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56" r:id="rId2"/>
    <p:sldId id="257" r:id="rId3"/>
    <p:sldId id="282" r:id="rId4"/>
    <p:sldId id="275" r:id="rId5"/>
    <p:sldId id="258" r:id="rId6"/>
    <p:sldId id="276" r:id="rId7"/>
    <p:sldId id="274" r:id="rId8"/>
    <p:sldId id="287" r:id="rId9"/>
    <p:sldId id="288" r:id="rId10"/>
    <p:sldId id="283" r:id="rId11"/>
    <p:sldId id="284" r:id="rId12"/>
    <p:sldId id="290" r:id="rId13"/>
    <p:sldId id="291" r:id="rId14"/>
    <p:sldId id="263" r:id="rId15"/>
    <p:sldId id="264" r:id="rId16"/>
    <p:sldId id="265" r:id="rId17"/>
    <p:sldId id="266" r:id="rId18"/>
    <p:sldId id="261" r:id="rId19"/>
    <p:sldId id="262" r:id="rId20"/>
    <p:sldId id="259" r:id="rId21"/>
    <p:sldId id="289" r:id="rId22"/>
    <p:sldId id="267" r:id="rId23"/>
    <p:sldId id="279" r:id="rId24"/>
    <p:sldId id="280" r:id="rId25"/>
    <p:sldId id="281" r:id="rId26"/>
    <p:sldId id="268" r:id="rId27"/>
    <p:sldId id="269" r:id="rId28"/>
    <p:sldId id="270" r:id="rId29"/>
    <p:sldId id="271" r:id="rId30"/>
    <p:sldId id="272" r:id="rId31"/>
    <p:sldId id="285" r:id="rId32"/>
    <p:sldId id="286" r:id="rId33"/>
  </p:sldIdLst>
  <p:sldSz cx="9144000" cy="6858000" type="screen4x3"/>
  <p:notesSz cx="6858000" cy="9144000"/>
  <p:embeddedFontLst>
    <p:embeddedFont>
      <p:font typeface="Lushlife" panose="00000400000000000000" pitchFamily="2" charset="0"/>
      <p:regular r:id="rId3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1717"/>
    <a:srgbClr val="3B3838"/>
    <a:srgbClr val="4472C4"/>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p:scale>
          <a:sx n="162" d="100"/>
          <a:sy n="162" d="100"/>
        </p:scale>
        <p:origin x="-3315" y="-306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Merrihew" userId="bcb7a1e886d99f07" providerId="LiveId" clId="{384E466D-2DF7-40AC-8ADA-665CEAA7B282}"/>
    <pc:docChg chg="undo custSel addSld delSld modSld sldOrd">
      <pc:chgData name="Ken Merrihew" userId="bcb7a1e886d99f07" providerId="LiveId" clId="{384E466D-2DF7-40AC-8ADA-665CEAA7B282}" dt="2017-12-06T23:31:35.623" v="1816"/>
      <pc:docMkLst>
        <pc:docMk/>
      </pc:docMkLst>
      <pc:sldChg chg="addSp delSp modSp ord delAnim modAnim">
        <pc:chgData name="Ken Merrihew" userId="bcb7a1e886d99f07" providerId="LiveId" clId="{384E466D-2DF7-40AC-8ADA-665CEAA7B282}" dt="2017-12-06T23:31:35.623" v="1816"/>
        <pc:sldMkLst>
          <pc:docMk/>
          <pc:sldMk cId="2526491091" sldId="257"/>
        </pc:sldMkLst>
        <pc:spChg chg="add del mod">
          <ac:chgData name="Ken Merrihew" userId="bcb7a1e886d99f07" providerId="LiveId" clId="{384E466D-2DF7-40AC-8ADA-665CEAA7B282}" dt="2017-12-05T18:18:01.799" v="752" actId="478"/>
          <ac:spMkLst>
            <pc:docMk/>
            <pc:sldMk cId="2526491091" sldId="257"/>
            <ac:spMk id="3" creationId="{FEAC7A1C-DE0C-4ADB-9F22-5AEFF16190B9}"/>
          </ac:spMkLst>
        </pc:spChg>
        <pc:spChg chg="add del mod">
          <ac:chgData name="Ken Merrihew" userId="bcb7a1e886d99f07" providerId="LiveId" clId="{384E466D-2DF7-40AC-8ADA-665CEAA7B282}" dt="2017-12-05T18:18:24.566" v="754" actId="478"/>
          <ac:spMkLst>
            <pc:docMk/>
            <pc:sldMk cId="2526491091" sldId="257"/>
            <ac:spMk id="4" creationId="{59320F8E-0213-4D7C-A41A-5E2424CD6992}"/>
          </ac:spMkLst>
        </pc:spChg>
        <pc:spChg chg="del mod">
          <ac:chgData name="Ken Merrihew" userId="bcb7a1e886d99f07" providerId="LiveId" clId="{384E466D-2DF7-40AC-8ADA-665CEAA7B282}" dt="2017-12-05T18:14:19.870" v="742" actId="478"/>
          <ac:spMkLst>
            <pc:docMk/>
            <pc:sldMk cId="2526491091" sldId="257"/>
            <ac:spMk id="5" creationId="{00000000-0000-0000-0000-000000000000}"/>
          </ac:spMkLst>
        </pc:spChg>
        <pc:spChg chg="add del mod">
          <ac:chgData name="Ken Merrihew" userId="bcb7a1e886d99f07" providerId="LiveId" clId="{384E466D-2DF7-40AC-8ADA-665CEAA7B282}" dt="2017-12-05T18:14:20.484" v="743" actId="478"/>
          <ac:spMkLst>
            <pc:docMk/>
            <pc:sldMk cId="2526491091" sldId="257"/>
            <ac:spMk id="6" creationId="{ECF045DF-2A73-4D4E-9DD0-2EEDF7CD3025}"/>
          </ac:spMkLst>
        </pc:spChg>
        <pc:spChg chg="add del mod">
          <ac:chgData name="Ken Merrihew" userId="bcb7a1e886d99f07" providerId="LiveId" clId="{384E466D-2DF7-40AC-8ADA-665CEAA7B282}" dt="2017-12-05T18:18:49.733" v="756" actId="478"/>
          <ac:spMkLst>
            <pc:docMk/>
            <pc:sldMk cId="2526491091" sldId="257"/>
            <ac:spMk id="10" creationId="{10D2D4AC-28CB-4FD6-AD63-0802CF4D446C}"/>
          </ac:spMkLst>
        </pc:spChg>
        <pc:spChg chg="add mod">
          <ac:chgData name="Ken Merrihew" userId="bcb7a1e886d99f07" providerId="LiveId" clId="{384E466D-2DF7-40AC-8ADA-665CEAA7B282}" dt="2017-12-06T23:31:35.623" v="1816"/>
          <ac:spMkLst>
            <pc:docMk/>
            <pc:sldMk cId="2526491091" sldId="257"/>
            <ac:spMk id="11" creationId="{82ABE8D2-BAE6-4801-BB0E-C54B7EA92F03}"/>
          </ac:spMkLst>
        </pc:spChg>
        <pc:spChg chg="add mod">
          <ac:chgData name="Ken Merrihew" userId="bcb7a1e886d99f07" providerId="LiveId" clId="{384E466D-2DF7-40AC-8ADA-665CEAA7B282}" dt="2017-12-05T18:47:37.046" v="1089" actId="1076"/>
          <ac:spMkLst>
            <pc:docMk/>
            <pc:sldMk cId="2526491091" sldId="257"/>
            <ac:spMk id="12" creationId="{4A33E9EB-2DDE-49DB-9439-14BB3D569689}"/>
          </ac:spMkLst>
        </pc:spChg>
        <pc:spChg chg="add mod">
          <ac:chgData name="Ken Merrihew" userId="bcb7a1e886d99f07" providerId="LiveId" clId="{384E466D-2DF7-40AC-8ADA-665CEAA7B282}" dt="2017-12-05T18:43:50.650" v="1057" actId="14861"/>
          <ac:spMkLst>
            <pc:docMk/>
            <pc:sldMk cId="2526491091" sldId="257"/>
            <ac:spMk id="13" creationId="{31CAE1E1-5DA1-43C6-AE2D-46CB751DF5E1}"/>
          </ac:spMkLst>
        </pc:spChg>
        <pc:spChg chg="add mod">
          <ac:chgData name="Ken Merrihew" userId="bcb7a1e886d99f07" providerId="LiveId" clId="{384E466D-2DF7-40AC-8ADA-665CEAA7B282}" dt="2017-12-05T18:44:02.412" v="1085" actId="1036"/>
          <ac:spMkLst>
            <pc:docMk/>
            <pc:sldMk cId="2526491091" sldId="257"/>
            <ac:spMk id="14" creationId="{41D859D9-87EC-417A-AE5E-505124B43BFD}"/>
          </ac:spMkLst>
        </pc:spChg>
        <pc:picChg chg="add mod modCrop">
          <ac:chgData name="Ken Merrihew" userId="bcb7a1e886d99f07" providerId="LiveId" clId="{384E466D-2DF7-40AC-8ADA-665CEAA7B282}" dt="2017-12-05T18:38:11.165" v="933" actId="14861"/>
          <ac:picMkLst>
            <pc:docMk/>
            <pc:sldMk cId="2526491091" sldId="257"/>
            <ac:picMk id="2" creationId="{1F6E4E32-7E0B-476B-A54F-416E07E0EA2C}"/>
          </ac:picMkLst>
        </pc:picChg>
      </pc:sldChg>
      <pc:sldChg chg="ord">
        <pc:chgData name="Ken Merrihew" userId="bcb7a1e886d99f07" providerId="LiveId" clId="{384E466D-2DF7-40AC-8ADA-665CEAA7B282}" dt="2017-12-04T20:23:33.492" v="164"/>
        <pc:sldMkLst>
          <pc:docMk/>
          <pc:sldMk cId="522468264" sldId="258"/>
        </pc:sldMkLst>
      </pc:sldChg>
      <pc:sldChg chg="addSp delSp modSp ord modAnim">
        <pc:chgData name="Ken Merrihew" userId="bcb7a1e886d99f07" providerId="LiveId" clId="{384E466D-2DF7-40AC-8ADA-665CEAA7B282}" dt="2017-12-06T20:37:45.702" v="1756"/>
        <pc:sldMkLst>
          <pc:docMk/>
          <pc:sldMk cId="1134142818" sldId="259"/>
        </pc:sldMkLst>
        <pc:spChg chg="add del mod">
          <ac:chgData name="Ken Merrihew" userId="bcb7a1e886d99f07" providerId="LiveId" clId="{384E466D-2DF7-40AC-8ADA-665CEAA7B282}" dt="2017-12-05T21:59:16.211" v="1160"/>
          <ac:spMkLst>
            <pc:docMk/>
            <pc:sldMk cId="1134142818" sldId="259"/>
            <ac:spMk id="2" creationId="{81162425-2918-4CCF-8572-C74CA3B7830D}"/>
          </ac:spMkLst>
        </pc:spChg>
        <pc:spChg chg="add del mod">
          <ac:chgData name="Ken Merrihew" userId="bcb7a1e886d99f07" providerId="LiveId" clId="{384E466D-2DF7-40AC-8ADA-665CEAA7B282}" dt="2017-12-05T21:59:16.211" v="1160"/>
          <ac:spMkLst>
            <pc:docMk/>
            <pc:sldMk cId="1134142818" sldId="259"/>
            <ac:spMk id="3" creationId="{DE8FC7FC-10E2-41C2-AAB9-BA1887126B8D}"/>
          </ac:spMkLst>
        </pc:spChg>
        <pc:spChg chg="mod">
          <ac:chgData name="Ken Merrihew" userId="bcb7a1e886d99f07" providerId="LiveId" clId="{384E466D-2DF7-40AC-8ADA-665CEAA7B282}" dt="2017-12-05T21:59:55.136" v="1163" actId="1036"/>
          <ac:spMkLst>
            <pc:docMk/>
            <pc:sldMk cId="1134142818" sldId="259"/>
            <ac:spMk id="10" creationId="{AE6A6163-E700-4051-A398-2D8648CDCE43}"/>
          </ac:spMkLst>
        </pc:spChg>
      </pc:sldChg>
      <pc:sldChg chg="del ord">
        <pc:chgData name="Ken Merrihew" userId="bcb7a1e886d99f07" providerId="LiveId" clId="{384E466D-2DF7-40AC-8ADA-665CEAA7B282}" dt="2017-12-06T20:38:41.814" v="1757" actId="2696"/>
        <pc:sldMkLst>
          <pc:docMk/>
          <pc:sldMk cId="2484624202" sldId="260"/>
        </pc:sldMkLst>
      </pc:sldChg>
      <pc:sldChg chg="ord">
        <pc:chgData name="Ken Merrihew" userId="bcb7a1e886d99f07" providerId="LiveId" clId="{384E466D-2DF7-40AC-8ADA-665CEAA7B282}" dt="2017-12-06T21:09:36.735" v="1761"/>
        <pc:sldMkLst>
          <pc:docMk/>
          <pc:sldMk cId="3057641406" sldId="262"/>
        </pc:sldMkLst>
      </pc:sldChg>
      <pc:sldChg chg="addSp delSp modSp delAnim modAnim">
        <pc:chgData name="Ken Merrihew" userId="bcb7a1e886d99f07" providerId="LiveId" clId="{384E466D-2DF7-40AC-8ADA-665CEAA7B282}" dt="2017-12-05T17:32:17.828" v="716"/>
        <pc:sldMkLst>
          <pc:docMk/>
          <pc:sldMk cId="861498929" sldId="267"/>
        </pc:sldMkLst>
        <pc:spChg chg="del">
          <ac:chgData name="Ken Merrihew" userId="bcb7a1e886d99f07" providerId="LiveId" clId="{384E466D-2DF7-40AC-8ADA-665CEAA7B282}" dt="2017-12-05T17:30:59.424" v="666" actId="478"/>
          <ac:spMkLst>
            <pc:docMk/>
            <pc:sldMk cId="861498929" sldId="267"/>
            <ac:spMk id="5" creationId="{00000000-0000-0000-0000-000000000000}"/>
          </ac:spMkLst>
        </pc:spChg>
        <pc:spChg chg="del mod">
          <ac:chgData name="Ken Merrihew" userId="bcb7a1e886d99f07" providerId="LiveId" clId="{384E466D-2DF7-40AC-8ADA-665CEAA7B282}" dt="2017-12-05T17:32:03.138" v="714" actId="478"/>
          <ac:spMkLst>
            <pc:docMk/>
            <pc:sldMk cId="861498929" sldId="267"/>
            <ac:spMk id="6" creationId="{00000000-0000-0000-0000-000000000000}"/>
          </ac:spMkLst>
        </pc:spChg>
        <pc:picChg chg="add mod">
          <ac:chgData name="Ken Merrihew" userId="bcb7a1e886d99f07" providerId="LiveId" clId="{384E466D-2DF7-40AC-8ADA-665CEAA7B282}" dt="2017-12-05T17:31:53.160" v="713" actId="14100"/>
          <ac:picMkLst>
            <pc:docMk/>
            <pc:sldMk cId="861498929" sldId="267"/>
            <ac:picMk id="2050" creationId="{B6775CE9-6B60-4298-A0E7-E471B7058FE4}"/>
          </ac:picMkLst>
        </pc:picChg>
      </pc:sldChg>
      <pc:sldChg chg="addSp delSp modSp add del ord delAnim">
        <pc:chgData name="Ken Merrihew" userId="bcb7a1e886d99f07" providerId="LiveId" clId="{384E466D-2DF7-40AC-8ADA-665CEAA7B282}" dt="2017-12-05T16:46:18.902" v="571" actId="2696"/>
        <pc:sldMkLst>
          <pc:docMk/>
          <pc:sldMk cId="400473583" sldId="273"/>
        </pc:sldMkLst>
        <pc:spChg chg="add mod">
          <ac:chgData name="Ken Merrihew" userId="bcb7a1e886d99f07" providerId="LiveId" clId="{384E466D-2DF7-40AC-8ADA-665CEAA7B282}" dt="2017-12-05T16:41:59.679" v="494" actId="2085"/>
          <ac:spMkLst>
            <pc:docMk/>
            <pc:sldMk cId="400473583" sldId="273"/>
            <ac:spMk id="2" creationId="{ACDED57B-F8B0-4738-8BBF-23E2D2535BFC}"/>
          </ac:spMkLst>
        </pc:spChg>
        <pc:spChg chg="del">
          <ac:chgData name="Ken Merrihew" userId="bcb7a1e886d99f07" providerId="LiveId" clId="{384E466D-2DF7-40AC-8ADA-665CEAA7B282}" dt="2017-12-04T20:09:21.143" v="3" actId="478"/>
          <ac:spMkLst>
            <pc:docMk/>
            <pc:sldMk cId="400473583" sldId="273"/>
            <ac:spMk id="5" creationId="{00000000-0000-0000-0000-000000000000}"/>
          </ac:spMkLst>
        </pc:spChg>
        <pc:picChg chg="add mod">
          <ac:chgData name="Ken Merrihew" userId="bcb7a1e886d99f07" providerId="LiveId" clId="{384E466D-2DF7-40AC-8ADA-665CEAA7B282}" dt="2017-12-05T16:39:24.201" v="407" actId="14100"/>
          <ac:picMkLst>
            <pc:docMk/>
            <pc:sldMk cId="400473583" sldId="273"/>
            <ac:picMk id="2050" creationId="{03831880-2282-42FA-81E6-A17A73CF6E89}"/>
          </ac:picMkLst>
        </pc:picChg>
      </pc:sldChg>
      <pc:sldChg chg="add del">
        <pc:chgData name="Ken Merrihew" userId="bcb7a1e886d99f07" providerId="LiveId" clId="{384E466D-2DF7-40AC-8ADA-665CEAA7B282}" dt="2017-12-04T20:09:14.807" v="1" actId="2711"/>
        <pc:sldMkLst>
          <pc:docMk/>
          <pc:sldMk cId="1802460593" sldId="273"/>
        </pc:sldMkLst>
      </pc:sldChg>
      <pc:sldChg chg="add">
        <pc:chgData name="Ken Merrihew" userId="bcb7a1e886d99f07" providerId="LiveId" clId="{384E466D-2DF7-40AC-8ADA-665CEAA7B282}" dt="2017-12-04T20:09:19.098" v="2" actId="2711"/>
        <pc:sldMkLst>
          <pc:docMk/>
          <pc:sldMk cId="1893639544" sldId="274"/>
        </pc:sldMkLst>
      </pc:sldChg>
      <pc:sldChg chg="addSp delSp modSp add delAnim modAnim">
        <pc:chgData name="Ken Merrihew" userId="bcb7a1e886d99f07" providerId="LiveId" clId="{384E466D-2DF7-40AC-8ADA-665CEAA7B282}" dt="2017-12-05T21:28:25.771" v="1140" actId="1037"/>
        <pc:sldMkLst>
          <pc:docMk/>
          <pc:sldMk cId="102911476" sldId="275"/>
        </pc:sldMkLst>
        <pc:spChg chg="add del mod">
          <ac:chgData name="Ken Merrihew" userId="bcb7a1e886d99f07" providerId="LiveId" clId="{384E466D-2DF7-40AC-8ADA-665CEAA7B282}" dt="2017-12-05T20:57:59.014" v="1128"/>
          <ac:spMkLst>
            <pc:docMk/>
            <pc:sldMk cId="102911476" sldId="275"/>
            <ac:spMk id="2" creationId="{016DC07A-7740-4B20-954F-00AA078690C1}"/>
          </ac:spMkLst>
        </pc:spChg>
        <pc:spChg chg="del">
          <ac:chgData name="Ken Merrihew" userId="bcb7a1e886d99f07" providerId="LiveId" clId="{384E466D-2DF7-40AC-8ADA-665CEAA7B282}" dt="2017-12-04T20:41:32.705" v="356" actId="478"/>
          <ac:spMkLst>
            <pc:docMk/>
            <pc:sldMk cId="102911476" sldId="275"/>
            <ac:spMk id="2" creationId="{ACDED57B-F8B0-4738-8BBF-23E2D2535BFC}"/>
          </ac:spMkLst>
        </pc:spChg>
        <pc:spChg chg="add del mod">
          <ac:chgData name="Ken Merrihew" userId="bcb7a1e886d99f07" providerId="LiveId" clId="{384E466D-2DF7-40AC-8ADA-665CEAA7B282}" dt="2017-12-05T16:48:06.336" v="660" actId="478"/>
          <ac:spMkLst>
            <pc:docMk/>
            <pc:sldMk cId="102911476" sldId="275"/>
            <ac:spMk id="3" creationId="{2EA6F44F-7223-42A8-BAFF-81CD93BB458E}"/>
          </ac:spMkLst>
        </pc:spChg>
        <pc:spChg chg="add del mod">
          <ac:chgData name="Ken Merrihew" userId="bcb7a1e886d99f07" providerId="LiveId" clId="{384E466D-2DF7-40AC-8ADA-665CEAA7B282}" dt="2017-12-05T20:50:01.059" v="1114" actId="478"/>
          <ac:spMkLst>
            <pc:docMk/>
            <pc:sldMk cId="102911476" sldId="275"/>
            <ac:spMk id="3" creationId="{9A1EF4F1-4878-4DC1-A109-69D38E5A05B1}"/>
          </ac:spMkLst>
        </pc:spChg>
        <pc:spChg chg="add del mod">
          <ac:chgData name="Ken Merrihew" userId="bcb7a1e886d99f07" providerId="LiveId" clId="{384E466D-2DF7-40AC-8ADA-665CEAA7B282}" dt="2017-12-05T20:57:59.014" v="1128"/>
          <ac:spMkLst>
            <pc:docMk/>
            <pc:sldMk cId="102911476" sldId="275"/>
            <ac:spMk id="4" creationId="{9B75D033-9022-47E6-896D-8EF02C52A9E8}"/>
          </ac:spMkLst>
        </pc:spChg>
        <pc:spChg chg="mod">
          <ac:chgData name="Ken Merrihew" userId="bcb7a1e886d99f07" providerId="LiveId" clId="{384E466D-2DF7-40AC-8ADA-665CEAA7B282}" dt="2017-12-05T20:56:10.138" v="1126" actId="14861"/>
          <ac:spMkLst>
            <pc:docMk/>
            <pc:sldMk cId="102911476" sldId="275"/>
            <ac:spMk id="9" creationId="{00000000-0000-0000-0000-000000000000}"/>
          </ac:spMkLst>
        </pc:spChg>
        <pc:spChg chg="mod">
          <ac:chgData name="Ken Merrihew" userId="bcb7a1e886d99f07" providerId="LiveId" clId="{384E466D-2DF7-40AC-8ADA-665CEAA7B282}" dt="2017-12-05T21:28:25.771" v="1140" actId="1037"/>
          <ac:spMkLst>
            <pc:docMk/>
            <pc:sldMk cId="102911476" sldId="275"/>
            <ac:spMk id="10" creationId="{D27C1B3A-9587-4AE2-8109-0D85B8F0F86B}"/>
          </ac:spMkLst>
        </pc:spChg>
        <pc:picChg chg="add mod">
          <ac:chgData name="Ken Merrihew" userId="bcb7a1e886d99f07" providerId="LiveId" clId="{384E466D-2DF7-40AC-8ADA-665CEAA7B282}" dt="2017-12-05T16:48:12.373" v="662" actId="1076"/>
          <ac:picMkLst>
            <pc:docMk/>
            <pc:sldMk cId="102911476" sldId="275"/>
            <ac:picMk id="1026" creationId="{88B1E1C1-2B64-4AB6-89D2-AAA66F0AB0EE}"/>
          </ac:picMkLst>
        </pc:picChg>
        <pc:picChg chg="del">
          <ac:chgData name="Ken Merrihew" userId="bcb7a1e886d99f07" providerId="LiveId" clId="{384E466D-2DF7-40AC-8ADA-665CEAA7B282}" dt="2017-12-04T20:41:31.299" v="355" actId="478"/>
          <ac:picMkLst>
            <pc:docMk/>
            <pc:sldMk cId="102911476" sldId="275"/>
            <ac:picMk id="2050" creationId="{03831880-2282-42FA-81E6-A17A73CF6E89}"/>
          </ac:picMkLst>
        </pc:picChg>
      </pc:sldChg>
      <pc:sldChg chg="add">
        <pc:chgData name="Ken Merrihew" userId="bcb7a1e886d99f07" providerId="LiveId" clId="{384E466D-2DF7-40AC-8ADA-665CEAA7B282}" dt="2017-12-05T16:46:36.058" v="572"/>
        <pc:sldMkLst>
          <pc:docMk/>
          <pc:sldMk cId="3953059673" sldId="276"/>
        </pc:sldMkLst>
      </pc:sldChg>
      <pc:sldChg chg="add del ord">
        <pc:chgData name="Ken Merrihew" userId="bcb7a1e886d99f07" providerId="LiveId" clId="{384E466D-2DF7-40AC-8ADA-665CEAA7B282}" dt="2017-12-06T21:11:09.861" v="1762" actId="2696"/>
        <pc:sldMkLst>
          <pc:docMk/>
          <pc:sldMk cId="1294699067" sldId="277"/>
        </pc:sldMkLst>
      </pc:sldChg>
      <pc:sldChg chg="add del ord">
        <pc:chgData name="Ken Merrihew" userId="bcb7a1e886d99f07" providerId="LiveId" clId="{384E466D-2DF7-40AC-8ADA-665CEAA7B282}" dt="2017-12-06T21:11:12.770" v="1763" actId="2696"/>
        <pc:sldMkLst>
          <pc:docMk/>
          <pc:sldMk cId="2782462415" sldId="278"/>
        </pc:sldMkLst>
      </pc:sldChg>
      <pc:sldChg chg="delSp modSp add delAnim">
        <pc:chgData name="Ken Merrihew" userId="bcb7a1e886d99f07" providerId="LiveId" clId="{384E466D-2DF7-40AC-8ADA-665CEAA7B282}" dt="2017-12-05T17:35:17.198" v="740" actId="20577"/>
        <pc:sldMkLst>
          <pc:docMk/>
          <pc:sldMk cId="2487158769" sldId="279"/>
        </pc:sldMkLst>
        <pc:spChg chg="mod">
          <ac:chgData name="Ken Merrihew" userId="bcb7a1e886d99f07" providerId="LiveId" clId="{384E466D-2DF7-40AC-8ADA-665CEAA7B282}" dt="2017-12-05T17:35:17.198" v="740" actId="20577"/>
          <ac:spMkLst>
            <pc:docMk/>
            <pc:sldMk cId="2487158769" sldId="279"/>
            <ac:spMk id="5" creationId="{00000000-0000-0000-0000-000000000000}"/>
          </ac:spMkLst>
        </pc:spChg>
        <pc:spChg chg="del">
          <ac:chgData name="Ken Merrihew" userId="bcb7a1e886d99f07" providerId="LiveId" clId="{384E466D-2DF7-40AC-8ADA-665CEAA7B282}" dt="2017-12-05T17:33:24.163" v="717" actId="478"/>
          <ac:spMkLst>
            <pc:docMk/>
            <pc:sldMk cId="2487158769" sldId="279"/>
            <ac:spMk id="6" creationId="{00000000-0000-0000-0000-000000000000}"/>
          </ac:spMkLst>
        </pc:spChg>
      </pc:sldChg>
      <pc:sldChg chg="modSp add modAnim">
        <pc:chgData name="Ken Merrihew" userId="bcb7a1e886d99f07" providerId="LiveId" clId="{384E466D-2DF7-40AC-8ADA-665CEAA7B282}" dt="2017-12-05T17:35:10.874" v="738" actId="20577"/>
        <pc:sldMkLst>
          <pc:docMk/>
          <pc:sldMk cId="1295480317" sldId="280"/>
        </pc:sldMkLst>
        <pc:spChg chg="mod">
          <ac:chgData name="Ken Merrihew" userId="bcb7a1e886d99f07" providerId="LiveId" clId="{384E466D-2DF7-40AC-8ADA-665CEAA7B282}" dt="2017-12-05T17:35:10.874" v="738" actId="20577"/>
          <ac:spMkLst>
            <pc:docMk/>
            <pc:sldMk cId="1295480317" sldId="280"/>
            <ac:spMk id="5" creationId="{00000000-0000-0000-0000-000000000000}"/>
          </ac:spMkLst>
        </pc:spChg>
      </pc:sldChg>
      <pc:sldChg chg="modSp add">
        <pc:chgData name="Ken Merrihew" userId="bcb7a1e886d99f07" providerId="LiveId" clId="{384E466D-2DF7-40AC-8ADA-665CEAA7B282}" dt="2017-12-05T17:35:03.410" v="736" actId="20577"/>
        <pc:sldMkLst>
          <pc:docMk/>
          <pc:sldMk cId="2405816445" sldId="281"/>
        </pc:sldMkLst>
        <pc:spChg chg="mod">
          <ac:chgData name="Ken Merrihew" userId="bcb7a1e886d99f07" providerId="LiveId" clId="{384E466D-2DF7-40AC-8ADA-665CEAA7B282}" dt="2017-12-05T17:35:03.410" v="736" actId="20577"/>
          <ac:spMkLst>
            <pc:docMk/>
            <pc:sldMk cId="2405816445" sldId="281"/>
            <ac:spMk id="5" creationId="{00000000-0000-0000-0000-000000000000}"/>
          </ac:spMkLst>
        </pc:spChg>
      </pc:sldChg>
      <pc:sldChg chg="modSp add modAnim">
        <pc:chgData name="Ken Merrihew" userId="bcb7a1e886d99f07" providerId="LiveId" clId="{384E466D-2DF7-40AC-8ADA-665CEAA7B282}" dt="2017-12-05T20:47:39.405" v="1107"/>
        <pc:sldMkLst>
          <pc:docMk/>
          <pc:sldMk cId="1794476757" sldId="282"/>
        </pc:sldMkLst>
        <pc:spChg chg="mod">
          <ac:chgData name="Ken Merrihew" userId="bcb7a1e886d99f07" providerId="LiveId" clId="{384E466D-2DF7-40AC-8ADA-665CEAA7B282}" dt="2017-12-05T20:37:48.015" v="1102" actId="20577"/>
          <ac:spMkLst>
            <pc:docMk/>
            <pc:sldMk cId="1794476757" sldId="282"/>
            <ac:spMk id="5" creationId="{00000000-0000-0000-0000-000000000000}"/>
          </ac:spMkLst>
        </pc:spChg>
        <pc:spChg chg="mod">
          <ac:chgData name="Ken Merrihew" userId="bcb7a1e886d99f07" providerId="LiveId" clId="{384E466D-2DF7-40AC-8ADA-665CEAA7B282}" dt="2017-12-05T20:47:27.524" v="1105" actId="20577"/>
          <ac:spMkLst>
            <pc:docMk/>
            <pc:sldMk cId="1794476757" sldId="282"/>
            <ac:spMk id="6" creationId="{ECF045DF-2A73-4D4E-9DD0-2EEDF7CD3025}"/>
          </ac:spMkLst>
        </pc:spChg>
      </pc:sldChg>
      <pc:sldChg chg="modSp add">
        <pc:chgData name="Ken Merrihew" userId="bcb7a1e886d99f07" providerId="LiveId" clId="{384E466D-2DF7-40AC-8ADA-665CEAA7B282}" dt="2017-12-05T19:02:37.173" v="1096"/>
        <pc:sldMkLst>
          <pc:docMk/>
          <pc:sldMk cId="552421601" sldId="283"/>
        </pc:sldMkLst>
        <pc:spChg chg="mod">
          <ac:chgData name="Ken Merrihew" userId="bcb7a1e886d99f07" providerId="LiveId" clId="{384E466D-2DF7-40AC-8ADA-665CEAA7B282}" dt="2017-12-05T19:02:37.173" v="1096"/>
          <ac:spMkLst>
            <pc:docMk/>
            <pc:sldMk cId="552421601" sldId="283"/>
            <ac:spMk id="5" creationId="{00000000-0000-0000-0000-000000000000}"/>
          </ac:spMkLst>
        </pc:spChg>
      </pc:sldChg>
      <pc:sldChg chg="add">
        <pc:chgData name="Ken Merrihew" userId="bcb7a1e886d99f07" providerId="LiveId" clId="{384E466D-2DF7-40AC-8ADA-665CEAA7B282}" dt="2017-12-05T19:02:23.248" v="1090"/>
        <pc:sldMkLst>
          <pc:docMk/>
          <pc:sldMk cId="1779229551" sldId="284"/>
        </pc:sldMkLst>
      </pc:sldChg>
      <pc:sldChg chg="modSp add">
        <pc:chgData name="Ken Merrihew" userId="bcb7a1e886d99f07" providerId="LiveId" clId="{384E466D-2DF7-40AC-8ADA-665CEAA7B282}" dt="2017-12-06T20:12:35.575" v="1170"/>
        <pc:sldMkLst>
          <pc:docMk/>
          <pc:sldMk cId="144515747" sldId="285"/>
        </pc:sldMkLst>
        <pc:spChg chg="mod">
          <ac:chgData name="Ken Merrihew" userId="bcb7a1e886d99f07" providerId="LiveId" clId="{384E466D-2DF7-40AC-8ADA-665CEAA7B282}" dt="2017-12-06T20:12:35.575" v="1170"/>
          <ac:spMkLst>
            <pc:docMk/>
            <pc:sldMk cId="144515747" sldId="285"/>
            <ac:spMk id="5" creationId="{00000000-0000-0000-0000-000000000000}"/>
          </ac:spMkLst>
        </pc:spChg>
      </pc:sldChg>
      <pc:sldChg chg="add">
        <pc:chgData name="Ken Merrihew" userId="bcb7a1e886d99f07" providerId="LiveId" clId="{384E466D-2DF7-40AC-8ADA-665CEAA7B282}" dt="2017-12-06T20:12:18.701" v="1164"/>
        <pc:sldMkLst>
          <pc:docMk/>
          <pc:sldMk cId="2597934420" sldId="286"/>
        </pc:sldMkLst>
      </pc:sldChg>
      <pc:sldChg chg="addSp modSp add modAnim">
        <pc:chgData name="Ken Merrihew" userId="bcb7a1e886d99f07" providerId="LiveId" clId="{384E466D-2DF7-40AC-8ADA-665CEAA7B282}" dt="2017-12-06T20:35:04.149" v="1754" actId="1036"/>
        <pc:sldMkLst>
          <pc:docMk/>
          <pc:sldMk cId="1161165987" sldId="287"/>
        </pc:sldMkLst>
        <pc:spChg chg="mod">
          <ac:chgData name="Ken Merrihew" userId="bcb7a1e886d99f07" providerId="LiveId" clId="{384E466D-2DF7-40AC-8ADA-665CEAA7B282}" dt="2017-12-06T20:35:04.149" v="1754" actId="1036"/>
          <ac:spMkLst>
            <pc:docMk/>
            <pc:sldMk cId="1161165987" sldId="287"/>
            <ac:spMk id="5" creationId="{00000000-0000-0000-0000-000000000000}"/>
          </ac:spMkLst>
        </pc:spChg>
        <pc:spChg chg="add mod">
          <ac:chgData name="Ken Merrihew" userId="bcb7a1e886d99f07" providerId="LiveId" clId="{384E466D-2DF7-40AC-8ADA-665CEAA7B282}" dt="2017-12-06T20:35:04.149" v="1754" actId="1036"/>
          <ac:spMkLst>
            <pc:docMk/>
            <pc:sldMk cId="1161165987" sldId="287"/>
            <ac:spMk id="6" creationId="{48AD331D-D84E-4A1F-BDF0-611E955C6997}"/>
          </ac:spMkLst>
        </pc:spChg>
        <pc:spChg chg="add mod">
          <ac:chgData name="Ken Merrihew" userId="bcb7a1e886d99f07" providerId="LiveId" clId="{384E466D-2DF7-40AC-8ADA-665CEAA7B282}" dt="2017-12-06T20:35:04.149" v="1754" actId="1036"/>
          <ac:spMkLst>
            <pc:docMk/>
            <pc:sldMk cId="1161165987" sldId="287"/>
            <ac:spMk id="10" creationId="{19647822-2EE7-4FF4-B665-7A587382AACC}"/>
          </ac:spMkLst>
        </pc:spChg>
        <pc:spChg chg="add mod">
          <ac:chgData name="Ken Merrihew" userId="bcb7a1e886d99f07" providerId="LiveId" clId="{384E466D-2DF7-40AC-8ADA-665CEAA7B282}" dt="2017-12-06T20:35:04.149" v="1754" actId="1036"/>
          <ac:spMkLst>
            <pc:docMk/>
            <pc:sldMk cId="1161165987" sldId="287"/>
            <ac:spMk id="11" creationId="{880CD75F-9455-473F-BB1F-D9F4DEE692A1}"/>
          </ac:spMkLst>
        </pc:spChg>
        <pc:spChg chg="add mod">
          <ac:chgData name="Ken Merrihew" userId="bcb7a1e886d99f07" providerId="LiveId" clId="{384E466D-2DF7-40AC-8ADA-665CEAA7B282}" dt="2017-12-06T20:35:04.149" v="1754" actId="1036"/>
          <ac:spMkLst>
            <pc:docMk/>
            <pc:sldMk cId="1161165987" sldId="287"/>
            <ac:spMk id="12" creationId="{11EA5B6E-3B6B-4FB5-8727-406DD6F716FA}"/>
          </ac:spMkLst>
        </pc:spChg>
        <pc:spChg chg="add mod">
          <ac:chgData name="Ken Merrihew" userId="bcb7a1e886d99f07" providerId="LiveId" clId="{384E466D-2DF7-40AC-8ADA-665CEAA7B282}" dt="2017-12-06T20:35:04.149" v="1754" actId="1036"/>
          <ac:spMkLst>
            <pc:docMk/>
            <pc:sldMk cId="1161165987" sldId="287"/>
            <ac:spMk id="13" creationId="{B97C0FF5-CE74-460B-8FA4-8740E26F4950}"/>
          </ac:spMkLst>
        </pc:spChg>
        <pc:spChg chg="add mod">
          <ac:chgData name="Ken Merrihew" userId="bcb7a1e886d99f07" providerId="LiveId" clId="{384E466D-2DF7-40AC-8ADA-665CEAA7B282}" dt="2017-12-06T20:35:04.149" v="1754" actId="1036"/>
          <ac:spMkLst>
            <pc:docMk/>
            <pc:sldMk cId="1161165987" sldId="287"/>
            <ac:spMk id="14" creationId="{AF499AA5-D4CA-4436-BD40-5EF898A77A4F}"/>
          </ac:spMkLst>
        </pc:spChg>
        <pc:spChg chg="add mod">
          <ac:chgData name="Ken Merrihew" userId="bcb7a1e886d99f07" providerId="LiveId" clId="{384E466D-2DF7-40AC-8ADA-665CEAA7B282}" dt="2017-12-06T20:35:04.149" v="1754" actId="1036"/>
          <ac:spMkLst>
            <pc:docMk/>
            <pc:sldMk cId="1161165987" sldId="287"/>
            <ac:spMk id="15" creationId="{6A65D284-4831-4E7D-AE64-9625E057F8B9}"/>
          </ac:spMkLst>
        </pc:spChg>
        <pc:spChg chg="add mod">
          <ac:chgData name="Ken Merrihew" userId="bcb7a1e886d99f07" providerId="LiveId" clId="{384E466D-2DF7-40AC-8ADA-665CEAA7B282}" dt="2017-12-06T20:35:04.149" v="1754" actId="1036"/>
          <ac:spMkLst>
            <pc:docMk/>
            <pc:sldMk cId="1161165987" sldId="287"/>
            <ac:spMk id="16" creationId="{4ACDFD04-76C3-42E4-8DFB-E9EB5FD37EA8}"/>
          </ac:spMkLst>
        </pc:spChg>
        <pc:spChg chg="add mod">
          <ac:chgData name="Ken Merrihew" userId="bcb7a1e886d99f07" providerId="LiveId" clId="{384E466D-2DF7-40AC-8ADA-665CEAA7B282}" dt="2017-12-06T20:35:04.149" v="1754" actId="1036"/>
          <ac:spMkLst>
            <pc:docMk/>
            <pc:sldMk cId="1161165987" sldId="287"/>
            <ac:spMk id="17" creationId="{327E477E-F57B-4F33-BCCA-80D5AEED5D73}"/>
          </ac:spMkLst>
        </pc:spChg>
      </pc:sldChg>
      <pc:sldChg chg="add">
        <pc:chgData name="Ken Merrihew" userId="bcb7a1e886d99f07" providerId="LiveId" clId="{384E466D-2DF7-40AC-8ADA-665CEAA7B282}" dt="2017-12-06T20:28:13.058" v="1171"/>
        <pc:sldMkLst>
          <pc:docMk/>
          <pc:sldMk cId="1644090874" sldId="288"/>
        </pc:sldMkLst>
      </pc:sldChg>
      <pc:sldChg chg="add del">
        <pc:chgData name="Ken Merrihew" userId="bcb7a1e886d99f07" providerId="LiveId" clId="{384E466D-2DF7-40AC-8ADA-665CEAA7B282}" dt="2017-12-06T21:06:53.216" v="1759"/>
        <pc:sldMkLst>
          <pc:docMk/>
          <pc:sldMk cId="730574197" sldId="289"/>
        </pc:sldMkLst>
      </pc:sldChg>
      <pc:sldChg chg="add">
        <pc:chgData name="Ken Merrihew" userId="bcb7a1e886d99f07" providerId="LiveId" clId="{384E466D-2DF7-40AC-8ADA-665CEAA7B282}" dt="2017-12-06T21:09:34.578" v="1760"/>
        <pc:sldMkLst>
          <pc:docMk/>
          <pc:sldMk cId="1818462817" sldId="289"/>
        </pc:sldMkLst>
      </pc:sldChg>
      <pc:sldChg chg="modSp add">
        <pc:chgData name="Ken Merrihew" userId="bcb7a1e886d99f07" providerId="LiveId" clId="{384E466D-2DF7-40AC-8ADA-665CEAA7B282}" dt="2017-12-06T22:07:15.499" v="1770"/>
        <pc:sldMkLst>
          <pc:docMk/>
          <pc:sldMk cId="3954785313" sldId="290"/>
        </pc:sldMkLst>
        <pc:spChg chg="mod">
          <ac:chgData name="Ken Merrihew" userId="bcb7a1e886d99f07" providerId="LiveId" clId="{384E466D-2DF7-40AC-8ADA-665CEAA7B282}" dt="2017-12-06T22:07:15.499" v="1770"/>
          <ac:spMkLst>
            <pc:docMk/>
            <pc:sldMk cId="3954785313" sldId="290"/>
            <ac:spMk id="5" creationId="{00000000-0000-0000-0000-000000000000}"/>
          </ac:spMkLst>
        </pc:spChg>
      </pc:sldChg>
      <pc:sldChg chg="add">
        <pc:chgData name="Ken Merrihew" userId="bcb7a1e886d99f07" providerId="LiveId" clId="{384E466D-2DF7-40AC-8ADA-665CEAA7B282}" dt="2017-12-06T22:06:58.130" v="1764"/>
        <pc:sldMkLst>
          <pc:docMk/>
          <pc:sldMk cId="3256606639" sldId="291"/>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5CA25F-7022-4AB2-96A5-67CFED966382}"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4070202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5CA25F-7022-4AB2-96A5-67CFED966382}"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152120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5CA25F-7022-4AB2-96A5-67CFED966382}"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2155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5CA25F-7022-4AB2-96A5-67CFED966382}"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79199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5CA25F-7022-4AB2-96A5-67CFED966382}"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327041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5CA25F-7022-4AB2-96A5-67CFED966382}" type="datetimeFigureOut">
              <a:rPr lang="en-US" smtClean="0"/>
              <a:t>12/5/2017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69903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5CA25F-7022-4AB2-96A5-67CFED966382}" type="datetimeFigureOut">
              <a:rPr lang="en-US" smtClean="0"/>
              <a:t>12/5/2017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237484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5CA25F-7022-4AB2-96A5-67CFED966382}" type="datetimeFigureOut">
              <a:rPr lang="en-US" smtClean="0"/>
              <a:t>12/5/2017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113501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5CA25F-7022-4AB2-96A5-67CFED966382}" type="datetimeFigureOut">
              <a:rPr lang="en-US" smtClean="0"/>
              <a:t>12/5/2017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295858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5CA25F-7022-4AB2-96A5-67CFED966382}" type="datetimeFigureOut">
              <a:rPr lang="en-US" smtClean="0"/>
              <a:t>12/5/2017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391277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5CA25F-7022-4AB2-96A5-67CFED966382}" type="datetimeFigureOut">
              <a:rPr lang="en-US" smtClean="0"/>
              <a:t>12/5/2017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79283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5CA25F-7022-4AB2-96A5-67CFED966382}" type="datetimeFigureOut">
              <a:rPr lang="en-US" smtClean="0"/>
              <a:t>12/5/2017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5391B8-9D34-4B71-9B82-EEEEE637F373}" type="slidenum">
              <a:rPr lang="en-US" smtClean="0"/>
              <a:t>‹#›</a:t>
            </a:fld>
            <a:endParaRPr lang="en-US"/>
          </a:p>
        </p:txBody>
      </p:sp>
    </p:spTree>
    <p:extLst>
      <p:ext uri="{BB962C8B-B14F-4D97-AF65-F5344CB8AC3E}">
        <p14:creationId xmlns:p14="http://schemas.microsoft.com/office/powerpoint/2010/main" val="1780691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732548" y="617621"/>
            <a:ext cx="6617368" cy="3154710"/>
          </a:xfrm>
          <a:prstGeom prst="rect">
            <a:avLst/>
          </a:prstGeom>
          <a:noFill/>
        </p:spPr>
        <p:txBody>
          <a:bodyPr wrap="square" rtlCol="0">
            <a:spAutoFit/>
            <a:scene3d>
              <a:camera prst="orthographicFront"/>
              <a:lightRig rig="threePt" dir="t"/>
            </a:scene3d>
            <a:sp3d extrusionH="57150">
              <a:bevelT w="101600" h="38100" prst="slope"/>
            </a:sp3d>
          </a:bodyPr>
          <a:lstStyle/>
          <a:p>
            <a:r>
              <a:rPr lang="en-US" sz="19900" dirty="0">
                <a:blipFill dpi="0" rotWithShape="1">
                  <a:blip r:embed="rId3"/>
                  <a:srcRect/>
                  <a:stretch>
                    <a:fillRect/>
                  </a:stretch>
                </a:blipFill>
                <a:effectLst>
                  <a:glow rad="203200">
                    <a:schemeClr val="bg2">
                      <a:lumMod val="10000"/>
                      <a:alpha val="60000"/>
                    </a:schemeClr>
                  </a:glow>
                </a:effectLst>
                <a:latin typeface="Lushlife" panose="00000400000000000000" pitchFamily="2" charset="0"/>
              </a:rPr>
              <a:t>Psalms</a:t>
            </a:r>
          </a:p>
        </p:txBody>
      </p:sp>
      <p:sp>
        <p:nvSpPr>
          <p:cNvPr id="5" name="TextBox 4"/>
          <p:cNvSpPr txBox="1"/>
          <p:nvPr/>
        </p:nvSpPr>
        <p:spPr>
          <a:xfrm>
            <a:off x="4642022" y="2513366"/>
            <a:ext cx="3735332" cy="2215991"/>
          </a:xfrm>
          <a:prstGeom prst="rect">
            <a:avLst/>
          </a:prstGeom>
          <a:noFill/>
        </p:spPr>
        <p:txBody>
          <a:bodyPr wrap="square" rtlCol="0">
            <a:spAutoFit/>
            <a:scene3d>
              <a:camera prst="orthographicFront"/>
              <a:lightRig rig="threePt" dir="t"/>
            </a:scene3d>
            <a:sp3d extrusionH="57150">
              <a:bevelT w="101600" h="38100" prst="slope"/>
            </a:sp3d>
          </a:bodyPr>
          <a:lstStyle/>
          <a:p>
            <a:r>
              <a:rPr lang="en-US" sz="13800" dirty="0">
                <a:blipFill dpi="0" rotWithShape="1">
                  <a:blip r:embed="rId3"/>
                  <a:srcRect/>
                  <a:stretch>
                    <a:fillRect/>
                  </a:stretch>
                </a:blipFill>
                <a:effectLst>
                  <a:glow rad="203200">
                    <a:schemeClr val="bg2">
                      <a:lumMod val="10000"/>
                      <a:alpha val="60000"/>
                    </a:schemeClr>
                  </a:glow>
                </a:effectLst>
                <a:latin typeface="Lushlife" panose="00000400000000000000" pitchFamily="2" charset="0"/>
              </a:rPr>
              <a:t>75-77</a:t>
            </a:r>
          </a:p>
        </p:txBody>
      </p:sp>
      <p:sp>
        <p:nvSpPr>
          <p:cNvPr id="6" name="TextBox 5"/>
          <p:cNvSpPr txBox="1"/>
          <p:nvPr/>
        </p:nvSpPr>
        <p:spPr>
          <a:xfrm>
            <a:off x="2904940" y="1306990"/>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76200">
                    <a:schemeClr val="bg2">
                      <a:lumMod val="10000"/>
                      <a:alpha val="60000"/>
                    </a:schemeClr>
                  </a:glow>
                </a:effectLst>
                <a:latin typeface="Lushlife" panose="00000400000000000000" pitchFamily="2" charset="0"/>
              </a:rPr>
              <a:t>the book of</a:t>
            </a:r>
          </a:p>
        </p:txBody>
      </p:sp>
    </p:spTree>
    <p:extLst>
      <p:ext uri="{BB962C8B-B14F-4D97-AF65-F5344CB8AC3E}">
        <p14:creationId xmlns:p14="http://schemas.microsoft.com/office/powerpoint/2010/main" val="170290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584775"/>
          </a:xfrm>
          <a:prstGeom prst="rect">
            <a:avLst/>
          </a:prstGeom>
          <a:noFill/>
        </p:spPr>
        <p:txBody>
          <a:bodyPr wrap="square" rtlCol="0">
            <a:spAutoFit/>
          </a:bodyPr>
          <a:lstStyle/>
          <a:p>
            <a:r>
              <a:rPr lang="en-US" sz="3200" dirty="0"/>
              <a:t>NLT ~ </a:t>
            </a:r>
            <a:r>
              <a:rPr lang="en-US" sz="3200" dirty="0">
                <a:solidFill>
                  <a:schemeClr val="accent4">
                    <a:lumMod val="40000"/>
                    <a:lumOff val="60000"/>
                  </a:schemeClr>
                </a:solidFill>
              </a:rPr>
              <a:t>Don’t raise your fists in defiance at the heavens</a:t>
            </a: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75-77</a:t>
            </a:r>
          </a:p>
        </p:txBody>
      </p:sp>
    </p:spTree>
    <p:extLst>
      <p:ext uri="{BB962C8B-B14F-4D97-AF65-F5344CB8AC3E}">
        <p14:creationId xmlns:p14="http://schemas.microsoft.com/office/powerpoint/2010/main" val="55242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75-77</a:t>
            </a:r>
          </a:p>
        </p:txBody>
      </p:sp>
    </p:spTree>
    <p:extLst>
      <p:ext uri="{BB962C8B-B14F-4D97-AF65-F5344CB8AC3E}">
        <p14:creationId xmlns:p14="http://schemas.microsoft.com/office/powerpoint/2010/main" val="177922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1077218"/>
          </a:xfrm>
          <a:prstGeom prst="rect">
            <a:avLst/>
          </a:prstGeom>
          <a:noFill/>
        </p:spPr>
        <p:txBody>
          <a:bodyPr wrap="square" rtlCol="0">
            <a:spAutoFit/>
          </a:bodyPr>
          <a:lstStyle/>
          <a:p>
            <a:r>
              <a:rPr lang="en-US" sz="3200" dirty="0"/>
              <a:t>Matt. 23:12 ~ </a:t>
            </a:r>
            <a:r>
              <a:rPr lang="en-US" sz="3200" dirty="0">
                <a:solidFill>
                  <a:schemeClr val="accent4">
                    <a:lumMod val="40000"/>
                    <a:lumOff val="60000"/>
                  </a:schemeClr>
                </a:solidFill>
              </a:rPr>
              <a:t>And whoever exalts himself will be humbled, and he who humbles himself will be exalted.</a:t>
            </a: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75-77</a:t>
            </a:r>
          </a:p>
        </p:txBody>
      </p:sp>
    </p:spTree>
    <p:extLst>
      <p:ext uri="{BB962C8B-B14F-4D97-AF65-F5344CB8AC3E}">
        <p14:creationId xmlns:p14="http://schemas.microsoft.com/office/powerpoint/2010/main" val="395478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75-77</a:t>
            </a:r>
          </a:p>
        </p:txBody>
      </p:sp>
    </p:spTree>
    <p:extLst>
      <p:ext uri="{BB962C8B-B14F-4D97-AF65-F5344CB8AC3E}">
        <p14:creationId xmlns:p14="http://schemas.microsoft.com/office/powerpoint/2010/main" val="325660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4031873"/>
          </a:xfrm>
          <a:prstGeom prst="rect">
            <a:avLst/>
          </a:prstGeom>
          <a:noFill/>
        </p:spPr>
        <p:txBody>
          <a:bodyPr wrap="square" rtlCol="0">
            <a:spAutoFit/>
          </a:bodyPr>
          <a:lstStyle/>
          <a:p>
            <a:r>
              <a:rPr lang="en-US" sz="3200" dirty="0"/>
              <a:t>Rev. 14:9–10 ~ </a:t>
            </a:r>
            <a:r>
              <a:rPr lang="en-US" sz="3200" baseline="30000" dirty="0"/>
              <a:t>9 </a:t>
            </a:r>
            <a:r>
              <a:rPr lang="en-US" sz="3200" dirty="0">
                <a:solidFill>
                  <a:schemeClr val="accent4">
                    <a:lumMod val="40000"/>
                    <a:lumOff val="60000"/>
                  </a:schemeClr>
                </a:solidFill>
              </a:rPr>
              <a:t>Then a third angel followed them, saying with a loud voice, “If anyone worships the beast and his image, and receives </a:t>
            </a:r>
            <a:r>
              <a:rPr lang="en-US" sz="3200" i="1" dirty="0">
                <a:solidFill>
                  <a:schemeClr val="accent4">
                    <a:lumMod val="40000"/>
                    <a:lumOff val="60000"/>
                  </a:schemeClr>
                </a:solidFill>
              </a:rPr>
              <a:t>his</a:t>
            </a:r>
            <a:r>
              <a:rPr lang="en-US" sz="3200" dirty="0">
                <a:solidFill>
                  <a:schemeClr val="accent4">
                    <a:lumMod val="40000"/>
                    <a:lumOff val="60000"/>
                  </a:schemeClr>
                </a:solidFill>
              </a:rPr>
              <a:t> mark on his forehead or on his hand,</a:t>
            </a:r>
            <a:r>
              <a:rPr lang="en-US" sz="3200" dirty="0"/>
              <a:t> </a:t>
            </a:r>
            <a:r>
              <a:rPr lang="en-US" sz="3200" baseline="30000" dirty="0"/>
              <a:t>10 </a:t>
            </a:r>
            <a:r>
              <a:rPr lang="en-US" sz="3200" dirty="0">
                <a:solidFill>
                  <a:schemeClr val="accent4">
                    <a:lumMod val="40000"/>
                    <a:lumOff val="60000"/>
                  </a:schemeClr>
                </a:solidFill>
              </a:rPr>
              <a:t>he himself shall also drink of the wine of the wrath of God, which is poured out full strength into the cup of His indignation. He shall be tormented with fire and brimstone in the presence of the holy angels and in the presence of the Lamb.</a:t>
            </a:r>
            <a:endParaRPr lang="en-US" sz="72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75-77</a:t>
            </a:r>
          </a:p>
        </p:txBody>
      </p:sp>
    </p:spTree>
    <p:extLst>
      <p:ext uri="{BB962C8B-B14F-4D97-AF65-F5344CB8AC3E}">
        <p14:creationId xmlns:p14="http://schemas.microsoft.com/office/powerpoint/2010/main" val="397725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75-77</a:t>
            </a:r>
          </a:p>
        </p:txBody>
      </p:sp>
    </p:spTree>
    <p:extLst>
      <p:ext uri="{BB962C8B-B14F-4D97-AF65-F5344CB8AC3E}">
        <p14:creationId xmlns:p14="http://schemas.microsoft.com/office/powerpoint/2010/main" val="256357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584775"/>
          </a:xfrm>
          <a:prstGeom prst="rect">
            <a:avLst/>
          </a:prstGeom>
          <a:noFill/>
        </p:spPr>
        <p:txBody>
          <a:bodyPr wrap="square" rtlCol="0">
            <a:spAutoFit/>
          </a:bodyPr>
          <a:lstStyle/>
          <a:p>
            <a:r>
              <a:rPr lang="en-US" sz="3200" dirty="0">
                <a:solidFill>
                  <a:schemeClr val="accent4">
                    <a:lumMod val="40000"/>
                    <a:lumOff val="60000"/>
                  </a:schemeClr>
                </a:solidFill>
              </a:rPr>
              <a:t>Salem</a:t>
            </a:r>
            <a:r>
              <a:rPr lang="en-US" sz="3200" dirty="0"/>
              <a:t> ~ i.e. </a:t>
            </a:r>
            <a:r>
              <a:rPr lang="en-US" sz="3200" dirty="0">
                <a:solidFill>
                  <a:schemeClr val="accent4">
                    <a:lumMod val="40000"/>
                    <a:lumOff val="60000"/>
                  </a:schemeClr>
                </a:solidFill>
              </a:rPr>
              <a:t>Jerusalem</a:t>
            </a:r>
            <a:endParaRPr lang="en-US" sz="11500"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75-77</a:t>
            </a:r>
          </a:p>
        </p:txBody>
      </p:sp>
      <p:sp>
        <p:nvSpPr>
          <p:cNvPr id="2" name="TextBox 1">
            <a:extLst>
              <a:ext uri="{FF2B5EF4-FFF2-40B4-BE49-F238E27FC236}">
                <a16:creationId xmlns:a16="http://schemas.microsoft.com/office/drawing/2014/main" id="{365FC5B2-7723-4228-9D65-FDB5975A24EC}"/>
              </a:ext>
            </a:extLst>
          </p:cNvPr>
          <p:cNvSpPr txBox="1"/>
          <p:nvPr/>
        </p:nvSpPr>
        <p:spPr>
          <a:xfrm>
            <a:off x="690734" y="1203856"/>
            <a:ext cx="8038826" cy="1077218"/>
          </a:xfrm>
          <a:prstGeom prst="rect">
            <a:avLst/>
          </a:prstGeom>
          <a:noFill/>
        </p:spPr>
        <p:txBody>
          <a:bodyPr wrap="square" rtlCol="0">
            <a:spAutoFit/>
          </a:bodyPr>
          <a:lstStyle/>
          <a:p>
            <a:pPr marL="282575" indent="-282575">
              <a:buFont typeface="Arial" panose="020B0604020202020204" pitchFamily="34" charset="0"/>
              <a:buChar char="•"/>
            </a:pPr>
            <a:r>
              <a:rPr lang="en-US" sz="3200" dirty="0">
                <a:solidFill>
                  <a:schemeClr val="bg1"/>
                </a:solidFill>
                <a:latin typeface="Lushlife" panose="00000400000000000000" pitchFamily="2" charset="0"/>
              </a:rPr>
              <a:t> </a:t>
            </a:r>
            <a:r>
              <a:rPr lang="en-US" sz="3200" dirty="0">
                <a:solidFill>
                  <a:schemeClr val="accent4">
                    <a:lumMod val="40000"/>
                    <a:lumOff val="60000"/>
                  </a:schemeClr>
                </a:solidFill>
              </a:rPr>
              <a:t>Tabernacle</a:t>
            </a:r>
            <a:r>
              <a:rPr lang="en-US" sz="3200" dirty="0"/>
              <a:t> ~ literally, </a:t>
            </a:r>
            <a:r>
              <a:rPr lang="en-US" sz="3200" dirty="0">
                <a:solidFill>
                  <a:schemeClr val="accent4">
                    <a:lumMod val="40000"/>
                    <a:lumOff val="60000"/>
                  </a:schemeClr>
                </a:solidFill>
              </a:rPr>
              <a:t>lair</a:t>
            </a:r>
            <a:r>
              <a:rPr lang="en-US" sz="3200" i="1" dirty="0"/>
              <a:t> </a:t>
            </a:r>
            <a:r>
              <a:rPr lang="en-US" sz="3200" dirty="0"/>
              <a:t>(Jer. 25:38) or </a:t>
            </a:r>
            <a:r>
              <a:rPr lang="en-US" sz="3200" dirty="0">
                <a:solidFill>
                  <a:schemeClr val="accent4">
                    <a:lumMod val="40000"/>
                    <a:lumOff val="60000"/>
                  </a:schemeClr>
                </a:solidFill>
              </a:rPr>
              <a:t>den</a:t>
            </a:r>
            <a:r>
              <a:rPr lang="en-US" sz="3200" i="1" dirty="0"/>
              <a:t> </a:t>
            </a:r>
            <a:r>
              <a:rPr lang="en-US" sz="3200" dirty="0"/>
              <a:t>(Ps. 10:9)</a:t>
            </a:r>
            <a:endParaRPr lang="en-US" sz="3200" dirty="0">
              <a:solidFill>
                <a:schemeClr val="bg1"/>
              </a:solidFill>
              <a:latin typeface="Lushlife" panose="00000400000000000000" pitchFamily="2" charset="0"/>
            </a:endParaRPr>
          </a:p>
        </p:txBody>
      </p:sp>
    </p:spTree>
    <p:extLst>
      <p:ext uri="{BB962C8B-B14F-4D97-AF65-F5344CB8AC3E}">
        <p14:creationId xmlns:p14="http://schemas.microsoft.com/office/powerpoint/2010/main" val="335100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75-77</a:t>
            </a:r>
          </a:p>
        </p:txBody>
      </p:sp>
    </p:spTree>
    <p:extLst>
      <p:ext uri="{BB962C8B-B14F-4D97-AF65-F5344CB8AC3E}">
        <p14:creationId xmlns:p14="http://schemas.microsoft.com/office/powerpoint/2010/main" val="1741525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3539430"/>
          </a:xfrm>
          <a:prstGeom prst="rect">
            <a:avLst/>
          </a:prstGeom>
          <a:noFill/>
        </p:spPr>
        <p:txBody>
          <a:bodyPr wrap="square" rtlCol="0">
            <a:spAutoFit/>
          </a:bodyPr>
          <a:lstStyle/>
          <a:p>
            <a:r>
              <a:rPr lang="en-US" sz="3200" dirty="0">
                <a:solidFill>
                  <a:schemeClr val="accent4">
                    <a:lumMod val="40000"/>
                    <a:lumOff val="60000"/>
                  </a:schemeClr>
                </a:solidFill>
              </a:rPr>
              <a:t>C. H. Spurgeon ~ </a:t>
            </a:r>
            <a:r>
              <a:rPr lang="en-US" sz="3200" dirty="0"/>
              <a:t>“In the spiritual conflicts of this and every age, the like will be seen; no weapon that is formed against the church shall prosper, and every tongue that rises against her in judgment she shall condemn. ‘Selah.’ It is meet that we should dwell on so soul-stirring a theme, and give the Lord our grateful adoration, — hence a pause is inserted.”</a:t>
            </a:r>
            <a:endParaRPr lang="en-US" sz="48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75-77</a:t>
            </a:r>
          </a:p>
        </p:txBody>
      </p:sp>
    </p:spTree>
    <p:extLst>
      <p:ext uri="{BB962C8B-B14F-4D97-AF65-F5344CB8AC3E}">
        <p14:creationId xmlns:p14="http://schemas.microsoft.com/office/powerpoint/2010/main" val="347046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75-77</a:t>
            </a:r>
          </a:p>
        </p:txBody>
      </p:sp>
    </p:spTree>
    <p:extLst>
      <p:ext uri="{BB962C8B-B14F-4D97-AF65-F5344CB8AC3E}">
        <p14:creationId xmlns:p14="http://schemas.microsoft.com/office/powerpoint/2010/main" val="305764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75-77</a:t>
            </a:r>
          </a:p>
        </p:txBody>
      </p:sp>
      <p:pic>
        <p:nvPicPr>
          <p:cNvPr id="2" name="Picture 1">
            <a:extLst>
              <a:ext uri="{FF2B5EF4-FFF2-40B4-BE49-F238E27FC236}">
                <a16:creationId xmlns:a16="http://schemas.microsoft.com/office/drawing/2014/main" id="{1F6E4E32-7E0B-476B-A54F-416E07E0EA2C}"/>
              </a:ext>
            </a:extLst>
          </p:cNvPr>
          <p:cNvPicPr>
            <a:picLocks noChangeAspect="1"/>
          </p:cNvPicPr>
          <p:nvPr/>
        </p:nvPicPr>
        <p:blipFill rotWithShape="1">
          <a:blip r:embed="rId4"/>
          <a:srcRect l="17936" t="12194" r="9762" b="15910"/>
          <a:stretch/>
        </p:blipFill>
        <p:spPr>
          <a:xfrm>
            <a:off x="729973" y="828576"/>
            <a:ext cx="7217288" cy="4753428"/>
          </a:xfrm>
          <a:prstGeom prst="rect">
            <a:avLst/>
          </a:prstGeom>
          <a:effectLst>
            <a:outerShdw blurRad="127000" dist="317500" dir="5400000" sx="97000" sy="97000" algn="t" rotWithShape="0">
              <a:schemeClr val="bg1">
                <a:alpha val="40000"/>
              </a:schemeClr>
            </a:outerShdw>
          </a:effectLst>
        </p:spPr>
      </p:pic>
      <p:sp>
        <p:nvSpPr>
          <p:cNvPr id="11" name="Freeform: Shape 10">
            <a:extLst>
              <a:ext uri="{FF2B5EF4-FFF2-40B4-BE49-F238E27FC236}">
                <a16:creationId xmlns:a16="http://schemas.microsoft.com/office/drawing/2014/main" id="{82ABE8D2-BAE6-4801-BB0E-C54B7EA92F03}"/>
              </a:ext>
            </a:extLst>
          </p:cNvPr>
          <p:cNvSpPr/>
          <p:nvPr/>
        </p:nvSpPr>
        <p:spPr>
          <a:xfrm>
            <a:off x="2082475" y="1266847"/>
            <a:ext cx="5588325" cy="4220483"/>
          </a:xfrm>
          <a:custGeom>
            <a:avLst/>
            <a:gdLst>
              <a:gd name="connsiteX0" fmla="*/ 4969 w 4422913"/>
              <a:gd name="connsiteY0" fmla="*/ 800100 h 3061253"/>
              <a:gd name="connsiteX1" fmla="*/ 0 w 4422913"/>
              <a:gd name="connsiteY1" fmla="*/ 581440 h 3061253"/>
              <a:gd name="connsiteX2" fmla="*/ 44726 w 4422913"/>
              <a:gd name="connsiteY2" fmla="*/ 357809 h 3061253"/>
              <a:gd name="connsiteX3" fmla="*/ 243508 w 4422913"/>
              <a:gd name="connsiteY3" fmla="*/ 263387 h 3061253"/>
              <a:gd name="connsiteX4" fmla="*/ 412474 w 4422913"/>
              <a:gd name="connsiteY4" fmla="*/ 293205 h 3061253"/>
              <a:gd name="connsiteX5" fmla="*/ 730526 w 4422913"/>
              <a:gd name="connsiteY5" fmla="*/ 124240 h 3061253"/>
              <a:gd name="connsiteX6" fmla="*/ 1068456 w 4422913"/>
              <a:gd name="connsiteY6" fmla="*/ 69574 h 3061253"/>
              <a:gd name="connsiteX7" fmla="*/ 1336813 w 4422913"/>
              <a:gd name="connsiteY7" fmla="*/ 89453 h 3061253"/>
              <a:gd name="connsiteX8" fmla="*/ 1689652 w 4422913"/>
              <a:gd name="connsiteY8" fmla="*/ 89453 h 3061253"/>
              <a:gd name="connsiteX9" fmla="*/ 1977887 w 4422913"/>
              <a:gd name="connsiteY9" fmla="*/ 0 h 3061253"/>
              <a:gd name="connsiteX10" fmla="*/ 2052430 w 4422913"/>
              <a:gd name="connsiteY10" fmla="*/ 19879 h 3061253"/>
              <a:gd name="connsiteX11" fmla="*/ 2310848 w 4422913"/>
              <a:gd name="connsiteY11" fmla="*/ 64605 h 3061253"/>
              <a:gd name="connsiteX12" fmla="*/ 2425148 w 4422913"/>
              <a:gd name="connsiteY12" fmla="*/ 134179 h 3061253"/>
              <a:gd name="connsiteX13" fmla="*/ 2648778 w 4422913"/>
              <a:gd name="connsiteY13" fmla="*/ 377687 h 3061253"/>
              <a:gd name="connsiteX14" fmla="*/ 2922104 w 4422913"/>
              <a:gd name="connsiteY14" fmla="*/ 591379 h 3061253"/>
              <a:gd name="connsiteX15" fmla="*/ 3190461 w 4422913"/>
              <a:gd name="connsiteY15" fmla="*/ 720587 h 3061253"/>
              <a:gd name="connsiteX16" fmla="*/ 3438939 w 4422913"/>
              <a:gd name="connsiteY16" fmla="*/ 944218 h 3061253"/>
              <a:gd name="connsiteX17" fmla="*/ 3697356 w 4422913"/>
              <a:gd name="connsiteY17" fmla="*/ 1013792 h 3061253"/>
              <a:gd name="connsiteX18" fmla="*/ 3796748 w 4422913"/>
              <a:gd name="connsiteY18" fmla="*/ 1207605 h 3061253"/>
              <a:gd name="connsiteX19" fmla="*/ 3871291 w 4422913"/>
              <a:gd name="connsiteY19" fmla="*/ 1500809 h 3061253"/>
              <a:gd name="connsiteX20" fmla="*/ 4139648 w 4422913"/>
              <a:gd name="connsiteY20" fmla="*/ 1714500 h 3061253"/>
              <a:gd name="connsiteX21" fmla="*/ 4343400 w 4422913"/>
              <a:gd name="connsiteY21" fmla="*/ 1928192 h 3061253"/>
              <a:gd name="connsiteX22" fmla="*/ 4422913 w 4422913"/>
              <a:gd name="connsiteY22" fmla="*/ 2171700 h 3061253"/>
              <a:gd name="connsiteX23" fmla="*/ 4383156 w 4422913"/>
              <a:gd name="connsiteY23" fmla="*/ 2410240 h 3061253"/>
              <a:gd name="connsiteX24" fmla="*/ 4253948 w 4422913"/>
              <a:gd name="connsiteY24" fmla="*/ 2643809 h 3061253"/>
              <a:gd name="connsiteX25" fmla="*/ 4214191 w 4422913"/>
              <a:gd name="connsiteY25" fmla="*/ 2678596 h 3061253"/>
              <a:gd name="connsiteX26" fmla="*/ 4129708 w 4422913"/>
              <a:gd name="connsiteY26" fmla="*/ 2658718 h 3061253"/>
              <a:gd name="connsiteX27" fmla="*/ 4065104 w 4422913"/>
              <a:gd name="connsiteY27" fmla="*/ 2559327 h 3061253"/>
              <a:gd name="connsiteX28" fmla="*/ 4015408 w 4422913"/>
              <a:gd name="connsiteY28" fmla="*/ 2469874 h 3061253"/>
              <a:gd name="connsiteX29" fmla="*/ 3916017 w 4422913"/>
              <a:gd name="connsiteY29" fmla="*/ 2335696 h 3061253"/>
              <a:gd name="connsiteX30" fmla="*/ 3846443 w 4422913"/>
              <a:gd name="connsiteY30" fmla="*/ 2271092 h 3061253"/>
              <a:gd name="connsiteX31" fmla="*/ 3811656 w 4422913"/>
              <a:gd name="connsiteY31" fmla="*/ 2216427 h 3061253"/>
              <a:gd name="connsiteX32" fmla="*/ 3786808 w 4422913"/>
              <a:gd name="connsiteY32" fmla="*/ 2261153 h 3061253"/>
              <a:gd name="connsiteX33" fmla="*/ 3766930 w 4422913"/>
              <a:gd name="connsiteY33" fmla="*/ 2276061 h 3061253"/>
              <a:gd name="connsiteX34" fmla="*/ 3727174 w 4422913"/>
              <a:gd name="connsiteY34" fmla="*/ 2241274 h 3061253"/>
              <a:gd name="connsiteX35" fmla="*/ 3667539 w 4422913"/>
              <a:gd name="connsiteY35" fmla="*/ 2251213 h 3061253"/>
              <a:gd name="connsiteX36" fmla="*/ 3602935 w 4422913"/>
              <a:gd name="connsiteY36" fmla="*/ 2290970 h 3061253"/>
              <a:gd name="connsiteX37" fmla="*/ 3548269 w 4422913"/>
              <a:gd name="connsiteY37" fmla="*/ 2360544 h 3061253"/>
              <a:gd name="connsiteX38" fmla="*/ 3543300 w 4422913"/>
              <a:gd name="connsiteY38" fmla="*/ 2430118 h 3061253"/>
              <a:gd name="connsiteX39" fmla="*/ 3503543 w 4422913"/>
              <a:gd name="connsiteY39" fmla="*/ 2454966 h 3061253"/>
              <a:gd name="connsiteX40" fmla="*/ 3558208 w 4422913"/>
              <a:gd name="connsiteY40" fmla="*/ 2534479 h 3061253"/>
              <a:gd name="connsiteX41" fmla="*/ 3592995 w 4422913"/>
              <a:gd name="connsiteY41" fmla="*/ 2594113 h 3061253"/>
              <a:gd name="connsiteX42" fmla="*/ 3632752 w 4422913"/>
              <a:gd name="connsiteY42" fmla="*/ 2648779 h 3061253"/>
              <a:gd name="connsiteX43" fmla="*/ 3677478 w 4422913"/>
              <a:gd name="connsiteY43" fmla="*/ 2703444 h 3061253"/>
              <a:gd name="connsiteX44" fmla="*/ 3687417 w 4422913"/>
              <a:gd name="connsiteY44" fmla="*/ 2748170 h 3061253"/>
              <a:gd name="connsiteX45" fmla="*/ 3687417 w 4422913"/>
              <a:gd name="connsiteY45" fmla="*/ 2792896 h 3061253"/>
              <a:gd name="connsiteX46" fmla="*/ 3647661 w 4422913"/>
              <a:gd name="connsiteY46" fmla="*/ 2922105 h 3061253"/>
              <a:gd name="connsiteX47" fmla="*/ 3518452 w 4422913"/>
              <a:gd name="connsiteY47" fmla="*/ 3061253 h 3061253"/>
              <a:gd name="connsiteX48" fmla="*/ 3324639 w 4422913"/>
              <a:gd name="connsiteY48" fmla="*/ 2728292 h 3061253"/>
              <a:gd name="connsiteX49" fmla="*/ 3195430 w 4422913"/>
              <a:gd name="connsiteY49" fmla="*/ 2564296 h 3061253"/>
              <a:gd name="connsiteX50" fmla="*/ 2937013 w 4422913"/>
              <a:gd name="connsiteY50" fmla="*/ 2479813 h 3061253"/>
              <a:gd name="connsiteX51" fmla="*/ 2564295 w 4422913"/>
              <a:gd name="connsiteY51" fmla="*/ 2425148 h 3061253"/>
              <a:gd name="connsiteX52" fmla="*/ 2271091 w 4422913"/>
              <a:gd name="connsiteY52" fmla="*/ 2524540 h 3061253"/>
              <a:gd name="connsiteX53" fmla="*/ 1948069 w 4422913"/>
              <a:gd name="connsiteY53" fmla="*/ 2499692 h 3061253"/>
              <a:gd name="connsiteX54" fmla="*/ 1689652 w 4422913"/>
              <a:gd name="connsiteY54" fmla="*/ 2504661 h 3061253"/>
              <a:gd name="connsiteX55" fmla="*/ 1625048 w 4422913"/>
              <a:gd name="connsiteY55" fmla="*/ 2539448 h 3061253"/>
              <a:gd name="connsiteX0" fmla="*/ 4969 w 4422913"/>
              <a:gd name="connsiteY0" fmla="*/ 800100 h 3061253"/>
              <a:gd name="connsiteX1" fmla="*/ 0 w 4422913"/>
              <a:gd name="connsiteY1" fmla="*/ 581440 h 3061253"/>
              <a:gd name="connsiteX2" fmla="*/ 44726 w 4422913"/>
              <a:gd name="connsiteY2" fmla="*/ 357809 h 3061253"/>
              <a:gd name="connsiteX3" fmla="*/ 243508 w 4422913"/>
              <a:gd name="connsiteY3" fmla="*/ 263387 h 3061253"/>
              <a:gd name="connsiteX4" fmla="*/ 412474 w 4422913"/>
              <a:gd name="connsiteY4" fmla="*/ 293205 h 3061253"/>
              <a:gd name="connsiteX5" fmla="*/ 730526 w 4422913"/>
              <a:gd name="connsiteY5" fmla="*/ 124240 h 3061253"/>
              <a:gd name="connsiteX6" fmla="*/ 1068456 w 4422913"/>
              <a:gd name="connsiteY6" fmla="*/ 69574 h 3061253"/>
              <a:gd name="connsiteX7" fmla="*/ 1336813 w 4422913"/>
              <a:gd name="connsiteY7" fmla="*/ 89453 h 3061253"/>
              <a:gd name="connsiteX8" fmla="*/ 1689652 w 4422913"/>
              <a:gd name="connsiteY8" fmla="*/ 89453 h 3061253"/>
              <a:gd name="connsiteX9" fmla="*/ 1977887 w 4422913"/>
              <a:gd name="connsiteY9" fmla="*/ 0 h 3061253"/>
              <a:gd name="connsiteX10" fmla="*/ 2052430 w 4422913"/>
              <a:gd name="connsiteY10" fmla="*/ 19879 h 3061253"/>
              <a:gd name="connsiteX11" fmla="*/ 2310848 w 4422913"/>
              <a:gd name="connsiteY11" fmla="*/ 64605 h 3061253"/>
              <a:gd name="connsiteX12" fmla="*/ 2425148 w 4422913"/>
              <a:gd name="connsiteY12" fmla="*/ 134179 h 3061253"/>
              <a:gd name="connsiteX13" fmla="*/ 2648778 w 4422913"/>
              <a:gd name="connsiteY13" fmla="*/ 377687 h 3061253"/>
              <a:gd name="connsiteX14" fmla="*/ 2922104 w 4422913"/>
              <a:gd name="connsiteY14" fmla="*/ 591379 h 3061253"/>
              <a:gd name="connsiteX15" fmla="*/ 3190461 w 4422913"/>
              <a:gd name="connsiteY15" fmla="*/ 720587 h 3061253"/>
              <a:gd name="connsiteX16" fmla="*/ 3438939 w 4422913"/>
              <a:gd name="connsiteY16" fmla="*/ 944218 h 3061253"/>
              <a:gd name="connsiteX17" fmla="*/ 3697356 w 4422913"/>
              <a:gd name="connsiteY17" fmla="*/ 1013792 h 3061253"/>
              <a:gd name="connsiteX18" fmla="*/ 3796748 w 4422913"/>
              <a:gd name="connsiteY18" fmla="*/ 1207605 h 3061253"/>
              <a:gd name="connsiteX19" fmla="*/ 3871291 w 4422913"/>
              <a:gd name="connsiteY19" fmla="*/ 1500809 h 3061253"/>
              <a:gd name="connsiteX20" fmla="*/ 4139648 w 4422913"/>
              <a:gd name="connsiteY20" fmla="*/ 1714500 h 3061253"/>
              <a:gd name="connsiteX21" fmla="*/ 4343400 w 4422913"/>
              <a:gd name="connsiteY21" fmla="*/ 1928192 h 3061253"/>
              <a:gd name="connsiteX22" fmla="*/ 4422913 w 4422913"/>
              <a:gd name="connsiteY22" fmla="*/ 2171700 h 3061253"/>
              <a:gd name="connsiteX23" fmla="*/ 4383156 w 4422913"/>
              <a:gd name="connsiteY23" fmla="*/ 2410240 h 3061253"/>
              <a:gd name="connsiteX24" fmla="*/ 4253948 w 4422913"/>
              <a:gd name="connsiteY24" fmla="*/ 2643809 h 3061253"/>
              <a:gd name="connsiteX25" fmla="*/ 4214191 w 4422913"/>
              <a:gd name="connsiteY25" fmla="*/ 2678596 h 3061253"/>
              <a:gd name="connsiteX26" fmla="*/ 4129708 w 4422913"/>
              <a:gd name="connsiteY26" fmla="*/ 2658718 h 3061253"/>
              <a:gd name="connsiteX27" fmla="*/ 4065104 w 4422913"/>
              <a:gd name="connsiteY27" fmla="*/ 2559327 h 3061253"/>
              <a:gd name="connsiteX28" fmla="*/ 4015408 w 4422913"/>
              <a:gd name="connsiteY28" fmla="*/ 2469874 h 3061253"/>
              <a:gd name="connsiteX29" fmla="*/ 3916017 w 4422913"/>
              <a:gd name="connsiteY29" fmla="*/ 2335696 h 3061253"/>
              <a:gd name="connsiteX30" fmla="*/ 3846443 w 4422913"/>
              <a:gd name="connsiteY30" fmla="*/ 2271092 h 3061253"/>
              <a:gd name="connsiteX31" fmla="*/ 3811656 w 4422913"/>
              <a:gd name="connsiteY31" fmla="*/ 2216427 h 3061253"/>
              <a:gd name="connsiteX32" fmla="*/ 3786808 w 4422913"/>
              <a:gd name="connsiteY32" fmla="*/ 2261153 h 3061253"/>
              <a:gd name="connsiteX33" fmla="*/ 3766930 w 4422913"/>
              <a:gd name="connsiteY33" fmla="*/ 2276061 h 3061253"/>
              <a:gd name="connsiteX34" fmla="*/ 3727174 w 4422913"/>
              <a:gd name="connsiteY34" fmla="*/ 2241274 h 3061253"/>
              <a:gd name="connsiteX35" fmla="*/ 3667539 w 4422913"/>
              <a:gd name="connsiteY35" fmla="*/ 2251213 h 3061253"/>
              <a:gd name="connsiteX36" fmla="*/ 3602935 w 4422913"/>
              <a:gd name="connsiteY36" fmla="*/ 2290970 h 3061253"/>
              <a:gd name="connsiteX37" fmla="*/ 3548269 w 4422913"/>
              <a:gd name="connsiteY37" fmla="*/ 2360544 h 3061253"/>
              <a:gd name="connsiteX38" fmla="*/ 3543300 w 4422913"/>
              <a:gd name="connsiteY38" fmla="*/ 2430118 h 3061253"/>
              <a:gd name="connsiteX39" fmla="*/ 3503543 w 4422913"/>
              <a:gd name="connsiteY39" fmla="*/ 2454966 h 3061253"/>
              <a:gd name="connsiteX40" fmla="*/ 3558208 w 4422913"/>
              <a:gd name="connsiteY40" fmla="*/ 2534479 h 3061253"/>
              <a:gd name="connsiteX41" fmla="*/ 3592995 w 4422913"/>
              <a:gd name="connsiteY41" fmla="*/ 2594113 h 3061253"/>
              <a:gd name="connsiteX42" fmla="*/ 3632752 w 4422913"/>
              <a:gd name="connsiteY42" fmla="*/ 2648779 h 3061253"/>
              <a:gd name="connsiteX43" fmla="*/ 3677478 w 4422913"/>
              <a:gd name="connsiteY43" fmla="*/ 2703444 h 3061253"/>
              <a:gd name="connsiteX44" fmla="*/ 3687417 w 4422913"/>
              <a:gd name="connsiteY44" fmla="*/ 2748170 h 3061253"/>
              <a:gd name="connsiteX45" fmla="*/ 3687417 w 4422913"/>
              <a:gd name="connsiteY45" fmla="*/ 2792896 h 3061253"/>
              <a:gd name="connsiteX46" fmla="*/ 3647661 w 4422913"/>
              <a:gd name="connsiteY46" fmla="*/ 2922105 h 3061253"/>
              <a:gd name="connsiteX47" fmla="*/ 3518452 w 4422913"/>
              <a:gd name="connsiteY47" fmla="*/ 3061253 h 3061253"/>
              <a:gd name="connsiteX48" fmla="*/ 3324639 w 4422913"/>
              <a:gd name="connsiteY48" fmla="*/ 2728292 h 3061253"/>
              <a:gd name="connsiteX49" fmla="*/ 3195430 w 4422913"/>
              <a:gd name="connsiteY49" fmla="*/ 2564296 h 3061253"/>
              <a:gd name="connsiteX50" fmla="*/ 2937013 w 4422913"/>
              <a:gd name="connsiteY50" fmla="*/ 2479813 h 3061253"/>
              <a:gd name="connsiteX51" fmla="*/ 2564295 w 4422913"/>
              <a:gd name="connsiteY51" fmla="*/ 2425148 h 3061253"/>
              <a:gd name="connsiteX52" fmla="*/ 2271091 w 4422913"/>
              <a:gd name="connsiteY52" fmla="*/ 2524540 h 3061253"/>
              <a:gd name="connsiteX53" fmla="*/ 1948069 w 4422913"/>
              <a:gd name="connsiteY53" fmla="*/ 2499692 h 3061253"/>
              <a:gd name="connsiteX54" fmla="*/ 1689652 w 4422913"/>
              <a:gd name="connsiteY54" fmla="*/ 2504661 h 3061253"/>
              <a:gd name="connsiteX55" fmla="*/ 1257300 w 4422913"/>
              <a:gd name="connsiteY55" fmla="*/ 2514600 h 3061253"/>
              <a:gd name="connsiteX0" fmla="*/ 4969 w 4422913"/>
              <a:gd name="connsiteY0" fmla="*/ 800100 h 3061253"/>
              <a:gd name="connsiteX1" fmla="*/ 0 w 4422913"/>
              <a:gd name="connsiteY1" fmla="*/ 581440 h 3061253"/>
              <a:gd name="connsiteX2" fmla="*/ 44726 w 4422913"/>
              <a:gd name="connsiteY2" fmla="*/ 357809 h 3061253"/>
              <a:gd name="connsiteX3" fmla="*/ 243508 w 4422913"/>
              <a:gd name="connsiteY3" fmla="*/ 263387 h 3061253"/>
              <a:gd name="connsiteX4" fmla="*/ 412474 w 4422913"/>
              <a:gd name="connsiteY4" fmla="*/ 293205 h 3061253"/>
              <a:gd name="connsiteX5" fmla="*/ 730526 w 4422913"/>
              <a:gd name="connsiteY5" fmla="*/ 124240 h 3061253"/>
              <a:gd name="connsiteX6" fmla="*/ 1068456 w 4422913"/>
              <a:gd name="connsiteY6" fmla="*/ 69574 h 3061253"/>
              <a:gd name="connsiteX7" fmla="*/ 1336813 w 4422913"/>
              <a:gd name="connsiteY7" fmla="*/ 89453 h 3061253"/>
              <a:gd name="connsiteX8" fmla="*/ 1689652 w 4422913"/>
              <a:gd name="connsiteY8" fmla="*/ 89453 h 3061253"/>
              <a:gd name="connsiteX9" fmla="*/ 1977887 w 4422913"/>
              <a:gd name="connsiteY9" fmla="*/ 0 h 3061253"/>
              <a:gd name="connsiteX10" fmla="*/ 2052430 w 4422913"/>
              <a:gd name="connsiteY10" fmla="*/ 19879 h 3061253"/>
              <a:gd name="connsiteX11" fmla="*/ 2310848 w 4422913"/>
              <a:gd name="connsiteY11" fmla="*/ 64605 h 3061253"/>
              <a:gd name="connsiteX12" fmla="*/ 2425148 w 4422913"/>
              <a:gd name="connsiteY12" fmla="*/ 134179 h 3061253"/>
              <a:gd name="connsiteX13" fmla="*/ 2648778 w 4422913"/>
              <a:gd name="connsiteY13" fmla="*/ 377687 h 3061253"/>
              <a:gd name="connsiteX14" fmla="*/ 2922104 w 4422913"/>
              <a:gd name="connsiteY14" fmla="*/ 591379 h 3061253"/>
              <a:gd name="connsiteX15" fmla="*/ 3190461 w 4422913"/>
              <a:gd name="connsiteY15" fmla="*/ 720587 h 3061253"/>
              <a:gd name="connsiteX16" fmla="*/ 3438939 w 4422913"/>
              <a:gd name="connsiteY16" fmla="*/ 944218 h 3061253"/>
              <a:gd name="connsiteX17" fmla="*/ 3697356 w 4422913"/>
              <a:gd name="connsiteY17" fmla="*/ 1013792 h 3061253"/>
              <a:gd name="connsiteX18" fmla="*/ 3796748 w 4422913"/>
              <a:gd name="connsiteY18" fmla="*/ 1207605 h 3061253"/>
              <a:gd name="connsiteX19" fmla="*/ 3871291 w 4422913"/>
              <a:gd name="connsiteY19" fmla="*/ 1500809 h 3061253"/>
              <a:gd name="connsiteX20" fmla="*/ 4139648 w 4422913"/>
              <a:gd name="connsiteY20" fmla="*/ 1714500 h 3061253"/>
              <a:gd name="connsiteX21" fmla="*/ 4343400 w 4422913"/>
              <a:gd name="connsiteY21" fmla="*/ 1928192 h 3061253"/>
              <a:gd name="connsiteX22" fmla="*/ 4422913 w 4422913"/>
              <a:gd name="connsiteY22" fmla="*/ 2171700 h 3061253"/>
              <a:gd name="connsiteX23" fmla="*/ 4383156 w 4422913"/>
              <a:gd name="connsiteY23" fmla="*/ 2410240 h 3061253"/>
              <a:gd name="connsiteX24" fmla="*/ 4253948 w 4422913"/>
              <a:gd name="connsiteY24" fmla="*/ 2643809 h 3061253"/>
              <a:gd name="connsiteX25" fmla="*/ 4214191 w 4422913"/>
              <a:gd name="connsiteY25" fmla="*/ 2678596 h 3061253"/>
              <a:gd name="connsiteX26" fmla="*/ 4129708 w 4422913"/>
              <a:gd name="connsiteY26" fmla="*/ 2658718 h 3061253"/>
              <a:gd name="connsiteX27" fmla="*/ 4065104 w 4422913"/>
              <a:gd name="connsiteY27" fmla="*/ 2559327 h 3061253"/>
              <a:gd name="connsiteX28" fmla="*/ 4015408 w 4422913"/>
              <a:gd name="connsiteY28" fmla="*/ 2469874 h 3061253"/>
              <a:gd name="connsiteX29" fmla="*/ 3916017 w 4422913"/>
              <a:gd name="connsiteY29" fmla="*/ 2335696 h 3061253"/>
              <a:gd name="connsiteX30" fmla="*/ 3846443 w 4422913"/>
              <a:gd name="connsiteY30" fmla="*/ 2271092 h 3061253"/>
              <a:gd name="connsiteX31" fmla="*/ 3811656 w 4422913"/>
              <a:gd name="connsiteY31" fmla="*/ 2216427 h 3061253"/>
              <a:gd name="connsiteX32" fmla="*/ 3786808 w 4422913"/>
              <a:gd name="connsiteY32" fmla="*/ 2261153 h 3061253"/>
              <a:gd name="connsiteX33" fmla="*/ 3766930 w 4422913"/>
              <a:gd name="connsiteY33" fmla="*/ 2276061 h 3061253"/>
              <a:gd name="connsiteX34" fmla="*/ 3727174 w 4422913"/>
              <a:gd name="connsiteY34" fmla="*/ 2241274 h 3061253"/>
              <a:gd name="connsiteX35" fmla="*/ 3667539 w 4422913"/>
              <a:gd name="connsiteY35" fmla="*/ 2251213 h 3061253"/>
              <a:gd name="connsiteX36" fmla="*/ 3602935 w 4422913"/>
              <a:gd name="connsiteY36" fmla="*/ 2290970 h 3061253"/>
              <a:gd name="connsiteX37" fmla="*/ 3548269 w 4422913"/>
              <a:gd name="connsiteY37" fmla="*/ 2360544 h 3061253"/>
              <a:gd name="connsiteX38" fmla="*/ 3543300 w 4422913"/>
              <a:gd name="connsiteY38" fmla="*/ 2430118 h 3061253"/>
              <a:gd name="connsiteX39" fmla="*/ 3503543 w 4422913"/>
              <a:gd name="connsiteY39" fmla="*/ 2454966 h 3061253"/>
              <a:gd name="connsiteX40" fmla="*/ 3558208 w 4422913"/>
              <a:gd name="connsiteY40" fmla="*/ 2534479 h 3061253"/>
              <a:gd name="connsiteX41" fmla="*/ 3592995 w 4422913"/>
              <a:gd name="connsiteY41" fmla="*/ 2594113 h 3061253"/>
              <a:gd name="connsiteX42" fmla="*/ 3632752 w 4422913"/>
              <a:gd name="connsiteY42" fmla="*/ 2648779 h 3061253"/>
              <a:gd name="connsiteX43" fmla="*/ 3677478 w 4422913"/>
              <a:gd name="connsiteY43" fmla="*/ 2703444 h 3061253"/>
              <a:gd name="connsiteX44" fmla="*/ 3687417 w 4422913"/>
              <a:gd name="connsiteY44" fmla="*/ 2748170 h 3061253"/>
              <a:gd name="connsiteX45" fmla="*/ 3687417 w 4422913"/>
              <a:gd name="connsiteY45" fmla="*/ 2792896 h 3061253"/>
              <a:gd name="connsiteX46" fmla="*/ 3647661 w 4422913"/>
              <a:gd name="connsiteY46" fmla="*/ 2922105 h 3061253"/>
              <a:gd name="connsiteX47" fmla="*/ 3518452 w 4422913"/>
              <a:gd name="connsiteY47" fmla="*/ 3061253 h 3061253"/>
              <a:gd name="connsiteX48" fmla="*/ 3324639 w 4422913"/>
              <a:gd name="connsiteY48" fmla="*/ 2728292 h 3061253"/>
              <a:gd name="connsiteX49" fmla="*/ 3195430 w 4422913"/>
              <a:gd name="connsiteY49" fmla="*/ 2564296 h 3061253"/>
              <a:gd name="connsiteX50" fmla="*/ 2937013 w 4422913"/>
              <a:gd name="connsiteY50" fmla="*/ 2479813 h 3061253"/>
              <a:gd name="connsiteX51" fmla="*/ 2564295 w 4422913"/>
              <a:gd name="connsiteY51" fmla="*/ 2425148 h 3061253"/>
              <a:gd name="connsiteX52" fmla="*/ 2271091 w 4422913"/>
              <a:gd name="connsiteY52" fmla="*/ 2524540 h 3061253"/>
              <a:gd name="connsiteX53" fmla="*/ 1948069 w 4422913"/>
              <a:gd name="connsiteY53" fmla="*/ 2499692 h 3061253"/>
              <a:gd name="connsiteX54" fmla="*/ 1689652 w 4422913"/>
              <a:gd name="connsiteY54" fmla="*/ 2504661 h 3061253"/>
              <a:gd name="connsiteX55" fmla="*/ 1257300 w 4422913"/>
              <a:gd name="connsiteY55" fmla="*/ 2514600 h 3061253"/>
              <a:gd name="connsiteX56" fmla="*/ 1252330 w 4422913"/>
              <a:gd name="connsiteY56" fmla="*/ 2519570 h 3061253"/>
              <a:gd name="connsiteX0" fmla="*/ 4969 w 4422913"/>
              <a:gd name="connsiteY0" fmla="*/ 800100 h 3061253"/>
              <a:gd name="connsiteX1" fmla="*/ 0 w 4422913"/>
              <a:gd name="connsiteY1" fmla="*/ 581440 h 3061253"/>
              <a:gd name="connsiteX2" fmla="*/ 44726 w 4422913"/>
              <a:gd name="connsiteY2" fmla="*/ 357809 h 3061253"/>
              <a:gd name="connsiteX3" fmla="*/ 243508 w 4422913"/>
              <a:gd name="connsiteY3" fmla="*/ 263387 h 3061253"/>
              <a:gd name="connsiteX4" fmla="*/ 412474 w 4422913"/>
              <a:gd name="connsiteY4" fmla="*/ 293205 h 3061253"/>
              <a:gd name="connsiteX5" fmla="*/ 730526 w 4422913"/>
              <a:gd name="connsiteY5" fmla="*/ 124240 h 3061253"/>
              <a:gd name="connsiteX6" fmla="*/ 1068456 w 4422913"/>
              <a:gd name="connsiteY6" fmla="*/ 69574 h 3061253"/>
              <a:gd name="connsiteX7" fmla="*/ 1336813 w 4422913"/>
              <a:gd name="connsiteY7" fmla="*/ 89453 h 3061253"/>
              <a:gd name="connsiteX8" fmla="*/ 1689652 w 4422913"/>
              <a:gd name="connsiteY8" fmla="*/ 89453 h 3061253"/>
              <a:gd name="connsiteX9" fmla="*/ 1977887 w 4422913"/>
              <a:gd name="connsiteY9" fmla="*/ 0 h 3061253"/>
              <a:gd name="connsiteX10" fmla="*/ 2052430 w 4422913"/>
              <a:gd name="connsiteY10" fmla="*/ 19879 h 3061253"/>
              <a:gd name="connsiteX11" fmla="*/ 2310848 w 4422913"/>
              <a:gd name="connsiteY11" fmla="*/ 64605 h 3061253"/>
              <a:gd name="connsiteX12" fmla="*/ 2425148 w 4422913"/>
              <a:gd name="connsiteY12" fmla="*/ 134179 h 3061253"/>
              <a:gd name="connsiteX13" fmla="*/ 2648778 w 4422913"/>
              <a:gd name="connsiteY13" fmla="*/ 377687 h 3061253"/>
              <a:gd name="connsiteX14" fmla="*/ 2922104 w 4422913"/>
              <a:gd name="connsiteY14" fmla="*/ 591379 h 3061253"/>
              <a:gd name="connsiteX15" fmla="*/ 3190461 w 4422913"/>
              <a:gd name="connsiteY15" fmla="*/ 720587 h 3061253"/>
              <a:gd name="connsiteX16" fmla="*/ 3438939 w 4422913"/>
              <a:gd name="connsiteY16" fmla="*/ 944218 h 3061253"/>
              <a:gd name="connsiteX17" fmla="*/ 3697356 w 4422913"/>
              <a:gd name="connsiteY17" fmla="*/ 1013792 h 3061253"/>
              <a:gd name="connsiteX18" fmla="*/ 3796748 w 4422913"/>
              <a:gd name="connsiteY18" fmla="*/ 1207605 h 3061253"/>
              <a:gd name="connsiteX19" fmla="*/ 3871291 w 4422913"/>
              <a:gd name="connsiteY19" fmla="*/ 1500809 h 3061253"/>
              <a:gd name="connsiteX20" fmla="*/ 4139648 w 4422913"/>
              <a:gd name="connsiteY20" fmla="*/ 1714500 h 3061253"/>
              <a:gd name="connsiteX21" fmla="*/ 4343400 w 4422913"/>
              <a:gd name="connsiteY21" fmla="*/ 1928192 h 3061253"/>
              <a:gd name="connsiteX22" fmla="*/ 4422913 w 4422913"/>
              <a:gd name="connsiteY22" fmla="*/ 2171700 h 3061253"/>
              <a:gd name="connsiteX23" fmla="*/ 4383156 w 4422913"/>
              <a:gd name="connsiteY23" fmla="*/ 2410240 h 3061253"/>
              <a:gd name="connsiteX24" fmla="*/ 4253948 w 4422913"/>
              <a:gd name="connsiteY24" fmla="*/ 2643809 h 3061253"/>
              <a:gd name="connsiteX25" fmla="*/ 4214191 w 4422913"/>
              <a:gd name="connsiteY25" fmla="*/ 2678596 h 3061253"/>
              <a:gd name="connsiteX26" fmla="*/ 4129708 w 4422913"/>
              <a:gd name="connsiteY26" fmla="*/ 2658718 h 3061253"/>
              <a:gd name="connsiteX27" fmla="*/ 4065104 w 4422913"/>
              <a:gd name="connsiteY27" fmla="*/ 2559327 h 3061253"/>
              <a:gd name="connsiteX28" fmla="*/ 4015408 w 4422913"/>
              <a:gd name="connsiteY28" fmla="*/ 2469874 h 3061253"/>
              <a:gd name="connsiteX29" fmla="*/ 3916017 w 4422913"/>
              <a:gd name="connsiteY29" fmla="*/ 2335696 h 3061253"/>
              <a:gd name="connsiteX30" fmla="*/ 3846443 w 4422913"/>
              <a:gd name="connsiteY30" fmla="*/ 2271092 h 3061253"/>
              <a:gd name="connsiteX31" fmla="*/ 3811656 w 4422913"/>
              <a:gd name="connsiteY31" fmla="*/ 2216427 h 3061253"/>
              <a:gd name="connsiteX32" fmla="*/ 3786808 w 4422913"/>
              <a:gd name="connsiteY32" fmla="*/ 2261153 h 3061253"/>
              <a:gd name="connsiteX33" fmla="*/ 3766930 w 4422913"/>
              <a:gd name="connsiteY33" fmla="*/ 2276061 h 3061253"/>
              <a:gd name="connsiteX34" fmla="*/ 3727174 w 4422913"/>
              <a:gd name="connsiteY34" fmla="*/ 2241274 h 3061253"/>
              <a:gd name="connsiteX35" fmla="*/ 3667539 w 4422913"/>
              <a:gd name="connsiteY35" fmla="*/ 2251213 h 3061253"/>
              <a:gd name="connsiteX36" fmla="*/ 3602935 w 4422913"/>
              <a:gd name="connsiteY36" fmla="*/ 2290970 h 3061253"/>
              <a:gd name="connsiteX37" fmla="*/ 3548269 w 4422913"/>
              <a:gd name="connsiteY37" fmla="*/ 2360544 h 3061253"/>
              <a:gd name="connsiteX38" fmla="*/ 3543300 w 4422913"/>
              <a:gd name="connsiteY38" fmla="*/ 2430118 h 3061253"/>
              <a:gd name="connsiteX39" fmla="*/ 3503543 w 4422913"/>
              <a:gd name="connsiteY39" fmla="*/ 2454966 h 3061253"/>
              <a:gd name="connsiteX40" fmla="*/ 3558208 w 4422913"/>
              <a:gd name="connsiteY40" fmla="*/ 2534479 h 3061253"/>
              <a:gd name="connsiteX41" fmla="*/ 3592995 w 4422913"/>
              <a:gd name="connsiteY41" fmla="*/ 2594113 h 3061253"/>
              <a:gd name="connsiteX42" fmla="*/ 3632752 w 4422913"/>
              <a:gd name="connsiteY42" fmla="*/ 2648779 h 3061253"/>
              <a:gd name="connsiteX43" fmla="*/ 3677478 w 4422913"/>
              <a:gd name="connsiteY43" fmla="*/ 2703444 h 3061253"/>
              <a:gd name="connsiteX44" fmla="*/ 3687417 w 4422913"/>
              <a:gd name="connsiteY44" fmla="*/ 2748170 h 3061253"/>
              <a:gd name="connsiteX45" fmla="*/ 3687417 w 4422913"/>
              <a:gd name="connsiteY45" fmla="*/ 2792896 h 3061253"/>
              <a:gd name="connsiteX46" fmla="*/ 3647661 w 4422913"/>
              <a:gd name="connsiteY46" fmla="*/ 2922105 h 3061253"/>
              <a:gd name="connsiteX47" fmla="*/ 3518452 w 4422913"/>
              <a:gd name="connsiteY47" fmla="*/ 3061253 h 3061253"/>
              <a:gd name="connsiteX48" fmla="*/ 3324639 w 4422913"/>
              <a:gd name="connsiteY48" fmla="*/ 2728292 h 3061253"/>
              <a:gd name="connsiteX49" fmla="*/ 3195430 w 4422913"/>
              <a:gd name="connsiteY49" fmla="*/ 2564296 h 3061253"/>
              <a:gd name="connsiteX50" fmla="*/ 2937013 w 4422913"/>
              <a:gd name="connsiteY50" fmla="*/ 2479813 h 3061253"/>
              <a:gd name="connsiteX51" fmla="*/ 2564295 w 4422913"/>
              <a:gd name="connsiteY51" fmla="*/ 2425148 h 3061253"/>
              <a:gd name="connsiteX52" fmla="*/ 2271091 w 4422913"/>
              <a:gd name="connsiteY52" fmla="*/ 2524540 h 3061253"/>
              <a:gd name="connsiteX53" fmla="*/ 1948069 w 4422913"/>
              <a:gd name="connsiteY53" fmla="*/ 2499692 h 3061253"/>
              <a:gd name="connsiteX54" fmla="*/ 1689652 w 4422913"/>
              <a:gd name="connsiteY54" fmla="*/ 2504661 h 3061253"/>
              <a:gd name="connsiteX55" fmla="*/ 1257300 w 4422913"/>
              <a:gd name="connsiteY55" fmla="*/ 2514600 h 3061253"/>
              <a:gd name="connsiteX56" fmla="*/ 690769 w 4422913"/>
              <a:gd name="connsiteY56" fmla="*/ 2613991 h 3061253"/>
              <a:gd name="connsiteX0" fmla="*/ 4969 w 4422913"/>
              <a:gd name="connsiteY0" fmla="*/ 800100 h 3061253"/>
              <a:gd name="connsiteX1" fmla="*/ 0 w 4422913"/>
              <a:gd name="connsiteY1" fmla="*/ 581440 h 3061253"/>
              <a:gd name="connsiteX2" fmla="*/ 44726 w 4422913"/>
              <a:gd name="connsiteY2" fmla="*/ 357809 h 3061253"/>
              <a:gd name="connsiteX3" fmla="*/ 243508 w 4422913"/>
              <a:gd name="connsiteY3" fmla="*/ 263387 h 3061253"/>
              <a:gd name="connsiteX4" fmla="*/ 412474 w 4422913"/>
              <a:gd name="connsiteY4" fmla="*/ 293205 h 3061253"/>
              <a:gd name="connsiteX5" fmla="*/ 730526 w 4422913"/>
              <a:gd name="connsiteY5" fmla="*/ 124240 h 3061253"/>
              <a:gd name="connsiteX6" fmla="*/ 1068456 w 4422913"/>
              <a:gd name="connsiteY6" fmla="*/ 69574 h 3061253"/>
              <a:gd name="connsiteX7" fmla="*/ 1336813 w 4422913"/>
              <a:gd name="connsiteY7" fmla="*/ 89453 h 3061253"/>
              <a:gd name="connsiteX8" fmla="*/ 1689652 w 4422913"/>
              <a:gd name="connsiteY8" fmla="*/ 89453 h 3061253"/>
              <a:gd name="connsiteX9" fmla="*/ 1977887 w 4422913"/>
              <a:gd name="connsiteY9" fmla="*/ 0 h 3061253"/>
              <a:gd name="connsiteX10" fmla="*/ 2052430 w 4422913"/>
              <a:gd name="connsiteY10" fmla="*/ 19879 h 3061253"/>
              <a:gd name="connsiteX11" fmla="*/ 2310848 w 4422913"/>
              <a:gd name="connsiteY11" fmla="*/ 64605 h 3061253"/>
              <a:gd name="connsiteX12" fmla="*/ 2425148 w 4422913"/>
              <a:gd name="connsiteY12" fmla="*/ 134179 h 3061253"/>
              <a:gd name="connsiteX13" fmla="*/ 2648778 w 4422913"/>
              <a:gd name="connsiteY13" fmla="*/ 377687 h 3061253"/>
              <a:gd name="connsiteX14" fmla="*/ 2922104 w 4422913"/>
              <a:gd name="connsiteY14" fmla="*/ 591379 h 3061253"/>
              <a:gd name="connsiteX15" fmla="*/ 3190461 w 4422913"/>
              <a:gd name="connsiteY15" fmla="*/ 720587 h 3061253"/>
              <a:gd name="connsiteX16" fmla="*/ 3438939 w 4422913"/>
              <a:gd name="connsiteY16" fmla="*/ 944218 h 3061253"/>
              <a:gd name="connsiteX17" fmla="*/ 3697356 w 4422913"/>
              <a:gd name="connsiteY17" fmla="*/ 1013792 h 3061253"/>
              <a:gd name="connsiteX18" fmla="*/ 3796748 w 4422913"/>
              <a:gd name="connsiteY18" fmla="*/ 1207605 h 3061253"/>
              <a:gd name="connsiteX19" fmla="*/ 3871291 w 4422913"/>
              <a:gd name="connsiteY19" fmla="*/ 1500809 h 3061253"/>
              <a:gd name="connsiteX20" fmla="*/ 4139648 w 4422913"/>
              <a:gd name="connsiteY20" fmla="*/ 1714500 h 3061253"/>
              <a:gd name="connsiteX21" fmla="*/ 4343400 w 4422913"/>
              <a:gd name="connsiteY21" fmla="*/ 1928192 h 3061253"/>
              <a:gd name="connsiteX22" fmla="*/ 4422913 w 4422913"/>
              <a:gd name="connsiteY22" fmla="*/ 2171700 h 3061253"/>
              <a:gd name="connsiteX23" fmla="*/ 4383156 w 4422913"/>
              <a:gd name="connsiteY23" fmla="*/ 2410240 h 3061253"/>
              <a:gd name="connsiteX24" fmla="*/ 4253948 w 4422913"/>
              <a:gd name="connsiteY24" fmla="*/ 2643809 h 3061253"/>
              <a:gd name="connsiteX25" fmla="*/ 4214191 w 4422913"/>
              <a:gd name="connsiteY25" fmla="*/ 2678596 h 3061253"/>
              <a:gd name="connsiteX26" fmla="*/ 4129708 w 4422913"/>
              <a:gd name="connsiteY26" fmla="*/ 2658718 h 3061253"/>
              <a:gd name="connsiteX27" fmla="*/ 4065104 w 4422913"/>
              <a:gd name="connsiteY27" fmla="*/ 2559327 h 3061253"/>
              <a:gd name="connsiteX28" fmla="*/ 4015408 w 4422913"/>
              <a:gd name="connsiteY28" fmla="*/ 2469874 h 3061253"/>
              <a:gd name="connsiteX29" fmla="*/ 3916017 w 4422913"/>
              <a:gd name="connsiteY29" fmla="*/ 2335696 h 3061253"/>
              <a:gd name="connsiteX30" fmla="*/ 3846443 w 4422913"/>
              <a:gd name="connsiteY30" fmla="*/ 2271092 h 3061253"/>
              <a:gd name="connsiteX31" fmla="*/ 3811656 w 4422913"/>
              <a:gd name="connsiteY31" fmla="*/ 2216427 h 3061253"/>
              <a:gd name="connsiteX32" fmla="*/ 3786808 w 4422913"/>
              <a:gd name="connsiteY32" fmla="*/ 2261153 h 3061253"/>
              <a:gd name="connsiteX33" fmla="*/ 3766930 w 4422913"/>
              <a:gd name="connsiteY33" fmla="*/ 2276061 h 3061253"/>
              <a:gd name="connsiteX34" fmla="*/ 3727174 w 4422913"/>
              <a:gd name="connsiteY34" fmla="*/ 2241274 h 3061253"/>
              <a:gd name="connsiteX35" fmla="*/ 3667539 w 4422913"/>
              <a:gd name="connsiteY35" fmla="*/ 2251213 h 3061253"/>
              <a:gd name="connsiteX36" fmla="*/ 3602935 w 4422913"/>
              <a:gd name="connsiteY36" fmla="*/ 2290970 h 3061253"/>
              <a:gd name="connsiteX37" fmla="*/ 3548269 w 4422913"/>
              <a:gd name="connsiteY37" fmla="*/ 2360544 h 3061253"/>
              <a:gd name="connsiteX38" fmla="*/ 3543300 w 4422913"/>
              <a:gd name="connsiteY38" fmla="*/ 2430118 h 3061253"/>
              <a:gd name="connsiteX39" fmla="*/ 3503543 w 4422913"/>
              <a:gd name="connsiteY39" fmla="*/ 2454966 h 3061253"/>
              <a:gd name="connsiteX40" fmla="*/ 3558208 w 4422913"/>
              <a:gd name="connsiteY40" fmla="*/ 2534479 h 3061253"/>
              <a:gd name="connsiteX41" fmla="*/ 3592995 w 4422913"/>
              <a:gd name="connsiteY41" fmla="*/ 2594113 h 3061253"/>
              <a:gd name="connsiteX42" fmla="*/ 3632752 w 4422913"/>
              <a:gd name="connsiteY42" fmla="*/ 2648779 h 3061253"/>
              <a:gd name="connsiteX43" fmla="*/ 3677478 w 4422913"/>
              <a:gd name="connsiteY43" fmla="*/ 2703444 h 3061253"/>
              <a:gd name="connsiteX44" fmla="*/ 3687417 w 4422913"/>
              <a:gd name="connsiteY44" fmla="*/ 2748170 h 3061253"/>
              <a:gd name="connsiteX45" fmla="*/ 3687417 w 4422913"/>
              <a:gd name="connsiteY45" fmla="*/ 2792896 h 3061253"/>
              <a:gd name="connsiteX46" fmla="*/ 3647661 w 4422913"/>
              <a:gd name="connsiteY46" fmla="*/ 2922105 h 3061253"/>
              <a:gd name="connsiteX47" fmla="*/ 3518452 w 4422913"/>
              <a:gd name="connsiteY47" fmla="*/ 3061253 h 3061253"/>
              <a:gd name="connsiteX48" fmla="*/ 3324639 w 4422913"/>
              <a:gd name="connsiteY48" fmla="*/ 2728292 h 3061253"/>
              <a:gd name="connsiteX49" fmla="*/ 3195430 w 4422913"/>
              <a:gd name="connsiteY49" fmla="*/ 2564296 h 3061253"/>
              <a:gd name="connsiteX50" fmla="*/ 2937013 w 4422913"/>
              <a:gd name="connsiteY50" fmla="*/ 2479813 h 3061253"/>
              <a:gd name="connsiteX51" fmla="*/ 2564295 w 4422913"/>
              <a:gd name="connsiteY51" fmla="*/ 2425148 h 3061253"/>
              <a:gd name="connsiteX52" fmla="*/ 2271091 w 4422913"/>
              <a:gd name="connsiteY52" fmla="*/ 2524540 h 3061253"/>
              <a:gd name="connsiteX53" fmla="*/ 1948069 w 4422913"/>
              <a:gd name="connsiteY53" fmla="*/ 2499692 h 3061253"/>
              <a:gd name="connsiteX54" fmla="*/ 1689652 w 4422913"/>
              <a:gd name="connsiteY54" fmla="*/ 2504661 h 3061253"/>
              <a:gd name="connsiteX55" fmla="*/ 1257300 w 4422913"/>
              <a:gd name="connsiteY55" fmla="*/ 2514600 h 3061253"/>
              <a:gd name="connsiteX56" fmla="*/ 690769 w 4422913"/>
              <a:gd name="connsiteY56" fmla="*/ 2613991 h 3061253"/>
              <a:gd name="connsiteX57" fmla="*/ 695739 w 4422913"/>
              <a:gd name="connsiteY57" fmla="*/ 2584174 h 3061253"/>
              <a:gd name="connsiteX0" fmla="*/ 4969 w 4422913"/>
              <a:gd name="connsiteY0" fmla="*/ 800100 h 3061253"/>
              <a:gd name="connsiteX1" fmla="*/ 0 w 4422913"/>
              <a:gd name="connsiteY1" fmla="*/ 581440 h 3061253"/>
              <a:gd name="connsiteX2" fmla="*/ 44726 w 4422913"/>
              <a:gd name="connsiteY2" fmla="*/ 357809 h 3061253"/>
              <a:gd name="connsiteX3" fmla="*/ 243508 w 4422913"/>
              <a:gd name="connsiteY3" fmla="*/ 263387 h 3061253"/>
              <a:gd name="connsiteX4" fmla="*/ 412474 w 4422913"/>
              <a:gd name="connsiteY4" fmla="*/ 293205 h 3061253"/>
              <a:gd name="connsiteX5" fmla="*/ 730526 w 4422913"/>
              <a:gd name="connsiteY5" fmla="*/ 124240 h 3061253"/>
              <a:gd name="connsiteX6" fmla="*/ 1068456 w 4422913"/>
              <a:gd name="connsiteY6" fmla="*/ 69574 h 3061253"/>
              <a:gd name="connsiteX7" fmla="*/ 1336813 w 4422913"/>
              <a:gd name="connsiteY7" fmla="*/ 89453 h 3061253"/>
              <a:gd name="connsiteX8" fmla="*/ 1689652 w 4422913"/>
              <a:gd name="connsiteY8" fmla="*/ 89453 h 3061253"/>
              <a:gd name="connsiteX9" fmla="*/ 1977887 w 4422913"/>
              <a:gd name="connsiteY9" fmla="*/ 0 h 3061253"/>
              <a:gd name="connsiteX10" fmla="*/ 2052430 w 4422913"/>
              <a:gd name="connsiteY10" fmla="*/ 19879 h 3061253"/>
              <a:gd name="connsiteX11" fmla="*/ 2310848 w 4422913"/>
              <a:gd name="connsiteY11" fmla="*/ 64605 h 3061253"/>
              <a:gd name="connsiteX12" fmla="*/ 2425148 w 4422913"/>
              <a:gd name="connsiteY12" fmla="*/ 134179 h 3061253"/>
              <a:gd name="connsiteX13" fmla="*/ 2648778 w 4422913"/>
              <a:gd name="connsiteY13" fmla="*/ 377687 h 3061253"/>
              <a:gd name="connsiteX14" fmla="*/ 2922104 w 4422913"/>
              <a:gd name="connsiteY14" fmla="*/ 591379 h 3061253"/>
              <a:gd name="connsiteX15" fmla="*/ 3190461 w 4422913"/>
              <a:gd name="connsiteY15" fmla="*/ 720587 h 3061253"/>
              <a:gd name="connsiteX16" fmla="*/ 3438939 w 4422913"/>
              <a:gd name="connsiteY16" fmla="*/ 944218 h 3061253"/>
              <a:gd name="connsiteX17" fmla="*/ 3697356 w 4422913"/>
              <a:gd name="connsiteY17" fmla="*/ 1013792 h 3061253"/>
              <a:gd name="connsiteX18" fmla="*/ 3796748 w 4422913"/>
              <a:gd name="connsiteY18" fmla="*/ 1207605 h 3061253"/>
              <a:gd name="connsiteX19" fmla="*/ 3871291 w 4422913"/>
              <a:gd name="connsiteY19" fmla="*/ 1500809 h 3061253"/>
              <a:gd name="connsiteX20" fmla="*/ 4139648 w 4422913"/>
              <a:gd name="connsiteY20" fmla="*/ 1714500 h 3061253"/>
              <a:gd name="connsiteX21" fmla="*/ 4343400 w 4422913"/>
              <a:gd name="connsiteY21" fmla="*/ 1928192 h 3061253"/>
              <a:gd name="connsiteX22" fmla="*/ 4422913 w 4422913"/>
              <a:gd name="connsiteY22" fmla="*/ 2171700 h 3061253"/>
              <a:gd name="connsiteX23" fmla="*/ 4383156 w 4422913"/>
              <a:gd name="connsiteY23" fmla="*/ 2410240 h 3061253"/>
              <a:gd name="connsiteX24" fmla="*/ 4253948 w 4422913"/>
              <a:gd name="connsiteY24" fmla="*/ 2643809 h 3061253"/>
              <a:gd name="connsiteX25" fmla="*/ 4214191 w 4422913"/>
              <a:gd name="connsiteY25" fmla="*/ 2678596 h 3061253"/>
              <a:gd name="connsiteX26" fmla="*/ 4129708 w 4422913"/>
              <a:gd name="connsiteY26" fmla="*/ 2658718 h 3061253"/>
              <a:gd name="connsiteX27" fmla="*/ 4065104 w 4422913"/>
              <a:gd name="connsiteY27" fmla="*/ 2559327 h 3061253"/>
              <a:gd name="connsiteX28" fmla="*/ 4015408 w 4422913"/>
              <a:gd name="connsiteY28" fmla="*/ 2469874 h 3061253"/>
              <a:gd name="connsiteX29" fmla="*/ 3916017 w 4422913"/>
              <a:gd name="connsiteY29" fmla="*/ 2335696 h 3061253"/>
              <a:gd name="connsiteX30" fmla="*/ 3846443 w 4422913"/>
              <a:gd name="connsiteY30" fmla="*/ 2271092 h 3061253"/>
              <a:gd name="connsiteX31" fmla="*/ 3811656 w 4422913"/>
              <a:gd name="connsiteY31" fmla="*/ 2216427 h 3061253"/>
              <a:gd name="connsiteX32" fmla="*/ 3786808 w 4422913"/>
              <a:gd name="connsiteY32" fmla="*/ 2261153 h 3061253"/>
              <a:gd name="connsiteX33" fmla="*/ 3766930 w 4422913"/>
              <a:gd name="connsiteY33" fmla="*/ 2276061 h 3061253"/>
              <a:gd name="connsiteX34" fmla="*/ 3727174 w 4422913"/>
              <a:gd name="connsiteY34" fmla="*/ 2241274 h 3061253"/>
              <a:gd name="connsiteX35" fmla="*/ 3667539 w 4422913"/>
              <a:gd name="connsiteY35" fmla="*/ 2251213 h 3061253"/>
              <a:gd name="connsiteX36" fmla="*/ 3602935 w 4422913"/>
              <a:gd name="connsiteY36" fmla="*/ 2290970 h 3061253"/>
              <a:gd name="connsiteX37" fmla="*/ 3548269 w 4422913"/>
              <a:gd name="connsiteY37" fmla="*/ 2360544 h 3061253"/>
              <a:gd name="connsiteX38" fmla="*/ 3543300 w 4422913"/>
              <a:gd name="connsiteY38" fmla="*/ 2430118 h 3061253"/>
              <a:gd name="connsiteX39" fmla="*/ 3503543 w 4422913"/>
              <a:gd name="connsiteY39" fmla="*/ 2454966 h 3061253"/>
              <a:gd name="connsiteX40" fmla="*/ 3558208 w 4422913"/>
              <a:gd name="connsiteY40" fmla="*/ 2534479 h 3061253"/>
              <a:gd name="connsiteX41" fmla="*/ 3592995 w 4422913"/>
              <a:gd name="connsiteY41" fmla="*/ 2594113 h 3061253"/>
              <a:gd name="connsiteX42" fmla="*/ 3632752 w 4422913"/>
              <a:gd name="connsiteY42" fmla="*/ 2648779 h 3061253"/>
              <a:gd name="connsiteX43" fmla="*/ 3677478 w 4422913"/>
              <a:gd name="connsiteY43" fmla="*/ 2703444 h 3061253"/>
              <a:gd name="connsiteX44" fmla="*/ 3687417 w 4422913"/>
              <a:gd name="connsiteY44" fmla="*/ 2748170 h 3061253"/>
              <a:gd name="connsiteX45" fmla="*/ 3687417 w 4422913"/>
              <a:gd name="connsiteY45" fmla="*/ 2792896 h 3061253"/>
              <a:gd name="connsiteX46" fmla="*/ 3647661 w 4422913"/>
              <a:gd name="connsiteY46" fmla="*/ 2922105 h 3061253"/>
              <a:gd name="connsiteX47" fmla="*/ 3518452 w 4422913"/>
              <a:gd name="connsiteY47" fmla="*/ 3061253 h 3061253"/>
              <a:gd name="connsiteX48" fmla="*/ 3324639 w 4422913"/>
              <a:gd name="connsiteY48" fmla="*/ 2728292 h 3061253"/>
              <a:gd name="connsiteX49" fmla="*/ 3195430 w 4422913"/>
              <a:gd name="connsiteY49" fmla="*/ 2564296 h 3061253"/>
              <a:gd name="connsiteX50" fmla="*/ 2937013 w 4422913"/>
              <a:gd name="connsiteY50" fmla="*/ 2479813 h 3061253"/>
              <a:gd name="connsiteX51" fmla="*/ 2564295 w 4422913"/>
              <a:gd name="connsiteY51" fmla="*/ 2425148 h 3061253"/>
              <a:gd name="connsiteX52" fmla="*/ 2271091 w 4422913"/>
              <a:gd name="connsiteY52" fmla="*/ 2524540 h 3061253"/>
              <a:gd name="connsiteX53" fmla="*/ 1948069 w 4422913"/>
              <a:gd name="connsiteY53" fmla="*/ 2499692 h 3061253"/>
              <a:gd name="connsiteX54" fmla="*/ 1689652 w 4422913"/>
              <a:gd name="connsiteY54" fmla="*/ 2504661 h 3061253"/>
              <a:gd name="connsiteX55" fmla="*/ 1257300 w 4422913"/>
              <a:gd name="connsiteY55" fmla="*/ 2514600 h 3061253"/>
              <a:gd name="connsiteX56" fmla="*/ 690769 w 4422913"/>
              <a:gd name="connsiteY56" fmla="*/ 2613991 h 3061253"/>
              <a:gd name="connsiteX57" fmla="*/ 631135 w 4422913"/>
              <a:gd name="connsiteY57" fmla="*/ 2609022 h 3061253"/>
              <a:gd name="connsiteX0" fmla="*/ 4969 w 4422913"/>
              <a:gd name="connsiteY0" fmla="*/ 800100 h 3061253"/>
              <a:gd name="connsiteX1" fmla="*/ 0 w 4422913"/>
              <a:gd name="connsiteY1" fmla="*/ 581440 h 3061253"/>
              <a:gd name="connsiteX2" fmla="*/ 44726 w 4422913"/>
              <a:gd name="connsiteY2" fmla="*/ 357809 h 3061253"/>
              <a:gd name="connsiteX3" fmla="*/ 243508 w 4422913"/>
              <a:gd name="connsiteY3" fmla="*/ 263387 h 3061253"/>
              <a:gd name="connsiteX4" fmla="*/ 412474 w 4422913"/>
              <a:gd name="connsiteY4" fmla="*/ 293205 h 3061253"/>
              <a:gd name="connsiteX5" fmla="*/ 730526 w 4422913"/>
              <a:gd name="connsiteY5" fmla="*/ 124240 h 3061253"/>
              <a:gd name="connsiteX6" fmla="*/ 1068456 w 4422913"/>
              <a:gd name="connsiteY6" fmla="*/ 69574 h 3061253"/>
              <a:gd name="connsiteX7" fmla="*/ 1336813 w 4422913"/>
              <a:gd name="connsiteY7" fmla="*/ 89453 h 3061253"/>
              <a:gd name="connsiteX8" fmla="*/ 1689652 w 4422913"/>
              <a:gd name="connsiteY8" fmla="*/ 89453 h 3061253"/>
              <a:gd name="connsiteX9" fmla="*/ 1977887 w 4422913"/>
              <a:gd name="connsiteY9" fmla="*/ 0 h 3061253"/>
              <a:gd name="connsiteX10" fmla="*/ 2052430 w 4422913"/>
              <a:gd name="connsiteY10" fmla="*/ 19879 h 3061253"/>
              <a:gd name="connsiteX11" fmla="*/ 2310848 w 4422913"/>
              <a:gd name="connsiteY11" fmla="*/ 64605 h 3061253"/>
              <a:gd name="connsiteX12" fmla="*/ 2425148 w 4422913"/>
              <a:gd name="connsiteY12" fmla="*/ 134179 h 3061253"/>
              <a:gd name="connsiteX13" fmla="*/ 2648778 w 4422913"/>
              <a:gd name="connsiteY13" fmla="*/ 377687 h 3061253"/>
              <a:gd name="connsiteX14" fmla="*/ 2922104 w 4422913"/>
              <a:gd name="connsiteY14" fmla="*/ 591379 h 3061253"/>
              <a:gd name="connsiteX15" fmla="*/ 3190461 w 4422913"/>
              <a:gd name="connsiteY15" fmla="*/ 720587 h 3061253"/>
              <a:gd name="connsiteX16" fmla="*/ 3438939 w 4422913"/>
              <a:gd name="connsiteY16" fmla="*/ 944218 h 3061253"/>
              <a:gd name="connsiteX17" fmla="*/ 3697356 w 4422913"/>
              <a:gd name="connsiteY17" fmla="*/ 1013792 h 3061253"/>
              <a:gd name="connsiteX18" fmla="*/ 3796748 w 4422913"/>
              <a:gd name="connsiteY18" fmla="*/ 1207605 h 3061253"/>
              <a:gd name="connsiteX19" fmla="*/ 3871291 w 4422913"/>
              <a:gd name="connsiteY19" fmla="*/ 1500809 h 3061253"/>
              <a:gd name="connsiteX20" fmla="*/ 4139648 w 4422913"/>
              <a:gd name="connsiteY20" fmla="*/ 1714500 h 3061253"/>
              <a:gd name="connsiteX21" fmla="*/ 4343400 w 4422913"/>
              <a:gd name="connsiteY21" fmla="*/ 1928192 h 3061253"/>
              <a:gd name="connsiteX22" fmla="*/ 4422913 w 4422913"/>
              <a:gd name="connsiteY22" fmla="*/ 2171700 h 3061253"/>
              <a:gd name="connsiteX23" fmla="*/ 4383156 w 4422913"/>
              <a:gd name="connsiteY23" fmla="*/ 2410240 h 3061253"/>
              <a:gd name="connsiteX24" fmla="*/ 4253948 w 4422913"/>
              <a:gd name="connsiteY24" fmla="*/ 2643809 h 3061253"/>
              <a:gd name="connsiteX25" fmla="*/ 4214191 w 4422913"/>
              <a:gd name="connsiteY25" fmla="*/ 2678596 h 3061253"/>
              <a:gd name="connsiteX26" fmla="*/ 4129708 w 4422913"/>
              <a:gd name="connsiteY26" fmla="*/ 2658718 h 3061253"/>
              <a:gd name="connsiteX27" fmla="*/ 4065104 w 4422913"/>
              <a:gd name="connsiteY27" fmla="*/ 2559327 h 3061253"/>
              <a:gd name="connsiteX28" fmla="*/ 4015408 w 4422913"/>
              <a:gd name="connsiteY28" fmla="*/ 2469874 h 3061253"/>
              <a:gd name="connsiteX29" fmla="*/ 3916017 w 4422913"/>
              <a:gd name="connsiteY29" fmla="*/ 2335696 h 3061253"/>
              <a:gd name="connsiteX30" fmla="*/ 3846443 w 4422913"/>
              <a:gd name="connsiteY30" fmla="*/ 2271092 h 3061253"/>
              <a:gd name="connsiteX31" fmla="*/ 3811656 w 4422913"/>
              <a:gd name="connsiteY31" fmla="*/ 2216427 h 3061253"/>
              <a:gd name="connsiteX32" fmla="*/ 3786808 w 4422913"/>
              <a:gd name="connsiteY32" fmla="*/ 2261153 h 3061253"/>
              <a:gd name="connsiteX33" fmla="*/ 3766930 w 4422913"/>
              <a:gd name="connsiteY33" fmla="*/ 2276061 h 3061253"/>
              <a:gd name="connsiteX34" fmla="*/ 3727174 w 4422913"/>
              <a:gd name="connsiteY34" fmla="*/ 2241274 h 3061253"/>
              <a:gd name="connsiteX35" fmla="*/ 3667539 w 4422913"/>
              <a:gd name="connsiteY35" fmla="*/ 2251213 h 3061253"/>
              <a:gd name="connsiteX36" fmla="*/ 3602935 w 4422913"/>
              <a:gd name="connsiteY36" fmla="*/ 2290970 h 3061253"/>
              <a:gd name="connsiteX37" fmla="*/ 3548269 w 4422913"/>
              <a:gd name="connsiteY37" fmla="*/ 2360544 h 3061253"/>
              <a:gd name="connsiteX38" fmla="*/ 3543300 w 4422913"/>
              <a:gd name="connsiteY38" fmla="*/ 2430118 h 3061253"/>
              <a:gd name="connsiteX39" fmla="*/ 3503543 w 4422913"/>
              <a:gd name="connsiteY39" fmla="*/ 2454966 h 3061253"/>
              <a:gd name="connsiteX40" fmla="*/ 3558208 w 4422913"/>
              <a:gd name="connsiteY40" fmla="*/ 2534479 h 3061253"/>
              <a:gd name="connsiteX41" fmla="*/ 3592995 w 4422913"/>
              <a:gd name="connsiteY41" fmla="*/ 2594113 h 3061253"/>
              <a:gd name="connsiteX42" fmla="*/ 3632752 w 4422913"/>
              <a:gd name="connsiteY42" fmla="*/ 2648779 h 3061253"/>
              <a:gd name="connsiteX43" fmla="*/ 3677478 w 4422913"/>
              <a:gd name="connsiteY43" fmla="*/ 2703444 h 3061253"/>
              <a:gd name="connsiteX44" fmla="*/ 3687417 w 4422913"/>
              <a:gd name="connsiteY44" fmla="*/ 2748170 h 3061253"/>
              <a:gd name="connsiteX45" fmla="*/ 3687417 w 4422913"/>
              <a:gd name="connsiteY45" fmla="*/ 2792896 h 3061253"/>
              <a:gd name="connsiteX46" fmla="*/ 3647661 w 4422913"/>
              <a:gd name="connsiteY46" fmla="*/ 2922105 h 3061253"/>
              <a:gd name="connsiteX47" fmla="*/ 3518452 w 4422913"/>
              <a:gd name="connsiteY47" fmla="*/ 3061253 h 3061253"/>
              <a:gd name="connsiteX48" fmla="*/ 3324639 w 4422913"/>
              <a:gd name="connsiteY48" fmla="*/ 2728292 h 3061253"/>
              <a:gd name="connsiteX49" fmla="*/ 3195430 w 4422913"/>
              <a:gd name="connsiteY49" fmla="*/ 2564296 h 3061253"/>
              <a:gd name="connsiteX50" fmla="*/ 2937013 w 4422913"/>
              <a:gd name="connsiteY50" fmla="*/ 2479813 h 3061253"/>
              <a:gd name="connsiteX51" fmla="*/ 2564295 w 4422913"/>
              <a:gd name="connsiteY51" fmla="*/ 2425148 h 3061253"/>
              <a:gd name="connsiteX52" fmla="*/ 2271091 w 4422913"/>
              <a:gd name="connsiteY52" fmla="*/ 2524540 h 3061253"/>
              <a:gd name="connsiteX53" fmla="*/ 1948069 w 4422913"/>
              <a:gd name="connsiteY53" fmla="*/ 2499692 h 3061253"/>
              <a:gd name="connsiteX54" fmla="*/ 1689652 w 4422913"/>
              <a:gd name="connsiteY54" fmla="*/ 2504661 h 3061253"/>
              <a:gd name="connsiteX55" fmla="*/ 1257300 w 4422913"/>
              <a:gd name="connsiteY55" fmla="*/ 2514600 h 3061253"/>
              <a:gd name="connsiteX56" fmla="*/ 775252 w 4422913"/>
              <a:gd name="connsiteY56" fmla="*/ 2842591 h 3061253"/>
              <a:gd name="connsiteX57" fmla="*/ 631135 w 4422913"/>
              <a:gd name="connsiteY57" fmla="*/ 2609022 h 3061253"/>
              <a:gd name="connsiteX0" fmla="*/ 4969 w 4422913"/>
              <a:gd name="connsiteY0" fmla="*/ 800100 h 3061253"/>
              <a:gd name="connsiteX1" fmla="*/ 0 w 4422913"/>
              <a:gd name="connsiteY1" fmla="*/ 581440 h 3061253"/>
              <a:gd name="connsiteX2" fmla="*/ 44726 w 4422913"/>
              <a:gd name="connsiteY2" fmla="*/ 357809 h 3061253"/>
              <a:gd name="connsiteX3" fmla="*/ 243508 w 4422913"/>
              <a:gd name="connsiteY3" fmla="*/ 263387 h 3061253"/>
              <a:gd name="connsiteX4" fmla="*/ 412474 w 4422913"/>
              <a:gd name="connsiteY4" fmla="*/ 293205 h 3061253"/>
              <a:gd name="connsiteX5" fmla="*/ 730526 w 4422913"/>
              <a:gd name="connsiteY5" fmla="*/ 124240 h 3061253"/>
              <a:gd name="connsiteX6" fmla="*/ 1068456 w 4422913"/>
              <a:gd name="connsiteY6" fmla="*/ 69574 h 3061253"/>
              <a:gd name="connsiteX7" fmla="*/ 1336813 w 4422913"/>
              <a:gd name="connsiteY7" fmla="*/ 89453 h 3061253"/>
              <a:gd name="connsiteX8" fmla="*/ 1689652 w 4422913"/>
              <a:gd name="connsiteY8" fmla="*/ 89453 h 3061253"/>
              <a:gd name="connsiteX9" fmla="*/ 1977887 w 4422913"/>
              <a:gd name="connsiteY9" fmla="*/ 0 h 3061253"/>
              <a:gd name="connsiteX10" fmla="*/ 2052430 w 4422913"/>
              <a:gd name="connsiteY10" fmla="*/ 19879 h 3061253"/>
              <a:gd name="connsiteX11" fmla="*/ 2310848 w 4422913"/>
              <a:gd name="connsiteY11" fmla="*/ 64605 h 3061253"/>
              <a:gd name="connsiteX12" fmla="*/ 2425148 w 4422913"/>
              <a:gd name="connsiteY12" fmla="*/ 134179 h 3061253"/>
              <a:gd name="connsiteX13" fmla="*/ 2648778 w 4422913"/>
              <a:gd name="connsiteY13" fmla="*/ 377687 h 3061253"/>
              <a:gd name="connsiteX14" fmla="*/ 2922104 w 4422913"/>
              <a:gd name="connsiteY14" fmla="*/ 591379 h 3061253"/>
              <a:gd name="connsiteX15" fmla="*/ 3190461 w 4422913"/>
              <a:gd name="connsiteY15" fmla="*/ 720587 h 3061253"/>
              <a:gd name="connsiteX16" fmla="*/ 3438939 w 4422913"/>
              <a:gd name="connsiteY16" fmla="*/ 944218 h 3061253"/>
              <a:gd name="connsiteX17" fmla="*/ 3697356 w 4422913"/>
              <a:gd name="connsiteY17" fmla="*/ 1013792 h 3061253"/>
              <a:gd name="connsiteX18" fmla="*/ 3796748 w 4422913"/>
              <a:gd name="connsiteY18" fmla="*/ 1207605 h 3061253"/>
              <a:gd name="connsiteX19" fmla="*/ 3871291 w 4422913"/>
              <a:gd name="connsiteY19" fmla="*/ 1500809 h 3061253"/>
              <a:gd name="connsiteX20" fmla="*/ 4139648 w 4422913"/>
              <a:gd name="connsiteY20" fmla="*/ 1714500 h 3061253"/>
              <a:gd name="connsiteX21" fmla="*/ 4343400 w 4422913"/>
              <a:gd name="connsiteY21" fmla="*/ 1928192 h 3061253"/>
              <a:gd name="connsiteX22" fmla="*/ 4422913 w 4422913"/>
              <a:gd name="connsiteY22" fmla="*/ 2171700 h 3061253"/>
              <a:gd name="connsiteX23" fmla="*/ 4383156 w 4422913"/>
              <a:gd name="connsiteY23" fmla="*/ 2410240 h 3061253"/>
              <a:gd name="connsiteX24" fmla="*/ 4253948 w 4422913"/>
              <a:gd name="connsiteY24" fmla="*/ 2643809 h 3061253"/>
              <a:gd name="connsiteX25" fmla="*/ 4214191 w 4422913"/>
              <a:gd name="connsiteY25" fmla="*/ 2678596 h 3061253"/>
              <a:gd name="connsiteX26" fmla="*/ 4129708 w 4422913"/>
              <a:gd name="connsiteY26" fmla="*/ 2658718 h 3061253"/>
              <a:gd name="connsiteX27" fmla="*/ 4065104 w 4422913"/>
              <a:gd name="connsiteY27" fmla="*/ 2559327 h 3061253"/>
              <a:gd name="connsiteX28" fmla="*/ 4015408 w 4422913"/>
              <a:gd name="connsiteY28" fmla="*/ 2469874 h 3061253"/>
              <a:gd name="connsiteX29" fmla="*/ 3916017 w 4422913"/>
              <a:gd name="connsiteY29" fmla="*/ 2335696 h 3061253"/>
              <a:gd name="connsiteX30" fmla="*/ 3846443 w 4422913"/>
              <a:gd name="connsiteY30" fmla="*/ 2271092 h 3061253"/>
              <a:gd name="connsiteX31" fmla="*/ 3811656 w 4422913"/>
              <a:gd name="connsiteY31" fmla="*/ 2216427 h 3061253"/>
              <a:gd name="connsiteX32" fmla="*/ 3786808 w 4422913"/>
              <a:gd name="connsiteY32" fmla="*/ 2261153 h 3061253"/>
              <a:gd name="connsiteX33" fmla="*/ 3766930 w 4422913"/>
              <a:gd name="connsiteY33" fmla="*/ 2276061 h 3061253"/>
              <a:gd name="connsiteX34" fmla="*/ 3727174 w 4422913"/>
              <a:gd name="connsiteY34" fmla="*/ 2241274 h 3061253"/>
              <a:gd name="connsiteX35" fmla="*/ 3667539 w 4422913"/>
              <a:gd name="connsiteY35" fmla="*/ 2251213 h 3061253"/>
              <a:gd name="connsiteX36" fmla="*/ 3602935 w 4422913"/>
              <a:gd name="connsiteY36" fmla="*/ 2290970 h 3061253"/>
              <a:gd name="connsiteX37" fmla="*/ 3548269 w 4422913"/>
              <a:gd name="connsiteY37" fmla="*/ 2360544 h 3061253"/>
              <a:gd name="connsiteX38" fmla="*/ 3543300 w 4422913"/>
              <a:gd name="connsiteY38" fmla="*/ 2430118 h 3061253"/>
              <a:gd name="connsiteX39" fmla="*/ 3503543 w 4422913"/>
              <a:gd name="connsiteY39" fmla="*/ 2454966 h 3061253"/>
              <a:gd name="connsiteX40" fmla="*/ 3558208 w 4422913"/>
              <a:gd name="connsiteY40" fmla="*/ 2534479 h 3061253"/>
              <a:gd name="connsiteX41" fmla="*/ 3592995 w 4422913"/>
              <a:gd name="connsiteY41" fmla="*/ 2594113 h 3061253"/>
              <a:gd name="connsiteX42" fmla="*/ 3632752 w 4422913"/>
              <a:gd name="connsiteY42" fmla="*/ 2648779 h 3061253"/>
              <a:gd name="connsiteX43" fmla="*/ 3677478 w 4422913"/>
              <a:gd name="connsiteY43" fmla="*/ 2703444 h 3061253"/>
              <a:gd name="connsiteX44" fmla="*/ 3687417 w 4422913"/>
              <a:gd name="connsiteY44" fmla="*/ 2748170 h 3061253"/>
              <a:gd name="connsiteX45" fmla="*/ 3687417 w 4422913"/>
              <a:gd name="connsiteY45" fmla="*/ 2792896 h 3061253"/>
              <a:gd name="connsiteX46" fmla="*/ 3647661 w 4422913"/>
              <a:gd name="connsiteY46" fmla="*/ 2922105 h 3061253"/>
              <a:gd name="connsiteX47" fmla="*/ 3518452 w 4422913"/>
              <a:gd name="connsiteY47" fmla="*/ 3061253 h 3061253"/>
              <a:gd name="connsiteX48" fmla="*/ 3324639 w 4422913"/>
              <a:gd name="connsiteY48" fmla="*/ 2728292 h 3061253"/>
              <a:gd name="connsiteX49" fmla="*/ 3195430 w 4422913"/>
              <a:gd name="connsiteY49" fmla="*/ 2564296 h 3061253"/>
              <a:gd name="connsiteX50" fmla="*/ 2937013 w 4422913"/>
              <a:gd name="connsiteY50" fmla="*/ 2479813 h 3061253"/>
              <a:gd name="connsiteX51" fmla="*/ 2564295 w 4422913"/>
              <a:gd name="connsiteY51" fmla="*/ 2425148 h 3061253"/>
              <a:gd name="connsiteX52" fmla="*/ 2271091 w 4422913"/>
              <a:gd name="connsiteY52" fmla="*/ 2524540 h 3061253"/>
              <a:gd name="connsiteX53" fmla="*/ 1948069 w 4422913"/>
              <a:gd name="connsiteY53" fmla="*/ 2499692 h 3061253"/>
              <a:gd name="connsiteX54" fmla="*/ 1689652 w 4422913"/>
              <a:gd name="connsiteY54" fmla="*/ 2504661 h 3061253"/>
              <a:gd name="connsiteX55" fmla="*/ 1257300 w 4422913"/>
              <a:gd name="connsiteY55" fmla="*/ 2514600 h 3061253"/>
              <a:gd name="connsiteX56" fmla="*/ 760343 w 4422913"/>
              <a:gd name="connsiteY56" fmla="*/ 2604051 h 3061253"/>
              <a:gd name="connsiteX57" fmla="*/ 631135 w 4422913"/>
              <a:gd name="connsiteY57" fmla="*/ 2609022 h 3061253"/>
              <a:gd name="connsiteX0" fmla="*/ 4969 w 4422913"/>
              <a:gd name="connsiteY0" fmla="*/ 800100 h 3061253"/>
              <a:gd name="connsiteX1" fmla="*/ 0 w 4422913"/>
              <a:gd name="connsiteY1" fmla="*/ 581440 h 3061253"/>
              <a:gd name="connsiteX2" fmla="*/ 44726 w 4422913"/>
              <a:gd name="connsiteY2" fmla="*/ 357809 h 3061253"/>
              <a:gd name="connsiteX3" fmla="*/ 243508 w 4422913"/>
              <a:gd name="connsiteY3" fmla="*/ 263387 h 3061253"/>
              <a:gd name="connsiteX4" fmla="*/ 412474 w 4422913"/>
              <a:gd name="connsiteY4" fmla="*/ 293205 h 3061253"/>
              <a:gd name="connsiteX5" fmla="*/ 730526 w 4422913"/>
              <a:gd name="connsiteY5" fmla="*/ 124240 h 3061253"/>
              <a:gd name="connsiteX6" fmla="*/ 1068456 w 4422913"/>
              <a:gd name="connsiteY6" fmla="*/ 69574 h 3061253"/>
              <a:gd name="connsiteX7" fmla="*/ 1336813 w 4422913"/>
              <a:gd name="connsiteY7" fmla="*/ 89453 h 3061253"/>
              <a:gd name="connsiteX8" fmla="*/ 1689652 w 4422913"/>
              <a:gd name="connsiteY8" fmla="*/ 89453 h 3061253"/>
              <a:gd name="connsiteX9" fmla="*/ 1977887 w 4422913"/>
              <a:gd name="connsiteY9" fmla="*/ 0 h 3061253"/>
              <a:gd name="connsiteX10" fmla="*/ 2052430 w 4422913"/>
              <a:gd name="connsiteY10" fmla="*/ 19879 h 3061253"/>
              <a:gd name="connsiteX11" fmla="*/ 2310848 w 4422913"/>
              <a:gd name="connsiteY11" fmla="*/ 64605 h 3061253"/>
              <a:gd name="connsiteX12" fmla="*/ 2425148 w 4422913"/>
              <a:gd name="connsiteY12" fmla="*/ 134179 h 3061253"/>
              <a:gd name="connsiteX13" fmla="*/ 2648778 w 4422913"/>
              <a:gd name="connsiteY13" fmla="*/ 377687 h 3061253"/>
              <a:gd name="connsiteX14" fmla="*/ 2922104 w 4422913"/>
              <a:gd name="connsiteY14" fmla="*/ 591379 h 3061253"/>
              <a:gd name="connsiteX15" fmla="*/ 3190461 w 4422913"/>
              <a:gd name="connsiteY15" fmla="*/ 720587 h 3061253"/>
              <a:gd name="connsiteX16" fmla="*/ 3438939 w 4422913"/>
              <a:gd name="connsiteY16" fmla="*/ 944218 h 3061253"/>
              <a:gd name="connsiteX17" fmla="*/ 3697356 w 4422913"/>
              <a:gd name="connsiteY17" fmla="*/ 1013792 h 3061253"/>
              <a:gd name="connsiteX18" fmla="*/ 3796748 w 4422913"/>
              <a:gd name="connsiteY18" fmla="*/ 1207605 h 3061253"/>
              <a:gd name="connsiteX19" fmla="*/ 3871291 w 4422913"/>
              <a:gd name="connsiteY19" fmla="*/ 1500809 h 3061253"/>
              <a:gd name="connsiteX20" fmla="*/ 4139648 w 4422913"/>
              <a:gd name="connsiteY20" fmla="*/ 1714500 h 3061253"/>
              <a:gd name="connsiteX21" fmla="*/ 4343400 w 4422913"/>
              <a:gd name="connsiteY21" fmla="*/ 1928192 h 3061253"/>
              <a:gd name="connsiteX22" fmla="*/ 4422913 w 4422913"/>
              <a:gd name="connsiteY22" fmla="*/ 2171700 h 3061253"/>
              <a:gd name="connsiteX23" fmla="*/ 4383156 w 4422913"/>
              <a:gd name="connsiteY23" fmla="*/ 2410240 h 3061253"/>
              <a:gd name="connsiteX24" fmla="*/ 4253948 w 4422913"/>
              <a:gd name="connsiteY24" fmla="*/ 2643809 h 3061253"/>
              <a:gd name="connsiteX25" fmla="*/ 4214191 w 4422913"/>
              <a:gd name="connsiteY25" fmla="*/ 2678596 h 3061253"/>
              <a:gd name="connsiteX26" fmla="*/ 4129708 w 4422913"/>
              <a:gd name="connsiteY26" fmla="*/ 2658718 h 3061253"/>
              <a:gd name="connsiteX27" fmla="*/ 4065104 w 4422913"/>
              <a:gd name="connsiteY27" fmla="*/ 2559327 h 3061253"/>
              <a:gd name="connsiteX28" fmla="*/ 4015408 w 4422913"/>
              <a:gd name="connsiteY28" fmla="*/ 2469874 h 3061253"/>
              <a:gd name="connsiteX29" fmla="*/ 3916017 w 4422913"/>
              <a:gd name="connsiteY29" fmla="*/ 2335696 h 3061253"/>
              <a:gd name="connsiteX30" fmla="*/ 3846443 w 4422913"/>
              <a:gd name="connsiteY30" fmla="*/ 2271092 h 3061253"/>
              <a:gd name="connsiteX31" fmla="*/ 3811656 w 4422913"/>
              <a:gd name="connsiteY31" fmla="*/ 2216427 h 3061253"/>
              <a:gd name="connsiteX32" fmla="*/ 3786808 w 4422913"/>
              <a:gd name="connsiteY32" fmla="*/ 2261153 h 3061253"/>
              <a:gd name="connsiteX33" fmla="*/ 3766930 w 4422913"/>
              <a:gd name="connsiteY33" fmla="*/ 2276061 h 3061253"/>
              <a:gd name="connsiteX34" fmla="*/ 3727174 w 4422913"/>
              <a:gd name="connsiteY34" fmla="*/ 2241274 h 3061253"/>
              <a:gd name="connsiteX35" fmla="*/ 3667539 w 4422913"/>
              <a:gd name="connsiteY35" fmla="*/ 2251213 h 3061253"/>
              <a:gd name="connsiteX36" fmla="*/ 3602935 w 4422913"/>
              <a:gd name="connsiteY36" fmla="*/ 2290970 h 3061253"/>
              <a:gd name="connsiteX37" fmla="*/ 3548269 w 4422913"/>
              <a:gd name="connsiteY37" fmla="*/ 2360544 h 3061253"/>
              <a:gd name="connsiteX38" fmla="*/ 3543300 w 4422913"/>
              <a:gd name="connsiteY38" fmla="*/ 2430118 h 3061253"/>
              <a:gd name="connsiteX39" fmla="*/ 3503543 w 4422913"/>
              <a:gd name="connsiteY39" fmla="*/ 2454966 h 3061253"/>
              <a:gd name="connsiteX40" fmla="*/ 3558208 w 4422913"/>
              <a:gd name="connsiteY40" fmla="*/ 2534479 h 3061253"/>
              <a:gd name="connsiteX41" fmla="*/ 3592995 w 4422913"/>
              <a:gd name="connsiteY41" fmla="*/ 2594113 h 3061253"/>
              <a:gd name="connsiteX42" fmla="*/ 3632752 w 4422913"/>
              <a:gd name="connsiteY42" fmla="*/ 2648779 h 3061253"/>
              <a:gd name="connsiteX43" fmla="*/ 3677478 w 4422913"/>
              <a:gd name="connsiteY43" fmla="*/ 2703444 h 3061253"/>
              <a:gd name="connsiteX44" fmla="*/ 3687417 w 4422913"/>
              <a:gd name="connsiteY44" fmla="*/ 2748170 h 3061253"/>
              <a:gd name="connsiteX45" fmla="*/ 3687417 w 4422913"/>
              <a:gd name="connsiteY45" fmla="*/ 2792896 h 3061253"/>
              <a:gd name="connsiteX46" fmla="*/ 3647661 w 4422913"/>
              <a:gd name="connsiteY46" fmla="*/ 2922105 h 3061253"/>
              <a:gd name="connsiteX47" fmla="*/ 3518452 w 4422913"/>
              <a:gd name="connsiteY47" fmla="*/ 3061253 h 3061253"/>
              <a:gd name="connsiteX48" fmla="*/ 3324639 w 4422913"/>
              <a:gd name="connsiteY48" fmla="*/ 2728292 h 3061253"/>
              <a:gd name="connsiteX49" fmla="*/ 3195430 w 4422913"/>
              <a:gd name="connsiteY49" fmla="*/ 2564296 h 3061253"/>
              <a:gd name="connsiteX50" fmla="*/ 2937013 w 4422913"/>
              <a:gd name="connsiteY50" fmla="*/ 2479813 h 3061253"/>
              <a:gd name="connsiteX51" fmla="*/ 2564295 w 4422913"/>
              <a:gd name="connsiteY51" fmla="*/ 2425148 h 3061253"/>
              <a:gd name="connsiteX52" fmla="*/ 2271091 w 4422913"/>
              <a:gd name="connsiteY52" fmla="*/ 2524540 h 3061253"/>
              <a:gd name="connsiteX53" fmla="*/ 1948069 w 4422913"/>
              <a:gd name="connsiteY53" fmla="*/ 2499692 h 3061253"/>
              <a:gd name="connsiteX54" fmla="*/ 1689652 w 4422913"/>
              <a:gd name="connsiteY54" fmla="*/ 2504661 h 3061253"/>
              <a:gd name="connsiteX55" fmla="*/ 1257300 w 4422913"/>
              <a:gd name="connsiteY55" fmla="*/ 2514600 h 3061253"/>
              <a:gd name="connsiteX56" fmla="*/ 760343 w 4422913"/>
              <a:gd name="connsiteY56" fmla="*/ 2604051 h 3061253"/>
              <a:gd name="connsiteX57" fmla="*/ 566531 w 4422913"/>
              <a:gd name="connsiteY57" fmla="*/ 2812774 h 3061253"/>
              <a:gd name="connsiteX0" fmla="*/ 4969 w 4422913"/>
              <a:gd name="connsiteY0" fmla="*/ 800100 h 3061253"/>
              <a:gd name="connsiteX1" fmla="*/ 0 w 4422913"/>
              <a:gd name="connsiteY1" fmla="*/ 581440 h 3061253"/>
              <a:gd name="connsiteX2" fmla="*/ 44726 w 4422913"/>
              <a:gd name="connsiteY2" fmla="*/ 357809 h 3061253"/>
              <a:gd name="connsiteX3" fmla="*/ 243508 w 4422913"/>
              <a:gd name="connsiteY3" fmla="*/ 263387 h 3061253"/>
              <a:gd name="connsiteX4" fmla="*/ 412474 w 4422913"/>
              <a:gd name="connsiteY4" fmla="*/ 293205 h 3061253"/>
              <a:gd name="connsiteX5" fmla="*/ 730526 w 4422913"/>
              <a:gd name="connsiteY5" fmla="*/ 124240 h 3061253"/>
              <a:gd name="connsiteX6" fmla="*/ 1068456 w 4422913"/>
              <a:gd name="connsiteY6" fmla="*/ 69574 h 3061253"/>
              <a:gd name="connsiteX7" fmla="*/ 1336813 w 4422913"/>
              <a:gd name="connsiteY7" fmla="*/ 89453 h 3061253"/>
              <a:gd name="connsiteX8" fmla="*/ 1689652 w 4422913"/>
              <a:gd name="connsiteY8" fmla="*/ 89453 h 3061253"/>
              <a:gd name="connsiteX9" fmla="*/ 1977887 w 4422913"/>
              <a:gd name="connsiteY9" fmla="*/ 0 h 3061253"/>
              <a:gd name="connsiteX10" fmla="*/ 2052430 w 4422913"/>
              <a:gd name="connsiteY10" fmla="*/ 19879 h 3061253"/>
              <a:gd name="connsiteX11" fmla="*/ 2310848 w 4422913"/>
              <a:gd name="connsiteY11" fmla="*/ 64605 h 3061253"/>
              <a:gd name="connsiteX12" fmla="*/ 2425148 w 4422913"/>
              <a:gd name="connsiteY12" fmla="*/ 134179 h 3061253"/>
              <a:gd name="connsiteX13" fmla="*/ 2648778 w 4422913"/>
              <a:gd name="connsiteY13" fmla="*/ 377687 h 3061253"/>
              <a:gd name="connsiteX14" fmla="*/ 2922104 w 4422913"/>
              <a:gd name="connsiteY14" fmla="*/ 591379 h 3061253"/>
              <a:gd name="connsiteX15" fmla="*/ 3190461 w 4422913"/>
              <a:gd name="connsiteY15" fmla="*/ 720587 h 3061253"/>
              <a:gd name="connsiteX16" fmla="*/ 3438939 w 4422913"/>
              <a:gd name="connsiteY16" fmla="*/ 944218 h 3061253"/>
              <a:gd name="connsiteX17" fmla="*/ 3697356 w 4422913"/>
              <a:gd name="connsiteY17" fmla="*/ 1013792 h 3061253"/>
              <a:gd name="connsiteX18" fmla="*/ 3796748 w 4422913"/>
              <a:gd name="connsiteY18" fmla="*/ 1207605 h 3061253"/>
              <a:gd name="connsiteX19" fmla="*/ 3871291 w 4422913"/>
              <a:gd name="connsiteY19" fmla="*/ 1500809 h 3061253"/>
              <a:gd name="connsiteX20" fmla="*/ 4139648 w 4422913"/>
              <a:gd name="connsiteY20" fmla="*/ 1714500 h 3061253"/>
              <a:gd name="connsiteX21" fmla="*/ 4343400 w 4422913"/>
              <a:gd name="connsiteY21" fmla="*/ 1928192 h 3061253"/>
              <a:gd name="connsiteX22" fmla="*/ 4422913 w 4422913"/>
              <a:gd name="connsiteY22" fmla="*/ 2171700 h 3061253"/>
              <a:gd name="connsiteX23" fmla="*/ 4383156 w 4422913"/>
              <a:gd name="connsiteY23" fmla="*/ 2410240 h 3061253"/>
              <a:gd name="connsiteX24" fmla="*/ 4253948 w 4422913"/>
              <a:gd name="connsiteY24" fmla="*/ 2643809 h 3061253"/>
              <a:gd name="connsiteX25" fmla="*/ 4214191 w 4422913"/>
              <a:gd name="connsiteY25" fmla="*/ 2678596 h 3061253"/>
              <a:gd name="connsiteX26" fmla="*/ 4129708 w 4422913"/>
              <a:gd name="connsiteY26" fmla="*/ 2658718 h 3061253"/>
              <a:gd name="connsiteX27" fmla="*/ 4065104 w 4422913"/>
              <a:gd name="connsiteY27" fmla="*/ 2559327 h 3061253"/>
              <a:gd name="connsiteX28" fmla="*/ 4015408 w 4422913"/>
              <a:gd name="connsiteY28" fmla="*/ 2469874 h 3061253"/>
              <a:gd name="connsiteX29" fmla="*/ 3916017 w 4422913"/>
              <a:gd name="connsiteY29" fmla="*/ 2335696 h 3061253"/>
              <a:gd name="connsiteX30" fmla="*/ 3846443 w 4422913"/>
              <a:gd name="connsiteY30" fmla="*/ 2271092 h 3061253"/>
              <a:gd name="connsiteX31" fmla="*/ 3811656 w 4422913"/>
              <a:gd name="connsiteY31" fmla="*/ 2216427 h 3061253"/>
              <a:gd name="connsiteX32" fmla="*/ 3786808 w 4422913"/>
              <a:gd name="connsiteY32" fmla="*/ 2261153 h 3061253"/>
              <a:gd name="connsiteX33" fmla="*/ 3766930 w 4422913"/>
              <a:gd name="connsiteY33" fmla="*/ 2276061 h 3061253"/>
              <a:gd name="connsiteX34" fmla="*/ 3727174 w 4422913"/>
              <a:gd name="connsiteY34" fmla="*/ 2241274 h 3061253"/>
              <a:gd name="connsiteX35" fmla="*/ 3667539 w 4422913"/>
              <a:gd name="connsiteY35" fmla="*/ 2251213 h 3061253"/>
              <a:gd name="connsiteX36" fmla="*/ 3602935 w 4422913"/>
              <a:gd name="connsiteY36" fmla="*/ 2290970 h 3061253"/>
              <a:gd name="connsiteX37" fmla="*/ 3548269 w 4422913"/>
              <a:gd name="connsiteY37" fmla="*/ 2360544 h 3061253"/>
              <a:gd name="connsiteX38" fmla="*/ 3543300 w 4422913"/>
              <a:gd name="connsiteY38" fmla="*/ 2430118 h 3061253"/>
              <a:gd name="connsiteX39" fmla="*/ 3503543 w 4422913"/>
              <a:gd name="connsiteY39" fmla="*/ 2454966 h 3061253"/>
              <a:gd name="connsiteX40" fmla="*/ 3558208 w 4422913"/>
              <a:gd name="connsiteY40" fmla="*/ 2534479 h 3061253"/>
              <a:gd name="connsiteX41" fmla="*/ 3592995 w 4422913"/>
              <a:gd name="connsiteY41" fmla="*/ 2594113 h 3061253"/>
              <a:gd name="connsiteX42" fmla="*/ 3632752 w 4422913"/>
              <a:gd name="connsiteY42" fmla="*/ 2648779 h 3061253"/>
              <a:gd name="connsiteX43" fmla="*/ 3677478 w 4422913"/>
              <a:gd name="connsiteY43" fmla="*/ 2703444 h 3061253"/>
              <a:gd name="connsiteX44" fmla="*/ 3687417 w 4422913"/>
              <a:gd name="connsiteY44" fmla="*/ 2748170 h 3061253"/>
              <a:gd name="connsiteX45" fmla="*/ 3687417 w 4422913"/>
              <a:gd name="connsiteY45" fmla="*/ 2792896 h 3061253"/>
              <a:gd name="connsiteX46" fmla="*/ 3647661 w 4422913"/>
              <a:gd name="connsiteY46" fmla="*/ 2922105 h 3061253"/>
              <a:gd name="connsiteX47" fmla="*/ 3518452 w 4422913"/>
              <a:gd name="connsiteY47" fmla="*/ 3061253 h 3061253"/>
              <a:gd name="connsiteX48" fmla="*/ 3324639 w 4422913"/>
              <a:gd name="connsiteY48" fmla="*/ 2728292 h 3061253"/>
              <a:gd name="connsiteX49" fmla="*/ 3195430 w 4422913"/>
              <a:gd name="connsiteY49" fmla="*/ 2564296 h 3061253"/>
              <a:gd name="connsiteX50" fmla="*/ 2937013 w 4422913"/>
              <a:gd name="connsiteY50" fmla="*/ 2479813 h 3061253"/>
              <a:gd name="connsiteX51" fmla="*/ 2564295 w 4422913"/>
              <a:gd name="connsiteY51" fmla="*/ 2425148 h 3061253"/>
              <a:gd name="connsiteX52" fmla="*/ 2271091 w 4422913"/>
              <a:gd name="connsiteY52" fmla="*/ 2524540 h 3061253"/>
              <a:gd name="connsiteX53" fmla="*/ 1948069 w 4422913"/>
              <a:gd name="connsiteY53" fmla="*/ 2499692 h 3061253"/>
              <a:gd name="connsiteX54" fmla="*/ 1689652 w 4422913"/>
              <a:gd name="connsiteY54" fmla="*/ 2504661 h 3061253"/>
              <a:gd name="connsiteX55" fmla="*/ 1257300 w 4422913"/>
              <a:gd name="connsiteY55" fmla="*/ 2514600 h 3061253"/>
              <a:gd name="connsiteX56" fmla="*/ 660951 w 4422913"/>
              <a:gd name="connsiteY56" fmla="*/ 2594112 h 3061253"/>
              <a:gd name="connsiteX57" fmla="*/ 566531 w 4422913"/>
              <a:gd name="connsiteY57" fmla="*/ 2812774 h 3061253"/>
              <a:gd name="connsiteX0" fmla="*/ 4969 w 4422913"/>
              <a:gd name="connsiteY0" fmla="*/ 800100 h 3061253"/>
              <a:gd name="connsiteX1" fmla="*/ 0 w 4422913"/>
              <a:gd name="connsiteY1" fmla="*/ 581440 h 3061253"/>
              <a:gd name="connsiteX2" fmla="*/ 44726 w 4422913"/>
              <a:gd name="connsiteY2" fmla="*/ 357809 h 3061253"/>
              <a:gd name="connsiteX3" fmla="*/ 243508 w 4422913"/>
              <a:gd name="connsiteY3" fmla="*/ 263387 h 3061253"/>
              <a:gd name="connsiteX4" fmla="*/ 412474 w 4422913"/>
              <a:gd name="connsiteY4" fmla="*/ 293205 h 3061253"/>
              <a:gd name="connsiteX5" fmla="*/ 730526 w 4422913"/>
              <a:gd name="connsiteY5" fmla="*/ 124240 h 3061253"/>
              <a:gd name="connsiteX6" fmla="*/ 1068456 w 4422913"/>
              <a:gd name="connsiteY6" fmla="*/ 69574 h 3061253"/>
              <a:gd name="connsiteX7" fmla="*/ 1336813 w 4422913"/>
              <a:gd name="connsiteY7" fmla="*/ 89453 h 3061253"/>
              <a:gd name="connsiteX8" fmla="*/ 1689652 w 4422913"/>
              <a:gd name="connsiteY8" fmla="*/ 89453 h 3061253"/>
              <a:gd name="connsiteX9" fmla="*/ 1977887 w 4422913"/>
              <a:gd name="connsiteY9" fmla="*/ 0 h 3061253"/>
              <a:gd name="connsiteX10" fmla="*/ 2052430 w 4422913"/>
              <a:gd name="connsiteY10" fmla="*/ 19879 h 3061253"/>
              <a:gd name="connsiteX11" fmla="*/ 2310848 w 4422913"/>
              <a:gd name="connsiteY11" fmla="*/ 64605 h 3061253"/>
              <a:gd name="connsiteX12" fmla="*/ 2425148 w 4422913"/>
              <a:gd name="connsiteY12" fmla="*/ 134179 h 3061253"/>
              <a:gd name="connsiteX13" fmla="*/ 2648778 w 4422913"/>
              <a:gd name="connsiteY13" fmla="*/ 377687 h 3061253"/>
              <a:gd name="connsiteX14" fmla="*/ 2922104 w 4422913"/>
              <a:gd name="connsiteY14" fmla="*/ 591379 h 3061253"/>
              <a:gd name="connsiteX15" fmla="*/ 3190461 w 4422913"/>
              <a:gd name="connsiteY15" fmla="*/ 720587 h 3061253"/>
              <a:gd name="connsiteX16" fmla="*/ 3438939 w 4422913"/>
              <a:gd name="connsiteY16" fmla="*/ 944218 h 3061253"/>
              <a:gd name="connsiteX17" fmla="*/ 3697356 w 4422913"/>
              <a:gd name="connsiteY17" fmla="*/ 1013792 h 3061253"/>
              <a:gd name="connsiteX18" fmla="*/ 3796748 w 4422913"/>
              <a:gd name="connsiteY18" fmla="*/ 1207605 h 3061253"/>
              <a:gd name="connsiteX19" fmla="*/ 3871291 w 4422913"/>
              <a:gd name="connsiteY19" fmla="*/ 1500809 h 3061253"/>
              <a:gd name="connsiteX20" fmla="*/ 4139648 w 4422913"/>
              <a:gd name="connsiteY20" fmla="*/ 1714500 h 3061253"/>
              <a:gd name="connsiteX21" fmla="*/ 4343400 w 4422913"/>
              <a:gd name="connsiteY21" fmla="*/ 1928192 h 3061253"/>
              <a:gd name="connsiteX22" fmla="*/ 4422913 w 4422913"/>
              <a:gd name="connsiteY22" fmla="*/ 2171700 h 3061253"/>
              <a:gd name="connsiteX23" fmla="*/ 4383156 w 4422913"/>
              <a:gd name="connsiteY23" fmla="*/ 2410240 h 3061253"/>
              <a:gd name="connsiteX24" fmla="*/ 4253948 w 4422913"/>
              <a:gd name="connsiteY24" fmla="*/ 2643809 h 3061253"/>
              <a:gd name="connsiteX25" fmla="*/ 4214191 w 4422913"/>
              <a:gd name="connsiteY25" fmla="*/ 2678596 h 3061253"/>
              <a:gd name="connsiteX26" fmla="*/ 4129708 w 4422913"/>
              <a:gd name="connsiteY26" fmla="*/ 2658718 h 3061253"/>
              <a:gd name="connsiteX27" fmla="*/ 4065104 w 4422913"/>
              <a:gd name="connsiteY27" fmla="*/ 2559327 h 3061253"/>
              <a:gd name="connsiteX28" fmla="*/ 4015408 w 4422913"/>
              <a:gd name="connsiteY28" fmla="*/ 2469874 h 3061253"/>
              <a:gd name="connsiteX29" fmla="*/ 3916017 w 4422913"/>
              <a:gd name="connsiteY29" fmla="*/ 2335696 h 3061253"/>
              <a:gd name="connsiteX30" fmla="*/ 3846443 w 4422913"/>
              <a:gd name="connsiteY30" fmla="*/ 2271092 h 3061253"/>
              <a:gd name="connsiteX31" fmla="*/ 3811656 w 4422913"/>
              <a:gd name="connsiteY31" fmla="*/ 2216427 h 3061253"/>
              <a:gd name="connsiteX32" fmla="*/ 3786808 w 4422913"/>
              <a:gd name="connsiteY32" fmla="*/ 2261153 h 3061253"/>
              <a:gd name="connsiteX33" fmla="*/ 3766930 w 4422913"/>
              <a:gd name="connsiteY33" fmla="*/ 2276061 h 3061253"/>
              <a:gd name="connsiteX34" fmla="*/ 3727174 w 4422913"/>
              <a:gd name="connsiteY34" fmla="*/ 2241274 h 3061253"/>
              <a:gd name="connsiteX35" fmla="*/ 3667539 w 4422913"/>
              <a:gd name="connsiteY35" fmla="*/ 2251213 h 3061253"/>
              <a:gd name="connsiteX36" fmla="*/ 3602935 w 4422913"/>
              <a:gd name="connsiteY36" fmla="*/ 2290970 h 3061253"/>
              <a:gd name="connsiteX37" fmla="*/ 3548269 w 4422913"/>
              <a:gd name="connsiteY37" fmla="*/ 2360544 h 3061253"/>
              <a:gd name="connsiteX38" fmla="*/ 3543300 w 4422913"/>
              <a:gd name="connsiteY38" fmla="*/ 2430118 h 3061253"/>
              <a:gd name="connsiteX39" fmla="*/ 3503543 w 4422913"/>
              <a:gd name="connsiteY39" fmla="*/ 2454966 h 3061253"/>
              <a:gd name="connsiteX40" fmla="*/ 3558208 w 4422913"/>
              <a:gd name="connsiteY40" fmla="*/ 2534479 h 3061253"/>
              <a:gd name="connsiteX41" fmla="*/ 3592995 w 4422913"/>
              <a:gd name="connsiteY41" fmla="*/ 2594113 h 3061253"/>
              <a:gd name="connsiteX42" fmla="*/ 3632752 w 4422913"/>
              <a:gd name="connsiteY42" fmla="*/ 2648779 h 3061253"/>
              <a:gd name="connsiteX43" fmla="*/ 3677478 w 4422913"/>
              <a:gd name="connsiteY43" fmla="*/ 2703444 h 3061253"/>
              <a:gd name="connsiteX44" fmla="*/ 3687417 w 4422913"/>
              <a:gd name="connsiteY44" fmla="*/ 2748170 h 3061253"/>
              <a:gd name="connsiteX45" fmla="*/ 3687417 w 4422913"/>
              <a:gd name="connsiteY45" fmla="*/ 2792896 h 3061253"/>
              <a:gd name="connsiteX46" fmla="*/ 3647661 w 4422913"/>
              <a:gd name="connsiteY46" fmla="*/ 2922105 h 3061253"/>
              <a:gd name="connsiteX47" fmla="*/ 3518452 w 4422913"/>
              <a:gd name="connsiteY47" fmla="*/ 3061253 h 3061253"/>
              <a:gd name="connsiteX48" fmla="*/ 3324639 w 4422913"/>
              <a:gd name="connsiteY48" fmla="*/ 2728292 h 3061253"/>
              <a:gd name="connsiteX49" fmla="*/ 3195430 w 4422913"/>
              <a:gd name="connsiteY49" fmla="*/ 2564296 h 3061253"/>
              <a:gd name="connsiteX50" fmla="*/ 2937013 w 4422913"/>
              <a:gd name="connsiteY50" fmla="*/ 2479813 h 3061253"/>
              <a:gd name="connsiteX51" fmla="*/ 2564295 w 4422913"/>
              <a:gd name="connsiteY51" fmla="*/ 2425148 h 3061253"/>
              <a:gd name="connsiteX52" fmla="*/ 2271091 w 4422913"/>
              <a:gd name="connsiteY52" fmla="*/ 2524540 h 3061253"/>
              <a:gd name="connsiteX53" fmla="*/ 1948069 w 4422913"/>
              <a:gd name="connsiteY53" fmla="*/ 2499692 h 3061253"/>
              <a:gd name="connsiteX54" fmla="*/ 1689652 w 4422913"/>
              <a:gd name="connsiteY54" fmla="*/ 2504661 h 3061253"/>
              <a:gd name="connsiteX55" fmla="*/ 1257300 w 4422913"/>
              <a:gd name="connsiteY55" fmla="*/ 2514600 h 3061253"/>
              <a:gd name="connsiteX56" fmla="*/ 660951 w 4422913"/>
              <a:gd name="connsiteY56" fmla="*/ 2594112 h 3061253"/>
              <a:gd name="connsiteX57" fmla="*/ 566531 w 4422913"/>
              <a:gd name="connsiteY57" fmla="*/ 2812774 h 3061253"/>
              <a:gd name="connsiteX58" fmla="*/ 561561 w 4422913"/>
              <a:gd name="connsiteY58" fmla="*/ 2842592 h 3061253"/>
              <a:gd name="connsiteX0" fmla="*/ 4969 w 4422913"/>
              <a:gd name="connsiteY0" fmla="*/ 800100 h 3061253"/>
              <a:gd name="connsiteX1" fmla="*/ 0 w 4422913"/>
              <a:gd name="connsiteY1" fmla="*/ 581440 h 3061253"/>
              <a:gd name="connsiteX2" fmla="*/ 44726 w 4422913"/>
              <a:gd name="connsiteY2" fmla="*/ 357809 h 3061253"/>
              <a:gd name="connsiteX3" fmla="*/ 243508 w 4422913"/>
              <a:gd name="connsiteY3" fmla="*/ 263387 h 3061253"/>
              <a:gd name="connsiteX4" fmla="*/ 412474 w 4422913"/>
              <a:gd name="connsiteY4" fmla="*/ 293205 h 3061253"/>
              <a:gd name="connsiteX5" fmla="*/ 730526 w 4422913"/>
              <a:gd name="connsiteY5" fmla="*/ 124240 h 3061253"/>
              <a:gd name="connsiteX6" fmla="*/ 1068456 w 4422913"/>
              <a:gd name="connsiteY6" fmla="*/ 69574 h 3061253"/>
              <a:gd name="connsiteX7" fmla="*/ 1336813 w 4422913"/>
              <a:gd name="connsiteY7" fmla="*/ 89453 h 3061253"/>
              <a:gd name="connsiteX8" fmla="*/ 1689652 w 4422913"/>
              <a:gd name="connsiteY8" fmla="*/ 89453 h 3061253"/>
              <a:gd name="connsiteX9" fmla="*/ 1977887 w 4422913"/>
              <a:gd name="connsiteY9" fmla="*/ 0 h 3061253"/>
              <a:gd name="connsiteX10" fmla="*/ 2052430 w 4422913"/>
              <a:gd name="connsiteY10" fmla="*/ 19879 h 3061253"/>
              <a:gd name="connsiteX11" fmla="*/ 2310848 w 4422913"/>
              <a:gd name="connsiteY11" fmla="*/ 64605 h 3061253"/>
              <a:gd name="connsiteX12" fmla="*/ 2425148 w 4422913"/>
              <a:gd name="connsiteY12" fmla="*/ 134179 h 3061253"/>
              <a:gd name="connsiteX13" fmla="*/ 2648778 w 4422913"/>
              <a:gd name="connsiteY13" fmla="*/ 377687 h 3061253"/>
              <a:gd name="connsiteX14" fmla="*/ 2922104 w 4422913"/>
              <a:gd name="connsiteY14" fmla="*/ 591379 h 3061253"/>
              <a:gd name="connsiteX15" fmla="*/ 3190461 w 4422913"/>
              <a:gd name="connsiteY15" fmla="*/ 720587 h 3061253"/>
              <a:gd name="connsiteX16" fmla="*/ 3438939 w 4422913"/>
              <a:gd name="connsiteY16" fmla="*/ 944218 h 3061253"/>
              <a:gd name="connsiteX17" fmla="*/ 3697356 w 4422913"/>
              <a:gd name="connsiteY17" fmla="*/ 1013792 h 3061253"/>
              <a:gd name="connsiteX18" fmla="*/ 3796748 w 4422913"/>
              <a:gd name="connsiteY18" fmla="*/ 1207605 h 3061253"/>
              <a:gd name="connsiteX19" fmla="*/ 3871291 w 4422913"/>
              <a:gd name="connsiteY19" fmla="*/ 1500809 h 3061253"/>
              <a:gd name="connsiteX20" fmla="*/ 4139648 w 4422913"/>
              <a:gd name="connsiteY20" fmla="*/ 1714500 h 3061253"/>
              <a:gd name="connsiteX21" fmla="*/ 4343400 w 4422913"/>
              <a:gd name="connsiteY21" fmla="*/ 1928192 h 3061253"/>
              <a:gd name="connsiteX22" fmla="*/ 4422913 w 4422913"/>
              <a:gd name="connsiteY22" fmla="*/ 2171700 h 3061253"/>
              <a:gd name="connsiteX23" fmla="*/ 4383156 w 4422913"/>
              <a:gd name="connsiteY23" fmla="*/ 2410240 h 3061253"/>
              <a:gd name="connsiteX24" fmla="*/ 4253948 w 4422913"/>
              <a:gd name="connsiteY24" fmla="*/ 2643809 h 3061253"/>
              <a:gd name="connsiteX25" fmla="*/ 4214191 w 4422913"/>
              <a:gd name="connsiteY25" fmla="*/ 2678596 h 3061253"/>
              <a:gd name="connsiteX26" fmla="*/ 4129708 w 4422913"/>
              <a:gd name="connsiteY26" fmla="*/ 2658718 h 3061253"/>
              <a:gd name="connsiteX27" fmla="*/ 4065104 w 4422913"/>
              <a:gd name="connsiteY27" fmla="*/ 2559327 h 3061253"/>
              <a:gd name="connsiteX28" fmla="*/ 4015408 w 4422913"/>
              <a:gd name="connsiteY28" fmla="*/ 2469874 h 3061253"/>
              <a:gd name="connsiteX29" fmla="*/ 3916017 w 4422913"/>
              <a:gd name="connsiteY29" fmla="*/ 2335696 h 3061253"/>
              <a:gd name="connsiteX30" fmla="*/ 3846443 w 4422913"/>
              <a:gd name="connsiteY30" fmla="*/ 2271092 h 3061253"/>
              <a:gd name="connsiteX31" fmla="*/ 3811656 w 4422913"/>
              <a:gd name="connsiteY31" fmla="*/ 2216427 h 3061253"/>
              <a:gd name="connsiteX32" fmla="*/ 3786808 w 4422913"/>
              <a:gd name="connsiteY32" fmla="*/ 2261153 h 3061253"/>
              <a:gd name="connsiteX33" fmla="*/ 3766930 w 4422913"/>
              <a:gd name="connsiteY33" fmla="*/ 2276061 h 3061253"/>
              <a:gd name="connsiteX34" fmla="*/ 3727174 w 4422913"/>
              <a:gd name="connsiteY34" fmla="*/ 2241274 h 3061253"/>
              <a:gd name="connsiteX35" fmla="*/ 3667539 w 4422913"/>
              <a:gd name="connsiteY35" fmla="*/ 2251213 h 3061253"/>
              <a:gd name="connsiteX36" fmla="*/ 3602935 w 4422913"/>
              <a:gd name="connsiteY36" fmla="*/ 2290970 h 3061253"/>
              <a:gd name="connsiteX37" fmla="*/ 3548269 w 4422913"/>
              <a:gd name="connsiteY37" fmla="*/ 2360544 h 3061253"/>
              <a:gd name="connsiteX38" fmla="*/ 3543300 w 4422913"/>
              <a:gd name="connsiteY38" fmla="*/ 2430118 h 3061253"/>
              <a:gd name="connsiteX39" fmla="*/ 3503543 w 4422913"/>
              <a:gd name="connsiteY39" fmla="*/ 2454966 h 3061253"/>
              <a:gd name="connsiteX40" fmla="*/ 3558208 w 4422913"/>
              <a:gd name="connsiteY40" fmla="*/ 2534479 h 3061253"/>
              <a:gd name="connsiteX41" fmla="*/ 3592995 w 4422913"/>
              <a:gd name="connsiteY41" fmla="*/ 2594113 h 3061253"/>
              <a:gd name="connsiteX42" fmla="*/ 3632752 w 4422913"/>
              <a:gd name="connsiteY42" fmla="*/ 2648779 h 3061253"/>
              <a:gd name="connsiteX43" fmla="*/ 3677478 w 4422913"/>
              <a:gd name="connsiteY43" fmla="*/ 2703444 h 3061253"/>
              <a:gd name="connsiteX44" fmla="*/ 3687417 w 4422913"/>
              <a:gd name="connsiteY44" fmla="*/ 2748170 h 3061253"/>
              <a:gd name="connsiteX45" fmla="*/ 3687417 w 4422913"/>
              <a:gd name="connsiteY45" fmla="*/ 2792896 h 3061253"/>
              <a:gd name="connsiteX46" fmla="*/ 3647661 w 4422913"/>
              <a:gd name="connsiteY46" fmla="*/ 2922105 h 3061253"/>
              <a:gd name="connsiteX47" fmla="*/ 3518452 w 4422913"/>
              <a:gd name="connsiteY47" fmla="*/ 3061253 h 3061253"/>
              <a:gd name="connsiteX48" fmla="*/ 3324639 w 4422913"/>
              <a:gd name="connsiteY48" fmla="*/ 2728292 h 3061253"/>
              <a:gd name="connsiteX49" fmla="*/ 3195430 w 4422913"/>
              <a:gd name="connsiteY49" fmla="*/ 2564296 h 3061253"/>
              <a:gd name="connsiteX50" fmla="*/ 2937013 w 4422913"/>
              <a:gd name="connsiteY50" fmla="*/ 2479813 h 3061253"/>
              <a:gd name="connsiteX51" fmla="*/ 2564295 w 4422913"/>
              <a:gd name="connsiteY51" fmla="*/ 2425148 h 3061253"/>
              <a:gd name="connsiteX52" fmla="*/ 2271091 w 4422913"/>
              <a:gd name="connsiteY52" fmla="*/ 2524540 h 3061253"/>
              <a:gd name="connsiteX53" fmla="*/ 1948069 w 4422913"/>
              <a:gd name="connsiteY53" fmla="*/ 2499692 h 3061253"/>
              <a:gd name="connsiteX54" fmla="*/ 1689652 w 4422913"/>
              <a:gd name="connsiteY54" fmla="*/ 2504661 h 3061253"/>
              <a:gd name="connsiteX55" fmla="*/ 1257300 w 4422913"/>
              <a:gd name="connsiteY55" fmla="*/ 2514600 h 3061253"/>
              <a:gd name="connsiteX56" fmla="*/ 660951 w 4422913"/>
              <a:gd name="connsiteY56" fmla="*/ 2594112 h 3061253"/>
              <a:gd name="connsiteX57" fmla="*/ 566531 w 4422913"/>
              <a:gd name="connsiteY57" fmla="*/ 2812774 h 3061253"/>
              <a:gd name="connsiteX58" fmla="*/ 561561 w 4422913"/>
              <a:gd name="connsiteY58" fmla="*/ 2981740 h 3061253"/>
              <a:gd name="connsiteX0" fmla="*/ 4969 w 4422913"/>
              <a:gd name="connsiteY0" fmla="*/ 800100 h 3061253"/>
              <a:gd name="connsiteX1" fmla="*/ 0 w 4422913"/>
              <a:gd name="connsiteY1" fmla="*/ 581440 h 3061253"/>
              <a:gd name="connsiteX2" fmla="*/ 44726 w 4422913"/>
              <a:gd name="connsiteY2" fmla="*/ 357809 h 3061253"/>
              <a:gd name="connsiteX3" fmla="*/ 243508 w 4422913"/>
              <a:gd name="connsiteY3" fmla="*/ 263387 h 3061253"/>
              <a:gd name="connsiteX4" fmla="*/ 412474 w 4422913"/>
              <a:gd name="connsiteY4" fmla="*/ 293205 h 3061253"/>
              <a:gd name="connsiteX5" fmla="*/ 730526 w 4422913"/>
              <a:gd name="connsiteY5" fmla="*/ 124240 h 3061253"/>
              <a:gd name="connsiteX6" fmla="*/ 1068456 w 4422913"/>
              <a:gd name="connsiteY6" fmla="*/ 69574 h 3061253"/>
              <a:gd name="connsiteX7" fmla="*/ 1336813 w 4422913"/>
              <a:gd name="connsiteY7" fmla="*/ 89453 h 3061253"/>
              <a:gd name="connsiteX8" fmla="*/ 1689652 w 4422913"/>
              <a:gd name="connsiteY8" fmla="*/ 89453 h 3061253"/>
              <a:gd name="connsiteX9" fmla="*/ 1977887 w 4422913"/>
              <a:gd name="connsiteY9" fmla="*/ 0 h 3061253"/>
              <a:gd name="connsiteX10" fmla="*/ 2052430 w 4422913"/>
              <a:gd name="connsiteY10" fmla="*/ 19879 h 3061253"/>
              <a:gd name="connsiteX11" fmla="*/ 2310848 w 4422913"/>
              <a:gd name="connsiteY11" fmla="*/ 64605 h 3061253"/>
              <a:gd name="connsiteX12" fmla="*/ 2425148 w 4422913"/>
              <a:gd name="connsiteY12" fmla="*/ 134179 h 3061253"/>
              <a:gd name="connsiteX13" fmla="*/ 2648778 w 4422913"/>
              <a:gd name="connsiteY13" fmla="*/ 377687 h 3061253"/>
              <a:gd name="connsiteX14" fmla="*/ 2922104 w 4422913"/>
              <a:gd name="connsiteY14" fmla="*/ 591379 h 3061253"/>
              <a:gd name="connsiteX15" fmla="*/ 3190461 w 4422913"/>
              <a:gd name="connsiteY15" fmla="*/ 720587 h 3061253"/>
              <a:gd name="connsiteX16" fmla="*/ 3438939 w 4422913"/>
              <a:gd name="connsiteY16" fmla="*/ 944218 h 3061253"/>
              <a:gd name="connsiteX17" fmla="*/ 3697356 w 4422913"/>
              <a:gd name="connsiteY17" fmla="*/ 1013792 h 3061253"/>
              <a:gd name="connsiteX18" fmla="*/ 3796748 w 4422913"/>
              <a:gd name="connsiteY18" fmla="*/ 1207605 h 3061253"/>
              <a:gd name="connsiteX19" fmla="*/ 3871291 w 4422913"/>
              <a:gd name="connsiteY19" fmla="*/ 1500809 h 3061253"/>
              <a:gd name="connsiteX20" fmla="*/ 4139648 w 4422913"/>
              <a:gd name="connsiteY20" fmla="*/ 1714500 h 3061253"/>
              <a:gd name="connsiteX21" fmla="*/ 4343400 w 4422913"/>
              <a:gd name="connsiteY21" fmla="*/ 1928192 h 3061253"/>
              <a:gd name="connsiteX22" fmla="*/ 4422913 w 4422913"/>
              <a:gd name="connsiteY22" fmla="*/ 2171700 h 3061253"/>
              <a:gd name="connsiteX23" fmla="*/ 4383156 w 4422913"/>
              <a:gd name="connsiteY23" fmla="*/ 2410240 h 3061253"/>
              <a:gd name="connsiteX24" fmla="*/ 4253948 w 4422913"/>
              <a:gd name="connsiteY24" fmla="*/ 2643809 h 3061253"/>
              <a:gd name="connsiteX25" fmla="*/ 4214191 w 4422913"/>
              <a:gd name="connsiteY25" fmla="*/ 2678596 h 3061253"/>
              <a:gd name="connsiteX26" fmla="*/ 4129708 w 4422913"/>
              <a:gd name="connsiteY26" fmla="*/ 2658718 h 3061253"/>
              <a:gd name="connsiteX27" fmla="*/ 4065104 w 4422913"/>
              <a:gd name="connsiteY27" fmla="*/ 2559327 h 3061253"/>
              <a:gd name="connsiteX28" fmla="*/ 4015408 w 4422913"/>
              <a:gd name="connsiteY28" fmla="*/ 2469874 h 3061253"/>
              <a:gd name="connsiteX29" fmla="*/ 3916017 w 4422913"/>
              <a:gd name="connsiteY29" fmla="*/ 2335696 h 3061253"/>
              <a:gd name="connsiteX30" fmla="*/ 3846443 w 4422913"/>
              <a:gd name="connsiteY30" fmla="*/ 2271092 h 3061253"/>
              <a:gd name="connsiteX31" fmla="*/ 3811656 w 4422913"/>
              <a:gd name="connsiteY31" fmla="*/ 2216427 h 3061253"/>
              <a:gd name="connsiteX32" fmla="*/ 3786808 w 4422913"/>
              <a:gd name="connsiteY32" fmla="*/ 2261153 h 3061253"/>
              <a:gd name="connsiteX33" fmla="*/ 3766930 w 4422913"/>
              <a:gd name="connsiteY33" fmla="*/ 2276061 h 3061253"/>
              <a:gd name="connsiteX34" fmla="*/ 3727174 w 4422913"/>
              <a:gd name="connsiteY34" fmla="*/ 2241274 h 3061253"/>
              <a:gd name="connsiteX35" fmla="*/ 3667539 w 4422913"/>
              <a:gd name="connsiteY35" fmla="*/ 2251213 h 3061253"/>
              <a:gd name="connsiteX36" fmla="*/ 3602935 w 4422913"/>
              <a:gd name="connsiteY36" fmla="*/ 2290970 h 3061253"/>
              <a:gd name="connsiteX37" fmla="*/ 3548269 w 4422913"/>
              <a:gd name="connsiteY37" fmla="*/ 2360544 h 3061253"/>
              <a:gd name="connsiteX38" fmla="*/ 3543300 w 4422913"/>
              <a:gd name="connsiteY38" fmla="*/ 2430118 h 3061253"/>
              <a:gd name="connsiteX39" fmla="*/ 3503543 w 4422913"/>
              <a:gd name="connsiteY39" fmla="*/ 2454966 h 3061253"/>
              <a:gd name="connsiteX40" fmla="*/ 3558208 w 4422913"/>
              <a:gd name="connsiteY40" fmla="*/ 2534479 h 3061253"/>
              <a:gd name="connsiteX41" fmla="*/ 3592995 w 4422913"/>
              <a:gd name="connsiteY41" fmla="*/ 2594113 h 3061253"/>
              <a:gd name="connsiteX42" fmla="*/ 3632752 w 4422913"/>
              <a:gd name="connsiteY42" fmla="*/ 2648779 h 3061253"/>
              <a:gd name="connsiteX43" fmla="*/ 3677478 w 4422913"/>
              <a:gd name="connsiteY43" fmla="*/ 2703444 h 3061253"/>
              <a:gd name="connsiteX44" fmla="*/ 3687417 w 4422913"/>
              <a:gd name="connsiteY44" fmla="*/ 2748170 h 3061253"/>
              <a:gd name="connsiteX45" fmla="*/ 3687417 w 4422913"/>
              <a:gd name="connsiteY45" fmla="*/ 2792896 h 3061253"/>
              <a:gd name="connsiteX46" fmla="*/ 3647661 w 4422913"/>
              <a:gd name="connsiteY46" fmla="*/ 2922105 h 3061253"/>
              <a:gd name="connsiteX47" fmla="*/ 3518452 w 4422913"/>
              <a:gd name="connsiteY47" fmla="*/ 3061253 h 3061253"/>
              <a:gd name="connsiteX48" fmla="*/ 3324639 w 4422913"/>
              <a:gd name="connsiteY48" fmla="*/ 2728292 h 3061253"/>
              <a:gd name="connsiteX49" fmla="*/ 3195430 w 4422913"/>
              <a:gd name="connsiteY49" fmla="*/ 2564296 h 3061253"/>
              <a:gd name="connsiteX50" fmla="*/ 2937013 w 4422913"/>
              <a:gd name="connsiteY50" fmla="*/ 2479813 h 3061253"/>
              <a:gd name="connsiteX51" fmla="*/ 2564295 w 4422913"/>
              <a:gd name="connsiteY51" fmla="*/ 2425148 h 3061253"/>
              <a:gd name="connsiteX52" fmla="*/ 2271091 w 4422913"/>
              <a:gd name="connsiteY52" fmla="*/ 2524540 h 3061253"/>
              <a:gd name="connsiteX53" fmla="*/ 1948069 w 4422913"/>
              <a:gd name="connsiteY53" fmla="*/ 2499692 h 3061253"/>
              <a:gd name="connsiteX54" fmla="*/ 1689652 w 4422913"/>
              <a:gd name="connsiteY54" fmla="*/ 2504661 h 3061253"/>
              <a:gd name="connsiteX55" fmla="*/ 1257300 w 4422913"/>
              <a:gd name="connsiteY55" fmla="*/ 2514600 h 3061253"/>
              <a:gd name="connsiteX56" fmla="*/ 660951 w 4422913"/>
              <a:gd name="connsiteY56" fmla="*/ 2594112 h 3061253"/>
              <a:gd name="connsiteX57" fmla="*/ 566531 w 4422913"/>
              <a:gd name="connsiteY57" fmla="*/ 2812774 h 3061253"/>
              <a:gd name="connsiteX58" fmla="*/ 561561 w 4422913"/>
              <a:gd name="connsiteY58" fmla="*/ 2981740 h 3061253"/>
              <a:gd name="connsiteX59" fmla="*/ 546652 w 4422913"/>
              <a:gd name="connsiteY59" fmla="*/ 2961861 h 3061253"/>
              <a:gd name="connsiteX0" fmla="*/ 4969 w 4422913"/>
              <a:gd name="connsiteY0" fmla="*/ 800100 h 3066414"/>
              <a:gd name="connsiteX1" fmla="*/ 0 w 4422913"/>
              <a:gd name="connsiteY1" fmla="*/ 581440 h 3066414"/>
              <a:gd name="connsiteX2" fmla="*/ 44726 w 4422913"/>
              <a:gd name="connsiteY2" fmla="*/ 357809 h 3066414"/>
              <a:gd name="connsiteX3" fmla="*/ 243508 w 4422913"/>
              <a:gd name="connsiteY3" fmla="*/ 263387 h 3066414"/>
              <a:gd name="connsiteX4" fmla="*/ 412474 w 4422913"/>
              <a:gd name="connsiteY4" fmla="*/ 293205 h 3066414"/>
              <a:gd name="connsiteX5" fmla="*/ 730526 w 4422913"/>
              <a:gd name="connsiteY5" fmla="*/ 124240 h 3066414"/>
              <a:gd name="connsiteX6" fmla="*/ 1068456 w 4422913"/>
              <a:gd name="connsiteY6" fmla="*/ 69574 h 3066414"/>
              <a:gd name="connsiteX7" fmla="*/ 1336813 w 4422913"/>
              <a:gd name="connsiteY7" fmla="*/ 89453 h 3066414"/>
              <a:gd name="connsiteX8" fmla="*/ 1689652 w 4422913"/>
              <a:gd name="connsiteY8" fmla="*/ 89453 h 3066414"/>
              <a:gd name="connsiteX9" fmla="*/ 1977887 w 4422913"/>
              <a:gd name="connsiteY9" fmla="*/ 0 h 3066414"/>
              <a:gd name="connsiteX10" fmla="*/ 2052430 w 4422913"/>
              <a:gd name="connsiteY10" fmla="*/ 19879 h 3066414"/>
              <a:gd name="connsiteX11" fmla="*/ 2310848 w 4422913"/>
              <a:gd name="connsiteY11" fmla="*/ 64605 h 3066414"/>
              <a:gd name="connsiteX12" fmla="*/ 2425148 w 4422913"/>
              <a:gd name="connsiteY12" fmla="*/ 134179 h 3066414"/>
              <a:gd name="connsiteX13" fmla="*/ 2648778 w 4422913"/>
              <a:gd name="connsiteY13" fmla="*/ 377687 h 3066414"/>
              <a:gd name="connsiteX14" fmla="*/ 2922104 w 4422913"/>
              <a:gd name="connsiteY14" fmla="*/ 591379 h 3066414"/>
              <a:gd name="connsiteX15" fmla="*/ 3190461 w 4422913"/>
              <a:gd name="connsiteY15" fmla="*/ 720587 h 3066414"/>
              <a:gd name="connsiteX16" fmla="*/ 3438939 w 4422913"/>
              <a:gd name="connsiteY16" fmla="*/ 944218 h 3066414"/>
              <a:gd name="connsiteX17" fmla="*/ 3697356 w 4422913"/>
              <a:gd name="connsiteY17" fmla="*/ 1013792 h 3066414"/>
              <a:gd name="connsiteX18" fmla="*/ 3796748 w 4422913"/>
              <a:gd name="connsiteY18" fmla="*/ 1207605 h 3066414"/>
              <a:gd name="connsiteX19" fmla="*/ 3871291 w 4422913"/>
              <a:gd name="connsiteY19" fmla="*/ 1500809 h 3066414"/>
              <a:gd name="connsiteX20" fmla="*/ 4139648 w 4422913"/>
              <a:gd name="connsiteY20" fmla="*/ 1714500 h 3066414"/>
              <a:gd name="connsiteX21" fmla="*/ 4343400 w 4422913"/>
              <a:gd name="connsiteY21" fmla="*/ 1928192 h 3066414"/>
              <a:gd name="connsiteX22" fmla="*/ 4422913 w 4422913"/>
              <a:gd name="connsiteY22" fmla="*/ 2171700 h 3066414"/>
              <a:gd name="connsiteX23" fmla="*/ 4383156 w 4422913"/>
              <a:gd name="connsiteY23" fmla="*/ 2410240 h 3066414"/>
              <a:gd name="connsiteX24" fmla="*/ 4253948 w 4422913"/>
              <a:gd name="connsiteY24" fmla="*/ 2643809 h 3066414"/>
              <a:gd name="connsiteX25" fmla="*/ 4214191 w 4422913"/>
              <a:gd name="connsiteY25" fmla="*/ 2678596 h 3066414"/>
              <a:gd name="connsiteX26" fmla="*/ 4129708 w 4422913"/>
              <a:gd name="connsiteY26" fmla="*/ 2658718 h 3066414"/>
              <a:gd name="connsiteX27" fmla="*/ 4065104 w 4422913"/>
              <a:gd name="connsiteY27" fmla="*/ 2559327 h 3066414"/>
              <a:gd name="connsiteX28" fmla="*/ 4015408 w 4422913"/>
              <a:gd name="connsiteY28" fmla="*/ 2469874 h 3066414"/>
              <a:gd name="connsiteX29" fmla="*/ 3916017 w 4422913"/>
              <a:gd name="connsiteY29" fmla="*/ 2335696 h 3066414"/>
              <a:gd name="connsiteX30" fmla="*/ 3846443 w 4422913"/>
              <a:gd name="connsiteY30" fmla="*/ 2271092 h 3066414"/>
              <a:gd name="connsiteX31" fmla="*/ 3811656 w 4422913"/>
              <a:gd name="connsiteY31" fmla="*/ 2216427 h 3066414"/>
              <a:gd name="connsiteX32" fmla="*/ 3786808 w 4422913"/>
              <a:gd name="connsiteY32" fmla="*/ 2261153 h 3066414"/>
              <a:gd name="connsiteX33" fmla="*/ 3766930 w 4422913"/>
              <a:gd name="connsiteY33" fmla="*/ 2276061 h 3066414"/>
              <a:gd name="connsiteX34" fmla="*/ 3727174 w 4422913"/>
              <a:gd name="connsiteY34" fmla="*/ 2241274 h 3066414"/>
              <a:gd name="connsiteX35" fmla="*/ 3667539 w 4422913"/>
              <a:gd name="connsiteY35" fmla="*/ 2251213 h 3066414"/>
              <a:gd name="connsiteX36" fmla="*/ 3602935 w 4422913"/>
              <a:gd name="connsiteY36" fmla="*/ 2290970 h 3066414"/>
              <a:gd name="connsiteX37" fmla="*/ 3548269 w 4422913"/>
              <a:gd name="connsiteY37" fmla="*/ 2360544 h 3066414"/>
              <a:gd name="connsiteX38" fmla="*/ 3543300 w 4422913"/>
              <a:gd name="connsiteY38" fmla="*/ 2430118 h 3066414"/>
              <a:gd name="connsiteX39" fmla="*/ 3503543 w 4422913"/>
              <a:gd name="connsiteY39" fmla="*/ 2454966 h 3066414"/>
              <a:gd name="connsiteX40" fmla="*/ 3558208 w 4422913"/>
              <a:gd name="connsiteY40" fmla="*/ 2534479 h 3066414"/>
              <a:gd name="connsiteX41" fmla="*/ 3592995 w 4422913"/>
              <a:gd name="connsiteY41" fmla="*/ 2594113 h 3066414"/>
              <a:gd name="connsiteX42" fmla="*/ 3632752 w 4422913"/>
              <a:gd name="connsiteY42" fmla="*/ 2648779 h 3066414"/>
              <a:gd name="connsiteX43" fmla="*/ 3677478 w 4422913"/>
              <a:gd name="connsiteY43" fmla="*/ 2703444 h 3066414"/>
              <a:gd name="connsiteX44" fmla="*/ 3687417 w 4422913"/>
              <a:gd name="connsiteY44" fmla="*/ 2748170 h 3066414"/>
              <a:gd name="connsiteX45" fmla="*/ 3687417 w 4422913"/>
              <a:gd name="connsiteY45" fmla="*/ 2792896 h 3066414"/>
              <a:gd name="connsiteX46" fmla="*/ 3647661 w 4422913"/>
              <a:gd name="connsiteY46" fmla="*/ 2922105 h 3066414"/>
              <a:gd name="connsiteX47" fmla="*/ 3518452 w 4422913"/>
              <a:gd name="connsiteY47" fmla="*/ 3061253 h 3066414"/>
              <a:gd name="connsiteX48" fmla="*/ 3324639 w 4422913"/>
              <a:gd name="connsiteY48" fmla="*/ 2728292 h 3066414"/>
              <a:gd name="connsiteX49" fmla="*/ 3195430 w 4422913"/>
              <a:gd name="connsiteY49" fmla="*/ 2564296 h 3066414"/>
              <a:gd name="connsiteX50" fmla="*/ 2937013 w 4422913"/>
              <a:gd name="connsiteY50" fmla="*/ 2479813 h 3066414"/>
              <a:gd name="connsiteX51" fmla="*/ 2564295 w 4422913"/>
              <a:gd name="connsiteY51" fmla="*/ 2425148 h 3066414"/>
              <a:gd name="connsiteX52" fmla="*/ 2271091 w 4422913"/>
              <a:gd name="connsiteY52" fmla="*/ 2524540 h 3066414"/>
              <a:gd name="connsiteX53" fmla="*/ 1948069 w 4422913"/>
              <a:gd name="connsiteY53" fmla="*/ 2499692 h 3066414"/>
              <a:gd name="connsiteX54" fmla="*/ 1689652 w 4422913"/>
              <a:gd name="connsiteY54" fmla="*/ 2504661 h 3066414"/>
              <a:gd name="connsiteX55" fmla="*/ 1257300 w 4422913"/>
              <a:gd name="connsiteY55" fmla="*/ 2514600 h 3066414"/>
              <a:gd name="connsiteX56" fmla="*/ 660951 w 4422913"/>
              <a:gd name="connsiteY56" fmla="*/ 2594112 h 3066414"/>
              <a:gd name="connsiteX57" fmla="*/ 566531 w 4422913"/>
              <a:gd name="connsiteY57" fmla="*/ 2812774 h 3066414"/>
              <a:gd name="connsiteX58" fmla="*/ 561561 w 4422913"/>
              <a:gd name="connsiteY58" fmla="*/ 2981740 h 3066414"/>
              <a:gd name="connsiteX59" fmla="*/ 487017 w 4422913"/>
              <a:gd name="connsiteY59" fmla="*/ 3066222 h 3066414"/>
              <a:gd name="connsiteX0" fmla="*/ 4969 w 4422913"/>
              <a:gd name="connsiteY0" fmla="*/ 800100 h 3086099"/>
              <a:gd name="connsiteX1" fmla="*/ 0 w 4422913"/>
              <a:gd name="connsiteY1" fmla="*/ 581440 h 3086099"/>
              <a:gd name="connsiteX2" fmla="*/ 44726 w 4422913"/>
              <a:gd name="connsiteY2" fmla="*/ 357809 h 3086099"/>
              <a:gd name="connsiteX3" fmla="*/ 243508 w 4422913"/>
              <a:gd name="connsiteY3" fmla="*/ 263387 h 3086099"/>
              <a:gd name="connsiteX4" fmla="*/ 412474 w 4422913"/>
              <a:gd name="connsiteY4" fmla="*/ 293205 h 3086099"/>
              <a:gd name="connsiteX5" fmla="*/ 730526 w 4422913"/>
              <a:gd name="connsiteY5" fmla="*/ 124240 h 3086099"/>
              <a:gd name="connsiteX6" fmla="*/ 1068456 w 4422913"/>
              <a:gd name="connsiteY6" fmla="*/ 69574 h 3086099"/>
              <a:gd name="connsiteX7" fmla="*/ 1336813 w 4422913"/>
              <a:gd name="connsiteY7" fmla="*/ 89453 h 3086099"/>
              <a:gd name="connsiteX8" fmla="*/ 1689652 w 4422913"/>
              <a:gd name="connsiteY8" fmla="*/ 89453 h 3086099"/>
              <a:gd name="connsiteX9" fmla="*/ 1977887 w 4422913"/>
              <a:gd name="connsiteY9" fmla="*/ 0 h 3086099"/>
              <a:gd name="connsiteX10" fmla="*/ 2052430 w 4422913"/>
              <a:gd name="connsiteY10" fmla="*/ 19879 h 3086099"/>
              <a:gd name="connsiteX11" fmla="*/ 2310848 w 4422913"/>
              <a:gd name="connsiteY11" fmla="*/ 64605 h 3086099"/>
              <a:gd name="connsiteX12" fmla="*/ 2425148 w 4422913"/>
              <a:gd name="connsiteY12" fmla="*/ 134179 h 3086099"/>
              <a:gd name="connsiteX13" fmla="*/ 2648778 w 4422913"/>
              <a:gd name="connsiteY13" fmla="*/ 377687 h 3086099"/>
              <a:gd name="connsiteX14" fmla="*/ 2922104 w 4422913"/>
              <a:gd name="connsiteY14" fmla="*/ 591379 h 3086099"/>
              <a:gd name="connsiteX15" fmla="*/ 3190461 w 4422913"/>
              <a:gd name="connsiteY15" fmla="*/ 720587 h 3086099"/>
              <a:gd name="connsiteX16" fmla="*/ 3438939 w 4422913"/>
              <a:gd name="connsiteY16" fmla="*/ 944218 h 3086099"/>
              <a:gd name="connsiteX17" fmla="*/ 3697356 w 4422913"/>
              <a:gd name="connsiteY17" fmla="*/ 1013792 h 3086099"/>
              <a:gd name="connsiteX18" fmla="*/ 3796748 w 4422913"/>
              <a:gd name="connsiteY18" fmla="*/ 1207605 h 3086099"/>
              <a:gd name="connsiteX19" fmla="*/ 3871291 w 4422913"/>
              <a:gd name="connsiteY19" fmla="*/ 1500809 h 3086099"/>
              <a:gd name="connsiteX20" fmla="*/ 4139648 w 4422913"/>
              <a:gd name="connsiteY20" fmla="*/ 1714500 h 3086099"/>
              <a:gd name="connsiteX21" fmla="*/ 4343400 w 4422913"/>
              <a:gd name="connsiteY21" fmla="*/ 1928192 h 3086099"/>
              <a:gd name="connsiteX22" fmla="*/ 4422913 w 4422913"/>
              <a:gd name="connsiteY22" fmla="*/ 2171700 h 3086099"/>
              <a:gd name="connsiteX23" fmla="*/ 4383156 w 4422913"/>
              <a:gd name="connsiteY23" fmla="*/ 2410240 h 3086099"/>
              <a:gd name="connsiteX24" fmla="*/ 4253948 w 4422913"/>
              <a:gd name="connsiteY24" fmla="*/ 2643809 h 3086099"/>
              <a:gd name="connsiteX25" fmla="*/ 4214191 w 4422913"/>
              <a:gd name="connsiteY25" fmla="*/ 2678596 h 3086099"/>
              <a:gd name="connsiteX26" fmla="*/ 4129708 w 4422913"/>
              <a:gd name="connsiteY26" fmla="*/ 2658718 h 3086099"/>
              <a:gd name="connsiteX27" fmla="*/ 4065104 w 4422913"/>
              <a:gd name="connsiteY27" fmla="*/ 2559327 h 3086099"/>
              <a:gd name="connsiteX28" fmla="*/ 4015408 w 4422913"/>
              <a:gd name="connsiteY28" fmla="*/ 2469874 h 3086099"/>
              <a:gd name="connsiteX29" fmla="*/ 3916017 w 4422913"/>
              <a:gd name="connsiteY29" fmla="*/ 2335696 h 3086099"/>
              <a:gd name="connsiteX30" fmla="*/ 3846443 w 4422913"/>
              <a:gd name="connsiteY30" fmla="*/ 2271092 h 3086099"/>
              <a:gd name="connsiteX31" fmla="*/ 3811656 w 4422913"/>
              <a:gd name="connsiteY31" fmla="*/ 2216427 h 3086099"/>
              <a:gd name="connsiteX32" fmla="*/ 3786808 w 4422913"/>
              <a:gd name="connsiteY32" fmla="*/ 2261153 h 3086099"/>
              <a:gd name="connsiteX33" fmla="*/ 3766930 w 4422913"/>
              <a:gd name="connsiteY33" fmla="*/ 2276061 h 3086099"/>
              <a:gd name="connsiteX34" fmla="*/ 3727174 w 4422913"/>
              <a:gd name="connsiteY34" fmla="*/ 2241274 h 3086099"/>
              <a:gd name="connsiteX35" fmla="*/ 3667539 w 4422913"/>
              <a:gd name="connsiteY35" fmla="*/ 2251213 h 3086099"/>
              <a:gd name="connsiteX36" fmla="*/ 3602935 w 4422913"/>
              <a:gd name="connsiteY36" fmla="*/ 2290970 h 3086099"/>
              <a:gd name="connsiteX37" fmla="*/ 3548269 w 4422913"/>
              <a:gd name="connsiteY37" fmla="*/ 2360544 h 3086099"/>
              <a:gd name="connsiteX38" fmla="*/ 3543300 w 4422913"/>
              <a:gd name="connsiteY38" fmla="*/ 2430118 h 3086099"/>
              <a:gd name="connsiteX39" fmla="*/ 3503543 w 4422913"/>
              <a:gd name="connsiteY39" fmla="*/ 2454966 h 3086099"/>
              <a:gd name="connsiteX40" fmla="*/ 3558208 w 4422913"/>
              <a:gd name="connsiteY40" fmla="*/ 2534479 h 3086099"/>
              <a:gd name="connsiteX41" fmla="*/ 3592995 w 4422913"/>
              <a:gd name="connsiteY41" fmla="*/ 2594113 h 3086099"/>
              <a:gd name="connsiteX42" fmla="*/ 3632752 w 4422913"/>
              <a:gd name="connsiteY42" fmla="*/ 2648779 h 3086099"/>
              <a:gd name="connsiteX43" fmla="*/ 3677478 w 4422913"/>
              <a:gd name="connsiteY43" fmla="*/ 2703444 h 3086099"/>
              <a:gd name="connsiteX44" fmla="*/ 3687417 w 4422913"/>
              <a:gd name="connsiteY44" fmla="*/ 2748170 h 3086099"/>
              <a:gd name="connsiteX45" fmla="*/ 3687417 w 4422913"/>
              <a:gd name="connsiteY45" fmla="*/ 2792896 h 3086099"/>
              <a:gd name="connsiteX46" fmla="*/ 3647661 w 4422913"/>
              <a:gd name="connsiteY46" fmla="*/ 2922105 h 3086099"/>
              <a:gd name="connsiteX47" fmla="*/ 3518452 w 4422913"/>
              <a:gd name="connsiteY47" fmla="*/ 3061253 h 3086099"/>
              <a:gd name="connsiteX48" fmla="*/ 3324639 w 4422913"/>
              <a:gd name="connsiteY48" fmla="*/ 2728292 h 3086099"/>
              <a:gd name="connsiteX49" fmla="*/ 3195430 w 4422913"/>
              <a:gd name="connsiteY49" fmla="*/ 2564296 h 3086099"/>
              <a:gd name="connsiteX50" fmla="*/ 2937013 w 4422913"/>
              <a:gd name="connsiteY50" fmla="*/ 2479813 h 3086099"/>
              <a:gd name="connsiteX51" fmla="*/ 2564295 w 4422913"/>
              <a:gd name="connsiteY51" fmla="*/ 2425148 h 3086099"/>
              <a:gd name="connsiteX52" fmla="*/ 2271091 w 4422913"/>
              <a:gd name="connsiteY52" fmla="*/ 2524540 h 3086099"/>
              <a:gd name="connsiteX53" fmla="*/ 1948069 w 4422913"/>
              <a:gd name="connsiteY53" fmla="*/ 2499692 h 3086099"/>
              <a:gd name="connsiteX54" fmla="*/ 1689652 w 4422913"/>
              <a:gd name="connsiteY54" fmla="*/ 2504661 h 3086099"/>
              <a:gd name="connsiteX55" fmla="*/ 1257300 w 4422913"/>
              <a:gd name="connsiteY55" fmla="*/ 2514600 h 3086099"/>
              <a:gd name="connsiteX56" fmla="*/ 660951 w 4422913"/>
              <a:gd name="connsiteY56" fmla="*/ 2594112 h 3086099"/>
              <a:gd name="connsiteX57" fmla="*/ 566531 w 4422913"/>
              <a:gd name="connsiteY57" fmla="*/ 2812774 h 3086099"/>
              <a:gd name="connsiteX58" fmla="*/ 561561 w 4422913"/>
              <a:gd name="connsiteY58" fmla="*/ 2981740 h 3086099"/>
              <a:gd name="connsiteX59" fmla="*/ 487017 w 4422913"/>
              <a:gd name="connsiteY59" fmla="*/ 3066222 h 3086099"/>
              <a:gd name="connsiteX60" fmla="*/ 467139 w 4422913"/>
              <a:gd name="connsiteY60" fmla="*/ 3086099 h 3086099"/>
              <a:gd name="connsiteX0" fmla="*/ 4969 w 4422913"/>
              <a:gd name="connsiteY0" fmla="*/ 800100 h 3067179"/>
              <a:gd name="connsiteX1" fmla="*/ 0 w 4422913"/>
              <a:gd name="connsiteY1" fmla="*/ 581440 h 3067179"/>
              <a:gd name="connsiteX2" fmla="*/ 44726 w 4422913"/>
              <a:gd name="connsiteY2" fmla="*/ 357809 h 3067179"/>
              <a:gd name="connsiteX3" fmla="*/ 243508 w 4422913"/>
              <a:gd name="connsiteY3" fmla="*/ 263387 h 3067179"/>
              <a:gd name="connsiteX4" fmla="*/ 412474 w 4422913"/>
              <a:gd name="connsiteY4" fmla="*/ 293205 h 3067179"/>
              <a:gd name="connsiteX5" fmla="*/ 730526 w 4422913"/>
              <a:gd name="connsiteY5" fmla="*/ 124240 h 3067179"/>
              <a:gd name="connsiteX6" fmla="*/ 1068456 w 4422913"/>
              <a:gd name="connsiteY6" fmla="*/ 69574 h 3067179"/>
              <a:gd name="connsiteX7" fmla="*/ 1336813 w 4422913"/>
              <a:gd name="connsiteY7" fmla="*/ 89453 h 3067179"/>
              <a:gd name="connsiteX8" fmla="*/ 1689652 w 4422913"/>
              <a:gd name="connsiteY8" fmla="*/ 89453 h 3067179"/>
              <a:gd name="connsiteX9" fmla="*/ 1977887 w 4422913"/>
              <a:gd name="connsiteY9" fmla="*/ 0 h 3067179"/>
              <a:gd name="connsiteX10" fmla="*/ 2052430 w 4422913"/>
              <a:gd name="connsiteY10" fmla="*/ 19879 h 3067179"/>
              <a:gd name="connsiteX11" fmla="*/ 2310848 w 4422913"/>
              <a:gd name="connsiteY11" fmla="*/ 64605 h 3067179"/>
              <a:gd name="connsiteX12" fmla="*/ 2425148 w 4422913"/>
              <a:gd name="connsiteY12" fmla="*/ 134179 h 3067179"/>
              <a:gd name="connsiteX13" fmla="*/ 2648778 w 4422913"/>
              <a:gd name="connsiteY13" fmla="*/ 377687 h 3067179"/>
              <a:gd name="connsiteX14" fmla="*/ 2922104 w 4422913"/>
              <a:gd name="connsiteY14" fmla="*/ 591379 h 3067179"/>
              <a:gd name="connsiteX15" fmla="*/ 3190461 w 4422913"/>
              <a:gd name="connsiteY15" fmla="*/ 720587 h 3067179"/>
              <a:gd name="connsiteX16" fmla="*/ 3438939 w 4422913"/>
              <a:gd name="connsiteY16" fmla="*/ 944218 h 3067179"/>
              <a:gd name="connsiteX17" fmla="*/ 3697356 w 4422913"/>
              <a:gd name="connsiteY17" fmla="*/ 1013792 h 3067179"/>
              <a:gd name="connsiteX18" fmla="*/ 3796748 w 4422913"/>
              <a:gd name="connsiteY18" fmla="*/ 1207605 h 3067179"/>
              <a:gd name="connsiteX19" fmla="*/ 3871291 w 4422913"/>
              <a:gd name="connsiteY19" fmla="*/ 1500809 h 3067179"/>
              <a:gd name="connsiteX20" fmla="*/ 4139648 w 4422913"/>
              <a:gd name="connsiteY20" fmla="*/ 1714500 h 3067179"/>
              <a:gd name="connsiteX21" fmla="*/ 4343400 w 4422913"/>
              <a:gd name="connsiteY21" fmla="*/ 1928192 h 3067179"/>
              <a:gd name="connsiteX22" fmla="*/ 4422913 w 4422913"/>
              <a:gd name="connsiteY22" fmla="*/ 2171700 h 3067179"/>
              <a:gd name="connsiteX23" fmla="*/ 4383156 w 4422913"/>
              <a:gd name="connsiteY23" fmla="*/ 2410240 h 3067179"/>
              <a:gd name="connsiteX24" fmla="*/ 4253948 w 4422913"/>
              <a:gd name="connsiteY24" fmla="*/ 2643809 h 3067179"/>
              <a:gd name="connsiteX25" fmla="*/ 4214191 w 4422913"/>
              <a:gd name="connsiteY25" fmla="*/ 2678596 h 3067179"/>
              <a:gd name="connsiteX26" fmla="*/ 4129708 w 4422913"/>
              <a:gd name="connsiteY26" fmla="*/ 2658718 h 3067179"/>
              <a:gd name="connsiteX27" fmla="*/ 4065104 w 4422913"/>
              <a:gd name="connsiteY27" fmla="*/ 2559327 h 3067179"/>
              <a:gd name="connsiteX28" fmla="*/ 4015408 w 4422913"/>
              <a:gd name="connsiteY28" fmla="*/ 2469874 h 3067179"/>
              <a:gd name="connsiteX29" fmla="*/ 3916017 w 4422913"/>
              <a:gd name="connsiteY29" fmla="*/ 2335696 h 3067179"/>
              <a:gd name="connsiteX30" fmla="*/ 3846443 w 4422913"/>
              <a:gd name="connsiteY30" fmla="*/ 2271092 h 3067179"/>
              <a:gd name="connsiteX31" fmla="*/ 3811656 w 4422913"/>
              <a:gd name="connsiteY31" fmla="*/ 2216427 h 3067179"/>
              <a:gd name="connsiteX32" fmla="*/ 3786808 w 4422913"/>
              <a:gd name="connsiteY32" fmla="*/ 2261153 h 3067179"/>
              <a:gd name="connsiteX33" fmla="*/ 3766930 w 4422913"/>
              <a:gd name="connsiteY33" fmla="*/ 2276061 h 3067179"/>
              <a:gd name="connsiteX34" fmla="*/ 3727174 w 4422913"/>
              <a:gd name="connsiteY34" fmla="*/ 2241274 h 3067179"/>
              <a:gd name="connsiteX35" fmla="*/ 3667539 w 4422913"/>
              <a:gd name="connsiteY35" fmla="*/ 2251213 h 3067179"/>
              <a:gd name="connsiteX36" fmla="*/ 3602935 w 4422913"/>
              <a:gd name="connsiteY36" fmla="*/ 2290970 h 3067179"/>
              <a:gd name="connsiteX37" fmla="*/ 3548269 w 4422913"/>
              <a:gd name="connsiteY37" fmla="*/ 2360544 h 3067179"/>
              <a:gd name="connsiteX38" fmla="*/ 3543300 w 4422913"/>
              <a:gd name="connsiteY38" fmla="*/ 2430118 h 3067179"/>
              <a:gd name="connsiteX39" fmla="*/ 3503543 w 4422913"/>
              <a:gd name="connsiteY39" fmla="*/ 2454966 h 3067179"/>
              <a:gd name="connsiteX40" fmla="*/ 3558208 w 4422913"/>
              <a:gd name="connsiteY40" fmla="*/ 2534479 h 3067179"/>
              <a:gd name="connsiteX41" fmla="*/ 3592995 w 4422913"/>
              <a:gd name="connsiteY41" fmla="*/ 2594113 h 3067179"/>
              <a:gd name="connsiteX42" fmla="*/ 3632752 w 4422913"/>
              <a:gd name="connsiteY42" fmla="*/ 2648779 h 3067179"/>
              <a:gd name="connsiteX43" fmla="*/ 3677478 w 4422913"/>
              <a:gd name="connsiteY43" fmla="*/ 2703444 h 3067179"/>
              <a:gd name="connsiteX44" fmla="*/ 3687417 w 4422913"/>
              <a:gd name="connsiteY44" fmla="*/ 2748170 h 3067179"/>
              <a:gd name="connsiteX45" fmla="*/ 3687417 w 4422913"/>
              <a:gd name="connsiteY45" fmla="*/ 2792896 h 3067179"/>
              <a:gd name="connsiteX46" fmla="*/ 3647661 w 4422913"/>
              <a:gd name="connsiteY46" fmla="*/ 2922105 h 3067179"/>
              <a:gd name="connsiteX47" fmla="*/ 3518452 w 4422913"/>
              <a:gd name="connsiteY47" fmla="*/ 3061253 h 3067179"/>
              <a:gd name="connsiteX48" fmla="*/ 3324639 w 4422913"/>
              <a:gd name="connsiteY48" fmla="*/ 2728292 h 3067179"/>
              <a:gd name="connsiteX49" fmla="*/ 3195430 w 4422913"/>
              <a:gd name="connsiteY49" fmla="*/ 2564296 h 3067179"/>
              <a:gd name="connsiteX50" fmla="*/ 2937013 w 4422913"/>
              <a:gd name="connsiteY50" fmla="*/ 2479813 h 3067179"/>
              <a:gd name="connsiteX51" fmla="*/ 2564295 w 4422913"/>
              <a:gd name="connsiteY51" fmla="*/ 2425148 h 3067179"/>
              <a:gd name="connsiteX52" fmla="*/ 2271091 w 4422913"/>
              <a:gd name="connsiteY52" fmla="*/ 2524540 h 3067179"/>
              <a:gd name="connsiteX53" fmla="*/ 1948069 w 4422913"/>
              <a:gd name="connsiteY53" fmla="*/ 2499692 h 3067179"/>
              <a:gd name="connsiteX54" fmla="*/ 1689652 w 4422913"/>
              <a:gd name="connsiteY54" fmla="*/ 2504661 h 3067179"/>
              <a:gd name="connsiteX55" fmla="*/ 1257300 w 4422913"/>
              <a:gd name="connsiteY55" fmla="*/ 2514600 h 3067179"/>
              <a:gd name="connsiteX56" fmla="*/ 660951 w 4422913"/>
              <a:gd name="connsiteY56" fmla="*/ 2594112 h 3067179"/>
              <a:gd name="connsiteX57" fmla="*/ 566531 w 4422913"/>
              <a:gd name="connsiteY57" fmla="*/ 2812774 h 3067179"/>
              <a:gd name="connsiteX58" fmla="*/ 561561 w 4422913"/>
              <a:gd name="connsiteY58" fmla="*/ 2981740 h 3067179"/>
              <a:gd name="connsiteX59" fmla="*/ 487017 w 4422913"/>
              <a:gd name="connsiteY59" fmla="*/ 3066222 h 3067179"/>
              <a:gd name="connsiteX60" fmla="*/ 293204 w 4422913"/>
              <a:gd name="connsiteY60" fmla="*/ 2862469 h 3067179"/>
              <a:gd name="connsiteX0" fmla="*/ 4969 w 4422913"/>
              <a:gd name="connsiteY0" fmla="*/ 800100 h 3067179"/>
              <a:gd name="connsiteX1" fmla="*/ 0 w 4422913"/>
              <a:gd name="connsiteY1" fmla="*/ 581440 h 3067179"/>
              <a:gd name="connsiteX2" fmla="*/ 44726 w 4422913"/>
              <a:gd name="connsiteY2" fmla="*/ 357809 h 3067179"/>
              <a:gd name="connsiteX3" fmla="*/ 243508 w 4422913"/>
              <a:gd name="connsiteY3" fmla="*/ 263387 h 3067179"/>
              <a:gd name="connsiteX4" fmla="*/ 412474 w 4422913"/>
              <a:gd name="connsiteY4" fmla="*/ 293205 h 3067179"/>
              <a:gd name="connsiteX5" fmla="*/ 730526 w 4422913"/>
              <a:gd name="connsiteY5" fmla="*/ 124240 h 3067179"/>
              <a:gd name="connsiteX6" fmla="*/ 1068456 w 4422913"/>
              <a:gd name="connsiteY6" fmla="*/ 69574 h 3067179"/>
              <a:gd name="connsiteX7" fmla="*/ 1336813 w 4422913"/>
              <a:gd name="connsiteY7" fmla="*/ 89453 h 3067179"/>
              <a:gd name="connsiteX8" fmla="*/ 1689652 w 4422913"/>
              <a:gd name="connsiteY8" fmla="*/ 89453 h 3067179"/>
              <a:gd name="connsiteX9" fmla="*/ 1977887 w 4422913"/>
              <a:gd name="connsiteY9" fmla="*/ 0 h 3067179"/>
              <a:gd name="connsiteX10" fmla="*/ 2052430 w 4422913"/>
              <a:gd name="connsiteY10" fmla="*/ 19879 h 3067179"/>
              <a:gd name="connsiteX11" fmla="*/ 2310848 w 4422913"/>
              <a:gd name="connsiteY11" fmla="*/ 64605 h 3067179"/>
              <a:gd name="connsiteX12" fmla="*/ 2425148 w 4422913"/>
              <a:gd name="connsiteY12" fmla="*/ 134179 h 3067179"/>
              <a:gd name="connsiteX13" fmla="*/ 2648778 w 4422913"/>
              <a:gd name="connsiteY13" fmla="*/ 377687 h 3067179"/>
              <a:gd name="connsiteX14" fmla="*/ 2922104 w 4422913"/>
              <a:gd name="connsiteY14" fmla="*/ 591379 h 3067179"/>
              <a:gd name="connsiteX15" fmla="*/ 3190461 w 4422913"/>
              <a:gd name="connsiteY15" fmla="*/ 720587 h 3067179"/>
              <a:gd name="connsiteX16" fmla="*/ 3438939 w 4422913"/>
              <a:gd name="connsiteY16" fmla="*/ 944218 h 3067179"/>
              <a:gd name="connsiteX17" fmla="*/ 3697356 w 4422913"/>
              <a:gd name="connsiteY17" fmla="*/ 1013792 h 3067179"/>
              <a:gd name="connsiteX18" fmla="*/ 3796748 w 4422913"/>
              <a:gd name="connsiteY18" fmla="*/ 1207605 h 3067179"/>
              <a:gd name="connsiteX19" fmla="*/ 3871291 w 4422913"/>
              <a:gd name="connsiteY19" fmla="*/ 1500809 h 3067179"/>
              <a:gd name="connsiteX20" fmla="*/ 4139648 w 4422913"/>
              <a:gd name="connsiteY20" fmla="*/ 1714500 h 3067179"/>
              <a:gd name="connsiteX21" fmla="*/ 4343400 w 4422913"/>
              <a:gd name="connsiteY21" fmla="*/ 1928192 h 3067179"/>
              <a:gd name="connsiteX22" fmla="*/ 4422913 w 4422913"/>
              <a:gd name="connsiteY22" fmla="*/ 2171700 h 3067179"/>
              <a:gd name="connsiteX23" fmla="*/ 4383156 w 4422913"/>
              <a:gd name="connsiteY23" fmla="*/ 2410240 h 3067179"/>
              <a:gd name="connsiteX24" fmla="*/ 4253948 w 4422913"/>
              <a:gd name="connsiteY24" fmla="*/ 2643809 h 3067179"/>
              <a:gd name="connsiteX25" fmla="*/ 4214191 w 4422913"/>
              <a:gd name="connsiteY25" fmla="*/ 2678596 h 3067179"/>
              <a:gd name="connsiteX26" fmla="*/ 4129708 w 4422913"/>
              <a:gd name="connsiteY26" fmla="*/ 2658718 h 3067179"/>
              <a:gd name="connsiteX27" fmla="*/ 4065104 w 4422913"/>
              <a:gd name="connsiteY27" fmla="*/ 2559327 h 3067179"/>
              <a:gd name="connsiteX28" fmla="*/ 4015408 w 4422913"/>
              <a:gd name="connsiteY28" fmla="*/ 2469874 h 3067179"/>
              <a:gd name="connsiteX29" fmla="*/ 3916017 w 4422913"/>
              <a:gd name="connsiteY29" fmla="*/ 2335696 h 3067179"/>
              <a:gd name="connsiteX30" fmla="*/ 3846443 w 4422913"/>
              <a:gd name="connsiteY30" fmla="*/ 2271092 h 3067179"/>
              <a:gd name="connsiteX31" fmla="*/ 3811656 w 4422913"/>
              <a:gd name="connsiteY31" fmla="*/ 2216427 h 3067179"/>
              <a:gd name="connsiteX32" fmla="*/ 3786808 w 4422913"/>
              <a:gd name="connsiteY32" fmla="*/ 2261153 h 3067179"/>
              <a:gd name="connsiteX33" fmla="*/ 3766930 w 4422913"/>
              <a:gd name="connsiteY33" fmla="*/ 2276061 h 3067179"/>
              <a:gd name="connsiteX34" fmla="*/ 3727174 w 4422913"/>
              <a:gd name="connsiteY34" fmla="*/ 2241274 h 3067179"/>
              <a:gd name="connsiteX35" fmla="*/ 3667539 w 4422913"/>
              <a:gd name="connsiteY35" fmla="*/ 2251213 h 3067179"/>
              <a:gd name="connsiteX36" fmla="*/ 3602935 w 4422913"/>
              <a:gd name="connsiteY36" fmla="*/ 2290970 h 3067179"/>
              <a:gd name="connsiteX37" fmla="*/ 3548269 w 4422913"/>
              <a:gd name="connsiteY37" fmla="*/ 2360544 h 3067179"/>
              <a:gd name="connsiteX38" fmla="*/ 3543300 w 4422913"/>
              <a:gd name="connsiteY38" fmla="*/ 2430118 h 3067179"/>
              <a:gd name="connsiteX39" fmla="*/ 3503543 w 4422913"/>
              <a:gd name="connsiteY39" fmla="*/ 2454966 h 3067179"/>
              <a:gd name="connsiteX40" fmla="*/ 3558208 w 4422913"/>
              <a:gd name="connsiteY40" fmla="*/ 2534479 h 3067179"/>
              <a:gd name="connsiteX41" fmla="*/ 3592995 w 4422913"/>
              <a:gd name="connsiteY41" fmla="*/ 2594113 h 3067179"/>
              <a:gd name="connsiteX42" fmla="*/ 3632752 w 4422913"/>
              <a:gd name="connsiteY42" fmla="*/ 2648779 h 3067179"/>
              <a:gd name="connsiteX43" fmla="*/ 3677478 w 4422913"/>
              <a:gd name="connsiteY43" fmla="*/ 2703444 h 3067179"/>
              <a:gd name="connsiteX44" fmla="*/ 3687417 w 4422913"/>
              <a:gd name="connsiteY44" fmla="*/ 2748170 h 3067179"/>
              <a:gd name="connsiteX45" fmla="*/ 3687417 w 4422913"/>
              <a:gd name="connsiteY45" fmla="*/ 2792896 h 3067179"/>
              <a:gd name="connsiteX46" fmla="*/ 3647661 w 4422913"/>
              <a:gd name="connsiteY46" fmla="*/ 2922105 h 3067179"/>
              <a:gd name="connsiteX47" fmla="*/ 3518452 w 4422913"/>
              <a:gd name="connsiteY47" fmla="*/ 3061253 h 3067179"/>
              <a:gd name="connsiteX48" fmla="*/ 3324639 w 4422913"/>
              <a:gd name="connsiteY48" fmla="*/ 2728292 h 3067179"/>
              <a:gd name="connsiteX49" fmla="*/ 3195430 w 4422913"/>
              <a:gd name="connsiteY49" fmla="*/ 2564296 h 3067179"/>
              <a:gd name="connsiteX50" fmla="*/ 2937013 w 4422913"/>
              <a:gd name="connsiteY50" fmla="*/ 2479813 h 3067179"/>
              <a:gd name="connsiteX51" fmla="*/ 2564295 w 4422913"/>
              <a:gd name="connsiteY51" fmla="*/ 2425148 h 3067179"/>
              <a:gd name="connsiteX52" fmla="*/ 2271091 w 4422913"/>
              <a:gd name="connsiteY52" fmla="*/ 2524540 h 3067179"/>
              <a:gd name="connsiteX53" fmla="*/ 1948069 w 4422913"/>
              <a:gd name="connsiteY53" fmla="*/ 2499692 h 3067179"/>
              <a:gd name="connsiteX54" fmla="*/ 1689652 w 4422913"/>
              <a:gd name="connsiteY54" fmla="*/ 2504661 h 3067179"/>
              <a:gd name="connsiteX55" fmla="*/ 1257300 w 4422913"/>
              <a:gd name="connsiteY55" fmla="*/ 2514600 h 3067179"/>
              <a:gd name="connsiteX56" fmla="*/ 660951 w 4422913"/>
              <a:gd name="connsiteY56" fmla="*/ 2594112 h 3067179"/>
              <a:gd name="connsiteX57" fmla="*/ 566531 w 4422913"/>
              <a:gd name="connsiteY57" fmla="*/ 2812774 h 3067179"/>
              <a:gd name="connsiteX58" fmla="*/ 561561 w 4422913"/>
              <a:gd name="connsiteY58" fmla="*/ 2981740 h 3067179"/>
              <a:gd name="connsiteX59" fmla="*/ 487017 w 4422913"/>
              <a:gd name="connsiteY59" fmla="*/ 3066222 h 3067179"/>
              <a:gd name="connsiteX60" fmla="*/ 293204 w 4422913"/>
              <a:gd name="connsiteY60" fmla="*/ 2862469 h 3067179"/>
              <a:gd name="connsiteX61" fmla="*/ 288235 w 4422913"/>
              <a:gd name="connsiteY61" fmla="*/ 2882347 h 3067179"/>
              <a:gd name="connsiteX0" fmla="*/ 4969 w 4422913"/>
              <a:gd name="connsiteY0" fmla="*/ 800100 h 3067179"/>
              <a:gd name="connsiteX1" fmla="*/ 0 w 4422913"/>
              <a:gd name="connsiteY1" fmla="*/ 581440 h 3067179"/>
              <a:gd name="connsiteX2" fmla="*/ 44726 w 4422913"/>
              <a:gd name="connsiteY2" fmla="*/ 357809 h 3067179"/>
              <a:gd name="connsiteX3" fmla="*/ 243508 w 4422913"/>
              <a:gd name="connsiteY3" fmla="*/ 263387 h 3067179"/>
              <a:gd name="connsiteX4" fmla="*/ 412474 w 4422913"/>
              <a:gd name="connsiteY4" fmla="*/ 293205 h 3067179"/>
              <a:gd name="connsiteX5" fmla="*/ 730526 w 4422913"/>
              <a:gd name="connsiteY5" fmla="*/ 124240 h 3067179"/>
              <a:gd name="connsiteX6" fmla="*/ 1068456 w 4422913"/>
              <a:gd name="connsiteY6" fmla="*/ 69574 h 3067179"/>
              <a:gd name="connsiteX7" fmla="*/ 1336813 w 4422913"/>
              <a:gd name="connsiteY7" fmla="*/ 89453 h 3067179"/>
              <a:gd name="connsiteX8" fmla="*/ 1689652 w 4422913"/>
              <a:gd name="connsiteY8" fmla="*/ 89453 h 3067179"/>
              <a:gd name="connsiteX9" fmla="*/ 1977887 w 4422913"/>
              <a:gd name="connsiteY9" fmla="*/ 0 h 3067179"/>
              <a:gd name="connsiteX10" fmla="*/ 2052430 w 4422913"/>
              <a:gd name="connsiteY10" fmla="*/ 19879 h 3067179"/>
              <a:gd name="connsiteX11" fmla="*/ 2310848 w 4422913"/>
              <a:gd name="connsiteY11" fmla="*/ 64605 h 3067179"/>
              <a:gd name="connsiteX12" fmla="*/ 2425148 w 4422913"/>
              <a:gd name="connsiteY12" fmla="*/ 134179 h 3067179"/>
              <a:gd name="connsiteX13" fmla="*/ 2648778 w 4422913"/>
              <a:gd name="connsiteY13" fmla="*/ 377687 h 3067179"/>
              <a:gd name="connsiteX14" fmla="*/ 2922104 w 4422913"/>
              <a:gd name="connsiteY14" fmla="*/ 591379 h 3067179"/>
              <a:gd name="connsiteX15" fmla="*/ 3190461 w 4422913"/>
              <a:gd name="connsiteY15" fmla="*/ 720587 h 3067179"/>
              <a:gd name="connsiteX16" fmla="*/ 3438939 w 4422913"/>
              <a:gd name="connsiteY16" fmla="*/ 944218 h 3067179"/>
              <a:gd name="connsiteX17" fmla="*/ 3697356 w 4422913"/>
              <a:gd name="connsiteY17" fmla="*/ 1013792 h 3067179"/>
              <a:gd name="connsiteX18" fmla="*/ 3796748 w 4422913"/>
              <a:gd name="connsiteY18" fmla="*/ 1207605 h 3067179"/>
              <a:gd name="connsiteX19" fmla="*/ 3871291 w 4422913"/>
              <a:gd name="connsiteY19" fmla="*/ 1500809 h 3067179"/>
              <a:gd name="connsiteX20" fmla="*/ 4139648 w 4422913"/>
              <a:gd name="connsiteY20" fmla="*/ 1714500 h 3067179"/>
              <a:gd name="connsiteX21" fmla="*/ 4343400 w 4422913"/>
              <a:gd name="connsiteY21" fmla="*/ 1928192 h 3067179"/>
              <a:gd name="connsiteX22" fmla="*/ 4422913 w 4422913"/>
              <a:gd name="connsiteY22" fmla="*/ 2171700 h 3067179"/>
              <a:gd name="connsiteX23" fmla="*/ 4383156 w 4422913"/>
              <a:gd name="connsiteY23" fmla="*/ 2410240 h 3067179"/>
              <a:gd name="connsiteX24" fmla="*/ 4253948 w 4422913"/>
              <a:gd name="connsiteY24" fmla="*/ 2643809 h 3067179"/>
              <a:gd name="connsiteX25" fmla="*/ 4214191 w 4422913"/>
              <a:gd name="connsiteY25" fmla="*/ 2678596 h 3067179"/>
              <a:gd name="connsiteX26" fmla="*/ 4129708 w 4422913"/>
              <a:gd name="connsiteY26" fmla="*/ 2658718 h 3067179"/>
              <a:gd name="connsiteX27" fmla="*/ 4065104 w 4422913"/>
              <a:gd name="connsiteY27" fmla="*/ 2559327 h 3067179"/>
              <a:gd name="connsiteX28" fmla="*/ 4015408 w 4422913"/>
              <a:gd name="connsiteY28" fmla="*/ 2469874 h 3067179"/>
              <a:gd name="connsiteX29" fmla="*/ 3916017 w 4422913"/>
              <a:gd name="connsiteY29" fmla="*/ 2335696 h 3067179"/>
              <a:gd name="connsiteX30" fmla="*/ 3846443 w 4422913"/>
              <a:gd name="connsiteY30" fmla="*/ 2271092 h 3067179"/>
              <a:gd name="connsiteX31" fmla="*/ 3811656 w 4422913"/>
              <a:gd name="connsiteY31" fmla="*/ 2216427 h 3067179"/>
              <a:gd name="connsiteX32" fmla="*/ 3786808 w 4422913"/>
              <a:gd name="connsiteY32" fmla="*/ 2261153 h 3067179"/>
              <a:gd name="connsiteX33" fmla="*/ 3766930 w 4422913"/>
              <a:gd name="connsiteY33" fmla="*/ 2276061 h 3067179"/>
              <a:gd name="connsiteX34" fmla="*/ 3727174 w 4422913"/>
              <a:gd name="connsiteY34" fmla="*/ 2241274 h 3067179"/>
              <a:gd name="connsiteX35" fmla="*/ 3667539 w 4422913"/>
              <a:gd name="connsiteY35" fmla="*/ 2251213 h 3067179"/>
              <a:gd name="connsiteX36" fmla="*/ 3602935 w 4422913"/>
              <a:gd name="connsiteY36" fmla="*/ 2290970 h 3067179"/>
              <a:gd name="connsiteX37" fmla="*/ 3548269 w 4422913"/>
              <a:gd name="connsiteY37" fmla="*/ 2360544 h 3067179"/>
              <a:gd name="connsiteX38" fmla="*/ 3543300 w 4422913"/>
              <a:gd name="connsiteY38" fmla="*/ 2430118 h 3067179"/>
              <a:gd name="connsiteX39" fmla="*/ 3503543 w 4422913"/>
              <a:gd name="connsiteY39" fmla="*/ 2454966 h 3067179"/>
              <a:gd name="connsiteX40" fmla="*/ 3558208 w 4422913"/>
              <a:gd name="connsiteY40" fmla="*/ 2534479 h 3067179"/>
              <a:gd name="connsiteX41" fmla="*/ 3592995 w 4422913"/>
              <a:gd name="connsiteY41" fmla="*/ 2594113 h 3067179"/>
              <a:gd name="connsiteX42" fmla="*/ 3632752 w 4422913"/>
              <a:gd name="connsiteY42" fmla="*/ 2648779 h 3067179"/>
              <a:gd name="connsiteX43" fmla="*/ 3677478 w 4422913"/>
              <a:gd name="connsiteY43" fmla="*/ 2703444 h 3067179"/>
              <a:gd name="connsiteX44" fmla="*/ 3687417 w 4422913"/>
              <a:gd name="connsiteY44" fmla="*/ 2748170 h 3067179"/>
              <a:gd name="connsiteX45" fmla="*/ 3687417 w 4422913"/>
              <a:gd name="connsiteY45" fmla="*/ 2792896 h 3067179"/>
              <a:gd name="connsiteX46" fmla="*/ 3647661 w 4422913"/>
              <a:gd name="connsiteY46" fmla="*/ 2922105 h 3067179"/>
              <a:gd name="connsiteX47" fmla="*/ 3518452 w 4422913"/>
              <a:gd name="connsiteY47" fmla="*/ 3061253 h 3067179"/>
              <a:gd name="connsiteX48" fmla="*/ 3324639 w 4422913"/>
              <a:gd name="connsiteY48" fmla="*/ 2728292 h 3067179"/>
              <a:gd name="connsiteX49" fmla="*/ 3195430 w 4422913"/>
              <a:gd name="connsiteY49" fmla="*/ 2564296 h 3067179"/>
              <a:gd name="connsiteX50" fmla="*/ 2937013 w 4422913"/>
              <a:gd name="connsiteY50" fmla="*/ 2479813 h 3067179"/>
              <a:gd name="connsiteX51" fmla="*/ 2564295 w 4422913"/>
              <a:gd name="connsiteY51" fmla="*/ 2425148 h 3067179"/>
              <a:gd name="connsiteX52" fmla="*/ 2271091 w 4422913"/>
              <a:gd name="connsiteY52" fmla="*/ 2524540 h 3067179"/>
              <a:gd name="connsiteX53" fmla="*/ 1948069 w 4422913"/>
              <a:gd name="connsiteY53" fmla="*/ 2499692 h 3067179"/>
              <a:gd name="connsiteX54" fmla="*/ 1689652 w 4422913"/>
              <a:gd name="connsiteY54" fmla="*/ 2504661 h 3067179"/>
              <a:gd name="connsiteX55" fmla="*/ 1257300 w 4422913"/>
              <a:gd name="connsiteY55" fmla="*/ 2514600 h 3067179"/>
              <a:gd name="connsiteX56" fmla="*/ 660951 w 4422913"/>
              <a:gd name="connsiteY56" fmla="*/ 2594112 h 3067179"/>
              <a:gd name="connsiteX57" fmla="*/ 566531 w 4422913"/>
              <a:gd name="connsiteY57" fmla="*/ 2812774 h 3067179"/>
              <a:gd name="connsiteX58" fmla="*/ 561561 w 4422913"/>
              <a:gd name="connsiteY58" fmla="*/ 2981740 h 3067179"/>
              <a:gd name="connsiteX59" fmla="*/ 487017 w 4422913"/>
              <a:gd name="connsiteY59" fmla="*/ 3066222 h 3067179"/>
              <a:gd name="connsiteX60" fmla="*/ 293204 w 4422913"/>
              <a:gd name="connsiteY60" fmla="*/ 2862469 h 3067179"/>
              <a:gd name="connsiteX61" fmla="*/ 178905 w 4422913"/>
              <a:gd name="connsiteY61" fmla="*/ 2683564 h 3067179"/>
              <a:gd name="connsiteX0" fmla="*/ 4969 w 4422913"/>
              <a:gd name="connsiteY0" fmla="*/ 800100 h 3067179"/>
              <a:gd name="connsiteX1" fmla="*/ 0 w 4422913"/>
              <a:gd name="connsiteY1" fmla="*/ 581440 h 3067179"/>
              <a:gd name="connsiteX2" fmla="*/ 44726 w 4422913"/>
              <a:gd name="connsiteY2" fmla="*/ 357809 h 3067179"/>
              <a:gd name="connsiteX3" fmla="*/ 243508 w 4422913"/>
              <a:gd name="connsiteY3" fmla="*/ 263387 h 3067179"/>
              <a:gd name="connsiteX4" fmla="*/ 412474 w 4422913"/>
              <a:gd name="connsiteY4" fmla="*/ 293205 h 3067179"/>
              <a:gd name="connsiteX5" fmla="*/ 730526 w 4422913"/>
              <a:gd name="connsiteY5" fmla="*/ 124240 h 3067179"/>
              <a:gd name="connsiteX6" fmla="*/ 1068456 w 4422913"/>
              <a:gd name="connsiteY6" fmla="*/ 69574 h 3067179"/>
              <a:gd name="connsiteX7" fmla="*/ 1336813 w 4422913"/>
              <a:gd name="connsiteY7" fmla="*/ 89453 h 3067179"/>
              <a:gd name="connsiteX8" fmla="*/ 1689652 w 4422913"/>
              <a:gd name="connsiteY8" fmla="*/ 89453 h 3067179"/>
              <a:gd name="connsiteX9" fmla="*/ 1977887 w 4422913"/>
              <a:gd name="connsiteY9" fmla="*/ 0 h 3067179"/>
              <a:gd name="connsiteX10" fmla="*/ 2052430 w 4422913"/>
              <a:gd name="connsiteY10" fmla="*/ 19879 h 3067179"/>
              <a:gd name="connsiteX11" fmla="*/ 2310848 w 4422913"/>
              <a:gd name="connsiteY11" fmla="*/ 64605 h 3067179"/>
              <a:gd name="connsiteX12" fmla="*/ 2425148 w 4422913"/>
              <a:gd name="connsiteY12" fmla="*/ 134179 h 3067179"/>
              <a:gd name="connsiteX13" fmla="*/ 2648778 w 4422913"/>
              <a:gd name="connsiteY13" fmla="*/ 377687 h 3067179"/>
              <a:gd name="connsiteX14" fmla="*/ 2922104 w 4422913"/>
              <a:gd name="connsiteY14" fmla="*/ 591379 h 3067179"/>
              <a:gd name="connsiteX15" fmla="*/ 3190461 w 4422913"/>
              <a:gd name="connsiteY15" fmla="*/ 720587 h 3067179"/>
              <a:gd name="connsiteX16" fmla="*/ 3438939 w 4422913"/>
              <a:gd name="connsiteY16" fmla="*/ 944218 h 3067179"/>
              <a:gd name="connsiteX17" fmla="*/ 3697356 w 4422913"/>
              <a:gd name="connsiteY17" fmla="*/ 1013792 h 3067179"/>
              <a:gd name="connsiteX18" fmla="*/ 3796748 w 4422913"/>
              <a:gd name="connsiteY18" fmla="*/ 1207605 h 3067179"/>
              <a:gd name="connsiteX19" fmla="*/ 3871291 w 4422913"/>
              <a:gd name="connsiteY19" fmla="*/ 1500809 h 3067179"/>
              <a:gd name="connsiteX20" fmla="*/ 4139648 w 4422913"/>
              <a:gd name="connsiteY20" fmla="*/ 1714500 h 3067179"/>
              <a:gd name="connsiteX21" fmla="*/ 4343400 w 4422913"/>
              <a:gd name="connsiteY21" fmla="*/ 1928192 h 3067179"/>
              <a:gd name="connsiteX22" fmla="*/ 4422913 w 4422913"/>
              <a:gd name="connsiteY22" fmla="*/ 2171700 h 3067179"/>
              <a:gd name="connsiteX23" fmla="*/ 4383156 w 4422913"/>
              <a:gd name="connsiteY23" fmla="*/ 2410240 h 3067179"/>
              <a:gd name="connsiteX24" fmla="*/ 4253948 w 4422913"/>
              <a:gd name="connsiteY24" fmla="*/ 2643809 h 3067179"/>
              <a:gd name="connsiteX25" fmla="*/ 4214191 w 4422913"/>
              <a:gd name="connsiteY25" fmla="*/ 2678596 h 3067179"/>
              <a:gd name="connsiteX26" fmla="*/ 4129708 w 4422913"/>
              <a:gd name="connsiteY26" fmla="*/ 2658718 h 3067179"/>
              <a:gd name="connsiteX27" fmla="*/ 4065104 w 4422913"/>
              <a:gd name="connsiteY27" fmla="*/ 2559327 h 3067179"/>
              <a:gd name="connsiteX28" fmla="*/ 4015408 w 4422913"/>
              <a:gd name="connsiteY28" fmla="*/ 2469874 h 3067179"/>
              <a:gd name="connsiteX29" fmla="*/ 3916017 w 4422913"/>
              <a:gd name="connsiteY29" fmla="*/ 2335696 h 3067179"/>
              <a:gd name="connsiteX30" fmla="*/ 3846443 w 4422913"/>
              <a:gd name="connsiteY30" fmla="*/ 2271092 h 3067179"/>
              <a:gd name="connsiteX31" fmla="*/ 3811656 w 4422913"/>
              <a:gd name="connsiteY31" fmla="*/ 2216427 h 3067179"/>
              <a:gd name="connsiteX32" fmla="*/ 3786808 w 4422913"/>
              <a:gd name="connsiteY32" fmla="*/ 2261153 h 3067179"/>
              <a:gd name="connsiteX33" fmla="*/ 3766930 w 4422913"/>
              <a:gd name="connsiteY33" fmla="*/ 2276061 h 3067179"/>
              <a:gd name="connsiteX34" fmla="*/ 3727174 w 4422913"/>
              <a:gd name="connsiteY34" fmla="*/ 2241274 h 3067179"/>
              <a:gd name="connsiteX35" fmla="*/ 3667539 w 4422913"/>
              <a:gd name="connsiteY35" fmla="*/ 2251213 h 3067179"/>
              <a:gd name="connsiteX36" fmla="*/ 3602935 w 4422913"/>
              <a:gd name="connsiteY36" fmla="*/ 2290970 h 3067179"/>
              <a:gd name="connsiteX37" fmla="*/ 3548269 w 4422913"/>
              <a:gd name="connsiteY37" fmla="*/ 2360544 h 3067179"/>
              <a:gd name="connsiteX38" fmla="*/ 3543300 w 4422913"/>
              <a:gd name="connsiteY38" fmla="*/ 2430118 h 3067179"/>
              <a:gd name="connsiteX39" fmla="*/ 3503543 w 4422913"/>
              <a:gd name="connsiteY39" fmla="*/ 2454966 h 3067179"/>
              <a:gd name="connsiteX40" fmla="*/ 3558208 w 4422913"/>
              <a:gd name="connsiteY40" fmla="*/ 2534479 h 3067179"/>
              <a:gd name="connsiteX41" fmla="*/ 3592995 w 4422913"/>
              <a:gd name="connsiteY41" fmla="*/ 2594113 h 3067179"/>
              <a:gd name="connsiteX42" fmla="*/ 3632752 w 4422913"/>
              <a:gd name="connsiteY42" fmla="*/ 2648779 h 3067179"/>
              <a:gd name="connsiteX43" fmla="*/ 3677478 w 4422913"/>
              <a:gd name="connsiteY43" fmla="*/ 2703444 h 3067179"/>
              <a:gd name="connsiteX44" fmla="*/ 3687417 w 4422913"/>
              <a:gd name="connsiteY44" fmla="*/ 2748170 h 3067179"/>
              <a:gd name="connsiteX45" fmla="*/ 3687417 w 4422913"/>
              <a:gd name="connsiteY45" fmla="*/ 2792896 h 3067179"/>
              <a:gd name="connsiteX46" fmla="*/ 3647661 w 4422913"/>
              <a:gd name="connsiteY46" fmla="*/ 2922105 h 3067179"/>
              <a:gd name="connsiteX47" fmla="*/ 3518452 w 4422913"/>
              <a:gd name="connsiteY47" fmla="*/ 3061253 h 3067179"/>
              <a:gd name="connsiteX48" fmla="*/ 3324639 w 4422913"/>
              <a:gd name="connsiteY48" fmla="*/ 2728292 h 3067179"/>
              <a:gd name="connsiteX49" fmla="*/ 3195430 w 4422913"/>
              <a:gd name="connsiteY49" fmla="*/ 2564296 h 3067179"/>
              <a:gd name="connsiteX50" fmla="*/ 2937013 w 4422913"/>
              <a:gd name="connsiteY50" fmla="*/ 2479813 h 3067179"/>
              <a:gd name="connsiteX51" fmla="*/ 2564295 w 4422913"/>
              <a:gd name="connsiteY51" fmla="*/ 2425148 h 3067179"/>
              <a:gd name="connsiteX52" fmla="*/ 2271091 w 4422913"/>
              <a:gd name="connsiteY52" fmla="*/ 2524540 h 3067179"/>
              <a:gd name="connsiteX53" fmla="*/ 1948069 w 4422913"/>
              <a:gd name="connsiteY53" fmla="*/ 2499692 h 3067179"/>
              <a:gd name="connsiteX54" fmla="*/ 1689652 w 4422913"/>
              <a:gd name="connsiteY54" fmla="*/ 2504661 h 3067179"/>
              <a:gd name="connsiteX55" fmla="*/ 1257300 w 4422913"/>
              <a:gd name="connsiteY55" fmla="*/ 2514600 h 3067179"/>
              <a:gd name="connsiteX56" fmla="*/ 660951 w 4422913"/>
              <a:gd name="connsiteY56" fmla="*/ 2594112 h 3067179"/>
              <a:gd name="connsiteX57" fmla="*/ 566531 w 4422913"/>
              <a:gd name="connsiteY57" fmla="*/ 2812774 h 3067179"/>
              <a:gd name="connsiteX58" fmla="*/ 561561 w 4422913"/>
              <a:gd name="connsiteY58" fmla="*/ 2981740 h 3067179"/>
              <a:gd name="connsiteX59" fmla="*/ 487017 w 4422913"/>
              <a:gd name="connsiteY59" fmla="*/ 3066222 h 3067179"/>
              <a:gd name="connsiteX60" fmla="*/ 293204 w 4422913"/>
              <a:gd name="connsiteY60" fmla="*/ 2862469 h 3067179"/>
              <a:gd name="connsiteX61" fmla="*/ 178905 w 4422913"/>
              <a:gd name="connsiteY61" fmla="*/ 2683564 h 3067179"/>
              <a:gd name="connsiteX62" fmla="*/ 173935 w 4422913"/>
              <a:gd name="connsiteY62" fmla="*/ 2678595 h 3067179"/>
              <a:gd name="connsiteX0" fmla="*/ 4969 w 4422913"/>
              <a:gd name="connsiteY0" fmla="*/ 800100 h 3067179"/>
              <a:gd name="connsiteX1" fmla="*/ 0 w 4422913"/>
              <a:gd name="connsiteY1" fmla="*/ 581440 h 3067179"/>
              <a:gd name="connsiteX2" fmla="*/ 44726 w 4422913"/>
              <a:gd name="connsiteY2" fmla="*/ 357809 h 3067179"/>
              <a:gd name="connsiteX3" fmla="*/ 243508 w 4422913"/>
              <a:gd name="connsiteY3" fmla="*/ 263387 h 3067179"/>
              <a:gd name="connsiteX4" fmla="*/ 412474 w 4422913"/>
              <a:gd name="connsiteY4" fmla="*/ 293205 h 3067179"/>
              <a:gd name="connsiteX5" fmla="*/ 730526 w 4422913"/>
              <a:gd name="connsiteY5" fmla="*/ 124240 h 3067179"/>
              <a:gd name="connsiteX6" fmla="*/ 1068456 w 4422913"/>
              <a:gd name="connsiteY6" fmla="*/ 69574 h 3067179"/>
              <a:gd name="connsiteX7" fmla="*/ 1336813 w 4422913"/>
              <a:gd name="connsiteY7" fmla="*/ 89453 h 3067179"/>
              <a:gd name="connsiteX8" fmla="*/ 1689652 w 4422913"/>
              <a:gd name="connsiteY8" fmla="*/ 89453 h 3067179"/>
              <a:gd name="connsiteX9" fmla="*/ 1977887 w 4422913"/>
              <a:gd name="connsiteY9" fmla="*/ 0 h 3067179"/>
              <a:gd name="connsiteX10" fmla="*/ 2052430 w 4422913"/>
              <a:gd name="connsiteY10" fmla="*/ 19879 h 3067179"/>
              <a:gd name="connsiteX11" fmla="*/ 2310848 w 4422913"/>
              <a:gd name="connsiteY11" fmla="*/ 64605 h 3067179"/>
              <a:gd name="connsiteX12" fmla="*/ 2425148 w 4422913"/>
              <a:gd name="connsiteY12" fmla="*/ 134179 h 3067179"/>
              <a:gd name="connsiteX13" fmla="*/ 2648778 w 4422913"/>
              <a:gd name="connsiteY13" fmla="*/ 377687 h 3067179"/>
              <a:gd name="connsiteX14" fmla="*/ 2922104 w 4422913"/>
              <a:gd name="connsiteY14" fmla="*/ 591379 h 3067179"/>
              <a:gd name="connsiteX15" fmla="*/ 3190461 w 4422913"/>
              <a:gd name="connsiteY15" fmla="*/ 720587 h 3067179"/>
              <a:gd name="connsiteX16" fmla="*/ 3438939 w 4422913"/>
              <a:gd name="connsiteY16" fmla="*/ 944218 h 3067179"/>
              <a:gd name="connsiteX17" fmla="*/ 3697356 w 4422913"/>
              <a:gd name="connsiteY17" fmla="*/ 1013792 h 3067179"/>
              <a:gd name="connsiteX18" fmla="*/ 3796748 w 4422913"/>
              <a:gd name="connsiteY18" fmla="*/ 1207605 h 3067179"/>
              <a:gd name="connsiteX19" fmla="*/ 3871291 w 4422913"/>
              <a:gd name="connsiteY19" fmla="*/ 1500809 h 3067179"/>
              <a:gd name="connsiteX20" fmla="*/ 4139648 w 4422913"/>
              <a:gd name="connsiteY20" fmla="*/ 1714500 h 3067179"/>
              <a:gd name="connsiteX21" fmla="*/ 4343400 w 4422913"/>
              <a:gd name="connsiteY21" fmla="*/ 1928192 h 3067179"/>
              <a:gd name="connsiteX22" fmla="*/ 4422913 w 4422913"/>
              <a:gd name="connsiteY22" fmla="*/ 2171700 h 3067179"/>
              <a:gd name="connsiteX23" fmla="*/ 4383156 w 4422913"/>
              <a:gd name="connsiteY23" fmla="*/ 2410240 h 3067179"/>
              <a:gd name="connsiteX24" fmla="*/ 4253948 w 4422913"/>
              <a:gd name="connsiteY24" fmla="*/ 2643809 h 3067179"/>
              <a:gd name="connsiteX25" fmla="*/ 4214191 w 4422913"/>
              <a:gd name="connsiteY25" fmla="*/ 2678596 h 3067179"/>
              <a:gd name="connsiteX26" fmla="*/ 4129708 w 4422913"/>
              <a:gd name="connsiteY26" fmla="*/ 2658718 h 3067179"/>
              <a:gd name="connsiteX27" fmla="*/ 4065104 w 4422913"/>
              <a:gd name="connsiteY27" fmla="*/ 2559327 h 3067179"/>
              <a:gd name="connsiteX28" fmla="*/ 4015408 w 4422913"/>
              <a:gd name="connsiteY28" fmla="*/ 2469874 h 3067179"/>
              <a:gd name="connsiteX29" fmla="*/ 3916017 w 4422913"/>
              <a:gd name="connsiteY29" fmla="*/ 2335696 h 3067179"/>
              <a:gd name="connsiteX30" fmla="*/ 3846443 w 4422913"/>
              <a:gd name="connsiteY30" fmla="*/ 2271092 h 3067179"/>
              <a:gd name="connsiteX31" fmla="*/ 3811656 w 4422913"/>
              <a:gd name="connsiteY31" fmla="*/ 2216427 h 3067179"/>
              <a:gd name="connsiteX32" fmla="*/ 3786808 w 4422913"/>
              <a:gd name="connsiteY32" fmla="*/ 2261153 h 3067179"/>
              <a:gd name="connsiteX33" fmla="*/ 3766930 w 4422913"/>
              <a:gd name="connsiteY33" fmla="*/ 2276061 h 3067179"/>
              <a:gd name="connsiteX34" fmla="*/ 3727174 w 4422913"/>
              <a:gd name="connsiteY34" fmla="*/ 2241274 h 3067179"/>
              <a:gd name="connsiteX35" fmla="*/ 3667539 w 4422913"/>
              <a:gd name="connsiteY35" fmla="*/ 2251213 h 3067179"/>
              <a:gd name="connsiteX36" fmla="*/ 3602935 w 4422913"/>
              <a:gd name="connsiteY36" fmla="*/ 2290970 h 3067179"/>
              <a:gd name="connsiteX37" fmla="*/ 3548269 w 4422913"/>
              <a:gd name="connsiteY37" fmla="*/ 2360544 h 3067179"/>
              <a:gd name="connsiteX38" fmla="*/ 3543300 w 4422913"/>
              <a:gd name="connsiteY38" fmla="*/ 2430118 h 3067179"/>
              <a:gd name="connsiteX39" fmla="*/ 3503543 w 4422913"/>
              <a:gd name="connsiteY39" fmla="*/ 2454966 h 3067179"/>
              <a:gd name="connsiteX40" fmla="*/ 3558208 w 4422913"/>
              <a:gd name="connsiteY40" fmla="*/ 2534479 h 3067179"/>
              <a:gd name="connsiteX41" fmla="*/ 3592995 w 4422913"/>
              <a:gd name="connsiteY41" fmla="*/ 2594113 h 3067179"/>
              <a:gd name="connsiteX42" fmla="*/ 3632752 w 4422913"/>
              <a:gd name="connsiteY42" fmla="*/ 2648779 h 3067179"/>
              <a:gd name="connsiteX43" fmla="*/ 3677478 w 4422913"/>
              <a:gd name="connsiteY43" fmla="*/ 2703444 h 3067179"/>
              <a:gd name="connsiteX44" fmla="*/ 3687417 w 4422913"/>
              <a:gd name="connsiteY44" fmla="*/ 2748170 h 3067179"/>
              <a:gd name="connsiteX45" fmla="*/ 3687417 w 4422913"/>
              <a:gd name="connsiteY45" fmla="*/ 2792896 h 3067179"/>
              <a:gd name="connsiteX46" fmla="*/ 3647661 w 4422913"/>
              <a:gd name="connsiteY46" fmla="*/ 2922105 h 3067179"/>
              <a:gd name="connsiteX47" fmla="*/ 3518452 w 4422913"/>
              <a:gd name="connsiteY47" fmla="*/ 3061253 h 3067179"/>
              <a:gd name="connsiteX48" fmla="*/ 3324639 w 4422913"/>
              <a:gd name="connsiteY48" fmla="*/ 2728292 h 3067179"/>
              <a:gd name="connsiteX49" fmla="*/ 3195430 w 4422913"/>
              <a:gd name="connsiteY49" fmla="*/ 2564296 h 3067179"/>
              <a:gd name="connsiteX50" fmla="*/ 2937013 w 4422913"/>
              <a:gd name="connsiteY50" fmla="*/ 2479813 h 3067179"/>
              <a:gd name="connsiteX51" fmla="*/ 2564295 w 4422913"/>
              <a:gd name="connsiteY51" fmla="*/ 2425148 h 3067179"/>
              <a:gd name="connsiteX52" fmla="*/ 2271091 w 4422913"/>
              <a:gd name="connsiteY52" fmla="*/ 2524540 h 3067179"/>
              <a:gd name="connsiteX53" fmla="*/ 1948069 w 4422913"/>
              <a:gd name="connsiteY53" fmla="*/ 2499692 h 3067179"/>
              <a:gd name="connsiteX54" fmla="*/ 1689652 w 4422913"/>
              <a:gd name="connsiteY54" fmla="*/ 2504661 h 3067179"/>
              <a:gd name="connsiteX55" fmla="*/ 1257300 w 4422913"/>
              <a:gd name="connsiteY55" fmla="*/ 2514600 h 3067179"/>
              <a:gd name="connsiteX56" fmla="*/ 660951 w 4422913"/>
              <a:gd name="connsiteY56" fmla="*/ 2594112 h 3067179"/>
              <a:gd name="connsiteX57" fmla="*/ 566531 w 4422913"/>
              <a:gd name="connsiteY57" fmla="*/ 2812774 h 3067179"/>
              <a:gd name="connsiteX58" fmla="*/ 561561 w 4422913"/>
              <a:gd name="connsiteY58" fmla="*/ 2981740 h 3067179"/>
              <a:gd name="connsiteX59" fmla="*/ 487017 w 4422913"/>
              <a:gd name="connsiteY59" fmla="*/ 3066222 h 3067179"/>
              <a:gd name="connsiteX60" fmla="*/ 293204 w 4422913"/>
              <a:gd name="connsiteY60" fmla="*/ 2862469 h 3067179"/>
              <a:gd name="connsiteX61" fmla="*/ 178905 w 4422913"/>
              <a:gd name="connsiteY61" fmla="*/ 2683564 h 3067179"/>
              <a:gd name="connsiteX62" fmla="*/ 154056 w 4422913"/>
              <a:gd name="connsiteY62" fmla="*/ 2579203 h 3067179"/>
              <a:gd name="connsiteX0" fmla="*/ 4969 w 4422913"/>
              <a:gd name="connsiteY0" fmla="*/ 800100 h 3067179"/>
              <a:gd name="connsiteX1" fmla="*/ 0 w 4422913"/>
              <a:gd name="connsiteY1" fmla="*/ 581440 h 3067179"/>
              <a:gd name="connsiteX2" fmla="*/ 44726 w 4422913"/>
              <a:gd name="connsiteY2" fmla="*/ 357809 h 3067179"/>
              <a:gd name="connsiteX3" fmla="*/ 243508 w 4422913"/>
              <a:gd name="connsiteY3" fmla="*/ 263387 h 3067179"/>
              <a:gd name="connsiteX4" fmla="*/ 412474 w 4422913"/>
              <a:gd name="connsiteY4" fmla="*/ 293205 h 3067179"/>
              <a:gd name="connsiteX5" fmla="*/ 730526 w 4422913"/>
              <a:gd name="connsiteY5" fmla="*/ 124240 h 3067179"/>
              <a:gd name="connsiteX6" fmla="*/ 1068456 w 4422913"/>
              <a:gd name="connsiteY6" fmla="*/ 69574 h 3067179"/>
              <a:gd name="connsiteX7" fmla="*/ 1336813 w 4422913"/>
              <a:gd name="connsiteY7" fmla="*/ 89453 h 3067179"/>
              <a:gd name="connsiteX8" fmla="*/ 1689652 w 4422913"/>
              <a:gd name="connsiteY8" fmla="*/ 89453 h 3067179"/>
              <a:gd name="connsiteX9" fmla="*/ 1977887 w 4422913"/>
              <a:gd name="connsiteY9" fmla="*/ 0 h 3067179"/>
              <a:gd name="connsiteX10" fmla="*/ 2052430 w 4422913"/>
              <a:gd name="connsiteY10" fmla="*/ 19879 h 3067179"/>
              <a:gd name="connsiteX11" fmla="*/ 2310848 w 4422913"/>
              <a:gd name="connsiteY11" fmla="*/ 64605 h 3067179"/>
              <a:gd name="connsiteX12" fmla="*/ 2425148 w 4422913"/>
              <a:gd name="connsiteY12" fmla="*/ 134179 h 3067179"/>
              <a:gd name="connsiteX13" fmla="*/ 2648778 w 4422913"/>
              <a:gd name="connsiteY13" fmla="*/ 377687 h 3067179"/>
              <a:gd name="connsiteX14" fmla="*/ 2922104 w 4422913"/>
              <a:gd name="connsiteY14" fmla="*/ 591379 h 3067179"/>
              <a:gd name="connsiteX15" fmla="*/ 3190461 w 4422913"/>
              <a:gd name="connsiteY15" fmla="*/ 720587 h 3067179"/>
              <a:gd name="connsiteX16" fmla="*/ 3438939 w 4422913"/>
              <a:gd name="connsiteY16" fmla="*/ 944218 h 3067179"/>
              <a:gd name="connsiteX17" fmla="*/ 3697356 w 4422913"/>
              <a:gd name="connsiteY17" fmla="*/ 1013792 h 3067179"/>
              <a:gd name="connsiteX18" fmla="*/ 3796748 w 4422913"/>
              <a:gd name="connsiteY18" fmla="*/ 1207605 h 3067179"/>
              <a:gd name="connsiteX19" fmla="*/ 3871291 w 4422913"/>
              <a:gd name="connsiteY19" fmla="*/ 1500809 h 3067179"/>
              <a:gd name="connsiteX20" fmla="*/ 4139648 w 4422913"/>
              <a:gd name="connsiteY20" fmla="*/ 1714500 h 3067179"/>
              <a:gd name="connsiteX21" fmla="*/ 4343400 w 4422913"/>
              <a:gd name="connsiteY21" fmla="*/ 1928192 h 3067179"/>
              <a:gd name="connsiteX22" fmla="*/ 4422913 w 4422913"/>
              <a:gd name="connsiteY22" fmla="*/ 2171700 h 3067179"/>
              <a:gd name="connsiteX23" fmla="*/ 4383156 w 4422913"/>
              <a:gd name="connsiteY23" fmla="*/ 2410240 h 3067179"/>
              <a:gd name="connsiteX24" fmla="*/ 4253948 w 4422913"/>
              <a:gd name="connsiteY24" fmla="*/ 2643809 h 3067179"/>
              <a:gd name="connsiteX25" fmla="*/ 4214191 w 4422913"/>
              <a:gd name="connsiteY25" fmla="*/ 2678596 h 3067179"/>
              <a:gd name="connsiteX26" fmla="*/ 4129708 w 4422913"/>
              <a:gd name="connsiteY26" fmla="*/ 2658718 h 3067179"/>
              <a:gd name="connsiteX27" fmla="*/ 4065104 w 4422913"/>
              <a:gd name="connsiteY27" fmla="*/ 2559327 h 3067179"/>
              <a:gd name="connsiteX28" fmla="*/ 4015408 w 4422913"/>
              <a:gd name="connsiteY28" fmla="*/ 2469874 h 3067179"/>
              <a:gd name="connsiteX29" fmla="*/ 3916017 w 4422913"/>
              <a:gd name="connsiteY29" fmla="*/ 2335696 h 3067179"/>
              <a:gd name="connsiteX30" fmla="*/ 3846443 w 4422913"/>
              <a:gd name="connsiteY30" fmla="*/ 2271092 h 3067179"/>
              <a:gd name="connsiteX31" fmla="*/ 3811656 w 4422913"/>
              <a:gd name="connsiteY31" fmla="*/ 2216427 h 3067179"/>
              <a:gd name="connsiteX32" fmla="*/ 3786808 w 4422913"/>
              <a:gd name="connsiteY32" fmla="*/ 2261153 h 3067179"/>
              <a:gd name="connsiteX33" fmla="*/ 3766930 w 4422913"/>
              <a:gd name="connsiteY33" fmla="*/ 2276061 h 3067179"/>
              <a:gd name="connsiteX34" fmla="*/ 3727174 w 4422913"/>
              <a:gd name="connsiteY34" fmla="*/ 2241274 h 3067179"/>
              <a:gd name="connsiteX35" fmla="*/ 3667539 w 4422913"/>
              <a:gd name="connsiteY35" fmla="*/ 2251213 h 3067179"/>
              <a:gd name="connsiteX36" fmla="*/ 3602935 w 4422913"/>
              <a:gd name="connsiteY36" fmla="*/ 2290970 h 3067179"/>
              <a:gd name="connsiteX37" fmla="*/ 3548269 w 4422913"/>
              <a:gd name="connsiteY37" fmla="*/ 2360544 h 3067179"/>
              <a:gd name="connsiteX38" fmla="*/ 3543300 w 4422913"/>
              <a:gd name="connsiteY38" fmla="*/ 2430118 h 3067179"/>
              <a:gd name="connsiteX39" fmla="*/ 3503543 w 4422913"/>
              <a:gd name="connsiteY39" fmla="*/ 2454966 h 3067179"/>
              <a:gd name="connsiteX40" fmla="*/ 3558208 w 4422913"/>
              <a:gd name="connsiteY40" fmla="*/ 2534479 h 3067179"/>
              <a:gd name="connsiteX41" fmla="*/ 3592995 w 4422913"/>
              <a:gd name="connsiteY41" fmla="*/ 2594113 h 3067179"/>
              <a:gd name="connsiteX42" fmla="*/ 3632752 w 4422913"/>
              <a:gd name="connsiteY42" fmla="*/ 2648779 h 3067179"/>
              <a:gd name="connsiteX43" fmla="*/ 3677478 w 4422913"/>
              <a:gd name="connsiteY43" fmla="*/ 2703444 h 3067179"/>
              <a:gd name="connsiteX44" fmla="*/ 3687417 w 4422913"/>
              <a:gd name="connsiteY44" fmla="*/ 2748170 h 3067179"/>
              <a:gd name="connsiteX45" fmla="*/ 3687417 w 4422913"/>
              <a:gd name="connsiteY45" fmla="*/ 2792896 h 3067179"/>
              <a:gd name="connsiteX46" fmla="*/ 3647661 w 4422913"/>
              <a:gd name="connsiteY46" fmla="*/ 2922105 h 3067179"/>
              <a:gd name="connsiteX47" fmla="*/ 3518452 w 4422913"/>
              <a:gd name="connsiteY47" fmla="*/ 3061253 h 3067179"/>
              <a:gd name="connsiteX48" fmla="*/ 3324639 w 4422913"/>
              <a:gd name="connsiteY48" fmla="*/ 2728292 h 3067179"/>
              <a:gd name="connsiteX49" fmla="*/ 3195430 w 4422913"/>
              <a:gd name="connsiteY49" fmla="*/ 2564296 h 3067179"/>
              <a:gd name="connsiteX50" fmla="*/ 2937013 w 4422913"/>
              <a:gd name="connsiteY50" fmla="*/ 2479813 h 3067179"/>
              <a:gd name="connsiteX51" fmla="*/ 2564295 w 4422913"/>
              <a:gd name="connsiteY51" fmla="*/ 2425148 h 3067179"/>
              <a:gd name="connsiteX52" fmla="*/ 2271091 w 4422913"/>
              <a:gd name="connsiteY52" fmla="*/ 2524540 h 3067179"/>
              <a:gd name="connsiteX53" fmla="*/ 1948069 w 4422913"/>
              <a:gd name="connsiteY53" fmla="*/ 2499692 h 3067179"/>
              <a:gd name="connsiteX54" fmla="*/ 1689652 w 4422913"/>
              <a:gd name="connsiteY54" fmla="*/ 2504661 h 3067179"/>
              <a:gd name="connsiteX55" fmla="*/ 1257300 w 4422913"/>
              <a:gd name="connsiteY55" fmla="*/ 2514600 h 3067179"/>
              <a:gd name="connsiteX56" fmla="*/ 660951 w 4422913"/>
              <a:gd name="connsiteY56" fmla="*/ 2594112 h 3067179"/>
              <a:gd name="connsiteX57" fmla="*/ 566531 w 4422913"/>
              <a:gd name="connsiteY57" fmla="*/ 2812774 h 3067179"/>
              <a:gd name="connsiteX58" fmla="*/ 561561 w 4422913"/>
              <a:gd name="connsiteY58" fmla="*/ 2981740 h 3067179"/>
              <a:gd name="connsiteX59" fmla="*/ 487017 w 4422913"/>
              <a:gd name="connsiteY59" fmla="*/ 3066222 h 3067179"/>
              <a:gd name="connsiteX60" fmla="*/ 293204 w 4422913"/>
              <a:gd name="connsiteY60" fmla="*/ 2862469 h 3067179"/>
              <a:gd name="connsiteX61" fmla="*/ 178905 w 4422913"/>
              <a:gd name="connsiteY61" fmla="*/ 2683564 h 3067179"/>
              <a:gd name="connsiteX62" fmla="*/ 154056 w 4422913"/>
              <a:gd name="connsiteY62" fmla="*/ 2579203 h 3067179"/>
              <a:gd name="connsiteX63" fmla="*/ 139148 w 4422913"/>
              <a:gd name="connsiteY63" fmla="*/ 2604052 h 3067179"/>
              <a:gd name="connsiteX0" fmla="*/ 4969 w 4422913"/>
              <a:gd name="connsiteY0" fmla="*/ 800100 h 3067179"/>
              <a:gd name="connsiteX1" fmla="*/ 0 w 4422913"/>
              <a:gd name="connsiteY1" fmla="*/ 581440 h 3067179"/>
              <a:gd name="connsiteX2" fmla="*/ 44726 w 4422913"/>
              <a:gd name="connsiteY2" fmla="*/ 357809 h 3067179"/>
              <a:gd name="connsiteX3" fmla="*/ 243508 w 4422913"/>
              <a:gd name="connsiteY3" fmla="*/ 263387 h 3067179"/>
              <a:gd name="connsiteX4" fmla="*/ 412474 w 4422913"/>
              <a:gd name="connsiteY4" fmla="*/ 293205 h 3067179"/>
              <a:gd name="connsiteX5" fmla="*/ 730526 w 4422913"/>
              <a:gd name="connsiteY5" fmla="*/ 124240 h 3067179"/>
              <a:gd name="connsiteX6" fmla="*/ 1068456 w 4422913"/>
              <a:gd name="connsiteY6" fmla="*/ 69574 h 3067179"/>
              <a:gd name="connsiteX7" fmla="*/ 1336813 w 4422913"/>
              <a:gd name="connsiteY7" fmla="*/ 89453 h 3067179"/>
              <a:gd name="connsiteX8" fmla="*/ 1689652 w 4422913"/>
              <a:gd name="connsiteY8" fmla="*/ 89453 h 3067179"/>
              <a:gd name="connsiteX9" fmla="*/ 1977887 w 4422913"/>
              <a:gd name="connsiteY9" fmla="*/ 0 h 3067179"/>
              <a:gd name="connsiteX10" fmla="*/ 2052430 w 4422913"/>
              <a:gd name="connsiteY10" fmla="*/ 19879 h 3067179"/>
              <a:gd name="connsiteX11" fmla="*/ 2310848 w 4422913"/>
              <a:gd name="connsiteY11" fmla="*/ 64605 h 3067179"/>
              <a:gd name="connsiteX12" fmla="*/ 2425148 w 4422913"/>
              <a:gd name="connsiteY12" fmla="*/ 134179 h 3067179"/>
              <a:gd name="connsiteX13" fmla="*/ 2648778 w 4422913"/>
              <a:gd name="connsiteY13" fmla="*/ 377687 h 3067179"/>
              <a:gd name="connsiteX14" fmla="*/ 2922104 w 4422913"/>
              <a:gd name="connsiteY14" fmla="*/ 591379 h 3067179"/>
              <a:gd name="connsiteX15" fmla="*/ 3190461 w 4422913"/>
              <a:gd name="connsiteY15" fmla="*/ 720587 h 3067179"/>
              <a:gd name="connsiteX16" fmla="*/ 3438939 w 4422913"/>
              <a:gd name="connsiteY16" fmla="*/ 944218 h 3067179"/>
              <a:gd name="connsiteX17" fmla="*/ 3697356 w 4422913"/>
              <a:gd name="connsiteY17" fmla="*/ 1013792 h 3067179"/>
              <a:gd name="connsiteX18" fmla="*/ 3796748 w 4422913"/>
              <a:gd name="connsiteY18" fmla="*/ 1207605 h 3067179"/>
              <a:gd name="connsiteX19" fmla="*/ 3871291 w 4422913"/>
              <a:gd name="connsiteY19" fmla="*/ 1500809 h 3067179"/>
              <a:gd name="connsiteX20" fmla="*/ 4139648 w 4422913"/>
              <a:gd name="connsiteY20" fmla="*/ 1714500 h 3067179"/>
              <a:gd name="connsiteX21" fmla="*/ 4343400 w 4422913"/>
              <a:gd name="connsiteY21" fmla="*/ 1928192 h 3067179"/>
              <a:gd name="connsiteX22" fmla="*/ 4422913 w 4422913"/>
              <a:gd name="connsiteY22" fmla="*/ 2171700 h 3067179"/>
              <a:gd name="connsiteX23" fmla="*/ 4383156 w 4422913"/>
              <a:gd name="connsiteY23" fmla="*/ 2410240 h 3067179"/>
              <a:gd name="connsiteX24" fmla="*/ 4253948 w 4422913"/>
              <a:gd name="connsiteY24" fmla="*/ 2643809 h 3067179"/>
              <a:gd name="connsiteX25" fmla="*/ 4214191 w 4422913"/>
              <a:gd name="connsiteY25" fmla="*/ 2678596 h 3067179"/>
              <a:gd name="connsiteX26" fmla="*/ 4129708 w 4422913"/>
              <a:gd name="connsiteY26" fmla="*/ 2658718 h 3067179"/>
              <a:gd name="connsiteX27" fmla="*/ 4065104 w 4422913"/>
              <a:gd name="connsiteY27" fmla="*/ 2559327 h 3067179"/>
              <a:gd name="connsiteX28" fmla="*/ 4015408 w 4422913"/>
              <a:gd name="connsiteY28" fmla="*/ 2469874 h 3067179"/>
              <a:gd name="connsiteX29" fmla="*/ 3916017 w 4422913"/>
              <a:gd name="connsiteY29" fmla="*/ 2335696 h 3067179"/>
              <a:gd name="connsiteX30" fmla="*/ 3846443 w 4422913"/>
              <a:gd name="connsiteY30" fmla="*/ 2271092 h 3067179"/>
              <a:gd name="connsiteX31" fmla="*/ 3811656 w 4422913"/>
              <a:gd name="connsiteY31" fmla="*/ 2216427 h 3067179"/>
              <a:gd name="connsiteX32" fmla="*/ 3786808 w 4422913"/>
              <a:gd name="connsiteY32" fmla="*/ 2261153 h 3067179"/>
              <a:gd name="connsiteX33" fmla="*/ 3766930 w 4422913"/>
              <a:gd name="connsiteY33" fmla="*/ 2276061 h 3067179"/>
              <a:gd name="connsiteX34" fmla="*/ 3727174 w 4422913"/>
              <a:gd name="connsiteY34" fmla="*/ 2241274 h 3067179"/>
              <a:gd name="connsiteX35" fmla="*/ 3667539 w 4422913"/>
              <a:gd name="connsiteY35" fmla="*/ 2251213 h 3067179"/>
              <a:gd name="connsiteX36" fmla="*/ 3602935 w 4422913"/>
              <a:gd name="connsiteY36" fmla="*/ 2290970 h 3067179"/>
              <a:gd name="connsiteX37" fmla="*/ 3548269 w 4422913"/>
              <a:gd name="connsiteY37" fmla="*/ 2360544 h 3067179"/>
              <a:gd name="connsiteX38" fmla="*/ 3543300 w 4422913"/>
              <a:gd name="connsiteY38" fmla="*/ 2430118 h 3067179"/>
              <a:gd name="connsiteX39" fmla="*/ 3503543 w 4422913"/>
              <a:gd name="connsiteY39" fmla="*/ 2454966 h 3067179"/>
              <a:gd name="connsiteX40" fmla="*/ 3558208 w 4422913"/>
              <a:gd name="connsiteY40" fmla="*/ 2534479 h 3067179"/>
              <a:gd name="connsiteX41" fmla="*/ 3592995 w 4422913"/>
              <a:gd name="connsiteY41" fmla="*/ 2594113 h 3067179"/>
              <a:gd name="connsiteX42" fmla="*/ 3632752 w 4422913"/>
              <a:gd name="connsiteY42" fmla="*/ 2648779 h 3067179"/>
              <a:gd name="connsiteX43" fmla="*/ 3677478 w 4422913"/>
              <a:gd name="connsiteY43" fmla="*/ 2703444 h 3067179"/>
              <a:gd name="connsiteX44" fmla="*/ 3687417 w 4422913"/>
              <a:gd name="connsiteY44" fmla="*/ 2748170 h 3067179"/>
              <a:gd name="connsiteX45" fmla="*/ 3687417 w 4422913"/>
              <a:gd name="connsiteY45" fmla="*/ 2792896 h 3067179"/>
              <a:gd name="connsiteX46" fmla="*/ 3647661 w 4422913"/>
              <a:gd name="connsiteY46" fmla="*/ 2922105 h 3067179"/>
              <a:gd name="connsiteX47" fmla="*/ 3518452 w 4422913"/>
              <a:gd name="connsiteY47" fmla="*/ 3061253 h 3067179"/>
              <a:gd name="connsiteX48" fmla="*/ 3324639 w 4422913"/>
              <a:gd name="connsiteY48" fmla="*/ 2728292 h 3067179"/>
              <a:gd name="connsiteX49" fmla="*/ 3195430 w 4422913"/>
              <a:gd name="connsiteY49" fmla="*/ 2564296 h 3067179"/>
              <a:gd name="connsiteX50" fmla="*/ 2937013 w 4422913"/>
              <a:gd name="connsiteY50" fmla="*/ 2479813 h 3067179"/>
              <a:gd name="connsiteX51" fmla="*/ 2564295 w 4422913"/>
              <a:gd name="connsiteY51" fmla="*/ 2425148 h 3067179"/>
              <a:gd name="connsiteX52" fmla="*/ 2271091 w 4422913"/>
              <a:gd name="connsiteY52" fmla="*/ 2524540 h 3067179"/>
              <a:gd name="connsiteX53" fmla="*/ 1948069 w 4422913"/>
              <a:gd name="connsiteY53" fmla="*/ 2499692 h 3067179"/>
              <a:gd name="connsiteX54" fmla="*/ 1689652 w 4422913"/>
              <a:gd name="connsiteY54" fmla="*/ 2504661 h 3067179"/>
              <a:gd name="connsiteX55" fmla="*/ 1257300 w 4422913"/>
              <a:gd name="connsiteY55" fmla="*/ 2514600 h 3067179"/>
              <a:gd name="connsiteX56" fmla="*/ 660951 w 4422913"/>
              <a:gd name="connsiteY56" fmla="*/ 2594112 h 3067179"/>
              <a:gd name="connsiteX57" fmla="*/ 566531 w 4422913"/>
              <a:gd name="connsiteY57" fmla="*/ 2812774 h 3067179"/>
              <a:gd name="connsiteX58" fmla="*/ 561561 w 4422913"/>
              <a:gd name="connsiteY58" fmla="*/ 2981740 h 3067179"/>
              <a:gd name="connsiteX59" fmla="*/ 487017 w 4422913"/>
              <a:gd name="connsiteY59" fmla="*/ 3066222 h 3067179"/>
              <a:gd name="connsiteX60" fmla="*/ 293204 w 4422913"/>
              <a:gd name="connsiteY60" fmla="*/ 2862469 h 3067179"/>
              <a:gd name="connsiteX61" fmla="*/ 178905 w 4422913"/>
              <a:gd name="connsiteY61" fmla="*/ 2683564 h 3067179"/>
              <a:gd name="connsiteX62" fmla="*/ 154056 w 4422913"/>
              <a:gd name="connsiteY62" fmla="*/ 2579203 h 3067179"/>
              <a:gd name="connsiteX63" fmla="*/ 173935 w 4422913"/>
              <a:gd name="connsiteY63" fmla="*/ 2777987 h 3067179"/>
              <a:gd name="connsiteX0" fmla="*/ 4969 w 4422913"/>
              <a:gd name="connsiteY0" fmla="*/ 800100 h 3067179"/>
              <a:gd name="connsiteX1" fmla="*/ 0 w 4422913"/>
              <a:gd name="connsiteY1" fmla="*/ 581440 h 3067179"/>
              <a:gd name="connsiteX2" fmla="*/ 44726 w 4422913"/>
              <a:gd name="connsiteY2" fmla="*/ 357809 h 3067179"/>
              <a:gd name="connsiteX3" fmla="*/ 243508 w 4422913"/>
              <a:gd name="connsiteY3" fmla="*/ 263387 h 3067179"/>
              <a:gd name="connsiteX4" fmla="*/ 412474 w 4422913"/>
              <a:gd name="connsiteY4" fmla="*/ 293205 h 3067179"/>
              <a:gd name="connsiteX5" fmla="*/ 730526 w 4422913"/>
              <a:gd name="connsiteY5" fmla="*/ 124240 h 3067179"/>
              <a:gd name="connsiteX6" fmla="*/ 1068456 w 4422913"/>
              <a:gd name="connsiteY6" fmla="*/ 69574 h 3067179"/>
              <a:gd name="connsiteX7" fmla="*/ 1336813 w 4422913"/>
              <a:gd name="connsiteY7" fmla="*/ 89453 h 3067179"/>
              <a:gd name="connsiteX8" fmla="*/ 1689652 w 4422913"/>
              <a:gd name="connsiteY8" fmla="*/ 89453 h 3067179"/>
              <a:gd name="connsiteX9" fmla="*/ 1977887 w 4422913"/>
              <a:gd name="connsiteY9" fmla="*/ 0 h 3067179"/>
              <a:gd name="connsiteX10" fmla="*/ 2052430 w 4422913"/>
              <a:gd name="connsiteY10" fmla="*/ 19879 h 3067179"/>
              <a:gd name="connsiteX11" fmla="*/ 2310848 w 4422913"/>
              <a:gd name="connsiteY11" fmla="*/ 64605 h 3067179"/>
              <a:gd name="connsiteX12" fmla="*/ 2425148 w 4422913"/>
              <a:gd name="connsiteY12" fmla="*/ 134179 h 3067179"/>
              <a:gd name="connsiteX13" fmla="*/ 2648778 w 4422913"/>
              <a:gd name="connsiteY13" fmla="*/ 377687 h 3067179"/>
              <a:gd name="connsiteX14" fmla="*/ 2922104 w 4422913"/>
              <a:gd name="connsiteY14" fmla="*/ 591379 h 3067179"/>
              <a:gd name="connsiteX15" fmla="*/ 3190461 w 4422913"/>
              <a:gd name="connsiteY15" fmla="*/ 720587 h 3067179"/>
              <a:gd name="connsiteX16" fmla="*/ 3438939 w 4422913"/>
              <a:gd name="connsiteY16" fmla="*/ 944218 h 3067179"/>
              <a:gd name="connsiteX17" fmla="*/ 3697356 w 4422913"/>
              <a:gd name="connsiteY17" fmla="*/ 1013792 h 3067179"/>
              <a:gd name="connsiteX18" fmla="*/ 3796748 w 4422913"/>
              <a:gd name="connsiteY18" fmla="*/ 1207605 h 3067179"/>
              <a:gd name="connsiteX19" fmla="*/ 3871291 w 4422913"/>
              <a:gd name="connsiteY19" fmla="*/ 1500809 h 3067179"/>
              <a:gd name="connsiteX20" fmla="*/ 4139648 w 4422913"/>
              <a:gd name="connsiteY20" fmla="*/ 1714500 h 3067179"/>
              <a:gd name="connsiteX21" fmla="*/ 4343400 w 4422913"/>
              <a:gd name="connsiteY21" fmla="*/ 1928192 h 3067179"/>
              <a:gd name="connsiteX22" fmla="*/ 4422913 w 4422913"/>
              <a:gd name="connsiteY22" fmla="*/ 2171700 h 3067179"/>
              <a:gd name="connsiteX23" fmla="*/ 4383156 w 4422913"/>
              <a:gd name="connsiteY23" fmla="*/ 2410240 h 3067179"/>
              <a:gd name="connsiteX24" fmla="*/ 4253948 w 4422913"/>
              <a:gd name="connsiteY24" fmla="*/ 2643809 h 3067179"/>
              <a:gd name="connsiteX25" fmla="*/ 4214191 w 4422913"/>
              <a:gd name="connsiteY25" fmla="*/ 2678596 h 3067179"/>
              <a:gd name="connsiteX26" fmla="*/ 4129708 w 4422913"/>
              <a:gd name="connsiteY26" fmla="*/ 2658718 h 3067179"/>
              <a:gd name="connsiteX27" fmla="*/ 4065104 w 4422913"/>
              <a:gd name="connsiteY27" fmla="*/ 2559327 h 3067179"/>
              <a:gd name="connsiteX28" fmla="*/ 4015408 w 4422913"/>
              <a:gd name="connsiteY28" fmla="*/ 2469874 h 3067179"/>
              <a:gd name="connsiteX29" fmla="*/ 3916017 w 4422913"/>
              <a:gd name="connsiteY29" fmla="*/ 2335696 h 3067179"/>
              <a:gd name="connsiteX30" fmla="*/ 3846443 w 4422913"/>
              <a:gd name="connsiteY30" fmla="*/ 2271092 h 3067179"/>
              <a:gd name="connsiteX31" fmla="*/ 3811656 w 4422913"/>
              <a:gd name="connsiteY31" fmla="*/ 2216427 h 3067179"/>
              <a:gd name="connsiteX32" fmla="*/ 3786808 w 4422913"/>
              <a:gd name="connsiteY32" fmla="*/ 2261153 h 3067179"/>
              <a:gd name="connsiteX33" fmla="*/ 3766930 w 4422913"/>
              <a:gd name="connsiteY33" fmla="*/ 2276061 h 3067179"/>
              <a:gd name="connsiteX34" fmla="*/ 3727174 w 4422913"/>
              <a:gd name="connsiteY34" fmla="*/ 2241274 h 3067179"/>
              <a:gd name="connsiteX35" fmla="*/ 3667539 w 4422913"/>
              <a:gd name="connsiteY35" fmla="*/ 2251213 h 3067179"/>
              <a:gd name="connsiteX36" fmla="*/ 3602935 w 4422913"/>
              <a:gd name="connsiteY36" fmla="*/ 2290970 h 3067179"/>
              <a:gd name="connsiteX37" fmla="*/ 3548269 w 4422913"/>
              <a:gd name="connsiteY37" fmla="*/ 2360544 h 3067179"/>
              <a:gd name="connsiteX38" fmla="*/ 3543300 w 4422913"/>
              <a:gd name="connsiteY38" fmla="*/ 2430118 h 3067179"/>
              <a:gd name="connsiteX39" fmla="*/ 3503543 w 4422913"/>
              <a:gd name="connsiteY39" fmla="*/ 2454966 h 3067179"/>
              <a:gd name="connsiteX40" fmla="*/ 3558208 w 4422913"/>
              <a:gd name="connsiteY40" fmla="*/ 2534479 h 3067179"/>
              <a:gd name="connsiteX41" fmla="*/ 3592995 w 4422913"/>
              <a:gd name="connsiteY41" fmla="*/ 2594113 h 3067179"/>
              <a:gd name="connsiteX42" fmla="*/ 3632752 w 4422913"/>
              <a:gd name="connsiteY42" fmla="*/ 2648779 h 3067179"/>
              <a:gd name="connsiteX43" fmla="*/ 3677478 w 4422913"/>
              <a:gd name="connsiteY43" fmla="*/ 2703444 h 3067179"/>
              <a:gd name="connsiteX44" fmla="*/ 3687417 w 4422913"/>
              <a:gd name="connsiteY44" fmla="*/ 2748170 h 3067179"/>
              <a:gd name="connsiteX45" fmla="*/ 3687417 w 4422913"/>
              <a:gd name="connsiteY45" fmla="*/ 2792896 h 3067179"/>
              <a:gd name="connsiteX46" fmla="*/ 3647661 w 4422913"/>
              <a:gd name="connsiteY46" fmla="*/ 2922105 h 3067179"/>
              <a:gd name="connsiteX47" fmla="*/ 3518452 w 4422913"/>
              <a:gd name="connsiteY47" fmla="*/ 3061253 h 3067179"/>
              <a:gd name="connsiteX48" fmla="*/ 3324639 w 4422913"/>
              <a:gd name="connsiteY48" fmla="*/ 2728292 h 3067179"/>
              <a:gd name="connsiteX49" fmla="*/ 3195430 w 4422913"/>
              <a:gd name="connsiteY49" fmla="*/ 2564296 h 3067179"/>
              <a:gd name="connsiteX50" fmla="*/ 2937013 w 4422913"/>
              <a:gd name="connsiteY50" fmla="*/ 2479813 h 3067179"/>
              <a:gd name="connsiteX51" fmla="*/ 2564295 w 4422913"/>
              <a:gd name="connsiteY51" fmla="*/ 2425148 h 3067179"/>
              <a:gd name="connsiteX52" fmla="*/ 2271091 w 4422913"/>
              <a:gd name="connsiteY52" fmla="*/ 2524540 h 3067179"/>
              <a:gd name="connsiteX53" fmla="*/ 1948069 w 4422913"/>
              <a:gd name="connsiteY53" fmla="*/ 2499692 h 3067179"/>
              <a:gd name="connsiteX54" fmla="*/ 1689652 w 4422913"/>
              <a:gd name="connsiteY54" fmla="*/ 2504661 h 3067179"/>
              <a:gd name="connsiteX55" fmla="*/ 1257300 w 4422913"/>
              <a:gd name="connsiteY55" fmla="*/ 2514600 h 3067179"/>
              <a:gd name="connsiteX56" fmla="*/ 660951 w 4422913"/>
              <a:gd name="connsiteY56" fmla="*/ 2594112 h 3067179"/>
              <a:gd name="connsiteX57" fmla="*/ 566531 w 4422913"/>
              <a:gd name="connsiteY57" fmla="*/ 2812774 h 3067179"/>
              <a:gd name="connsiteX58" fmla="*/ 561561 w 4422913"/>
              <a:gd name="connsiteY58" fmla="*/ 2981740 h 3067179"/>
              <a:gd name="connsiteX59" fmla="*/ 487017 w 4422913"/>
              <a:gd name="connsiteY59" fmla="*/ 3066222 h 3067179"/>
              <a:gd name="connsiteX60" fmla="*/ 293204 w 4422913"/>
              <a:gd name="connsiteY60" fmla="*/ 2862469 h 3067179"/>
              <a:gd name="connsiteX61" fmla="*/ 178905 w 4422913"/>
              <a:gd name="connsiteY61" fmla="*/ 2683564 h 3067179"/>
              <a:gd name="connsiteX62" fmla="*/ 154056 w 4422913"/>
              <a:gd name="connsiteY62" fmla="*/ 2579203 h 3067179"/>
              <a:gd name="connsiteX63" fmla="*/ 173935 w 4422913"/>
              <a:gd name="connsiteY63" fmla="*/ 2777987 h 3067179"/>
              <a:gd name="connsiteX64" fmla="*/ 188843 w 4422913"/>
              <a:gd name="connsiteY64" fmla="*/ 2758108 h 3067179"/>
              <a:gd name="connsiteX0" fmla="*/ 4969 w 4422913"/>
              <a:gd name="connsiteY0" fmla="*/ 800100 h 3067179"/>
              <a:gd name="connsiteX1" fmla="*/ 0 w 4422913"/>
              <a:gd name="connsiteY1" fmla="*/ 581440 h 3067179"/>
              <a:gd name="connsiteX2" fmla="*/ 44726 w 4422913"/>
              <a:gd name="connsiteY2" fmla="*/ 357809 h 3067179"/>
              <a:gd name="connsiteX3" fmla="*/ 243508 w 4422913"/>
              <a:gd name="connsiteY3" fmla="*/ 263387 h 3067179"/>
              <a:gd name="connsiteX4" fmla="*/ 412474 w 4422913"/>
              <a:gd name="connsiteY4" fmla="*/ 293205 h 3067179"/>
              <a:gd name="connsiteX5" fmla="*/ 730526 w 4422913"/>
              <a:gd name="connsiteY5" fmla="*/ 124240 h 3067179"/>
              <a:gd name="connsiteX6" fmla="*/ 1068456 w 4422913"/>
              <a:gd name="connsiteY6" fmla="*/ 69574 h 3067179"/>
              <a:gd name="connsiteX7" fmla="*/ 1336813 w 4422913"/>
              <a:gd name="connsiteY7" fmla="*/ 89453 h 3067179"/>
              <a:gd name="connsiteX8" fmla="*/ 1689652 w 4422913"/>
              <a:gd name="connsiteY8" fmla="*/ 89453 h 3067179"/>
              <a:gd name="connsiteX9" fmla="*/ 1977887 w 4422913"/>
              <a:gd name="connsiteY9" fmla="*/ 0 h 3067179"/>
              <a:gd name="connsiteX10" fmla="*/ 2052430 w 4422913"/>
              <a:gd name="connsiteY10" fmla="*/ 19879 h 3067179"/>
              <a:gd name="connsiteX11" fmla="*/ 2310848 w 4422913"/>
              <a:gd name="connsiteY11" fmla="*/ 64605 h 3067179"/>
              <a:gd name="connsiteX12" fmla="*/ 2425148 w 4422913"/>
              <a:gd name="connsiteY12" fmla="*/ 134179 h 3067179"/>
              <a:gd name="connsiteX13" fmla="*/ 2648778 w 4422913"/>
              <a:gd name="connsiteY13" fmla="*/ 377687 h 3067179"/>
              <a:gd name="connsiteX14" fmla="*/ 2922104 w 4422913"/>
              <a:gd name="connsiteY14" fmla="*/ 591379 h 3067179"/>
              <a:gd name="connsiteX15" fmla="*/ 3190461 w 4422913"/>
              <a:gd name="connsiteY15" fmla="*/ 720587 h 3067179"/>
              <a:gd name="connsiteX16" fmla="*/ 3438939 w 4422913"/>
              <a:gd name="connsiteY16" fmla="*/ 944218 h 3067179"/>
              <a:gd name="connsiteX17" fmla="*/ 3697356 w 4422913"/>
              <a:gd name="connsiteY17" fmla="*/ 1013792 h 3067179"/>
              <a:gd name="connsiteX18" fmla="*/ 3796748 w 4422913"/>
              <a:gd name="connsiteY18" fmla="*/ 1207605 h 3067179"/>
              <a:gd name="connsiteX19" fmla="*/ 3871291 w 4422913"/>
              <a:gd name="connsiteY19" fmla="*/ 1500809 h 3067179"/>
              <a:gd name="connsiteX20" fmla="*/ 4139648 w 4422913"/>
              <a:gd name="connsiteY20" fmla="*/ 1714500 h 3067179"/>
              <a:gd name="connsiteX21" fmla="*/ 4343400 w 4422913"/>
              <a:gd name="connsiteY21" fmla="*/ 1928192 h 3067179"/>
              <a:gd name="connsiteX22" fmla="*/ 4422913 w 4422913"/>
              <a:gd name="connsiteY22" fmla="*/ 2171700 h 3067179"/>
              <a:gd name="connsiteX23" fmla="*/ 4383156 w 4422913"/>
              <a:gd name="connsiteY23" fmla="*/ 2410240 h 3067179"/>
              <a:gd name="connsiteX24" fmla="*/ 4253948 w 4422913"/>
              <a:gd name="connsiteY24" fmla="*/ 2643809 h 3067179"/>
              <a:gd name="connsiteX25" fmla="*/ 4214191 w 4422913"/>
              <a:gd name="connsiteY25" fmla="*/ 2678596 h 3067179"/>
              <a:gd name="connsiteX26" fmla="*/ 4129708 w 4422913"/>
              <a:gd name="connsiteY26" fmla="*/ 2658718 h 3067179"/>
              <a:gd name="connsiteX27" fmla="*/ 4065104 w 4422913"/>
              <a:gd name="connsiteY27" fmla="*/ 2559327 h 3067179"/>
              <a:gd name="connsiteX28" fmla="*/ 4015408 w 4422913"/>
              <a:gd name="connsiteY28" fmla="*/ 2469874 h 3067179"/>
              <a:gd name="connsiteX29" fmla="*/ 3916017 w 4422913"/>
              <a:gd name="connsiteY29" fmla="*/ 2335696 h 3067179"/>
              <a:gd name="connsiteX30" fmla="*/ 3846443 w 4422913"/>
              <a:gd name="connsiteY30" fmla="*/ 2271092 h 3067179"/>
              <a:gd name="connsiteX31" fmla="*/ 3811656 w 4422913"/>
              <a:gd name="connsiteY31" fmla="*/ 2216427 h 3067179"/>
              <a:gd name="connsiteX32" fmla="*/ 3786808 w 4422913"/>
              <a:gd name="connsiteY32" fmla="*/ 2261153 h 3067179"/>
              <a:gd name="connsiteX33" fmla="*/ 3766930 w 4422913"/>
              <a:gd name="connsiteY33" fmla="*/ 2276061 h 3067179"/>
              <a:gd name="connsiteX34" fmla="*/ 3727174 w 4422913"/>
              <a:gd name="connsiteY34" fmla="*/ 2241274 h 3067179"/>
              <a:gd name="connsiteX35" fmla="*/ 3667539 w 4422913"/>
              <a:gd name="connsiteY35" fmla="*/ 2251213 h 3067179"/>
              <a:gd name="connsiteX36" fmla="*/ 3602935 w 4422913"/>
              <a:gd name="connsiteY36" fmla="*/ 2290970 h 3067179"/>
              <a:gd name="connsiteX37" fmla="*/ 3548269 w 4422913"/>
              <a:gd name="connsiteY37" fmla="*/ 2360544 h 3067179"/>
              <a:gd name="connsiteX38" fmla="*/ 3543300 w 4422913"/>
              <a:gd name="connsiteY38" fmla="*/ 2430118 h 3067179"/>
              <a:gd name="connsiteX39" fmla="*/ 3503543 w 4422913"/>
              <a:gd name="connsiteY39" fmla="*/ 2454966 h 3067179"/>
              <a:gd name="connsiteX40" fmla="*/ 3558208 w 4422913"/>
              <a:gd name="connsiteY40" fmla="*/ 2534479 h 3067179"/>
              <a:gd name="connsiteX41" fmla="*/ 3592995 w 4422913"/>
              <a:gd name="connsiteY41" fmla="*/ 2594113 h 3067179"/>
              <a:gd name="connsiteX42" fmla="*/ 3632752 w 4422913"/>
              <a:gd name="connsiteY42" fmla="*/ 2648779 h 3067179"/>
              <a:gd name="connsiteX43" fmla="*/ 3677478 w 4422913"/>
              <a:gd name="connsiteY43" fmla="*/ 2703444 h 3067179"/>
              <a:gd name="connsiteX44" fmla="*/ 3687417 w 4422913"/>
              <a:gd name="connsiteY44" fmla="*/ 2748170 h 3067179"/>
              <a:gd name="connsiteX45" fmla="*/ 3687417 w 4422913"/>
              <a:gd name="connsiteY45" fmla="*/ 2792896 h 3067179"/>
              <a:gd name="connsiteX46" fmla="*/ 3647661 w 4422913"/>
              <a:gd name="connsiteY46" fmla="*/ 2922105 h 3067179"/>
              <a:gd name="connsiteX47" fmla="*/ 3518452 w 4422913"/>
              <a:gd name="connsiteY47" fmla="*/ 3061253 h 3067179"/>
              <a:gd name="connsiteX48" fmla="*/ 3324639 w 4422913"/>
              <a:gd name="connsiteY48" fmla="*/ 2728292 h 3067179"/>
              <a:gd name="connsiteX49" fmla="*/ 3195430 w 4422913"/>
              <a:gd name="connsiteY49" fmla="*/ 2564296 h 3067179"/>
              <a:gd name="connsiteX50" fmla="*/ 2937013 w 4422913"/>
              <a:gd name="connsiteY50" fmla="*/ 2479813 h 3067179"/>
              <a:gd name="connsiteX51" fmla="*/ 2564295 w 4422913"/>
              <a:gd name="connsiteY51" fmla="*/ 2425148 h 3067179"/>
              <a:gd name="connsiteX52" fmla="*/ 2271091 w 4422913"/>
              <a:gd name="connsiteY52" fmla="*/ 2524540 h 3067179"/>
              <a:gd name="connsiteX53" fmla="*/ 1948069 w 4422913"/>
              <a:gd name="connsiteY53" fmla="*/ 2499692 h 3067179"/>
              <a:gd name="connsiteX54" fmla="*/ 1689652 w 4422913"/>
              <a:gd name="connsiteY54" fmla="*/ 2504661 h 3067179"/>
              <a:gd name="connsiteX55" fmla="*/ 1257300 w 4422913"/>
              <a:gd name="connsiteY55" fmla="*/ 2514600 h 3067179"/>
              <a:gd name="connsiteX56" fmla="*/ 660951 w 4422913"/>
              <a:gd name="connsiteY56" fmla="*/ 2594112 h 3067179"/>
              <a:gd name="connsiteX57" fmla="*/ 566531 w 4422913"/>
              <a:gd name="connsiteY57" fmla="*/ 2812774 h 3067179"/>
              <a:gd name="connsiteX58" fmla="*/ 561561 w 4422913"/>
              <a:gd name="connsiteY58" fmla="*/ 2981740 h 3067179"/>
              <a:gd name="connsiteX59" fmla="*/ 487017 w 4422913"/>
              <a:gd name="connsiteY59" fmla="*/ 3066222 h 3067179"/>
              <a:gd name="connsiteX60" fmla="*/ 293204 w 4422913"/>
              <a:gd name="connsiteY60" fmla="*/ 2862469 h 3067179"/>
              <a:gd name="connsiteX61" fmla="*/ 178905 w 4422913"/>
              <a:gd name="connsiteY61" fmla="*/ 2683564 h 3067179"/>
              <a:gd name="connsiteX62" fmla="*/ 154056 w 4422913"/>
              <a:gd name="connsiteY62" fmla="*/ 2579203 h 3067179"/>
              <a:gd name="connsiteX63" fmla="*/ 173935 w 4422913"/>
              <a:gd name="connsiteY63" fmla="*/ 2777987 h 3067179"/>
              <a:gd name="connsiteX64" fmla="*/ 337930 w 4422913"/>
              <a:gd name="connsiteY64" fmla="*/ 2986708 h 3067179"/>
              <a:gd name="connsiteX0" fmla="*/ 4969 w 4422913"/>
              <a:gd name="connsiteY0" fmla="*/ 800100 h 3067179"/>
              <a:gd name="connsiteX1" fmla="*/ 0 w 4422913"/>
              <a:gd name="connsiteY1" fmla="*/ 581440 h 3067179"/>
              <a:gd name="connsiteX2" fmla="*/ 44726 w 4422913"/>
              <a:gd name="connsiteY2" fmla="*/ 357809 h 3067179"/>
              <a:gd name="connsiteX3" fmla="*/ 243508 w 4422913"/>
              <a:gd name="connsiteY3" fmla="*/ 263387 h 3067179"/>
              <a:gd name="connsiteX4" fmla="*/ 412474 w 4422913"/>
              <a:gd name="connsiteY4" fmla="*/ 293205 h 3067179"/>
              <a:gd name="connsiteX5" fmla="*/ 730526 w 4422913"/>
              <a:gd name="connsiteY5" fmla="*/ 124240 h 3067179"/>
              <a:gd name="connsiteX6" fmla="*/ 1068456 w 4422913"/>
              <a:gd name="connsiteY6" fmla="*/ 69574 h 3067179"/>
              <a:gd name="connsiteX7" fmla="*/ 1336813 w 4422913"/>
              <a:gd name="connsiteY7" fmla="*/ 89453 h 3067179"/>
              <a:gd name="connsiteX8" fmla="*/ 1689652 w 4422913"/>
              <a:gd name="connsiteY8" fmla="*/ 89453 h 3067179"/>
              <a:gd name="connsiteX9" fmla="*/ 1977887 w 4422913"/>
              <a:gd name="connsiteY9" fmla="*/ 0 h 3067179"/>
              <a:gd name="connsiteX10" fmla="*/ 2052430 w 4422913"/>
              <a:gd name="connsiteY10" fmla="*/ 19879 h 3067179"/>
              <a:gd name="connsiteX11" fmla="*/ 2310848 w 4422913"/>
              <a:gd name="connsiteY11" fmla="*/ 64605 h 3067179"/>
              <a:gd name="connsiteX12" fmla="*/ 2425148 w 4422913"/>
              <a:gd name="connsiteY12" fmla="*/ 134179 h 3067179"/>
              <a:gd name="connsiteX13" fmla="*/ 2648778 w 4422913"/>
              <a:gd name="connsiteY13" fmla="*/ 377687 h 3067179"/>
              <a:gd name="connsiteX14" fmla="*/ 2922104 w 4422913"/>
              <a:gd name="connsiteY14" fmla="*/ 591379 h 3067179"/>
              <a:gd name="connsiteX15" fmla="*/ 3190461 w 4422913"/>
              <a:gd name="connsiteY15" fmla="*/ 720587 h 3067179"/>
              <a:gd name="connsiteX16" fmla="*/ 3438939 w 4422913"/>
              <a:gd name="connsiteY16" fmla="*/ 944218 h 3067179"/>
              <a:gd name="connsiteX17" fmla="*/ 3697356 w 4422913"/>
              <a:gd name="connsiteY17" fmla="*/ 1013792 h 3067179"/>
              <a:gd name="connsiteX18" fmla="*/ 3796748 w 4422913"/>
              <a:gd name="connsiteY18" fmla="*/ 1207605 h 3067179"/>
              <a:gd name="connsiteX19" fmla="*/ 3871291 w 4422913"/>
              <a:gd name="connsiteY19" fmla="*/ 1500809 h 3067179"/>
              <a:gd name="connsiteX20" fmla="*/ 4139648 w 4422913"/>
              <a:gd name="connsiteY20" fmla="*/ 1714500 h 3067179"/>
              <a:gd name="connsiteX21" fmla="*/ 4343400 w 4422913"/>
              <a:gd name="connsiteY21" fmla="*/ 1928192 h 3067179"/>
              <a:gd name="connsiteX22" fmla="*/ 4422913 w 4422913"/>
              <a:gd name="connsiteY22" fmla="*/ 2171700 h 3067179"/>
              <a:gd name="connsiteX23" fmla="*/ 4383156 w 4422913"/>
              <a:gd name="connsiteY23" fmla="*/ 2410240 h 3067179"/>
              <a:gd name="connsiteX24" fmla="*/ 4253948 w 4422913"/>
              <a:gd name="connsiteY24" fmla="*/ 2643809 h 3067179"/>
              <a:gd name="connsiteX25" fmla="*/ 4214191 w 4422913"/>
              <a:gd name="connsiteY25" fmla="*/ 2678596 h 3067179"/>
              <a:gd name="connsiteX26" fmla="*/ 4129708 w 4422913"/>
              <a:gd name="connsiteY26" fmla="*/ 2658718 h 3067179"/>
              <a:gd name="connsiteX27" fmla="*/ 4065104 w 4422913"/>
              <a:gd name="connsiteY27" fmla="*/ 2559327 h 3067179"/>
              <a:gd name="connsiteX28" fmla="*/ 4015408 w 4422913"/>
              <a:gd name="connsiteY28" fmla="*/ 2469874 h 3067179"/>
              <a:gd name="connsiteX29" fmla="*/ 3916017 w 4422913"/>
              <a:gd name="connsiteY29" fmla="*/ 2335696 h 3067179"/>
              <a:gd name="connsiteX30" fmla="*/ 3846443 w 4422913"/>
              <a:gd name="connsiteY30" fmla="*/ 2271092 h 3067179"/>
              <a:gd name="connsiteX31" fmla="*/ 3811656 w 4422913"/>
              <a:gd name="connsiteY31" fmla="*/ 2216427 h 3067179"/>
              <a:gd name="connsiteX32" fmla="*/ 3786808 w 4422913"/>
              <a:gd name="connsiteY32" fmla="*/ 2261153 h 3067179"/>
              <a:gd name="connsiteX33" fmla="*/ 3766930 w 4422913"/>
              <a:gd name="connsiteY33" fmla="*/ 2276061 h 3067179"/>
              <a:gd name="connsiteX34" fmla="*/ 3727174 w 4422913"/>
              <a:gd name="connsiteY34" fmla="*/ 2241274 h 3067179"/>
              <a:gd name="connsiteX35" fmla="*/ 3667539 w 4422913"/>
              <a:gd name="connsiteY35" fmla="*/ 2251213 h 3067179"/>
              <a:gd name="connsiteX36" fmla="*/ 3602935 w 4422913"/>
              <a:gd name="connsiteY36" fmla="*/ 2290970 h 3067179"/>
              <a:gd name="connsiteX37" fmla="*/ 3548269 w 4422913"/>
              <a:gd name="connsiteY37" fmla="*/ 2360544 h 3067179"/>
              <a:gd name="connsiteX38" fmla="*/ 3543300 w 4422913"/>
              <a:gd name="connsiteY38" fmla="*/ 2430118 h 3067179"/>
              <a:gd name="connsiteX39" fmla="*/ 3503543 w 4422913"/>
              <a:gd name="connsiteY39" fmla="*/ 2454966 h 3067179"/>
              <a:gd name="connsiteX40" fmla="*/ 3558208 w 4422913"/>
              <a:gd name="connsiteY40" fmla="*/ 2534479 h 3067179"/>
              <a:gd name="connsiteX41" fmla="*/ 3592995 w 4422913"/>
              <a:gd name="connsiteY41" fmla="*/ 2594113 h 3067179"/>
              <a:gd name="connsiteX42" fmla="*/ 3632752 w 4422913"/>
              <a:gd name="connsiteY42" fmla="*/ 2648779 h 3067179"/>
              <a:gd name="connsiteX43" fmla="*/ 3677478 w 4422913"/>
              <a:gd name="connsiteY43" fmla="*/ 2703444 h 3067179"/>
              <a:gd name="connsiteX44" fmla="*/ 3687417 w 4422913"/>
              <a:gd name="connsiteY44" fmla="*/ 2748170 h 3067179"/>
              <a:gd name="connsiteX45" fmla="*/ 3687417 w 4422913"/>
              <a:gd name="connsiteY45" fmla="*/ 2792896 h 3067179"/>
              <a:gd name="connsiteX46" fmla="*/ 3647661 w 4422913"/>
              <a:gd name="connsiteY46" fmla="*/ 2922105 h 3067179"/>
              <a:gd name="connsiteX47" fmla="*/ 3518452 w 4422913"/>
              <a:gd name="connsiteY47" fmla="*/ 3061253 h 3067179"/>
              <a:gd name="connsiteX48" fmla="*/ 3324639 w 4422913"/>
              <a:gd name="connsiteY48" fmla="*/ 2728292 h 3067179"/>
              <a:gd name="connsiteX49" fmla="*/ 3195430 w 4422913"/>
              <a:gd name="connsiteY49" fmla="*/ 2564296 h 3067179"/>
              <a:gd name="connsiteX50" fmla="*/ 2937013 w 4422913"/>
              <a:gd name="connsiteY50" fmla="*/ 2479813 h 3067179"/>
              <a:gd name="connsiteX51" fmla="*/ 2564295 w 4422913"/>
              <a:gd name="connsiteY51" fmla="*/ 2425148 h 3067179"/>
              <a:gd name="connsiteX52" fmla="*/ 2271091 w 4422913"/>
              <a:gd name="connsiteY52" fmla="*/ 2524540 h 3067179"/>
              <a:gd name="connsiteX53" fmla="*/ 1948069 w 4422913"/>
              <a:gd name="connsiteY53" fmla="*/ 2499692 h 3067179"/>
              <a:gd name="connsiteX54" fmla="*/ 1689652 w 4422913"/>
              <a:gd name="connsiteY54" fmla="*/ 2504661 h 3067179"/>
              <a:gd name="connsiteX55" fmla="*/ 1257300 w 4422913"/>
              <a:gd name="connsiteY55" fmla="*/ 2514600 h 3067179"/>
              <a:gd name="connsiteX56" fmla="*/ 660951 w 4422913"/>
              <a:gd name="connsiteY56" fmla="*/ 2594112 h 3067179"/>
              <a:gd name="connsiteX57" fmla="*/ 566531 w 4422913"/>
              <a:gd name="connsiteY57" fmla="*/ 2812774 h 3067179"/>
              <a:gd name="connsiteX58" fmla="*/ 561561 w 4422913"/>
              <a:gd name="connsiteY58" fmla="*/ 2981740 h 3067179"/>
              <a:gd name="connsiteX59" fmla="*/ 487017 w 4422913"/>
              <a:gd name="connsiteY59" fmla="*/ 3066222 h 3067179"/>
              <a:gd name="connsiteX60" fmla="*/ 293204 w 4422913"/>
              <a:gd name="connsiteY60" fmla="*/ 2862469 h 3067179"/>
              <a:gd name="connsiteX61" fmla="*/ 178905 w 4422913"/>
              <a:gd name="connsiteY61" fmla="*/ 2683564 h 3067179"/>
              <a:gd name="connsiteX62" fmla="*/ 154056 w 4422913"/>
              <a:gd name="connsiteY62" fmla="*/ 2579203 h 3067179"/>
              <a:gd name="connsiteX63" fmla="*/ 173935 w 4422913"/>
              <a:gd name="connsiteY63" fmla="*/ 2777987 h 3067179"/>
              <a:gd name="connsiteX64" fmla="*/ 337930 w 4422913"/>
              <a:gd name="connsiteY64" fmla="*/ 2986708 h 3067179"/>
              <a:gd name="connsiteX65" fmla="*/ 332961 w 4422913"/>
              <a:gd name="connsiteY65" fmla="*/ 2986708 h 3067179"/>
              <a:gd name="connsiteX0" fmla="*/ 4969 w 4422913"/>
              <a:gd name="connsiteY0" fmla="*/ 800100 h 3414090"/>
              <a:gd name="connsiteX1" fmla="*/ 0 w 4422913"/>
              <a:gd name="connsiteY1" fmla="*/ 581440 h 3414090"/>
              <a:gd name="connsiteX2" fmla="*/ 44726 w 4422913"/>
              <a:gd name="connsiteY2" fmla="*/ 357809 h 3414090"/>
              <a:gd name="connsiteX3" fmla="*/ 243508 w 4422913"/>
              <a:gd name="connsiteY3" fmla="*/ 263387 h 3414090"/>
              <a:gd name="connsiteX4" fmla="*/ 412474 w 4422913"/>
              <a:gd name="connsiteY4" fmla="*/ 293205 h 3414090"/>
              <a:gd name="connsiteX5" fmla="*/ 730526 w 4422913"/>
              <a:gd name="connsiteY5" fmla="*/ 124240 h 3414090"/>
              <a:gd name="connsiteX6" fmla="*/ 1068456 w 4422913"/>
              <a:gd name="connsiteY6" fmla="*/ 69574 h 3414090"/>
              <a:gd name="connsiteX7" fmla="*/ 1336813 w 4422913"/>
              <a:gd name="connsiteY7" fmla="*/ 89453 h 3414090"/>
              <a:gd name="connsiteX8" fmla="*/ 1689652 w 4422913"/>
              <a:gd name="connsiteY8" fmla="*/ 89453 h 3414090"/>
              <a:gd name="connsiteX9" fmla="*/ 1977887 w 4422913"/>
              <a:gd name="connsiteY9" fmla="*/ 0 h 3414090"/>
              <a:gd name="connsiteX10" fmla="*/ 2052430 w 4422913"/>
              <a:gd name="connsiteY10" fmla="*/ 19879 h 3414090"/>
              <a:gd name="connsiteX11" fmla="*/ 2310848 w 4422913"/>
              <a:gd name="connsiteY11" fmla="*/ 64605 h 3414090"/>
              <a:gd name="connsiteX12" fmla="*/ 2425148 w 4422913"/>
              <a:gd name="connsiteY12" fmla="*/ 134179 h 3414090"/>
              <a:gd name="connsiteX13" fmla="*/ 2648778 w 4422913"/>
              <a:gd name="connsiteY13" fmla="*/ 377687 h 3414090"/>
              <a:gd name="connsiteX14" fmla="*/ 2922104 w 4422913"/>
              <a:gd name="connsiteY14" fmla="*/ 591379 h 3414090"/>
              <a:gd name="connsiteX15" fmla="*/ 3190461 w 4422913"/>
              <a:gd name="connsiteY15" fmla="*/ 720587 h 3414090"/>
              <a:gd name="connsiteX16" fmla="*/ 3438939 w 4422913"/>
              <a:gd name="connsiteY16" fmla="*/ 944218 h 3414090"/>
              <a:gd name="connsiteX17" fmla="*/ 3697356 w 4422913"/>
              <a:gd name="connsiteY17" fmla="*/ 1013792 h 3414090"/>
              <a:gd name="connsiteX18" fmla="*/ 3796748 w 4422913"/>
              <a:gd name="connsiteY18" fmla="*/ 1207605 h 3414090"/>
              <a:gd name="connsiteX19" fmla="*/ 3871291 w 4422913"/>
              <a:gd name="connsiteY19" fmla="*/ 1500809 h 3414090"/>
              <a:gd name="connsiteX20" fmla="*/ 4139648 w 4422913"/>
              <a:gd name="connsiteY20" fmla="*/ 1714500 h 3414090"/>
              <a:gd name="connsiteX21" fmla="*/ 4343400 w 4422913"/>
              <a:gd name="connsiteY21" fmla="*/ 1928192 h 3414090"/>
              <a:gd name="connsiteX22" fmla="*/ 4422913 w 4422913"/>
              <a:gd name="connsiteY22" fmla="*/ 2171700 h 3414090"/>
              <a:gd name="connsiteX23" fmla="*/ 4383156 w 4422913"/>
              <a:gd name="connsiteY23" fmla="*/ 2410240 h 3414090"/>
              <a:gd name="connsiteX24" fmla="*/ 4253948 w 4422913"/>
              <a:gd name="connsiteY24" fmla="*/ 2643809 h 3414090"/>
              <a:gd name="connsiteX25" fmla="*/ 4214191 w 4422913"/>
              <a:gd name="connsiteY25" fmla="*/ 2678596 h 3414090"/>
              <a:gd name="connsiteX26" fmla="*/ 4129708 w 4422913"/>
              <a:gd name="connsiteY26" fmla="*/ 2658718 h 3414090"/>
              <a:gd name="connsiteX27" fmla="*/ 4065104 w 4422913"/>
              <a:gd name="connsiteY27" fmla="*/ 2559327 h 3414090"/>
              <a:gd name="connsiteX28" fmla="*/ 4015408 w 4422913"/>
              <a:gd name="connsiteY28" fmla="*/ 2469874 h 3414090"/>
              <a:gd name="connsiteX29" fmla="*/ 3916017 w 4422913"/>
              <a:gd name="connsiteY29" fmla="*/ 2335696 h 3414090"/>
              <a:gd name="connsiteX30" fmla="*/ 3846443 w 4422913"/>
              <a:gd name="connsiteY30" fmla="*/ 2271092 h 3414090"/>
              <a:gd name="connsiteX31" fmla="*/ 3811656 w 4422913"/>
              <a:gd name="connsiteY31" fmla="*/ 2216427 h 3414090"/>
              <a:gd name="connsiteX32" fmla="*/ 3786808 w 4422913"/>
              <a:gd name="connsiteY32" fmla="*/ 2261153 h 3414090"/>
              <a:gd name="connsiteX33" fmla="*/ 3766930 w 4422913"/>
              <a:gd name="connsiteY33" fmla="*/ 2276061 h 3414090"/>
              <a:gd name="connsiteX34" fmla="*/ 3727174 w 4422913"/>
              <a:gd name="connsiteY34" fmla="*/ 2241274 h 3414090"/>
              <a:gd name="connsiteX35" fmla="*/ 3667539 w 4422913"/>
              <a:gd name="connsiteY35" fmla="*/ 2251213 h 3414090"/>
              <a:gd name="connsiteX36" fmla="*/ 3602935 w 4422913"/>
              <a:gd name="connsiteY36" fmla="*/ 2290970 h 3414090"/>
              <a:gd name="connsiteX37" fmla="*/ 3548269 w 4422913"/>
              <a:gd name="connsiteY37" fmla="*/ 2360544 h 3414090"/>
              <a:gd name="connsiteX38" fmla="*/ 3543300 w 4422913"/>
              <a:gd name="connsiteY38" fmla="*/ 2430118 h 3414090"/>
              <a:gd name="connsiteX39" fmla="*/ 3503543 w 4422913"/>
              <a:gd name="connsiteY39" fmla="*/ 2454966 h 3414090"/>
              <a:gd name="connsiteX40" fmla="*/ 3558208 w 4422913"/>
              <a:gd name="connsiteY40" fmla="*/ 2534479 h 3414090"/>
              <a:gd name="connsiteX41" fmla="*/ 3592995 w 4422913"/>
              <a:gd name="connsiteY41" fmla="*/ 2594113 h 3414090"/>
              <a:gd name="connsiteX42" fmla="*/ 3632752 w 4422913"/>
              <a:gd name="connsiteY42" fmla="*/ 2648779 h 3414090"/>
              <a:gd name="connsiteX43" fmla="*/ 3677478 w 4422913"/>
              <a:gd name="connsiteY43" fmla="*/ 2703444 h 3414090"/>
              <a:gd name="connsiteX44" fmla="*/ 3687417 w 4422913"/>
              <a:gd name="connsiteY44" fmla="*/ 2748170 h 3414090"/>
              <a:gd name="connsiteX45" fmla="*/ 3687417 w 4422913"/>
              <a:gd name="connsiteY45" fmla="*/ 2792896 h 3414090"/>
              <a:gd name="connsiteX46" fmla="*/ 3647661 w 4422913"/>
              <a:gd name="connsiteY46" fmla="*/ 2922105 h 3414090"/>
              <a:gd name="connsiteX47" fmla="*/ 3518452 w 4422913"/>
              <a:gd name="connsiteY47" fmla="*/ 3061253 h 3414090"/>
              <a:gd name="connsiteX48" fmla="*/ 3324639 w 4422913"/>
              <a:gd name="connsiteY48" fmla="*/ 2728292 h 3414090"/>
              <a:gd name="connsiteX49" fmla="*/ 3195430 w 4422913"/>
              <a:gd name="connsiteY49" fmla="*/ 2564296 h 3414090"/>
              <a:gd name="connsiteX50" fmla="*/ 2937013 w 4422913"/>
              <a:gd name="connsiteY50" fmla="*/ 2479813 h 3414090"/>
              <a:gd name="connsiteX51" fmla="*/ 2564295 w 4422913"/>
              <a:gd name="connsiteY51" fmla="*/ 2425148 h 3414090"/>
              <a:gd name="connsiteX52" fmla="*/ 2271091 w 4422913"/>
              <a:gd name="connsiteY52" fmla="*/ 2524540 h 3414090"/>
              <a:gd name="connsiteX53" fmla="*/ 1948069 w 4422913"/>
              <a:gd name="connsiteY53" fmla="*/ 2499692 h 3414090"/>
              <a:gd name="connsiteX54" fmla="*/ 1689652 w 4422913"/>
              <a:gd name="connsiteY54" fmla="*/ 2504661 h 3414090"/>
              <a:gd name="connsiteX55" fmla="*/ 1257300 w 4422913"/>
              <a:gd name="connsiteY55" fmla="*/ 2514600 h 3414090"/>
              <a:gd name="connsiteX56" fmla="*/ 660951 w 4422913"/>
              <a:gd name="connsiteY56" fmla="*/ 2594112 h 3414090"/>
              <a:gd name="connsiteX57" fmla="*/ 566531 w 4422913"/>
              <a:gd name="connsiteY57" fmla="*/ 2812774 h 3414090"/>
              <a:gd name="connsiteX58" fmla="*/ 561561 w 4422913"/>
              <a:gd name="connsiteY58" fmla="*/ 2981740 h 3414090"/>
              <a:gd name="connsiteX59" fmla="*/ 487017 w 4422913"/>
              <a:gd name="connsiteY59" fmla="*/ 3066222 h 3414090"/>
              <a:gd name="connsiteX60" fmla="*/ 293204 w 4422913"/>
              <a:gd name="connsiteY60" fmla="*/ 2862469 h 3414090"/>
              <a:gd name="connsiteX61" fmla="*/ 178905 w 4422913"/>
              <a:gd name="connsiteY61" fmla="*/ 2683564 h 3414090"/>
              <a:gd name="connsiteX62" fmla="*/ 154056 w 4422913"/>
              <a:gd name="connsiteY62" fmla="*/ 2579203 h 3414090"/>
              <a:gd name="connsiteX63" fmla="*/ 173935 w 4422913"/>
              <a:gd name="connsiteY63" fmla="*/ 2777987 h 3414090"/>
              <a:gd name="connsiteX64" fmla="*/ 337930 w 4422913"/>
              <a:gd name="connsiteY64" fmla="*/ 2986708 h 3414090"/>
              <a:gd name="connsiteX65" fmla="*/ 506896 w 4422913"/>
              <a:gd name="connsiteY65" fmla="*/ 3414090 h 3414090"/>
              <a:gd name="connsiteX0" fmla="*/ 4969 w 4422913"/>
              <a:gd name="connsiteY0" fmla="*/ 800100 h 3447211"/>
              <a:gd name="connsiteX1" fmla="*/ 0 w 4422913"/>
              <a:gd name="connsiteY1" fmla="*/ 581440 h 3447211"/>
              <a:gd name="connsiteX2" fmla="*/ 44726 w 4422913"/>
              <a:gd name="connsiteY2" fmla="*/ 357809 h 3447211"/>
              <a:gd name="connsiteX3" fmla="*/ 243508 w 4422913"/>
              <a:gd name="connsiteY3" fmla="*/ 263387 h 3447211"/>
              <a:gd name="connsiteX4" fmla="*/ 412474 w 4422913"/>
              <a:gd name="connsiteY4" fmla="*/ 293205 h 3447211"/>
              <a:gd name="connsiteX5" fmla="*/ 730526 w 4422913"/>
              <a:gd name="connsiteY5" fmla="*/ 124240 h 3447211"/>
              <a:gd name="connsiteX6" fmla="*/ 1068456 w 4422913"/>
              <a:gd name="connsiteY6" fmla="*/ 69574 h 3447211"/>
              <a:gd name="connsiteX7" fmla="*/ 1336813 w 4422913"/>
              <a:gd name="connsiteY7" fmla="*/ 89453 h 3447211"/>
              <a:gd name="connsiteX8" fmla="*/ 1689652 w 4422913"/>
              <a:gd name="connsiteY8" fmla="*/ 89453 h 3447211"/>
              <a:gd name="connsiteX9" fmla="*/ 1977887 w 4422913"/>
              <a:gd name="connsiteY9" fmla="*/ 0 h 3447211"/>
              <a:gd name="connsiteX10" fmla="*/ 2052430 w 4422913"/>
              <a:gd name="connsiteY10" fmla="*/ 19879 h 3447211"/>
              <a:gd name="connsiteX11" fmla="*/ 2310848 w 4422913"/>
              <a:gd name="connsiteY11" fmla="*/ 64605 h 3447211"/>
              <a:gd name="connsiteX12" fmla="*/ 2425148 w 4422913"/>
              <a:gd name="connsiteY12" fmla="*/ 134179 h 3447211"/>
              <a:gd name="connsiteX13" fmla="*/ 2648778 w 4422913"/>
              <a:gd name="connsiteY13" fmla="*/ 377687 h 3447211"/>
              <a:gd name="connsiteX14" fmla="*/ 2922104 w 4422913"/>
              <a:gd name="connsiteY14" fmla="*/ 591379 h 3447211"/>
              <a:gd name="connsiteX15" fmla="*/ 3190461 w 4422913"/>
              <a:gd name="connsiteY15" fmla="*/ 720587 h 3447211"/>
              <a:gd name="connsiteX16" fmla="*/ 3438939 w 4422913"/>
              <a:gd name="connsiteY16" fmla="*/ 944218 h 3447211"/>
              <a:gd name="connsiteX17" fmla="*/ 3697356 w 4422913"/>
              <a:gd name="connsiteY17" fmla="*/ 1013792 h 3447211"/>
              <a:gd name="connsiteX18" fmla="*/ 3796748 w 4422913"/>
              <a:gd name="connsiteY18" fmla="*/ 1207605 h 3447211"/>
              <a:gd name="connsiteX19" fmla="*/ 3871291 w 4422913"/>
              <a:gd name="connsiteY19" fmla="*/ 1500809 h 3447211"/>
              <a:gd name="connsiteX20" fmla="*/ 4139648 w 4422913"/>
              <a:gd name="connsiteY20" fmla="*/ 1714500 h 3447211"/>
              <a:gd name="connsiteX21" fmla="*/ 4343400 w 4422913"/>
              <a:gd name="connsiteY21" fmla="*/ 1928192 h 3447211"/>
              <a:gd name="connsiteX22" fmla="*/ 4422913 w 4422913"/>
              <a:gd name="connsiteY22" fmla="*/ 2171700 h 3447211"/>
              <a:gd name="connsiteX23" fmla="*/ 4383156 w 4422913"/>
              <a:gd name="connsiteY23" fmla="*/ 2410240 h 3447211"/>
              <a:gd name="connsiteX24" fmla="*/ 4253948 w 4422913"/>
              <a:gd name="connsiteY24" fmla="*/ 2643809 h 3447211"/>
              <a:gd name="connsiteX25" fmla="*/ 4214191 w 4422913"/>
              <a:gd name="connsiteY25" fmla="*/ 2678596 h 3447211"/>
              <a:gd name="connsiteX26" fmla="*/ 4129708 w 4422913"/>
              <a:gd name="connsiteY26" fmla="*/ 2658718 h 3447211"/>
              <a:gd name="connsiteX27" fmla="*/ 4065104 w 4422913"/>
              <a:gd name="connsiteY27" fmla="*/ 2559327 h 3447211"/>
              <a:gd name="connsiteX28" fmla="*/ 4015408 w 4422913"/>
              <a:gd name="connsiteY28" fmla="*/ 2469874 h 3447211"/>
              <a:gd name="connsiteX29" fmla="*/ 3916017 w 4422913"/>
              <a:gd name="connsiteY29" fmla="*/ 2335696 h 3447211"/>
              <a:gd name="connsiteX30" fmla="*/ 3846443 w 4422913"/>
              <a:gd name="connsiteY30" fmla="*/ 2271092 h 3447211"/>
              <a:gd name="connsiteX31" fmla="*/ 3811656 w 4422913"/>
              <a:gd name="connsiteY31" fmla="*/ 2216427 h 3447211"/>
              <a:gd name="connsiteX32" fmla="*/ 3786808 w 4422913"/>
              <a:gd name="connsiteY32" fmla="*/ 2261153 h 3447211"/>
              <a:gd name="connsiteX33" fmla="*/ 3766930 w 4422913"/>
              <a:gd name="connsiteY33" fmla="*/ 2276061 h 3447211"/>
              <a:gd name="connsiteX34" fmla="*/ 3727174 w 4422913"/>
              <a:gd name="connsiteY34" fmla="*/ 2241274 h 3447211"/>
              <a:gd name="connsiteX35" fmla="*/ 3667539 w 4422913"/>
              <a:gd name="connsiteY35" fmla="*/ 2251213 h 3447211"/>
              <a:gd name="connsiteX36" fmla="*/ 3602935 w 4422913"/>
              <a:gd name="connsiteY36" fmla="*/ 2290970 h 3447211"/>
              <a:gd name="connsiteX37" fmla="*/ 3548269 w 4422913"/>
              <a:gd name="connsiteY37" fmla="*/ 2360544 h 3447211"/>
              <a:gd name="connsiteX38" fmla="*/ 3543300 w 4422913"/>
              <a:gd name="connsiteY38" fmla="*/ 2430118 h 3447211"/>
              <a:gd name="connsiteX39" fmla="*/ 3503543 w 4422913"/>
              <a:gd name="connsiteY39" fmla="*/ 2454966 h 3447211"/>
              <a:gd name="connsiteX40" fmla="*/ 3558208 w 4422913"/>
              <a:gd name="connsiteY40" fmla="*/ 2534479 h 3447211"/>
              <a:gd name="connsiteX41" fmla="*/ 3592995 w 4422913"/>
              <a:gd name="connsiteY41" fmla="*/ 2594113 h 3447211"/>
              <a:gd name="connsiteX42" fmla="*/ 3632752 w 4422913"/>
              <a:gd name="connsiteY42" fmla="*/ 2648779 h 3447211"/>
              <a:gd name="connsiteX43" fmla="*/ 3677478 w 4422913"/>
              <a:gd name="connsiteY43" fmla="*/ 2703444 h 3447211"/>
              <a:gd name="connsiteX44" fmla="*/ 3687417 w 4422913"/>
              <a:gd name="connsiteY44" fmla="*/ 2748170 h 3447211"/>
              <a:gd name="connsiteX45" fmla="*/ 3687417 w 4422913"/>
              <a:gd name="connsiteY45" fmla="*/ 2792896 h 3447211"/>
              <a:gd name="connsiteX46" fmla="*/ 3647661 w 4422913"/>
              <a:gd name="connsiteY46" fmla="*/ 2922105 h 3447211"/>
              <a:gd name="connsiteX47" fmla="*/ 3518452 w 4422913"/>
              <a:gd name="connsiteY47" fmla="*/ 3061253 h 3447211"/>
              <a:gd name="connsiteX48" fmla="*/ 3324639 w 4422913"/>
              <a:gd name="connsiteY48" fmla="*/ 2728292 h 3447211"/>
              <a:gd name="connsiteX49" fmla="*/ 3195430 w 4422913"/>
              <a:gd name="connsiteY49" fmla="*/ 2564296 h 3447211"/>
              <a:gd name="connsiteX50" fmla="*/ 2937013 w 4422913"/>
              <a:gd name="connsiteY50" fmla="*/ 2479813 h 3447211"/>
              <a:gd name="connsiteX51" fmla="*/ 2564295 w 4422913"/>
              <a:gd name="connsiteY51" fmla="*/ 2425148 h 3447211"/>
              <a:gd name="connsiteX52" fmla="*/ 2271091 w 4422913"/>
              <a:gd name="connsiteY52" fmla="*/ 2524540 h 3447211"/>
              <a:gd name="connsiteX53" fmla="*/ 1948069 w 4422913"/>
              <a:gd name="connsiteY53" fmla="*/ 2499692 h 3447211"/>
              <a:gd name="connsiteX54" fmla="*/ 1689652 w 4422913"/>
              <a:gd name="connsiteY54" fmla="*/ 2504661 h 3447211"/>
              <a:gd name="connsiteX55" fmla="*/ 1257300 w 4422913"/>
              <a:gd name="connsiteY55" fmla="*/ 2514600 h 3447211"/>
              <a:gd name="connsiteX56" fmla="*/ 660951 w 4422913"/>
              <a:gd name="connsiteY56" fmla="*/ 2594112 h 3447211"/>
              <a:gd name="connsiteX57" fmla="*/ 566531 w 4422913"/>
              <a:gd name="connsiteY57" fmla="*/ 2812774 h 3447211"/>
              <a:gd name="connsiteX58" fmla="*/ 561561 w 4422913"/>
              <a:gd name="connsiteY58" fmla="*/ 2981740 h 3447211"/>
              <a:gd name="connsiteX59" fmla="*/ 487017 w 4422913"/>
              <a:gd name="connsiteY59" fmla="*/ 3066222 h 3447211"/>
              <a:gd name="connsiteX60" fmla="*/ 293204 w 4422913"/>
              <a:gd name="connsiteY60" fmla="*/ 2862469 h 3447211"/>
              <a:gd name="connsiteX61" fmla="*/ 178905 w 4422913"/>
              <a:gd name="connsiteY61" fmla="*/ 2683564 h 3447211"/>
              <a:gd name="connsiteX62" fmla="*/ 154056 w 4422913"/>
              <a:gd name="connsiteY62" fmla="*/ 2579203 h 3447211"/>
              <a:gd name="connsiteX63" fmla="*/ 173935 w 4422913"/>
              <a:gd name="connsiteY63" fmla="*/ 2777987 h 3447211"/>
              <a:gd name="connsiteX64" fmla="*/ 337930 w 4422913"/>
              <a:gd name="connsiteY64" fmla="*/ 2986708 h 3447211"/>
              <a:gd name="connsiteX65" fmla="*/ 506896 w 4422913"/>
              <a:gd name="connsiteY65" fmla="*/ 3414090 h 3447211"/>
              <a:gd name="connsiteX66" fmla="*/ 516835 w 4422913"/>
              <a:gd name="connsiteY66" fmla="*/ 3419059 h 3447211"/>
              <a:gd name="connsiteX0" fmla="*/ 4969 w 4422913"/>
              <a:gd name="connsiteY0" fmla="*/ 800100 h 3876259"/>
              <a:gd name="connsiteX1" fmla="*/ 0 w 4422913"/>
              <a:gd name="connsiteY1" fmla="*/ 581440 h 3876259"/>
              <a:gd name="connsiteX2" fmla="*/ 44726 w 4422913"/>
              <a:gd name="connsiteY2" fmla="*/ 357809 h 3876259"/>
              <a:gd name="connsiteX3" fmla="*/ 243508 w 4422913"/>
              <a:gd name="connsiteY3" fmla="*/ 263387 h 3876259"/>
              <a:gd name="connsiteX4" fmla="*/ 412474 w 4422913"/>
              <a:gd name="connsiteY4" fmla="*/ 293205 h 3876259"/>
              <a:gd name="connsiteX5" fmla="*/ 730526 w 4422913"/>
              <a:gd name="connsiteY5" fmla="*/ 124240 h 3876259"/>
              <a:gd name="connsiteX6" fmla="*/ 1068456 w 4422913"/>
              <a:gd name="connsiteY6" fmla="*/ 69574 h 3876259"/>
              <a:gd name="connsiteX7" fmla="*/ 1336813 w 4422913"/>
              <a:gd name="connsiteY7" fmla="*/ 89453 h 3876259"/>
              <a:gd name="connsiteX8" fmla="*/ 1689652 w 4422913"/>
              <a:gd name="connsiteY8" fmla="*/ 89453 h 3876259"/>
              <a:gd name="connsiteX9" fmla="*/ 1977887 w 4422913"/>
              <a:gd name="connsiteY9" fmla="*/ 0 h 3876259"/>
              <a:gd name="connsiteX10" fmla="*/ 2052430 w 4422913"/>
              <a:gd name="connsiteY10" fmla="*/ 19879 h 3876259"/>
              <a:gd name="connsiteX11" fmla="*/ 2310848 w 4422913"/>
              <a:gd name="connsiteY11" fmla="*/ 64605 h 3876259"/>
              <a:gd name="connsiteX12" fmla="*/ 2425148 w 4422913"/>
              <a:gd name="connsiteY12" fmla="*/ 134179 h 3876259"/>
              <a:gd name="connsiteX13" fmla="*/ 2648778 w 4422913"/>
              <a:gd name="connsiteY13" fmla="*/ 377687 h 3876259"/>
              <a:gd name="connsiteX14" fmla="*/ 2922104 w 4422913"/>
              <a:gd name="connsiteY14" fmla="*/ 591379 h 3876259"/>
              <a:gd name="connsiteX15" fmla="*/ 3190461 w 4422913"/>
              <a:gd name="connsiteY15" fmla="*/ 720587 h 3876259"/>
              <a:gd name="connsiteX16" fmla="*/ 3438939 w 4422913"/>
              <a:gd name="connsiteY16" fmla="*/ 944218 h 3876259"/>
              <a:gd name="connsiteX17" fmla="*/ 3697356 w 4422913"/>
              <a:gd name="connsiteY17" fmla="*/ 1013792 h 3876259"/>
              <a:gd name="connsiteX18" fmla="*/ 3796748 w 4422913"/>
              <a:gd name="connsiteY18" fmla="*/ 1207605 h 3876259"/>
              <a:gd name="connsiteX19" fmla="*/ 3871291 w 4422913"/>
              <a:gd name="connsiteY19" fmla="*/ 1500809 h 3876259"/>
              <a:gd name="connsiteX20" fmla="*/ 4139648 w 4422913"/>
              <a:gd name="connsiteY20" fmla="*/ 1714500 h 3876259"/>
              <a:gd name="connsiteX21" fmla="*/ 4343400 w 4422913"/>
              <a:gd name="connsiteY21" fmla="*/ 1928192 h 3876259"/>
              <a:gd name="connsiteX22" fmla="*/ 4422913 w 4422913"/>
              <a:gd name="connsiteY22" fmla="*/ 2171700 h 3876259"/>
              <a:gd name="connsiteX23" fmla="*/ 4383156 w 4422913"/>
              <a:gd name="connsiteY23" fmla="*/ 2410240 h 3876259"/>
              <a:gd name="connsiteX24" fmla="*/ 4253948 w 4422913"/>
              <a:gd name="connsiteY24" fmla="*/ 2643809 h 3876259"/>
              <a:gd name="connsiteX25" fmla="*/ 4214191 w 4422913"/>
              <a:gd name="connsiteY25" fmla="*/ 2678596 h 3876259"/>
              <a:gd name="connsiteX26" fmla="*/ 4129708 w 4422913"/>
              <a:gd name="connsiteY26" fmla="*/ 2658718 h 3876259"/>
              <a:gd name="connsiteX27" fmla="*/ 4065104 w 4422913"/>
              <a:gd name="connsiteY27" fmla="*/ 2559327 h 3876259"/>
              <a:gd name="connsiteX28" fmla="*/ 4015408 w 4422913"/>
              <a:gd name="connsiteY28" fmla="*/ 2469874 h 3876259"/>
              <a:gd name="connsiteX29" fmla="*/ 3916017 w 4422913"/>
              <a:gd name="connsiteY29" fmla="*/ 2335696 h 3876259"/>
              <a:gd name="connsiteX30" fmla="*/ 3846443 w 4422913"/>
              <a:gd name="connsiteY30" fmla="*/ 2271092 h 3876259"/>
              <a:gd name="connsiteX31" fmla="*/ 3811656 w 4422913"/>
              <a:gd name="connsiteY31" fmla="*/ 2216427 h 3876259"/>
              <a:gd name="connsiteX32" fmla="*/ 3786808 w 4422913"/>
              <a:gd name="connsiteY32" fmla="*/ 2261153 h 3876259"/>
              <a:gd name="connsiteX33" fmla="*/ 3766930 w 4422913"/>
              <a:gd name="connsiteY33" fmla="*/ 2276061 h 3876259"/>
              <a:gd name="connsiteX34" fmla="*/ 3727174 w 4422913"/>
              <a:gd name="connsiteY34" fmla="*/ 2241274 h 3876259"/>
              <a:gd name="connsiteX35" fmla="*/ 3667539 w 4422913"/>
              <a:gd name="connsiteY35" fmla="*/ 2251213 h 3876259"/>
              <a:gd name="connsiteX36" fmla="*/ 3602935 w 4422913"/>
              <a:gd name="connsiteY36" fmla="*/ 2290970 h 3876259"/>
              <a:gd name="connsiteX37" fmla="*/ 3548269 w 4422913"/>
              <a:gd name="connsiteY37" fmla="*/ 2360544 h 3876259"/>
              <a:gd name="connsiteX38" fmla="*/ 3543300 w 4422913"/>
              <a:gd name="connsiteY38" fmla="*/ 2430118 h 3876259"/>
              <a:gd name="connsiteX39" fmla="*/ 3503543 w 4422913"/>
              <a:gd name="connsiteY39" fmla="*/ 2454966 h 3876259"/>
              <a:gd name="connsiteX40" fmla="*/ 3558208 w 4422913"/>
              <a:gd name="connsiteY40" fmla="*/ 2534479 h 3876259"/>
              <a:gd name="connsiteX41" fmla="*/ 3592995 w 4422913"/>
              <a:gd name="connsiteY41" fmla="*/ 2594113 h 3876259"/>
              <a:gd name="connsiteX42" fmla="*/ 3632752 w 4422913"/>
              <a:gd name="connsiteY42" fmla="*/ 2648779 h 3876259"/>
              <a:gd name="connsiteX43" fmla="*/ 3677478 w 4422913"/>
              <a:gd name="connsiteY43" fmla="*/ 2703444 h 3876259"/>
              <a:gd name="connsiteX44" fmla="*/ 3687417 w 4422913"/>
              <a:gd name="connsiteY44" fmla="*/ 2748170 h 3876259"/>
              <a:gd name="connsiteX45" fmla="*/ 3687417 w 4422913"/>
              <a:gd name="connsiteY45" fmla="*/ 2792896 h 3876259"/>
              <a:gd name="connsiteX46" fmla="*/ 3647661 w 4422913"/>
              <a:gd name="connsiteY46" fmla="*/ 2922105 h 3876259"/>
              <a:gd name="connsiteX47" fmla="*/ 3518452 w 4422913"/>
              <a:gd name="connsiteY47" fmla="*/ 3061253 h 3876259"/>
              <a:gd name="connsiteX48" fmla="*/ 3324639 w 4422913"/>
              <a:gd name="connsiteY48" fmla="*/ 2728292 h 3876259"/>
              <a:gd name="connsiteX49" fmla="*/ 3195430 w 4422913"/>
              <a:gd name="connsiteY49" fmla="*/ 2564296 h 3876259"/>
              <a:gd name="connsiteX50" fmla="*/ 2937013 w 4422913"/>
              <a:gd name="connsiteY50" fmla="*/ 2479813 h 3876259"/>
              <a:gd name="connsiteX51" fmla="*/ 2564295 w 4422913"/>
              <a:gd name="connsiteY51" fmla="*/ 2425148 h 3876259"/>
              <a:gd name="connsiteX52" fmla="*/ 2271091 w 4422913"/>
              <a:gd name="connsiteY52" fmla="*/ 2524540 h 3876259"/>
              <a:gd name="connsiteX53" fmla="*/ 1948069 w 4422913"/>
              <a:gd name="connsiteY53" fmla="*/ 2499692 h 3876259"/>
              <a:gd name="connsiteX54" fmla="*/ 1689652 w 4422913"/>
              <a:gd name="connsiteY54" fmla="*/ 2504661 h 3876259"/>
              <a:gd name="connsiteX55" fmla="*/ 1257300 w 4422913"/>
              <a:gd name="connsiteY55" fmla="*/ 2514600 h 3876259"/>
              <a:gd name="connsiteX56" fmla="*/ 660951 w 4422913"/>
              <a:gd name="connsiteY56" fmla="*/ 2594112 h 3876259"/>
              <a:gd name="connsiteX57" fmla="*/ 566531 w 4422913"/>
              <a:gd name="connsiteY57" fmla="*/ 2812774 h 3876259"/>
              <a:gd name="connsiteX58" fmla="*/ 561561 w 4422913"/>
              <a:gd name="connsiteY58" fmla="*/ 2981740 h 3876259"/>
              <a:gd name="connsiteX59" fmla="*/ 487017 w 4422913"/>
              <a:gd name="connsiteY59" fmla="*/ 3066222 h 3876259"/>
              <a:gd name="connsiteX60" fmla="*/ 293204 w 4422913"/>
              <a:gd name="connsiteY60" fmla="*/ 2862469 h 3876259"/>
              <a:gd name="connsiteX61" fmla="*/ 178905 w 4422913"/>
              <a:gd name="connsiteY61" fmla="*/ 2683564 h 3876259"/>
              <a:gd name="connsiteX62" fmla="*/ 154056 w 4422913"/>
              <a:gd name="connsiteY62" fmla="*/ 2579203 h 3876259"/>
              <a:gd name="connsiteX63" fmla="*/ 173935 w 4422913"/>
              <a:gd name="connsiteY63" fmla="*/ 2777987 h 3876259"/>
              <a:gd name="connsiteX64" fmla="*/ 337930 w 4422913"/>
              <a:gd name="connsiteY64" fmla="*/ 2986708 h 3876259"/>
              <a:gd name="connsiteX65" fmla="*/ 506896 w 4422913"/>
              <a:gd name="connsiteY65" fmla="*/ 3414090 h 3876259"/>
              <a:gd name="connsiteX66" fmla="*/ 750404 w 4422913"/>
              <a:gd name="connsiteY66" fmla="*/ 3876259 h 3876259"/>
              <a:gd name="connsiteX0" fmla="*/ 4969 w 4422913"/>
              <a:gd name="connsiteY0" fmla="*/ 800100 h 3876259"/>
              <a:gd name="connsiteX1" fmla="*/ 0 w 4422913"/>
              <a:gd name="connsiteY1" fmla="*/ 581440 h 3876259"/>
              <a:gd name="connsiteX2" fmla="*/ 44726 w 4422913"/>
              <a:gd name="connsiteY2" fmla="*/ 357809 h 3876259"/>
              <a:gd name="connsiteX3" fmla="*/ 243508 w 4422913"/>
              <a:gd name="connsiteY3" fmla="*/ 263387 h 3876259"/>
              <a:gd name="connsiteX4" fmla="*/ 412474 w 4422913"/>
              <a:gd name="connsiteY4" fmla="*/ 293205 h 3876259"/>
              <a:gd name="connsiteX5" fmla="*/ 730526 w 4422913"/>
              <a:gd name="connsiteY5" fmla="*/ 124240 h 3876259"/>
              <a:gd name="connsiteX6" fmla="*/ 1068456 w 4422913"/>
              <a:gd name="connsiteY6" fmla="*/ 69574 h 3876259"/>
              <a:gd name="connsiteX7" fmla="*/ 1336813 w 4422913"/>
              <a:gd name="connsiteY7" fmla="*/ 89453 h 3876259"/>
              <a:gd name="connsiteX8" fmla="*/ 1689652 w 4422913"/>
              <a:gd name="connsiteY8" fmla="*/ 89453 h 3876259"/>
              <a:gd name="connsiteX9" fmla="*/ 1977887 w 4422913"/>
              <a:gd name="connsiteY9" fmla="*/ 0 h 3876259"/>
              <a:gd name="connsiteX10" fmla="*/ 2052430 w 4422913"/>
              <a:gd name="connsiteY10" fmla="*/ 19879 h 3876259"/>
              <a:gd name="connsiteX11" fmla="*/ 2310848 w 4422913"/>
              <a:gd name="connsiteY11" fmla="*/ 64605 h 3876259"/>
              <a:gd name="connsiteX12" fmla="*/ 2425148 w 4422913"/>
              <a:gd name="connsiteY12" fmla="*/ 134179 h 3876259"/>
              <a:gd name="connsiteX13" fmla="*/ 2648778 w 4422913"/>
              <a:gd name="connsiteY13" fmla="*/ 377687 h 3876259"/>
              <a:gd name="connsiteX14" fmla="*/ 2922104 w 4422913"/>
              <a:gd name="connsiteY14" fmla="*/ 591379 h 3876259"/>
              <a:gd name="connsiteX15" fmla="*/ 3190461 w 4422913"/>
              <a:gd name="connsiteY15" fmla="*/ 720587 h 3876259"/>
              <a:gd name="connsiteX16" fmla="*/ 3438939 w 4422913"/>
              <a:gd name="connsiteY16" fmla="*/ 944218 h 3876259"/>
              <a:gd name="connsiteX17" fmla="*/ 3697356 w 4422913"/>
              <a:gd name="connsiteY17" fmla="*/ 1013792 h 3876259"/>
              <a:gd name="connsiteX18" fmla="*/ 3796748 w 4422913"/>
              <a:gd name="connsiteY18" fmla="*/ 1207605 h 3876259"/>
              <a:gd name="connsiteX19" fmla="*/ 3871291 w 4422913"/>
              <a:gd name="connsiteY19" fmla="*/ 1500809 h 3876259"/>
              <a:gd name="connsiteX20" fmla="*/ 4139648 w 4422913"/>
              <a:gd name="connsiteY20" fmla="*/ 1714500 h 3876259"/>
              <a:gd name="connsiteX21" fmla="*/ 4343400 w 4422913"/>
              <a:gd name="connsiteY21" fmla="*/ 1928192 h 3876259"/>
              <a:gd name="connsiteX22" fmla="*/ 4422913 w 4422913"/>
              <a:gd name="connsiteY22" fmla="*/ 2171700 h 3876259"/>
              <a:gd name="connsiteX23" fmla="*/ 4383156 w 4422913"/>
              <a:gd name="connsiteY23" fmla="*/ 2410240 h 3876259"/>
              <a:gd name="connsiteX24" fmla="*/ 4253948 w 4422913"/>
              <a:gd name="connsiteY24" fmla="*/ 2643809 h 3876259"/>
              <a:gd name="connsiteX25" fmla="*/ 4214191 w 4422913"/>
              <a:gd name="connsiteY25" fmla="*/ 2678596 h 3876259"/>
              <a:gd name="connsiteX26" fmla="*/ 4129708 w 4422913"/>
              <a:gd name="connsiteY26" fmla="*/ 2658718 h 3876259"/>
              <a:gd name="connsiteX27" fmla="*/ 4065104 w 4422913"/>
              <a:gd name="connsiteY27" fmla="*/ 2559327 h 3876259"/>
              <a:gd name="connsiteX28" fmla="*/ 4015408 w 4422913"/>
              <a:gd name="connsiteY28" fmla="*/ 2469874 h 3876259"/>
              <a:gd name="connsiteX29" fmla="*/ 3916017 w 4422913"/>
              <a:gd name="connsiteY29" fmla="*/ 2335696 h 3876259"/>
              <a:gd name="connsiteX30" fmla="*/ 3846443 w 4422913"/>
              <a:gd name="connsiteY30" fmla="*/ 2271092 h 3876259"/>
              <a:gd name="connsiteX31" fmla="*/ 3811656 w 4422913"/>
              <a:gd name="connsiteY31" fmla="*/ 2216427 h 3876259"/>
              <a:gd name="connsiteX32" fmla="*/ 3786808 w 4422913"/>
              <a:gd name="connsiteY32" fmla="*/ 2261153 h 3876259"/>
              <a:gd name="connsiteX33" fmla="*/ 3766930 w 4422913"/>
              <a:gd name="connsiteY33" fmla="*/ 2276061 h 3876259"/>
              <a:gd name="connsiteX34" fmla="*/ 3727174 w 4422913"/>
              <a:gd name="connsiteY34" fmla="*/ 2241274 h 3876259"/>
              <a:gd name="connsiteX35" fmla="*/ 3667539 w 4422913"/>
              <a:gd name="connsiteY35" fmla="*/ 2251213 h 3876259"/>
              <a:gd name="connsiteX36" fmla="*/ 3602935 w 4422913"/>
              <a:gd name="connsiteY36" fmla="*/ 2290970 h 3876259"/>
              <a:gd name="connsiteX37" fmla="*/ 3548269 w 4422913"/>
              <a:gd name="connsiteY37" fmla="*/ 2360544 h 3876259"/>
              <a:gd name="connsiteX38" fmla="*/ 3543300 w 4422913"/>
              <a:gd name="connsiteY38" fmla="*/ 2430118 h 3876259"/>
              <a:gd name="connsiteX39" fmla="*/ 3503543 w 4422913"/>
              <a:gd name="connsiteY39" fmla="*/ 2454966 h 3876259"/>
              <a:gd name="connsiteX40" fmla="*/ 3558208 w 4422913"/>
              <a:gd name="connsiteY40" fmla="*/ 2534479 h 3876259"/>
              <a:gd name="connsiteX41" fmla="*/ 3592995 w 4422913"/>
              <a:gd name="connsiteY41" fmla="*/ 2594113 h 3876259"/>
              <a:gd name="connsiteX42" fmla="*/ 3632752 w 4422913"/>
              <a:gd name="connsiteY42" fmla="*/ 2648779 h 3876259"/>
              <a:gd name="connsiteX43" fmla="*/ 3677478 w 4422913"/>
              <a:gd name="connsiteY43" fmla="*/ 2703444 h 3876259"/>
              <a:gd name="connsiteX44" fmla="*/ 3687417 w 4422913"/>
              <a:gd name="connsiteY44" fmla="*/ 2748170 h 3876259"/>
              <a:gd name="connsiteX45" fmla="*/ 3687417 w 4422913"/>
              <a:gd name="connsiteY45" fmla="*/ 2792896 h 3876259"/>
              <a:gd name="connsiteX46" fmla="*/ 3647661 w 4422913"/>
              <a:gd name="connsiteY46" fmla="*/ 2922105 h 3876259"/>
              <a:gd name="connsiteX47" fmla="*/ 3518452 w 4422913"/>
              <a:gd name="connsiteY47" fmla="*/ 3061253 h 3876259"/>
              <a:gd name="connsiteX48" fmla="*/ 3324639 w 4422913"/>
              <a:gd name="connsiteY48" fmla="*/ 2728292 h 3876259"/>
              <a:gd name="connsiteX49" fmla="*/ 3195430 w 4422913"/>
              <a:gd name="connsiteY49" fmla="*/ 2564296 h 3876259"/>
              <a:gd name="connsiteX50" fmla="*/ 2937013 w 4422913"/>
              <a:gd name="connsiteY50" fmla="*/ 2479813 h 3876259"/>
              <a:gd name="connsiteX51" fmla="*/ 2564295 w 4422913"/>
              <a:gd name="connsiteY51" fmla="*/ 2425148 h 3876259"/>
              <a:gd name="connsiteX52" fmla="*/ 2271091 w 4422913"/>
              <a:gd name="connsiteY52" fmla="*/ 2524540 h 3876259"/>
              <a:gd name="connsiteX53" fmla="*/ 1948069 w 4422913"/>
              <a:gd name="connsiteY53" fmla="*/ 2499692 h 3876259"/>
              <a:gd name="connsiteX54" fmla="*/ 1689652 w 4422913"/>
              <a:gd name="connsiteY54" fmla="*/ 2504661 h 3876259"/>
              <a:gd name="connsiteX55" fmla="*/ 1257300 w 4422913"/>
              <a:gd name="connsiteY55" fmla="*/ 2514600 h 3876259"/>
              <a:gd name="connsiteX56" fmla="*/ 660951 w 4422913"/>
              <a:gd name="connsiteY56" fmla="*/ 2594112 h 3876259"/>
              <a:gd name="connsiteX57" fmla="*/ 566531 w 4422913"/>
              <a:gd name="connsiteY57" fmla="*/ 2812774 h 3876259"/>
              <a:gd name="connsiteX58" fmla="*/ 561561 w 4422913"/>
              <a:gd name="connsiteY58" fmla="*/ 2981740 h 3876259"/>
              <a:gd name="connsiteX59" fmla="*/ 487017 w 4422913"/>
              <a:gd name="connsiteY59" fmla="*/ 3066222 h 3876259"/>
              <a:gd name="connsiteX60" fmla="*/ 293204 w 4422913"/>
              <a:gd name="connsiteY60" fmla="*/ 2862469 h 3876259"/>
              <a:gd name="connsiteX61" fmla="*/ 178905 w 4422913"/>
              <a:gd name="connsiteY61" fmla="*/ 2683564 h 3876259"/>
              <a:gd name="connsiteX62" fmla="*/ 154056 w 4422913"/>
              <a:gd name="connsiteY62" fmla="*/ 2579203 h 3876259"/>
              <a:gd name="connsiteX63" fmla="*/ 173935 w 4422913"/>
              <a:gd name="connsiteY63" fmla="*/ 2777987 h 3876259"/>
              <a:gd name="connsiteX64" fmla="*/ 337930 w 4422913"/>
              <a:gd name="connsiteY64" fmla="*/ 2986708 h 3876259"/>
              <a:gd name="connsiteX65" fmla="*/ 506896 w 4422913"/>
              <a:gd name="connsiteY65" fmla="*/ 3414090 h 3876259"/>
              <a:gd name="connsiteX66" fmla="*/ 750404 w 4422913"/>
              <a:gd name="connsiteY66" fmla="*/ 3876259 h 3876259"/>
              <a:gd name="connsiteX67" fmla="*/ 750404 w 4422913"/>
              <a:gd name="connsiteY67" fmla="*/ 3876259 h 3876259"/>
              <a:gd name="connsiteX0" fmla="*/ 4969 w 4422913"/>
              <a:gd name="connsiteY0" fmla="*/ 800100 h 4005468"/>
              <a:gd name="connsiteX1" fmla="*/ 0 w 4422913"/>
              <a:gd name="connsiteY1" fmla="*/ 581440 h 4005468"/>
              <a:gd name="connsiteX2" fmla="*/ 44726 w 4422913"/>
              <a:gd name="connsiteY2" fmla="*/ 357809 h 4005468"/>
              <a:gd name="connsiteX3" fmla="*/ 243508 w 4422913"/>
              <a:gd name="connsiteY3" fmla="*/ 263387 h 4005468"/>
              <a:gd name="connsiteX4" fmla="*/ 412474 w 4422913"/>
              <a:gd name="connsiteY4" fmla="*/ 293205 h 4005468"/>
              <a:gd name="connsiteX5" fmla="*/ 730526 w 4422913"/>
              <a:gd name="connsiteY5" fmla="*/ 124240 h 4005468"/>
              <a:gd name="connsiteX6" fmla="*/ 1068456 w 4422913"/>
              <a:gd name="connsiteY6" fmla="*/ 69574 h 4005468"/>
              <a:gd name="connsiteX7" fmla="*/ 1336813 w 4422913"/>
              <a:gd name="connsiteY7" fmla="*/ 89453 h 4005468"/>
              <a:gd name="connsiteX8" fmla="*/ 1689652 w 4422913"/>
              <a:gd name="connsiteY8" fmla="*/ 89453 h 4005468"/>
              <a:gd name="connsiteX9" fmla="*/ 1977887 w 4422913"/>
              <a:gd name="connsiteY9" fmla="*/ 0 h 4005468"/>
              <a:gd name="connsiteX10" fmla="*/ 2052430 w 4422913"/>
              <a:gd name="connsiteY10" fmla="*/ 19879 h 4005468"/>
              <a:gd name="connsiteX11" fmla="*/ 2310848 w 4422913"/>
              <a:gd name="connsiteY11" fmla="*/ 64605 h 4005468"/>
              <a:gd name="connsiteX12" fmla="*/ 2425148 w 4422913"/>
              <a:gd name="connsiteY12" fmla="*/ 134179 h 4005468"/>
              <a:gd name="connsiteX13" fmla="*/ 2648778 w 4422913"/>
              <a:gd name="connsiteY13" fmla="*/ 377687 h 4005468"/>
              <a:gd name="connsiteX14" fmla="*/ 2922104 w 4422913"/>
              <a:gd name="connsiteY14" fmla="*/ 591379 h 4005468"/>
              <a:gd name="connsiteX15" fmla="*/ 3190461 w 4422913"/>
              <a:gd name="connsiteY15" fmla="*/ 720587 h 4005468"/>
              <a:gd name="connsiteX16" fmla="*/ 3438939 w 4422913"/>
              <a:gd name="connsiteY16" fmla="*/ 944218 h 4005468"/>
              <a:gd name="connsiteX17" fmla="*/ 3697356 w 4422913"/>
              <a:gd name="connsiteY17" fmla="*/ 1013792 h 4005468"/>
              <a:gd name="connsiteX18" fmla="*/ 3796748 w 4422913"/>
              <a:gd name="connsiteY18" fmla="*/ 1207605 h 4005468"/>
              <a:gd name="connsiteX19" fmla="*/ 3871291 w 4422913"/>
              <a:gd name="connsiteY19" fmla="*/ 1500809 h 4005468"/>
              <a:gd name="connsiteX20" fmla="*/ 4139648 w 4422913"/>
              <a:gd name="connsiteY20" fmla="*/ 1714500 h 4005468"/>
              <a:gd name="connsiteX21" fmla="*/ 4343400 w 4422913"/>
              <a:gd name="connsiteY21" fmla="*/ 1928192 h 4005468"/>
              <a:gd name="connsiteX22" fmla="*/ 4422913 w 4422913"/>
              <a:gd name="connsiteY22" fmla="*/ 2171700 h 4005468"/>
              <a:gd name="connsiteX23" fmla="*/ 4383156 w 4422913"/>
              <a:gd name="connsiteY23" fmla="*/ 2410240 h 4005468"/>
              <a:gd name="connsiteX24" fmla="*/ 4253948 w 4422913"/>
              <a:gd name="connsiteY24" fmla="*/ 2643809 h 4005468"/>
              <a:gd name="connsiteX25" fmla="*/ 4214191 w 4422913"/>
              <a:gd name="connsiteY25" fmla="*/ 2678596 h 4005468"/>
              <a:gd name="connsiteX26" fmla="*/ 4129708 w 4422913"/>
              <a:gd name="connsiteY26" fmla="*/ 2658718 h 4005468"/>
              <a:gd name="connsiteX27" fmla="*/ 4065104 w 4422913"/>
              <a:gd name="connsiteY27" fmla="*/ 2559327 h 4005468"/>
              <a:gd name="connsiteX28" fmla="*/ 4015408 w 4422913"/>
              <a:gd name="connsiteY28" fmla="*/ 2469874 h 4005468"/>
              <a:gd name="connsiteX29" fmla="*/ 3916017 w 4422913"/>
              <a:gd name="connsiteY29" fmla="*/ 2335696 h 4005468"/>
              <a:gd name="connsiteX30" fmla="*/ 3846443 w 4422913"/>
              <a:gd name="connsiteY30" fmla="*/ 2271092 h 4005468"/>
              <a:gd name="connsiteX31" fmla="*/ 3811656 w 4422913"/>
              <a:gd name="connsiteY31" fmla="*/ 2216427 h 4005468"/>
              <a:gd name="connsiteX32" fmla="*/ 3786808 w 4422913"/>
              <a:gd name="connsiteY32" fmla="*/ 2261153 h 4005468"/>
              <a:gd name="connsiteX33" fmla="*/ 3766930 w 4422913"/>
              <a:gd name="connsiteY33" fmla="*/ 2276061 h 4005468"/>
              <a:gd name="connsiteX34" fmla="*/ 3727174 w 4422913"/>
              <a:gd name="connsiteY34" fmla="*/ 2241274 h 4005468"/>
              <a:gd name="connsiteX35" fmla="*/ 3667539 w 4422913"/>
              <a:gd name="connsiteY35" fmla="*/ 2251213 h 4005468"/>
              <a:gd name="connsiteX36" fmla="*/ 3602935 w 4422913"/>
              <a:gd name="connsiteY36" fmla="*/ 2290970 h 4005468"/>
              <a:gd name="connsiteX37" fmla="*/ 3548269 w 4422913"/>
              <a:gd name="connsiteY37" fmla="*/ 2360544 h 4005468"/>
              <a:gd name="connsiteX38" fmla="*/ 3543300 w 4422913"/>
              <a:gd name="connsiteY38" fmla="*/ 2430118 h 4005468"/>
              <a:gd name="connsiteX39" fmla="*/ 3503543 w 4422913"/>
              <a:gd name="connsiteY39" fmla="*/ 2454966 h 4005468"/>
              <a:gd name="connsiteX40" fmla="*/ 3558208 w 4422913"/>
              <a:gd name="connsiteY40" fmla="*/ 2534479 h 4005468"/>
              <a:gd name="connsiteX41" fmla="*/ 3592995 w 4422913"/>
              <a:gd name="connsiteY41" fmla="*/ 2594113 h 4005468"/>
              <a:gd name="connsiteX42" fmla="*/ 3632752 w 4422913"/>
              <a:gd name="connsiteY42" fmla="*/ 2648779 h 4005468"/>
              <a:gd name="connsiteX43" fmla="*/ 3677478 w 4422913"/>
              <a:gd name="connsiteY43" fmla="*/ 2703444 h 4005468"/>
              <a:gd name="connsiteX44" fmla="*/ 3687417 w 4422913"/>
              <a:gd name="connsiteY44" fmla="*/ 2748170 h 4005468"/>
              <a:gd name="connsiteX45" fmla="*/ 3687417 w 4422913"/>
              <a:gd name="connsiteY45" fmla="*/ 2792896 h 4005468"/>
              <a:gd name="connsiteX46" fmla="*/ 3647661 w 4422913"/>
              <a:gd name="connsiteY46" fmla="*/ 2922105 h 4005468"/>
              <a:gd name="connsiteX47" fmla="*/ 3518452 w 4422913"/>
              <a:gd name="connsiteY47" fmla="*/ 3061253 h 4005468"/>
              <a:gd name="connsiteX48" fmla="*/ 3324639 w 4422913"/>
              <a:gd name="connsiteY48" fmla="*/ 2728292 h 4005468"/>
              <a:gd name="connsiteX49" fmla="*/ 3195430 w 4422913"/>
              <a:gd name="connsiteY49" fmla="*/ 2564296 h 4005468"/>
              <a:gd name="connsiteX50" fmla="*/ 2937013 w 4422913"/>
              <a:gd name="connsiteY50" fmla="*/ 2479813 h 4005468"/>
              <a:gd name="connsiteX51" fmla="*/ 2564295 w 4422913"/>
              <a:gd name="connsiteY51" fmla="*/ 2425148 h 4005468"/>
              <a:gd name="connsiteX52" fmla="*/ 2271091 w 4422913"/>
              <a:gd name="connsiteY52" fmla="*/ 2524540 h 4005468"/>
              <a:gd name="connsiteX53" fmla="*/ 1948069 w 4422913"/>
              <a:gd name="connsiteY53" fmla="*/ 2499692 h 4005468"/>
              <a:gd name="connsiteX54" fmla="*/ 1689652 w 4422913"/>
              <a:gd name="connsiteY54" fmla="*/ 2504661 h 4005468"/>
              <a:gd name="connsiteX55" fmla="*/ 1257300 w 4422913"/>
              <a:gd name="connsiteY55" fmla="*/ 2514600 h 4005468"/>
              <a:gd name="connsiteX56" fmla="*/ 660951 w 4422913"/>
              <a:gd name="connsiteY56" fmla="*/ 2594112 h 4005468"/>
              <a:gd name="connsiteX57" fmla="*/ 566531 w 4422913"/>
              <a:gd name="connsiteY57" fmla="*/ 2812774 h 4005468"/>
              <a:gd name="connsiteX58" fmla="*/ 561561 w 4422913"/>
              <a:gd name="connsiteY58" fmla="*/ 2981740 h 4005468"/>
              <a:gd name="connsiteX59" fmla="*/ 487017 w 4422913"/>
              <a:gd name="connsiteY59" fmla="*/ 3066222 h 4005468"/>
              <a:gd name="connsiteX60" fmla="*/ 293204 w 4422913"/>
              <a:gd name="connsiteY60" fmla="*/ 2862469 h 4005468"/>
              <a:gd name="connsiteX61" fmla="*/ 178905 w 4422913"/>
              <a:gd name="connsiteY61" fmla="*/ 2683564 h 4005468"/>
              <a:gd name="connsiteX62" fmla="*/ 154056 w 4422913"/>
              <a:gd name="connsiteY62" fmla="*/ 2579203 h 4005468"/>
              <a:gd name="connsiteX63" fmla="*/ 173935 w 4422913"/>
              <a:gd name="connsiteY63" fmla="*/ 2777987 h 4005468"/>
              <a:gd name="connsiteX64" fmla="*/ 337930 w 4422913"/>
              <a:gd name="connsiteY64" fmla="*/ 2986708 h 4005468"/>
              <a:gd name="connsiteX65" fmla="*/ 506896 w 4422913"/>
              <a:gd name="connsiteY65" fmla="*/ 3414090 h 4005468"/>
              <a:gd name="connsiteX66" fmla="*/ 750404 w 4422913"/>
              <a:gd name="connsiteY66" fmla="*/ 3876259 h 4005468"/>
              <a:gd name="connsiteX67" fmla="*/ 844826 w 4422913"/>
              <a:gd name="connsiteY67" fmla="*/ 4005468 h 4005468"/>
              <a:gd name="connsiteX0" fmla="*/ 4969 w 4422913"/>
              <a:gd name="connsiteY0" fmla="*/ 800100 h 4011638"/>
              <a:gd name="connsiteX1" fmla="*/ 0 w 4422913"/>
              <a:gd name="connsiteY1" fmla="*/ 581440 h 4011638"/>
              <a:gd name="connsiteX2" fmla="*/ 44726 w 4422913"/>
              <a:gd name="connsiteY2" fmla="*/ 357809 h 4011638"/>
              <a:gd name="connsiteX3" fmla="*/ 243508 w 4422913"/>
              <a:gd name="connsiteY3" fmla="*/ 263387 h 4011638"/>
              <a:gd name="connsiteX4" fmla="*/ 412474 w 4422913"/>
              <a:gd name="connsiteY4" fmla="*/ 293205 h 4011638"/>
              <a:gd name="connsiteX5" fmla="*/ 730526 w 4422913"/>
              <a:gd name="connsiteY5" fmla="*/ 124240 h 4011638"/>
              <a:gd name="connsiteX6" fmla="*/ 1068456 w 4422913"/>
              <a:gd name="connsiteY6" fmla="*/ 69574 h 4011638"/>
              <a:gd name="connsiteX7" fmla="*/ 1336813 w 4422913"/>
              <a:gd name="connsiteY7" fmla="*/ 89453 h 4011638"/>
              <a:gd name="connsiteX8" fmla="*/ 1689652 w 4422913"/>
              <a:gd name="connsiteY8" fmla="*/ 89453 h 4011638"/>
              <a:gd name="connsiteX9" fmla="*/ 1977887 w 4422913"/>
              <a:gd name="connsiteY9" fmla="*/ 0 h 4011638"/>
              <a:gd name="connsiteX10" fmla="*/ 2052430 w 4422913"/>
              <a:gd name="connsiteY10" fmla="*/ 19879 h 4011638"/>
              <a:gd name="connsiteX11" fmla="*/ 2310848 w 4422913"/>
              <a:gd name="connsiteY11" fmla="*/ 64605 h 4011638"/>
              <a:gd name="connsiteX12" fmla="*/ 2425148 w 4422913"/>
              <a:gd name="connsiteY12" fmla="*/ 134179 h 4011638"/>
              <a:gd name="connsiteX13" fmla="*/ 2648778 w 4422913"/>
              <a:gd name="connsiteY13" fmla="*/ 377687 h 4011638"/>
              <a:gd name="connsiteX14" fmla="*/ 2922104 w 4422913"/>
              <a:gd name="connsiteY14" fmla="*/ 591379 h 4011638"/>
              <a:gd name="connsiteX15" fmla="*/ 3190461 w 4422913"/>
              <a:gd name="connsiteY15" fmla="*/ 720587 h 4011638"/>
              <a:gd name="connsiteX16" fmla="*/ 3438939 w 4422913"/>
              <a:gd name="connsiteY16" fmla="*/ 944218 h 4011638"/>
              <a:gd name="connsiteX17" fmla="*/ 3697356 w 4422913"/>
              <a:gd name="connsiteY17" fmla="*/ 1013792 h 4011638"/>
              <a:gd name="connsiteX18" fmla="*/ 3796748 w 4422913"/>
              <a:gd name="connsiteY18" fmla="*/ 1207605 h 4011638"/>
              <a:gd name="connsiteX19" fmla="*/ 3871291 w 4422913"/>
              <a:gd name="connsiteY19" fmla="*/ 1500809 h 4011638"/>
              <a:gd name="connsiteX20" fmla="*/ 4139648 w 4422913"/>
              <a:gd name="connsiteY20" fmla="*/ 1714500 h 4011638"/>
              <a:gd name="connsiteX21" fmla="*/ 4343400 w 4422913"/>
              <a:gd name="connsiteY21" fmla="*/ 1928192 h 4011638"/>
              <a:gd name="connsiteX22" fmla="*/ 4422913 w 4422913"/>
              <a:gd name="connsiteY22" fmla="*/ 2171700 h 4011638"/>
              <a:gd name="connsiteX23" fmla="*/ 4383156 w 4422913"/>
              <a:gd name="connsiteY23" fmla="*/ 2410240 h 4011638"/>
              <a:gd name="connsiteX24" fmla="*/ 4253948 w 4422913"/>
              <a:gd name="connsiteY24" fmla="*/ 2643809 h 4011638"/>
              <a:gd name="connsiteX25" fmla="*/ 4214191 w 4422913"/>
              <a:gd name="connsiteY25" fmla="*/ 2678596 h 4011638"/>
              <a:gd name="connsiteX26" fmla="*/ 4129708 w 4422913"/>
              <a:gd name="connsiteY26" fmla="*/ 2658718 h 4011638"/>
              <a:gd name="connsiteX27" fmla="*/ 4065104 w 4422913"/>
              <a:gd name="connsiteY27" fmla="*/ 2559327 h 4011638"/>
              <a:gd name="connsiteX28" fmla="*/ 4015408 w 4422913"/>
              <a:gd name="connsiteY28" fmla="*/ 2469874 h 4011638"/>
              <a:gd name="connsiteX29" fmla="*/ 3916017 w 4422913"/>
              <a:gd name="connsiteY29" fmla="*/ 2335696 h 4011638"/>
              <a:gd name="connsiteX30" fmla="*/ 3846443 w 4422913"/>
              <a:gd name="connsiteY30" fmla="*/ 2271092 h 4011638"/>
              <a:gd name="connsiteX31" fmla="*/ 3811656 w 4422913"/>
              <a:gd name="connsiteY31" fmla="*/ 2216427 h 4011638"/>
              <a:gd name="connsiteX32" fmla="*/ 3786808 w 4422913"/>
              <a:gd name="connsiteY32" fmla="*/ 2261153 h 4011638"/>
              <a:gd name="connsiteX33" fmla="*/ 3766930 w 4422913"/>
              <a:gd name="connsiteY33" fmla="*/ 2276061 h 4011638"/>
              <a:gd name="connsiteX34" fmla="*/ 3727174 w 4422913"/>
              <a:gd name="connsiteY34" fmla="*/ 2241274 h 4011638"/>
              <a:gd name="connsiteX35" fmla="*/ 3667539 w 4422913"/>
              <a:gd name="connsiteY35" fmla="*/ 2251213 h 4011638"/>
              <a:gd name="connsiteX36" fmla="*/ 3602935 w 4422913"/>
              <a:gd name="connsiteY36" fmla="*/ 2290970 h 4011638"/>
              <a:gd name="connsiteX37" fmla="*/ 3548269 w 4422913"/>
              <a:gd name="connsiteY37" fmla="*/ 2360544 h 4011638"/>
              <a:gd name="connsiteX38" fmla="*/ 3543300 w 4422913"/>
              <a:gd name="connsiteY38" fmla="*/ 2430118 h 4011638"/>
              <a:gd name="connsiteX39" fmla="*/ 3503543 w 4422913"/>
              <a:gd name="connsiteY39" fmla="*/ 2454966 h 4011638"/>
              <a:gd name="connsiteX40" fmla="*/ 3558208 w 4422913"/>
              <a:gd name="connsiteY40" fmla="*/ 2534479 h 4011638"/>
              <a:gd name="connsiteX41" fmla="*/ 3592995 w 4422913"/>
              <a:gd name="connsiteY41" fmla="*/ 2594113 h 4011638"/>
              <a:gd name="connsiteX42" fmla="*/ 3632752 w 4422913"/>
              <a:gd name="connsiteY42" fmla="*/ 2648779 h 4011638"/>
              <a:gd name="connsiteX43" fmla="*/ 3677478 w 4422913"/>
              <a:gd name="connsiteY43" fmla="*/ 2703444 h 4011638"/>
              <a:gd name="connsiteX44" fmla="*/ 3687417 w 4422913"/>
              <a:gd name="connsiteY44" fmla="*/ 2748170 h 4011638"/>
              <a:gd name="connsiteX45" fmla="*/ 3687417 w 4422913"/>
              <a:gd name="connsiteY45" fmla="*/ 2792896 h 4011638"/>
              <a:gd name="connsiteX46" fmla="*/ 3647661 w 4422913"/>
              <a:gd name="connsiteY46" fmla="*/ 2922105 h 4011638"/>
              <a:gd name="connsiteX47" fmla="*/ 3518452 w 4422913"/>
              <a:gd name="connsiteY47" fmla="*/ 3061253 h 4011638"/>
              <a:gd name="connsiteX48" fmla="*/ 3324639 w 4422913"/>
              <a:gd name="connsiteY48" fmla="*/ 2728292 h 4011638"/>
              <a:gd name="connsiteX49" fmla="*/ 3195430 w 4422913"/>
              <a:gd name="connsiteY49" fmla="*/ 2564296 h 4011638"/>
              <a:gd name="connsiteX50" fmla="*/ 2937013 w 4422913"/>
              <a:gd name="connsiteY50" fmla="*/ 2479813 h 4011638"/>
              <a:gd name="connsiteX51" fmla="*/ 2564295 w 4422913"/>
              <a:gd name="connsiteY51" fmla="*/ 2425148 h 4011638"/>
              <a:gd name="connsiteX52" fmla="*/ 2271091 w 4422913"/>
              <a:gd name="connsiteY52" fmla="*/ 2524540 h 4011638"/>
              <a:gd name="connsiteX53" fmla="*/ 1948069 w 4422913"/>
              <a:gd name="connsiteY53" fmla="*/ 2499692 h 4011638"/>
              <a:gd name="connsiteX54" fmla="*/ 1689652 w 4422913"/>
              <a:gd name="connsiteY54" fmla="*/ 2504661 h 4011638"/>
              <a:gd name="connsiteX55" fmla="*/ 1257300 w 4422913"/>
              <a:gd name="connsiteY55" fmla="*/ 2514600 h 4011638"/>
              <a:gd name="connsiteX56" fmla="*/ 660951 w 4422913"/>
              <a:gd name="connsiteY56" fmla="*/ 2594112 h 4011638"/>
              <a:gd name="connsiteX57" fmla="*/ 566531 w 4422913"/>
              <a:gd name="connsiteY57" fmla="*/ 2812774 h 4011638"/>
              <a:gd name="connsiteX58" fmla="*/ 561561 w 4422913"/>
              <a:gd name="connsiteY58" fmla="*/ 2981740 h 4011638"/>
              <a:gd name="connsiteX59" fmla="*/ 487017 w 4422913"/>
              <a:gd name="connsiteY59" fmla="*/ 3066222 h 4011638"/>
              <a:gd name="connsiteX60" fmla="*/ 293204 w 4422913"/>
              <a:gd name="connsiteY60" fmla="*/ 2862469 h 4011638"/>
              <a:gd name="connsiteX61" fmla="*/ 178905 w 4422913"/>
              <a:gd name="connsiteY61" fmla="*/ 2683564 h 4011638"/>
              <a:gd name="connsiteX62" fmla="*/ 154056 w 4422913"/>
              <a:gd name="connsiteY62" fmla="*/ 2579203 h 4011638"/>
              <a:gd name="connsiteX63" fmla="*/ 173935 w 4422913"/>
              <a:gd name="connsiteY63" fmla="*/ 2777987 h 4011638"/>
              <a:gd name="connsiteX64" fmla="*/ 337930 w 4422913"/>
              <a:gd name="connsiteY64" fmla="*/ 2986708 h 4011638"/>
              <a:gd name="connsiteX65" fmla="*/ 506896 w 4422913"/>
              <a:gd name="connsiteY65" fmla="*/ 3414090 h 4011638"/>
              <a:gd name="connsiteX66" fmla="*/ 750404 w 4422913"/>
              <a:gd name="connsiteY66" fmla="*/ 3876259 h 4011638"/>
              <a:gd name="connsiteX67" fmla="*/ 844826 w 4422913"/>
              <a:gd name="connsiteY67" fmla="*/ 4005468 h 4011638"/>
              <a:gd name="connsiteX68" fmla="*/ 849795 w 4422913"/>
              <a:gd name="connsiteY68" fmla="*/ 3990558 h 4011638"/>
              <a:gd name="connsiteX0" fmla="*/ 4969 w 4422913"/>
              <a:gd name="connsiteY0" fmla="*/ 800100 h 4204288"/>
              <a:gd name="connsiteX1" fmla="*/ 0 w 4422913"/>
              <a:gd name="connsiteY1" fmla="*/ 581440 h 4204288"/>
              <a:gd name="connsiteX2" fmla="*/ 44726 w 4422913"/>
              <a:gd name="connsiteY2" fmla="*/ 357809 h 4204288"/>
              <a:gd name="connsiteX3" fmla="*/ 243508 w 4422913"/>
              <a:gd name="connsiteY3" fmla="*/ 263387 h 4204288"/>
              <a:gd name="connsiteX4" fmla="*/ 412474 w 4422913"/>
              <a:gd name="connsiteY4" fmla="*/ 293205 h 4204288"/>
              <a:gd name="connsiteX5" fmla="*/ 730526 w 4422913"/>
              <a:gd name="connsiteY5" fmla="*/ 124240 h 4204288"/>
              <a:gd name="connsiteX6" fmla="*/ 1068456 w 4422913"/>
              <a:gd name="connsiteY6" fmla="*/ 69574 h 4204288"/>
              <a:gd name="connsiteX7" fmla="*/ 1336813 w 4422913"/>
              <a:gd name="connsiteY7" fmla="*/ 89453 h 4204288"/>
              <a:gd name="connsiteX8" fmla="*/ 1689652 w 4422913"/>
              <a:gd name="connsiteY8" fmla="*/ 89453 h 4204288"/>
              <a:gd name="connsiteX9" fmla="*/ 1977887 w 4422913"/>
              <a:gd name="connsiteY9" fmla="*/ 0 h 4204288"/>
              <a:gd name="connsiteX10" fmla="*/ 2052430 w 4422913"/>
              <a:gd name="connsiteY10" fmla="*/ 19879 h 4204288"/>
              <a:gd name="connsiteX11" fmla="*/ 2310848 w 4422913"/>
              <a:gd name="connsiteY11" fmla="*/ 64605 h 4204288"/>
              <a:gd name="connsiteX12" fmla="*/ 2425148 w 4422913"/>
              <a:gd name="connsiteY12" fmla="*/ 134179 h 4204288"/>
              <a:gd name="connsiteX13" fmla="*/ 2648778 w 4422913"/>
              <a:gd name="connsiteY13" fmla="*/ 377687 h 4204288"/>
              <a:gd name="connsiteX14" fmla="*/ 2922104 w 4422913"/>
              <a:gd name="connsiteY14" fmla="*/ 591379 h 4204288"/>
              <a:gd name="connsiteX15" fmla="*/ 3190461 w 4422913"/>
              <a:gd name="connsiteY15" fmla="*/ 720587 h 4204288"/>
              <a:gd name="connsiteX16" fmla="*/ 3438939 w 4422913"/>
              <a:gd name="connsiteY16" fmla="*/ 944218 h 4204288"/>
              <a:gd name="connsiteX17" fmla="*/ 3697356 w 4422913"/>
              <a:gd name="connsiteY17" fmla="*/ 1013792 h 4204288"/>
              <a:gd name="connsiteX18" fmla="*/ 3796748 w 4422913"/>
              <a:gd name="connsiteY18" fmla="*/ 1207605 h 4204288"/>
              <a:gd name="connsiteX19" fmla="*/ 3871291 w 4422913"/>
              <a:gd name="connsiteY19" fmla="*/ 1500809 h 4204288"/>
              <a:gd name="connsiteX20" fmla="*/ 4139648 w 4422913"/>
              <a:gd name="connsiteY20" fmla="*/ 1714500 h 4204288"/>
              <a:gd name="connsiteX21" fmla="*/ 4343400 w 4422913"/>
              <a:gd name="connsiteY21" fmla="*/ 1928192 h 4204288"/>
              <a:gd name="connsiteX22" fmla="*/ 4422913 w 4422913"/>
              <a:gd name="connsiteY22" fmla="*/ 2171700 h 4204288"/>
              <a:gd name="connsiteX23" fmla="*/ 4383156 w 4422913"/>
              <a:gd name="connsiteY23" fmla="*/ 2410240 h 4204288"/>
              <a:gd name="connsiteX24" fmla="*/ 4253948 w 4422913"/>
              <a:gd name="connsiteY24" fmla="*/ 2643809 h 4204288"/>
              <a:gd name="connsiteX25" fmla="*/ 4214191 w 4422913"/>
              <a:gd name="connsiteY25" fmla="*/ 2678596 h 4204288"/>
              <a:gd name="connsiteX26" fmla="*/ 4129708 w 4422913"/>
              <a:gd name="connsiteY26" fmla="*/ 2658718 h 4204288"/>
              <a:gd name="connsiteX27" fmla="*/ 4065104 w 4422913"/>
              <a:gd name="connsiteY27" fmla="*/ 2559327 h 4204288"/>
              <a:gd name="connsiteX28" fmla="*/ 4015408 w 4422913"/>
              <a:gd name="connsiteY28" fmla="*/ 2469874 h 4204288"/>
              <a:gd name="connsiteX29" fmla="*/ 3916017 w 4422913"/>
              <a:gd name="connsiteY29" fmla="*/ 2335696 h 4204288"/>
              <a:gd name="connsiteX30" fmla="*/ 3846443 w 4422913"/>
              <a:gd name="connsiteY30" fmla="*/ 2271092 h 4204288"/>
              <a:gd name="connsiteX31" fmla="*/ 3811656 w 4422913"/>
              <a:gd name="connsiteY31" fmla="*/ 2216427 h 4204288"/>
              <a:gd name="connsiteX32" fmla="*/ 3786808 w 4422913"/>
              <a:gd name="connsiteY32" fmla="*/ 2261153 h 4204288"/>
              <a:gd name="connsiteX33" fmla="*/ 3766930 w 4422913"/>
              <a:gd name="connsiteY33" fmla="*/ 2276061 h 4204288"/>
              <a:gd name="connsiteX34" fmla="*/ 3727174 w 4422913"/>
              <a:gd name="connsiteY34" fmla="*/ 2241274 h 4204288"/>
              <a:gd name="connsiteX35" fmla="*/ 3667539 w 4422913"/>
              <a:gd name="connsiteY35" fmla="*/ 2251213 h 4204288"/>
              <a:gd name="connsiteX36" fmla="*/ 3602935 w 4422913"/>
              <a:gd name="connsiteY36" fmla="*/ 2290970 h 4204288"/>
              <a:gd name="connsiteX37" fmla="*/ 3548269 w 4422913"/>
              <a:gd name="connsiteY37" fmla="*/ 2360544 h 4204288"/>
              <a:gd name="connsiteX38" fmla="*/ 3543300 w 4422913"/>
              <a:gd name="connsiteY38" fmla="*/ 2430118 h 4204288"/>
              <a:gd name="connsiteX39" fmla="*/ 3503543 w 4422913"/>
              <a:gd name="connsiteY39" fmla="*/ 2454966 h 4204288"/>
              <a:gd name="connsiteX40" fmla="*/ 3558208 w 4422913"/>
              <a:gd name="connsiteY40" fmla="*/ 2534479 h 4204288"/>
              <a:gd name="connsiteX41" fmla="*/ 3592995 w 4422913"/>
              <a:gd name="connsiteY41" fmla="*/ 2594113 h 4204288"/>
              <a:gd name="connsiteX42" fmla="*/ 3632752 w 4422913"/>
              <a:gd name="connsiteY42" fmla="*/ 2648779 h 4204288"/>
              <a:gd name="connsiteX43" fmla="*/ 3677478 w 4422913"/>
              <a:gd name="connsiteY43" fmla="*/ 2703444 h 4204288"/>
              <a:gd name="connsiteX44" fmla="*/ 3687417 w 4422913"/>
              <a:gd name="connsiteY44" fmla="*/ 2748170 h 4204288"/>
              <a:gd name="connsiteX45" fmla="*/ 3687417 w 4422913"/>
              <a:gd name="connsiteY45" fmla="*/ 2792896 h 4204288"/>
              <a:gd name="connsiteX46" fmla="*/ 3647661 w 4422913"/>
              <a:gd name="connsiteY46" fmla="*/ 2922105 h 4204288"/>
              <a:gd name="connsiteX47" fmla="*/ 3518452 w 4422913"/>
              <a:gd name="connsiteY47" fmla="*/ 3061253 h 4204288"/>
              <a:gd name="connsiteX48" fmla="*/ 3324639 w 4422913"/>
              <a:gd name="connsiteY48" fmla="*/ 2728292 h 4204288"/>
              <a:gd name="connsiteX49" fmla="*/ 3195430 w 4422913"/>
              <a:gd name="connsiteY49" fmla="*/ 2564296 h 4204288"/>
              <a:gd name="connsiteX50" fmla="*/ 2937013 w 4422913"/>
              <a:gd name="connsiteY50" fmla="*/ 2479813 h 4204288"/>
              <a:gd name="connsiteX51" fmla="*/ 2564295 w 4422913"/>
              <a:gd name="connsiteY51" fmla="*/ 2425148 h 4204288"/>
              <a:gd name="connsiteX52" fmla="*/ 2271091 w 4422913"/>
              <a:gd name="connsiteY52" fmla="*/ 2524540 h 4204288"/>
              <a:gd name="connsiteX53" fmla="*/ 1948069 w 4422913"/>
              <a:gd name="connsiteY53" fmla="*/ 2499692 h 4204288"/>
              <a:gd name="connsiteX54" fmla="*/ 1689652 w 4422913"/>
              <a:gd name="connsiteY54" fmla="*/ 2504661 h 4204288"/>
              <a:gd name="connsiteX55" fmla="*/ 1257300 w 4422913"/>
              <a:gd name="connsiteY55" fmla="*/ 2514600 h 4204288"/>
              <a:gd name="connsiteX56" fmla="*/ 660951 w 4422913"/>
              <a:gd name="connsiteY56" fmla="*/ 2594112 h 4204288"/>
              <a:gd name="connsiteX57" fmla="*/ 566531 w 4422913"/>
              <a:gd name="connsiteY57" fmla="*/ 2812774 h 4204288"/>
              <a:gd name="connsiteX58" fmla="*/ 561561 w 4422913"/>
              <a:gd name="connsiteY58" fmla="*/ 2981740 h 4204288"/>
              <a:gd name="connsiteX59" fmla="*/ 487017 w 4422913"/>
              <a:gd name="connsiteY59" fmla="*/ 3066222 h 4204288"/>
              <a:gd name="connsiteX60" fmla="*/ 293204 w 4422913"/>
              <a:gd name="connsiteY60" fmla="*/ 2862469 h 4204288"/>
              <a:gd name="connsiteX61" fmla="*/ 178905 w 4422913"/>
              <a:gd name="connsiteY61" fmla="*/ 2683564 h 4204288"/>
              <a:gd name="connsiteX62" fmla="*/ 154056 w 4422913"/>
              <a:gd name="connsiteY62" fmla="*/ 2579203 h 4204288"/>
              <a:gd name="connsiteX63" fmla="*/ 173935 w 4422913"/>
              <a:gd name="connsiteY63" fmla="*/ 2777987 h 4204288"/>
              <a:gd name="connsiteX64" fmla="*/ 337930 w 4422913"/>
              <a:gd name="connsiteY64" fmla="*/ 2986708 h 4204288"/>
              <a:gd name="connsiteX65" fmla="*/ 506896 w 4422913"/>
              <a:gd name="connsiteY65" fmla="*/ 3414090 h 4204288"/>
              <a:gd name="connsiteX66" fmla="*/ 750404 w 4422913"/>
              <a:gd name="connsiteY66" fmla="*/ 3876259 h 4204288"/>
              <a:gd name="connsiteX67" fmla="*/ 844826 w 4422913"/>
              <a:gd name="connsiteY67" fmla="*/ 4005468 h 4204288"/>
              <a:gd name="connsiteX68" fmla="*/ 482047 w 4422913"/>
              <a:gd name="connsiteY68" fmla="*/ 4204249 h 4204288"/>
              <a:gd name="connsiteX0" fmla="*/ 4969 w 4422913"/>
              <a:gd name="connsiteY0" fmla="*/ 800100 h 4220483"/>
              <a:gd name="connsiteX1" fmla="*/ 0 w 4422913"/>
              <a:gd name="connsiteY1" fmla="*/ 581440 h 4220483"/>
              <a:gd name="connsiteX2" fmla="*/ 44726 w 4422913"/>
              <a:gd name="connsiteY2" fmla="*/ 357809 h 4220483"/>
              <a:gd name="connsiteX3" fmla="*/ 243508 w 4422913"/>
              <a:gd name="connsiteY3" fmla="*/ 263387 h 4220483"/>
              <a:gd name="connsiteX4" fmla="*/ 412474 w 4422913"/>
              <a:gd name="connsiteY4" fmla="*/ 293205 h 4220483"/>
              <a:gd name="connsiteX5" fmla="*/ 730526 w 4422913"/>
              <a:gd name="connsiteY5" fmla="*/ 124240 h 4220483"/>
              <a:gd name="connsiteX6" fmla="*/ 1068456 w 4422913"/>
              <a:gd name="connsiteY6" fmla="*/ 69574 h 4220483"/>
              <a:gd name="connsiteX7" fmla="*/ 1336813 w 4422913"/>
              <a:gd name="connsiteY7" fmla="*/ 89453 h 4220483"/>
              <a:gd name="connsiteX8" fmla="*/ 1689652 w 4422913"/>
              <a:gd name="connsiteY8" fmla="*/ 89453 h 4220483"/>
              <a:gd name="connsiteX9" fmla="*/ 1977887 w 4422913"/>
              <a:gd name="connsiteY9" fmla="*/ 0 h 4220483"/>
              <a:gd name="connsiteX10" fmla="*/ 2052430 w 4422913"/>
              <a:gd name="connsiteY10" fmla="*/ 19879 h 4220483"/>
              <a:gd name="connsiteX11" fmla="*/ 2310848 w 4422913"/>
              <a:gd name="connsiteY11" fmla="*/ 64605 h 4220483"/>
              <a:gd name="connsiteX12" fmla="*/ 2425148 w 4422913"/>
              <a:gd name="connsiteY12" fmla="*/ 134179 h 4220483"/>
              <a:gd name="connsiteX13" fmla="*/ 2648778 w 4422913"/>
              <a:gd name="connsiteY13" fmla="*/ 377687 h 4220483"/>
              <a:gd name="connsiteX14" fmla="*/ 2922104 w 4422913"/>
              <a:gd name="connsiteY14" fmla="*/ 591379 h 4220483"/>
              <a:gd name="connsiteX15" fmla="*/ 3190461 w 4422913"/>
              <a:gd name="connsiteY15" fmla="*/ 720587 h 4220483"/>
              <a:gd name="connsiteX16" fmla="*/ 3438939 w 4422913"/>
              <a:gd name="connsiteY16" fmla="*/ 944218 h 4220483"/>
              <a:gd name="connsiteX17" fmla="*/ 3697356 w 4422913"/>
              <a:gd name="connsiteY17" fmla="*/ 1013792 h 4220483"/>
              <a:gd name="connsiteX18" fmla="*/ 3796748 w 4422913"/>
              <a:gd name="connsiteY18" fmla="*/ 1207605 h 4220483"/>
              <a:gd name="connsiteX19" fmla="*/ 3871291 w 4422913"/>
              <a:gd name="connsiteY19" fmla="*/ 1500809 h 4220483"/>
              <a:gd name="connsiteX20" fmla="*/ 4139648 w 4422913"/>
              <a:gd name="connsiteY20" fmla="*/ 1714500 h 4220483"/>
              <a:gd name="connsiteX21" fmla="*/ 4343400 w 4422913"/>
              <a:gd name="connsiteY21" fmla="*/ 1928192 h 4220483"/>
              <a:gd name="connsiteX22" fmla="*/ 4422913 w 4422913"/>
              <a:gd name="connsiteY22" fmla="*/ 2171700 h 4220483"/>
              <a:gd name="connsiteX23" fmla="*/ 4383156 w 4422913"/>
              <a:gd name="connsiteY23" fmla="*/ 2410240 h 4220483"/>
              <a:gd name="connsiteX24" fmla="*/ 4253948 w 4422913"/>
              <a:gd name="connsiteY24" fmla="*/ 2643809 h 4220483"/>
              <a:gd name="connsiteX25" fmla="*/ 4214191 w 4422913"/>
              <a:gd name="connsiteY25" fmla="*/ 2678596 h 4220483"/>
              <a:gd name="connsiteX26" fmla="*/ 4129708 w 4422913"/>
              <a:gd name="connsiteY26" fmla="*/ 2658718 h 4220483"/>
              <a:gd name="connsiteX27" fmla="*/ 4065104 w 4422913"/>
              <a:gd name="connsiteY27" fmla="*/ 2559327 h 4220483"/>
              <a:gd name="connsiteX28" fmla="*/ 4015408 w 4422913"/>
              <a:gd name="connsiteY28" fmla="*/ 2469874 h 4220483"/>
              <a:gd name="connsiteX29" fmla="*/ 3916017 w 4422913"/>
              <a:gd name="connsiteY29" fmla="*/ 2335696 h 4220483"/>
              <a:gd name="connsiteX30" fmla="*/ 3846443 w 4422913"/>
              <a:gd name="connsiteY30" fmla="*/ 2271092 h 4220483"/>
              <a:gd name="connsiteX31" fmla="*/ 3811656 w 4422913"/>
              <a:gd name="connsiteY31" fmla="*/ 2216427 h 4220483"/>
              <a:gd name="connsiteX32" fmla="*/ 3786808 w 4422913"/>
              <a:gd name="connsiteY32" fmla="*/ 2261153 h 4220483"/>
              <a:gd name="connsiteX33" fmla="*/ 3766930 w 4422913"/>
              <a:gd name="connsiteY33" fmla="*/ 2276061 h 4220483"/>
              <a:gd name="connsiteX34" fmla="*/ 3727174 w 4422913"/>
              <a:gd name="connsiteY34" fmla="*/ 2241274 h 4220483"/>
              <a:gd name="connsiteX35" fmla="*/ 3667539 w 4422913"/>
              <a:gd name="connsiteY35" fmla="*/ 2251213 h 4220483"/>
              <a:gd name="connsiteX36" fmla="*/ 3602935 w 4422913"/>
              <a:gd name="connsiteY36" fmla="*/ 2290970 h 4220483"/>
              <a:gd name="connsiteX37" fmla="*/ 3548269 w 4422913"/>
              <a:gd name="connsiteY37" fmla="*/ 2360544 h 4220483"/>
              <a:gd name="connsiteX38" fmla="*/ 3543300 w 4422913"/>
              <a:gd name="connsiteY38" fmla="*/ 2430118 h 4220483"/>
              <a:gd name="connsiteX39" fmla="*/ 3503543 w 4422913"/>
              <a:gd name="connsiteY39" fmla="*/ 2454966 h 4220483"/>
              <a:gd name="connsiteX40" fmla="*/ 3558208 w 4422913"/>
              <a:gd name="connsiteY40" fmla="*/ 2534479 h 4220483"/>
              <a:gd name="connsiteX41" fmla="*/ 3592995 w 4422913"/>
              <a:gd name="connsiteY41" fmla="*/ 2594113 h 4220483"/>
              <a:gd name="connsiteX42" fmla="*/ 3632752 w 4422913"/>
              <a:gd name="connsiteY42" fmla="*/ 2648779 h 4220483"/>
              <a:gd name="connsiteX43" fmla="*/ 3677478 w 4422913"/>
              <a:gd name="connsiteY43" fmla="*/ 2703444 h 4220483"/>
              <a:gd name="connsiteX44" fmla="*/ 3687417 w 4422913"/>
              <a:gd name="connsiteY44" fmla="*/ 2748170 h 4220483"/>
              <a:gd name="connsiteX45" fmla="*/ 3687417 w 4422913"/>
              <a:gd name="connsiteY45" fmla="*/ 2792896 h 4220483"/>
              <a:gd name="connsiteX46" fmla="*/ 3647661 w 4422913"/>
              <a:gd name="connsiteY46" fmla="*/ 2922105 h 4220483"/>
              <a:gd name="connsiteX47" fmla="*/ 3518452 w 4422913"/>
              <a:gd name="connsiteY47" fmla="*/ 3061253 h 4220483"/>
              <a:gd name="connsiteX48" fmla="*/ 3324639 w 4422913"/>
              <a:gd name="connsiteY48" fmla="*/ 2728292 h 4220483"/>
              <a:gd name="connsiteX49" fmla="*/ 3195430 w 4422913"/>
              <a:gd name="connsiteY49" fmla="*/ 2564296 h 4220483"/>
              <a:gd name="connsiteX50" fmla="*/ 2937013 w 4422913"/>
              <a:gd name="connsiteY50" fmla="*/ 2479813 h 4220483"/>
              <a:gd name="connsiteX51" fmla="*/ 2564295 w 4422913"/>
              <a:gd name="connsiteY51" fmla="*/ 2425148 h 4220483"/>
              <a:gd name="connsiteX52" fmla="*/ 2271091 w 4422913"/>
              <a:gd name="connsiteY52" fmla="*/ 2524540 h 4220483"/>
              <a:gd name="connsiteX53" fmla="*/ 1948069 w 4422913"/>
              <a:gd name="connsiteY53" fmla="*/ 2499692 h 4220483"/>
              <a:gd name="connsiteX54" fmla="*/ 1689652 w 4422913"/>
              <a:gd name="connsiteY54" fmla="*/ 2504661 h 4220483"/>
              <a:gd name="connsiteX55" fmla="*/ 1257300 w 4422913"/>
              <a:gd name="connsiteY55" fmla="*/ 2514600 h 4220483"/>
              <a:gd name="connsiteX56" fmla="*/ 660951 w 4422913"/>
              <a:gd name="connsiteY56" fmla="*/ 2594112 h 4220483"/>
              <a:gd name="connsiteX57" fmla="*/ 566531 w 4422913"/>
              <a:gd name="connsiteY57" fmla="*/ 2812774 h 4220483"/>
              <a:gd name="connsiteX58" fmla="*/ 561561 w 4422913"/>
              <a:gd name="connsiteY58" fmla="*/ 2981740 h 4220483"/>
              <a:gd name="connsiteX59" fmla="*/ 487017 w 4422913"/>
              <a:gd name="connsiteY59" fmla="*/ 3066222 h 4220483"/>
              <a:gd name="connsiteX60" fmla="*/ 293204 w 4422913"/>
              <a:gd name="connsiteY60" fmla="*/ 2862469 h 4220483"/>
              <a:gd name="connsiteX61" fmla="*/ 178905 w 4422913"/>
              <a:gd name="connsiteY61" fmla="*/ 2683564 h 4220483"/>
              <a:gd name="connsiteX62" fmla="*/ 154056 w 4422913"/>
              <a:gd name="connsiteY62" fmla="*/ 2579203 h 4220483"/>
              <a:gd name="connsiteX63" fmla="*/ 173935 w 4422913"/>
              <a:gd name="connsiteY63" fmla="*/ 2777987 h 4220483"/>
              <a:gd name="connsiteX64" fmla="*/ 337930 w 4422913"/>
              <a:gd name="connsiteY64" fmla="*/ 2986708 h 4220483"/>
              <a:gd name="connsiteX65" fmla="*/ 506896 w 4422913"/>
              <a:gd name="connsiteY65" fmla="*/ 3414090 h 4220483"/>
              <a:gd name="connsiteX66" fmla="*/ 750404 w 4422913"/>
              <a:gd name="connsiteY66" fmla="*/ 3876259 h 4220483"/>
              <a:gd name="connsiteX67" fmla="*/ 844826 w 4422913"/>
              <a:gd name="connsiteY67" fmla="*/ 4005468 h 4220483"/>
              <a:gd name="connsiteX68" fmla="*/ 482047 w 4422913"/>
              <a:gd name="connsiteY68" fmla="*/ 4204249 h 4220483"/>
              <a:gd name="connsiteX69" fmla="*/ 482048 w 4422913"/>
              <a:gd name="connsiteY69" fmla="*/ 4209219 h 4220483"/>
              <a:gd name="connsiteX0" fmla="*/ 4969 w 4422913"/>
              <a:gd name="connsiteY0" fmla="*/ 800100 h 4220483"/>
              <a:gd name="connsiteX1" fmla="*/ 0 w 4422913"/>
              <a:gd name="connsiteY1" fmla="*/ 581440 h 4220483"/>
              <a:gd name="connsiteX2" fmla="*/ 44726 w 4422913"/>
              <a:gd name="connsiteY2" fmla="*/ 357809 h 4220483"/>
              <a:gd name="connsiteX3" fmla="*/ 243508 w 4422913"/>
              <a:gd name="connsiteY3" fmla="*/ 263387 h 4220483"/>
              <a:gd name="connsiteX4" fmla="*/ 412474 w 4422913"/>
              <a:gd name="connsiteY4" fmla="*/ 293205 h 4220483"/>
              <a:gd name="connsiteX5" fmla="*/ 730526 w 4422913"/>
              <a:gd name="connsiteY5" fmla="*/ 124240 h 4220483"/>
              <a:gd name="connsiteX6" fmla="*/ 1068456 w 4422913"/>
              <a:gd name="connsiteY6" fmla="*/ 69574 h 4220483"/>
              <a:gd name="connsiteX7" fmla="*/ 1336813 w 4422913"/>
              <a:gd name="connsiteY7" fmla="*/ 89453 h 4220483"/>
              <a:gd name="connsiteX8" fmla="*/ 1689652 w 4422913"/>
              <a:gd name="connsiteY8" fmla="*/ 89453 h 4220483"/>
              <a:gd name="connsiteX9" fmla="*/ 1977887 w 4422913"/>
              <a:gd name="connsiteY9" fmla="*/ 0 h 4220483"/>
              <a:gd name="connsiteX10" fmla="*/ 2052430 w 4422913"/>
              <a:gd name="connsiteY10" fmla="*/ 19879 h 4220483"/>
              <a:gd name="connsiteX11" fmla="*/ 2310848 w 4422913"/>
              <a:gd name="connsiteY11" fmla="*/ 64605 h 4220483"/>
              <a:gd name="connsiteX12" fmla="*/ 2425148 w 4422913"/>
              <a:gd name="connsiteY12" fmla="*/ 134179 h 4220483"/>
              <a:gd name="connsiteX13" fmla="*/ 2648778 w 4422913"/>
              <a:gd name="connsiteY13" fmla="*/ 377687 h 4220483"/>
              <a:gd name="connsiteX14" fmla="*/ 2922104 w 4422913"/>
              <a:gd name="connsiteY14" fmla="*/ 591379 h 4220483"/>
              <a:gd name="connsiteX15" fmla="*/ 3190461 w 4422913"/>
              <a:gd name="connsiteY15" fmla="*/ 720587 h 4220483"/>
              <a:gd name="connsiteX16" fmla="*/ 3438939 w 4422913"/>
              <a:gd name="connsiteY16" fmla="*/ 944218 h 4220483"/>
              <a:gd name="connsiteX17" fmla="*/ 3697356 w 4422913"/>
              <a:gd name="connsiteY17" fmla="*/ 1013792 h 4220483"/>
              <a:gd name="connsiteX18" fmla="*/ 3796748 w 4422913"/>
              <a:gd name="connsiteY18" fmla="*/ 1207605 h 4220483"/>
              <a:gd name="connsiteX19" fmla="*/ 3871291 w 4422913"/>
              <a:gd name="connsiteY19" fmla="*/ 1500809 h 4220483"/>
              <a:gd name="connsiteX20" fmla="*/ 4139648 w 4422913"/>
              <a:gd name="connsiteY20" fmla="*/ 1714500 h 4220483"/>
              <a:gd name="connsiteX21" fmla="*/ 4343400 w 4422913"/>
              <a:gd name="connsiteY21" fmla="*/ 1928192 h 4220483"/>
              <a:gd name="connsiteX22" fmla="*/ 4422913 w 4422913"/>
              <a:gd name="connsiteY22" fmla="*/ 2171700 h 4220483"/>
              <a:gd name="connsiteX23" fmla="*/ 4383156 w 4422913"/>
              <a:gd name="connsiteY23" fmla="*/ 2410240 h 4220483"/>
              <a:gd name="connsiteX24" fmla="*/ 4253948 w 4422913"/>
              <a:gd name="connsiteY24" fmla="*/ 2643809 h 4220483"/>
              <a:gd name="connsiteX25" fmla="*/ 4214191 w 4422913"/>
              <a:gd name="connsiteY25" fmla="*/ 2678596 h 4220483"/>
              <a:gd name="connsiteX26" fmla="*/ 4129708 w 4422913"/>
              <a:gd name="connsiteY26" fmla="*/ 2658718 h 4220483"/>
              <a:gd name="connsiteX27" fmla="*/ 4065104 w 4422913"/>
              <a:gd name="connsiteY27" fmla="*/ 2559327 h 4220483"/>
              <a:gd name="connsiteX28" fmla="*/ 4015408 w 4422913"/>
              <a:gd name="connsiteY28" fmla="*/ 2469874 h 4220483"/>
              <a:gd name="connsiteX29" fmla="*/ 3916017 w 4422913"/>
              <a:gd name="connsiteY29" fmla="*/ 2335696 h 4220483"/>
              <a:gd name="connsiteX30" fmla="*/ 3846443 w 4422913"/>
              <a:gd name="connsiteY30" fmla="*/ 2271092 h 4220483"/>
              <a:gd name="connsiteX31" fmla="*/ 3811656 w 4422913"/>
              <a:gd name="connsiteY31" fmla="*/ 2216427 h 4220483"/>
              <a:gd name="connsiteX32" fmla="*/ 3786808 w 4422913"/>
              <a:gd name="connsiteY32" fmla="*/ 2261153 h 4220483"/>
              <a:gd name="connsiteX33" fmla="*/ 3766930 w 4422913"/>
              <a:gd name="connsiteY33" fmla="*/ 2276061 h 4220483"/>
              <a:gd name="connsiteX34" fmla="*/ 3727174 w 4422913"/>
              <a:gd name="connsiteY34" fmla="*/ 2241274 h 4220483"/>
              <a:gd name="connsiteX35" fmla="*/ 3667539 w 4422913"/>
              <a:gd name="connsiteY35" fmla="*/ 2251213 h 4220483"/>
              <a:gd name="connsiteX36" fmla="*/ 3602935 w 4422913"/>
              <a:gd name="connsiteY36" fmla="*/ 2290970 h 4220483"/>
              <a:gd name="connsiteX37" fmla="*/ 3548269 w 4422913"/>
              <a:gd name="connsiteY37" fmla="*/ 2360544 h 4220483"/>
              <a:gd name="connsiteX38" fmla="*/ 3543300 w 4422913"/>
              <a:gd name="connsiteY38" fmla="*/ 2430118 h 4220483"/>
              <a:gd name="connsiteX39" fmla="*/ 3503543 w 4422913"/>
              <a:gd name="connsiteY39" fmla="*/ 2454966 h 4220483"/>
              <a:gd name="connsiteX40" fmla="*/ 3558208 w 4422913"/>
              <a:gd name="connsiteY40" fmla="*/ 2534479 h 4220483"/>
              <a:gd name="connsiteX41" fmla="*/ 3592995 w 4422913"/>
              <a:gd name="connsiteY41" fmla="*/ 2594113 h 4220483"/>
              <a:gd name="connsiteX42" fmla="*/ 3632752 w 4422913"/>
              <a:gd name="connsiteY42" fmla="*/ 2648779 h 4220483"/>
              <a:gd name="connsiteX43" fmla="*/ 3677478 w 4422913"/>
              <a:gd name="connsiteY43" fmla="*/ 2703444 h 4220483"/>
              <a:gd name="connsiteX44" fmla="*/ 3687417 w 4422913"/>
              <a:gd name="connsiteY44" fmla="*/ 2748170 h 4220483"/>
              <a:gd name="connsiteX45" fmla="*/ 3687417 w 4422913"/>
              <a:gd name="connsiteY45" fmla="*/ 2792896 h 4220483"/>
              <a:gd name="connsiteX46" fmla="*/ 3647661 w 4422913"/>
              <a:gd name="connsiteY46" fmla="*/ 2922105 h 4220483"/>
              <a:gd name="connsiteX47" fmla="*/ 3518452 w 4422913"/>
              <a:gd name="connsiteY47" fmla="*/ 3061253 h 4220483"/>
              <a:gd name="connsiteX48" fmla="*/ 3324639 w 4422913"/>
              <a:gd name="connsiteY48" fmla="*/ 2728292 h 4220483"/>
              <a:gd name="connsiteX49" fmla="*/ 3195430 w 4422913"/>
              <a:gd name="connsiteY49" fmla="*/ 2564296 h 4220483"/>
              <a:gd name="connsiteX50" fmla="*/ 2937013 w 4422913"/>
              <a:gd name="connsiteY50" fmla="*/ 2479813 h 4220483"/>
              <a:gd name="connsiteX51" fmla="*/ 2564295 w 4422913"/>
              <a:gd name="connsiteY51" fmla="*/ 2425148 h 4220483"/>
              <a:gd name="connsiteX52" fmla="*/ 2271091 w 4422913"/>
              <a:gd name="connsiteY52" fmla="*/ 2524540 h 4220483"/>
              <a:gd name="connsiteX53" fmla="*/ 1948069 w 4422913"/>
              <a:gd name="connsiteY53" fmla="*/ 2499692 h 4220483"/>
              <a:gd name="connsiteX54" fmla="*/ 1689652 w 4422913"/>
              <a:gd name="connsiteY54" fmla="*/ 2504661 h 4220483"/>
              <a:gd name="connsiteX55" fmla="*/ 1257300 w 4422913"/>
              <a:gd name="connsiteY55" fmla="*/ 2514600 h 4220483"/>
              <a:gd name="connsiteX56" fmla="*/ 660951 w 4422913"/>
              <a:gd name="connsiteY56" fmla="*/ 2594112 h 4220483"/>
              <a:gd name="connsiteX57" fmla="*/ 566531 w 4422913"/>
              <a:gd name="connsiteY57" fmla="*/ 2812774 h 4220483"/>
              <a:gd name="connsiteX58" fmla="*/ 561561 w 4422913"/>
              <a:gd name="connsiteY58" fmla="*/ 2981740 h 4220483"/>
              <a:gd name="connsiteX59" fmla="*/ 487017 w 4422913"/>
              <a:gd name="connsiteY59" fmla="*/ 3066222 h 4220483"/>
              <a:gd name="connsiteX60" fmla="*/ 293204 w 4422913"/>
              <a:gd name="connsiteY60" fmla="*/ 2862469 h 4220483"/>
              <a:gd name="connsiteX61" fmla="*/ 178905 w 4422913"/>
              <a:gd name="connsiteY61" fmla="*/ 2683564 h 4220483"/>
              <a:gd name="connsiteX62" fmla="*/ 154056 w 4422913"/>
              <a:gd name="connsiteY62" fmla="*/ 2579203 h 4220483"/>
              <a:gd name="connsiteX63" fmla="*/ 173935 w 4422913"/>
              <a:gd name="connsiteY63" fmla="*/ 2777987 h 4220483"/>
              <a:gd name="connsiteX64" fmla="*/ 337930 w 4422913"/>
              <a:gd name="connsiteY64" fmla="*/ 2986708 h 4220483"/>
              <a:gd name="connsiteX65" fmla="*/ 506896 w 4422913"/>
              <a:gd name="connsiteY65" fmla="*/ 3414090 h 4220483"/>
              <a:gd name="connsiteX66" fmla="*/ 750404 w 4422913"/>
              <a:gd name="connsiteY66" fmla="*/ 3876259 h 4220483"/>
              <a:gd name="connsiteX67" fmla="*/ 844826 w 4422913"/>
              <a:gd name="connsiteY67" fmla="*/ 4005468 h 4220483"/>
              <a:gd name="connsiteX68" fmla="*/ 482047 w 4422913"/>
              <a:gd name="connsiteY68" fmla="*/ 4204249 h 4220483"/>
              <a:gd name="connsiteX69" fmla="*/ 482048 w 4422913"/>
              <a:gd name="connsiteY69" fmla="*/ 4209219 h 4220483"/>
              <a:gd name="connsiteX70" fmla="*/ 516835 w 4422913"/>
              <a:gd name="connsiteY70" fmla="*/ 4194310 h 4220483"/>
              <a:gd name="connsiteX0" fmla="*/ 824976 w 5242920"/>
              <a:gd name="connsiteY0" fmla="*/ 800100 h 4220483"/>
              <a:gd name="connsiteX1" fmla="*/ 820007 w 5242920"/>
              <a:gd name="connsiteY1" fmla="*/ 581440 h 4220483"/>
              <a:gd name="connsiteX2" fmla="*/ 864733 w 5242920"/>
              <a:gd name="connsiteY2" fmla="*/ 357809 h 4220483"/>
              <a:gd name="connsiteX3" fmla="*/ 1063515 w 5242920"/>
              <a:gd name="connsiteY3" fmla="*/ 263387 h 4220483"/>
              <a:gd name="connsiteX4" fmla="*/ 1232481 w 5242920"/>
              <a:gd name="connsiteY4" fmla="*/ 293205 h 4220483"/>
              <a:gd name="connsiteX5" fmla="*/ 1550533 w 5242920"/>
              <a:gd name="connsiteY5" fmla="*/ 124240 h 4220483"/>
              <a:gd name="connsiteX6" fmla="*/ 1888463 w 5242920"/>
              <a:gd name="connsiteY6" fmla="*/ 69574 h 4220483"/>
              <a:gd name="connsiteX7" fmla="*/ 2156820 w 5242920"/>
              <a:gd name="connsiteY7" fmla="*/ 89453 h 4220483"/>
              <a:gd name="connsiteX8" fmla="*/ 2509659 w 5242920"/>
              <a:gd name="connsiteY8" fmla="*/ 89453 h 4220483"/>
              <a:gd name="connsiteX9" fmla="*/ 2797894 w 5242920"/>
              <a:gd name="connsiteY9" fmla="*/ 0 h 4220483"/>
              <a:gd name="connsiteX10" fmla="*/ 2872437 w 5242920"/>
              <a:gd name="connsiteY10" fmla="*/ 19879 h 4220483"/>
              <a:gd name="connsiteX11" fmla="*/ 3130855 w 5242920"/>
              <a:gd name="connsiteY11" fmla="*/ 64605 h 4220483"/>
              <a:gd name="connsiteX12" fmla="*/ 3245155 w 5242920"/>
              <a:gd name="connsiteY12" fmla="*/ 134179 h 4220483"/>
              <a:gd name="connsiteX13" fmla="*/ 3468785 w 5242920"/>
              <a:gd name="connsiteY13" fmla="*/ 377687 h 4220483"/>
              <a:gd name="connsiteX14" fmla="*/ 3742111 w 5242920"/>
              <a:gd name="connsiteY14" fmla="*/ 591379 h 4220483"/>
              <a:gd name="connsiteX15" fmla="*/ 4010468 w 5242920"/>
              <a:gd name="connsiteY15" fmla="*/ 720587 h 4220483"/>
              <a:gd name="connsiteX16" fmla="*/ 4258946 w 5242920"/>
              <a:gd name="connsiteY16" fmla="*/ 944218 h 4220483"/>
              <a:gd name="connsiteX17" fmla="*/ 4517363 w 5242920"/>
              <a:gd name="connsiteY17" fmla="*/ 1013792 h 4220483"/>
              <a:gd name="connsiteX18" fmla="*/ 4616755 w 5242920"/>
              <a:gd name="connsiteY18" fmla="*/ 1207605 h 4220483"/>
              <a:gd name="connsiteX19" fmla="*/ 4691298 w 5242920"/>
              <a:gd name="connsiteY19" fmla="*/ 1500809 h 4220483"/>
              <a:gd name="connsiteX20" fmla="*/ 4959655 w 5242920"/>
              <a:gd name="connsiteY20" fmla="*/ 1714500 h 4220483"/>
              <a:gd name="connsiteX21" fmla="*/ 5163407 w 5242920"/>
              <a:gd name="connsiteY21" fmla="*/ 1928192 h 4220483"/>
              <a:gd name="connsiteX22" fmla="*/ 5242920 w 5242920"/>
              <a:gd name="connsiteY22" fmla="*/ 2171700 h 4220483"/>
              <a:gd name="connsiteX23" fmla="*/ 5203163 w 5242920"/>
              <a:gd name="connsiteY23" fmla="*/ 2410240 h 4220483"/>
              <a:gd name="connsiteX24" fmla="*/ 5073955 w 5242920"/>
              <a:gd name="connsiteY24" fmla="*/ 2643809 h 4220483"/>
              <a:gd name="connsiteX25" fmla="*/ 5034198 w 5242920"/>
              <a:gd name="connsiteY25" fmla="*/ 2678596 h 4220483"/>
              <a:gd name="connsiteX26" fmla="*/ 4949715 w 5242920"/>
              <a:gd name="connsiteY26" fmla="*/ 2658718 h 4220483"/>
              <a:gd name="connsiteX27" fmla="*/ 4885111 w 5242920"/>
              <a:gd name="connsiteY27" fmla="*/ 2559327 h 4220483"/>
              <a:gd name="connsiteX28" fmla="*/ 4835415 w 5242920"/>
              <a:gd name="connsiteY28" fmla="*/ 2469874 h 4220483"/>
              <a:gd name="connsiteX29" fmla="*/ 4736024 w 5242920"/>
              <a:gd name="connsiteY29" fmla="*/ 2335696 h 4220483"/>
              <a:gd name="connsiteX30" fmla="*/ 4666450 w 5242920"/>
              <a:gd name="connsiteY30" fmla="*/ 2271092 h 4220483"/>
              <a:gd name="connsiteX31" fmla="*/ 4631663 w 5242920"/>
              <a:gd name="connsiteY31" fmla="*/ 2216427 h 4220483"/>
              <a:gd name="connsiteX32" fmla="*/ 4606815 w 5242920"/>
              <a:gd name="connsiteY32" fmla="*/ 2261153 h 4220483"/>
              <a:gd name="connsiteX33" fmla="*/ 4586937 w 5242920"/>
              <a:gd name="connsiteY33" fmla="*/ 2276061 h 4220483"/>
              <a:gd name="connsiteX34" fmla="*/ 4547181 w 5242920"/>
              <a:gd name="connsiteY34" fmla="*/ 2241274 h 4220483"/>
              <a:gd name="connsiteX35" fmla="*/ 4487546 w 5242920"/>
              <a:gd name="connsiteY35" fmla="*/ 2251213 h 4220483"/>
              <a:gd name="connsiteX36" fmla="*/ 4422942 w 5242920"/>
              <a:gd name="connsiteY36" fmla="*/ 2290970 h 4220483"/>
              <a:gd name="connsiteX37" fmla="*/ 4368276 w 5242920"/>
              <a:gd name="connsiteY37" fmla="*/ 2360544 h 4220483"/>
              <a:gd name="connsiteX38" fmla="*/ 4363307 w 5242920"/>
              <a:gd name="connsiteY38" fmla="*/ 2430118 h 4220483"/>
              <a:gd name="connsiteX39" fmla="*/ 4323550 w 5242920"/>
              <a:gd name="connsiteY39" fmla="*/ 2454966 h 4220483"/>
              <a:gd name="connsiteX40" fmla="*/ 4378215 w 5242920"/>
              <a:gd name="connsiteY40" fmla="*/ 2534479 h 4220483"/>
              <a:gd name="connsiteX41" fmla="*/ 4413002 w 5242920"/>
              <a:gd name="connsiteY41" fmla="*/ 2594113 h 4220483"/>
              <a:gd name="connsiteX42" fmla="*/ 4452759 w 5242920"/>
              <a:gd name="connsiteY42" fmla="*/ 2648779 h 4220483"/>
              <a:gd name="connsiteX43" fmla="*/ 4497485 w 5242920"/>
              <a:gd name="connsiteY43" fmla="*/ 2703444 h 4220483"/>
              <a:gd name="connsiteX44" fmla="*/ 4507424 w 5242920"/>
              <a:gd name="connsiteY44" fmla="*/ 2748170 h 4220483"/>
              <a:gd name="connsiteX45" fmla="*/ 4507424 w 5242920"/>
              <a:gd name="connsiteY45" fmla="*/ 2792896 h 4220483"/>
              <a:gd name="connsiteX46" fmla="*/ 4467668 w 5242920"/>
              <a:gd name="connsiteY46" fmla="*/ 2922105 h 4220483"/>
              <a:gd name="connsiteX47" fmla="*/ 4338459 w 5242920"/>
              <a:gd name="connsiteY47" fmla="*/ 3061253 h 4220483"/>
              <a:gd name="connsiteX48" fmla="*/ 4144646 w 5242920"/>
              <a:gd name="connsiteY48" fmla="*/ 2728292 h 4220483"/>
              <a:gd name="connsiteX49" fmla="*/ 4015437 w 5242920"/>
              <a:gd name="connsiteY49" fmla="*/ 2564296 h 4220483"/>
              <a:gd name="connsiteX50" fmla="*/ 3757020 w 5242920"/>
              <a:gd name="connsiteY50" fmla="*/ 2479813 h 4220483"/>
              <a:gd name="connsiteX51" fmla="*/ 3384302 w 5242920"/>
              <a:gd name="connsiteY51" fmla="*/ 2425148 h 4220483"/>
              <a:gd name="connsiteX52" fmla="*/ 3091098 w 5242920"/>
              <a:gd name="connsiteY52" fmla="*/ 2524540 h 4220483"/>
              <a:gd name="connsiteX53" fmla="*/ 2768076 w 5242920"/>
              <a:gd name="connsiteY53" fmla="*/ 2499692 h 4220483"/>
              <a:gd name="connsiteX54" fmla="*/ 2509659 w 5242920"/>
              <a:gd name="connsiteY54" fmla="*/ 2504661 h 4220483"/>
              <a:gd name="connsiteX55" fmla="*/ 2077307 w 5242920"/>
              <a:gd name="connsiteY55" fmla="*/ 2514600 h 4220483"/>
              <a:gd name="connsiteX56" fmla="*/ 1480958 w 5242920"/>
              <a:gd name="connsiteY56" fmla="*/ 2594112 h 4220483"/>
              <a:gd name="connsiteX57" fmla="*/ 1386538 w 5242920"/>
              <a:gd name="connsiteY57" fmla="*/ 2812774 h 4220483"/>
              <a:gd name="connsiteX58" fmla="*/ 1381568 w 5242920"/>
              <a:gd name="connsiteY58" fmla="*/ 2981740 h 4220483"/>
              <a:gd name="connsiteX59" fmla="*/ 1307024 w 5242920"/>
              <a:gd name="connsiteY59" fmla="*/ 3066222 h 4220483"/>
              <a:gd name="connsiteX60" fmla="*/ 1113211 w 5242920"/>
              <a:gd name="connsiteY60" fmla="*/ 2862469 h 4220483"/>
              <a:gd name="connsiteX61" fmla="*/ 998912 w 5242920"/>
              <a:gd name="connsiteY61" fmla="*/ 2683564 h 4220483"/>
              <a:gd name="connsiteX62" fmla="*/ 974063 w 5242920"/>
              <a:gd name="connsiteY62" fmla="*/ 2579203 h 4220483"/>
              <a:gd name="connsiteX63" fmla="*/ 993942 w 5242920"/>
              <a:gd name="connsiteY63" fmla="*/ 2777987 h 4220483"/>
              <a:gd name="connsiteX64" fmla="*/ 1157937 w 5242920"/>
              <a:gd name="connsiteY64" fmla="*/ 2986708 h 4220483"/>
              <a:gd name="connsiteX65" fmla="*/ 1326903 w 5242920"/>
              <a:gd name="connsiteY65" fmla="*/ 3414090 h 4220483"/>
              <a:gd name="connsiteX66" fmla="*/ 1570411 w 5242920"/>
              <a:gd name="connsiteY66" fmla="*/ 3876259 h 4220483"/>
              <a:gd name="connsiteX67" fmla="*/ 1664833 w 5242920"/>
              <a:gd name="connsiteY67" fmla="*/ 4005468 h 4220483"/>
              <a:gd name="connsiteX68" fmla="*/ 1302054 w 5242920"/>
              <a:gd name="connsiteY68" fmla="*/ 4204249 h 4220483"/>
              <a:gd name="connsiteX69" fmla="*/ 1302055 w 5242920"/>
              <a:gd name="connsiteY69" fmla="*/ 4209219 h 4220483"/>
              <a:gd name="connsiteX70" fmla="*/ 29 w 5242920"/>
              <a:gd name="connsiteY70" fmla="*/ 4025345 h 4220483"/>
              <a:gd name="connsiteX0" fmla="*/ 930406 w 5348350"/>
              <a:gd name="connsiteY0" fmla="*/ 800100 h 4220483"/>
              <a:gd name="connsiteX1" fmla="*/ 925437 w 5348350"/>
              <a:gd name="connsiteY1" fmla="*/ 581440 h 4220483"/>
              <a:gd name="connsiteX2" fmla="*/ 970163 w 5348350"/>
              <a:gd name="connsiteY2" fmla="*/ 357809 h 4220483"/>
              <a:gd name="connsiteX3" fmla="*/ 1168945 w 5348350"/>
              <a:gd name="connsiteY3" fmla="*/ 263387 h 4220483"/>
              <a:gd name="connsiteX4" fmla="*/ 1337911 w 5348350"/>
              <a:gd name="connsiteY4" fmla="*/ 293205 h 4220483"/>
              <a:gd name="connsiteX5" fmla="*/ 1655963 w 5348350"/>
              <a:gd name="connsiteY5" fmla="*/ 124240 h 4220483"/>
              <a:gd name="connsiteX6" fmla="*/ 1993893 w 5348350"/>
              <a:gd name="connsiteY6" fmla="*/ 69574 h 4220483"/>
              <a:gd name="connsiteX7" fmla="*/ 2262250 w 5348350"/>
              <a:gd name="connsiteY7" fmla="*/ 89453 h 4220483"/>
              <a:gd name="connsiteX8" fmla="*/ 2615089 w 5348350"/>
              <a:gd name="connsiteY8" fmla="*/ 89453 h 4220483"/>
              <a:gd name="connsiteX9" fmla="*/ 2903324 w 5348350"/>
              <a:gd name="connsiteY9" fmla="*/ 0 h 4220483"/>
              <a:gd name="connsiteX10" fmla="*/ 2977867 w 5348350"/>
              <a:gd name="connsiteY10" fmla="*/ 19879 h 4220483"/>
              <a:gd name="connsiteX11" fmla="*/ 3236285 w 5348350"/>
              <a:gd name="connsiteY11" fmla="*/ 64605 h 4220483"/>
              <a:gd name="connsiteX12" fmla="*/ 3350585 w 5348350"/>
              <a:gd name="connsiteY12" fmla="*/ 134179 h 4220483"/>
              <a:gd name="connsiteX13" fmla="*/ 3574215 w 5348350"/>
              <a:gd name="connsiteY13" fmla="*/ 377687 h 4220483"/>
              <a:gd name="connsiteX14" fmla="*/ 3847541 w 5348350"/>
              <a:gd name="connsiteY14" fmla="*/ 591379 h 4220483"/>
              <a:gd name="connsiteX15" fmla="*/ 4115898 w 5348350"/>
              <a:gd name="connsiteY15" fmla="*/ 720587 h 4220483"/>
              <a:gd name="connsiteX16" fmla="*/ 4364376 w 5348350"/>
              <a:gd name="connsiteY16" fmla="*/ 944218 h 4220483"/>
              <a:gd name="connsiteX17" fmla="*/ 4622793 w 5348350"/>
              <a:gd name="connsiteY17" fmla="*/ 1013792 h 4220483"/>
              <a:gd name="connsiteX18" fmla="*/ 4722185 w 5348350"/>
              <a:gd name="connsiteY18" fmla="*/ 1207605 h 4220483"/>
              <a:gd name="connsiteX19" fmla="*/ 4796728 w 5348350"/>
              <a:gd name="connsiteY19" fmla="*/ 1500809 h 4220483"/>
              <a:gd name="connsiteX20" fmla="*/ 5065085 w 5348350"/>
              <a:gd name="connsiteY20" fmla="*/ 1714500 h 4220483"/>
              <a:gd name="connsiteX21" fmla="*/ 5268837 w 5348350"/>
              <a:gd name="connsiteY21" fmla="*/ 1928192 h 4220483"/>
              <a:gd name="connsiteX22" fmla="*/ 5348350 w 5348350"/>
              <a:gd name="connsiteY22" fmla="*/ 2171700 h 4220483"/>
              <a:gd name="connsiteX23" fmla="*/ 5308593 w 5348350"/>
              <a:gd name="connsiteY23" fmla="*/ 2410240 h 4220483"/>
              <a:gd name="connsiteX24" fmla="*/ 5179385 w 5348350"/>
              <a:gd name="connsiteY24" fmla="*/ 2643809 h 4220483"/>
              <a:gd name="connsiteX25" fmla="*/ 5139628 w 5348350"/>
              <a:gd name="connsiteY25" fmla="*/ 2678596 h 4220483"/>
              <a:gd name="connsiteX26" fmla="*/ 5055145 w 5348350"/>
              <a:gd name="connsiteY26" fmla="*/ 2658718 h 4220483"/>
              <a:gd name="connsiteX27" fmla="*/ 4990541 w 5348350"/>
              <a:gd name="connsiteY27" fmla="*/ 2559327 h 4220483"/>
              <a:gd name="connsiteX28" fmla="*/ 4940845 w 5348350"/>
              <a:gd name="connsiteY28" fmla="*/ 2469874 h 4220483"/>
              <a:gd name="connsiteX29" fmla="*/ 4841454 w 5348350"/>
              <a:gd name="connsiteY29" fmla="*/ 2335696 h 4220483"/>
              <a:gd name="connsiteX30" fmla="*/ 4771880 w 5348350"/>
              <a:gd name="connsiteY30" fmla="*/ 2271092 h 4220483"/>
              <a:gd name="connsiteX31" fmla="*/ 4737093 w 5348350"/>
              <a:gd name="connsiteY31" fmla="*/ 2216427 h 4220483"/>
              <a:gd name="connsiteX32" fmla="*/ 4712245 w 5348350"/>
              <a:gd name="connsiteY32" fmla="*/ 2261153 h 4220483"/>
              <a:gd name="connsiteX33" fmla="*/ 4692367 w 5348350"/>
              <a:gd name="connsiteY33" fmla="*/ 2276061 h 4220483"/>
              <a:gd name="connsiteX34" fmla="*/ 4652611 w 5348350"/>
              <a:gd name="connsiteY34" fmla="*/ 2241274 h 4220483"/>
              <a:gd name="connsiteX35" fmla="*/ 4592976 w 5348350"/>
              <a:gd name="connsiteY35" fmla="*/ 2251213 h 4220483"/>
              <a:gd name="connsiteX36" fmla="*/ 4528372 w 5348350"/>
              <a:gd name="connsiteY36" fmla="*/ 2290970 h 4220483"/>
              <a:gd name="connsiteX37" fmla="*/ 4473706 w 5348350"/>
              <a:gd name="connsiteY37" fmla="*/ 2360544 h 4220483"/>
              <a:gd name="connsiteX38" fmla="*/ 4468737 w 5348350"/>
              <a:gd name="connsiteY38" fmla="*/ 2430118 h 4220483"/>
              <a:gd name="connsiteX39" fmla="*/ 4428980 w 5348350"/>
              <a:gd name="connsiteY39" fmla="*/ 2454966 h 4220483"/>
              <a:gd name="connsiteX40" fmla="*/ 4483645 w 5348350"/>
              <a:gd name="connsiteY40" fmla="*/ 2534479 h 4220483"/>
              <a:gd name="connsiteX41" fmla="*/ 4518432 w 5348350"/>
              <a:gd name="connsiteY41" fmla="*/ 2594113 h 4220483"/>
              <a:gd name="connsiteX42" fmla="*/ 4558189 w 5348350"/>
              <a:gd name="connsiteY42" fmla="*/ 2648779 h 4220483"/>
              <a:gd name="connsiteX43" fmla="*/ 4602915 w 5348350"/>
              <a:gd name="connsiteY43" fmla="*/ 2703444 h 4220483"/>
              <a:gd name="connsiteX44" fmla="*/ 4612854 w 5348350"/>
              <a:gd name="connsiteY44" fmla="*/ 2748170 h 4220483"/>
              <a:gd name="connsiteX45" fmla="*/ 4612854 w 5348350"/>
              <a:gd name="connsiteY45" fmla="*/ 2792896 h 4220483"/>
              <a:gd name="connsiteX46" fmla="*/ 4573098 w 5348350"/>
              <a:gd name="connsiteY46" fmla="*/ 2922105 h 4220483"/>
              <a:gd name="connsiteX47" fmla="*/ 4443889 w 5348350"/>
              <a:gd name="connsiteY47" fmla="*/ 3061253 h 4220483"/>
              <a:gd name="connsiteX48" fmla="*/ 4250076 w 5348350"/>
              <a:gd name="connsiteY48" fmla="*/ 2728292 h 4220483"/>
              <a:gd name="connsiteX49" fmla="*/ 4120867 w 5348350"/>
              <a:gd name="connsiteY49" fmla="*/ 2564296 h 4220483"/>
              <a:gd name="connsiteX50" fmla="*/ 3862450 w 5348350"/>
              <a:gd name="connsiteY50" fmla="*/ 2479813 h 4220483"/>
              <a:gd name="connsiteX51" fmla="*/ 3489732 w 5348350"/>
              <a:gd name="connsiteY51" fmla="*/ 2425148 h 4220483"/>
              <a:gd name="connsiteX52" fmla="*/ 3196528 w 5348350"/>
              <a:gd name="connsiteY52" fmla="*/ 2524540 h 4220483"/>
              <a:gd name="connsiteX53" fmla="*/ 2873506 w 5348350"/>
              <a:gd name="connsiteY53" fmla="*/ 2499692 h 4220483"/>
              <a:gd name="connsiteX54" fmla="*/ 2615089 w 5348350"/>
              <a:gd name="connsiteY54" fmla="*/ 2504661 h 4220483"/>
              <a:gd name="connsiteX55" fmla="*/ 2182737 w 5348350"/>
              <a:gd name="connsiteY55" fmla="*/ 2514600 h 4220483"/>
              <a:gd name="connsiteX56" fmla="*/ 1586388 w 5348350"/>
              <a:gd name="connsiteY56" fmla="*/ 2594112 h 4220483"/>
              <a:gd name="connsiteX57" fmla="*/ 1491968 w 5348350"/>
              <a:gd name="connsiteY57" fmla="*/ 2812774 h 4220483"/>
              <a:gd name="connsiteX58" fmla="*/ 1486998 w 5348350"/>
              <a:gd name="connsiteY58" fmla="*/ 2981740 h 4220483"/>
              <a:gd name="connsiteX59" fmla="*/ 1412454 w 5348350"/>
              <a:gd name="connsiteY59" fmla="*/ 3066222 h 4220483"/>
              <a:gd name="connsiteX60" fmla="*/ 1218641 w 5348350"/>
              <a:gd name="connsiteY60" fmla="*/ 2862469 h 4220483"/>
              <a:gd name="connsiteX61" fmla="*/ 1104342 w 5348350"/>
              <a:gd name="connsiteY61" fmla="*/ 2683564 h 4220483"/>
              <a:gd name="connsiteX62" fmla="*/ 1079493 w 5348350"/>
              <a:gd name="connsiteY62" fmla="*/ 2579203 h 4220483"/>
              <a:gd name="connsiteX63" fmla="*/ 1099372 w 5348350"/>
              <a:gd name="connsiteY63" fmla="*/ 2777987 h 4220483"/>
              <a:gd name="connsiteX64" fmla="*/ 1263367 w 5348350"/>
              <a:gd name="connsiteY64" fmla="*/ 2986708 h 4220483"/>
              <a:gd name="connsiteX65" fmla="*/ 1432333 w 5348350"/>
              <a:gd name="connsiteY65" fmla="*/ 3414090 h 4220483"/>
              <a:gd name="connsiteX66" fmla="*/ 1675841 w 5348350"/>
              <a:gd name="connsiteY66" fmla="*/ 3876259 h 4220483"/>
              <a:gd name="connsiteX67" fmla="*/ 1770263 w 5348350"/>
              <a:gd name="connsiteY67" fmla="*/ 4005468 h 4220483"/>
              <a:gd name="connsiteX68" fmla="*/ 1407484 w 5348350"/>
              <a:gd name="connsiteY68" fmla="*/ 4204249 h 4220483"/>
              <a:gd name="connsiteX69" fmla="*/ 1407485 w 5348350"/>
              <a:gd name="connsiteY69" fmla="*/ 4209219 h 4220483"/>
              <a:gd name="connsiteX70" fmla="*/ 105459 w 5348350"/>
              <a:gd name="connsiteY70" fmla="*/ 4025345 h 4220483"/>
              <a:gd name="connsiteX71" fmla="*/ 75641 w 5348350"/>
              <a:gd name="connsiteY71" fmla="*/ 4025345 h 4220483"/>
              <a:gd name="connsiteX0" fmla="*/ 1177786 w 5595730"/>
              <a:gd name="connsiteY0" fmla="*/ 800100 h 4220483"/>
              <a:gd name="connsiteX1" fmla="*/ 1172817 w 5595730"/>
              <a:gd name="connsiteY1" fmla="*/ 581440 h 4220483"/>
              <a:gd name="connsiteX2" fmla="*/ 1217543 w 5595730"/>
              <a:gd name="connsiteY2" fmla="*/ 357809 h 4220483"/>
              <a:gd name="connsiteX3" fmla="*/ 1416325 w 5595730"/>
              <a:gd name="connsiteY3" fmla="*/ 263387 h 4220483"/>
              <a:gd name="connsiteX4" fmla="*/ 1585291 w 5595730"/>
              <a:gd name="connsiteY4" fmla="*/ 293205 h 4220483"/>
              <a:gd name="connsiteX5" fmla="*/ 1903343 w 5595730"/>
              <a:gd name="connsiteY5" fmla="*/ 124240 h 4220483"/>
              <a:gd name="connsiteX6" fmla="*/ 2241273 w 5595730"/>
              <a:gd name="connsiteY6" fmla="*/ 69574 h 4220483"/>
              <a:gd name="connsiteX7" fmla="*/ 2509630 w 5595730"/>
              <a:gd name="connsiteY7" fmla="*/ 89453 h 4220483"/>
              <a:gd name="connsiteX8" fmla="*/ 2862469 w 5595730"/>
              <a:gd name="connsiteY8" fmla="*/ 89453 h 4220483"/>
              <a:gd name="connsiteX9" fmla="*/ 3150704 w 5595730"/>
              <a:gd name="connsiteY9" fmla="*/ 0 h 4220483"/>
              <a:gd name="connsiteX10" fmla="*/ 3225247 w 5595730"/>
              <a:gd name="connsiteY10" fmla="*/ 19879 h 4220483"/>
              <a:gd name="connsiteX11" fmla="*/ 3483665 w 5595730"/>
              <a:gd name="connsiteY11" fmla="*/ 64605 h 4220483"/>
              <a:gd name="connsiteX12" fmla="*/ 3597965 w 5595730"/>
              <a:gd name="connsiteY12" fmla="*/ 134179 h 4220483"/>
              <a:gd name="connsiteX13" fmla="*/ 3821595 w 5595730"/>
              <a:gd name="connsiteY13" fmla="*/ 377687 h 4220483"/>
              <a:gd name="connsiteX14" fmla="*/ 4094921 w 5595730"/>
              <a:gd name="connsiteY14" fmla="*/ 591379 h 4220483"/>
              <a:gd name="connsiteX15" fmla="*/ 4363278 w 5595730"/>
              <a:gd name="connsiteY15" fmla="*/ 720587 h 4220483"/>
              <a:gd name="connsiteX16" fmla="*/ 4611756 w 5595730"/>
              <a:gd name="connsiteY16" fmla="*/ 944218 h 4220483"/>
              <a:gd name="connsiteX17" fmla="*/ 4870173 w 5595730"/>
              <a:gd name="connsiteY17" fmla="*/ 1013792 h 4220483"/>
              <a:gd name="connsiteX18" fmla="*/ 4969565 w 5595730"/>
              <a:gd name="connsiteY18" fmla="*/ 1207605 h 4220483"/>
              <a:gd name="connsiteX19" fmla="*/ 5044108 w 5595730"/>
              <a:gd name="connsiteY19" fmla="*/ 1500809 h 4220483"/>
              <a:gd name="connsiteX20" fmla="*/ 5312465 w 5595730"/>
              <a:gd name="connsiteY20" fmla="*/ 1714500 h 4220483"/>
              <a:gd name="connsiteX21" fmla="*/ 5516217 w 5595730"/>
              <a:gd name="connsiteY21" fmla="*/ 1928192 h 4220483"/>
              <a:gd name="connsiteX22" fmla="*/ 5595730 w 5595730"/>
              <a:gd name="connsiteY22" fmla="*/ 2171700 h 4220483"/>
              <a:gd name="connsiteX23" fmla="*/ 5555973 w 5595730"/>
              <a:gd name="connsiteY23" fmla="*/ 2410240 h 4220483"/>
              <a:gd name="connsiteX24" fmla="*/ 5426765 w 5595730"/>
              <a:gd name="connsiteY24" fmla="*/ 2643809 h 4220483"/>
              <a:gd name="connsiteX25" fmla="*/ 5387008 w 5595730"/>
              <a:gd name="connsiteY25" fmla="*/ 2678596 h 4220483"/>
              <a:gd name="connsiteX26" fmla="*/ 5302525 w 5595730"/>
              <a:gd name="connsiteY26" fmla="*/ 2658718 h 4220483"/>
              <a:gd name="connsiteX27" fmla="*/ 5237921 w 5595730"/>
              <a:gd name="connsiteY27" fmla="*/ 2559327 h 4220483"/>
              <a:gd name="connsiteX28" fmla="*/ 5188225 w 5595730"/>
              <a:gd name="connsiteY28" fmla="*/ 2469874 h 4220483"/>
              <a:gd name="connsiteX29" fmla="*/ 5088834 w 5595730"/>
              <a:gd name="connsiteY29" fmla="*/ 2335696 h 4220483"/>
              <a:gd name="connsiteX30" fmla="*/ 5019260 w 5595730"/>
              <a:gd name="connsiteY30" fmla="*/ 2271092 h 4220483"/>
              <a:gd name="connsiteX31" fmla="*/ 4984473 w 5595730"/>
              <a:gd name="connsiteY31" fmla="*/ 2216427 h 4220483"/>
              <a:gd name="connsiteX32" fmla="*/ 4959625 w 5595730"/>
              <a:gd name="connsiteY32" fmla="*/ 2261153 h 4220483"/>
              <a:gd name="connsiteX33" fmla="*/ 4939747 w 5595730"/>
              <a:gd name="connsiteY33" fmla="*/ 2276061 h 4220483"/>
              <a:gd name="connsiteX34" fmla="*/ 4899991 w 5595730"/>
              <a:gd name="connsiteY34" fmla="*/ 2241274 h 4220483"/>
              <a:gd name="connsiteX35" fmla="*/ 4840356 w 5595730"/>
              <a:gd name="connsiteY35" fmla="*/ 2251213 h 4220483"/>
              <a:gd name="connsiteX36" fmla="*/ 4775752 w 5595730"/>
              <a:gd name="connsiteY36" fmla="*/ 2290970 h 4220483"/>
              <a:gd name="connsiteX37" fmla="*/ 4721086 w 5595730"/>
              <a:gd name="connsiteY37" fmla="*/ 2360544 h 4220483"/>
              <a:gd name="connsiteX38" fmla="*/ 4716117 w 5595730"/>
              <a:gd name="connsiteY38" fmla="*/ 2430118 h 4220483"/>
              <a:gd name="connsiteX39" fmla="*/ 4676360 w 5595730"/>
              <a:gd name="connsiteY39" fmla="*/ 2454966 h 4220483"/>
              <a:gd name="connsiteX40" fmla="*/ 4731025 w 5595730"/>
              <a:gd name="connsiteY40" fmla="*/ 2534479 h 4220483"/>
              <a:gd name="connsiteX41" fmla="*/ 4765812 w 5595730"/>
              <a:gd name="connsiteY41" fmla="*/ 2594113 h 4220483"/>
              <a:gd name="connsiteX42" fmla="*/ 4805569 w 5595730"/>
              <a:gd name="connsiteY42" fmla="*/ 2648779 h 4220483"/>
              <a:gd name="connsiteX43" fmla="*/ 4850295 w 5595730"/>
              <a:gd name="connsiteY43" fmla="*/ 2703444 h 4220483"/>
              <a:gd name="connsiteX44" fmla="*/ 4860234 w 5595730"/>
              <a:gd name="connsiteY44" fmla="*/ 2748170 h 4220483"/>
              <a:gd name="connsiteX45" fmla="*/ 4860234 w 5595730"/>
              <a:gd name="connsiteY45" fmla="*/ 2792896 h 4220483"/>
              <a:gd name="connsiteX46" fmla="*/ 4820478 w 5595730"/>
              <a:gd name="connsiteY46" fmla="*/ 2922105 h 4220483"/>
              <a:gd name="connsiteX47" fmla="*/ 4691269 w 5595730"/>
              <a:gd name="connsiteY47" fmla="*/ 3061253 h 4220483"/>
              <a:gd name="connsiteX48" fmla="*/ 4497456 w 5595730"/>
              <a:gd name="connsiteY48" fmla="*/ 2728292 h 4220483"/>
              <a:gd name="connsiteX49" fmla="*/ 4368247 w 5595730"/>
              <a:gd name="connsiteY49" fmla="*/ 2564296 h 4220483"/>
              <a:gd name="connsiteX50" fmla="*/ 4109830 w 5595730"/>
              <a:gd name="connsiteY50" fmla="*/ 2479813 h 4220483"/>
              <a:gd name="connsiteX51" fmla="*/ 3737112 w 5595730"/>
              <a:gd name="connsiteY51" fmla="*/ 2425148 h 4220483"/>
              <a:gd name="connsiteX52" fmla="*/ 3443908 w 5595730"/>
              <a:gd name="connsiteY52" fmla="*/ 2524540 h 4220483"/>
              <a:gd name="connsiteX53" fmla="*/ 3120886 w 5595730"/>
              <a:gd name="connsiteY53" fmla="*/ 2499692 h 4220483"/>
              <a:gd name="connsiteX54" fmla="*/ 2862469 w 5595730"/>
              <a:gd name="connsiteY54" fmla="*/ 2504661 h 4220483"/>
              <a:gd name="connsiteX55" fmla="*/ 2430117 w 5595730"/>
              <a:gd name="connsiteY55" fmla="*/ 2514600 h 4220483"/>
              <a:gd name="connsiteX56" fmla="*/ 1833768 w 5595730"/>
              <a:gd name="connsiteY56" fmla="*/ 2594112 h 4220483"/>
              <a:gd name="connsiteX57" fmla="*/ 1739348 w 5595730"/>
              <a:gd name="connsiteY57" fmla="*/ 2812774 h 4220483"/>
              <a:gd name="connsiteX58" fmla="*/ 1734378 w 5595730"/>
              <a:gd name="connsiteY58" fmla="*/ 2981740 h 4220483"/>
              <a:gd name="connsiteX59" fmla="*/ 1659834 w 5595730"/>
              <a:gd name="connsiteY59" fmla="*/ 3066222 h 4220483"/>
              <a:gd name="connsiteX60" fmla="*/ 1466021 w 5595730"/>
              <a:gd name="connsiteY60" fmla="*/ 2862469 h 4220483"/>
              <a:gd name="connsiteX61" fmla="*/ 1351722 w 5595730"/>
              <a:gd name="connsiteY61" fmla="*/ 2683564 h 4220483"/>
              <a:gd name="connsiteX62" fmla="*/ 1326873 w 5595730"/>
              <a:gd name="connsiteY62" fmla="*/ 2579203 h 4220483"/>
              <a:gd name="connsiteX63" fmla="*/ 1346752 w 5595730"/>
              <a:gd name="connsiteY63" fmla="*/ 2777987 h 4220483"/>
              <a:gd name="connsiteX64" fmla="*/ 1510747 w 5595730"/>
              <a:gd name="connsiteY64" fmla="*/ 2986708 h 4220483"/>
              <a:gd name="connsiteX65" fmla="*/ 1679713 w 5595730"/>
              <a:gd name="connsiteY65" fmla="*/ 3414090 h 4220483"/>
              <a:gd name="connsiteX66" fmla="*/ 1923221 w 5595730"/>
              <a:gd name="connsiteY66" fmla="*/ 3876259 h 4220483"/>
              <a:gd name="connsiteX67" fmla="*/ 2017643 w 5595730"/>
              <a:gd name="connsiteY67" fmla="*/ 4005468 h 4220483"/>
              <a:gd name="connsiteX68" fmla="*/ 1654864 w 5595730"/>
              <a:gd name="connsiteY68" fmla="*/ 4204249 h 4220483"/>
              <a:gd name="connsiteX69" fmla="*/ 1654865 w 5595730"/>
              <a:gd name="connsiteY69" fmla="*/ 4209219 h 4220483"/>
              <a:gd name="connsiteX70" fmla="*/ 352839 w 5595730"/>
              <a:gd name="connsiteY70" fmla="*/ 4025345 h 4220483"/>
              <a:gd name="connsiteX71" fmla="*/ 0 w 5595730"/>
              <a:gd name="connsiteY71" fmla="*/ 3523419 h 4220483"/>
              <a:gd name="connsiteX0" fmla="*/ 1208640 w 5626584"/>
              <a:gd name="connsiteY0" fmla="*/ 800100 h 4220483"/>
              <a:gd name="connsiteX1" fmla="*/ 1203671 w 5626584"/>
              <a:gd name="connsiteY1" fmla="*/ 581440 h 4220483"/>
              <a:gd name="connsiteX2" fmla="*/ 1248397 w 5626584"/>
              <a:gd name="connsiteY2" fmla="*/ 357809 h 4220483"/>
              <a:gd name="connsiteX3" fmla="*/ 1447179 w 5626584"/>
              <a:gd name="connsiteY3" fmla="*/ 263387 h 4220483"/>
              <a:gd name="connsiteX4" fmla="*/ 1616145 w 5626584"/>
              <a:gd name="connsiteY4" fmla="*/ 293205 h 4220483"/>
              <a:gd name="connsiteX5" fmla="*/ 1934197 w 5626584"/>
              <a:gd name="connsiteY5" fmla="*/ 124240 h 4220483"/>
              <a:gd name="connsiteX6" fmla="*/ 2272127 w 5626584"/>
              <a:gd name="connsiteY6" fmla="*/ 69574 h 4220483"/>
              <a:gd name="connsiteX7" fmla="*/ 2540484 w 5626584"/>
              <a:gd name="connsiteY7" fmla="*/ 89453 h 4220483"/>
              <a:gd name="connsiteX8" fmla="*/ 2893323 w 5626584"/>
              <a:gd name="connsiteY8" fmla="*/ 89453 h 4220483"/>
              <a:gd name="connsiteX9" fmla="*/ 3181558 w 5626584"/>
              <a:gd name="connsiteY9" fmla="*/ 0 h 4220483"/>
              <a:gd name="connsiteX10" fmla="*/ 3256101 w 5626584"/>
              <a:gd name="connsiteY10" fmla="*/ 19879 h 4220483"/>
              <a:gd name="connsiteX11" fmla="*/ 3514519 w 5626584"/>
              <a:gd name="connsiteY11" fmla="*/ 64605 h 4220483"/>
              <a:gd name="connsiteX12" fmla="*/ 3628819 w 5626584"/>
              <a:gd name="connsiteY12" fmla="*/ 134179 h 4220483"/>
              <a:gd name="connsiteX13" fmla="*/ 3852449 w 5626584"/>
              <a:gd name="connsiteY13" fmla="*/ 377687 h 4220483"/>
              <a:gd name="connsiteX14" fmla="*/ 4125775 w 5626584"/>
              <a:gd name="connsiteY14" fmla="*/ 591379 h 4220483"/>
              <a:gd name="connsiteX15" fmla="*/ 4394132 w 5626584"/>
              <a:gd name="connsiteY15" fmla="*/ 720587 h 4220483"/>
              <a:gd name="connsiteX16" fmla="*/ 4642610 w 5626584"/>
              <a:gd name="connsiteY16" fmla="*/ 944218 h 4220483"/>
              <a:gd name="connsiteX17" fmla="*/ 4901027 w 5626584"/>
              <a:gd name="connsiteY17" fmla="*/ 1013792 h 4220483"/>
              <a:gd name="connsiteX18" fmla="*/ 5000419 w 5626584"/>
              <a:gd name="connsiteY18" fmla="*/ 1207605 h 4220483"/>
              <a:gd name="connsiteX19" fmla="*/ 5074962 w 5626584"/>
              <a:gd name="connsiteY19" fmla="*/ 1500809 h 4220483"/>
              <a:gd name="connsiteX20" fmla="*/ 5343319 w 5626584"/>
              <a:gd name="connsiteY20" fmla="*/ 1714500 h 4220483"/>
              <a:gd name="connsiteX21" fmla="*/ 5547071 w 5626584"/>
              <a:gd name="connsiteY21" fmla="*/ 1928192 h 4220483"/>
              <a:gd name="connsiteX22" fmla="*/ 5626584 w 5626584"/>
              <a:gd name="connsiteY22" fmla="*/ 2171700 h 4220483"/>
              <a:gd name="connsiteX23" fmla="*/ 5586827 w 5626584"/>
              <a:gd name="connsiteY23" fmla="*/ 2410240 h 4220483"/>
              <a:gd name="connsiteX24" fmla="*/ 5457619 w 5626584"/>
              <a:gd name="connsiteY24" fmla="*/ 2643809 h 4220483"/>
              <a:gd name="connsiteX25" fmla="*/ 5417862 w 5626584"/>
              <a:gd name="connsiteY25" fmla="*/ 2678596 h 4220483"/>
              <a:gd name="connsiteX26" fmla="*/ 5333379 w 5626584"/>
              <a:gd name="connsiteY26" fmla="*/ 2658718 h 4220483"/>
              <a:gd name="connsiteX27" fmla="*/ 5268775 w 5626584"/>
              <a:gd name="connsiteY27" fmla="*/ 2559327 h 4220483"/>
              <a:gd name="connsiteX28" fmla="*/ 5219079 w 5626584"/>
              <a:gd name="connsiteY28" fmla="*/ 2469874 h 4220483"/>
              <a:gd name="connsiteX29" fmla="*/ 5119688 w 5626584"/>
              <a:gd name="connsiteY29" fmla="*/ 2335696 h 4220483"/>
              <a:gd name="connsiteX30" fmla="*/ 5050114 w 5626584"/>
              <a:gd name="connsiteY30" fmla="*/ 2271092 h 4220483"/>
              <a:gd name="connsiteX31" fmla="*/ 5015327 w 5626584"/>
              <a:gd name="connsiteY31" fmla="*/ 2216427 h 4220483"/>
              <a:gd name="connsiteX32" fmla="*/ 4990479 w 5626584"/>
              <a:gd name="connsiteY32" fmla="*/ 2261153 h 4220483"/>
              <a:gd name="connsiteX33" fmla="*/ 4970601 w 5626584"/>
              <a:gd name="connsiteY33" fmla="*/ 2276061 h 4220483"/>
              <a:gd name="connsiteX34" fmla="*/ 4930845 w 5626584"/>
              <a:gd name="connsiteY34" fmla="*/ 2241274 h 4220483"/>
              <a:gd name="connsiteX35" fmla="*/ 4871210 w 5626584"/>
              <a:gd name="connsiteY35" fmla="*/ 2251213 h 4220483"/>
              <a:gd name="connsiteX36" fmla="*/ 4806606 w 5626584"/>
              <a:gd name="connsiteY36" fmla="*/ 2290970 h 4220483"/>
              <a:gd name="connsiteX37" fmla="*/ 4751940 w 5626584"/>
              <a:gd name="connsiteY37" fmla="*/ 2360544 h 4220483"/>
              <a:gd name="connsiteX38" fmla="*/ 4746971 w 5626584"/>
              <a:gd name="connsiteY38" fmla="*/ 2430118 h 4220483"/>
              <a:gd name="connsiteX39" fmla="*/ 4707214 w 5626584"/>
              <a:gd name="connsiteY39" fmla="*/ 2454966 h 4220483"/>
              <a:gd name="connsiteX40" fmla="*/ 4761879 w 5626584"/>
              <a:gd name="connsiteY40" fmla="*/ 2534479 h 4220483"/>
              <a:gd name="connsiteX41" fmla="*/ 4796666 w 5626584"/>
              <a:gd name="connsiteY41" fmla="*/ 2594113 h 4220483"/>
              <a:gd name="connsiteX42" fmla="*/ 4836423 w 5626584"/>
              <a:gd name="connsiteY42" fmla="*/ 2648779 h 4220483"/>
              <a:gd name="connsiteX43" fmla="*/ 4881149 w 5626584"/>
              <a:gd name="connsiteY43" fmla="*/ 2703444 h 4220483"/>
              <a:gd name="connsiteX44" fmla="*/ 4891088 w 5626584"/>
              <a:gd name="connsiteY44" fmla="*/ 2748170 h 4220483"/>
              <a:gd name="connsiteX45" fmla="*/ 4891088 w 5626584"/>
              <a:gd name="connsiteY45" fmla="*/ 2792896 h 4220483"/>
              <a:gd name="connsiteX46" fmla="*/ 4851332 w 5626584"/>
              <a:gd name="connsiteY46" fmla="*/ 2922105 h 4220483"/>
              <a:gd name="connsiteX47" fmla="*/ 4722123 w 5626584"/>
              <a:gd name="connsiteY47" fmla="*/ 3061253 h 4220483"/>
              <a:gd name="connsiteX48" fmla="*/ 4528310 w 5626584"/>
              <a:gd name="connsiteY48" fmla="*/ 2728292 h 4220483"/>
              <a:gd name="connsiteX49" fmla="*/ 4399101 w 5626584"/>
              <a:gd name="connsiteY49" fmla="*/ 2564296 h 4220483"/>
              <a:gd name="connsiteX50" fmla="*/ 4140684 w 5626584"/>
              <a:gd name="connsiteY50" fmla="*/ 2479813 h 4220483"/>
              <a:gd name="connsiteX51" fmla="*/ 3767966 w 5626584"/>
              <a:gd name="connsiteY51" fmla="*/ 2425148 h 4220483"/>
              <a:gd name="connsiteX52" fmla="*/ 3474762 w 5626584"/>
              <a:gd name="connsiteY52" fmla="*/ 2524540 h 4220483"/>
              <a:gd name="connsiteX53" fmla="*/ 3151740 w 5626584"/>
              <a:gd name="connsiteY53" fmla="*/ 2499692 h 4220483"/>
              <a:gd name="connsiteX54" fmla="*/ 2893323 w 5626584"/>
              <a:gd name="connsiteY54" fmla="*/ 2504661 h 4220483"/>
              <a:gd name="connsiteX55" fmla="*/ 2460971 w 5626584"/>
              <a:gd name="connsiteY55" fmla="*/ 2514600 h 4220483"/>
              <a:gd name="connsiteX56" fmla="*/ 1864622 w 5626584"/>
              <a:gd name="connsiteY56" fmla="*/ 2594112 h 4220483"/>
              <a:gd name="connsiteX57" fmla="*/ 1770202 w 5626584"/>
              <a:gd name="connsiteY57" fmla="*/ 2812774 h 4220483"/>
              <a:gd name="connsiteX58" fmla="*/ 1765232 w 5626584"/>
              <a:gd name="connsiteY58" fmla="*/ 2981740 h 4220483"/>
              <a:gd name="connsiteX59" fmla="*/ 1690688 w 5626584"/>
              <a:gd name="connsiteY59" fmla="*/ 3066222 h 4220483"/>
              <a:gd name="connsiteX60" fmla="*/ 1496875 w 5626584"/>
              <a:gd name="connsiteY60" fmla="*/ 2862469 h 4220483"/>
              <a:gd name="connsiteX61" fmla="*/ 1382576 w 5626584"/>
              <a:gd name="connsiteY61" fmla="*/ 2683564 h 4220483"/>
              <a:gd name="connsiteX62" fmla="*/ 1357727 w 5626584"/>
              <a:gd name="connsiteY62" fmla="*/ 2579203 h 4220483"/>
              <a:gd name="connsiteX63" fmla="*/ 1377606 w 5626584"/>
              <a:gd name="connsiteY63" fmla="*/ 2777987 h 4220483"/>
              <a:gd name="connsiteX64" fmla="*/ 1541601 w 5626584"/>
              <a:gd name="connsiteY64" fmla="*/ 2986708 h 4220483"/>
              <a:gd name="connsiteX65" fmla="*/ 1710567 w 5626584"/>
              <a:gd name="connsiteY65" fmla="*/ 3414090 h 4220483"/>
              <a:gd name="connsiteX66" fmla="*/ 1954075 w 5626584"/>
              <a:gd name="connsiteY66" fmla="*/ 3876259 h 4220483"/>
              <a:gd name="connsiteX67" fmla="*/ 2048497 w 5626584"/>
              <a:gd name="connsiteY67" fmla="*/ 4005468 h 4220483"/>
              <a:gd name="connsiteX68" fmla="*/ 1685718 w 5626584"/>
              <a:gd name="connsiteY68" fmla="*/ 4204249 h 4220483"/>
              <a:gd name="connsiteX69" fmla="*/ 1685719 w 5626584"/>
              <a:gd name="connsiteY69" fmla="*/ 4209219 h 4220483"/>
              <a:gd name="connsiteX70" fmla="*/ 383693 w 5626584"/>
              <a:gd name="connsiteY70" fmla="*/ 4025345 h 4220483"/>
              <a:gd name="connsiteX71" fmla="*/ 30854 w 5626584"/>
              <a:gd name="connsiteY71" fmla="*/ 3523419 h 4220483"/>
              <a:gd name="connsiteX72" fmla="*/ 15945 w 5626584"/>
              <a:gd name="connsiteY72" fmla="*/ 3498571 h 4220483"/>
              <a:gd name="connsiteX0" fmla="*/ 1189786 w 5607730"/>
              <a:gd name="connsiteY0" fmla="*/ 800100 h 4220483"/>
              <a:gd name="connsiteX1" fmla="*/ 1184817 w 5607730"/>
              <a:gd name="connsiteY1" fmla="*/ 581440 h 4220483"/>
              <a:gd name="connsiteX2" fmla="*/ 1229543 w 5607730"/>
              <a:gd name="connsiteY2" fmla="*/ 357809 h 4220483"/>
              <a:gd name="connsiteX3" fmla="*/ 1428325 w 5607730"/>
              <a:gd name="connsiteY3" fmla="*/ 263387 h 4220483"/>
              <a:gd name="connsiteX4" fmla="*/ 1597291 w 5607730"/>
              <a:gd name="connsiteY4" fmla="*/ 293205 h 4220483"/>
              <a:gd name="connsiteX5" fmla="*/ 1915343 w 5607730"/>
              <a:gd name="connsiteY5" fmla="*/ 124240 h 4220483"/>
              <a:gd name="connsiteX6" fmla="*/ 2253273 w 5607730"/>
              <a:gd name="connsiteY6" fmla="*/ 69574 h 4220483"/>
              <a:gd name="connsiteX7" fmla="*/ 2521630 w 5607730"/>
              <a:gd name="connsiteY7" fmla="*/ 89453 h 4220483"/>
              <a:gd name="connsiteX8" fmla="*/ 2874469 w 5607730"/>
              <a:gd name="connsiteY8" fmla="*/ 89453 h 4220483"/>
              <a:gd name="connsiteX9" fmla="*/ 3162704 w 5607730"/>
              <a:gd name="connsiteY9" fmla="*/ 0 h 4220483"/>
              <a:gd name="connsiteX10" fmla="*/ 3237247 w 5607730"/>
              <a:gd name="connsiteY10" fmla="*/ 19879 h 4220483"/>
              <a:gd name="connsiteX11" fmla="*/ 3495665 w 5607730"/>
              <a:gd name="connsiteY11" fmla="*/ 64605 h 4220483"/>
              <a:gd name="connsiteX12" fmla="*/ 3609965 w 5607730"/>
              <a:gd name="connsiteY12" fmla="*/ 134179 h 4220483"/>
              <a:gd name="connsiteX13" fmla="*/ 3833595 w 5607730"/>
              <a:gd name="connsiteY13" fmla="*/ 377687 h 4220483"/>
              <a:gd name="connsiteX14" fmla="*/ 4106921 w 5607730"/>
              <a:gd name="connsiteY14" fmla="*/ 591379 h 4220483"/>
              <a:gd name="connsiteX15" fmla="*/ 4375278 w 5607730"/>
              <a:gd name="connsiteY15" fmla="*/ 720587 h 4220483"/>
              <a:gd name="connsiteX16" fmla="*/ 4623756 w 5607730"/>
              <a:gd name="connsiteY16" fmla="*/ 944218 h 4220483"/>
              <a:gd name="connsiteX17" fmla="*/ 4882173 w 5607730"/>
              <a:gd name="connsiteY17" fmla="*/ 1013792 h 4220483"/>
              <a:gd name="connsiteX18" fmla="*/ 4981565 w 5607730"/>
              <a:gd name="connsiteY18" fmla="*/ 1207605 h 4220483"/>
              <a:gd name="connsiteX19" fmla="*/ 5056108 w 5607730"/>
              <a:gd name="connsiteY19" fmla="*/ 1500809 h 4220483"/>
              <a:gd name="connsiteX20" fmla="*/ 5324465 w 5607730"/>
              <a:gd name="connsiteY20" fmla="*/ 1714500 h 4220483"/>
              <a:gd name="connsiteX21" fmla="*/ 5528217 w 5607730"/>
              <a:gd name="connsiteY21" fmla="*/ 1928192 h 4220483"/>
              <a:gd name="connsiteX22" fmla="*/ 5607730 w 5607730"/>
              <a:gd name="connsiteY22" fmla="*/ 2171700 h 4220483"/>
              <a:gd name="connsiteX23" fmla="*/ 5567973 w 5607730"/>
              <a:gd name="connsiteY23" fmla="*/ 2410240 h 4220483"/>
              <a:gd name="connsiteX24" fmla="*/ 5438765 w 5607730"/>
              <a:gd name="connsiteY24" fmla="*/ 2643809 h 4220483"/>
              <a:gd name="connsiteX25" fmla="*/ 5399008 w 5607730"/>
              <a:gd name="connsiteY25" fmla="*/ 2678596 h 4220483"/>
              <a:gd name="connsiteX26" fmla="*/ 5314525 w 5607730"/>
              <a:gd name="connsiteY26" fmla="*/ 2658718 h 4220483"/>
              <a:gd name="connsiteX27" fmla="*/ 5249921 w 5607730"/>
              <a:gd name="connsiteY27" fmla="*/ 2559327 h 4220483"/>
              <a:gd name="connsiteX28" fmla="*/ 5200225 w 5607730"/>
              <a:gd name="connsiteY28" fmla="*/ 2469874 h 4220483"/>
              <a:gd name="connsiteX29" fmla="*/ 5100834 w 5607730"/>
              <a:gd name="connsiteY29" fmla="*/ 2335696 h 4220483"/>
              <a:gd name="connsiteX30" fmla="*/ 5031260 w 5607730"/>
              <a:gd name="connsiteY30" fmla="*/ 2271092 h 4220483"/>
              <a:gd name="connsiteX31" fmla="*/ 4996473 w 5607730"/>
              <a:gd name="connsiteY31" fmla="*/ 2216427 h 4220483"/>
              <a:gd name="connsiteX32" fmla="*/ 4971625 w 5607730"/>
              <a:gd name="connsiteY32" fmla="*/ 2261153 h 4220483"/>
              <a:gd name="connsiteX33" fmla="*/ 4951747 w 5607730"/>
              <a:gd name="connsiteY33" fmla="*/ 2276061 h 4220483"/>
              <a:gd name="connsiteX34" fmla="*/ 4911991 w 5607730"/>
              <a:gd name="connsiteY34" fmla="*/ 2241274 h 4220483"/>
              <a:gd name="connsiteX35" fmla="*/ 4852356 w 5607730"/>
              <a:gd name="connsiteY35" fmla="*/ 2251213 h 4220483"/>
              <a:gd name="connsiteX36" fmla="*/ 4787752 w 5607730"/>
              <a:gd name="connsiteY36" fmla="*/ 2290970 h 4220483"/>
              <a:gd name="connsiteX37" fmla="*/ 4733086 w 5607730"/>
              <a:gd name="connsiteY37" fmla="*/ 2360544 h 4220483"/>
              <a:gd name="connsiteX38" fmla="*/ 4728117 w 5607730"/>
              <a:gd name="connsiteY38" fmla="*/ 2430118 h 4220483"/>
              <a:gd name="connsiteX39" fmla="*/ 4688360 w 5607730"/>
              <a:gd name="connsiteY39" fmla="*/ 2454966 h 4220483"/>
              <a:gd name="connsiteX40" fmla="*/ 4743025 w 5607730"/>
              <a:gd name="connsiteY40" fmla="*/ 2534479 h 4220483"/>
              <a:gd name="connsiteX41" fmla="*/ 4777812 w 5607730"/>
              <a:gd name="connsiteY41" fmla="*/ 2594113 h 4220483"/>
              <a:gd name="connsiteX42" fmla="*/ 4817569 w 5607730"/>
              <a:gd name="connsiteY42" fmla="*/ 2648779 h 4220483"/>
              <a:gd name="connsiteX43" fmla="*/ 4862295 w 5607730"/>
              <a:gd name="connsiteY43" fmla="*/ 2703444 h 4220483"/>
              <a:gd name="connsiteX44" fmla="*/ 4872234 w 5607730"/>
              <a:gd name="connsiteY44" fmla="*/ 2748170 h 4220483"/>
              <a:gd name="connsiteX45" fmla="*/ 4872234 w 5607730"/>
              <a:gd name="connsiteY45" fmla="*/ 2792896 h 4220483"/>
              <a:gd name="connsiteX46" fmla="*/ 4832478 w 5607730"/>
              <a:gd name="connsiteY46" fmla="*/ 2922105 h 4220483"/>
              <a:gd name="connsiteX47" fmla="*/ 4703269 w 5607730"/>
              <a:gd name="connsiteY47" fmla="*/ 3061253 h 4220483"/>
              <a:gd name="connsiteX48" fmla="*/ 4509456 w 5607730"/>
              <a:gd name="connsiteY48" fmla="*/ 2728292 h 4220483"/>
              <a:gd name="connsiteX49" fmla="*/ 4380247 w 5607730"/>
              <a:gd name="connsiteY49" fmla="*/ 2564296 h 4220483"/>
              <a:gd name="connsiteX50" fmla="*/ 4121830 w 5607730"/>
              <a:gd name="connsiteY50" fmla="*/ 2479813 h 4220483"/>
              <a:gd name="connsiteX51" fmla="*/ 3749112 w 5607730"/>
              <a:gd name="connsiteY51" fmla="*/ 2425148 h 4220483"/>
              <a:gd name="connsiteX52" fmla="*/ 3455908 w 5607730"/>
              <a:gd name="connsiteY52" fmla="*/ 2524540 h 4220483"/>
              <a:gd name="connsiteX53" fmla="*/ 3132886 w 5607730"/>
              <a:gd name="connsiteY53" fmla="*/ 2499692 h 4220483"/>
              <a:gd name="connsiteX54" fmla="*/ 2874469 w 5607730"/>
              <a:gd name="connsiteY54" fmla="*/ 2504661 h 4220483"/>
              <a:gd name="connsiteX55" fmla="*/ 2442117 w 5607730"/>
              <a:gd name="connsiteY55" fmla="*/ 2514600 h 4220483"/>
              <a:gd name="connsiteX56" fmla="*/ 1845768 w 5607730"/>
              <a:gd name="connsiteY56" fmla="*/ 2594112 h 4220483"/>
              <a:gd name="connsiteX57" fmla="*/ 1751348 w 5607730"/>
              <a:gd name="connsiteY57" fmla="*/ 2812774 h 4220483"/>
              <a:gd name="connsiteX58" fmla="*/ 1746378 w 5607730"/>
              <a:gd name="connsiteY58" fmla="*/ 2981740 h 4220483"/>
              <a:gd name="connsiteX59" fmla="*/ 1671834 w 5607730"/>
              <a:gd name="connsiteY59" fmla="*/ 3066222 h 4220483"/>
              <a:gd name="connsiteX60" fmla="*/ 1478021 w 5607730"/>
              <a:gd name="connsiteY60" fmla="*/ 2862469 h 4220483"/>
              <a:gd name="connsiteX61" fmla="*/ 1363722 w 5607730"/>
              <a:gd name="connsiteY61" fmla="*/ 2683564 h 4220483"/>
              <a:gd name="connsiteX62" fmla="*/ 1338873 w 5607730"/>
              <a:gd name="connsiteY62" fmla="*/ 2579203 h 4220483"/>
              <a:gd name="connsiteX63" fmla="*/ 1358752 w 5607730"/>
              <a:gd name="connsiteY63" fmla="*/ 2777987 h 4220483"/>
              <a:gd name="connsiteX64" fmla="*/ 1522747 w 5607730"/>
              <a:gd name="connsiteY64" fmla="*/ 2986708 h 4220483"/>
              <a:gd name="connsiteX65" fmla="*/ 1691713 w 5607730"/>
              <a:gd name="connsiteY65" fmla="*/ 3414090 h 4220483"/>
              <a:gd name="connsiteX66" fmla="*/ 1935221 w 5607730"/>
              <a:gd name="connsiteY66" fmla="*/ 3876259 h 4220483"/>
              <a:gd name="connsiteX67" fmla="*/ 2029643 w 5607730"/>
              <a:gd name="connsiteY67" fmla="*/ 4005468 h 4220483"/>
              <a:gd name="connsiteX68" fmla="*/ 1666864 w 5607730"/>
              <a:gd name="connsiteY68" fmla="*/ 4204249 h 4220483"/>
              <a:gd name="connsiteX69" fmla="*/ 1666865 w 5607730"/>
              <a:gd name="connsiteY69" fmla="*/ 4209219 h 4220483"/>
              <a:gd name="connsiteX70" fmla="*/ 364839 w 5607730"/>
              <a:gd name="connsiteY70" fmla="*/ 4025345 h 4220483"/>
              <a:gd name="connsiteX71" fmla="*/ 12000 w 5607730"/>
              <a:gd name="connsiteY71" fmla="*/ 3523419 h 4220483"/>
              <a:gd name="connsiteX72" fmla="*/ 141208 w 5607730"/>
              <a:gd name="connsiteY72" fmla="*/ 2623928 h 4220483"/>
              <a:gd name="connsiteX0" fmla="*/ 1189786 w 5607730"/>
              <a:gd name="connsiteY0" fmla="*/ 800100 h 4220483"/>
              <a:gd name="connsiteX1" fmla="*/ 1184817 w 5607730"/>
              <a:gd name="connsiteY1" fmla="*/ 581440 h 4220483"/>
              <a:gd name="connsiteX2" fmla="*/ 1229543 w 5607730"/>
              <a:gd name="connsiteY2" fmla="*/ 357809 h 4220483"/>
              <a:gd name="connsiteX3" fmla="*/ 1428325 w 5607730"/>
              <a:gd name="connsiteY3" fmla="*/ 263387 h 4220483"/>
              <a:gd name="connsiteX4" fmla="*/ 1597291 w 5607730"/>
              <a:gd name="connsiteY4" fmla="*/ 293205 h 4220483"/>
              <a:gd name="connsiteX5" fmla="*/ 1915343 w 5607730"/>
              <a:gd name="connsiteY5" fmla="*/ 124240 h 4220483"/>
              <a:gd name="connsiteX6" fmla="*/ 2253273 w 5607730"/>
              <a:gd name="connsiteY6" fmla="*/ 69574 h 4220483"/>
              <a:gd name="connsiteX7" fmla="*/ 2521630 w 5607730"/>
              <a:gd name="connsiteY7" fmla="*/ 89453 h 4220483"/>
              <a:gd name="connsiteX8" fmla="*/ 2874469 w 5607730"/>
              <a:gd name="connsiteY8" fmla="*/ 89453 h 4220483"/>
              <a:gd name="connsiteX9" fmla="*/ 3162704 w 5607730"/>
              <a:gd name="connsiteY9" fmla="*/ 0 h 4220483"/>
              <a:gd name="connsiteX10" fmla="*/ 3237247 w 5607730"/>
              <a:gd name="connsiteY10" fmla="*/ 19879 h 4220483"/>
              <a:gd name="connsiteX11" fmla="*/ 3495665 w 5607730"/>
              <a:gd name="connsiteY11" fmla="*/ 64605 h 4220483"/>
              <a:gd name="connsiteX12" fmla="*/ 3609965 w 5607730"/>
              <a:gd name="connsiteY12" fmla="*/ 134179 h 4220483"/>
              <a:gd name="connsiteX13" fmla="*/ 3833595 w 5607730"/>
              <a:gd name="connsiteY13" fmla="*/ 377687 h 4220483"/>
              <a:gd name="connsiteX14" fmla="*/ 4106921 w 5607730"/>
              <a:gd name="connsiteY14" fmla="*/ 591379 h 4220483"/>
              <a:gd name="connsiteX15" fmla="*/ 4375278 w 5607730"/>
              <a:gd name="connsiteY15" fmla="*/ 720587 h 4220483"/>
              <a:gd name="connsiteX16" fmla="*/ 4623756 w 5607730"/>
              <a:gd name="connsiteY16" fmla="*/ 944218 h 4220483"/>
              <a:gd name="connsiteX17" fmla="*/ 4882173 w 5607730"/>
              <a:gd name="connsiteY17" fmla="*/ 1013792 h 4220483"/>
              <a:gd name="connsiteX18" fmla="*/ 4981565 w 5607730"/>
              <a:gd name="connsiteY18" fmla="*/ 1207605 h 4220483"/>
              <a:gd name="connsiteX19" fmla="*/ 5056108 w 5607730"/>
              <a:gd name="connsiteY19" fmla="*/ 1500809 h 4220483"/>
              <a:gd name="connsiteX20" fmla="*/ 5324465 w 5607730"/>
              <a:gd name="connsiteY20" fmla="*/ 1714500 h 4220483"/>
              <a:gd name="connsiteX21" fmla="*/ 5528217 w 5607730"/>
              <a:gd name="connsiteY21" fmla="*/ 1928192 h 4220483"/>
              <a:gd name="connsiteX22" fmla="*/ 5607730 w 5607730"/>
              <a:gd name="connsiteY22" fmla="*/ 2171700 h 4220483"/>
              <a:gd name="connsiteX23" fmla="*/ 5567973 w 5607730"/>
              <a:gd name="connsiteY23" fmla="*/ 2410240 h 4220483"/>
              <a:gd name="connsiteX24" fmla="*/ 5438765 w 5607730"/>
              <a:gd name="connsiteY24" fmla="*/ 2643809 h 4220483"/>
              <a:gd name="connsiteX25" fmla="*/ 5399008 w 5607730"/>
              <a:gd name="connsiteY25" fmla="*/ 2678596 h 4220483"/>
              <a:gd name="connsiteX26" fmla="*/ 5314525 w 5607730"/>
              <a:gd name="connsiteY26" fmla="*/ 2658718 h 4220483"/>
              <a:gd name="connsiteX27" fmla="*/ 5249921 w 5607730"/>
              <a:gd name="connsiteY27" fmla="*/ 2559327 h 4220483"/>
              <a:gd name="connsiteX28" fmla="*/ 5200225 w 5607730"/>
              <a:gd name="connsiteY28" fmla="*/ 2469874 h 4220483"/>
              <a:gd name="connsiteX29" fmla="*/ 5100834 w 5607730"/>
              <a:gd name="connsiteY29" fmla="*/ 2335696 h 4220483"/>
              <a:gd name="connsiteX30" fmla="*/ 5031260 w 5607730"/>
              <a:gd name="connsiteY30" fmla="*/ 2271092 h 4220483"/>
              <a:gd name="connsiteX31" fmla="*/ 4996473 w 5607730"/>
              <a:gd name="connsiteY31" fmla="*/ 2216427 h 4220483"/>
              <a:gd name="connsiteX32" fmla="*/ 4971625 w 5607730"/>
              <a:gd name="connsiteY32" fmla="*/ 2261153 h 4220483"/>
              <a:gd name="connsiteX33" fmla="*/ 4951747 w 5607730"/>
              <a:gd name="connsiteY33" fmla="*/ 2276061 h 4220483"/>
              <a:gd name="connsiteX34" fmla="*/ 4911991 w 5607730"/>
              <a:gd name="connsiteY34" fmla="*/ 2241274 h 4220483"/>
              <a:gd name="connsiteX35" fmla="*/ 4852356 w 5607730"/>
              <a:gd name="connsiteY35" fmla="*/ 2251213 h 4220483"/>
              <a:gd name="connsiteX36" fmla="*/ 4787752 w 5607730"/>
              <a:gd name="connsiteY36" fmla="*/ 2290970 h 4220483"/>
              <a:gd name="connsiteX37" fmla="*/ 4733086 w 5607730"/>
              <a:gd name="connsiteY37" fmla="*/ 2360544 h 4220483"/>
              <a:gd name="connsiteX38" fmla="*/ 4728117 w 5607730"/>
              <a:gd name="connsiteY38" fmla="*/ 2430118 h 4220483"/>
              <a:gd name="connsiteX39" fmla="*/ 4688360 w 5607730"/>
              <a:gd name="connsiteY39" fmla="*/ 2454966 h 4220483"/>
              <a:gd name="connsiteX40" fmla="*/ 4743025 w 5607730"/>
              <a:gd name="connsiteY40" fmla="*/ 2534479 h 4220483"/>
              <a:gd name="connsiteX41" fmla="*/ 4777812 w 5607730"/>
              <a:gd name="connsiteY41" fmla="*/ 2594113 h 4220483"/>
              <a:gd name="connsiteX42" fmla="*/ 4817569 w 5607730"/>
              <a:gd name="connsiteY42" fmla="*/ 2648779 h 4220483"/>
              <a:gd name="connsiteX43" fmla="*/ 4862295 w 5607730"/>
              <a:gd name="connsiteY43" fmla="*/ 2703444 h 4220483"/>
              <a:gd name="connsiteX44" fmla="*/ 4872234 w 5607730"/>
              <a:gd name="connsiteY44" fmla="*/ 2748170 h 4220483"/>
              <a:gd name="connsiteX45" fmla="*/ 4872234 w 5607730"/>
              <a:gd name="connsiteY45" fmla="*/ 2792896 h 4220483"/>
              <a:gd name="connsiteX46" fmla="*/ 4832478 w 5607730"/>
              <a:gd name="connsiteY46" fmla="*/ 2922105 h 4220483"/>
              <a:gd name="connsiteX47" fmla="*/ 4703269 w 5607730"/>
              <a:gd name="connsiteY47" fmla="*/ 3061253 h 4220483"/>
              <a:gd name="connsiteX48" fmla="*/ 4509456 w 5607730"/>
              <a:gd name="connsiteY48" fmla="*/ 2728292 h 4220483"/>
              <a:gd name="connsiteX49" fmla="*/ 4380247 w 5607730"/>
              <a:gd name="connsiteY49" fmla="*/ 2564296 h 4220483"/>
              <a:gd name="connsiteX50" fmla="*/ 4121830 w 5607730"/>
              <a:gd name="connsiteY50" fmla="*/ 2479813 h 4220483"/>
              <a:gd name="connsiteX51" fmla="*/ 3749112 w 5607730"/>
              <a:gd name="connsiteY51" fmla="*/ 2425148 h 4220483"/>
              <a:gd name="connsiteX52" fmla="*/ 3455908 w 5607730"/>
              <a:gd name="connsiteY52" fmla="*/ 2524540 h 4220483"/>
              <a:gd name="connsiteX53" fmla="*/ 3132886 w 5607730"/>
              <a:gd name="connsiteY53" fmla="*/ 2499692 h 4220483"/>
              <a:gd name="connsiteX54" fmla="*/ 2874469 w 5607730"/>
              <a:gd name="connsiteY54" fmla="*/ 2504661 h 4220483"/>
              <a:gd name="connsiteX55" fmla="*/ 2442117 w 5607730"/>
              <a:gd name="connsiteY55" fmla="*/ 2514600 h 4220483"/>
              <a:gd name="connsiteX56" fmla="*/ 1845768 w 5607730"/>
              <a:gd name="connsiteY56" fmla="*/ 2594112 h 4220483"/>
              <a:gd name="connsiteX57" fmla="*/ 1751348 w 5607730"/>
              <a:gd name="connsiteY57" fmla="*/ 2812774 h 4220483"/>
              <a:gd name="connsiteX58" fmla="*/ 1746378 w 5607730"/>
              <a:gd name="connsiteY58" fmla="*/ 2981740 h 4220483"/>
              <a:gd name="connsiteX59" fmla="*/ 1671834 w 5607730"/>
              <a:gd name="connsiteY59" fmla="*/ 3066222 h 4220483"/>
              <a:gd name="connsiteX60" fmla="*/ 1478021 w 5607730"/>
              <a:gd name="connsiteY60" fmla="*/ 2862469 h 4220483"/>
              <a:gd name="connsiteX61" fmla="*/ 1363722 w 5607730"/>
              <a:gd name="connsiteY61" fmla="*/ 2683564 h 4220483"/>
              <a:gd name="connsiteX62" fmla="*/ 1338873 w 5607730"/>
              <a:gd name="connsiteY62" fmla="*/ 2579203 h 4220483"/>
              <a:gd name="connsiteX63" fmla="*/ 1358752 w 5607730"/>
              <a:gd name="connsiteY63" fmla="*/ 2777987 h 4220483"/>
              <a:gd name="connsiteX64" fmla="*/ 1522747 w 5607730"/>
              <a:gd name="connsiteY64" fmla="*/ 2986708 h 4220483"/>
              <a:gd name="connsiteX65" fmla="*/ 1691713 w 5607730"/>
              <a:gd name="connsiteY65" fmla="*/ 3414090 h 4220483"/>
              <a:gd name="connsiteX66" fmla="*/ 1935221 w 5607730"/>
              <a:gd name="connsiteY66" fmla="*/ 3876259 h 4220483"/>
              <a:gd name="connsiteX67" fmla="*/ 2029643 w 5607730"/>
              <a:gd name="connsiteY67" fmla="*/ 4005468 h 4220483"/>
              <a:gd name="connsiteX68" fmla="*/ 1666864 w 5607730"/>
              <a:gd name="connsiteY68" fmla="*/ 4204249 h 4220483"/>
              <a:gd name="connsiteX69" fmla="*/ 1666865 w 5607730"/>
              <a:gd name="connsiteY69" fmla="*/ 4209219 h 4220483"/>
              <a:gd name="connsiteX70" fmla="*/ 364839 w 5607730"/>
              <a:gd name="connsiteY70" fmla="*/ 4025345 h 4220483"/>
              <a:gd name="connsiteX71" fmla="*/ 12000 w 5607730"/>
              <a:gd name="connsiteY71" fmla="*/ 3523419 h 4220483"/>
              <a:gd name="connsiteX72" fmla="*/ 141208 w 5607730"/>
              <a:gd name="connsiteY72" fmla="*/ 2623928 h 4220483"/>
              <a:gd name="connsiteX73" fmla="*/ 131269 w 5607730"/>
              <a:gd name="connsiteY73" fmla="*/ 2633867 h 4220483"/>
              <a:gd name="connsiteX0" fmla="*/ 1189786 w 5607730"/>
              <a:gd name="connsiteY0" fmla="*/ 800100 h 4220483"/>
              <a:gd name="connsiteX1" fmla="*/ 1184817 w 5607730"/>
              <a:gd name="connsiteY1" fmla="*/ 581440 h 4220483"/>
              <a:gd name="connsiteX2" fmla="*/ 1229543 w 5607730"/>
              <a:gd name="connsiteY2" fmla="*/ 357809 h 4220483"/>
              <a:gd name="connsiteX3" fmla="*/ 1428325 w 5607730"/>
              <a:gd name="connsiteY3" fmla="*/ 263387 h 4220483"/>
              <a:gd name="connsiteX4" fmla="*/ 1597291 w 5607730"/>
              <a:gd name="connsiteY4" fmla="*/ 293205 h 4220483"/>
              <a:gd name="connsiteX5" fmla="*/ 1915343 w 5607730"/>
              <a:gd name="connsiteY5" fmla="*/ 124240 h 4220483"/>
              <a:gd name="connsiteX6" fmla="*/ 2253273 w 5607730"/>
              <a:gd name="connsiteY6" fmla="*/ 69574 h 4220483"/>
              <a:gd name="connsiteX7" fmla="*/ 2521630 w 5607730"/>
              <a:gd name="connsiteY7" fmla="*/ 89453 h 4220483"/>
              <a:gd name="connsiteX8" fmla="*/ 2874469 w 5607730"/>
              <a:gd name="connsiteY8" fmla="*/ 89453 h 4220483"/>
              <a:gd name="connsiteX9" fmla="*/ 3162704 w 5607730"/>
              <a:gd name="connsiteY9" fmla="*/ 0 h 4220483"/>
              <a:gd name="connsiteX10" fmla="*/ 3237247 w 5607730"/>
              <a:gd name="connsiteY10" fmla="*/ 19879 h 4220483"/>
              <a:gd name="connsiteX11" fmla="*/ 3495665 w 5607730"/>
              <a:gd name="connsiteY11" fmla="*/ 64605 h 4220483"/>
              <a:gd name="connsiteX12" fmla="*/ 3609965 w 5607730"/>
              <a:gd name="connsiteY12" fmla="*/ 134179 h 4220483"/>
              <a:gd name="connsiteX13" fmla="*/ 3833595 w 5607730"/>
              <a:gd name="connsiteY13" fmla="*/ 377687 h 4220483"/>
              <a:gd name="connsiteX14" fmla="*/ 4106921 w 5607730"/>
              <a:gd name="connsiteY14" fmla="*/ 591379 h 4220483"/>
              <a:gd name="connsiteX15" fmla="*/ 4375278 w 5607730"/>
              <a:gd name="connsiteY15" fmla="*/ 720587 h 4220483"/>
              <a:gd name="connsiteX16" fmla="*/ 4623756 w 5607730"/>
              <a:gd name="connsiteY16" fmla="*/ 944218 h 4220483"/>
              <a:gd name="connsiteX17" fmla="*/ 4882173 w 5607730"/>
              <a:gd name="connsiteY17" fmla="*/ 1013792 h 4220483"/>
              <a:gd name="connsiteX18" fmla="*/ 4981565 w 5607730"/>
              <a:gd name="connsiteY18" fmla="*/ 1207605 h 4220483"/>
              <a:gd name="connsiteX19" fmla="*/ 5056108 w 5607730"/>
              <a:gd name="connsiteY19" fmla="*/ 1500809 h 4220483"/>
              <a:gd name="connsiteX20" fmla="*/ 5324465 w 5607730"/>
              <a:gd name="connsiteY20" fmla="*/ 1714500 h 4220483"/>
              <a:gd name="connsiteX21" fmla="*/ 5528217 w 5607730"/>
              <a:gd name="connsiteY21" fmla="*/ 1928192 h 4220483"/>
              <a:gd name="connsiteX22" fmla="*/ 5607730 w 5607730"/>
              <a:gd name="connsiteY22" fmla="*/ 2171700 h 4220483"/>
              <a:gd name="connsiteX23" fmla="*/ 5567973 w 5607730"/>
              <a:gd name="connsiteY23" fmla="*/ 2410240 h 4220483"/>
              <a:gd name="connsiteX24" fmla="*/ 5438765 w 5607730"/>
              <a:gd name="connsiteY24" fmla="*/ 2643809 h 4220483"/>
              <a:gd name="connsiteX25" fmla="*/ 5399008 w 5607730"/>
              <a:gd name="connsiteY25" fmla="*/ 2678596 h 4220483"/>
              <a:gd name="connsiteX26" fmla="*/ 5314525 w 5607730"/>
              <a:gd name="connsiteY26" fmla="*/ 2658718 h 4220483"/>
              <a:gd name="connsiteX27" fmla="*/ 5249921 w 5607730"/>
              <a:gd name="connsiteY27" fmla="*/ 2559327 h 4220483"/>
              <a:gd name="connsiteX28" fmla="*/ 5200225 w 5607730"/>
              <a:gd name="connsiteY28" fmla="*/ 2469874 h 4220483"/>
              <a:gd name="connsiteX29" fmla="*/ 5100834 w 5607730"/>
              <a:gd name="connsiteY29" fmla="*/ 2335696 h 4220483"/>
              <a:gd name="connsiteX30" fmla="*/ 5031260 w 5607730"/>
              <a:gd name="connsiteY30" fmla="*/ 2271092 h 4220483"/>
              <a:gd name="connsiteX31" fmla="*/ 4996473 w 5607730"/>
              <a:gd name="connsiteY31" fmla="*/ 2216427 h 4220483"/>
              <a:gd name="connsiteX32" fmla="*/ 4971625 w 5607730"/>
              <a:gd name="connsiteY32" fmla="*/ 2261153 h 4220483"/>
              <a:gd name="connsiteX33" fmla="*/ 4951747 w 5607730"/>
              <a:gd name="connsiteY33" fmla="*/ 2276061 h 4220483"/>
              <a:gd name="connsiteX34" fmla="*/ 4911991 w 5607730"/>
              <a:gd name="connsiteY34" fmla="*/ 2241274 h 4220483"/>
              <a:gd name="connsiteX35" fmla="*/ 4852356 w 5607730"/>
              <a:gd name="connsiteY35" fmla="*/ 2251213 h 4220483"/>
              <a:gd name="connsiteX36" fmla="*/ 4787752 w 5607730"/>
              <a:gd name="connsiteY36" fmla="*/ 2290970 h 4220483"/>
              <a:gd name="connsiteX37" fmla="*/ 4733086 w 5607730"/>
              <a:gd name="connsiteY37" fmla="*/ 2360544 h 4220483"/>
              <a:gd name="connsiteX38" fmla="*/ 4728117 w 5607730"/>
              <a:gd name="connsiteY38" fmla="*/ 2430118 h 4220483"/>
              <a:gd name="connsiteX39" fmla="*/ 4688360 w 5607730"/>
              <a:gd name="connsiteY39" fmla="*/ 2454966 h 4220483"/>
              <a:gd name="connsiteX40" fmla="*/ 4743025 w 5607730"/>
              <a:gd name="connsiteY40" fmla="*/ 2534479 h 4220483"/>
              <a:gd name="connsiteX41" fmla="*/ 4777812 w 5607730"/>
              <a:gd name="connsiteY41" fmla="*/ 2594113 h 4220483"/>
              <a:gd name="connsiteX42" fmla="*/ 4817569 w 5607730"/>
              <a:gd name="connsiteY42" fmla="*/ 2648779 h 4220483"/>
              <a:gd name="connsiteX43" fmla="*/ 4862295 w 5607730"/>
              <a:gd name="connsiteY43" fmla="*/ 2703444 h 4220483"/>
              <a:gd name="connsiteX44" fmla="*/ 4872234 w 5607730"/>
              <a:gd name="connsiteY44" fmla="*/ 2748170 h 4220483"/>
              <a:gd name="connsiteX45" fmla="*/ 4872234 w 5607730"/>
              <a:gd name="connsiteY45" fmla="*/ 2792896 h 4220483"/>
              <a:gd name="connsiteX46" fmla="*/ 4832478 w 5607730"/>
              <a:gd name="connsiteY46" fmla="*/ 2922105 h 4220483"/>
              <a:gd name="connsiteX47" fmla="*/ 4703269 w 5607730"/>
              <a:gd name="connsiteY47" fmla="*/ 3061253 h 4220483"/>
              <a:gd name="connsiteX48" fmla="*/ 4509456 w 5607730"/>
              <a:gd name="connsiteY48" fmla="*/ 2728292 h 4220483"/>
              <a:gd name="connsiteX49" fmla="*/ 4380247 w 5607730"/>
              <a:gd name="connsiteY49" fmla="*/ 2564296 h 4220483"/>
              <a:gd name="connsiteX50" fmla="*/ 4121830 w 5607730"/>
              <a:gd name="connsiteY50" fmla="*/ 2479813 h 4220483"/>
              <a:gd name="connsiteX51" fmla="*/ 3749112 w 5607730"/>
              <a:gd name="connsiteY51" fmla="*/ 2425148 h 4220483"/>
              <a:gd name="connsiteX52" fmla="*/ 3455908 w 5607730"/>
              <a:gd name="connsiteY52" fmla="*/ 2524540 h 4220483"/>
              <a:gd name="connsiteX53" fmla="*/ 3132886 w 5607730"/>
              <a:gd name="connsiteY53" fmla="*/ 2499692 h 4220483"/>
              <a:gd name="connsiteX54" fmla="*/ 2874469 w 5607730"/>
              <a:gd name="connsiteY54" fmla="*/ 2504661 h 4220483"/>
              <a:gd name="connsiteX55" fmla="*/ 2442117 w 5607730"/>
              <a:gd name="connsiteY55" fmla="*/ 2514600 h 4220483"/>
              <a:gd name="connsiteX56" fmla="*/ 1845768 w 5607730"/>
              <a:gd name="connsiteY56" fmla="*/ 2594112 h 4220483"/>
              <a:gd name="connsiteX57" fmla="*/ 1751348 w 5607730"/>
              <a:gd name="connsiteY57" fmla="*/ 2812774 h 4220483"/>
              <a:gd name="connsiteX58" fmla="*/ 1746378 w 5607730"/>
              <a:gd name="connsiteY58" fmla="*/ 2981740 h 4220483"/>
              <a:gd name="connsiteX59" fmla="*/ 1671834 w 5607730"/>
              <a:gd name="connsiteY59" fmla="*/ 3066222 h 4220483"/>
              <a:gd name="connsiteX60" fmla="*/ 1478021 w 5607730"/>
              <a:gd name="connsiteY60" fmla="*/ 2862469 h 4220483"/>
              <a:gd name="connsiteX61" fmla="*/ 1363722 w 5607730"/>
              <a:gd name="connsiteY61" fmla="*/ 2683564 h 4220483"/>
              <a:gd name="connsiteX62" fmla="*/ 1338873 w 5607730"/>
              <a:gd name="connsiteY62" fmla="*/ 2579203 h 4220483"/>
              <a:gd name="connsiteX63" fmla="*/ 1358752 w 5607730"/>
              <a:gd name="connsiteY63" fmla="*/ 2777987 h 4220483"/>
              <a:gd name="connsiteX64" fmla="*/ 1522747 w 5607730"/>
              <a:gd name="connsiteY64" fmla="*/ 2986708 h 4220483"/>
              <a:gd name="connsiteX65" fmla="*/ 1691713 w 5607730"/>
              <a:gd name="connsiteY65" fmla="*/ 3414090 h 4220483"/>
              <a:gd name="connsiteX66" fmla="*/ 1935221 w 5607730"/>
              <a:gd name="connsiteY66" fmla="*/ 3876259 h 4220483"/>
              <a:gd name="connsiteX67" fmla="*/ 2029643 w 5607730"/>
              <a:gd name="connsiteY67" fmla="*/ 4005468 h 4220483"/>
              <a:gd name="connsiteX68" fmla="*/ 1666864 w 5607730"/>
              <a:gd name="connsiteY68" fmla="*/ 4204249 h 4220483"/>
              <a:gd name="connsiteX69" fmla="*/ 1666865 w 5607730"/>
              <a:gd name="connsiteY69" fmla="*/ 4209219 h 4220483"/>
              <a:gd name="connsiteX70" fmla="*/ 364839 w 5607730"/>
              <a:gd name="connsiteY70" fmla="*/ 4025345 h 4220483"/>
              <a:gd name="connsiteX71" fmla="*/ 12000 w 5607730"/>
              <a:gd name="connsiteY71" fmla="*/ 3523419 h 4220483"/>
              <a:gd name="connsiteX72" fmla="*/ 141208 w 5607730"/>
              <a:gd name="connsiteY72" fmla="*/ 2623928 h 4220483"/>
              <a:gd name="connsiteX73" fmla="*/ 344960 w 5607730"/>
              <a:gd name="connsiteY73" fmla="*/ 2131941 h 4220483"/>
              <a:gd name="connsiteX0" fmla="*/ 1189786 w 5607730"/>
              <a:gd name="connsiteY0" fmla="*/ 800100 h 4220483"/>
              <a:gd name="connsiteX1" fmla="*/ 1184817 w 5607730"/>
              <a:gd name="connsiteY1" fmla="*/ 581440 h 4220483"/>
              <a:gd name="connsiteX2" fmla="*/ 1229543 w 5607730"/>
              <a:gd name="connsiteY2" fmla="*/ 357809 h 4220483"/>
              <a:gd name="connsiteX3" fmla="*/ 1428325 w 5607730"/>
              <a:gd name="connsiteY3" fmla="*/ 263387 h 4220483"/>
              <a:gd name="connsiteX4" fmla="*/ 1597291 w 5607730"/>
              <a:gd name="connsiteY4" fmla="*/ 293205 h 4220483"/>
              <a:gd name="connsiteX5" fmla="*/ 1915343 w 5607730"/>
              <a:gd name="connsiteY5" fmla="*/ 124240 h 4220483"/>
              <a:gd name="connsiteX6" fmla="*/ 2253273 w 5607730"/>
              <a:gd name="connsiteY6" fmla="*/ 69574 h 4220483"/>
              <a:gd name="connsiteX7" fmla="*/ 2521630 w 5607730"/>
              <a:gd name="connsiteY7" fmla="*/ 89453 h 4220483"/>
              <a:gd name="connsiteX8" fmla="*/ 2874469 w 5607730"/>
              <a:gd name="connsiteY8" fmla="*/ 89453 h 4220483"/>
              <a:gd name="connsiteX9" fmla="*/ 3162704 w 5607730"/>
              <a:gd name="connsiteY9" fmla="*/ 0 h 4220483"/>
              <a:gd name="connsiteX10" fmla="*/ 3237247 w 5607730"/>
              <a:gd name="connsiteY10" fmla="*/ 19879 h 4220483"/>
              <a:gd name="connsiteX11" fmla="*/ 3495665 w 5607730"/>
              <a:gd name="connsiteY11" fmla="*/ 64605 h 4220483"/>
              <a:gd name="connsiteX12" fmla="*/ 3609965 w 5607730"/>
              <a:gd name="connsiteY12" fmla="*/ 134179 h 4220483"/>
              <a:gd name="connsiteX13" fmla="*/ 3833595 w 5607730"/>
              <a:gd name="connsiteY13" fmla="*/ 377687 h 4220483"/>
              <a:gd name="connsiteX14" fmla="*/ 4106921 w 5607730"/>
              <a:gd name="connsiteY14" fmla="*/ 591379 h 4220483"/>
              <a:gd name="connsiteX15" fmla="*/ 4375278 w 5607730"/>
              <a:gd name="connsiteY15" fmla="*/ 720587 h 4220483"/>
              <a:gd name="connsiteX16" fmla="*/ 4623756 w 5607730"/>
              <a:gd name="connsiteY16" fmla="*/ 944218 h 4220483"/>
              <a:gd name="connsiteX17" fmla="*/ 4882173 w 5607730"/>
              <a:gd name="connsiteY17" fmla="*/ 1013792 h 4220483"/>
              <a:gd name="connsiteX18" fmla="*/ 4981565 w 5607730"/>
              <a:gd name="connsiteY18" fmla="*/ 1207605 h 4220483"/>
              <a:gd name="connsiteX19" fmla="*/ 5056108 w 5607730"/>
              <a:gd name="connsiteY19" fmla="*/ 1500809 h 4220483"/>
              <a:gd name="connsiteX20" fmla="*/ 5324465 w 5607730"/>
              <a:gd name="connsiteY20" fmla="*/ 1714500 h 4220483"/>
              <a:gd name="connsiteX21" fmla="*/ 5528217 w 5607730"/>
              <a:gd name="connsiteY21" fmla="*/ 1928192 h 4220483"/>
              <a:gd name="connsiteX22" fmla="*/ 5607730 w 5607730"/>
              <a:gd name="connsiteY22" fmla="*/ 2171700 h 4220483"/>
              <a:gd name="connsiteX23" fmla="*/ 5567973 w 5607730"/>
              <a:gd name="connsiteY23" fmla="*/ 2410240 h 4220483"/>
              <a:gd name="connsiteX24" fmla="*/ 5438765 w 5607730"/>
              <a:gd name="connsiteY24" fmla="*/ 2643809 h 4220483"/>
              <a:gd name="connsiteX25" fmla="*/ 5399008 w 5607730"/>
              <a:gd name="connsiteY25" fmla="*/ 2678596 h 4220483"/>
              <a:gd name="connsiteX26" fmla="*/ 5314525 w 5607730"/>
              <a:gd name="connsiteY26" fmla="*/ 2658718 h 4220483"/>
              <a:gd name="connsiteX27" fmla="*/ 5249921 w 5607730"/>
              <a:gd name="connsiteY27" fmla="*/ 2559327 h 4220483"/>
              <a:gd name="connsiteX28" fmla="*/ 5200225 w 5607730"/>
              <a:gd name="connsiteY28" fmla="*/ 2469874 h 4220483"/>
              <a:gd name="connsiteX29" fmla="*/ 5100834 w 5607730"/>
              <a:gd name="connsiteY29" fmla="*/ 2335696 h 4220483"/>
              <a:gd name="connsiteX30" fmla="*/ 5031260 w 5607730"/>
              <a:gd name="connsiteY30" fmla="*/ 2271092 h 4220483"/>
              <a:gd name="connsiteX31" fmla="*/ 4996473 w 5607730"/>
              <a:gd name="connsiteY31" fmla="*/ 2216427 h 4220483"/>
              <a:gd name="connsiteX32" fmla="*/ 4971625 w 5607730"/>
              <a:gd name="connsiteY32" fmla="*/ 2261153 h 4220483"/>
              <a:gd name="connsiteX33" fmla="*/ 4951747 w 5607730"/>
              <a:gd name="connsiteY33" fmla="*/ 2276061 h 4220483"/>
              <a:gd name="connsiteX34" fmla="*/ 4911991 w 5607730"/>
              <a:gd name="connsiteY34" fmla="*/ 2241274 h 4220483"/>
              <a:gd name="connsiteX35" fmla="*/ 4852356 w 5607730"/>
              <a:gd name="connsiteY35" fmla="*/ 2251213 h 4220483"/>
              <a:gd name="connsiteX36" fmla="*/ 4787752 w 5607730"/>
              <a:gd name="connsiteY36" fmla="*/ 2290970 h 4220483"/>
              <a:gd name="connsiteX37" fmla="*/ 4733086 w 5607730"/>
              <a:gd name="connsiteY37" fmla="*/ 2360544 h 4220483"/>
              <a:gd name="connsiteX38" fmla="*/ 4728117 w 5607730"/>
              <a:gd name="connsiteY38" fmla="*/ 2430118 h 4220483"/>
              <a:gd name="connsiteX39" fmla="*/ 4688360 w 5607730"/>
              <a:gd name="connsiteY39" fmla="*/ 2454966 h 4220483"/>
              <a:gd name="connsiteX40" fmla="*/ 4743025 w 5607730"/>
              <a:gd name="connsiteY40" fmla="*/ 2534479 h 4220483"/>
              <a:gd name="connsiteX41" fmla="*/ 4777812 w 5607730"/>
              <a:gd name="connsiteY41" fmla="*/ 2594113 h 4220483"/>
              <a:gd name="connsiteX42" fmla="*/ 4817569 w 5607730"/>
              <a:gd name="connsiteY42" fmla="*/ 2648779 h 4220483"/>
              <a:gd name="connsiteX43" fmla="*/ 4862295 w 5607730"/>
              <a:gd name="connsiteY43" fmla="*/ 2703444 h 4220483"/>
              <a:gd name="connsiteX44" fmla="*/ 4872234 w 5607730"/>
              <a:gd name="connsiteY44" fmla="*/ 2748170 h 4220483"/>
              <a:gd name="connsiteX45" fmla="*/ 4872234 w 5607730"/>
              <a:gd name="connsiteY45" fmla="*/ 2792896 h 4220483"/>
              <a:gd name="connsiteX46" fmla="*/ 4832478 w 5607730"/>
              <a:gd name="connsiteY46" fmla="*/ 2922105 h 4220483"/>
              <a:gd name="connsiteX47" fmla="*/ 4703269 w 5607730"/>
              <a:gd name="connsiteY47" fmla="*/ 3061253 h 4220483"/>
              <a:gd name="connsiteX48" fmla="*/ 4509456 w 5607730"/>
              <a:gd name="connsiteY48" fmla="*/ 2728292 h 4220483"/>
              <a:gd name="connsiteX49" fmla="*/ 4380247 w 5607730"/>
              <a:gd name="connsiteY49" fmla="*/ 2564296 h 4220483"/>
              <a:gd name="connsiteX50" fmla="*/ 4121830 w 5607730"/>
              <a:gd name="connsiteY50" fmla="*/ 2479813 h 4220483"/>
              <a:gd name="connsiteX51" fmla="*/ 3749112 w 5607730"/>
              <a:gd name="connsiteY51" fmla="*/ 2425148 h 4220483"/>
              <a:gd name="connsiteX52" fmla="*/ 3455908 w 5607730"/>
              <a:gd name="connsiteY52" fmla="*/ 2524540 h 4220483"/>
              <a:gd name="connsiteX53" fmla="*/ 3132886 w 5607730"/>
              <a:gd name="connsiteY53" fmla="*/ 2499692 h 4220483"/>
              <a:gd name="connsiteX54" fmla="*/ 2874469 w 5607730"/>
              <a:gd name="connsiteY54" fmla="*/ 2504661 h 4220483"/>
              <a:gd name="connsiteX55" fmla="*/ 2442117 w 5607730"/>
              <a:gd name="connsiteY55" fmla="*/ 2514600 h 4220483"/>
              <a:gd name="connsiteX56" fmla="*/ 1845768 w 5607730"/>
              <a:gd name="connsiteY56" fmla="*/ 2594112 h 4220483"/>
              <a:gd name="connsiteX57" fmla="*/ 1751348 w 5607730"/>
              <a:gd name="connsiteY57" fmla="*/ 2812774 h 4220483"/>
              <a:gd name="connsiteX58" fmla="*/ 1746378 w 5607730"/>
              <a:gd name="connsiteY58" fmla="*/ 2981740 h 4220483"/>
              <a:gd name="connsiteX59" fmla="*/ 1671834 w 5607730"/>
              <a:gd name="connsiteY59" fmla="*/ 3066222 h 4220483"/>
              <a:gd name="connsiteX60" fmla="*/ 1478021 w 5607730"/>
              <a:gd name="connsiteY60" fmla="*/ 2862469 h 4220483"/>
              <a:gd name="connsiteX61" fmla="*/ 1363722 w 5607730"/>
              <a:gd name="connsiteY61" fmla="*/ 2683564 h 4220483"/>
              <a:gd name="connsiteX62" fmla="*/ 1338873 w 5607730"/>
              <a:gd name="connsiteY62" fmla="*/ 2579203 h 4220483"/>
              <a:gd name="connsiteX63" fmla="*/ 1358752 w 5607730"/>
              <a:gd name="connsiteY63" fmla="*/ 2777987 h 4220483"/>
              <a:gd name="connsiteX64" fmla="*/ 1522747 w 5607730"/>
              <a:gd name="connsiteY64" fmla="*/ 2986708 h 4220483"/>
              <a:gd name="connsiteX65" fmla="*/ 1691713 w 5607730"/>
              <a:gd name="connsiteY65" fmla="*/ 3414090 h 4220483"/>
              <a:gd name="connsiteX66" fmla="*/ 1935221 w 5607730"/>
              <a:gd name="connsiteY66" fmla="*/ 3876259 h 4220483"/>
              <a:gd name="connsiteX67" fmla="*/ 2029643 w 5607730"/>
              <a:gd name="connsiteY67" fmla="*/ 4005468 h 4220483"/>
              <a:gd name="connsiteX68" fmla="*/ 1666864 w 5607730"/>
              <a:gd name="connsiteY68" fmla="*/ 4204249 h 4220483"/>
              <a:gd name="connsiteX69" fmla="*/ 1666865 w 5607730"/>
              <a:gd name="connsiteY69" fmla="*/ 4209219 h 4220483"/>
              <a:gd name="connsiteX70" fmla="*/ 364839 w 5607730"/>
              <a:gd name="connsiteY70" fmla="*/ 4025345 h 4220483"/>
              <a:gd name="connsiteX71" fmla="*/ 12000 w 5607730"/>
              <a:gd name="connsiteY71" fmla="*/ 3523419 h 4220483"/>
              <a:gd name="connsiteX72" fmla="*/ 141208 w 5607730"/>
              <a:gd name="connsiteY72" fmla="*/ 2623928 h 4220483"/>
              <a:gd name="connsiteX73" fmla="*/ 344960 w 5607730"/>
              <a:gd name="connsiteY73" fmla="*/ 2131941 h 4220483"/>
              <a:gd name="connsiteX74" fmla="*/ 354899 w 5607730"/>
              <a:gd name="connsiteY74" fmla="*/ 2112063 h 4220483"/>
              <a:gd name="connsiteX0" fmla="*/ 1189786 w 5607730"/>
              <a:gd name="connsiteY0" fmla="*/ 800100 h 4220483"/>
              <a:gd name="connsiteX1" fmla="*/ 1184817 w 5607730"/>
              <a:gd name="connsiteY1" fmla="*/ 581440 h 4220483"/>
              <a:gd name="connsiteX2" fmla="*/ 1229543 w 5607730"/>
              <a:gd name="connsiteY2" fmla="*/ 357809 h 4220483"/>
              <a:gd name="connsiteX3" fmla="*/ 1428325 w 5607730"/>
              <a:gd name="connsiteY3" fmla="*/ 263387 h 4220483"/>
              <a:gd name="connsiteX4" fmla="*/ 1597291 w 5607730"/>
              <a:gd name="connsiteY4" fmla="*/ 293205 h 4220483"/>
              <a:gd name="connsiteX5" fmla="*/ 1915343 w 5607730"/>
              <a:gd name="connsiteY5" fmla="*/ 124240 h 4220483"/>
              <a:gd name="connsiteX6" fmla="*/ 2253273 w 5607730"/>
              <a:gd name="connsiteY6" fmla="*/ 69574 h 4220483"/>
              <a:gd name="connsiteX7" fmla="*/ 2521630 w 5607730"/>
              <a:gd name="connsiteY7" fmla="*/ 89453 h 4220483"/>
              <a:gd name="connsiteX8" fmla="*/ 2874469 w 5607730"/>
              <a:gd name="connsiteY8" fmla="*/ 89453 h 4220483"/>
              <a:gd name="connsiteX9" fmla="*/ 3162704 w 5607730"/>
              <a:gd name="connsiteY9" fmla="*/ 0 h 4220483"/>
              <a:gd name="connsiteX10" fmla="*/ 3237247 w 5607730"/>
              <a:gd name="connsiteY10" fmla="*/ 19879 h 4220483"/>
              <a:gd name="connsiteX11" fmla="*/ 3495665 w 5607730"/>
              <a:gd name="connsiteY11" fmla="*/ 64605 h 4220483"/>
              <a:gd name="connsiteX12" fmla="*/ 3609965 w 5607730"/>
              <a:gd name="connsiteY12" fmla="*/ 134179 h 4220483"/>
              <a:gd name="connsiteX13" fmla="*/ 3833595 w 5607730"/>
              <a:gd name="connsiteY13" fmla="*/ 377687 h 4220483"/>
              <a:gd name="connsiteX14" fmla="*/ 4106921 w 5607730"/>
              <a:gd name="connsiteY14" fmla="*/ 591379 h 4220483"/>
              <a:gd name="connsiteX15" fmla="*/ 4375278 w 5607730"/>
              <a:gd name="connsiteY15" fmla="*/ 720587 h 4220483"/>
              <a:gd name="connsiteX16" fmla="*/ 4623756 w 5607730"/>
              <a:gd name="connsiteY16" fmla="*/ 944218 h 4220483"/>
              <a:gd name="connsiteX17" fmla="*/ 4882173 w 5607730"/>
              <a:gd name="connsiteY17" fmla="*/ 1013792 h 4220483"/>
              <a:gd name="connsiteX18" fmla="*/ 4981565 w 5607730"/>
              <a:gd name="connsiteY18" fmla="*/ 1207605 h 4220483"/>
              <a:gd name="connsiteX19" fmla="*/ 5056108 w 5607730"/>
              <a:gd name="connsiteY19" fmla="*/ 1500809 h 4220483"/>
              <a:gd name="connsiteX20" fmla="*/ 5324465 w 5607730"/>
              <a:gd name="connsiteY20" fmla="*/ 1714500 h 4220483"/>
              <a:gd name="connsiteX21" fmla="*/ 5528217 w 5607730"/>
              <a:gd name="connsiteY21" fmla="*/ 1928192 h 4220483"/>
              <a:gd name="connsiteX22" fmla="*/ 5607730 w 5607730"/>
              <a:gd name="connsiteY22" fmla="*/ 2171700 h 4220483"/>
              <a:gd name="connsiteX23" fmla="*/ 5567973 w 5607730"/>
              <a:gd name="connsiteY23" fmla="*/ 2410240 h 4220483"/>
              <a:gd name="connsiteX24" fmla="*/ 5438765 w 5607730"/>
              <a:gd name="connsiteY24" fmla="*/ 2643809 h 4220483"/>
              <a:gd name="connsiteX25" fmla="*/ 5399008 w 5607730"/>
              <a:gd name="connsiteY25" fmla="*/ 2678596 h 4220483"/>
              <a:gd name="connsiteX26" fmla="*/ 5314525 w 5607730"/>
              <a:gd name="connsiteY26" fmla="*/ 2658718 h 4220483"/>
              <a:gd name="connsiteX27" fmla="*/ 5249921 w 5607730"/>
              <a:gd name="connsiteY27" fmla="*/ 2559327 h 4220483"/>
              <a:gd name="connsiteX28" fmla="*/ 5200225 w 5607730"/>
              <a:gd name="connsiteY28" fmla="*/ 2469874 h 4220483"/>
              <a:gd name="connsiteX29" fmla="*/ 5100834 w 5607730"/>
              <a:gd name="connsiteY29" fmla="*/ 2335696 h 4220483"/>
              <a:gd name="connsiteX30" fmla="*/ 5031260 w 5607730"/>
              <a:gd name="connsiteY30" fmla="*/ 2271092 h 4220483"/>
              <a:gd name="connsiteX31" fmla="*/ 4996473 w 5607730"/>
              <a:gd name="connsiteY31" fmla="*/ 2216427 h 4220483"/>
              <a:gd name="connsiteX32" fmla="*/ 4971625 w 5607730"/>
              <a:gd name="connsiteY32" fmla="*/ 2261153 h 4220483"/>
              <a:gd name="connsiteX33" fmla="*/ 4951747 w 5607730"/>
              <a:gd name="connsiteY33" fmla="*/ 2276061 h 4220483"/>
              <a:gd name="connsiteX34" fmla="*/ 4911991 w 5607730"/>
              <a:gd name="connsiteY34" fmla="*/ 2241274 h 4220483"/>
              <a:gd name="connsiteX35" fmla="*/ 4852356 w 5607730"/>
              <a:gd name="connsiteY35" fmla="*/ 2251213 h 4220483"/>
              <a:gd name="connsiteX36" fmla="*/ 4787752 w 5607730"/>
              <a:gd name="connsiteY36" fmla="*/ 2290970 h 4220483"/>
              <a:gd name="connsiteX37" fmla="*/ 4733086 w 5607730"/>
              <a:gd name="connsiteY37" fmla="*/ 2360544 h 4220483"/>
              <a:gd name="connsiteX38" fmla="*/ 4728117 w 5607730"/>
              <a:gd name="connsiteY38" fmla="*/ 2430118 h 4220483"/>
              <a:gd name="connsiteX39" fmla="*/ 4688360 w 5607730"/>
              <a:gd name="connsiteY39" fmla="*/ 2454966 h 4220483"/>
              <a:gd name="connsiteX40" fmla="*/ 4743025 w 5607730"/>
              <a:gd name="connsiteY40" fmla="*/ 2534479 h 4220483"/>
              <a:gd name="connsiteX41" fmla="*/ 4777812 w 5607730"/>
              <a:gd name="connsiteY41" fmla="*/ 2594113 h 4220483"/>
              <a:gd name="connsiteX42" fmla="*/ 4817569 w 5607730"/>
              <a:gd name="connsiteY42" fmla="*/ 2648779 h 4220483"/>
              <a:gd name="connsiteX43" fmla="*/ 4862295 w 5607730"/>
              <a:gd name="connsiteY43" fmla="*/ 2703444 h 4220483"/>
              <a:gd name="connsiteX44" fmla="*/ 4872234 w 5607730"/>
              <a:gd name="connsiteY44" fmla="*/ 2748170 h 4220483"/>
              <a:gd name="connsiteX45" fmla="*/ 4872234 w 5607730"/>
              <a:gd name="connsiteY45" fmla="*/ 2792896 h 4220483"/>
              <a:gd name="connsiteX46" fmla="*/ 4832478 w 5607730"/>
              <a:gd name="connsiteY46" fmla="*/ 2922105 h 4220483"/>
              <a:gd name="connsiteX47" fmla="*/ 4703269 w 5607730"/>
              <a:gd name="connsiteY47" fmla="*/ 3061253 h 4220483"/>
              <a:gd name="connsiteX48" fmla="*/ 4509456 w 5607730"/>
              <a:gd name="connsiteY48" fmla="*/ 2728292 h 4220483"/>
              <a:gd name="connsiteX49" fmla="*/ 4380247 w 5607730"/>
              <a:gd name="connsiteY49" fmla="*/ 2564296 h 4220483"/>
              <a:gd name="connsiteX50" fmla="*/ 4121830 w 5607730"/>
              <a:gd name="connsiteY50" fmla="*/ 2479813 h 4220483"/>
              <a:gd name="connsiteX51" fmla="*/ 3749112 w 5607730"/>
              <a:gd name="connsiteY51" fmla="*/ 2425148 h 4220483"/>
              <a:gd name="connsiteX52" fmla="*/ 3455908 w 5607730"/>
              <a:gd name="connsiteY52" fmla="*/ 2524540 h 4220483"/>
              <a:gd name="connsiteX53" fmla="*/ 3132886 w 5607730"/>
              <a:gd name="connsiteY53" fmla="*/ 2499692 h 4220483"/>
              <a:gd name="connsiteX54" fmla="*/ 2874469 w 5607730"/>
              <a:gd name="connsiteY54" fmla="*/ 2504661 h 4220483"/>
              <a:gd name="connsiteX55" fmla="*/ 2442117 w 5607730"/>
              <a:gd name="connsiteY55" fmla="*/ 2514600 h 4220483"/>
              <a:gd name="connsiteX56" fmla="*/ 1845768 w 5607730"/>
              <a:gd name="connsiteY56" fmla="*/ 2594112 h 4220483"/>
              <a:gd name="connsiteX57" fmla="*/ 1751348 w 5607730"/>
              <a:gd name="connsiteY57" fmla="*/ 2812774 h 4220483"/>
              <a:gd name="connsiteX58" fmla="*/ 1746378 w 5607730"/>
              <a:gd name="connsiteY58" fmla="*/ 2981740 h 4220483"/>
              <a:gd name="connsiteX59" fmla="*/ 1671834 w 5607730"/>
              <a:gd name="connsiteY59" fmla="*/ 3066222 h 4220483"/>
              <a:gd name="connsiteX60" fmla="*/ 1478021 w 5607730"/>
              <a:gd name="connsiteY60" fmla="*/ 2862469 h 4220483"/>
              <a:gd name="connsiteX61" fmla="*/ 1363722 w 5607730"/>
              <a:gd name="connsiteY61" fmla="*/ 2683564 h 4220483"/>
              <a:gd name="connsiteX62" fmla="*/ 1338873 w 5607730"/>
              <a:gd name="connsiteY62" fmla="*/ 2579203 h 4220483"/>
              <a:gd name="connsiteX63" fmla="*/ 1358752 w 5607730"/>
              <a:gd name="connsiteY63" fmla="*/ 2777987 h 4220483"/>
              <a:gd name="connsiteX64" fmla="*/ 1522747 w 5607730"/>
              <a:gd name="connsiteY64" fmla="*/ 2986708 h 4220483"/>
              <a:gd name="connsiteX65" fmla="*/ 1691713 w 5607730"/>
              <a:gd name="connsiteY65" fmla="*/ 3414090 h 4220483"/>
              <a:gd name="connsiteX66" fmla="*/ 1935221 w 5607730"/>
              <a:gd name="connsiteY66" fmla="*/ 3876259 h 4220483"/>
              <a:gd name="connsiteX67" fmla="*/ 2029643 w 5607730"/>
              <a:gd name="connsiteY67" fmla="*/ 4005468 h 4220483"/>
              <a:gd name="connsiteX68" fmla="*/ 1666864 w 5607730"/>
              <a:gd name="connsiteY68" fmla="*/ 4204249 h 4220483"/>
              <a:gd name="connsiteX69" fmla="*/ 1666865 w 5607730"/>
              <a:gd name="connsiteY69" fmla="*/ 4209219 h 4220483"/>
              <a:gd name="connsiteX70" fmla="*/ 364839 w 5607730"/>
              <a:gd name="connsiteY70" fmla="*/ 4025345 h 4220483"/>
              <a:gd name="connsiteX71" fmla="*/ 12000 w 5607730"/>
              <a:gd name="connsiteY71" fmla="*/ 3523419 h 4220483"/>
              <a:gd name="connsiteX72" fmla="*/ 141208 w 5607730"/>
              <a:gd name="connsiteY72" fmla="*/ 2623928 h 4220483"/>
              <a:gd name="connsiteX73" fmla="*/ 344960 w 5607730"/>
              <a:gd name="connsiteY73" fmla="*/ 2131941 h 4220483"/>
              <a:gd name="connsiteX74" fmla="*/ 528834 w 5607730"/>
              <a:gd name="connsiteY74" fmla="*/ 2211454 h 4220483"/>
              <a:gd name="connsiteX0" fmla="*/ 1189786 w 5607730"/>
              <a:gd name="connsiteY0" fmla="*/ 800100 h 4220483"/>
              <a:gd name="connsiteX1" fmla="*/ 1184817 w 5607730"/>
              <a:gd name="connsiteY1" fmla="*/ 581440 h 4220483"/>
              <a:gd name="connsiteX2" fmla="*/ 1229543 w 5607730"/>
              <a:gd name="connsiteY2" fmla="*/ 357809 h 4220483"/>
              <a:gd name="connsiteX3" fmla="*/ 1428325 w 5607730"/>
              <a:gd name="connsiteY3" fmla="*/ 263387 h 4220483"/>
              <a:gd name="connsiteX4" fmla="*/ 1597291 w 5607730"/>
              <a:gd name="connsiteY4" fmla="*/ 293205 h 4220483"/>
              <a:gd name="connsiteX5" fmla="*/ 1915343 w 5607730"/>
              <a:gd name="connsiteY5" fmla="*/ 124240 h 4220483"/>
              <a:gd name="connsiteX6" fmla="*/ 2253273 w 5607730"/>
              <a:gd name="connsiteY6" fmla="*/ 69574 h 4220483"/>
              <a:gd name="connsiteX7" fmla="*/ 2521630 w 5607730"/>
              <a:gd name="connsiteY7" fmla="*/ 89453 h 4220483"/>
              <a:gd name="connsiteX8" fmla="*/ 2874469 w 5607730"/>
              <a:gd name="connsiteY8" fmla="*/ 89453 h 4220483"/>
              <a:gd name="connsiteX9" fmla="*/ 3162704 w 5607730"/>
              <a:gd name="connsiteY9" fmla="*/ 0 h 4220483"/>
              <a:gd name="connsiteX10" fmla="*/ 3237247 w 5607730"/>
              <a:gd name="connsiteY10" fmla="*/ 19879 h 4220483"/>
              <a:gd name="connsiteX11" fmla="*/ 3495665 w 5607730"/>
              <a:gd name="connsiteY11" fmla="*/ 64605 h 4220483"/>
              <a:gd name="connsiteX12" fmla="*/ 3609965 w 5607730"/>
              <a:gd name="connsiteY12" fmla="*/ 134179 h 4220483"/>
              <a:gd name="connsiteX13" fmla="*/ 3833595 w 5607730"/>
              <a:gd name="connsiteY13" fmla="*/ 377687 h 4220483"/>
              <a:gd name="connsiteX14" fmla="*/ 4106921 w 5607730"/>
              <a:gd name="connsiteY14" fmla="*/ 591379 h 4220483"/>
              <a:gd name="connsiteX15" fmla="*/ 4375278 w 5607730"/>
              <a:gd name="connsiteY15" fmla="*/ 720587 h 4220483"/>
              <a:gd name="connsiteX16" fmla="*/ 4623756 w 5607730"/>
              <a:gd name="connsiteY16" fmla="*/ 944218 h 4220483"/>
              <a:gd name="connsiteX17" fmla="*/ 4882173 w 5607730"/>
              <a:gd name="connsiteY17" fmla="*/ 1013792 h 4220483"/>
              <a:gd name="connsiteX18" fmla="*/ 4981565 w 5607730"/>
              <a:gd name="connsiteY18" fmla="*/ 1207605 h 4220483"/>
              <a:gd name="connsiteX19" fmla="*/ 5056108 w 5607730"/>
              <a:gd name="connsiteY19" fmla="*/ 1500809 h 4220483"/>
              <a:gd name="connsiteX20" fmla="*/ 5324465 w 5607730"/>
              <a:gd name="connsiteY20" fmla="*/ 1714500 h 4220483"/>
              <a:gd name="connsiteX21" fmla="*/ 5528217 w 5607730"/>
              <a:gd name="connsiteY21" fmla="*/ 1928192 h 4220483"/>
              <a:gd name="connsiteX22" fmla="*/ 5607730 w 5607730"/>
              <a:gd name="connsiteY22" fmla="*/ 2171700 h 4220483"/>
              <a:gd name="connsiteX23" fmla="*/ 5567973 w 5607730"/>
              <a:gd name="connsiteY23" fmla="*/ 2410240 h 4220483"/>
              <a:gd name="connsiteX24" fmla="*/ 5438765 w 5607730"/>
              <a:gd name="connsiteY24" fmla="*/ 2643809 h 4220483"/>
              <a:gd name="connsiteX25" fmla="*/ 5399008 w 5607730"/>
              <a:gd name="connsiteY25" fmla="*/ 2678596 h 4220483"/>
              <a:gd name="connsiteX26" fmla="*/ 5314525 w 5607730"/>
              <a:gd name="connsiteY26" fmla="*/ 2658718 h 4220483"/>
              <a:gd name="connsiteX27" fmla="*/ 5249921 w 5607730"/>
              <a:gd name="connsiteY27" fmla="*/ 2559327 h 4220483"/>
              <a:gd name="connsiteX28" fmla="*/ 5200225 w 5607730"/>
              <a:gd name="connsiteY28" fmla="*/ 2469874 h 4220483"/>
              <a:gd name="connsiteX29" fmla="*/ 5100834 w 5607730"/>
              <a:gd name="connsiteY29" fmla="*/ 2335696 h 4220483"/>
              <a:gd name="connsiteX30" fmla="*/ 5031260 w 5607730"/>
              <a:gd name="connsiteY30" fmla="*/ 2271092 h 4220483"/>
              <a:gd name="connsiteX31" fmla="*/ 4996473 w 5607730"/>
              <a:gd name="connsiteY31" fmla="*/ 2216427 h 4220483"/>
              <a:gd name="connsiteX32" fmla="*/ 4971625 w 5607730"/>
              <a:gd name="connsiteY32" fmla="*/ 2261153 h 4220483"/>
              <a:gd name="connsiteX33" fmla="*/ 4951747 w 5607730"/>
              <a:gd name="connsiteY33" fmla="*/ 2276061 h 4220483"/>
              <a:gd name="connsiteX34" fmla="*/ 4911991 w 5607730"/>
              <a:gd name="connsiteY34" fmla="*/ 2241274 h 4220483"/>
              <a:gd name="connsiteX35" fmla="*/ 4852356 w 5607730"/>
              <a:gd name="connsiteY35" fmla="*/ 2251213 h 4220483"/>
              <a:gd name="connsiteX36" fmla="*/ 4787752 w 5607730"/>
              <a:gd name="connsiteY36" fmla="*/ 2290970 h 4220483"/>
              <a:gd name="connsiteX37" fmla="*/ 4733086 w 5607730"/>
              <a:gd name="connsiteY37" fmla="*/ 2360544 h 4220483"/>
              <a:gd name="connsiteX38" fmla="*/ 4728117 w 5607730"/>
              <a:gd name="connsiteY38" fmla="*/ 2430118 h 4220483"/>
              <a:gd name="connsiteX39" fmla="*/ 4688360 w 5607730"/>
              <a:gd name="connsiteY39" fmla="*/ 2454966 h 4220483"/>
              <a:gd name="connsiteX40" fmla="*/ 4743025 w 5607730"/>
              <a:gd name="connsiteY40" fmla="*/ 2534479 h 4220483"/>
              <a:gd name="connsiteX41" fmla="*/ 4777812 w 5607730"/>
              <a:gd name="connsiteY41" fmla="*/ 2594113 h 4220483"/>
              <a:gd name="connsiteX42" fmla="*/ 4817569 w 5607730"/>
              <a:gd name="connsiteY42" fmla="*/ 2648779 h 4220483"/>
              <a:gd name="connsiteX43" fmla="*/ 4862295 w 5607730"/>
              <a:gd name="connsiteY43" fmla="*/ 2703444 h 4220483"/>
              <a:gd name="connsiteX44" fmla="*/ 4872234 w 5607730"/>
              <a:gd name="connsiteY44" fmla="*/ 2748170 h 4220483"/>
              <a:gd name="connsiteX45" fmla="*/ 4872234 w 5607730"/>
              <a:gd name="connsiteY45" fmla="*/ 2792896 h 4220483"/>
              <a:gd name="connsiteX46" fmla="*/ 4832478 w 5607730"/>
              <a:gd name="connsiteY46" fmla="*/ 2922105 h 4220483"/>
              <a:gd name="connsiteX47" fmla="*/ 4703269 w 5607730"/>
              <a:gd name="connsiteY47" fmla="*/ 3061253 h 4220483"/>
              <a:gd name="connsiteX48" fmla="*/ 4509456 w 5607730"/>
              <a:gd name="connsiteY48" fmla="*/ 2728292 h 4220483"/>
              <a:gd name="connsiteX49" fmla="*/ 4380247 w 5607730"/>
              <a:gd name="connsiteY49" fmla="*/ 2564296 h 4220483"/>
              <a:gd name="connsiteX50" fmla="*/ 4121830 w 5607730"/>
              <a:gd name="connsiteY50" fmla="*/ 2479813 h 4220483"/>
              <a:gd name="connsiteX51" fmla="*/ 3749112 w 5607730"/>
              <a:gd name="connsiteY51" fmla="*/ 2425148 h 4220483"/>
              <a:gd name="connsiteX52" fmla="*/ 3455908 w 5607730"/>
              <a:gd name="connsiteY52" fmla="*/ 2524540 h 4220483"/>
              <a:gd name="connsiteX53" fmla="*/ 3132886 w 5607730"/>
              <a:gd name="connsiteY53" fmla="*/ 2499692 h 4220483"/>
              <a:gd name="connsiteX54" fmla="*/ 2874469 w 5607730"/>
              <a:gd name="connsiteY54" fmla="*/ 2504661 h 4220483"/>
              <a:gd name="connsiteX55" fmla="*/ 2442117 w 5607730"/>
              <a:gd name="connsiteY55" fmla="*/ 2514600 h 4220483"/>
              <a:gd name="connsiteX56" fmla="*/ 1845768 w 5607730"/>
              <a:gd name="connsiteY56" fmla="*/ 2594112 h 4220483"/>
              <a:gd name="connsiteX57" fmla="*/ 1751348 w 5607730"/>
              <a:gd name="connsiteY57" fmla="*/ 2812774 h 4220483"/>
              <a:gd name="connsiteX58" fmla="*/ 1746378 w 5607730"/>
              <a:gd name="connsiteY58" fmla="*/ 2981740 h 4220483"/>
              <a:gd name="connsiteX59" fmla="*/ 1671834 w 5607730"/>
              <a:gd name="connsiteY59" fmla="*/ 3066222 h 4220483"/>
              <a:gd name="connsiteX60" fmla="*/ 1478021 w 5607730"/>
              <a:gd name="connsiteY60" fmla="*/ 2862469 h 4220483"/>
              <a:gd name="connsiteX61" fmla="*/ 1363722 w 5607730"/>
              <a:gd name="connsiteY61" fmla="*/ 2683564 h 4220483"/>
              <a:gd name="connsiteX62" fmla="*/ 1338873 w 5607730"/>
              <a:gd name="connsiteY62" fmla="*/ 2579203 h 4220483"/>
              <a:gd name="connsiteX63" fmla="*/ 1358752 w 5607730"/>
              <a:gd name="connsiteY63" fmla="*/ 2777987 h 4220483"/>
              <a:gd name="connsiteX64" fmla="*/ 1522747 w 5607730"/>
              <a:gd name="connsiteY64" fmla="*/ 2986708 h 4220483"/>
              <a:gd name="connsiteX65" fmla="*/ 1691713 w 5607730"/>
              <a:gd name="connsiteY65" fmla="*/ 3414090 h 4220483"/>
              <a:gd name="connsiteX66" fmla="*/ 1935221 w 5607730"/>
              <a:gd name="connsiteY66" fmla="*/ 3876259 h 4220483"/>
              <a:gd name="connsiteX67" fmla="*/ 2029643 w 5607730"/>
              <a:gd name="connsiteY67" fmla="*/ 4005468 h 4220483"/>
              <a:gd name="connsiteX68" fmla="*/ 1666864 w 5607730"/>
              <a:gd name="connsiteY68" fmla="*/ 4204249 h 4220483"/>
              <a:gd name="connsiteX69" fmla="*/ 1666865 w 5607730"/>
              <a:gd name="connsiteY69" fmla="*/ 4209219 h 4220483"/>
              <a:gd name="connsiteX70" fmla="*/ 364839 w 5607730"/>
              <a:gd name="connsiteY70" fmla="*/ 4025345 h 4220483"/>
              <a:gd name="connsiteX71" fmla="*/ 12000 w 5607730"/>
              <a:gd name="connsiteY71" fmla="*/ 3523419 h 4220483"/>
              <a:gd name="connsiteX72" fmla="*/ 141208 w 5607730"/>
              <a:gd name="connsiteY72" fmla="*/ 2623928 h 4220483"/>
              <a:gd name="connsiteX73" fmla="*/ 344960 w 5607730"/>
              <a:gd name="connsiteY73" fmla="*/ 2131941 h 4220483"/>
              <a:gd name="connsiteX74" fmla="*/ 528834 w 5607730"/>
              <a:gd name="connsiteY74" fmla="*/ 2211454 h 4220483"/>
              <a:gd name="connsiteX75" fmla="*/ 528834 w 5607730"/>
              <a:gd name="connsiteY75" fmla="*/ 2216424 h 4220483"/>
              <a:gd name="connsiteX0" fmla="*/ 1189786 w 5607730"/>
              <a:gd name="connsiteY0" fmla="*/ 800100 h 4220483"/>
              <a:gd name="connsiteX1" fmla="*/ 1184817 w 5607730"/>
              <a:gd name="connsiteY1" fmla="*/ 581440 h 4220483"/>
              <a:gd name="connsiteX2" fmla="*/ 1229543 w 5607730"/>
              <a:gd name="connsiteY2" fmla="*/ 357809 h 4220483"/>
              <a:gd name="connsiteX3" fmla="*/ 1428325 w 5607730"/>
              <a:gd name="connsiteY3" fmla="*/ 263387 h 4220483"/>
              <a:gd name="connsiteX4" fmla="*/ 1597291 w 5607730"/>
              <a:gd name="connsiteY4" fmla="*/ 293205 h 4220483"/>
              <a:gd name="connsiteX5" fmla="*/ 1915343 w 5607730"/>
              <a:gd name="connsiteY5" fmla="*/ 124240 h 4220483"/>
              <a:gd name="connsiteX6" fmla="*/ 2253273 w 5607730"/>
              <a:gd name="connsiteY6" fmla="*/ 69574 h 4220483"/>
              <a:gd name="connsiteX7" fmla="*/ 2521630 w 5607730"/>
              <a:gd name="connsiteY7" fmla="*/ 89453 h 4220483"/>
              <a:gd name="connsiteX8" fmla="*/ 2874469 w 5607730"/>
              <a:gd name="connsiteY8" fmla="*/ 89453 h 4220483"/>
              <a:gd name="connsiteX9" fmla="*/ 3162704 w 5607730"/>
              <a:gd name="connsiteY9" fmla="*/ 0 h 4220483"/>
              <a:gd name="connsiteX10" fmla="*/ 3237247 w 5607730"/>
              <a:gd name="connsiteY10" fmla="*/ 19879 h 4220483"/>
              <a:gd name="connsiteX11" fmla="*/ 3495665 w 5607730"/>
              <a:gd name="connsiteY11" fmla="*/ 64605 h 4220483"/>
              <a:gd name="connsiteX12" fmla="*/ 3609965 w 5607730"/>
              <a:gd name="connsiteY12" fmla="*/ 134179 h 4220483"/>
              <a:gd name="connsiteX13" fmla="*/ 3833595 w 5607730"/>
              <a:gd name="connsiteY13" fmla="*/ 377687 h 4220483"/>
              <a:gd name="connsiteX14" fmla="*/ 4106921 w 5607730"/>
              <a:gd name="connsiteY14" fmla="*/ 591379 h 4220483"/>
              <a:gd name="connsiteX15" fmla="*/ 4375278 w 5607730"/>
              <a:gd name="connsiteY15" fmla="*/ 720587 h 4220483"/>
              <a:gd name="connsiteX16" fmla="*/ 4623756 w 5607730"/>
              <a:gd name="connsiteY16" fmla="*/ 944218 h 4220483"/>
              <a:gd name="connsiteX17" fmla="*/ 4882173 w 5607730"/>
              <a:gd name="connsiteY17" fmla="*/ 1013792 h 4220483"/>
              <a:gd name="connsiteX18" fmla="*/ 4981565 w 5607730"/>
              <a:gd name="connsiteY18" fmla="*/ 1207605 h 4220483"/>
              <a:gd name="connsiteX19" fmla="*/ 5056108 w 5607730"/>
              <a:gd name="connsiteY19" fmla="*/ 1500809 h 4220483"/>
              <a:gd name="connsiteX20" fmla="*/ 5324465 w 5607730"/>
              <a:gd name="connsiteY20" fmla="*/ 1714500 h 4220483"/>
              <a:gd name="connsiteX21" fmla="*/ 5528217 w 5607730"/>
              <a:gd name="connsiteY21" fmla="*/ 1928192 h 4220483"/>
              <a:gd name="connsiteX22" fmla="*/ 5607730 w 5607730"/>
              <a:gd name="connsiteY22" fmla="*/ 2171700 h 4220483"/>
              <a:gd name="connsiteX23" fmla="*/ 5567973 w 5607730"/>
              <a:gd name="connsiteY23" fmla="*/ 2410240 h 4220483"/>
              <a:gd name="connsiteX24" fmla="*/ 5438765 w 5607730"/>
              <a:gd name="connsiteY24" fmla="*/ 2643809 h 4220483"/>
              <a:gd name="connsiteX25" fmla="*/ 5399008 w 5607730"/>
              <a:gd name="connsiteY25" fmla="*/ 2678596 h 4220483"/>
              <a:gd name="connsiteX26" fmla="*/ 5314525 w 5607730"/>
              <a:gd name="connsiteY26" fmla="*/ 2658718 h 4220483"/>
              <a:gd name="connsiteX27" fmla="*/ 5249921 w 5607730"/>
              <a:gd name="connsiteY27" fmla="*/ 2559327 h 4220483"/>
              <a:gd name="connsiteX28" fmla="*/ 5200225 w 5607730"/>
              <a:gd name="connsiteY28" fmla="*/ 2469874 h 4220483"/>
              <a:gd name="connsiteX29" fmla="*/ 5100834 w 5607730"/>
              <a:gd name="connsiteY29" fmla="*/ 2335696 h 4220483"/>
              <a:gd name="connsiteX30" fmla="*/ 5031260 w 5607730"/>
              <a:gd name="connsiteY30" fmla="*/ 2271092 h 4220483"/>
              <a:gd name="connsiteX31" fmla="*/ 4996473 w 5607730"/>
              <a:gd name="connsiteY31" fmla="*/ 2216427 h 4220483"/>
              <a:gd name="connsiteX32" fmla="*/ 4971625 w 5607730"/>
              <a:gd name="connsiteY32" fmla="*/ 2261153 h 4220483"/>
              <a:gd name="connsiteX33" fmla="*/ 4951747 w 5607730"/>
              <a:gd name="connsiteY33" fmla="*/ 2276061 h 4220483"/>
              <a:gd name="connsiteX34" fmla="*/ 4911991 w 5607730"/>
              <a:gd name="connsiteY34" fmla="*/ 2241274 h 4220483"/>
              <a:gd name="connsiteX35" fmla="*/ 4852356 w 5607730"/>
              <a:gd name="connsiteY35" fmla="*/ 2251213 h 4220483"/>
              <a:gd name="connsiteX36" fmla="*/ 4787752 w 5607730"/>
              <a:gd name="connsiteY36" fmla="*/ 2290970 h 4220483"/>
              <a:gd name="connsiteX37" fmla="*/ 4733086 w 5607730"/>
              <a:gd name="connsiteY37" fmla="*/ 2360544 h 4220483"/>
              <a:gd name="connsiteX38" fmla="*/ 4728117 w 5607730"/>
              <a:gd name="connsiteY38" fmla="*/ 2430118 h 4220483"/>
              <a:gd name="connsiteX39" fmla="*/ 4688360 w 5607730"/>
              <a:gd name="connsiteY39" fmla="*/ 2454966 h 4220483"/>
              <a:gd name="connsiteX40" fmla="*/ 4743025 w 5607730"/>
              <a:gd name="connsiteY40" fmla="*/ 2534479 h 4220483"/>
              <a:gd name="connsiteX41" fmla="*/ 4777812 w 5607730"/>
              <a:gd name="connsiteY41" fmla="*/ 2594113 h 4220483"/>
              <a:gd name="connsiteX42" fmla="*/ 4817569 w 5607730"/>
              <a:gd name="connsiteY42" fmla="*/ 2648779 h 4220483"/>
              <a:gd name="connsiteX43" fmla="*/ 4862295 w 5607730"/>
              <a:gd name="connsiteY43" fmla="*/ 2703444 h 4220483"/>
              <a:gd name="connsiteX44" fmla="*/ 4872234 w 5607730"/>
              <a:gd name="connsiteY44" fmla="*/ 2748170 h 4220483"/>
              <a:gd name="connsiteX45" fmla="*/ 4872234 w 5607730"/>
              <a:gd name="connsiteY45" fmla="*/ 2792896 h 4220483"/>
              <a:gd name="connsiteX46" fmla="*/ 4832478 w 5607730"/>
              <a:gd name="connsiteY46" fmla="*/ 2922105 h 4220483"/>
              <a:gd name="connsiteX47" fmla="*/ 4703269 w 5607730"/>
              <a:gd name="connsiteY47" fmla="*/ 3061253 h 4220483"/>
              <a:gd name="connsiteX48" fmla="*/ 4509456 w 5607730"/>
              <a:gd name="connsiteY48" fmla="*/ 2728292 h 4220483"/>
              <a:gd name="connsiteX49" fmla="*/ 4380247 w 5607730"/>
              <a:gd name="connsiteY49" fmla="*/ 2564296 h 4220483"/>
              <a:gd name="connsiteX50" fmla="*/ 4121830 w 5607730"/>
              <a:gd name="connsiteY50" fmla="*/ 2479813 h 4220483"/>
              <a:gd name="connsiteX51" fmla="*/ 3749112 w 5607730"/>
              <a:gd name="connsiteY51" fmla="*/ 2425148 h 4220483"/>
              <a:gd name="connsiteX52" fmla="*/ 3455908 w 5607730"/>
              <a:gd name="connsiteY52" fmla="*/ 2524540 h 4220483"/>
              <a:gd name="connsiteX53" fmla="*/ 3132886 w 5607730"/>
              <a:gd name="connsiteY53" fmla="*/ 2499692 h 4220483"/>
              <a:gd name="connsiteX54" fmla="*/ 2874469 w 5607730"/>
              <a:gd name="connsiteY54" fmla="*/ 2504661 h 4220483"/>
              <a:gd name="connsiteX55" fmla="*/ 2442117 w 5607730"/>
              <a:gd name="connsiteY55" fmla="*/ 2514600 h 4220483"/>
              <a:gd name="connsiteX56" fmla="*/ 1845768 w 5607730"/>
              <a:gd name="connsiteY56" fmla="*/ 2594112 h 4220483"/>
              <a:gd name="connsiteX57" fmla="*/ 1751348 w 5607730"/>
              <a:gd name="connsiteY57" fmla="*/ 2812774 h 4220483"/>
              <a:gd name="connsiteX58" fmla="*/ 1746378 w 5607730"/>
              <a:gd name="connsiteY58" fmla="*/ 2981740 h 4220483"/>
              <a:gd name="connsiteX59" fmla="*/ 1671834 w 5607730"/>
              <a:gd name="connsiteY59" fmla="*/ 3066222 h 4220483"/>
              <a:gd name="connsiteX60" fmla="*/ 1478021 w 5607730"/>
              <a:gd name="connsiteY60" fmla="*/ 2862469 h 4220483"/>
              <a:gd name="connsiteX61" fmla="*/ 1363722 w 5607730"/>
              <a:gd name="connsiteY61" fmla="*/ 2683564 h 4220483"/>
              <a:gd name="connsiteX62" fmla="*/ 1338873 w 5607730"/>
              <a:gd name="connsiteY62" fmla="*/ 2579203 h 4220483"/>
              <a:gd name="connsiteX63" fmla="*/ 1358752 w 5607730"/>
              <a:gd name="connsiteY63" fmla="*/ 2777987 h 4220483"/>
              <a:gd name="connsiteX64" fmla="*/ 1522747 w 5607730"/>
              <a:gd name="connsiteY64" fmla="*/ 2986708 h 4220483"/>
              <a:gd name="connsiteX65" fmla="*/ 1691713 w 5607730"/>
              <a:gd name="connsiteY65" fmla="*/ 3414090 h 4220483"/>
              <a:gd name="connsiteX66" fmla="*/ 1935221 w 5607730"/>
              <a:gd name="connsiteY66" fmla="*/ 3876259 h 4220483"/>
              <a:gd name="connsiteX67" fmla="*/ 2029643 w 5607730"/>
              <a:gd name="connsiteY67" fmla="*/ 4005468 h 4220483"/>
              <a:gd name="connsiteX68" fmla="*/ 1666864 w 5607730"/>
              <a:gd name="connsiteY68" fmla="*/ 4204249 h 4220483"/>
              <a:gd name="connsiteX69" fmla="*/ 1666865 w 5607730"/>
              <a:gd name="connsiteY69" fmla="*/ 4209219 h 4220483"/>
              <a:gd name="connsiteX70" fmla="*/ 364839 w 5607730"/>
              <a:gd name="connsiteY70" fmla="*/ 4025345 h 4220483"/>
              <a:gd name="connsiteX71" fmla="*/ 12000 w 5607730"/>
              <a:gd name="connsiteY71" fmla="*/ 3523419 h 4220483"/>
              <a:gd name="connsiteX72" fmla="*/ 141208 w 5607730"/>
              <a:gd name="connsiteY72" fmla="*/ 2623928 h 4220483"/>
              <a:gd name="connsiteX73" fmla="*/ 344960 w 5607730"/>
              <a:gd name="connsiteY73" fmla="*/ 2131941 h 4220483"/>
              <a:gd name="connsiteX74" fmla="*/ 528834 w 5607730"/>
              <a:gd name="connsiteY74" fmla="*/ 2211454 h 4220483"/>
              <a:gd name="connsiteX75" fmla="*/ 603377 w 5607730"/>
              <a:gd name="connsiteY75" fmla="*/ 2236303 h 4220483"/>
              <a:gd name="connsiteX0" fmla="*/ 1189786 w 5607730"/>
              <a:gd name="connsiteY0" fmla="*/ 800100 h 4220483"/>
              <a:gd name="connsiteX1" fmla="*/ 1184817 w 5607730"/>
              <a:gd name="connsiteY1" fmla="*/ 581440 h 4220483"/>
              <a:gd name="connsiteX2" fmla="*/ 1229543 w 5607730"/>
              <a:gd name="connsiteY2" fmla="*/ 357809 h 4220483"/>
              <a:gd name="connsiteX3" fmla="*/ 1428325 w 5607730"/>
              <a:gd name="connsiteY3" fmla="*/ 263387 h 4220483"/>
              <a:gd name="connsiteX4" fmla="*/ 1597291 w 5607730"/>
              <a:gd name="connsiteY4" fmla="*/ 293205 h 4220483"/>
              <a:gd name="connsiteX5" fmla="*/ 1915343 w 5607730"/>
              <a:gd name="connsiteY5" fmla="*/ 124240 h 4220483"/>
              <a:gd name="connsiteX6" fmla="*/ 2253273 w 5607730"/>
              <a:gd name="connsiteY6" fmla="*/ 69574 h 4220483"/>
              <a:gd name="connsiteX7" fmla="*/ 2521630 w 5607730"/>
              <a:gd name="connsiteY7" fmla="*/ 89453 h 4220483"/>
              <a:gd name="connsiteX8" fmla="*/ 2874469 w 5607730"/>
              <a:gd name="connsiteY8" fmla="*/ 89453 h 4220483"/>
              <a:gd name="connsiteX9" fmla="*/ 3162704 w 5607730"/>
              <a:gd name="connsiteY9" fmla="*/ 0 h 4220483"/>
              <a:gd name="connsiteX10" fmla="*/ 3237247 w 5607730"/>
              <a:gd name="connsiteY10" fmla="*/ 19879 h 4220483"/>
              <a:gd name="connsiteX11" fmla="*/ 3495665 w 5607730"/>
              <a:gd name="connsiteY11" fmla="*/ 64605 h 4220483"/>
              <a:gd name="connsiteX12" fmla="*/ 3609965 w 5607730"/>
              <a:gd name="connsiteY12" fmla="*/ 134179 h 4220483"/>
              <a:gd name="connsiteX13" fmla="*/ 3833595 w 5607730"/>
              <a:gd name="connsiteY13" fmla="*/ 377687 h 4220483"/>
              <a:gd name="connsiteX14" fmla="*/ 4106921 w 5607730"/>
              <a:gd name="connsiteY14" fmla="*/ 591379 h 4220483"/>
              <a:gd name="connsiteX15" fmla="*/ 4375278 w 5607730"/>
              <a:gd name="connsiteY15" fmla="*/ 720587 h 4220483"/>
              <a:gd name="connsiteX16" fmla="*/ 4623756 w 5607730"/>
              <a:gd name="connsiteY16" fmla="*/ 944218 h 4220483"/>
              <a:gd name="connsiteX17" fmla="*/ 4882173 w 5607730"/>
              <a:gd name="connsiteY17" fmla="*/ 1013792 h 4220483"/>
              <a:gd name="connsiteX18" fmla="*/ 4981565 w 5607730"/>
              <a:gd name="connsiteY18" fmla="*/ 1207605 h 4220483"/>
              <a:gd name="connsiteX19" fmla="*/ 5056108 w 5607730"/>
              <a:gd name="connsiteY19" fmla="*/ 1500809 h 4220483"/>
              <a:gd name="connsiteX20" fmla="*/ 5324465 w 5607730"/>
              <a:gd name="connsiteY20" fmla="*/ 1714500 h 4220483"/>
              <a:gd name="connsiteX21" fmla="*/ 5528217 w 5607730"/>
              <a:gd name="connsiteY21" fmla="*/ 1928192 h 4220483"/>
              <a:gd name="connsiteX22" fmla="*/ 5607730 w 5607730"/>
              <a:gd name="connsiteY22" fmla="*/ 2171700 h 4220483"/>
              <a:gd name="connsiteX23" fmla="*/ 5567973 w 5607730"/>
              <a:gd name="connsiteY23" fmla="*/ 2410240 h 4220483"/>
              <a:gd name="connsiteX24" fmla="*/ 5438765 w 5607730"/>
              <a:gd name="connsiteY24" fmla="*/ 2643809 h 4220483"/>
              <a:gd name="connsiteX25" fmla="*/ 5399008 w 5607730"/>
              <a:gd name="connsiteY25" fmla="*/ 2678596 h 4220483"/>
              <a:gd name="connsiteX26" fmla="*/ 5314525 w 5607730"/>
              <a:gd name="connsiteY26" fmla="*/ 2658718 h 4220483"/>
              <a:gd name="connsiteX27" fmla="*/ 5249921 w 5607730"/>
              <a:gd name="connsiteY27" fmla="*/ 2559327 h 4220483"/>
              <a:gd name="connsiteX28" fmla="*/ 5200225 w 5607730"/>
              <a:gd name="connsiteY28" fmla="*/ 2469874 h 4220483"/>
              <a:gd name="connsiteX29" fmla="*/ 5100834 w 5607730"/>
              <a:gd name="connsiteY29" fmla="*/ 2335696 h 4220483"/>
              <a:gd name="connsiteX30" fmla="*/ 5031260 w 5607730"/>
              <a:gd name="connsiteY30" fmla="*/ 2271092 h 4220483"/>
              <a:gd name="connsiteX31" fmla="*/ 4996473 w 5607730"/>
              <a:gd name="connsiteY31" fmla="*/ 2216427 h 4220483"/>
              <a:gd name="connsiteX32" fmla="*/ 4971625 w 5607730"/>
              <a:gd name="connsiteY32" fmla="*/ 2261153 h 4220483"/>
              <a:gd name="connsiteX33" fmla="*/ 4951747 w 5607730"/>
              <a:gd name="connsiteY33" fmla="*/ 2276061 h 4220483"/>
              <a:gd name="connsiteX34" fmla="*/ 4911991 w 5607730"/>
              <a:gd name="connsiteY34" fmla="*/ 2241274 h 4220483"/>
              <a:gd name="connsiteX35" fmla="*/ 4852356 w 5607730"/>
              <a:gd name="connsiteY35" fmla="*/ 2251213 h 4220483"/>
              <a:gd name="connsiteX36" fmla="*/ 4787752 w 5607730"/>
              <a:gd name="connsiteY36" fmla="*/ 2290970 h 4220483"/>
              <a:gd name="connsiteX37" fmla="*/ 4733086 w 5607730"/>
              <a:gd name="connsiteY37" fmla="*/ 2360544 h 4220483"/>
              <a:gd name="connsiteX38" fmla="*/ 4728117 w 5607730"/>
              <a:gd name="connsiteY38" fmla="*/ 2430118 h 4220483"/>
              <a:gd name="connsiteX39" fmla="*/ 4688360 w 5607730"/>
              <a:gd name="connsiteY39" fmla="*/ 2454966 h 4220483"/>
              <a:gd name="connsiteX40" fmla="*/ 4743025 w 5607730"/>
              <a:gd name="connsiteY40" fmla="*/ 2534479 h 4220483"/>
              <a:gd name="connsiteX41" fmla="*/ 4777812 w 5607730"/>
              <a:gd name="connsiteY41" fmla="*/ 2594113 h 4220483"/>
              <a:gd name="connsiteX42" fmla="*/ 4817569 w 5607730"/>
              <a:gd name="connsiteY42" fmla="*/ 2648779 h 4220483"/>
              <a:gd name="connsiteX43" fmla="*/ 4862295 w 5607730"/>
              <a:gd name="connsiteY43" fmla="*/ 2703444 h 4220483"/>
              <a:gd name="connsiteX44" fmla="*/ 4872234 w 5607730"/>
              <a:gd name="connsiteY44" fmla="*/ 2748170 h 4220483"/>
              <a:gd name="connsiteX45" fmla="*/ 4872234 w 5607730"/>
              <a:gd name="connsiteY45" fmla="*/ 2792896 h 4220483"/>
              <a:gd name="connsiteX46" fmla="*/ 4832478 w 5607730"/>
              <a:gd name="connsiteY46" fmla="*/ 2922105 h 4220483"/>
              <a:gd name="connsiteX47" fmla="*/ 4703269 w 5607730"/>
              <a:gd name="connsiteY47" fmla="*/ 3061253 h 4220483"/>
              <a:gd name="connsiteX48" fmla="*/ 4509456 w 5607730"/>
              <a:gd name="connsiteY48" fmla="*/ 2728292 h 4220483"/>
              <a:gd name="connsiteX49" fmla="*/ 4380247 w 5607730"/>
              <a:gd name="connsiteY49" fmla="*/ 2564296 h 4220483"/>
              <a:gd name="connsiteX50" fmla="*/ 4121830 w 5607730"/>
              <a:gd name="connsiteY50" fmla="*/ 2479813 h 4220483"/>
              <a:gd name="connsiteX51" fmla="*/ 3749112 w 5607730"/>
              <a:gd name="connsiteY51" fmla="*/ 2425148 h 4220483"/>
              <a:gd name="connsiteX52" fmla="*/ 3455908 w 5607730"/>
              <a:gd name="connsiteY52" fmla="*/ 2524540 h 4220483"/>
              <a:gd name="connsiteX53" fmla="*/ 3132886 w 5607730"/>
              <a:gd name="connsiteY53" fmla="*/ 2499692 h 4220483"/>
              <a:gd name="connsiteX54" fmla="*/ 2874469 w 5607730"/>
              <a:gd name="connsiteY54" fmla="*/ 2504661 h 4220483"/>
              <a:gd name="connsiteX55" fmla="*/ 2442117 w 5607730"/>
              <a:gd name="connsiteY55" fmla="*/ 2514600 h 4220483"/>
              <a:gd name="connsiteX56" fmla="*/ 1845768 w 5607730"/>
              <a:gd name="connsiteY56" fmla="*/ 2594112 h 4220483"/>
              <a:gd name="connsiteX57" fmla="*/ 1751348 w 5607730"/>
              <a:gd name="connsiteY57" fmla="*/ 2812774 h 4220483"/>
              <a:gd name="connsiteX58" fmla="*/ 1746378 w 5607730"/>
              <a:gd name="connsiteY58" fmla="*/ 2981740 h 4220483"/>
              <a:gd name="connsiteX59" fmla="*/ 1671834 w 5607730"/>
              <a:gd name="connsiteY59" fmla="*/ 3066222 h 4220483"/>
              <a:gd name="connsiteX60" fmla="*/ 1478021 w 5607730"/>
              <a:gd name="connsiteY60" fmla="*/ 2862469 h 4220483"/>
              <a:gd name="connsiteX61" fmla="*/ 1363722 w 5607730"/>
              <a:gd name="connsiteY61" fmla="*/ 2683564 h 4220483"/>
              <a:gd name="connsiteX62" fmla="*/ 1338873 w 5607730"/>
              <a:gd name="connsiteY62" fmla="*/ 2579203 h 4220483"/>
              <a:gd name="connsiteX63" fmla="*/ 1358752 w 5607730"/>
              <a:gd name="connsiteY63" fmla="*/ 2777987 h 4220483"/>
              <a:gd name="connsiteX64" fmla="*/ 1522747 w 5607730"/>
              <a:gd name="connsiteY64" fmla="*/ 2986708 h 4220483"/>
              <a:gd name="connsiteX65" fmla="*/ 1691713 w 5607730"/>
              <a:gd name="connsiteY65" fmla="*/ 3414090 h 4220483"/>
              <a:gd name="connsiteX66" fmla="*/ 1935221 w 5607730"/>
              <a:gd name="connsiteY66" fmla="*/ 3876259 h 4220483"/>
              <a:gd name="connsiteX67" fmla="*/ 2029643 w 5607730"/>
              <a:gd name="connsiteY67" fmla="*/ 4005468 h 4220483"/>
              <a:gd name="connsiteX68" fmla="*/ 1666864 w 5607730"/>
              <a:gd name="connsiteY68" fmla="*/ 4204249 h 4220483"/>
              <a:gd name="connsiteX69" fmla="*/ 1666865 w 5607730"/>
              <a:gd name="connsiteY69" fmla="*/ 4209219 h 4220483"/>
              <a:gd name="connsiteX70" fmla="*/ 364839 w 5607730"/>
              <a:gd name="connsiteY70" fmla="*/ 4025345 h 4220483"/>
              <a:gd name="connsiteX71" fmla="*/ 12000 w 5607730"/>
              <a:gd name="connsiteY71" fmla="*/ 3523419 h 4220483"/>
              <a:gd name="connsiteX72" fmla="*/ 141208 w 5607730"/>
              <a:gd name="connsiteY72" fmla="*/ 2623928 h 4220483"/>
              <a:gd name="connsiteX73" fmla="*/ 344960 w 5607730"/>
              <a:gd name="connsiteY73" fmla="*/ 2131941 h 4220483"/>
              <a:gd name="connsiteX74" fmla="*/ 528834 w 5607730"/>
              <a:gd name="connsiteY74" fmla="*/ 2211454 h 4220483"/>
              <a:gd name="connsiteX75" fmla="*/ 603377 w 5607730"/>
              <a:gd name="connsiteY75" fmla="*/ 2236303 h 4220483"/>
              <a:gd name="connsiteX76" fmla="*/ 613317 w 5607730"/>
              <a:gd name="connsiteY76" fmla="*/ 2226363 h 4220483"/>
              <a:gd name="connsiteX0" fmla="*/ 1189786 w 5607730"/>
              <a:gd name="connsiteY0" fmla="*/ 800100 h 4220483"/>
              <a:gd name="connsiteX1" fmla="*/ 1184817 w 5607730"/>
              <a:gd name="connsiteY1" fmla="*/ 581440 h 4220483"/>
              <a:gd name="connsiteX2" fmla="*/ 1229543 w 5607730"/>
              <a:gd name="connsiteY2" fmla="*/ 357809 h 4220483"/>
              <a:gd name="connsiteX3" fmla="*/ 1428325 w 5607730"/>
              <a:gd name="connsiteY3" fmla="*/ 263387 h 4220483"/>
              <a:gd name="connsiteX4" fmla="*/ 1597291 w 5607730"/>
              <a:gd name="connsiteY4" fmla="*/ 293205 h 4220483"/>
              <a:gd name="connsiteX5" fmla="*/ 1915343 w 5607730"/>
              <a:gd name="connsiteY5" fmla="*/ 124240 h 4220483"/>
              <a:gd name="connsiteX6" fmla="*/ 2253273 w 5607730"/>
              <a:gd name="connsiteY6" fmla="*/ 69574 h 4220483"/>
              <a:gd name="connsiteX7" fmla="*/ 2521630 w 5607730"/>
              <a:gd name="connsiteY7" fmla="*/ 89453 h 4220483"/>
              <a:gd name="connsiteX8" fmla="*/ 2874469 w 5607730"/>
              <a:gd name="connsiteY8" fmla="*/ 89453 h 4220483"/>
              <a:gd name="connsiteX9" fmla="*/ 3162704 w 5607730"/>
              <a:gd name="connsiteY9" fmla="*/ 0 h 4220483"/>
              <a:gd name="connsiteX10" fmla="*/ 3237247 w 5607730"/>
              <a:gd name="connsiteY10" fmla="*/ 19879 h 4220483"/>
              <a:gd name="connsiteX11" fmla="*/ 3495665 w 5607730"/>
              <a:gd name="connsiteY11" fmla="*/ 64605 h 4220483"/>
              <a:gd name="connsiteX12" fmla="*/ 3609965 w 5607730"/>
              <a:gd name="connsiteY12" fmla="*/ 134179 h 4220483"/>
              <a:gd name="connsiteX13" fmla="*/ 3833595 w 5607730"/>
              <a:gd name="connsiteY13" fmla="*/ 377687 h 4220483"/>
              <a:gd name="connsiteX14" fmla="*/ 4106921 w 5607730"/>
              <a:gd name="connsiteY14" fmla="*/ 591379 h 4220483"/>
              <a:gd name="connsiteX15" fmla="*/ 4375278 w 5607730"/>
              <a:gd name="connsiteY15" fmla="*/ 720587 h 4220483"/>
              <a:gd name="connsiteX16" fmla="*/ 4623756 w 5607730"/>
              <a:gd name="connsiteY16" fmla="*/ 944218 h 4220483"/>
              <a:gd name="connsiteX17" fmla="*/ 4882173 w 5607730"/>
              <a:gd name="connsiteY17" fmla="*/ 1013792 h 4220483"/>
              <a:gd name="connsiteX18" fmla="*/ 4981565 w 5607730"/>
              <a:gd name="connsiteY18" fmla="*/ 1207605 h 4220483"/>
              <a:gd name="connsiteX19" fmla="*/ 5056108 w 5607730"/>
              <a:gd name="connsiteY19" fmla="*/ 1500809 h 4220483"/>
              <a:gd name="connsiteX20" fmla="*/ 5324465 w 5607730"/>
              <a:gd name="connsiteY20" fmla="*/ 1714500 h 4220483"/>
              <a:gd name="connsiteX21" fmla="*/ 5528217 w 5607730"/>
              <a:gd name="connsiteY21" fmla="*/ 1928192 h 4220483"/>
              <a:gd name="connsiteX22" fmla="*/ 5607730 w 5607730"/>
              <a:gd name="connsiteY22" fmla="*/ 2171700 h 4220483"/>
              <a:gd name="connsiteX23" fmla="*/ 5567973 w 5607730"/>
              <a:gd name="connsiteY23" fmla="*/ 2410240 h 4220483"/>
              <a:gd name="connsiteX24" fmla="*/ 5438765 w 5607730"/>
              <a:gd name="connsiteY24" fmla="*/ 2643809 h 4220483"/>
              <a:gd name="connsiteX25" fmla="*/ 5399008 w 5607730"/>
              <a:gd name="connsiteY25" fmla="*/ 2678596 h 4220483"/>
              <a:gd name="connsiteX26" fmla="*/ 5314525 w 5607730"/>
              <a:gd name="connsiteY26" fmla="*/ 2658718 h 4220483"/>
              <a:gd name="connsiteX27" fmla="*/ 5249921 w 5607730"/>
              <a:gd name="connsiteY27" fmla="*/ 2559327 h 4220483"/>
              <a:gd name="connsiteX28" fmla="*/ 5200225 w 5607730"/>
              <a:gd name="connsiteY28" fmla="*/ 2469874 h 4220483"/>
              <a:gd name="connsiteX29" fmla="*/ 5100834 w 5607730"/>
              <a:gd name="connsiteY29" fmla="*/ 2335696 h 4220483"/>
              <a:gd name="connsiteX30" fmla="*/ 5031260 w 5607730"/>
              <a:gd name="connsiteY30" fmla="*/ 2271092 h 4220483"/>
              <a:gd name="connsiteX31" fmla="*/ 4996473 w 5607730"/>
              <a:gd name="connsiteY31" fmla="*/ 2216427 h 4220483"/>
              <a:gd name="connsiteX32" fmla="*/ 4971625 w 5607730"/>
              <a:gd name="connsiteY32" fmla="*/ 2261153 h 4220483"/>
              <a:gd name="connsiteX33" fmla="*/ 4951747 w 5607730"/>
              <a:gd name="connsiteY33" fmla="*/ 2276061 h 4220483"/>
              <a:gd name="connsiteX34" fmla="*/ 4911991 w 5607730"/>
              <a:gd name="connsiteY34" fmla="*/ 2241274 h 4220483"/>
              <a:gd name="connsiteX35" fmla="*/ 4852356 w 5607730"/>
              <a:gd name="connsiteY35" fmla="*/ 2251213 h 4220483"/>
              <a:gd name="connsiteX36" fmla="*/ 4787752 w 5607730"/>
              <a:gd name="connsiteY36" fmla="*/ 2290970 h 4220483"/>
              <a:gd name="connsiteX37" fmla="*/ 4733086 w 5607730"/>
              <a:gd name="connsiteY37" fmla="*/ 2360544 h 4220483"/>
              <a:gd name="connsiteX38" fmla="*/ 4728117 w 5607730"/>
              <a:gd name="connsiteY38" fmla="*/ 2430118 h 4220483"/>
              <a:gd name="connsiteX39" fmla="*/ 4688360 w 5607730"/>
              <a:gd name="connsiteY39" fmla="*/ 2454966 h 4220483"/>
              <a:gd name="connsiteX40" fmla="*/ 4743025 w 5607730"/>
              <a:gd name="connsiteY40" fmla="*/ 2534479 h 4220483"/>
              <a:gd name="connsiteX41" fmla="*/ 4777812 w 5607730"/>
              <a:gd name="connsiteY41" fmla="*/ 2594113 h 4220483"/>
              <a:gd name="connsiteX42" fmla="*/ 4817569 w 5607730"/>
              <a:gd name="connsiteY42" fmla="*/ 2648779 h 4220483"/>
              <a:gd name="connsiteX43" fmla="*/ 4862295 w 5607730"/>
              <a:gd name="connsiteY43" fmla="*/ 2703444 h 4220483"/>
              <a:gd name="connsiteX44" fmla="*/ 4872234 w 5607730"/>
              <a:gd name="connsiteY44" fmla="*/ 2748170 h 4220483"/>
              <a:gd name="connsiteX45" fmla="*/ 4872234 w 5607730"/>
              <a:gd name="connsiteY45" fmla="*/ 2792896 h 4220483"/>
              <a:gd name="connsiteX46" fmla="*/ 4832478 w 5607730"/>
              <a:gd name="connsiteY46" fmla="*/ 2922105 h 4220483"/>
              <a:gd name="connsiteX47" fmla="*/ 4703269 w 5607730"/>
              <a:gd name="connsiteY47" fmla="*/ 3061253 h 4220483"/>
              <a:gd name="connsiteX48" fmla="*/ 4509456 w 5607730"/>
              <a:gd name="connsiteY48" fmla="*/ 2728292 h 4220483"/>
              <a:gd name="connsiteX49" fmla="*/ 4380247 w 5607730"/>
              <a:gd name="connsiteY49" fmla="*/ 2564296 h 4220483"/>
              <a:gd name="connsiteX50" fmla="*/ 4121830 w 5607730"/>
              <a:gd name="connsiteY50" fmla="*/ 2479813 h 4220483"/>
              <a:gd name="connsiteX51" fmla="*/ 3749112 w 5607730"/>
              <a:gd name="connsiteY51" fmla="*/ 2425148 h 4220483"/>
              <a:gd name="connsiteX52" fmla="*/ 3455908 w 5607730"/>
              <a:gd name="connsiteY52" fmla="*/ 2524540 h 4220483"/>
              <a:gd name="connsiteX53" fmla="*/ 3132886 w 5607730"/>
              <a:gd name="connsiteY53" fmla="*/ 2499692 h 4220483"/>
              <a:gd name="connsiteX54" fmla="*/ 2874469 w 5607730"/>
              <a:gd name="connsiteY54" fmla="*/ 2504661 h 4220483"/>
              <a:gd name="connsiteX55" fmla="*/ 2442117 w 5607730"/>
              <a:gd name="connsiteY55" fmla="*/ 2514600 h 4220483"/>
              <a:gd name="connsiteX56" fmla="*/ 1845768 w 5607730"/>
              <a:gd name="connsiteY56" fmla="*/ 2594112 h 4220483"/>
              <a:gd name="connsiteX57" fmla="*/ 1751348 w 5607730"/>
              <a:gd name="connsiteY57" fmla="*/ 2812774 h 4220483"/>
              <a:gd name="connsiteX58" fmla="*/ 1746378 w 5607730"/>
              <a:gd name="connsiteY58" fmla="*/ 2981740 h 4220483"/>
              <a:gd name="connsiteX59" fmla="*/ 1671834 w 5607730"/>
              <a:gd name="connsiteY59" fmla="*/ 3066222 h 4220483"/>
              <a:gd name="connsiteX60" fmla="*/ 1478021 w 5607730"/>
              <a:gd name="connsiteY60" fmla="*/ 2862469 h 4220483"/>
              <a:gd name="connsiteX61" fmla="*/ 1363722 w 5607730"/>
              <a:gd name="connsiteY61" fmla="*/ 2683564 h 4220483"/>
              <a:gd name="connsiteX62" fmla="*/ 1338873 w 5607730"/>
              <a:gd name="connsiteY62" fmla="*/ 2579203 h 4220483"/>
              <a:gd name="connsiteX63" fmla="*/ 1358752 w 5607730"/>
              <a:gd name="connsiteY63" fmla="*/ 2777987 h 4220483"/>
              <a:gd name="connsiteX64" fmla="*/ 1522747 w 5607730"/>
              <a:gd name="connsiteY64" fmla="*/ 2986708 h 4220483"/>
              <a:gd name="connsiteX65" fmla="*/ 1691713 w 5607730"/>
              <a:gd name="connsiteY65" fmla="*/ 3414090 h 4220483"/>
              <a:gd name="connsiteX66" fmla="*/ 1935221 w 5607730"/>
              <a:gd name="connsiteY66" fmla="*/ 3876259 h 4220483"/>
              <a:gd name="connsiteX67" fmla="*/ 2029643 w 5607730"/>
              <a:gd name="connsiteY67" fmla="*/ 4005468 h 4220483"/>
              <a:gd name="connsiteX68" fmla="*/ 1666864 w 5607730"/>
              <a:gd name="connsiteY68" fmla="*/ 4204249 h 4220483"/>
              <a:gd name="connsiteX69" fmla="*/ 1666865 w 5607730"/>
              <a:gd name="connsiteY69" fmla="*/ 4209219 h 4220483"/>
              <a:gd name="connsiteX70" fmla="*/ 364839 w 5607730"/>
              <a:gd name="connsiteY70" fmla="*/ 4025345 h 4220483"/>
              <a:gd name="connsiteX71" fmla="*/ 12000 w 5607730"/>
              <a:gd name="connsiteY71" fmla="*/ 3523419 h 4220483"/>
              <a:gd name="connsiteX72" fmla="*/ 141208 w 5607730"/>
              <a:gd name="connsiteY72" fmla="*/ 2623928 h 4220483"/>
              <a:gd name="connsiteX73" fmla="*/ 344960 w 5607730"/>
              <a:gd name="connsiteY73" fmla="*/ 2131941 h 4220483"/>
              <a:gd name="connsiteX74" fmla="*/ 528834 w 5607730"/>
              <a:gd name="connsiteY74" fmla="*/ 2211454 h 4220483"/>
              <a:gd name="connsiteX75" fmla="*/ 603377 w 5607730"/>
              <a:gd name="connsiteY75" fmla="*/ 2236303 h 4220483"/>
              <a:gd name="connsiteX76" fmla="*/ 866765 w 5607730"/>
              <a:gd name="connsiteY76" fmla="*/ 2057398 h 4220483"/>
              <a:gd name="connsiteX0" fmla="*/ 1189786 w 5607730"/>
              <a:gd name="connsiteY0" fmla="*/ 800100 h 4220483"/>
              <a:gd name="connsiteX1" fmla="*/ 1184817 w 5607730"/>
              <a:gd name="connsiteY1" fmla="*/ 581440 h 4220483"/>
              <a:gd name="connsiteX2" fmla="*/ 1229543 w 5607730"/>
              <a:gd name="connsiteY2" fmla="*/ 357809 h 4220483"/>
              <a:gd name="connsiteX3" fmla="*/ 1428325 w 5607730"/>
              <a:gd name="connsiteY3" fmla="*/ 263387 h 4220483"/>
              <a:gd name="connsiteX4" fmla="*/ 1597291 w 5607730"/>
              <a:gd name="connsiteY4" fmla="*/ 293205 h 4220483"/>
              <a:gd name="connsiteX5" fmla="*/ 1915343 w 5607730"/>
              <a:gd name="connsiteY5" fmla="*/ 124240 h 4220483"/>
              <a:gd name="connsiteX6" fmla="*/ 2253273 w 5607730"/>
              <a:gd name="connsiteY6" fmla="*/ 69574 h 4220483"/>
              <a:gd name="connsiteX7" fmla="*/ 2521630 w 5607730"/>
              <a:gd name="connsiteY7" fmla="*/ 89453 h 4220483"/>
              <a:gd name="connsiteX8" fmla="*/ 2874469 w 5607730"/>
              <a:gd name="connsiteY8" fmla="*/ 89453 h 4220483"/>
              <a:gd name="connsiteX9" fmla="*/ 3162704 w 5607730"/>
              <a:gd name="connsiteY9" fmla="*/ 0 h 4220483"/>
              <a:gd name="connsiteX10" fmla="*/ 3237247 w 5607730"/>
              <a:gd name="connsiteY10" fmla="*/ 19879 h 4220483"/>
              <a:gd name="connsiteX11" fmla="*/ 3495665 w 5607730"/>
              <a:gd name="connsiteY11" fmla="*/ 64605 h 4220483"/>
              <a:gd name="connsiteX12" fmla="*/ 3609965 w 5607730"/>
              <a:gd name="connsiteY12" fmla="*/ 134179 h 4220483"/>
              <a:gd name="connsiteX13" fmla="*/ 3833595 w 5607730"/>
              <a:gd name="connsiteY13" fmla="*/ 377687 h 4220483"/>
              <a:gd name="connsiteX14" fmla="*/ 4106921 w 5607730"/>
              <a:gd name="connsiteY14" fmla="*/ 591379 h 4220483"/>
              <a:gd name="connsiteX15" fmla="*/ 4375278 w 5607730"/>
              <a:gd name="connsiteY15" fmla="*/ 720587 h 4220483"/>
              <a:gd name="connsiteX16" fmla="*/ 4623756 w 5607730"/>
              <a:gd name="connsiteY16" fmla="*/ 944218 h 4220483"/>
              <a:gd name="connsiteX17" fmla="*/ 4882173 w 5607730"/>
              <a:gd name="connsiteY17" fmla="*/ 1013792 h 4220483"/>
              <a:gd name="connsiteX18" fmla="*/ 4981565 w 5607730"/>
              <a:gd name="connsiteY18" fmla="*/ 1207605 h 4220483"/>
              <a:gd name="connsiteX19" fmla="*/ 5056108 w 5607730"/>
              <a:gd name="connsiteY19" fmla="*/ 1500809 h 4220483"/>
              <a:gd name="connsiteX20" fmla="*/ 5324465 w 5607730"/>
              <a:gd name="connsiteY20" fmla="*/ 1714500 h 4220483"/>
              <a:gd name="connsiteX21" fmla="*/ 5528217 w 5607730"/>
              <a:gd name="connsiteY21" fmla="*/ 1928192 h 4220483"/>
              <a:gd name="connsiteX22" fmla="*/ 5607730 w 5607730"/>
              <a:gd name="connsiteY22" fmla="*/ 2171700 h 4220483"/>
              <a:gd name="connsiteX23" fmla="*/ 5567973 w 5607730"/>
              <a:gd name="connsiteY23" fmla="*/ 2410240 h 4220483"/>
              <a:gd name="connsiteX24" fmla="*/ 5438765 w 5607730"/>
              <a:gd name="connsiteY24" fmla="*/ 2643809 h 4220483"/>
              <a:gd name="connsiteX25" fmla="*/ 5399008 w 5607730"/>
              <a:gd name="connsiteY25" fmla="*/ 2678596 h 4220483"/>
              <a:gd name="connsiteX26" fmla="*/ 5314525 w 5607730"/>
              <a:gd name="connsiteY26" fmla="*/ 2658718 h 4220483"/>
              <a:gd name="connsiteX27" fmla="*/ 5249921 w 5607730"/>
              <a:gd name="connsiteY27" fmla="*/ 2559327 h 4220483"/>
              <a:gd name="connsiteX28" fmla="*/ 5200225 w 5607730"/>
              <a:gd name="connsiteY28" fmla="*/ 2469874 h 4220483"/>
              <a:gd name="connsiteX29" fmla="*/ 5100834 w 5607730"/>
              <a:gd name="connsiteY29" fmla="*/ 2335696 h 4220483"/>
              <a:gd name="connsiteX30" fmla="*/ 5031260 w 5607730"/>
              <a:gd name="connsiteY30" fmla="*/ 2271092 h 4220483"/>
              <a:gd name="connsiteX31" fmla="*/ 4996473 w 5607730"/>
              <a:gd name="connsiteY31" fmla="*/ 2216427 h 4220483"/>
              <a:gd name="connsiteX32" fmla="*/ 4971625 w 5607730"/>
              <a:gd name="connsiteY32" fmla="*/ 2261153 h 4220483"/>
              <a:gd name="connsiteX33" fmla="*/ 4951747 w 5607730"/>
              <a:gd name="connsiteY33" fmla="*/ 2276061 h 4220483"/>
              <a:gd name="connsiteX34" fmla="*/ 4911991 w 5607730"/>
              <a:gd name="connsiteY34" fmla="*/ 2241274 h 4220483"/>
              <a:gd name="connsiteX35" fmla="*/ 4852356 w 5607730"/>
              <a:gd name="connsiteY35" fmla="*/ 2251213 h 4220483"/>
              <a:gd name="connsiteX36" fmla="*/ 4787752 w 5607730"/>
              <a:gd name="connsiteY36" fmla="*/ 2290970 h 4220483"/>
              <a:gd name="connsiteX37" fmla="*/ 4733086 w 5607730"/>
              <a:gd name="connsiteY37" fmla="*/ 2360544 h 4220483"/>
              <a:gd name="connsiteX38" fmla="*/ 4728117 w 5607730"/>
              <a:gd name="connsiteY38" fmla="*/ 2430118 h 4220483"/>
              <a:gd name="connsiteX39" fmla="*/ 4688360 w 5607730"/>
              <a:gd name="connsiteY39" fmla="*/ 2454966 h 4220483"/>
              <a:gd name="connsiteX40" fmla="*/ 4743025 w 5607730"/>
              <a:gd name="connsiteY40" fmla="*/ 2534479 h 4220483"/>
              <a:gd name="connsiteX41" fmla="*/ 4777812 w 5607730"/>
              <a:gd name="connsiteY41" fmla="*/ 2594113 h 4220483"/>
              <a:gd name="connsiteX42" fmla="*/ 4817569 w 5607730"/>
              <a:gd name="connsiteY42" fmla="*/ 2648779 h 4220483"/>
              <a:gd name="connsiteX43" fmla="*/ 4862295 w 5607730"/>
              <a:gd name="connsiteY43" fmla="*/ 2703444 h 4220483"/>
              <a:gd name="connsiteX44" fmla="*/ 4872234 w 5607730"/>
              <a:gd name="connsiteY44" fmla="*/ 2748170 h 4220483"/>
              <a:gd name="connsiteX45" fmla="*/ 4872234 w 5607730"/>
              <a:gd name="connsiteY45" fmla="*/ 2792896 h 4220483"/>
              <a:gd name="connsiteX46" fmla="*/ 4832478 w 5607730"/>
              <a:gd name="connsiteY46" fmla="*/ 2922105 h 4220483"/>
              <a:gd name="connsiteX47" fmla="*/ 4703269 w 5607730"/>
              <a:gd name="connsiteY47" fmla="*/ 3061253 h 4220483"/>
              <a:gd name="connsiteX48" fmla="*/ 4509456 w 5607730"/>
              <a:gd name="connsiteY48" fmla="*/ 2728292 h 4220483"/>
              <a:gd name="connsiteX49" fmla="*/ 4380247 w 5607730"/>
              <a:gd name="connsiteY49" fmla="*/ 2564296 h 4220483"/>
              <a:gd name="connsiteX50" fmla="*/ 4121830 w 5607730"/>
              <a:gd name="connsiteY50" fmla="*/ 2479813 h 4220483"/>
              <a:gd name="connsiteX51" fmla="*/ 3749112 w 5607730"/>
              <a:gd name="connsiteY51" fmla="*/ 2425148 h 4220483"/>
              <a:gd name="connsiteX52" fmla="*/ 3455908 w 5607730"/>
              <a:gd name="connsiteY52" fmla="*/ 2524540 h 4220483"/>
              <a:gd name="connsiteX53" fmla="*/ 3132886 w 5607730"/>
              <a:gd name="connsiteY53" fmla="*/ 2499692 h 4220483"/>
              <a:gd name="connsiteX54" fmla="*/ 2874469 w 5607730"/>
              <a:gd name="connsiteY54" fmla="*/ 2504661 h 4220483"/>
              <a:gd name="connsiteX55" fmla="*/ 2442117 w 5607730"/>
              <a:gd name="connsiteY55" fmla="*/ 2514600 h 4220483"/>
              <a:gd name="connsiteX56" fmla="*/ 1845768 w 5607730"/>
              <a:gd name="connsiteY56" fmla="*/ 2594112 h 4220483"/>
              <a:gd name="connsiteX57" fmla="*/ 1751348 w 5607730"/>
              <a:gd name="connsiteY57" fmla="*/ 2812774 h 4220483"/>
              <a:gd name="connsiteX58" fmla="*/ 1746378 w 5607730"/>
              <a:gd name="connsiteY58" fmla="*/ 2981740 h 4220483"/>
              <a:gd name="connsiteX59" fmla="*/ 1671834 w 5607730"/>
              <a:gd name="connsiteY59" fmla="*/ 3066222 h 4220483"/>
              <a:gd name="connsiteX60" fmla="*/ 1478021 w 5607730"/>
              <a:gd name="connsiteY60" fmla="*/ 2862469 h 4220483"/>
              <a:gd name="connsiteX61" fmla="*/ 1363722 w 5607730"/>
              <a:gd name="connsiteY61" fmla="*/ 2683564 h 4220483"/>
              <a:gd name="connsiteX62" fmla="*/ 1338873 w 5607730"/>
              <a:gd name="connsiteY62" fmla="*/ 2579203 h 4220483"/>
              <a:gd name="connsiteX63" fmla="*/ 1358752 w 5607730"/>
              <a:gd name="connsiteY63" fmla="*/ 2777987 h 4220483"/>
              <a:gd name="connsiteX64" fmla="*/ 1522747 w 5607730"/>
              <a:gd name="connsiteY64" fmla="*/ 2986708 h 4220483"/>
              <a:gd name="connsiteX65" fmla="*/ 1691713 w 5607730"/>
              <a:gd name="connsiteY65" fmla="*/ 3414090 h 4220483"/>
              <a:gd name="connsiteX66" fmla="*/ 1935221 w 5607730"/>
              <a:gd name="connsiteY66" fmla="*/ 3876259 h 4220483"/>
              <a:gd name="connsiteX67" fmla="*/ 2029643 w 5607730"/>
              <a:gd name="connsiteY67" fmla="*/ 4005468 h 4220483"/>
              <a:gd name="connsiteX68" fmla="*/ 1666864 w 5607730"/>
              <a:gd name="connsiteY68" fmla="*/ 4204249 h 4220483"/>
              <a:gd name="connsiteX69" fmla="*/ 1666865 w 5607730"/>
              <a:gd name="connsiteY69" fmla="*/ 4209219 h 4220483"/>
              <a:gd name="connsiteX70" fmla="*/ 364839 w 5607730"/>
              <a:gd name="connsiteY70" fmla="*/ 4025345 h 4220483"/>
              <a:gd name="connsiteX71" fmla="*/ 12000 w 5607730"/>
              <a:gd name="connsiteY71" fmla="*/ 3523419 h 4220483"/>
              <a:gd name="connsiteX72" fmla="*/ 141208 w 5607730"/>
              <a:gd name="connsiteY72" fmla="*/ 2623928 h 4220483"/>
              <a:gd name="connsiteX73" fmla="*/ 344960 w 5607730"/>
              <a:gd name="connsiteY73" fmla="*/ 2131941 h 4220483"/>
              <a:gd name="connsiteX74" fmla="*/ 528834 w 5607730"/>
              <a:gd name="connsiteY74" fmla="*/ 2211454 h 4220483"/>
              <a:gd name="connsiteX75" fmla="*/ 603377 w 5607730"/>
              <a:gd name="connsiteY75" fmla="*/ 2236303 h 4220483"/>
              <a:gd name="connsiteX0" fmla="*/ 1189786 w 5607730"/>
              <a:gd name="connsiteY0" fmla="*/ 800100 h 4220483"/>
              <a:gd name="connsiteX1" fmla="*/ 1184817 w 5607730"/>
              <a:gd name="connsiteY1" fmla="*/ 581440 h 4220483"/>
              <a:gd name="connsiteX2" fmla="*/ 1229543 w 5607730"/>
              <a:gd name="connsiteY2" fmla="*/ 357809 h 4220483"/>
              <a:gd name="connsiteX3" fmla="*/ 1428325 w 5607730"/>
              <a:gd name="connsiteY3" fmla="*/ 263387 h 4220483"/>
              <a:gd name="connsiteX4" fmla="*/ 1597291 w 5607730"/>
              <a:gd name="connsiteY4" fmla="*/ 293205 h 4220483"/>
              <a:gd name="connsiteX5" fmla="*/ 1915343 w 5607730"/>
              <a:gd name="connsiteY5" fmla="*/ 124240 h 4220483"/>
              <a:gd name="connsiteX6" fmla="*/ 2253273 w 5607730"/>
              <a:gd name="connsiteY6" fmla="*/ 69574 h 4220483"/>
              <a:gd name="connsiteX7" fmla="*/ 2521630 w 5607730"/>
              <a:gd name="connsiteY7" fmla="*/ 89453 h 4220483"/>
              <a:gd name="connsiteX8" fmla="*/ 2874469 w 5607730"/>
              <a:gd name="connsiteY8" fmla="*/ 89453 h 4220483"/>
              <a:gd name="connsiteX9" fmla="*/ 3162704 w 5607730"/>
              <a:gd name="connsiteY9" fmla="*/ 0 h 4220483"/>
              <a:gd name="connsiteX10" fmla="*/ 3237247 w 5607730"/>
              <a:gd name="connsiteY10" fmla="*/ 19879 h 4220483"/>
              <a:gd name="connsiteX11" fmla="*/ 3495665 w 5607730"/>
              <a:gd name="connsiteY11" fmla="*/ 64605 h 4220483"/>
              <a:gd name="connsiteX12" fmla="*/ 3609965 w 5607730"/>
              <a:gd name="connsiteY12" fmla="*/ 134179 h 4220483"/>
              <a:gd name="connsiteX13" fmla="*/ 3833595 w 5607730"/>
              <a:gd name="connsiteY13" fmla="*/ 377687 h 4220483"/>
              <a:gd name="connsiteX14" fmla="*/ 4106921 w 5607730"/>
              <a:gd name="connsiteY14" fmla="*/ 591379 h 4220483"/>
              <a:gd name="connsiteX15" fmla="*/ 4375278 w 5607730"/>
              <a:gd name="connsiteY15" fmla="*/ 720587 h 4220483"/>
              <a:gd name="connsiteX16" fmla="*/ 4623756 w 5607730"/>
              <a:gd name="connsiteY16" fmla="*/ 944218 h 4220483"/>
              <a:gd name="connsiteX17" fmla="*/ 4882173 w 5607730"/>
              <a:gd name="connsiteY17" fmla="*/ 1013792 h 4220483"/>
              <a:gd name="connsiteX18" fmla="*/ 4981565 w 5607730"/>
              <a:gd name="connsiteY18" fmla="*/ 1207605 h 4220483"/>
              <a:gd name="connsiteX19" fmla="*/ 5056108 w 5607730"/>
              <a:gd name="connsiteY19" fmla="*/ 1500809 h 4220483"/>
              <a:gd name="connsiteX20" fmla="*/ 5324465 w 5607730"/>
              <a:gd name="connsiteY20" fmla="*/ 1714500 h 4220483"/>
              <a:gd name="connsiteX21" fmla="*/ 5528217 w 5607730"/>
              <a:gd name="connsiteY21" fmla="*/ 1928192 h 4220483"/>
              <a:gd name="connsiteX22" fmla="*/ 5607730 w 5607730"/>
              <a:gd name="connsiteY22" fmla="*/ 2171700 h 4220483"/>
              <a:gd name="connsiteX23" fmla="*/ 5567973 w 5607730"/>
              <a:gd name="connsiteY23" fmla="*/ 2410240 h 4220483"/>
              <a:gd name="connsiteX24" fmla="*/ 5438765 w 5607730"/>
              <a:gd name="connsiteY24" fmla="*/ 2643809 h 4220483"/>
              <a:gd name="connsiteX25" fmla="*/ 5399008 w 5607730"/>
              <a:gd name="connsiteY25" fmla="*/ 2678596 h 4220483"/>
              <a:gd name="connsiteX26" fmla="*/ 5314525 w 5607730"/>
              <a:gd name="connsiteY26" fmla="*/ 2658718 h 4220483"/>
              <a:gd name="connsiteX27" fmla="*/ 5249921 w 5607730"/>
              <a:gd name="connsiteY27" fmla="*/ 2559327 h 4220483"/>
              <a:gd name="connsiteX28" fmla="*/ 5200225 w 5607730"/>
              <a:gd name="connsiteY28" fmla="*/ 2469874 h 4220483"/>
              <a:gd name="connsiteX29" fmla="*/ 5100834 w 5607730"/>
              <a:gd name="connsiteY29" fmla="*/ 2335696 h 4220483"/>
              <a:gd name="connsiteX30" fmla="*/ 5031260 w 5607730"/>
              <a:gd name="connsiteY30" fmla="*/ 2271092 h 4220483"/>
              <a:gd name="connsiteX31" fmla="*/ 4996473 w 5607730"/>
              <a:gd name="connsiteY31" fmla="*/ 2216427 h 4220483"/>
              <a:gd name="connsiteX32" fmla="*/ 4971625 w 5607730"/>
              <a:gd name="connsiteY32" fmla="*/ 2261153 h 4220483"/>
              <a:gd name="connsiteX33" fmla="*/ 4951747 w 5607730"/>
              <a:gd name="connsiteY33" fmla="*/ 2276061 h 4220483"/>
              <a:gd name="connsiteX34" fmla="*/ 4911991 w 5607730"/>
              <a:gd name="connsiteY34" fmla="*/ 2241274 h 4220483"/>
              <a:gd name="connsiteX35" fmla="*/ 4852356 w 5607730"/>
              <a:gd name="connsiteY35" fmla="*/ 2251213 h 4220483"/>
              <a:gd name="connsiteX36" fmla="*/ 4787752 w 5607730"/>
              <a:gd name="connsiteY36" fmla="*/ 2290970 h 4220483"/>
              <a:gd name="connsiteX37" fmla="*/ 4733086 w 5607730"/>
              <a:gd name="connsiteY37" fmla="*/ 2360544 h 4220483"/>
              <a:gd name="connsiteX38" fmla="*/ 4728117 w 5607730"/>
              <a:gd name="connsiteY38" fmla="*/ 2430118 h 4220483"/>
              <a:gd name="connsiteX39" fmla="*/ 4688360 w 5607730"/>
              <a:gd name="connsiteY39" fmla="*/ 2454966 h 4220483"/>
              <a:gd name="connsiteX40" fmla="*/ 4743025 w 5607730"/>
              <a:gd name="connsiteY40" fmla="*/ 2534479 h 4220483"/>
              <a:gd name="connsiteX41" fmla="*/ 4777812 w 5607730"/>
              <a:gd name="connsiteY41" fmla="*/ 2594113 h 4220483"/>
              <a:gd name="connsiteX42" fmla="*/ 4817569 w 5607730"/>
              <a:gd name="connsiteY42" fmla="*/ 2648779 h 4220483"/>
              <a:gd name="connsiteX43" fmla="*/ 4862295 w 5607730"/>
              <a:gd name="connsiteY43" fmla="*/ 2703444 h 4220483"/>
              <a:gd name="connsiteX44" fmla="*/ 4872234 w 5607730"/>
              <a:gd name="connsiteY44" fmla="*/ 2748170 h 4220483"/>
              <a:gd name="connsiteX45" fmla="*/ 4872234 w 5607730"/>
              <a:gd name="connsiteY45" fmla="*/ 2792896 h 4220483"/>
              <a:gd name="connsiteX46" fmla="*/ 4832478 w 5607730"/>
              <a:gd name="connsiteY46" fmla="*/ 2922105 h 4220483"/>
              <a:gd name="connsiteX47" fmla="*/ 4703269 w 5607730"/>
              <a:gd name="connsiteY47" fmla="*/ 3061253 h 4220483"/>
              <a:gd name="connsiteX48" fmla="*/ 4509456 w 5607730"/>
              <a:gd name="connsiteY48" fmla="*/ 2728292 h 4220483"/>
              <a:gd name="connsiteX49" fmla="*/ 4380247 w 5607730"/>
              <a:gd name="connsiteY49" fmla="*/ 2564296 h 4220483"/>
              <a:gd name="connsiteX50" fmla="*/ 4121830 w 5607730"/>
              <a:gd name="connsiteY50" fmla="*/ 2479813 h 4220483"/>
              <a:gd name="connsiteX51" fmla="*/ 3749112 w 5607730"/>
              <a:gd name="connsiteY51" fmla="*/ 2425148 h 4220483"/>
              <a:gd name="connsiteX52" fmla="*/ 3455908 w 5607730"/>
              <a:gd name="connsiteY52" fmla="*/ 2524540 h 4220483"/>
              <a:gd name="connsiteX53" fmla="*/ 3132886 w 5607730"/>
              <a:gd name="connsiteY53" fmla="*/ 2499692 h 4220483"/>
              <a:gd name="connsiteX54" fmla="*/ 2874469 w 5607730"/>
              <a:gd name="connsiteY54" fmla="*/ 2504661 h 4220483"/>
              <a:gd name="connsiteX55" fmla="*/ 2442117 w 5607730"/>
              <a:gd name="connsiteY55" fmla="*/ 2514600 h 4220483"/>
              <a:gd name="connsiteX56" fmla="*/ 1845768 w 5607730"/>
              <a:gd name="connsiteY56" fmla="*/ 2594112 h 4220483"/>
              <a:gd name="connsiteX57" fmla="*/ 1751348 w 5607730"/>
              <a:gd name="connsiteY57" fmla="*/ 2812774 h 4220483"/>
              <a:gd name="connsiteX58" fmla="*/ 1746378 w 5607730"/>
              <a:gd name="connsiteY58" fmla="*/ 2981740 h 4220483"/>
              <a:gd name="connsiteX59" fmla="*/ 1671834 w 5607730"/>
              <a:gd name="connsiteY59" fmla="*/ 3066222 h 4220483"/>
              <a:gd name="connsiteX60" fmla="*/ 1478021 w 5607730"/>
              <a:gd name="connsiteY60" fmla="*/ 2862469 h 4220483"/>
              <a:gd name="connsiteX61" fmla="*/ 1363722 w 5607730"/>
              <a:gd name="connsiteY61" fmla="*/ 2683564 h 4220483"/>
              <a:gd name="connsiteX62" fmla="*/ 1338873 w 5607730"/>
              <a:gd name="connsiteY62" fmla="*/ 2579203 h 4220483"/>
              <a:gd name="connsiteX63" fmla="*/ 1358752 w 5607730"/>
              <a:gd name="connsiteY63" fmla="*/ 2777987 h 4220483"/>
              <a:gd name="connsiteX64" fmla="*/ 1522747 w 5607730"/>
              <a:gd name="connsiteY64" fmla="*/ 2986708 h 4220483"/>
              <a:gd name="connsiteX65" fmla="*/ 1691713 w 5607730"/>
              <a:gd name="connsiteY65" fmla="*/ 3414090 h 4220483"/>
              <a:gd name="connsiteX66" fmla="*/ 1935221 w 5607730"/>
              <a:gd name="connsiteY66" fmla="*/ 3876259 h 4220483"/>
              <a:gd name="connsiteX67" fmla="*/ 2029643 w 5607730"/>
              <a:gd name="connsiteY67" fmla="*/ 4005468 h 4220483"/>
              <a:gd name="connsiteX68" fmla="*/ 1666864 w 5607730"/>
              <a:gd name="connsiteY68" fmla="*/ 4204249 h 4220483"/>
              <a:gd name="connsiteX69" fmla="*/ 1666865 w 5607730"/>
              <a:gd name="connsiteY69" fmla="*/ 4209219 h 4220483"/>
              <a:gd name="connsiteX70" fmla="*/ 364839 w 5607730"/>
              <a:gd name="connsiteY70" fmla="*/ 4025345 h 4220483"/>
              <a:gd name="connsiteX71" fmla="*/ 12000 w 5607730"/>
              <a:gd name="connsiteY71" fmla="*/ 3523419 h 4220483"/>
              <a:gd name="connsiteX72" fmla="*/ 141208 w 5607730"/>
              <a:gd name="connsiteY72" fmla="*/ 2623928 h 4220483"/>
              <a:gd name="connsiteX73" fmla="*/ 344960 w 5607730"/>
              <a:gd name="connsiteY73" fmla="*/ 2131941 h 4220483"/>
              <a:gd name="connsiteX74" fmla="*/ 528834 w 5607730"/>
              <a:gd name="connsiteY74" fmla="*/ 2211454 h 4220483"/>
              <a:gd name="connsiteX75" fmla="*/ 603377 w 5607730"/>
              <a:gd name="connsiteY75" fmla="*/ 2236303 h 4220483"/>
              <a:gd name="connsiteX76" fmla="*/ 588469 w 5607730"/>
              <a:gd name="connsiteY76" fmla="*/ 2246241 h 4220483"/>
              <a:gd name="connsiteX0" fmla="*/ 1189786 w 5607730"/>
              <a:gd name="connsiteY0" fmla="*/ 800100 h 4220483"/>
              <a:gd name="connsiteX1" fmla="*/ 1219604 w 5607730"/>
              <a:gd name="connsiteY1" fmla="*/ 795128 h 4220483"/>
              <a:gd name="connsiteX2" fmla="*/ 1184817 w 5607730"/>
              <a:gd name="connsiteY2" fmla="*/ 581440 h 4220483"/>
              <a:gd name="connsiteX3" fmla="*/ 1229543 w 5607730"/>
              <a:gd name="connsiteY3" fmla="*/ 357809 h 4220483"/>
              <a:gd name="connsiteX4" fmla="*/ 1428325 w 5607730"/>
              <a:gd name="connsiteY4" fmla="*/ 263387 h 4220483"/>
              <a:gd name="connsiteX5" fmla="*/ 1597291 w 5607730"/>
              <a:gd name="connsiteY5" fmla="*/ 293205 h 4220483"/>
              <a:gd name="connsiteX6" fmla="*/ 1915343 w 5607730"/>
              <a:gd name="connsiteY6" fmla="*/ 124240 h 4220483"/>
              <a:gd name="connsiteX7" fmla="*/ 2253273 w 5607730"/>
              <a:gd name="connsiteY7" fmla="*/ 69574 h 4220483"/>
              <a:gd name="connsiteX8" fmla="*/ 2521630 w 5607730"/>
              <a:gd name="connsiteY8" fmla="*/ 89453 h 4220483"/>
              <a:gd name="connsiteX9" fmla="*/ 2874469 w 5607730"/>
              <a:gd name="connsiteY9" fmla="*/ 89453 h 4220483"/>
              <a:gd name="connsiteX10" fmla="*/ 3162704 w 5607730"/>
              <a:gd name="connsiteY10" fmla="*/ 0 h 4220483"/>
              <a:gd name="connsiteX11" fmla="*/ 3237247 w 5607730"/>
              <a:gd name="connsiteY11" fmla="*/ 19879 h 4220483"/>
              <a:gd name="connsiteX12" fmla="*/ 3495665 w 5607730"/>
              <a:gd name="connsiteY12" fmla="*/ 64605 h 4220483"/>
              <a:gd name="connsiteX13" fmla="*/ 3609965 w 5607730"/>
              <a:gd name="connsiteY13" fmla="*/ 134179 h 4220483"/>
              <a:gd name="connsiteX14" fmla="*/ 3833595 w 5607730"/>
              <a:gd name="connsiteY14" fmla="*/ 377687 h 4220483"/>
              <a:gd name="connsiteX15" fmla="*/ 4106921 w 5607730"/>
              <a:gd name="connsiteY15" fmla="*/ 591379 h 4220483"/>
              <a:gd name="connsiteX16" fmla="*/ 4375278 w 5607730"/>
              <a:gd name="connsiteY16" fmla="*/ 720587 h 4220483"/>
              <a:gd name="connsiteX17" fmla="*/ 4623756 w 5607730"/>
              <a:gd name="connsiteY17" fmla="*/ 944218 h 4220483"/>
              <a:gd name="connsiteX18" fmla="*/ 4882173 w 5607730"/>
              <a:gd name="connsiteY18" fmla="*/ 1013792 h 4220483"/>
              <a:gd name="connsiteX19" fmla="*/ 4981565 w 5607730"/>
              <a:gd name="connsiteY19" fmla="*/ 1207605 h 4220483"/>
              <a:gd name="connsiteX20" fmla="*/ 5056108 w 5607730"/>
              <a:gd name="connsiteY20" fmla="*/ 1500809 h 4220483"/>
              <a:gd name="connsiteX21" fmla="*/ 5324465 w 5607730"/>
              <a:gd name="connsiteY21" fmla="*/ 1714500 h 4220483"/>
              <a:gd name="connsiteX22" fmla="*/ 5528217 w 5607730"/>
              <a:gd name="connsiteY22" fmla="*/ 1928192 h 4220483"/>
              <a:gd name="connsiteX23" fmla="*/ 5607730 w 5607730"/>
              <a:gd name="connsiteY23" fmla="*/ 2171700 h 4220483"/>
              <a:gd name="connsiteX24" fmla="*/ 5567973 w 5607730"/>
              <a:gd name="connsiteY24" fmla="*/ 2410240 h 4220483"/>
              <a:gd name="connsiteX25" fmla="*/ 5438765 w 5607730"/>
              <a:gd name="connsiteY25" fmla="*/ 2643809 h 4220483"/>
              <a:gd name="connsiteX26" fmla="*/ 5399008 w 5607730"/>
              <a:gd name="connsiteY26" fmla="*/ 2678596 h 4220483"/>
              <a:gd name="connsiteX27" fmla="*/ 5314525 w 5607730"/>
              <a:gd name="connsiteY27" fmla="*/ 2658718 h 4220483"/>
              <a:gd name="connsiteX28" fmla="*/ 5249921 w 5607730"/>
              <a:gd name="connsiteY28" fmla="*/ 2559327 h 4220483"/>
              <a:gd name="connsiteX29" fmla="*/ 5200225 w 5607730"/>
              <a:gd name="connsiteY29" fmla="*/ 2469874 h 4220483"/>
              <a:gd name="connsiteX30" fmla="*/ 5100834 w 5607730"/>
              <a:gd name="connsiteY30" fmla="*/ 2335696 h 4220483"/>
              <a:gd name="connsiteX31" fmla="*/ 5031260 w 5607730"/>
              <a:gd name="connsiteY31" fmla="*/ 2271092 h 4220483"/>
              <a:gd name="connsiteX32" fmla="*/ 4996473 w 5607730"/>
              <a:gd name="connsiteY32" fmla="*/ 2216427 h 4220483"/>
              <a:gd name="connsiteX33" fmla="*/ 4971625 w 5607730"/>
              <a:gd name="connsiteY33" fmla="*/ 2261153 h 4220483"/>
              <a:gd name="connsiteX34" fmla="*/ 4951747 w 5607730"/>
              <a:gd name="connsiteY34" fmla="*/ 2276061 h 4220483"/>
              <a:gd name="connsiteX35" fmla="*/ 4911991 w 5607730"/>
              <a:gd name="connsiteY35" fmla="*/ 2241274 h 4220483"/>
              <a:gd name="connsiteX36" fmla="*/ 4852356 w 5607730"/>
              <a:gd name="connsiteY36" fmla="*/ 2251213 h 4220483"/>
              <a:gd name="connsiteX37" fmla="*/ 4787752 w 5607730"/>
              <a:gd name="connsiteY37" fmla="*/ 2290970 h 4220483"/>
              <a:gd name="connsiteX38" fmla="*/ 4733086 w 5607730"/>
              <a:gd name="connsiteY38" fmla="*/ 2360544 h 4220483"/>
              <a:gd name="connsiteX39" fmla="*/ 4728117 w 5607730"/>
              <a:gd name="connsiteY39" fmla="*/ 2430118 h 4220483"/>
              <a:gd name="connsiteX40" fmla="*/ 4688360 w 5607730"/>
              <a:gd name="connsiteY40" fmla="*/ 2454966 h 4220483"/>
              <a:gd name="connsiteX41" fmla="*/ 4743025 w 5607730"/>
              <a:gd name="connsiteY41" fmla="*/ 2534479 h 4220483"/>
              <a:gd name="connsiteX42" fmla="*/ 4777812 w 5607730"/>
              <a:gd name="connsiteY42" fmla="*/ 2594113 h 4220483"/>
              <a:gd name="connsiteX43" fmla="*/ 4817569 w 5607730"/>
              <a:gd name="connsiteY43" fmla="*/ 2648779 h 4220483"/>
              <a:gd name="connsiteX44" fmla="*/ 4862295 w 5607730"/>
              <a:gd name="connsiteY44" fmla="*/ 2703444 h 4220483"/>
              <a:gd name="connsiteX45" fmla="*/ 4872234 w 5607730"/>
              <a:gd name="connsiteY45" fmla="*/ 2748170 h 4220483"/>
              <a:gd name="connsiteX46" fmla="*/ 4872234 w 5607730"/>
              <a:gd name="connsiteY46" fmla="*/ 2792896 h 4220483"/>
              <a:gd name="connsiteX47" fmla="*/ 4832478 w 5607730"/>
              <a:gd name="connsiteY47" fmla="*/ 2922105 h 4220483"/>
              <a:gd name="connsiteX48" fmla="*/ 4703269 w 5607730"/>
              <a:gd name="connsiteY48" fmla="*/ 3061253 h 4220483"/>
              <a:gd name="connsiteX49" fmla="*/ 4509456 w 5607730"/>
              <a:gd name="connsiteY49" fmla="*/ 2728292 h 4220483"/>
              <a:gd name="connsiteX50" fmla="*/ 4380247 w 5607730"/>
              <a:gd name="connsiteY50" fmla="*/ 2564296 h 4220483"/>
              <a:gd name="connsiteX51" fmla="*/ 4121830 w 5607730"/>
              <a:gd name="connsiteY51" fmla="*/ 2479813 h 4220483"/>
              <a:gd name="connsiteX52" fmla="*/ 3749112 w 5607730"/>
              <a:gd name="connsiteY52" fmla="*/ 2425148 h 4220483"/>
              <a:gd name="connsiteX53" fmla="*/ 3455908 w 5607730"/>
              <a:gd name="connsiteY53" fmla="*/ 2524540 h 4220483"/>
              <a:gd name="connsiteX54" fmla="*/ 3132886 w 5607730"/>
              <a:gd name="connsiteY54" fmla="*/ 2499692 h 4220483"/>
              <a:gd name="connsiteX55" fmla="*/ 2874469 w 5607730"/>
              <a:gd name="connsiteY55" fmla="*/ 2504661 h 4220483"/>
              <a:gd name="connsiteX56" fmla="*/ 2442117 w 5607730"/>
              <a:gd name="connsiteY56" fmla="*/ 2514600 h 4220483"/>
              <a:gd name="connsiteX57" fmla="*/ 1845768 w 5607730"/>
              <a:gd name="connsiteY57" fmla="*/ 2594112 h 4220483"/>
              <a:gd name="connsiteX58" fmla="*/ 1751348 w 5607730"/>
              <a:gd name="connsiteY58" fmla="*/ 2812774 h 4220483"/>
              <a:gd name="connsiteX59" fmla="*/ 1746378 w 5607730"/>
              <a:gd name="connsiteY59" fmla="*/ 2981740 h 4220483"/>
              <a:gd name="connsiteX60" fmla="*/ 1671834 w 5607730"/>
              <a:gd name="connsiteY60" fmla="*/ 3066222 h 4220483"/>
              <a:gd name="connsiteX61" fmla="*/ 1478021 w 5607730"/>
              <a:gd name="connsiteY61" fmla="*/ 2862469 h 4220483"/>
              <a:gd name="connsiteX62" fmla="*/ 1363722 w 5607730"/>
              <a:gd name="connsiteY62" fmla="*/ 2683564 h 4220483"/>
              <a:gd name="connsiteX63" fmla="*/ 1338873 w 5607730"/>
              <a:gd name="connsiteY63" fmla="*/ 2579203 h 4220483"/>
              <a:gd name="connsiteX64" fmla="*/ 1358752 w 5607730"/>
              <a:gd name="connsiteY64" fmla="*/ 2777987 h 4220483"/>
              <a:gd name="connsiteX65" fmla="*/ 1522747 w 5607730"/>
              <a:gd name="connsiteY65" fmla="*/ 2986708 h 4220483"/>
              <a:gd name="connsiteX66" fmla="*/ 1691713 w 5607730"/>
              <a:gd name="connsiteY66" fmla="*/ 3414090 h 4220483"/>
              <a:gd name="connsiteX67" fmla="*/ 1935221 w 5607730"/>
              <a:gd name="connsiteY67" fmla="*/ 3876259 h 4220483"/>
              <a:gd name="connsiteX68" fmla="*/ 2029643 w 5607730"/>
              <a:gd name="connsiteY68" fmla="*/ 4005468 h 4220483"/>
              <a:gd name="connsiteX69" fmla="*/ 1666864 w 5607730"/>
              <a:gd name="connsiteY69" fmla="*/ 4204249 h 4220483"/>
              <a:gd name="connsiteX70" fmla="*/ 1666865 w 5607730"/>
              <a:gd name="connsiteY70" fmla="*/ 4209219 h 4220483"/>
              <a:gd name="connsiteX71" fmla="*/ 364839 w 5607730"/>
              <a:gd name="connsiteY71" fmla="*/ 4025345 h 4220483"/>
              <a:gd name="connsiteX72" fmla="*/ 12000 w 5607730"/>
              <a:gd name="connsiteY72" fmla="*/ 3523419 h 4220483"/>
              <a:gd name="connsiteX73" fmla="*/ 141208 w 5607730"/>
              <a:gd name="connsiteY73" fmla="*/ 2623928 h 4220483"/>
              <a:gd name="connsiteX74" fmla="*/ 344960 w 5607730"/>
              <a:gd name="connsiteY74" fmla="*/ 2131941 h 4220483"/>
              <a:gd name="connsiteX75" fmla="*/ 528834 w 5607730"/>
              <a:gd name="connsiteY75" fmla="*/ 2211454 h 4220483"/>
              <a:gd name="connsiteX76" fmla="*/ 603377 w 5607730"/>
              <a:gd name="connsiteY76" fmla="*/ 2236303 h 4220483"/>
              <a:gd name="connsiteX77" fmla="*/ 588469 w 5607730"/>
              <a:gd name="connsiteY77" fmla="*/ 2246241 h 4220483"/>
              <a:gd name="connsiteX0" fmla="*/ 1189786 w 5607730"/>
              <a:gd name="connsiteY0" fmla="*/ 800100 h 4220483"/>
              <a:gd name="connsiteX1" fmla="*/ 1353783 w 5607730"/>
              <a:gd name="connsiteY1" fmla="*/ 983972 h 4220483"/>
              <a:gd name="connsiteX2" fmla="*/ 1184817 w 5607730"/>
              <a:gd name="connsiteY2" fmla="*/ 581440 h 4220483"/>
              <a:gd name="connsiteX3" fmla="*/ 1229543 w 5607730"/>
              <a:gd name="connsiteY3" fmla="*/ 357809 h 4220483"/>
              <a:gd name="connsiteX4" fmla="*/ 1428325 w 5607730"/>
              <a:gd name="connsiteY4" fmla="*/ 263387 h 4220483"/>
              <a:gd name="connsiteX5" fmla="*/ 1597291 w 5607730"/>
              <a:gd name="connsiteY5" fmla="*/ 293205 h 4220483"/>
              <a:gd name="connsiteX6" fmla="*/ 1915343 w 5607730"/>
              <a:gd name="connsiteY6" fmla="*/ 124240 h 4220483"/>
              <a:gd name="connsiteX7" fmla="*/ 2253273 w 5607730"/>
              <a:gd name="connsiteY7" fmla="*/ 69574 h 4220483"/>
              <a:gd name="connsiteX8" fmla="*/ 2521630 w 5607730"/>
              <a:gd name="connsiteY8" fmla="*/ 89453 h 4220483"/>
              <a:gd name="connsiteX9" fmla="*/ 2874469 w 5607730"/>
              <a:gd name="connsiteY9" fmla="*/ 89453 h 4220483"/>
              <a:gd name="connsiteX10" fmla="*/ 3162704 w 5607730"/>
              <a:gd name="connsiteY10" fmla="*/ 0 h 4220483"/>
              <a:gd name="connsiteX11" fmla="*/ 3237247 w 5607730"/>
              <a:gd name="connsiteY11" fmla="*/ 19879 h 4220483"/>
              <a:gd name="connsiteX12" fmla="*/ 3495665 w 5607730"/>
              <a:gd name="connsiteY12" fmla="*/ 64605 h 4220483"/>
              <a:gd name="connsiteX13" fmla="*/ 3609965 w 5607730"/>
              <a:gd name="connsiteY13" fmla="*/ 134179 h 4220483"/>
              <a:gd name="connsiteX14" fmla="*/ 3833595 w 5607730"/>
              <a:gd name="connsiteY14" fmla="*/ 377687 h 4220483"/>
              <a:gd name="connsiteX15" fmla="*/ 4106921 w 5607730"/>
              <a:gd name="connsiteY15" fmla="*/ 591379 h 4220483"/>
              <a:gd name="connsiteX16" fmla="*/ 4375278 w 5607730"/>
              <a:gd name="connsiteY16" fmla="*/ 720587 h 4220483"/>
              <a:gd name="connsiteX17" fmla="*/ 4623756 w 5607730"/>
              <a:gd name="connsiteY17" fmla="*/ 944218 h 4220483"/>
              <a:gd name="connsiteX18" fmla="*/ 4882173 w 5607730"/>
              <a:gd name="connsiteY18" fmla="*/ 1013792 h 4220483"/>
              <a:gd name="connsiteX19" fmla="*/ 4981565 w 5607730"/>
              <a:gd name="connsiteY19" fmla="*/ 1207605 h 4220483"/>
              <a:gd name="connsiteX20" fmla="*/ 5056108 w 5607730"/>
              <a:gd name="connsiteY20" fmla="*/ 1500809 h 4220483"/>
              <a:gd name="connsiteX21" fmla="*/ 5324465 w 5607730"/>
              <a:gd name="connsiteY21" fmla="*/ 1714500 h 4220483"/>
              <a:gd name="connsiteX22" fmla="*/ 5528217 w 5607730"/>
              <a:gd name="connsiteY22" fmla="*/ 1928192 h 4220483"/>
              <a:gd name="connsiteX23" fmla="*/ 5607730 w 5607730"/>
              <a:gd name="connsiteY23" fmla="*/ 2171700 h 4220483"/>
              <a:gd name="connsiteX24" fmla="*/ 5567973 w 5607730"/>
              <a:gd name="connsiteY24" fmla="*/ 2410240 h 4220483"/>
              <a:gd name="connsiteX25" fmla="*/ 5438765 w 5607730"/>
              <a:gd name="connsiteY25" fmla="*/ 2643809 h 4220483"/>
              <a:gd name="connsiteX26" fmla="*/ 5399008 w 5607730"/>
              <a:gd name="connsiteY26" fmla="*/ 2678596 h 4220483"/>
              <a:gd name="connsiteX27" fmla="*/ 5314525 w 5607730"/>
              <a:gd name="connsiteY27" fmla="*/ 2658718 h 4220483"/>
              <a:gd name="connsiteX28" fmla="*/ 5249921 w 5607730"/>
              <a:gd name="connsiteY28" fmla="*/ 2559327 h 4220483"/>
              <a:gd name="connsiteX29" fmla="*/ 5200225 w 5607730"/>
              <a:gd name="connsiteY29" fmla="*/ 2469874 h 4220483"/>
              <a:gd name="connsiteX30" fmla="*/ 5100834 w 5607730"/>
              <a:gd name="connsiteY30" fmla="*/ 2335696 h 4220483"/>
              <a:gd name="connsiteX31" fmla="*/ 5031260 w 5607730"/>
              <a:gd name="connsiteY31" fmla="*/ 2271092 h 4220483"/>
              <a:gd name="connsiteX32" fmla="*/ 4996473 w 5607730"/>
              <a:gd name="connsiteY32" fmla="*/ 2216427 h 4220483"/>
              <a:gd name="connsiteX33" fmla="*/ 4971625 w 5607730"/>
              <a:gd name="connsiteY33" fmla="*/ 2261153 h 4220483"/>
              <a:gd name="connsiteX34" fmla="*/ 4951747 w 5607730"/>
              <a:gd name="connsiteY34" fmla="*/ 2276061 h 4220483"/>
              <a:gd name="connsiteX35" fmla="*/ 4911991 w 5607730"/>
              <a:gd name="connsiteY35" fmla="*/ 2241274 h 4220483"/>
              <a:gd name="connsiteX36" fmla="*/ 4852356 w 5607730"/>
              <a:gd name="connsiteY36" fmla="*/ 2251213 h 4220483"/>
              <a:gd name="connsiteX37" fmla="*/ 4787752 w 5607730"/>
              <a:gd name="connsiteY37" fmla="*/ 2290970 h 4220483"/>
              <a:gd name="connsiteX38" fmla="*/ 4733086 w 5607730"/>
              <a:gd name="connsiteY38" fmla="*/ 2360544 h 4220483"/>
              <a:gd name="connsiteX39" fmla="*/ 4728117 w 5607730"/>
              <a:gd name="connsiteY39" fmla="*/ 2430118 h 4220483"/>
              <a:gd name="connsiteX40" fmla="*/ 4688360 w 5607730"/>
              <a:gd name="connsiteY40" fmla="*/ 2454966 h 4220483"/>
              <a:gd name="connsiteX41" fmla="*/ 4743025 w 5607730"/>
              <a:gd name="connsiteY41" fmla="*/ 2534479 h 4220483"/>
              <a:gd name="connsiteX42" fmla="*/ 4777812 w 5607730"/>
              <a:gd name="connsiteY42" fmla="*/ 2594113 h 4220483"/>
              <a:gd name="connsiteX43" fmla="*/ 4817569 w 5607730"/>
              <a:gd name="connsiteY43" fmla="*/ 2648779 h 4220483"/>
              <a:gd name="connsiteX44" fmla="*/ 4862295 w 5607730"/>
              <a:gd name="connsiteY44" fmla="*/ 2703444 h 4220483"/>
              <a:gd name="connsiteX45" fmla="*/ 4872234 w 5607730"/>
              <a:gd name="connsiteY45" fmla="*/ 2748170 h 4220483"/>
              <a:gd name="connsiteX46" fmla="*/ 4872234 w 5607730"/>
              <a:gd name="connsiteY46" fmla="*/ 2792896 h 4220483"/>
              <a:gd name="connsiteX47" fmla="*/ 4832478 w 5607730"/>
              <a:gd name="connsiteY47" fmla="*/ 2922105 h 4220483"/>
              <a:gd name="connsiteX48" fmla="*/ 4703269 w 5607730"/>
              <a:gd name="connsiteY48" fmla="*/ 3061253 h 4220483"/>
              <a:gd name="connsiteX49" fmla="*/ 4509456 w 5607730"/>
              <a:gd name="connsiteY49" fmla="*/ 2728292 h 4220483"/>
              <a:gd name="connsiteX50" fmla="*/ 4380247 w 5607730"/>
              <a:gd name="connsiteY50" fmla="*/ 2564296 h 4220483"/>
              <a:gd name="connsiteX51" fmla="*/ 4121830 w 5607730"/>
              <a:gd name="connsiteY51" fmla="*/ 2479813 h 4220483"/>
              <a:gd name="connsiteX52" fmla="*/ 3749112 w 5607730"/>
              <a:gd name="connsiteY52" fmla="*/ 2425148 h 4220483"/>
              <a:gd name="connsiteX53" fmla="*/ 3455908 w 5607730"/>
              <a:gd name="connsiteY53" fmla="*/ 2524540 h 4220483"/>
              <a:gd name="connsiteX54" fmla="*/ 3132886 w 5607730"/>
              <a:gd name="connsiteY54" fmla="*/ 2499692 h 4220483"/>
              <a:gd name="connsiteX55" fmla="*/ 2874469 w 5607730"/>
              <a:gd name="connsiteY55" fmla="*/ 2504661 h 4220483"/>
              <a:gd name="connsiteX56" fmla="*/ 2442117 w 5607730"/>
              <a:gd name="connsiteY56" fmla="*/ 2514600 h 4220483"/>
              <a:gd name="connsiteX57" fmla="*/ 1845768 w 5607730"/>
              <a:gd name="connsiteY57" fmla="*/ 2594112 h 4220483"/>
              <a:gd name="connsiteX58" fmla="*/ 1751348 w 5607730"/>
              <a:gd name="connsiteY58" fmla="*/ 2812774 h 4220483"/>
              <a:gd name="connsiteX59" fmla="*/ 1746378 w 5607730"/>
              <a:gd name="connsiteY59" fmla="*/ 2981740 h 4220483"/>
              <a:gd name="connsiteX60" fmla="*/ 1671834 w 5607730"/>
              <a:gd name="connsiteY60" fmla="*/ 3066222 h 4220483"/>
              <a:gd name="connsiteX61" fmla="*/ 1478021 w 5607730"/>
              <a:gd name="connsiteY61" fmla="*/ 2862469 h 4220483"/>
              <a:gd name="connsiteX62" fmla="*/ 1363722 w 5607730"/>
              <a:gd name="connsiteY62" fmla="*/ 2683564 h 4220483"/>
              <a:gd name="connsiteX63" fmla="*/ 1338873 w 5607730"/>
              <a:gd name="connsiteY63" fmla="*/ 2579203 h 4220483"/>
              <a:gd name="connsiteX64" fmla="*/ 1358752 w 5607730"/>
              <a:gd name="connsiteY64" fmla="*/ 2777987 h 4220483"/>
              <a:gd name="connsiteX65" fmla="*/ 1522747 w 5607730"/>
              <a:gd name="connsiteY65" fmla="*/ 2986708 h 4220483"/>
              <a:gd name="connsiteX66" fmla="*/ 1691713 w 5607730"/>
              <a:gd name="connsiteY66" fmla="*/ 3414090 h 4220483"/>
              <a:gd name="connsiteX67" fmla="*/ 1935221 w 5607730"/>
              <a:gd name="connsiteY67" fmla="*/ 3876259 h 4220483"/>
              <a:gd name="connsiteX68" fmla="*/ 2029643 w 5607730"/>
              <a:gd name="connsiteY68" fmla="*/ 4005468 h 4220483"/>
              <a:gd name="connsiteX69" fmla="*/ 1666864 w 5607730"/>
              <a:gd name="connsiteY69" fmla="*/ 4204249 h 4220483"/>
              <a:gd name="connsiteX70" fmla="*/ 1666865 w 5607730"/>
              <a:gd name="connsiteY70" fmla="*/ 4209219 h 4220483"/>
              <a:gd name="connsiteX71" fmla="*/ 364839 w 5607730"/>
              <a:gd name="connsiteY71" fmla="*/ 4025345 h 4220483"/>
              <a:gd name="connsiteX72" fmla="*/ 12000 w 5607730"/>
              <a:gd name="connsiteY72" fmla="*/ 3523419 h 4220483"/>
              <a:gd name="connsiteX73" fmla="*/ 141208 w 5607730"/>
              <a:gd name="connsiteY73" fmla="*/ 2623928 h 4220483"/>
              <a:gd name="connsiteX74" fmla="*/ 344960 w 5607730"/>
              <a:gd name="connsiteY74" fmla="*/ 2131941 h 4220483"/>
              <a:gd name="connsiteX75" fmla="*/ 528834 w 5607730"/>
              <a:gd name="connsiteY75" fmla="*/ 2211454 h 4220483"/>
              <a:gd name="connsiteX76" fmla="*/ 603377 w 5607730"/>
              <a:gd name="connsiteY76" fmla="*/ 2236303 h 4220483"/>
              <a:gd name="connsiteX77" fmla="*/ 588469 w 5607730"/>
              <a:gd name="connsiteY77" fmla="*/ 2246241 h 4220483"/>
              <a:gd name="connsiteX0" fmla="*/ 1189786 w 5607730"/>
              <a:gd name="connsiteY0" fmla="*/ 800100 h 4220483"/>
              <a:gd name="connsiteX1" fmla="*/ 1353783 w 5607730"/>
              <a:gd name="connsiteY1" fmla="*/ 983972 h 4220483"/>
              <a:gd name="connsiteX2" fmla="*/ 1353782 w 5607730"/>
              <a:gd name="connsiteY2" fmla="*/ 979002 h 4220483"/>
              <a:gd name="connsiteX3" fmla="*/ 1184817 w 5607730"/>
              <a:gd name="connsiteY3" fmla="*/ 581440 h 4220483"/>
              <a:gd name="connsiteX4" fmla="*/ 1229543 w 5607730"/>
              <a:gd name="connsiteY4" fmla="*/ 357809 h 4220483"/>
              <a:gd name="connsiteX5" fmla="*/ 1428325 w 5607730"/>
              <a:gd name="connsiteY5" fmla="*/ 263387 h 4220483"/>
              <a:gd name="connsiteX6" fmla="*/ 1597291 w 5607730"/>
              <a:gd name="connsiteY6" fmla="*/ 293205 h 4220483"/>
              <a:gd name="connsiteX7" fmla="*/ 1915343 w 5607730"/>
              <a:gd name="connsiteY7" fmla="*/ 124240 h 4220483"/>
              <a:gd name="connsiteX8" fmla="*/ 2253273 w 5607730"/>
              <a:gd name="connsiteY8" fmla="*/ 69574 h 4220483"/>
              <a:gd name="connsiteX9" fmla="*/ 2521630 w 5607730"/>
              <a:gd name="connsiteY9" fmla="*/ 89453 h 4220483"/>
              <a:gd name="connsiteX10" fmla="*/ 2874469 w 5607730"/>
              <a:gd name="connsiteY10" fmla="*/ 89453 h 4220483"/>
              <a:gd name="connsiteX11" fmla="*/ 3162704 w 5607730"/>
              <a:gd name="connsiteY11" fmla="*/ 0 h 4220483"/>
              <a:gd name="connsiteX12" fmla="*/ 3237247 w 5607730"/>
              <a:gd name="connsiteY12" fmla="*/ 19879 h 4220483"/>
              <a:gd name="connsiteX13" fmla="*/ 3495665 w 5607730"/>
              <a:gd name="connsiteY13" fmla="*/ 64605 h 4220483"/>
              <a:gd name="connsiteX14" fmla="*/ 3609965 w 5607730"/>
              <a:gd name="connsiteY14" fmla="*/ 134179 h 4220483"/>
              <a:gd name="connsiteX15" fmla="*/ 3833595 w 5607730"/>
              <a:gd name="connsiteY15" fmla="*/ 377687 h 4220483"/>
              <a:gd name="connsiteX16" fmla="*/ 4106921 w 5607730"/>
              <a:gd name="connsiteY16" fmla="*/ 591379 h 4220483"/>
              <a:gd name="connsiteX17" fmla="*/ 4375278 w 5607730"/>
              <a:gd name="connsiteY17" fmla="*/ 720587 h 4220483"/>
              <a:gd name="connsiteX18" fmla="*/ 4623756 w 5607730"/>
              <a:gd name="connsiteY18" fmla="*/ 944218 h 4220483"/>
              <a:gd name="connsiteX19" fmla="*/ 4882173 w 5607730"/>
              <a:gd name="connsiteY19" fmla="*/ 1013792 h 4220483"/>
              <a:gd name="connsiteX20" fmla="*/ 4981565 w 5607730"/>
              <a:gd name="connsiteY20" fmla="*/ 1207605 h 4220483"/>
              <a:gd name="connsiteX21" fmla="*/ 5056108 w 5607730"/>
              <a:gd name="connsiteY21" fmla="*/ 1500809 h 4220483"/>
              <a:gd name="connsiteX22" fmla="*/ 5324465 w 5607730"/>
              <a:gd name="connsiteY22" fmla="*/ 1714500 h 4220483"/>
              <a:gd name="connsiteX23" fmla="*/ 5528217 w 5607730"/>
              <a:gd name="connsiteY23" fmla="*/ 1928192 h 4220483"/>
              <a:gd name="connsiteX24" fmla="*/ 5607730 w 5607730"/>
              <a:gd name="connsiteY24" fmla="*/ 2171700 h 4220483"/>
              <a:gd name="connsiteX25" fmla="*/ 5567973 w 5607730"/>
              <a:gd name="connsiteY25" fmla="*/ 2410240 h 4220483"/>
              <a:gd name="connsiteX26" fmla="*/ 5438765 w 5607730"/>
              <a:gd name="connsiteY26" fmla="*/ 2643809 h 4220483"/>
              <a:gd name="connsiteX27" fmla="*/ 5399008 w 5607730"/>
              <a:gd name="connsiteY27" fmla="*/ 2678596 h 4220483"/>
              <a:gd name="connsiteX28" fmla="*/ 5314525 w 5607730"/>
              <a:gd name="connsiteY28" fmla="*/ 2658718 h 4220483"/>
              <a:gd name="connsiteX29" fmla="*/ 5249921 w 5607730"/>
              <a:gd name="connsiteY29" fmla="*/ 2559327 h 4220483"/>
              <a:gd name="connsiteX30" fmla="*/ 5200225 w 5607730"/>
              <a:gd name="connsiteY30" fmla="*/ 2469874 h 4220483"/>
              <a:gd name="connsiteX31" fmla="*/ 5100834 w 5607730"/>
              <a:gd name="connsiteY31" fmla="*/ 2335696 h 4220483"/>
              <a:gd name="connsiteX32" fmla="*/ 5031260 w 5607730"/>
              <a:gd name="connsiteY32" fmla="*/ 2271092 h 4220483"/>
              <a:gd name="connsiteX33" fmla="*/ 4996473 w 5607730"/>
              <a:gd name="connsiteY33" fmla="*/ 2216427 h 4220483"/>
              <a:gd name="connsiteX34" fmla="*/ 4971625 w 5607730"/>
              <a:gd name="connsiteY34" fmla="*/ 2261153 h 4220483"/>
              <a:gd name="connsiteX35" fmla="*/ 4951747 w 5607730"/>
              <a:gd name="connsiteY35" fmla="*/ 2276061 h 4220483"/>
              <a:gd name="connsiteX36" fmla="*/ 4911991 w 5607730"/>
              <a:gd name="connsiteY36" fmla="*/ 2241274 h 4220483"/>
              <a:gd name="connsiteX37" fmla="*/ 4852356 w 5607730"/>
              <a:gd name="connsiteY37" fmla="*/ 2251213 h 4220483"/>
              <a:gd name="connsiteX38" fmla="*/ 4787752 w 5607730"/>
              <a:gd name="connsiteY38" fmla="*/ 2290970 h 4220483"/>
              <a:gd name="connsiteX39" fmla="*/ 4733086 w 5607730"/>
              <a:gd name="connsiteY39" fmla="*/ 2360544 h 4220483"/>
              <a:gd name="connsiteX40" fmla="*/ 4728117 w 5607730"/>
              <a:gd name="connsiteY40" fmla="*/ 2430118 h 4220483"/>
              <a:gd name="connsiteX41" fmla="*/ 4688360 w 5607730"/>
              <a:gd name="connsiteY41" fmla="*/ 2454966 h 4220483"/>
              <a:gd name="connsiteX42" fmla="*/ 4743025 w 5607730"/>
              <a:gd name="connsiteY42" fmla="*/ 2534479 h 4220483"/>
              <a:gd name="connsiteX43" fmla="*/ 4777812 w 5607730"/>
              <a:gd name="connsiteY43" fmla="*/ 2594113 h 4220483"/>
              <a:gd name="connsiteX44" fmla="*/ 4817569 w 5607730"/>
              <a:gd name="connsiteY44" fmla="*/ 2648779 h 4220483"/>
              <a:gd name="connsiteX45" fmla="*/ 4862295 w 5607730"/>
              <a:gd name="connsiteY45" fmla="*/ 2703444 h 4220483"/>
              <a:gd name="connsiteX46" fmla="*/ 4872234 w 5607730"/>
              <a:gd name="connsiteY46" fmla="*/ 2748170 h 4220483"/>
              <a:gd name="connsiteX47" fmla="*/ 4872234 w 5607730"/>
              <a:gd name="connsiteY47" fmla="*/ 2792896 h 4220483"/>
              <a:gd name="connsiteX48" fmla="*/ 4832478 w 5607730"/>
              <a:gd name="connsiteY48" fmla="*/ 2922105 h 4220483"/>
              <a:gd name="connsiteX49" fmla="*/ 4703269 w 5607730"/>
              <a:gd name="connsiteY49" fmla="*/ 3061253 h 4220483"/>
              <a:gd name="connsiteX50" fmla="*/ 4509456 w 5607730"/>
              <a:gd name="connsiteY50" fmla="*/ 2728292 h 4220483"/>
              <a:gd name="connsiteX51" fmla="*/ 4380247 w 5607730"/>
              <a:gd name="connsiteY51" fmla="*/ 2564296 h 4220483"/>
              <a:gd name="connsiteX52" fmla="*/ 4121830 w 5607730"/>
              <a:gd name="connsiteY52" fmla="*/ 2479813 h 4220483"/>
              <a:gd name="connsiteX53" fmla="*/ 3749112 w 5607730"/>
              <a:gd name="connsiteY53" fmla="*/ 2425148 h 4220483"/>
              <a:gd name="connsiteX54" fmla="*/ 3455908 w 5607730"/>
              <a:gd name="connsiteY54" fmla="*/ 2524540 h 4220483"/>
              <a:gd name="connsiteX55" fmla="*/ 3132886 w 5607730"/>
              <a:gd name="connsiteY55" fmla="*/ 2499692 h 4220483"/>
              <a:gd name="connsiteX56" fmla="*/ 2874469 w 5607730"/>
              <a:gd name="connsiteY56" fmla="*/ 2504661 h 4220483"/>
              <a:gd name="connsiteX57" fmla="*/ 2442117 w 5607730"/>
              <a:gd name="connsiteY57" fmla="*/ 2514600 h 4220483"/>
              <a:gd name="connsiteX58" fmla="*/ 1845768 w 5607730"/>
              <a:gd name="connsiteY58" fmla="*/ 2594112 h 4220483"/>
              <a:gd name="connsiteX59" fmla="*/ 1751348 w 5607730"/>
              <a:gd name="connsiteY59" fmla="*/ 2812774 h 4220483"/>
              <a:gd name="connsiteX60" fmla="*/ 1746378 w 5607730"/>
              <a:gd name="connsiteY60" fmla="*/ 2981740 h 4220483"/>
              <a:gd name="connsiteX61" fmla="*/ 1671834 w 5607730"/>
              <a:gd name="connsiteY61" fmla="*/ 3066222 h 4220483"/>
              <a:gd name="connsiteX62" fmla="*/ 1478021 w 5607730"/>
              <a:gd name="connsiteY62" fmla="*/ 2862469 h 4220483"/>
              <a:gd name="connsiteX63" fmla="*/ 1363722 w 5607730"/>
              <a:gd name="connsiteY63" fmla="*/ 2683564 h 4220483"/>
              <a:gd name="connsiteX64" fmla="*/ 1338873 w 5607730"/>
              <a:gd name="connsiteY64" fmla="*/ 2579203 h 4220483"/>
              <a:gd name="connsiteX65" fmla="*/ 1358752 w 5607730"/>
              <a:gd name="connsiteY65" fmla="*/ 2777987 h 4220483"/>
              <a:gd name="connsiteX66" fmla="*/ 1522747 w 5607730"/>
              <a:gd name="connsiteY66" fmla="*/ 2986708 h 4220483"/>
              <a:gd name="connsiteX67" fmla="*/ 1691713 w 5607730"/>
              <a:gd name="connsiteY67" fmla="*/ 3414090 h 4220483"/>
              <a:gd name="connsiteX68" fmla="*/ 1935221 w 5607730"/>
              <a:gd name="connsiteY68" fmla="*/ 3876259 h 4220483"/>
              <a:gd name="connsiteX69" fmla="*/ 2029643 w 5607730"/>
              <a:gd name="connsiteY69" fmla="*/ 4005468 h 4220483"/>
              <a:gd name="connsiteX70" fmla="*/ 1666864 w 5607730"/>
              <a:gd name="connsiteY70" fmla="*/ 4204249 h 4220483"/>
              <a:gd name="connsiteX71" fmla="*/ 1666865 w 5607730"/>
              <a:gd name="connsiteY71" fmla="*/ 4209219 h 4220483"/>
              <a:gd name="connsiteX72" fmla="*/ 364839 w 5607730"/>
              <a:gd name="connsiteY72" fmla="*/ 4025345 h 4220483"/>
              <a:gd name="connsiteX73" fmla="*/ 12000 w 5607730"/>
              <a:gd name="connsiteY73" fmla="*/ 3523419 h 4220483"/>
              <a:gd name="connsiteX74" fmla="*/ 141208 w 5607730"/>
              <a:gd name="connsiteY74" fmla="*/ 2623928 h 4220483"/>
              <a:gd name="connsiteX75" fmla="*/ 344960 w 5607730"/>
              <a:gd name="connsiteY75" fmla="*/ 2131941 h 4220483"/>
              <a:gd name="connsiteX76" fmla="*/ 528834 w 5607730"/>
              <a:gd name="connsiteY76" fmla="*/ 2211454 h 4220483"/>
              <a:gd name="connsiteX77" fmla="*/ 603377 w 5607730"/>
              <a:gd name="connsiteY77" fmla="*/ 2236303 h 4220483"/>
              <a:gd name="connsiteX78" fmla="*/ 588469 w 5607730"/>
              <a:gd name="connsiteY78" fmla="*/ 2246241 h 4220483"/>
              <a:gd name="connsiteX0" fmla="*/ 1189786 w 5607730"/>
              <a:gd name="connsiteY0" fmla="*/ 800100 h 4220483"/>
              <a:gd name="connsiteX1" fmla="*/ 1353783 w 5607730"/>
              <a:gd name="connsiteY1" fmla="*/ 983972 h 4220483"/>
              <a:gd name="connsiteX2" fmla="*/ 1587352 w 5607730"/>
              <a:gd name="connsiteY2" fmla="*/ 924336 h 4220483"/>
              <a:gd name="connsiteX3" fmla="*/ 1184817 w 5607730"/>
              <a:gd name="connsiteY3" fmla="*/ 581440 h 4220483"/>
              <a:gd name="connsiteX4" fmla="*/ 1229543 w 5607730"/>
              <a:gd name="connsiteY4" fmla="*/ 357809 h 4220483"/>
              <a:gd name="connsiteX5" fmla="*/ 1428325 w 5607730"/>
              <a:gd name="connsiteY5" fmla="*/ 263387 h 4220483"/>
              <a:gd name="connsiteX6" fmla="*/ 1597291 w 5607730"/>
              <a:gd name="connsiteY6" fmla="*/ 293205 h 4220483"/>
              <a:gd name="connsiteX7" fmla="*/ 1915343 w 5607730"/>
              <a:gd name="connsiteY7" fmla="*/ 124240 h 4220483"/>
              <a:gd name="connsiteX8" fmla="*/ 2253273 w 5607730"/>
              <a:gd name="connsiteY8" fmla="*/ 69574 h 4220483"/>
              <a:gd name="connsiteX9" fmla="*/ 2521630 w 5607730"/>
              <a:gd name="connsiteY9" fmla="*/ 89453 h 4220483"/>
              <a:gd name="connsiteX10" fmla="*/ 2874469 w 5607730"/>
              <a:gd name="connsiteY10" fmla="*/ 89453 h 4220483"/>
              <a:gd name="connsiteX11" fmla="*/ 3162704 w 5607730"/>
              <a:gd name="connsiteY11" fmla="*/ 0 h 4220483"/>
              <a:gd name="connsiteX12" fmla="*/ 3237247 w 5607730"/>
              <a:gd name="connsiteY12" fmla="*/ 19879 h 4220483"/>
              <a:gd name="connsiteX13" fmla="*/ 3495665 w 5607730"/>
              <a:gd name="connsiteY13" fmla="*/ 64605 h 4220483"/>
              <a:gd name="connsiteX14" fmla="*/ 3609965 w 5607730"/>
              <a:gd name="connsiteY14" fmla="*/ 134179 h 4220483"/>
              <a:gd name="connsiteX15" fmla="*/ 3833595 w 5607730"/>
              <a:gd name="connsiteY15" fmla="*/ 377687 h 4220483"/>
              <a:gd name="connsiteX16" fmla="*/ 4106921 w 5607730"/>
              <a:gd name="connsiteY16" fmla="*/ 591379 h 4220483"/>
              <a:gd name="connsiteX17" fmla="*/ 4375278 w 5607730"/>
              <a:gd name="connsiteY17" fmla="*/ 720587 h 4220483"/>
              <a:gd name="connsiteX18" fmla="*/ 4623756 w 5607730"/>
              <a:gd name="connsiteY18" fmla="*/ 944218 h 4220483"/>
              <a:gd name="connsiteX19" fmla="*/ 4882173 w 5607730"/>
              <a:gd name="connsiteY19" fmla="*/ 1013792 h 4220483"/>
              <a:gd name="connsiteX20" fmla="*/ 4981565 w 5607730"/>
              <a:gd name="connsiteY20" fmla="*/ 1207605 h 4220483"/>
              <a:gd name="connsiteX21" fmla="*/ 5056108 w 5607730"/>
              <a:gd name="connsiteY21" fmla="*/ 1500809 h 4220483"/>
              <a:gd name="connsiteX22" fmla="*/ 5324465 w 5607730"/>
              <a:gd name="connsiteY22" fmla="*/ 1714500 h 4220483"/>
              <a:gd name="connsiteX23" fmla="*/ 5528217 w 5607730"/>
              <a:gd name="connsiteY23" fmla="*/ 1928192 h 4220483"/>
              <a:gd name="connsiteX24" fmla="*/ 5607730 w 5607730"/>
              <a:gd name="connsiteY24" fmla="*/ 2171700 h 4220483"/>
              <a:gd name="connsiteX25" fmla="*/ 5567973 w 5607730"/>
              <a:gd name="connsiteY25" fmla="*/ 2410240 h 4220483"/>
              <a:gd name="connsiteX26" fmla="*/ 5438765 w 5607730"/>
              <a:gd name="connsiteY26" fmla="*/ 2643809 h 4220483"/>
              <a:gd name="connsiteX27" fmla="*/ 5399008 w 5607730"/>
              <a:gd name="connsiteY27" fmla="*/ 2678596 h 4220483"/>
              <a:gd name="connsiteX28" fmla="*/ 5314525 w 5607730"/>
              <a:gd name="connsiteY28" fmla="*/ 2658718 h 4220483"/>
              <a:gd name="connsiteX29" fmla="*/ 5249921 w 5607730"/>
              <a:gd name="connsiteY29" fmla="*/ 2559327 h 4220483"/>
              <a:gd name="connsiteX30" fmla="*/ 5200225 w 5607730"/>
              <a:gd name="connsiteY30" fmla="*/ 2469874 h 4220483"/>
              <a:gd name="connsiteX31" fmla="*/ 5100834 w 5607730"/>
              <a:gd name="connsiteY31" fmla="*/ 2335696 h 4220483"/>
              <a:gd name="connsiteX32" fmla="*/ 5031260 w 5607730"/>
              <a:gd name="connsiteY32" fmla="*/ 2271092 h 4220483"/>
              <a:gd name="connsiteX33" fmla="*/ 4996473 w 5607730"/>
              <a:gd name="connsiteY33" fmla="*/ 2216427 h 4220483"/>
              <a:gd name="connsiteX34" fmla="*/ 4971625 w 5607730"/>
              <a:gd name="connsiteY34" fmla="*/ 2261153 h 4220483"/>
              <a:gd name="connsiteX35" fmla="*/ 4951747 w 5607730"/>
              <a:gd name="connsiteY35" fmla="*/ 2276061 h 4220483"/>
              <a:gd name="connsiteX36" fmla="*/ 4911991 w 5607730"/>
              <a:gd name="connsiteY36" fmla="*/ 2241274 h 4220483"/>
              <a:gd name="connsiteX37" fmla="*/ 4852356 w 5607730"/>
              <a:gd name="connsiteY37" fmla="*/ 2251213 h 4220483"/>
              <a:gd name="connsiteX38" fmla="*/ 4787752 w 5607730"/>
              <a:gd name="connsiteY38" fmla="*/ 2290970 h 4220483"/>
              <a:gd name="connsiteX39" fmla="*/ 4733086 w 5607730"/>
              <a:gd name="connsiteY39" fmla="*/ 2360544 h 4220483"/>
              <a:gd name="connsiteX40" fmla="*/ 4728117 w 5607730"/>
              <a:gd name="connsiteY40" fmla="*/ 2430118 h 4220483"/>
              <a:gd name="connsiteX41" fmla="*/ 4688360 w 5607730"/>
              <a:gd name="connsiteY41" fmla="*/ 2454966 h 4220483"/>
              <a:gd name="connsiteX42" fmla="*/ 4743025 w 5607730"/>
              <a:gd name="connsiteY42" fmla="*/ 2534479 h 4220483"/>
              <a:gd name="connsiteX43" fmla="*/ 4777812 w 5607730"/>
              <a:gd name="connsiteY43" fmla="*/ 2594113 h 4220483"/>
              <a:gd name="connsiteX44" fmla="*/ 4817569 w 5607730"/>
              <a:gd name="connsiteY44" fmla="*/ 2648779 h 4220483"/>
              <a:gd name="connsiteX45" fmla="*/ 4862295 w 5607730"/>
              <a:gd name="connsiteY45" fmla="*/ 2703444 h 4220483"/>
              <a:gd name="connsiteX46" fmla="*/ 4872234 w 5607730"/>
              <a:gd name="connsiteY46" fmla="*/ 2748170 h 4220483"/>
              <a:gd name="connsiteX47" fmla="*/ 4872234 w 5607730"/>
              <a:gd name="connsiteY47" fmla="*/ 2792896 h 4220483"/>
              <a:gd name="connsiteX48" fmla="*/ 4832478 w 5607730"/>
              <a:gd name="connsiteY48" fmla="*/ 2922105 h 4220483"/>
              <a:gd name="connsiteX49" fmla="*/ 4703269 w 5607730"/>
              <a:gd name="connsiteY49" fmla="*/ 3061253 h 4220483"/>
              <a:gd name="connsiteX50" fmla="*/ 4509456 w 5607730"/>
              <a:gd name="connsiteY50" fmla="*/ 2728292 h 4220483"/>
              <a:gd name="connsiteX51" fmla="*/ 4380247 w 5607730"/>
              <a:gd name="connsiteY51" fmla="*/ 2564296 h 4220483"/>
              <a:gd name="connsiteX52" fmla="*/ 4121830 w 5607730"/>
              <a:gd name="connsiteY52" fmla="*/ 2479813 h 4220483"/>
              <a:gd name="connsiteX53" fmla="*/ 3749112 w 5607730"/>
              <a:gd name="connsiteY53" fmla="*/ 2425148 h 4220483"/>
              <a:gd name="connsiteX54" fmla="*/ 3455908 w 5607730"/>
              <a:gd name="connsiteY54" fmla="*/ 2524540 h 4220483"/>
              <a:gd name="connsiteX55" fmla="*/ 3132886 w 5607730"/>
              <a:gd name="connsiteY55" fmla="*/ 2499692 h 4220483"/>
              <a:gd name="connsiteX56" fmla="*/ 2874469 w 5607730"/>
              <a:gd name="connsiteY56" fmla="*/ 2504661 h 4220483"/>
              <a:gd name="connsiteX57" fmla="*/ 2442117 w 5607730"/>
              <a:gd name="connsiteY57" fmla="*/ 2514600 h 4220483"/>
              <a:gd name="connsiteX58" fmla="*/ 1845768 w 5607730"/>
              <a:gd name="connsiteY58" fmla="*/ 2594112 h 4220483"/>
              <a:gd name="connsiteX59" fmla="*/ 1751348 w 5607730"/>
              <a:gd name="connsiteY59" fmla="*/ 2812774 h 4220483"/>
              <a:gd name="connsiteX60" fmla="*/ 1746378 w 5607730"/>
              <a:gd name="connsiteY60" fmla="*/ 2981740 h 4220483"/>
              <a:gd name="connsiteX61" fmla="*/ 1671834 w 5607730"/>
              <a:gd name="connsiteY61" fmla="*/ 3066222 h 4220483"/>
              <a:gd name="connsiteX62" fmla="*/ 1478021 w 5607730"/>
              <a:gd name="connsiteY62" fmla="*/ 2862469 h 4220483"/>
              <a:gd name="connsiteX63" fmla="*/ 1363722 w 5607730"/>
              <a:gd name="connsiteY63" fmla="*/ 2683564 h 4220483"/>
              <a:gd name="connsiteX64" fmla="*/ 1338873 w 5607730"/>
              <a:gd name="connsiteY64" fmla="*/ 2579203 h 4220483"/>
              <a:gd name="connsiteX65" fmla="*/ 1358752 w 5607730"/>
              <a:gd name="connsiteY65" fmla="*/ 2777987 h 4220483"/>
              <a:gd name="connsiteX66" fmla="*/ 1522747 w 5607730"/>
              <a:gd name="connsiteY66" fmla="*/ 2986708 h 4220483"/>
              <a:gd name="connsiteX67" fmla="*/ 1691713 w 5607730"/>
              <a:gd name="connsiteY67" fmla="*/ 3414090 h 4220483"/>
              <a:gd name="connsiteX68" fmla="*/ 1935221 w 5607730"/>
              <a:gd name="connsiteY68" fmla="*/ 3876259 h 4220483"/>
              <a:gd name="connsiteX69" fmla="*/ 2029643 w 5607730"/>
              <a:gd name="connsiteY69" fmla="*/ 4005468 h 4220483"/>
              <a:gd name="connsiteX70" fmla="*/ 1666864 w 5607730"/>
              <a:gd name="connsiteY70" fmla="*/ 4204249 h 4220483"/>
              <a:gd name="connsiteX71" fmla="*/ 1666865 w 5607730"/>
              <a:gd name="connsiteY71" fmla="*/ 4209219 h 4220483"/>
              <a:gd name="connsiteX72" fmla="*/ 364839 w 5607730"/>
              <a:gd name="connsiteY72" fmla="*/ 4025345 h 4220483"/>
              <a:gd name="connsiteX73" fmla="*/ 12000 w 5607730"/>
              <a:gd name="connsiteY73" fmla="*/ 3523419 h 4220483"/>
              <a:gd name="connsiteX74" fmla="*/ 141208 w 5607730"/>
              <a:gd name="connsiteY74" fmla="*/ 2623928 h 4220483"/>
              <a:gd name="connsiteX75" fmla="*/ 344960 w 5607730"/>
              <a:gd name="connsiteY75" fmla="*/ 2131941 h 4220483"/>
              <a:gd name="connsiteX76" fmla="*/ 528834 w 5607730"/>
              <a:gd name="connsiteY76" fmla="*/ 2211454 h 4220483"/>
              <a:gd name="connsiteX77" fmla="*/ 603377 w 5607730"/>
              <a:gd name="connsiteY77" fmla="*/ 2236303 h 4220483"/>
              <a:gd name="connsiteX78" fmla="*/ 588469 w 5607730"/>
              <a:gd name="connsiteY78" fmla="*/ 2246241 h 4220483"/>
              <a:gd name="connsiteX0" fmla="*/ 1189786 w 5607730"/>
              <a:gd name="connsiteY0" fmla="*/ 800100 h 4220483"/>
              <a:gd name="connsiteX1" fmla="*/ 1353783 w 5607730"/>
              <a:gd name="connsiteY1" fmla="*/ 983972 h 4220483"/>
              <a:gd name="connsiteX2" fmla="*/ 1587352 w 5607730"/>
              <a:gd name="connsiteY2" fmla="*/ 924336 h 4220483"/>
              <a:gd name="connsiteX3" fmla="*/ 1184817 w 5607730"/>
              <a:gd name="connsiteY3" fmla="*/ 581440 h 4220483"/>
              <a:gd name="connsiteX4" fmla="*/ 1229543 w 5607730"/>
              <a:gd name="connsiteY4" fmla="*/ 357809 h 4220483"/>
              <a:gd name="connsiteX5" fmla="*/ 1428325 w 5607730"/>
              <a:gd name="connsiteY5" fmla="*/ 263387 h 4220483"/>
              <a:gd name="connsiteX6" fmla="*/ 1597291 w 5607730"/>
              <a:gd name="connsiteY6" fmla="*/ 293205 h 4220483"/>
              <a:gd name="connsiteX7" fmla="*/ 1915343 w 5607730"/>
              <a:gd name="connsiteY7" fmla="*/ 124240 h 4220483"/>
              <a:gd name="connsiteX8" fmla="*/ 2253273 w 5607730"/>
              <a:gd name="connsiteY8" fmla="*/ 69574 h 4220483"/>
              <a:gd name="connsiteX9" fmla="*/ 2521630 w 5607730"/>
              <a:gd name="connsiteY9" fmla="*/ 89453 h 4220483"/>
              <a:gd name="connsiteX10" fmla="*/ 2874469 w 5607730"/>
              <a:gd name="connsiteY10" fmla="*/ 89453 h 4220483"/>
              <a:gd name="connsiteX11" fmla="*/ 3162704 w 5607730"/>
              <a:gd name="connsiteY11" fmla="*/ 0 h 4220483"/>
              <a:gd name="connsiteX12" fmla="*/ 3237247 w 5607730"/>
              <a:gd name="connsiteY12" fmla="*/ 19879 h 4220483"/>
              <a:gd name="connsiteX13" fmla="*/ 3495665 w 5607730"/>
              <a:gd name="connsiteY13" fmla="*/ 64605 h 4220483"/>
              <a:gd name="connsiteX14" fmla="*/ 3609965 w 5607730"/>
              <a:gd name="connsiteY14" fmla="*/ 134179 h 4220483"/>
              <a:gd name="connsiteX15" fmla="*/ 3833595 w 5607730"/>
              <a:gd name="connsiteY15" fmla="*/ 377687 h 4220483"/>
              <a:gd name="connsiteX16" fmla="*/ 4106921 w 5607730"/>
              <a:gd name="connsiteY16" fmla="*/ 591379 h 4220483"/>
              <a:gd name="connsiteX17" fmla="*/ 4375278 w 5607730"/>
              <a:gd name="connsiteY17" fmla="*/ 720587 h 4220483"/>
              <a:gd name="connsiteX18" fmla="*/ 4623756 w 5607730"/>
              <a:gd name="connsiteY18" fmla="*/ 944218 h 4220483"/>
              <a:gd name="connsiteX19" fmla="*/ 4882173 w 5607730"/>
              <a:gd name="connsiteY19" fmla="*/ 1013792 h 4220483"/>
              <a:gd name="connsiteX20" fmla="*/ 4981565 w 5607730"/>
              <a:gd name="connsiteY20" fmla="*/ 1207605 h 4220483"/>
              <a:gd name="connsiteX21" fmla="*/ 5056108 w 5607730"/>
              <a:gd name="connsiteY21" fmla="*/ 1500809 h 4220483"/>
              <a:gd name="connsiteX22" fmla="*/ 5324465 w 5607730"/>
              <a:gd name="connsiteY22" fmla="*/ 1714500 h 4220483"/>
              <a:gd name="connsiteX23" fmla="*/ 5528217 w 5607730"/>
              <a:gd name="connsiteY23" fmla="*/ 1928192 h 4220483"/>
              <a:gd name="connsiteX24" fmla="*/ 5607730 w 5607730"/>
              <a:gd name="connsiteY24" fmla="*/ 2171700 h 4220483"/>
              <a:gd name="connsiteX25" fmla="*/ 5567973 w 5607730"/>
              <a:gd name="connsiteY25" fmla="*/ 2410240 h 4220483"/>
              <a:gd name="connsiteX26" fmla="*/ 5438765 w 5607730"/>
              <a:gd name="connsiteY26" fmla="*/ 2643809 h 4220483"/>
              <a:gd name="connsiteX27" fmla="*/ 5399008 w 5607730"/>
              <a:gd name="connsiteY27" fmla="*/ 2678596 h 4220483"/>
              <a:gd name="connsiteX28" fmla="*/ 5314525 w 5607730"/>
              <a:gd name="connsiteY28" fmla="*/ 2658718 h 4220483"/>
              <a:gd name="connsiteX29" fmla="*/ 5249921 w 5607730"/>
              <a:gd name="connsiteY29" fmla="*/ 2559327 h 4220483"/>
              <a:gd name="connsiteX30" fmla="*/ 5200225 w 5607730"/>
              <a:gd name="connsiteY30" fmla="*/ 2469874 h 4220483"/>
              <a:gd name="connsiteX31" fmla="*/ 5100834 w 5607730"/>
              <a:gd name="connsiteY31" fmla="*/ 2335696 h 4220483"/>
              <a:gd name="connsiteX32" fmla="*/ 5031260 w 5607730"/>
              <a:gd name="connsiteY32" fmla="*/ 2271092 h 4220483"/>
              <a:gd name="connsiteX33" fmla="*/ 4996473 w 5607730"/>
              <a:gd name="connsiteY33" fmla="*/ 2216427 h 4220483"/>
              <a:gd name="connsiteX34" fmla="*/ 4971625 w 5607730"/>
              <a:gd name="connsiteY34" fmla="*/ 2261153 h 4220483"/>
              <a:gd name="connsiteX35" fmla="*/ 4951747 w 5607730"/>
              <a:gd name="connsiteY35" fmla="*/ 2276061 h 4220483"/>
              <a:gd name="connsiteX36" fmla="*/ 4911991 w 5607730"/>
              <a:gd name="connsiteY36" fmla="*/ 2241274 h 4220483"/>
              <a:gd name="connsiteX37" fmla="*/ 4852356 w 5607730"/>
              <a:gd name="connsiteY37" fmla="*/ 2251213 h 4220483"/>
              <a:gd name="connsiteX38" fmla="*/ 4787752 w 5607730"/>
              <a:gd name="connsiteY38" fmla="*/ 2290970 h 4220483"/>
              <a:gd name="connsiteX39" fmla="*/ 4733086 w 5607730"/>
              <a:gd name="connsiteY39" fmla="*/ 2360544 h 4220483"/>
              <a:gd name="connsiteX40" fmla="*/ 4728117 w 5607730"/>
              <a:gd name="connsiteY40" fmla="*/ 2430118 h 4220483"/>
              <a:gd name="connsiteX41" fmla="*/ 4688360 w 5607730"/>
              <a:gd name="connsiteY41" fmla="*/ 2454966 h 4220483"/>
              <a:gd name="connsiteX42" fmla="*/ 4743025 w 5607730"/>
              <a:gd name="connsiteY42" fmla="*/ 2534479 h 4220483"/>
              <a:gd name="connsiteX43" fmla="*/ 4777812 w 5607730"/>
              <a:gd name="connsiteY43" fmla="*/ 2594113 h 4220483"/>
              <a:gd name="connsiteX44" fmla="*/ 4817569 w 5607730"/>
              <a:gd name="connsiteY44" fmla="*/ 2648779 h 4220483"/>
              <a:gd name="connsiteX45" fmla="*/ 4862295 w 5607730"/>
              <a:gd name="connsiteY45" fmla="*/ 2703444 h 4220483"/>
              <a:gd name="connsiteX46" fmla="*/ 4872234 w 5607730"/>
              <a:gd name="connsiteY46" fmla="*/ 2748170 h 4220483"/>
              <a:gd name="connsiteX47" fmla="*/ 4872234 w 5607730"/>
              <a:gd name="connsiteY47" fmla="*/ 2792896 h 4220483"/>
              <a:gd name="connsiteX48" fmla="*/ 4832478 w 5607730"/>
              <a:gd name="connsiteY48" fmla="*/ 2922105 h 4220483"/>
              <a:gd name="connsiteX49" fmla="*/ 4703269 w 5607730"/>
              <a:gd name="connsiteY49" fmla="*/ 3061253 h 4220483"/>
              <a:gd name="connsiteX50" fmla="*/ 4509456 w 5607730"/>
              <a:gd name="connsiteY50" fmla="*/ 2728292 h 4220483"/>
              <a:gd name="connsiteX51" fmla="*/ 4380247 w 5607730"/>
              <a:gd name="connsiteY51" fmla="*/ 2564296 h 4220483"/>
              <a:gd name="connsiteX52" fmla="*/ 4121830 w 5607730"/>
              <a:gd name="connsiteY52" fmla="*/ 2479813 h 4220483"/>
              <a:gd name="connsiteX53" fmla="*/ 3749112 w 5607730"/>
              <a:gd name="connsiteY53" fmla="*/ 2425148 h 4220483"/>
              <a:gd name="connsiteX54" fmla="*/ 3455908 w 5607730"/>
              <a:gd name="connsiteY54" fmla="*/ 2524540 h 4220483"/>
              <a:gd name="connsiteX55" fmla="*/ 3132886 w 5607730"/>
              <a:gd name="connsiteY55" fmla="*/ 2499692 h 4220483"/>
              <a:gd name="connsiteX56" fmla="*/ 2874469 w 5607730"/>
              <a:gd name="connsiteY56" fmla="*/ 2504661 h 4220483"/>
              <a:gd name="connsiteX57" fmla="*/ 2442117 w 5607730"/>
              <a:gd name="connsiteY57" fmla="*/ 2514600 h 4220483"/>
              <a:gd name="connsiteX58" fmla="*/ 1845768 w 5607730"/>
              <a:gd name="connsiteY58" fmla="*/ 2594112 h 4220483"/>
              <a:gd name="connsiteX59" fmla="*/ 1751348 w 5607730"/>
              <a:gd name="connsiteY59" fmla="*/ 2812774 h 4220483"/>
              <a:gd name="connsiteX60" fmla="*/ 1746378 w 5607730"/>
              <a:gd name="connsiteY60" fmla="*/ 2981740 h 4220483"/>
              <a:gd name="connsiteX61" fmla="*/ 1671834 w 5607730"/>
              <a:gd name="connsiteY61" fmla="*/ 3066222 h 4220483"/>
              <a:gd name="connsiteX62" fmla="*/ 1478021 w 5607730"/>
              <a:gd name="connsiteY62" fmla="*/ 2862469 h 4220483"/>
              <a:gd name="connsiteX63" fmla="*/ 1363722 w 5607730"/>
              <a:gd name="connsiteY63" fmla="*/ 2683564 h 4220483"/>
              <a:gd name="connsiteX64" fmla="*/ 1338873 w 5607730"/>
              <a:gd name="connsiteY64" fmla="*/ 2579203 h 4220483"/>
              <a:gd name="connsiteX65" fmla="*/ 1358752 w 5607730"/>
              <a:gd name="connsiteY65" fmla="*/ 2777987 h 4220483"/>
              <a:gd name="connsiteX66" fmla="*/ 1522747 w 5607730"/>
              <a:gd name="connsiteY66" fmla="*/ 2986708 h 4220483"/>
              <a:gd name="connsiteX67" fmla="*/ 1691713 w 5607730"/>
              <a:gd name="connsiteY67" fmla="*/ 3414090 h 4220483"/>
              <a:gd name="connsiteX68" fmla="*/ 1935221 w 5607730"/>
              <a:gd name="connsiteY68" fmla="*/ 3876259 h 4220483"/>
              <a:gd name="connsiteX69" fmla="*/ 2029643 w 5607730"/>
              <a:gd name="connsiteY69" fmla="*/ 4005468 h 4220483"/>
              <a:gd name="connsiteX70" fmla="*/ 1666864 w 5607730"/>
              <a:gd name="connsiteY70" fmla="*/ 4204249 h 4220483"/>
              <a:gd name="connsiteX71" fmla="*/ 1666865 w 5607730"/>
              <a:gd name="connsiteY71" fmla="*/ 4209219 h 4220483"/>
              <a:gd name="connsiteX72" fmla="*/ 364839 w 5607730"/>
              <a:gd name="connsiteY72" fmla="*/ 4025345 h 4220483"/>
              <a:gd name="connsiteX73" fmla="*/ 12000 w 5607730"/>
              <a:gd name="connsiteY73" fmla="*/ 3523419 h 4220483"/>
              <a:gd name="connsiteX74" fmla="*/ 141208 w 5607730"/>
              <a:gd name="connsiteY74" fmla="*/ 2623928 h 4220483"/>
              <a:gd name="connsiteX75" fmla="*/ 344960 w 5607730"/>
              <a:gd name="connsiteY75" fmla="*/ 2131941 h 4220483"/>
              <a:gd name="connsiteX76" fmla="*/ 528834 w 5607730"/>
              <a:gd name="connsiteY76" fmla="*/ 2211454 h 4220483"/>
              <a:gd name="connsiteX77" fmla="*/ 603377 w 5607730"/>
              <a:gd name="connsiteY77" fmla="*/ 2236303 h 4220483"/>
              <a:gd name="connsiteX78" fmla="*/ 588469 w 5607730"/>
              <a:gd name="connsiteY78" fmla="*/ 2246241 h 4220483"/>
              <a:gd name="connsiteX0" fmla="*/ 1189786 w 5607730"/>
              <a:gd name="connsiteY0" fmla="*/ 800100 h 4220483"/>
              <a:gd name="connsiteX1" fmla="*/ 1353783 w 5607730"/>
              <a:gd name="connsiteY1" fmla="*/ 983972 h 4220483"/>
              <a:gd name="connsiteX2" fmla="*/ 1587352 w 5607730"/>
              <a:gd name="connsiteY2" fmla="*/ 924336 h 4220483"/>
              <a:gd name="connsiteX3" fmla="*/ 1607230 w 5607730"/>
              <a:gd name="connsiteY3" fmla="*/ 914397 h 4220483"/>
              <a:gd name="connsiteX4" fmla="*/ 1184817 w 5607730"/>
              <a:gd name="connsiteY4" fmla="*/ 581440 h 4220483"/>
              <a:gd name="connsiteX5" fmla="*/ 1229543 w 5607730"/>
              <a:gd name="connsiteY5" fmla="*/ 357809 h 4220483"/>
              <a:gd name="connsiteX6" fmla="*/ 1428325 w 5607730"/>
              <a:gd name="connsiteY6" fmla="*/ 263387 h 4220483"/>
              <a:gd name="connsiteX7" fmla="*/ 1597291 w 5607730"/>
              <a:gd name="connsiteY7" fmla="*/ 293205 h 4220483"/>
              <a:gd name="connsiteX8" fmla="*/ 1915343 w 5607730"/>
              <a:gd name="connsiteY8" fmla="*/ 124240 h 4220483"/>
              <a:gd name="connsiteX9" fmla="*/ 2253273 w 5607730"/>
              <a:gd name="connsiteY9" fmla="*/ 69574 h 4220483"/>
              <a:gd name="connsiteX10" fmla="*/ 2521630 w 5607730"/>
              <a:gd name="connsiteY10" fmla="*/ 89453 h 4220483"/>
              <a:gd name="connsiteX11" fmla="*/ 2874469 w 5607730"/>
              <a:gd name="connsiteY11" fmla="*/ 89453 h 4220483"/>
              <a:gd name="connsiteX12" fmla="*/ 3162704 w 5607730"/>
              <a:gd name="connsiteY12" fmla="*/ 0 h 4220483"/>
              <a:gd name="connsiteX13" fmla="*/ 3237247 w 5607730"/>
              <a:gd name="connsiteY13" fmla="*/ 19879 h 4220483"/>
              <a:gd name="connsiteX14" fmla="*/ 3495665 w 5607730"/>
              <a:gd name="connsiteY14" fmla="*/ 64605 h 4220483"/>
              <a:gd name="connsiteX15" fmla="*/ 3609965 w 5607730"/>
              <a:gd name="connsiteY15" fmla="*/ 134179 h 4220483"/>
              <a:gd name="connsiteX16" fmla="*/ 3833595 w 5607730"/>
              <a:gd name="connsiteY16" fmla="*/ 377687 h 4220483"/>
              <a:gd name="connsiteX17" fmla="*/ 4106921 w 5607730"/>
              <a:gd name="connsiteY17" fmla="*/ 591379 h 4220483"/>
              <a:gd name="connsiteX18" fmla="*/ 4375278 w 5607730"/>
              <a:gd name="connsiteY18" fmla="*/ 720587 h 4220483"/>
              <a:gd name="connsiteX19" fmla="*/ 4623756 w 5607730"/>
              <a:gd name="connsiteY19" fmla="*/ 944218 h 4220483"/>
              <a:gd name="connsiteX20" fmla="*/ 4882173 w 5607730"/>
              <a:gd name="connsiteY20" fmla="*/ 1013792 h 4220483"/>
              <a:gd name="connsiteX21" fmla="*/ 4981565 w 5607730"/>
              <a:gd name="connsiteY21" fmla="*/ 1207605 h 4220483"/>
              <a:gd name="connsiteX22" fmla="*/ 5056108 w 5607730"/>
              <a:gd name="connsiteY22" fmla="*/ 1500809 h 4220483"/>
              <a:gd name="connsiteX23" fmla="*/ 5324465 w 5607730"/>
              <a:gd name="connsiteY23" fmla="*/ 1714500 h 4220483"/>
              <a:gd name="connsiteX24" fmla="*/ 5528217 w 5607730"/>
              <a:gd name="connsiteY24" fmla="*/ 1928192 h 4220483"/>
              <a:gd name="connsiteX25" fmla="*/ 5607730 w 5607730"/>
              <a:gd name="connsiteY25" fmla="*/ 2171700 h 4220483"/>
              <a:gd name="connsiteX26" fmla="*/ 5567973 w 5607730"/>
              <a:gd name="connsiteY26" fmla="*/ 2410240 h 4220483"/>
              <a:gd name="connsiteX27" fmla="*/ 5438765 w 5607730"/>
              <a:gd name="connsiteY27" fmla="*/ 2643809 h 4220483"/>
              <a:gd name="connsiteX28" fmla="*/ 5399008 w 5607730"/>
              <a:gd name="connsiteY28" fmla="*/ 2678596 h 4220483"/>
              <a:gd name="connsiteX29" fmla="*/ 5314525 w 5607730"/>
              <a:gd name="connsiteY29" fmla="*/ 2658718 h 4220483"/>
              <a:gd name="connsiteX30" fmla="*/ 5249921 w 5607730"/>
              <a:gd name="connsiteY30" fmla="*/ 2559327 h 4220483"/>
              <a:gd name="connsiteX31" fmla="*/ 5200225 w 5607730"/>
              <a:gd name="connsiteY31" fmla="*/ 2469874 h 4220483"/>
              <a:gd name="connsiteX32" fmla="*/ 5100834 w 5607730"/>
              <a:gd name="connsiteY32" fmla="*/ 2335696 h 4220483"/>
              <a:gd name="connsiteX33" fmla="*/ 5031260 w 5607730"/>
              <a:gd name="connsiteY33" fmla="*/ 2271092 h 4220483"/>
              <a:gd name="connsiteX34" fmla="*/ 4996473 w 5607730"/>
              <a:gd name="connsiteY34" fmla="*/ 2216427 h 4220483"/>
              <a:gd name="connsiteX35" fmla="*/ 4971625 w 5607730"/>
              <a:gd name="connsiteY35" fmla="*/ 2261153 h 4220483"/>
              <a:gd name="connsiteX36" fmla="*/ 4951747 w 5607730"/>
              <a:gd name="connsiteY36" fmla="*/ 2276061 h 4220483"/>
              <a:gd name="connsiteX37" fmla="*/ 4911991 w 5607730"/>
              <a:gd name="connsiteY37" fmla="*/ 2241274 h 4220483"/>
              <a:gd name="connsiteX38" fmla="*/ 4852356 w 5607730"/>
              <a:gd name="connsiteY38" fmla="*/ 2251213 h 4220483"/>
              <a:gd name="connsiteX39" fmla="*/ 4787752 w 5607730"/>
              <a:gd name="connsiteY39" fmla="*/ 2290970 h 4220483"/>
              <a:gd name="connsiteX40" fmla="*/ 4733086 w 5607730"/>
              <a:gd name="connsiteY40" fmla="*/ 2360544 h 4220483"/>
              <a:gd name="connsiteX41" fmla="*/ 4728117 w 5607730"/>
              <a:gd name="connsiteY41" fmla="*/ 2430118 h 4220483"/>
              <a:gd name="connsiteX42" fmla="*/ 4688360 w 5607730"/>
              <a:gd name="connsiteY42" fmla="*/ 2454966 h 4220483"/>
              <a:gd name="connsiteX43" fmla="*/ 4743025 w 5607730"/>
              <a:gd name="connsiteY43" fmla="*/ 2534479 h 4220483"/>
              <a:gd name="connsiteX44" fmla="*/ 4777812 w 5607730"/>
              <a:gd name="connsiteY44" fmla="*/ 2594113 h 4220483"/>
              <a:gd name="connsiteX45" fmla="*/ 4817569 w 5607730"/>
              <a:gd name="connsiteY45" fmla="*/ 2648779 h 4220483"/>
              <a:gd name="connsiteX46" fmla="*/ 4862295 w 5607730"/>
              <a:gd name="connsiteY46" fmla="*/ 2703444 h 4220483"/>
              <a:gd name="connsiteX47" fmla="*/ 4872234 w 5607730"/>
              <a:gd name="connsiteY47" fmla="*/ 2748170 h 4220483"/>
              <a:gd name="connsiteX48" fmla="*/ 4872234 w 5607730"/>
              <a:gd name="connsiteY48" fmla="*/ 2792896 h 4220483"/>
              <a:gd name="connsiteX49" fmla="*/ 4832478 w 5607730"/>
              <a:gd name="connsiteY49" fmla="*/ 2922105 h 4220483"/>
              <a:gd name="connsiteX50" fmla="*/ 4703269 w 5607730"/>
              <a:gd name="connsiteY50" fmla="*/ 3061253 h 4220483"/>
              <a:gd name="connsiteX51" fmla="*/ 4509456 w 5607730"/>
              <a:gd name="connsiteY51" fmla="*/ 2728292 h 4220483"/>
              <a:gd name="connsiteX52" fmla="*/ 4380247 w 5607730"/>
              <a:gd name="connsiteY52" fmla="*/ 2564296 h 4220483"/>
              <a:gd name="connsiteX53" fmla="*/ 4121830 w 5607730"/>
              <a:gd name="connsiteY53" fmla="*/ 2479813 h 4220483"/>
              <a:gd name="connsiteX54" fmla="*/ 3749112 w 5607730"/>
              <a:gd name="connsiteY54" fmla="*/ 2425148 h 4220483"/>
              <a:gd name="connsiteX55" fmla="*/ 3455908 w 5607730"/>
              <a:gd name="connsiteY55" fmla="*/ 2524540 h 4220483"/>
              <a:gd name="connsiteX56" fmla="*/ 3132886 w 5607730"/>
              <a:gd name="connsiteY56" fmla="*/ 2499692 h 4220483"/>
              <a:gd name="connsiteX57" fmla="*/ 2874469 w 5607730"/>
              <a:gd name="connsiteY57" fmla="*/ 2504661 h 4220483"/>
              <a:gd name="connsiteX58" fmla="*/ 2442117 w 5607730"/>
              <a:gd name="connsiteY58" fmla="*/ 2514600 h 4220483"/>
              <a:gd name="connsiteX59" fmla="*/ 1845768 w 5607730"/>
              <a:gd name="connsiteY59" fmla="*/ 2594112 h 4220483"/>
              <a:gd name="connsiteX60" fmla="*/ 1751348 w 5607730"/>
              <a:gd name="connsiteY60" fmla="*/ 2812774 h 4220483"/>
              <a:gd name="connsiteX61" fmla="*/ 1746378 w 5607730"/>
              <a:gd name="connsiteY61" fmla="*/ 2981740 h 4220483"/>
              <a:gd name="connsiteX62" fmla="*/ 1671834 w 5607730"/>
              <a:gd name="connsiteY62" fmla="*/ 3066222 h 4220483"/>
              <a:gd name="connsiteX63" fmla="*/ 1478021 w 5607730"/>
              <a:gd name="connsiteY63" fmla="*/ 2862469 h 4220483"/>
              <a:gd name="connsiteX64" fmla="*/ 1363722 w 5607730"/>
              <a:gd name="connsiteY64" fmla="*/ 2683564 h 4220483"/>
              <a:gd name="connsiteX65" fmla="*/ 1338873 w 5607730"/>
              <a:gd name="connsiteY65" fmla="*/ 2579203 h 4220483"/>
              <a:gd name="connsiteX66" fmla="*/ 1358752 w 5607730"/>
              <a:gd name="connsiteY66" fmla="*/ 2777987 h 4220483"/>
              <a:gd name="connsiteX67" fmla="*/ 1522747 w 5607730"/>
              <a:gd name="connsiteY67" fmla="*/ 2986708 h 4220483"/>
              <a:gd name="connsiteX68" fmla="*/ 1691713 w 5607730"/>
              <a:gd name="connsiteY68" fmla="*/ 3414090 h 4220483"/>
              <a:gd name="connsiteX69" fmla="*/ 1935221 w 5607730"/>
              <a:gd name="connsiteY69" fmla="*/ 3876259 h 4220483"/>
              <a:gd name="connsiteX70" fmla="*/ 2029643 w 5607730"/>
              <a:gd name="connsiteY70" fmla="*/ 4005468 h 4220483"/>
              <a:gd name="connsiteX71" fmla="*/ 1666864 w 5607730"/>
              <a:gd name="connsiteY71" fmla="*/ 4204249 h 4220483"/>
              <a:gd name="connsiteX72" fmla="*/ 1666865 w 5607730"/>
              <a:gd name="connsiteY72" fmla="*/ 4209219 h 4220483"/>
              <a:gd name="connsiteX73" fmla="*/ 364839 w 5607730"/>
              <a:gd name="connsiteY73" fmla="*/ 4025345 h 4220483"/>
              <a:gd name="connsiteX74" fmla="*/ 12000 w 5607730"/>
              <a:gd name="connsiteY74" fmla="*/ 3523419 h 4220483"/>
              <a:gd name="connsiteX75" fmla="*/ 141208 w 5607730"/>
              <a:gd name="connsiteY75" fmla="*/ 2623928 h 4220483"/>
              <a:gd name="connsiteX76" fmla="*/ 344960 w 5607730"/>
              <a:gd name="connsiteY76" fmla="*/ 2131941 h 4220483"/>
              <a:gd name="connsiteX77" fmla="*/ 528834 w 5607730"/>
              <a:gd name="connsiteY77" fmla="*/ 2211454 h 4220483"/>
              <a:gd name="connsiteX78" fmla="*/ 603377 w 5607730"/>
              <a:gd name="connsiteY78" fmla="*/ 2236303 h 4220483"/>
              <a:gd name="connsiteX79" fmla="*/ 588469 w 5607730"/>
              <a:gd name="connsiteY79" fmla="*/ 2246241 h 4220483"/>
              <a:gd name="connsiteX0" fmla="*/ 1189786 w 5607730"/>
              <a:gd name="connsiteY0" fmla="*/ 800100 h 4220483"/>
              <a:gd name="connsiteX1" fmla="*/ 1353783 w 5607730"/>
              <a:gd name="connsiteY1" fmla="*/ 983972 h 4220483"/>
              <a:gd name="connsiteX2" fmla="*/ 1587352 w 5607730"/>
              <a:gd name="connsiteY2" fmla="*/ 924336 h 4220483"/>
              <a:gd name="connsiteX3" fmla="*/ 1875586 w 5607730"/>
              <a:gd name="connsiteY3" fmla="*/ 755371 h 4220483"/>
              <a:gd name="connsiteX4" fmla="*/ 1184817 w 5607730"/>
              <a:gd name="connsiteY4" fmla="*/ 581440 h 4220483"/>
              <a:gd name="connsiteX5" fmla="*/ 1229543 w 5607730"/>
              <a:gd name="connsiteY5" fmla="*/ 357809 h 4220483"/>
              <a:gd name="connsiteX6" fmla="*/ 1428325 w 5607730"/>
              <a:gd name="connsiteY6" fmla="*/ 263387 h 4220483"/>
              <a:gd name="connsiteX7" fmla="*/ 1597291 w 5607730"/>
              <a:gd name="connsiteY7" fmla="*/ 293205 h 4220483"/>
              <a:gd name="connsiteX8" fmla="*/ 1915343 w 5607730"/>
              <a:gd name="connsiteY8" fmla="*/ 124240 h 4220483"/>
              <a:gd name="connsiteX9" fmla="*/ 2253273 w 5607730"/>
              <a:gd name="connsiteY9" fmla="*/ 69574 h 4220483"/>
              <a:gd name="connsiteX10" fmla="*/ 2521630 w 5607730"/>
              <a:gd name="connsiteY10" fmla="*/ 89453 h 4220483"/>
              <a:gd name="connsiteX11" fmla="*/ 2874469 w 5607730"/>
              <a:gd name="connsiteY11" fmla="*/ 89453 h 4220483"/>
              <a:gd name="connsiteX12" fmla="*/ 3162704 w 5607730"/>
              <a:gd name="connsiteY12" fmla="*/ 0 h 4220483"/>
              <a:gd name="connsiteX13" fmla="*/ 3237247 w 5607730"/>
              <a:gd name="connsiteY13" fmla="*/ 19879 h 4220483"/>
              <a:gd name="connsiteX14" fmla="*/ 3495665 w 5607730"/>
              <a:gd name="connsiteY14" fmla="*/ 64605 h 4220483"/>
              <a:gd name="connsiteX15" fmla="*/ 3609965 w 5607730"/>
              <a:gd name="connsiteY15" fmla="*/ 134179 h 4220483"/>
              <a:gd name="connsiteX16" fmla="*/ 3833595 w 5607730"/>
              <a:gd name="connsiteY16" fmla="*/ 377687 h 4220483"/>
              <a:gd name="connsiteX17" fmla="*/ 4106921 w 5607730"/>
              <a:gd name="connsiteY17" fmla="*/ 591379 h 4220483"/>
              <a:gd name="connsiteX18" fmla="*/ 4375278 w 5607730"/>
              <a:gd name="connsiteY18" fmla="*/ 720587 h 4220483"/>
              <a:gd name="connsiteX19" fmla="*/ 4623756 w 5607730"/>
              <a:gd name="connsiteY19" fmla="*/ 944218 h 4220483"/>
              <a:gd name="connsiteX20" fmla="*/ 4882173 w 5607730"/>
              <a:gd name="connsiteY20" fmla="*/ 1013792 h 4220483"/>
              <a:gd name="connsiteX21" fmla="*/ 4981565 w 5607730"/>
              <a:gd name="connsiteY21" fmla="*/ 1207605 h 4220483"/>
              <a:gd name="connsiteX22" fmla="*/ 5056108 w 5607730"/>
              <a:gd name="connsiteY22" fmla="*/ 1500809 h 4220483"/>
              <a:gd name="connsiteX23" fmla="*/ 5324465 w 5607730"/>
              <a:gd name="connsiteY23" fmla="*/ 1714500 h 4220483"/>
              <a:gd name="connsiteX24" fmla="*/ 5528217 w 5607730"/>
              <a:gd name="connsiteY24" fmla="*/ 1928192 h 4220483"/>
              <a:gd name="connsiteX25" fmla="*/ 5607730 w 5607730"/>
              <a:gd name="connsiteY25" fmla="*/ 2171700 h 4220483"/>
              <a:gd name="connsiteX26" fmla="*/ 5567973 w 5607730"/>
              <a:gd name="connsiteY26" fmla="*/ 2410240 h 4220483"/>
              <a:gd name="connsiteX27" fmla="*/ 5438765 w 5607730"/>
              <a:gd name="connsiteY27" fmla="*/ 2643809 h 4220483"/>
              <a:gd name="connsiteX28" fmla="*/ 5399008 w 5607730"/>
              <a:gd name="connsiteY28" fmla="*/ 2678596 h 4220483"/>
              <a:gd name="connsiteX29" fmla="*/ 5314525 w 5607730"/>
              <a:gd name="connsiteY29" fmla="*/ 2658718 h 4220483"/>
              <a:gd name="connsiteX30" fmla="*/ 5249921 w 5607730"/>
              <a:gd name="connsiteY30" fmla="*/ 2559327 h 4220483"/>
              <a:gd name="connsiteX31" fmla="*/ 5200225 w 5607730"/>
              <a:gd name="connsiteY31" fmla="*/ 2469874 h 4220483"/>
              <a:gd name="connsiteX32" fmla="*/ 5100834 w 5607730"/>
              <a:gd name="connsiteY32" fmla="*/ 2335696 h 4220483"/>
              <a:gd name="connsiteX33" fmla="*/ 5031260 w 5607730"/>
              <a:gd name="connsiteY33" fmla="*/ 2271092 h 4220483"/>
              <a:gd name="connsiteX34" fmla="*/ 4996473 w 5607730"/>
              <a:gd name="connsiteY34" fmla="*/ 2216427 h 4220483"/>
              <a:gd name="connsiteX35" fmla="*/ 4971625 w 5607730"/>
              <a:gd name="connsiteY35" fmla="*/ 2261153 h 4220483"/>
              <a:gd name="connsiteX36" fmla="*/ 4951747 w 5607730"/>
              <a:gd name="connsiteY36" fmla="*/ 2276061 h 4220483"/>
              <a:gd name="connsiteX37" fmla="*/ 4911991 w 5607730"/>
              <a:gd name="connsiteY37" fmla="*/ 2241274 h 4220483"/>
              <a:gd name="connsiteX38" fmla="*/ 4852356 w 5607730"/>
              <a:gd name="connsiteY38" fmla="*/ 2251213 h 4220483"/>
              <a:gd name="connsiteX39" fmla="*/ 4787752 w 5607730"/>
              <a:gd name="connsiteY39" fmla="*/ 2290970 h 4220483"/>
              <a:gd name="connsiteX40" fmla="*/ 4733086 w 5607730"/>
              <a:gd name="connsiteY40" fmla="*/ 2360544 h 4220483"/>
              <a:gd name="connsiteX41" fmla="*/ 4728117 w 5607730"/>
              <a:gd name="connsiteY41" fmla="*/ 2430118 h 4220483"/>
              <a:gd name="connsiteX42" fmla="*/ 4688360 w 5607730"/>
              <a:gd name="connsiteY42" fmla="*/ 2454966 h 4220483"/>
              <a:gd name="connsiteX43" fmla="*/ 4743025 w 5607730"/>
              <a:gd name="connsiteY43" fmla="*/ 2534479 h 4220483"/>
              <a:gd name="connsiteX44" fmla="*/ 4777812 w 5607730"/>
              <a:gd name="connsiteY44" fmla="*/ 2594113 h 4220483"/>
              <a:gd name="connsiteX45" fmla="*/ 4817569 w 5607730"/>
              <a:gd name="connsiteY45" fmla="*/ 2648779 h 4220483"/>
              <a:gd name="connsiteX46" fmla="*/ 4862295 w 5607730"/>
              <a:gd name="connsiteY46" fmla="*/ 2703444 h 4220483"/>
              <a:gd name="connsiteX47" fmla="*/ 4872234 w 5607730"/>
              <a:gd name="connsiteY47" fmla="*/ 2748170 h 4220483"/>
              <a:gd name="connsiteX48" fmla="*/ 4872234 w 5607730"/>
              <a:gd name="connsiteY48" fmla="*/ 2792896 h 4220483"/>
              <a:gd name="connsiteX49" fmla="*/ 4832478 w 5607730"/>
              <a:gd name="connsiteY49" fmla="*/ 2922105 h 4220483"/>
              <a:gd name="connsiteX50" fmla="*/ 4703269 w 5607730"/>
              <a:gd name="connsiteY50" fmla="*/ 3061253 h 4220483"/>
              <a:gd name="connsiteX51" fmla="*/ 4509456 w 5607730"/>
              <a:gd name="connsiteY51" fmla="*/ 2728292 h 4220483"/>
              <a:gd name="connsiteX52" fmla="*/ 4380247 w 5607730"/>
              <a:gd name="connsiteY52" fmla="*/ 2564296 h 4220483"/>
              <a:gd name="connsiteX53" fmla="*/ 4121830 w 5607730"/>
              <a:gd name="connsiteY53" fmla="*/ 2479813 h 4220483"/>
              <a:gd name="connsiteX54" fmla="*/ 3749112 w 5607730"/>
              <a:gd name="connsiteY54" fmla="*/ 2425148 h 4220483"/>
              <a:gd name="connsiteX55" fmla="*/ 3455908 w 5607730"/>
              <a:gd name="connsiteY55" fmla="*/ 2524540 h 4220483"/>
              <a:gd name="connsiteX56" fmla="*/ 3132886 w 5607730"/>
              <a:gd name="connsiteY56" fmla="*/ 2499692 h 4220483"/>
              <a:gd name="connsiteX57" fmla="*/ 2874469 w 5607730"/>
              <a:gd name="connsiteY57" fmla="*/ 2504661 h 4220483"/>
              <a:gd name="connsiteX58" fmla="*/ 2442117 w 5607730"/>
              <a:gd name="connsiteY58" fmla="*/ 2514600 h 4220483"/>
              <a:gd name="connsiteX59" fmla="*/ 1845768 w 5607730"/>
              <a:gd name="connsiteY59" fmla="*/ 2594112 h 4220483"/>
              <a:gd name="connsiteX60" fmla="*/ 1751348 w 5607730"/>
              <a:gd name="connsiteY60" fmla="*/ 2812774 h 4220483"/>
              <a:gd name="connsiteX61" fmla="*/ 1746378 w 5607730"/>
              <a:gd name="connsiteY61" fmla="*/ 2981740 h 4220483"/>
              <a:gd name="connsiteX62" fmla="*/ 1671834 w 5607730"/>
              <a:gd name="connsiteY62" fmla="*/ 3066222 h 4220483"/>
              <a:gd name="connsiteX63" fmla="*/ 1478021 w 5607730"/>
              <a:gd name="connsiteY63" fmla="*/ 2862469 h 4220483"/>
              <a:gd name="connsiteX64" fmla="*/ 1363722 w 5607730"/>
              <a:gd name="connsiteY64" fmla="*/ 2683564 h 4220483"/>
              <a:gd name="connsiteX65" fmla="*/ 1338873 w 5607730"/>
              <a:gd name="connsiteY65" fmla="*/ 2579203 h 4220483"/>
              <a:gd name="connsiteX66" fmla="*/ 1358752 w 5607730"/>
              <a:gd name="connsiteY66" fmla="*/ 2777987 h 4220483"/>
              <a:gd name="connsiteX67" fmla="*/ 1522747 w 5607730"/>
              <a:gd name="connsiteY67" fmla="*/ 2986708 h 4220483"/>
              <a:gd name="connsiteX68" fmla="*/ 1691713 w 5607730"/>
              <a:gd name="connsiteY68" fmla="*/ 3414090 h 4220483"/>
              <a:gd name="connsiteX69" fmla="*/ 1935221 w 5607730"/>
              <a:gd name="connsiteY69" fmla="*/ 3876259 h 4220483"/>
              <a:gd name="connsiteX70" fmla="*/ 2029643 w 5607730"/>
              <a:gd name="connsiteY70" fmla="*/ 4005468 h 4220483"/>
              <a:gd name="connsiteX71" fmla="*/ 1666864 w 5607730"/>
              <a:gd name="connsiteY71" fmla="*/ 4204249 h 4220483"/>
              <a:gd name="connsiteX72" fmla="*/ 1666865 w 5607730"/>
              <a:gd name="connsiteY72" fmla="*/ 4209219 h 4220483"/>
              <a:gd name="connsiteX73" fmla="*/ 364839 w 5607730"/>
              <a:gd name="connsiteY73" fmla="*/ 4025345 h 4220483"/>
              <a:gd name="connsiteX74" fmla="*/ 12000 w 5607730"/>
              <a:gd name="connsiteY74" fmla="*/ 3523419 h 4220483"/>
              <a:gd name="connsiteX75" fmla="*/ 141208 w 5607730"/>
              <a:gd name="connsiteY75" fmla="*/ 2623928 h 4220483"/>
              <a:gd name="connsiteX76" fmla="*/ 344960 w 5607730"/>
              <a:gd name="connsiteY76" fmla="*/ 2131941 h 4220483"/>
              <a:gd name="connsiteX77" fmla="*/ 528834 w 5607730"/>
              <a:gd name="connsiteY77" fmla="*/ 2211454 h 4220483"/>
              <a:gd name="connsiteX78" fmla="*/ 603377 w 5607730"/>
              <a:gd name="connsiteY78" fmla="*/ 2236303 h 4220483"/>
              <a:gd name="connsiteX79" fmla="*/ 588469 w 5607730"/>
              <a:gd name="connsiteY79" fmla="*/ 2246241 h 4220483"/>
              <a:gd name="connsiteX0" fmla="*/ 1130151 w 5607730"/>
              <a:gd name="connsiteY0" fmla="*/ 1187726 h 4220483"/>
              <a:gd name="connsiteX1" fmla="*/ 1353783 w 5607730"/>
              <a:gd name="connsiteY1" fmla="*/ 983972 h 4220483"/>
              <a:gd name="connsiteX2" fmla="*/ 1587352 w 5607730"/>
              <a:gd name="connsiteY2" fmla="*/ 924336 h 4220483"/>
              <a:gd name="connsiteX3" fmla="*/ 1875586 w 5607730"/>
              <a:gd name="connsiteY3" fmla="*/ 755371 h 4220483"/>
              <a:gd name="connsiteX4" fmla="*/ 1184817 w 5607730"/>
              <a:gd name="connsiteY4" fmla="*/ 581440 h 4220483"/>
              <a:gd name="connsiteX5" fmla="*/ 1229543 w 5607730"/>
              <a:gd name="connsiteY5" fmla="*/ 357809 h 4220483"/>
              <a:gd name="connsiteX6" fmla="*/ 1428325 w 5607730"/>
              <a:gd name="connsiteY6" fmla="*/ 263387 h 4220483"/>
              <a:gd name="connsiteX7" fmla="*/ 1597291 w 5607730"/>
              <a:gd name="connsiteY7" fmla="*/ 293205 h 4220483"/>
              <a:gd name="connsiteX8" fmla="*/ 1915343 w 5607730"/>
              <a:gd name="connsiteY8" fmla="*/ 124240 h 4220483"/>
              <a:gd name="connsiteX9" fmla="*/ 2253273 w 5607730"/>
              <a:gd name="connsiteY9" fmla="*/ 69574 h 4220483"/>
              <a:gd name="connsiteX10" fmla="*/ 2521630 w 5607730"/>
              <a:gd name="connsiteY10" fmla="*/ 89453 h 4220483"/>
              <a:gd name="connsiteX11" fmla="*/ 2874469 w 5607730"/>
              <a:gd name="connsiteY11" fmla="*/ 89453 h 4220483"/>
              <a:gd name="connsiteX12" fmla="*/ 3162704 w 5607730"/>
              <a:gd name="connsiteY12" fmla="*/ 0 h 4220483"/>
              <a:gd name="connsiteX13" fmla="*/ 3237247 w 5607730"/>
              <a:gd name="connsiteY13" fmla="*/ 19879 h 4220483"/>
              <a:gd name="connsiteX14" fmla="*/ 3495665 w 5607730"/>
              <a:gd name="connsiteY14" fmla="*/ 64605 h 4220483"/>
              <a:gd name="connsiteX15" fmla="*/ 3609965 w 5607730"/>
              <a:gd name="connsiteY15" fmla="*/ 134179 h 4220483"/>
              <a:gd name="connsiteX16" fmla="*/ 3833595 w 5607730"/>
              <a:gd name="connsiteY16" fmla="*/ 377687 h 4220483"/>
              <a:gd name="connsiteX17" fmla="*/ 4106921 w 5607730"/>
              <a:gd name="connsiteY17" fmla="*/ 591379 h 4220483"/>
              <a:gd name="connsiteX18" fmla="*/ 4375278 w 5607730"/>
              <a:gd name="connsiteY18" fmla="*/ 720587 h 4220483"/>
              <a:gd name="connsiteX19" fmla="*/ 4623756 w 5607730"/>
              <a:gd name="connsiteY19" fmla="*/ 944218 h 4220483"/>
              <a:gd name="connsiteX20" fmla="*/ 4882173 w 5607730"/>
              <a:gd name="connsiteY20" fmla="*/ 1013792 h 4220483"/>
              <a:gd name="connsiteX21" fmla="*/ 4981565 w 5607730"/>
              <a:gd name="connsiteY21" fmla="*/ 1207605 h 4220483"/>
              <a:gd name="connsiteX22" fmla="*/ 5056108 w 5607730"/>
              <a:gd name="connsiteY22" fmla="*/ 1500809 h 4220483"/>
              <a:gd name="connsiteX23" fmla="*/ 5324465 w 5607730"/>
              <a:gd name="connsiteY23" fmla="*/ 1714500 h 4220483"/>
              <a:gd name="connsiteX24" fmla="*/ 5528217 w 5607730"/>
              <a:gd name="connsiteY24" fmla="*/ 1928192 h 4220483"/>
              <a:gd name="connsiteX25" fmla="*/ 5607730 w 5607730"/>
              <a:gd name="connsiteY25" fmla="*/ 2171700 h 4220483"/>
              <a:gd name="connsiteX26" fmla="*/ 5567973 w 5607730"/>
              <a:gd name="connsiteY26" fmla="*/ 2410240 h 4220483"/>
              <a:gd name="connsiteX27" fmla="*/ 5438765 w 5607730"/>
              <a:gd name="connsiteY27" fmla="*/ 2643809 h 4220483"/>
              <a:gd name="connsiteX28" fmla="*/ 5399008 w 5607730"/>
              <a:gd name="connsiteY28" fmla="*/ 2678596 h 4220483"/>
              <a:gd name="connsiteX29" fmla="*/ 5314525 w 5607730"/>
              <a:gd name="connsiteY29" fmla="*/ 2658718 h 4220483"/>
              <a:gd name="connsiteX30" fmla="*/ 5249921 w 5607730"/>
              <a:gd name="connsiteY30" fmla="*/ 2559327 h 4220483"/>
              <a:gd name="connsiteX31" fmla="*/ 5200225 w 5607730"/>
              <a:gd name="connsiteY31" fmla="*/ 2469874 h 4220483"/>
              <a:gd name="connsiteX32" fmla="*/ 5100834 w 5607730"/>
              <a:gd name="connsiteY32" fmla="*/ 2335696 h 4220483"/>
              <a:gd name="connsiteX33" fmla="*/ 5031260 w 5607730"/>
              <a:gd name="connsiteY33" fmla="*/ 2271092 h 4220483"/>
              <a:gd name="connsiteX34" fmla="*/ 4996473 w 5607730"/>
              <a:gd name="connsiteY34" fmla="*/ 2216427 h 4220483"/>
              <a:gd name="connsiteX35" fmla="*/ 4971625 w 5607730"/>
              <a:gd name="connsiteY35" fmla="*/ 2261153 h 4220483"/>
              <a:gd name="connsiteX36" fmla="*/ 4951747 w 5607730"/>
              <a:gd name="connsiteY36" fmla="*/ 2276061 h 4220483"/>
              <a:gd name="connsiteX37" fmla="*/ 4911991 w 5607730"/>
              <a:gd name="connsiteY37" fmla="*/ 2241274 h 4220483"/>
              <a:gd name="connsiteX38" fmla="*/ 4852356 w 5607730"/>
              <a:gd name="connsiteY38" fmla="*/ 2251213 h 4220483"/>
              <a:gd name="connsiteX39" fmla="*/ 4787752 w 5607730"/>
              <a:gd name="connsiteY39" fmla="*/ 2290970 h 4220483"/>
              <a:gd name="connsiteX40" fmla="*/ 4733086 w 5607730"/>
              <a:gd name="connsiteY40" fmla="*/ 2360544 h 4220483"/>
              <a:gd name="connsiteX41" fmla="*/ 4728117 w 5607730"/>
              <a:gd name="connsiteY41" fmla="*/ 2430118 h 4220483"/>
              <a:gd name="connsiteX42" fmla="*/ 4688360 w 5607730"/>
              <a:gd name="connsiteY42" fmla="*/ 2454966 h 4220483"/>
              <a:gd name="connsiteX43" fmla="*/ 4743025 w 5607730"/>
              <a:gd name="connsiteY43" fmla="*/ 2534479 h 4220483"/>
              <a:gd name="connsiteX44" fmla="*/ 4777812 w 5607730"/>
              <a:gd name="connsiteY44" fmla="*/ 2594113 h 4220483"/>
              <a:gd name="connsiteX45" fmla="*/ 4817569 w 5607730"/>
              <a:gd name="connsiteY45" fmla="*/ 2648779 h 4220483"/>
              <a:gd name="connsiteX46" fmla="*/ 4862295 w 5607730"/>
              <a:gd name="connsiteY46" fmla="*/ 2703444 h 4220483"/>
              <a:gd name="connsiteX47" fmla="*/ 4872234 w 5607730"/>
              <a:gd name="connsiteY47" fmla="*/ 2748170 h 4220483"/>
              <a:gd name="connsiteX48" fmla="*/ 4872234 w 5607730"/>
              <a:gd name="connsiteY48" fmla="*/ 2792896 h 4220483"/>
              <a:gd name="connsiteX49" fmla="*/ 4832478 w 5607730"/>
              <a:gd name="connsiteY49" fmla="*/ 2922105 h 4220483"/>
              <a:gd name="connsiteX50" fmla="*/ 4703269 w 5607730"/>
              <a:gd name="connsiteY50" fmla="*/ 3061253 h 4220483"/>
              <a:gd name="connsiteX51" fmla="*/ 4509456 w 5607730"/>
              <a:gd name="connsiteY51" fmla="*/ 2728292 h 4220483"/>
              <a:gd name="connsiteX52" fmla="*/ 4380247 w 5607730"/>
              <a:gd name="connsiteY52" fmla="*/ 2564296 h 4220483"/>
              <a:gd name="connsiteX53" fmla="*/ 4121830 w 5607730"/>
              <a:gd name="connsiteY53" fmla="*/ 2479813 h 4220483"/>
              <a:gd name="connsiteX54" fmla="*/ 3749112 w 5607730"/>
              <a:gd name="connsiteY54" fmla="*/ 2425148 h 4220483"/>
              <a:gd name="connsiteX55" fmla="*/ 3455908 w 5607730"/>
              <a:gd name="connsiteY55" fmla="*/ 2524540 h 4220483"/>
              <a:gd name="connsiteX56" fmla="*/ 3132886 w 5607730"/>
              <a:gd name="connsiteY56" fmla="*/ 2499692 h 4220483"/>
              <a:gd name="connsiteX57" fmla="*/ 2874469 w 5607730"/>
              <a:gd name="connsiteY57" fmla="*/ 2504661 h 4220483"/>
              <a:gd name="connsiteX58" fmla="*/ 2442117 w 5607730"/>
              <a:gd name="connsiteY58" fmla="*/ 2514600 h 4220483"/>
              <a:gd name="connsiteX59" fmla="*/ 1845768 w 5607730"/>
              <a:gd name="connsiteY59" fmla="*/ 2594112 h 4220483"/>
              <a:gd name="connsiteX60" fmla="*/ 1751348 w 5607730"/>
              <a:gd name="connsiteY60" fmla="*/ 2812774 h 4220483"/>
              <a:gd name="connsiteX61" fmla="*/ 1746378 w 5607730"/>
              <a:gd name="connsiteY61" fmla="*/ 2981740 h 4220483"/>
              <a:gd name="connsiteX62" fmla="*/ 1671834 w 5607730"/>
              <a:gd name="connsiteY62" fmla="*/ 3066222 h 4220483"/>
              <a:gd name="connsiteX63" fmla="*/ 1478021 w 5607730"/>
              <a:gd name="connsiteY63" fmla="*/ 2862469 h 4220483"/>
              <a:gd name="connsiteX64" fmla="*/ 1363722 w 5607730"/>
              <a:gd name="connsiteY64" fmla="*/ 2683564 h 4220483"/>
              <a:gd name="connsiteX65" fmla="*/ 1338873 w 5607730"/>
              <a:gd name="connsiteY65" fmla="*/ 2579203 h 4220483"/>
              <a:gd name="connsiteX66" fmla="*/ 1358752 w 5607730"/>
              <a:gd name="connsiteY66" fmla="*/ 2777987 h 4220483"/>
              <a:gd name="connsiteX67" fmla="*/ 1522747 w 5607730"/>
              <a:gd name="connsiteY67" fmla="*/ 2986708 h 4220483"/>
              <a:gd name="connsiteX68" fmla="*/ 1691713 w 5607730"/>
              <a:gd name="connsiteY68" fmla="*/ 3414090 h 4220483"/>
              <a:gd name="connsiteX69" fmla="*/ 1935221 w 5607730"/>
              <a:gd name="connsiteY69" fmla="*/ 3876259 h 4220483"/>
              <a:gd name="connsiteX70" fmla="*/ 2029643 w 5607730"/>
              <a:gd name="connsiteY70" fmla="*/ 4005468 h 4220483"/>
              <a:gd name="connsiteX71" fmla="*/ 1666864 w 5607730"/>
              <a:gd name="connsiteY71" fmla="*/ 4204249 h 4220483"/>
              <a:gd name="connsiteX72" fmla="*/ 1666865 w 5607730"/>
              <a:gd name="connsiteY72" fmla="*/ 4209219 h 4220483"/>
              <a:gd name="connsiteX73" fmla="*/ 364839 w 5607730"/>
              <a:gd name="connsiteY73" fmla="*/ 4025345 h 4220483"/>
              <a:gd name="connsiteX74" fmla="*/ 12000 w 5607730"/>
              <a:gd name="connsiteY74" fmla="*/ 3523419 h 4220483"/>
              <a:gd name="connsiteX75" fmla="*/ 141208 w 5607730"/>
              <a:gd name="connsiteY75" fmla="*/ 2623928 h 4220483"/>
              <a:gd name="connsiteX76" fmla="*/ 344960 w 5607730"/>
              <a:gd name="connsiteY76" fmla="*/ 2131941 h 4220483"/>
              <a:gd name="connsiteX77" fmla="*/ 528834 w 5607730"/>
              <a:gd name="connsiteY77" fmla="*/ 2211454 h 4220483"/>
              <a:gd name="connsiteX78" fmla="*/ 603377 w 5607730"/>
              <a:gd name="connsiteY78" fmla="*/ 2236303 h 4220483"/>
              <a:gd name="connsiteX79" fmla="*/ 588469 w 5607730"/>
              <a:gd name="connsiteY79" fmla="*/ 2246241 h 4220483"/>
              <a:gd name="connsiteX0" fmla="*/ 1130151 w 5607730"/>
              <a:gd name="connsiteY0" fmla="*/ 1187726 h 4220483"/>
              <a:gd name="connsiteX1" fmla="*/ 1353783 w 5607730"/>
              <a:gd name="connsiteY1" fmla="*/ 983972 h 4220483"/>
              <a:gd name="connsiteX2" fmla="*/ 1587352 w 5607730"/>
              <a:gd name="connsiteY2" fmla="*/ 924336 h 4220483"/>
              <a:gd name="connsiteX3" fmla="*/ 1125182 w 5607730"/>
              <a:gd name="connsiteY3" fmla="*/ 785188 h 4220483"/>
              <a:gd name="connsiteX4" fmla="*/ 1184817 w 5607730"/>
              <a:gd name="connsiteY4" fmla="*/ 581440 h 4220483"/>
              <a:gd name="connsiteX5" fmla="*/ 1229543 w 5607730"/>
              <a:gd name="connsiteY5" fmla="*/ 357809 h 4220483"/>
              <a:gd name="connsiteX6" fmla="*/ 1428325 w 5607730"/>
              <a:gd name="connsiteY6" fmla="*/ 263387 h 4220483"/>
              <a:gd name="connsiteX7" fmla="*/ 1597291 w 5607730"/>
              <a:gd name="connsiteY7" fmla="*/ 293205 h 4220483"/>
              <a:gd name="connsiteX8" fmla="*/ 1915343 w 5607730"/>
              <a:gd name="connsiteY8" fmla="*/ 124240 h 4220483"/>
              <a:gd name="connsiteX9" fmla="*/ 2253273 w 5607730"/>
              <a:gd name="connsiteY9" fmla="*/ 69574 h 4220483"/>
              <a:gd name="connsiteX10" fmla="*/ 2521630 w 5607730"/>
              <a:gd name="connsiteY10" fmla="*/ 89453 h 4220483"/>
              <a:gd name="connsiteX11" fmla="*/ 2874469 w 5607730"/>
              <a:gd name="connsiteY11" fmla="*/ 89453 h 4220483"/>
              <a:gd name="connsiteX12" fmla="*/ 3162704 w 5607730"/>
              <a:gd name="connsiteY12" fmla="*/ 0 h 4220483"/>
              <a:gd name="connsiteX13" fmla="*/ 3237247 w 5607730"/>
              <a:gd name="connsiteY13" fmla="*/ 19879 h 4220483"/>
              <a:gd name="connsiteX14" fmla="*/ 3495665 w 5607730"/>
              <a:gd name="connsiteY14" fmla="*/ 64605 h 4220483"/>
              <a:gd name="connsiteX15" fmla="*/ 3609965 w 5607730"/>
              <a:gd name="connsiteY15" fmla="*/ 134179 h 4220483"/>
              <a:gd name="connsiteX16" fmla="*/ 3833595 w 5607730"/>
              <a:gd name="connsiteY16" fmla="*/ 377687 h 4220483"/>
              <a:gd name="connsiteX17" fmla="*/ 4106921 w 5607730"/>
              <a:gd name="connsiteY17" fmla="*/ 591379 h 4220483"/>
              <a:gd name="connsiteX18" fmla="*/ 4375278 w 5607730"/>
              <a:gd name="connsiteY18" fmla="*/ 720587 h 4220483"/>
              <a:gd name="connsiteX19" fmla="*/ 4623756 w 5607730"/>
              <a:gd name="connsiteY19" fmla="*/ 944218 h 4220483"/>
              <a:gd name="connsiteX20" fmla="*/ 4882173 w 5607730"/>
              <a:gd name="connsiteY20" fmla="*/ 1013792 h 4220483"/>
              <a:gd name="connsiteX21" fmla="*/ 4981565 w 5607730"/>
              <a:gd name="connsiteY21" fmla="*/ 1207605 h 4220483"/>
              <a:gd name="connsiteX22" fmla="*/ 5056108 w 5607730"/>
              <a:gd name="connsiteY22" fmla="*/ 1500809 h 4220483"/>
              <a:gd name="connsiteX23" fmla="*/ 5324465 w 5607730"/>
              <a:gd name="connsiteY23" fmla="*/ 1714500 h 4220483"/>
              <a:gd name="connsiteX24" fmla="*/ 5528217 w 5607730"/>
              <a:gd name="connsiteY24" fmla="*/ 1928192 h 4220483"/>
              <a:gd name="connsiteX25" fmla="*/ 5607730 w 5607730"/>
              <a:gd name="connsiteY25" fmla="*/ 2171700 h 4220483"/>
              <a:gd name="connsiteX26" fmla="*/ 5567973 w 5607730"/>
              <a:gd name="connsiteY26" fmla="*/ 2410240 h 4220483"/>
              <a:gd name="connsiteX27" fmla="*/ 5438765 w 5607730"/>
              <a:gd name="connsiteY27" fmla="*/ 2643809 h 4220483"/>
              <a:gd name="connsiteX28" fmla="*/ 5399008 w 5607730"/>
              <a:gd name="connsiteY28" fmla="*/ 2678596 h 4220483"/>
              <a:gd name="connsiteX29" fmla="*/ 5314525 w 5607730"/>
              <a:gd name="connsiteY29" fmla="*/ 2658718 h 4220483"/>
              <a:gd name="connsiteX30" fmla="*/ 5249921 w 5607730"/>
              <a:gd name="connsiteY30" fmla="*/ 2559327 h 4220483"/>
              <a:gd name="connsiteX31" fmla="*/ 5200225 w 5607730"/>
              <a:gd name="connsiteY31" fmla="*/ 2469874 h 4220483"/>
              <a:gd name="connsiteX32" fmla="*/ 5100834 w 5607730"/>
              <a:gd name="connsiteY32" fmla="*/ 2335696 h 4220483"/>
              <a:gd name="connsiteX33" fmla="*/ 5031260 w 5607730"/>
              <a:gd name="connsiteY33" fmla="*/ 2271092 h 4220483"/>
              <a:gd name="connsiteX34" fmla="*/ 4996473 w 5607730"/>
              <a:gd name="connsiteY34" fmla="*/ 2216427 h 4220483"/>
              <a:gd name="connsiteX35" fmla="*/ 4971625 w 5607730"/>
              <a:gd name="connsiteY35" fmla="*/ 2261153 h 4220483"/>
              <a:gd name="connsiteX36" fmla="*/ 4951747 w 5607730"/>
              <a:gd name="connsiteY36" fmla="*/ 2276061 h 4220483"/>
              <a:gd name="connsiteX37" fmla="*/ 4911991 w 5607730"/>
              <a:gd name="connsiteY37" fmla="*/ 2241274 h 4220483"/>
              <a:gd name="connsiteX38" fmla="*/ 4852356 w 5607730"/>
              <a:gd name="connsiteY38" fmla="*/ 2251213 h 4220483"/>
              <a:gd name="connsiteX39" fmla="*/ 4787752 w 5607730"/>
              <a:gd name="connsiteY39" fmla="*/ 2290970 h 4220483"/>
              <a:gd name="connsiteX40" fmla="*/ 4733086 w 5607730"/>
              <a:gd name="connsiteY40" fmla="*/ 2360544 h 4220483"/>
              <a:gd name="connsiteX41" fmla="*/ 4728117 w 5607730"/>
              <a:gd name="connsiteY41" fmla="*/ 2430118 h 4220483"/>
              <a:gd name="connsiteX42" fmla="*/ 4688360 w 5607730"/>
              <a:gd name="connsiteY42" fmla="*/ 2454966 h 4220483"/>
              <a:gd name="connsiteX43" fmla="*/ 4743025 w 5607730"/>
              <a:gd name="connsiteY43" fmla="*/ 2534479 h 4220483"/>
              <a:gd name="connsiteX44" fmla="*/ 4777812 w 5607730"/>
              <a:gd name="connsiteY44" fmla="*/ 2594113 h 4220483"/>
              <a:gd name="connsiteX45" fmla="*/ 4817569 w 5607730"/>
              <a:gd name="connsiteY45" fmla="*/ 2648779 h 4220483"/>
              <a:gd name="connsiteX46" fmla="*/ 4862295 w 5607730"/>
              <a:gd name="connsiteY46" fmla="*/ 2703444 h 4220483"/>
              <a:gd name="connsiteX47" fmla="*/ 4872234 w 5607730"/>
              <a:gd name="connsiteY47" fmla="*/ 2748170 h 4220483"/>
              <a:gd name="connsiteX48" fmla="*/ 4872234 w 5607730"/>
              <a:gd name="connsiteY48" fmla="*/ 2792896 h 4220483"/>
              <a:gd name="connsiteX49" fmla="*/ 4832478 w 5607730"/>
              <a:gd name="connsiteY49" fmla="*/ 2922105 h 4220483"/>
              <a:gd name="connsiteX50" fmla="*/ 4703269 w 5607730"/>
              <a:gd name="connsiteY50" fmla="*/ 3061253 h 4220483"/>
              <a:gd name="connsiteX51" fmla="*/ 4509456 w 5607730"/>
              <a:gd name="connsiteY51" fmla="*/ 2728292 h 4220483"/>
              <a:gd name="connsiteX52" fmla="*/ 4380247 w 5607730"/>
              <a:gd name="connsiteY52" fmla="*/ 2564296 h 4220483"/>
              <a:gd name="connsiteX53" fmla="*/ 4121830 w 5607730"/>
              <a:gd name="connsiteY53" fmla="*/ 2479813 h 4220483"/>
              <a:gd name="connsiteX54" fmla="*/ 3749112 w 5607730"/>
              <a:gd name="connsiteY54" fmla="*/ 2425148 h 4220483"/>
              <a:gd name="connsiteX55" fmla="*/ 3455908 w 5607730"/>
              <a:gd name="connsiteY55" fmla="*/ 2524540 h 4220483"/>
              <a:gd name="connsiteX56" fmla="*/ 3132886 w 5607730"/>
              <a:gd name="connsiteY56" fmla="*/ 2499692 h 4220483"/>
              <a:gd name="connsiteX57" fmla="*/ 2874469 w 5607730"/>
              <a:gd name="connsiteY57" fmla="*/ 2504661 h 4220483"/>
              <a:gd name="connsiteX58" fmla="*/ 2442117 w 5607730"/>
              <a:gd name="connsiteY58" fmla="*/ 2514600 h 4220483"/>
              <a:gd name="connsiteX59" fmla="*/ 1845768 w 5607730"/>
              <a:gd name="connsiteY59" fmla="*/ 2594112 h 4220483"/>
              <a:gd name="connsiteX60" fmla="*/ 1751348 w 5607730"/>
              <a:gd name="connsiteY60" fmla="*/ 2812774 h 4220483"/>
              <a:gd name="connsiteX61" fmla="*/ 1746378 w 5607730"/>
              <a:gd name="connsiteY61" fmla="*/ 2981740 h 4220483"/>
              <a:gd name="connsiteX62" fmla="*/ 1671834 w 5607730"/>
              <a:gd name="connsiteY62" fmla="*/ 3066222 h 4220483"/>
              <a:gd name="connsiteX63" fmla="*/ 1478021 w 5607730"/>
              <a:gd name="connsiteY63" fmla="*/ 2862469 h 4220483"/>
              <a:gd name="connsiteX64" fmla="*/ 1363722 w 5607730"/>
              <a:gd name="connsiteY64" fmla="*/ 2683564 h 4220483"/>
              <a:gd name="connsiteX65" fmla="*/ 1338873 w 5607730"/>
              <a:gd name="connsiteY65" fmla="*/ 2579203 h 4220483"/>
              <a:gd name="connsiteX66" fmla="*/ 1358752 w 5607730"/>
              <a:gd name="connsiteY66" fmla="*/ 2777987 h 4220483"/>
              <a:gd name="connsiteX67" fmla="*/ 1522747 w 5607730"/>
              <a:gd name="connsiteY67" fmla="*/ 2986708 h 4220483"/>
              <a:gd name="connsiteX68" fmla="*/ 1691713 w 5607730"/>
              <a:gd name="connsiteY68" fmla="*/ 3414090 h 4220483"/>
              <a:gd name="connsiteX69" fmla="*/ 1935221 w 5607730"/>
              <a:gd name="connsiteY69" fmla="*/ 3876259 h 4220483"/>
              <a:gd name="connsiteX70" fmla="*/ 2029643 w 5607730"/>
              <a:gd name="connsiteY70" fmla="*/ 4005468 h 4220483"/>
              <a:gd name="connsiteX71" fmla="*/ 1666864 w 5607730"/>
              <a:gd name="connsiteY71" fmla="*/ 4204249 h 4220483"/>
              <a:gd name="connsiteX72" fmla="*/ 1666865 w 5607730"/>
              <a:gd name="connsiteY72" fmla="*/ 4209219 h 4220483"/>
              <a:gd name="connsiteX73" fmla="*/ 364839 w 5607730"/>
              <a:gd name="connsiteY73" fmla="*/ 4025345 h 4220483"/>
              <a:gd name="connsiteX74" fmla="*/ 12000 w 5607730"/>
              <a:gd name="connsiteY74" fmla="*/ 3523419 h 4220483"/>
              <a:gd name="connsiteX75" fmla="*/ 141208 w 5607730"/>
              <a:gd name="connsiteY75" fmla="*/ 2623928 h 4220483"/>
              <a:gd name="connsiteX76" fmla="*/ 344960 w 5607730"/>
              <a:gd name="connsiteY76" fmla="*/ 2131941 h 4220483"/>
              <a:gd name="connsiteX77" fmla="*/ 528834 w 5607730"/>
              <a:gd name="connsiteY77" fmla="*/ 2211454 h 4220483"/>
              <a:gd name="connsiteX78" fmla="*/ 603377 w 5607730"/>
              <a:gd name="connsiteY78" fmla="*/ 2236303 h 4220483"/>
              <a:gd name="connsiteX79" fmla="*/ 588469 w 5607730"/>
              <a:gd name="connsiteY79" fmla="*/ 2246241 h 4220483"/>
              <a:gd name="connsiteX0" fmla="*/ 1130151 w 5607730"/>
              <a:gd name="connsiteY0" fmla="*/ 1187726 h 4220483"/>
              <a:gd name="connsiteX1" fmla="*/ 1353783 w 5607730"/>
              <a:gd name="connsiteY1" fmla="*/ 983972 h 4220483"/>
              <a:gd name="connsiteX2" fmla="*/ 1284208 w 5607730"/>
              <a:gd name="connsiteY2" fmla="*/ 869671 h 4220483"/>
              <a:gd name="connsiteX3" fmla="*/ 1125182 w 5607730"/>
              <a:gd name="connsiteY3" fmla="*/ 785188 h 4220483"/>
              <a:gd name="connsiteX4" fmla="*/ 1184817 w 5607730"/>
              <a:gd name="connsiteY4" fmla="*/ 581440 h 4220483"/>
              <a:gd name="connsiteX5" fmla="*/ 1229543 w 5607730"/>
              <a:gd name="connsiteY5" fmla="*/ 357809 h 4220483"/>
              <a:gd name="connsiteX6" fmla="*/ 1428325 w 5607730"/>
              <a:gd name="connsiteY6" fmla="*/ 263387 h 4220483"/>
              <a:gd name="connsiteX7" fmla="*/ 1597291 w 5607730"/>
              <a:gd name="connsiteY7" fmla="*/ 293205 h 4220483"/>
              <a:gd name="connsiteX8" fmla="*/ 1915343 w 5607730"/>
              <a:gd name="connsiteY8" fmla="*/ 124240 h 4220483"/>
              <a:gd name="connsiteX9" fmla="*/ 2253273 w 5607730"/>
              <a:gd name="connsiteY9" fmla="*/ 69574 h 4220483"/>
              <a:gd name="connsiteX10" fmla="*/ 2521630 w 5607730"/>
              <a:gd name="connsiteY10" fmla="*/ 89453 h 4220483"/>
              <a:gd name="connsiteX11" fmla="*/ 2874469 w 5607730"/>
              <a:gd name="connsiteY11" fmla="*/ 89453 h 4220483"/>
              <a:gd name="connsiteX12" fmla="*/ 3162704 w 5607730"/>
              <a:gd name="connsiteY12" fmla="*/ 0 h 4220483"/>
              <a:gd name="connsiteX13" fmla="*/ 3237247 w 5607730"/>
              <a:gd name="connsiteY13" fmla="*/ 19879 h 4220483"/>
              <a:gd name="connsiteX14" fmla="*/ 3495665 w 5607730"/>
              <a:gd name="connsiteY14" fmla="*/ 64605 h 4220483"/>
              <a:gd name="connsiteX15" fmla="*/ 3609965 w 5607730"/>
              <a:gd name="connsiteY15" fmla="*/ 134179 h 4220483"/>
              <a:gd name="connsiteX16" fmla="*/ 3833595 w 5607730"/>
              <a:gd name="connsiteY16" fmla="*/ 377687 h 4220483"/>
              <a:gd name="connsiteX17" fmla="*/ 4106921 w 5607730"/>
              <a:gd name="connsiteY17" fmla="*/ 591379 h 4220483"/>
              <a:gd name="connsiteX18" fmla="*/ 4375278 w 5607730"/>
              <a:gd name="connsiteY18" fmla="*/ 720587 h 4220483"/>
              <a:gd name="connsiteX19" fmla="*/ 4623756 w 5607730"/>
              <a:gd name="connsiteY19" fmla="*/ 944218 h 4220483"/>
              <a:gd name="connsiteX20" fmla="*/ 4882173 w 5607730"/>
              <a:gd name="connsiteY20" fmla="*/ 1013792 h 4220483"/>
              <a:gd name="connsiteX21" fmla="*/ 4981565 w 5607730"/>
              <a:gd name="connsiteY21" fmla="*/ 1207605 h 4220483"/>
              <a:gd name="connsiteX22" fmla="*/ 5056108 w 5607730"/>
              <a:gd name="connsiteY22" fmla="*/ 1500809 h 4220483"/>
              <a:gd name="connsiteX23" fmla="*/ 5324465 w 5607730"/>
              <a:gd name="connsiteY23" fmla="*/ 1714500 h 4220483"/>
              <a:gd name="connsiteX24" fmla="*/ 5528217 w 5607730"/>
              <a:gd name="connsiteY24" fmla="*/ 1928192 h 4220483"/>
              <a:gd name="connsiteX25" fmla="*/ 5607730 w 5607730"/>
              <a:gd name="connsiteY25" fmla="*/ 2171700 h 4220483"/>
              <a:gd name="connsiteX26" fmla="*/ 5567973 w 5607730"/>
              <a:gd name="connsiteY26" fmla="*/ 2410240 h 4220483"/>
              <a:gd name="connsiteX27" fmla="*/ 5438765 w 5607730"/>
              <a:gd name="connsiteY27" fmla="*/ 2643809 h 4220483"/>
              <a:gd name="connsiteX28" fmla="*/ 5399008 w 5607730"/>
              <a:gd name="connsiteY28" fmla="*/ 2678596 h 4220483"/>
              <a:gd name="connsiteX29" fmla="*/ 5314525 w 5607730"/>
              <a:gd name="connsiteY29" fmla="*/ 2658718 h 4220483"/>
              <a:gd name="connsiteX30" fmla="*/ 5249921 w 5607730"/>
              <a:gd name="connsiteY30" fmla="*/ 2559327 h 4220483"/>
              <a:gd name="connsiteX31" fmla="*/ 5200225 w 5607730"/>
              <a:gd name="connsiteY31" fmla="*/ 2469874 h 4220483"/>
              <a:gd name="connsiteX32" fmla="*/ 5100834 w 5607730"/>
              <a:gd name="connsiteY32" fmla="*/ 2335696 h 4220483"/>
              <a:gd name="connsiteX33" fmla="*/ 5031260 w 5607730"/>
              <a:gd name="connsiteY33" fmla="*/ 2271092 h 4220483"/>
              <a:gd name="connsiteX34" fmla="*/ 4996473 w 5607730"/>
              <a:gd name="connsiteY34" fmla="*/ 2216427 h 4220483"/>
              <a:gd name="connsiteX35" fmla="*/ 4971625 w 5607730"/>
              <a:gd name="connsiteY35" fmla="*/ 2261153 h 4220483"/>
              <a:gd name="connsiteX36" fmla="*/ 4951747 w 5607730"/>
              <a:gd name="connsiteY36" fmla="*/ 2276061 h 4220483"/>
              <a:gd name="connsiteX37" fmla="*/ 4911991 w 5607730"/>
              <a:gd name="connsiteY37" fmla="*/ 2241274 h 4220483"/>
              <a:gd name="connsiteX38" fmla="*/ 4852356 w 5607730"/>
              <a:gd name="connsiteY38" fmla="*/ 2251213 h 4220483"/>
              <a:gd name="connsiteX39" fmla="*/ 4787752 w 5607730"/>
              <a:gd name="connsiteY39" fmla="*/ 2290970 h 4220483"/>
              <a:gd name="connsiteX40" fmla="*/ 4733086 w 5607730"/>
              <a:gd name="connsiteY40" fmla="*/ 2360544 h 4220483"/>
              <a:gd name="connsiteX41" fmla="*/ 4728117 w 5607730"/>
              <a:gd name="connsiteY41" fmla="*/ 2430118 h 4220483"/>
              <a:gd name="connsiteX42" fmla="*/ 4688360 w 5607730"/>
              <a:gd name="connsiteY42" fmla="*/ 2454966 h 4220483"/>
              <a:gd name="connsiteX43" fmla="*/ 4743025 w 5607730"/>
              <a:gd name="connsiteY43" fmla="*/ 2534479 h 4220483"/>
              <a:gd name="connsiteX44" fmla="*/ 4777812 w 5607730"/>
              <a:gd name="connsiteY44" fmla="*/ 2594113 h 4220483"/>
              <a:gd name="connsiteX45" fmla="*/ 4817569 w 5607730"/>
              <a:gd name="connsiteY45" fmla="*/ 2648779 h 4220483"/>
              <a:gd name="connsiteX46" fmla="*/ 4862295 w 5607730"/>
              <a:gd name="connsiteY46" fmla="*/ 2703444 h 4220483"/>
              <a:gd name="connsiteX47" fmla="*/ 4872234 w 5607730"/>
              <a:gd name="connsiteY47" fmla="*/ 2748170 h 4220483"/>
              <a:gd name="connsiteX48" fmla="*/ 4872234 w 5607730"/>
              <a:gd name="connsiteY48" fmla="*/ 2792896 h 4220483"/>
              <a:gd name="connsiteX49" fmla="*/ 4832478 w 5607730"/>
              <a:gd name="connsiteY49" fmla="*/ 2922105 h 4220483"/>
              <a:gd name="connsiteX50" fmla="*/ 4703269 w 5607730"/>
              <a:gd name="connsiteY50" fmla="*/ 3061253 h 4220483"/>
              <a:gd name="connsiteX51" fmla="*/ 4509456 w 5607730"/>
              <a:gd name="connsiteY51" fmla="*/ 2728292 h 4220483"/>
              <a:gd name="connsiteX52" fmla="*/ 4380247 w 5607730"/>
              <a:gd name="connsiteY52" fmla="*/ 2564296 h 4220483"/>
              <a:gd name="connsiteX53" fmla="*/ 4121830 w 5607730"/>
              <a:gd name="connsiteY53" fmla="*/ 2479813 h 4220483"/>
              <a:gd name="connsiteX54" fmla="*/ 3749112 w 5607730"/>
              <a:gd name="connsiteY54" fmla="*/ 2425148 h 4220483"/>
              <a:gd name="connsiteX55" fmla="*/ 3455908 w 5607730"/>
              <a:gd name="connsiteY55" fmla="*/ 2524540 h 4220483"/>
              <a:gd name="connsiteX56" fmla="*/ 3132886 w 5607730"/>
              <a:gd name="connsiteY56" fmla="*/ 2499692 h 4220483"/>
              <a:gd name="connsiteX57" fmla="*/ 2874469 w 5607730"/>
              <a:gd name="connsiteY57" fmla="*/ 2504661 h 4220483"/>
              <a:gd name="connsiteX58" fmla="*/ 2442117 w 5607730"/>
              <a:gd name="connsiteY58" fmla="*/ 2514600 h 4220483"/>
              <a:gd name="connsiteX59" fmla="*/ 1845768 w 5607730"/>
              <a:gd name="connsiteY59" fmla="*/ 2594112 h 4220483"/>
              <a:gd name="connsiteX60" fmla="*/ 1751348 w 5607730"/>
              <a:gd name="connsiteY60" fmla="*/ 2812774 h 4220483"/>
              <a:gd name="connsiteX61" fmla="*/ 1746378 w 5607730"/>
              <a:gd name="connsiteY61" fmla="*/ 2981740 h 4220483"/>
              <a:gd name="connsiteX62" fmla="*/ 1671834 w 5607730"/>
              <a:gd name="connsiteY62" fmla="*/ 3066222 h 4220483"/>
              <a:gd name="connsiteX63" fmla="*/ 1478021 w 5607730"/>
              <a:gd name="connsiteY63" fmla="*/ 2862469 h 4220483"/>
              <a:gd name="connsiteX64" fmla="*/ 1363722 w 5607730"/>
              <a:gd name="connsiteY64" fmla="*/ 2683564 h 4220483"/>
              <a:gd name="connsiteX65" fmla="*/ 1338873 w 5607730"/>
              <a:gd name="connsiteY65" fmla="*/ 2579203 h 4220483"/>
              <a:gd name="connsiteX66" fmla="*/ 1358752 w 5607730"/>
              <a:gd name="connsiteY66" fmla="*/ 2777987 h 4220483"/>
              <a:gd name="connsiteX67" fmla="*/ 1522747 w 5607730"/>
              <a:gd name="connsiteY67" fmla="*/ 2986708 h 4220483"/>
              <a:gd name="connsiteX68" fmla="*/ 1691713 w 5607730"/>
              <a:gd name="connsiteY68" fmla="*/ 3414090 h 4220483"/>
              <a:gd name="connsiteX69" fmla="*/ 1935221 w 5607730"/>
              <a:gd name="connsiteY69" fmla="*/ 3876259 h 4220483"/>
              <a:gd name="connsiteX70" fmla="*/ 2029643 w 5607730"/>
              <a:gd name="connsiteY70" fmla="*/ 4005468 h 4220483"/>
              <a:gd name="connsiteX71" fmla="*/ 1666864 w 5607730"/>
              <a:gd name="connsiteY71" fmla="*/ 4204249 h 4220483"/>
              <a:gd name="connsiteX72" fmla="*/ 1666865 w 5607730"/>
              <a:gd name="connsiteY72" fmla="*/ 4209219 h 4220483"/>
              <a:gd name="connsiteX73" fmla="*/ 364839 w 5607730"/>
              <a:gd name="connsiteY73" fmla="*/ 4025345 h 4220483"/>
              <a:gd name="connsiteX74" fmla="*/ 12000 w 5607730"/>
              <a:gd name="connsiteY74" fmla="*/ 3523419 h 4220483"/>
              <a:gd name="connsiteX75" fmla="*/ 141208 w 5607730"/>
              <a:gd name="connsiteY75" fmla="*/ 2623928 h 4220483"/>
              <a:gd name="connsiteX76" fmla="*/ 344960 w 5607730"/>
              <a:gd name="connsiteY76" fmla="*/ 2131941 h 4220483"/>
              <a:gd name="connsiteX77" fmla="*/ 528834 w 5607730"/>
              <a:gd name="connsiteY77" fmla="*/ 2211454 h 4220483"/>
              <a:gd name="connsiteX78" fmla="*/ 603377 w 5607730"/>
              <a:gd name="connsiteY78" fmla="*/ 2236303 h 4220483"/>
              <a:gd name="connsiteX79" fmla="*/ 588469 w 5607730"/>
              <a:gd name="connsiteY79" fmla="*/ 2246241 h 4220483"/>
              <a:gd name="connsiteX0" fmla="*/ 1130151 w 5607730"/>
              <a:gd name="connsiteY0" fmla="*/ 1187726 h 4220483"/>
              <a:gd name="connsiteX1" fmla="*/ 1642018 w 5607730"/>
              <a:gd name="connsiteY1" fmla="*/ 874641 h 4220483"/>
              <a:gd name="connsiteX2" fmla="*/ 1284208 w 5607730"/>
              <a:gd name="connsiteY2" fmla="*/ 869671 h 4220483"/>
              <a:gd name="connsiteX3" fmla="*/ 1125182 w 5607730"/>
              <a:gd name="connsiteY3" fmla="*/ 785188 h 4220483"/>
              <a:gd name="connsiteX4" fmla="*/ 1184817 w 5607730"/>
              <a:gd name="connsiteY4" fmla="*/ 581440 h 4220483"/>
              <a:gd name="connsiteX5" fmla="*/ 1229543 w 5607730"/>
              <a:gd name="connsiteY5" fmla="*/ 357809 h 4220483"/>
              <a:gd name="connsiteX6" fmla="*/ 1428325 w 5607730"/>
              <a:gd name="connsiteY6" fmla="*/ 263387 h 4220483"/>
              <a:gd name="connsiteX7" fmla="*/ 1597291 w 5607730"/>
              <a:gd name="connsiteY7" fmla="*/ 293205 h 4220483"/>
              <a:gd name="connsiteX8" fmla="*/ 1915343 w 5607730"/>
              <a:gd name="connsiteY8" fmla="*/ 124240 h 4220483"/>
              <a:gd name="connsiteX9" fmla="*/ 2253273 w 5607730"/>
              <a:gd name="connsiteY9" fmla="*/ 69574 h 4220483"/>
              <a:gd name="connsiteX10" fmla="*/ 2521630 w 5607730"/>
              <a:gd name="connsiteY10" fmla="*/ 89453 h 4220483"/>
              <a:gd name="connsiteX11" fmla="*/ 2874469 w 5607730"/>
              <a:gd name="connsiteY11" fmla="*/ 89453 h 4220483"/>
              <a:gd name="connsiteX12" fmla="*/ 3162704 w 5607730"/>
              <a:gd name="connsiteY12" fmla="*/ 0 h 4220483"/>
              <a:gd name="connsiteX13" fmla="*/ 3237247 w 5607730"/>
              <a:gd name="connsiteY13" fmla="*/ 19879 h 4220483"/>
              <a:gd name="connsiteX14" fmla="*/ 3495665 w 5607730"/>
              <a:gd name="connsiteY14" fmla="*/ 64605 h 4220483"/>
              <a:gd name="connsiteX15" fmla="*/ 3609965 w 5607730"/>
              <a:gd name="connsiteY15" fmla="*/ 134179 h 4220483"/>
              <a:gd name="connsiteX16" fmla="*/ 3833595 w 5607730"/>
              <a:gd name="connsiteY16" fmla="*/ 377687 h 4220483"/>
              <a:gd name="connsiteX17" fmla="*/ 4106921 w 5607730"/>
              <a:gd name="connsiteY17" fmla="*/ 591379 h 4220483"/>
              <a:gd name="connsiteX18" fmla="*/ 4375278 w 5607730"/>
              <a:gd name="connsiteY18" fmla="*/ 720587 h 4220483"/>
              <a:gd name="connsiteX19" fmla="*/ 4623756 w 5607730"/>
              <a:gd name="connsiteY19" fmla="*/ 944218 h 4220483"/>
              <a:gd name="connsiteX20" fmla="*/ 4882173 w 5607730"/>
              <a:gd name="connsiteY20" fmla="*/ 1013792 h 4220483"/>
              <a:gd name="connsiteX21" fmla="*/ 4981565 w 5607730"/>
              <a:gd name="connsiteY21" fmla="*/ 1207605 h 4220483"/>
              <a:gd name="connsiteX22" fmla="*/ 5056108 w 5607730"/>
              <a:gd name="connsiteY22" fmla="*/ 1500809 h 4220483"/>
              <a:gd name="connsiteX23" fmla="*/ 5324465 w 5607730"/>
              <a:gd name="connsiteY23" fmla="*/ 1714500 h 4220483"/>
              <a:gd name="connsiteX24" fmla="*/ 5528217 w 5607730"/>
              <a:gd name="connsiteY24" fmla="*/ 1928192 h 4220483"/>
              <a:gd name="connsiteX25" fmla="*/ 5607730 w 5607730"/>
              <a:gd name="connsiteY25" fmla="*/ 2171700 h 4220483"/>
              <a:gd name="connsiteX26" fmla="*/ 5567973 w 5607730"/>
              <a:gd name="connsiteY26" fmla="*/ 2410240 h 4220483"/>
              <a:gd name="connsiteX27" fmla="*/ 5438765 w 5607730"/>
              <a:gd name="connsiteY27" fmla="*/ 2643809 h 4220483"/>
              <a:gd name="connsiteX28" fmla="*/ 5399008 w 5607730"/>
              <a:gd name="connsiteY28" fmla="*/ 2678596 h 4220483"/>
              <a:gd name="connsiteX29" fmla="*/ 5314525 w 5607730"/>
              <a:gd name="connsiteY29" fmla="*/ 2658718 h 4220483"/>
              <a:gd name="connsiteX30" fmla="*/ 5249921 w 5607730"/>
              <a:gd name="connsiteY30" fmla="*/ 2559327 h 4220483"/>
              <a:gd name="connsiteX31" fmla="*/ 5200225 w 5607730"/>
              <a:gd name="connsiteY31" fmla="*/ 2469874 h 4220483"/>
              <a:gd name="connsiteX32" fmla="*/ 5100834 w 5607730"/>
              <a:gd name="connsiteY32" fmla="*/ 2335696 h 4220483"/>
              <a:gd name="connsiteX33" fmla="*/ 5031260 w 5607730"/>
              <a:gd name="connsiteY33" fmla="*/ 2271092 h 4220483"/>
              <a:gd name="connsiteX34" fmla="*/ 4996473 w 5607730"/>
              <a:gd name="connsiteY34" fmla="*/ 2216427 h 4220483"/>
              <a:gd name="connsiteX35" fmla="*/ 4971625 w 5607730"/>
              <a:gd name="connsiteY35" fmla="*/ 2261153 h 4220483"/>
              <a:gd name="connsiteX36" fmla="*/ 4951747 w 5607730"/>
              <a:gd name="connsiteY36" fmla="*/ 2276061 h 4220483"/>
              <a:gd name="connsiteX37" fmla="*/ 4911991 w 5607730"/>
              <a:gd name="connsiteY37" fmla="*/ 2241274 h 4220483"/>
              <a:gd name="connsiteX38" fmla="*/ 4852356 w 5607730"/>
              <a:gd name="connsiteY38" fmla="*/ 2251213 h 4220483"/>
              <a:gd name="connsiteX39" fmla="*/ 4787752 w 5607730"/>
              <a:gd name="connsiteY39" fmla="*/ 2290970 h 4220483"/>
              <a:gd name="connsiteX40" fmla="*/ 4733086 w 5607730"/>
              <a:gd name="connsiteY40" fmla="*/ 2360544 h 4220483"/>
              <a:gd name="connsiteX41" fmla="*/ 4728117 w 5607730"/>
              <a:gd name="connsiteY41" fmla="*/ 2430118 h 4220483"/>
              <a:gd name="connsiteX42" fmla="*/ 4688360 w 5607730"/>
              <a:gd name="connsiteY42" fmla="*/ 2454966 h 4220483"/>
              <a:gd name="connsiteX43" fmla="*/ 4743025 w 5607730"/>
              <a:gd name="connsiteY43" fmla="*/ 2534479 h 4220483"/>
              <a:gd name="connsiteX44" fmla="*/ 4777812 w 5607730"/>
              <a:gd name="connsiteY44" fmla="*/ 2594113 h 4220483"/>
              <a:gd name="connsiteX45" fmla="*/ 4817569 w 5607730"/>
              <a:gd name="connsiteY45" fmla="*/ 2648779 h 4220483"/>
              <a:gd name="connsiteX46" fmla="*/ 4862295 w 5607730"/>
              <a:gd name="connsiteY46" fmla="*/ 2703444 h 4220483"/>
              <a:gd name="connsiteX47" fmla="*/ 4872234 w 5607730"/>
              <a:gd name="connsiteY47" fmla="*/ 2748170 h 4220483"/>
              <a:gd name="connsiteX48" fmla="*/ 4872234 w 5607730"/>
              <a:gd name="connsiteY48" fmla="*/ 2792896 h 4220483"/>
              <a:gd name="connsiteX49" fmla="*/ 4832478 w 5607730"/>
              <a:gd name="connsiteY49" fmla="*/ 2922105 h 4220483"/>
              <a:gd name="connsiteX50" fmla="*/ 4703269 w 5607730"/>
              <a:gd name="connsiteY50" fmla="*/ 3061253 h 4220483"/>
              <a:gd name="connsiteX51" fmla="*/ 4509456 w 5607730"/>
              <a:gd name="connsiteY51" fmla="*/ 2728292 h 4220483"/>
              <a:gd name="connsiteX52" fmla="*/ 4380247 w 5607730"/>
              <a:gd name="connsiteY52" fmla="*/ 2564296 h 4220483"/>
              <a:gd name="connsiteX53" fmla="*/ 4121830 w 5607730"/>
              <a:gd name="connsiteY53" fmla="*/ 2479813 h 4220483"/>
              <a:gd name="connsiteX54" fmla="*/ 3749112 w 5607730"/>
              <a:gd name="connsiteY54" fmla="*/ 2425148 h 4220483"/>
              <a:gd name="connsiteX55" fmla="*/ 3455908 w 5607730"/>
              <a:gd name="connsiteY55" fmla="*/ 2524540 h 4220483"/>
              <a:gd name="connsiteX56" fmla="*/ 3132886 w 5607730"/>
              <a:gd name="connsiteY56" fmla="*/ 2499692 h 4220483"/>
              <a:gd name="connsiteX57" fmla="*/ 2874469 w 5607730"/>
              <a:gd name="connsiteY57" fmla="*/ 2504661 h 4220483"/>
              <a:gd name="connsiteX58" fmla="*/ 2442117 w 5607730"/>
              <a:gd name="connsiteY58" fmla="*/ 2514600 h 4220483"/>
              <a:gd name="connsiteX59" fmla="*/ 1845768 w 5607730"/>
              <a:gd name="connsiteY59" fmla="*/ 2594112 h 4220483"/>
              <a:gd name="connsiteX60" fmla="*/ 1751348 w 5607730"/>
              <a:gd name="connsiteY60" fmla="*/ 2812774 h 4220483"/>
              <a:gd name="connsiteX61" fmla="*/ 1746378 w 5607730"/>
              <a:gd name="connsiteY61" fmla="*/ 2981740 h 4220483"/>
              <a:gd name="connsiteX62" fmla="*/ 1671834 w 5607730"/>
              <a:gd name="connsiteY62" fmla="*/ 3066222 h 4220483"/>
              <a:gd name="connsiteX63" fmla="*/ 1478021 w 5607730"/>
              <a:gd name="connsiteY63" fmla="*/ 2862469 h 4220483"/>
              <a:gd name="connsiteX64" fmla="*/ 1363722 w 5607730"/>
              <a:gd name="connsiteY64" fmla="*/ 2683564 h 4220483"/>
              <a:gd name="connsiteX65" fmla="*/ 1338873 w 5607730"/>
              <a:gd name="connsiteY65" fmla="*/ 2579203 h 4220483"/>
              <a:gd name="connsiteX66" fmla="*/ 1358752 w 5607730"/>
              <a:gd name="connsiteY66" fmla="*/ 2777987 h 4220483"/>
              <a:gd name="connsiteX67" fmla="*/ 1522747 w 5607730"/>
              <a:gd name="connsiteY67" fmla="*/ 2986708 h 4220483"/>
              <a:gd name="connsiteX68" fmla="*/ 1691713 w 5607730"/>
              <a:gd name="connsiteY68" fmla="*/ 3414090 h 4220483"/>
              <a:gd name="connsiteX69" fmla="*/ 1935221 w 5607730"/>
              <a:gd name="connsiteY69" fmla="*/ 3876259 h 4220483"/>
              <a:gd name="connsiteX70" fmla="*/ 2029643 w 5607730"/>
              <a:gd name="connsiteY70" fmla="*/ 4005468 h 4220483"/>
              <a:gd name="connsiteX71" fmla="*/ 1666864 w 5607730"/>
              <a:gd name="connsiteY71" fmla="*/ 4204249 h 4220483"/>
              <a:gd name="connsiteX72" fmla="*/ 1666865 w 5607730"/>
              <a:gd name="connsiteY72" fmla="*/ 4209219 h 4220483"/>
              <a:gd name="connsiteX73" fmla="*/ 364839 w 5607730"/>
              <a:gd name="connsiteY73" fmla="*/ 4025345 h 4220483"/>
              <a:gd name="connsiteX74" fmla="*/ 12000 w 5607730"/>
              <a:gd name="connsiteY74" fmla="*/ 3523419 h 4220483"/>
              <a:gd name="connsiteX75" fmla="*/ 141208 w 5607730"/>
              <a:gd name="connsiteY75" fmla="*/ 2623928 h 4220483"/>
              <a:gd name="connsiteX76" fmla="*/ 344960 w 5607730"/>
              <a:gd name="connsiteY76" fmla="*/ 2131941 h 4220483"/>
              <a:gd name="connsiteX77" fmla="*/ 528834 w 5607730"/>
              <a:gd name="connsiteY77" fmla="*/ 2211454 h 4220483"/>
              <a:gd name="connsiteX78" fmla="*/ 603377 w 5607730"/>
              <a:gd name="connsiteY78" fmla="*/ 2236303 h 4220483"/>
              <a:gd name="connsiteX79" fmla="*/ 588469 w 5607730"/>
              <a:gd name="connsiteY79" fmla="*/ 2246241 h 4220483"/>
              <a:gd name="connsiteX0" fmla="*/ 1776195 w 5607730"/>
              <a:gd name="connsiteY0" fmla="*/ 720587 h 4220483"/>
              <a:gd name="connsiteX1" fmla="*/ 1642018 w 5607730"/>
              <a:gd name="connsiteY1" fmla="*/ 874641 h 4220483"/>
              <a:gd name="connsiteX2" fmla="*/ 1284208 w 5607730"/>
              <a:gd name="connsiteY2" fmla="*/ 869671 h 4220483"/>
              <a:gd name="connsiteX3" fmla="*/ 1125182 w 5607730"/>
              <a:gd name="connsiteY3" fmla="*/ 785188 h 4220483"/>
              <a:gd name="connsiteX4" fmla="*/ 1184817 w 5607730"/>
              <a:gd name="connsiteY4" fmla="*/ 581440 h 4220483"/>
              <a:gd name="connsiteX5" fmla="*/ 1229543 w 5607730"/>
              <a:gd name="connsiteY5" fmla="*/ 357809 h 4220483"/>
              <a:gd name="connsiteX6" fmla="*/ 1428325 w 5607730"/>
              <a:gd name="connsiteY6" fmla="*/ 263387 h 4220483"/>
              <a:gd name="connsiteX7" fmla="*/ 1597291 w 5607730"/>
              <a:gd name="connsiteY7" fmla="*/ 293205 h 4220483"/>
              <a:gd name="connsiteX8" fmla="*/ 1915343 w 5607730"/>
              <a:gd name="connsiteY8" fmla="*/ 124240 h 4220483"/>
              <a:gd name="connsiteX9" fmla="*/ 2253273 w 5607730"/>
              <a:gd name="connsiteY9" fmla="*/ 69574 h 4220483"/>
              <a:gd name="connsiteX10" fmla="*/ 2521630 w 5607730"/>
              <a:gd name="connsiteY10" fmla="*/ 89453 h 4220483"/>
              <a:gd name="connsiteX11" fmla="*/ 2874469 w 5607730"/>
              <a:gd name="connsiteY11" fmla="*/ 89453 h 4220483"/>
              <a:gd name="connsiteX12" fmla="*/ 3162704 w 5607730"/>
              <a:gd name="connsiteY12" fmla="*/ 0 h 4220483"/>
              <a:gd name="connsiteX13" fmla="*/ 3237247 w 5607730"/>
              <a:gd name="connsiteY13" fmla="*/ 19879 h 4220483"/>
              <a:gd name="connsiteX14" fmla="*/ 3495665 w 5607730"/>
              <a:gd name="connsiteY14" fmla="*/ 64605 h 4220483"/>
              <a:gd name="connsiteX15" fmla="*/ 3609965 w 5607730"/>
              <a:gd name="connsiteY15" fmla="*/ 134179 h 4220483"/>
              <a:gd name="connsiteX16" fmla="*/ 3833595 w 5607730"/>
              <a:gd name="connsiteY16" fmla="*/ 377687 h 4220483"/>
              <a:gd name="connsiteX17" fmla="*/ 4106921 w 5607730"/>
              <a:gd name="connsiteY17" fmla="*/ 591379 h 4220483"/>
              <a:gd name="connsiteX18" fmla="*/ 4375278 w 5607730"/>
              <a:gd name="connsiteY18" fmla="*/ 720587 h 4220483"/>
              <a:gd name="connsiteX19" fmla="*/ 4623756 w 5607730"/>
              <a:gd name="connsiteY19" fmla="*/ 944218 h 4220483"/>
              <a:gd name="connsiteX20" fmla="*/ 4882173 w 5607730"/>
              <a:gd name="connsiteY20" fmla="*/ 1013792 h 4220483"/>
              <a:gd name="connsiteX21" fmla="*/ 4981565 w 5607730"/>
              <a:gd name="connsiteY21" fmla="*/ 1207605 h 4220483"/>
              <a:gd name="connsiteX22" fmla="*/ 5056108 w 5607730"/>
              <a:gd name="connsiteY22" fmla="*/ 1500809 h 4220483"/>
              <a:gd name="connsiteX23" fmla="*/ 5324465 w 5607730"/>
              <a:gd name="connsiteY23" fmla="*/ 1714500 h 4220483"/>
              <a:gd name="connsiteX24" fmla="*/ 5528217 w 5607730"/>
              <a:gd name="connsiteY24" fmla="*/ 1928192 h 4220483"/>
              <a:gd name="connsiteX25" fmla="*/ 5607730 w 5607730"/>
              <a:gd name="connsiteY25" fmla="*/ 2171700 h 4220483"/>
              <a:gd name="connsiteX26" fmla="*/ 5567973 w 5607730"/>
              <a:gd name="connsiteY26" fmla="*/ 2410240 h 4220483"/>
              <a:gd name="connsiteX27" fmla="*/ 5438765 w 5607730"/>
              <a:gd name="connsiteY27" fmla="*/ 2643809 h 4220483"/>
              <a:gd name="connsiteX28" fmla="*/ 5399008 w 5607730"/>
              <a:gd name="connsiteY28" fmla="*/ 2678596 h 4220483"/>
              <a:gd name="connsiteX29" fmla="*/ 5314525 w 5607730"/>
              <a:gd name="connsiteY29" fmla="*/ 2658718 h 4220483"/>
              <a:gd name="connsiteX30" fmla="*/ 5249921 w 5607730"/>
              <a:gd name="connsiteY30" fmla="*/ 2559327 h 4220483"/>
              <a:gd name="connsiteX31" fmla="*/ 5200225 w 5607730"/>
              <a:gd name="connsiteY31" fmla="*/ 2469874 h 4220483"/>
              <a:gd name="connsiteX32" fmla="*/ 5100834 w 5607730"/>
              <a:gd name="connsiteY32" fmla="*/ 2335696 h 4220483"/>
              <a:gd name="connsiteX33" fmla="*/ 5031260 w 5607730"/>
              <a:gd name="connsiteY33" fmla="*/ 2271092 h 4220483"/>
              <a:gd name="connsiteX34" fmla="*/ 4996473 w 5607730"/>
              <a:gd name="connsiteY34" fmla="*/ 2216427 h 4220483"/>
              <a:gd name="connsiteX35" fmla="*/ 4971625 w 5607730"/>
              <a:gd name="connsiteY35" fmla="*/ 2261153 h 4220483"/>
              <a:gd name="connsiteX36" fmla="*/ 4951747 w 5607730"/>
              <a:gd name="connsiteY36" fmla="*/ 2276061 h 4220483"/>
              <a:gd name="connsiteX37" fmla="*/ 4911991 w 5607730"/>
              <a:gd name="connsiteY37" fmla="*/ 2241274 h 4220483"/>
              <a:gd name="connsiteX38" fmla="*/ 4852356 w 5607730"/>
              <a:gd name="connsiteY38" fmla="*/ 2251213 h 4220483"/>
              <a:gd name="connsiteX39" fmla="*/ 4787752 w 5607730"/>
              <a:gd name="connsiteY39" fmla="*/ 2290970 h 4220483"/>
              <a:gd name="connsiteX40" fmla="*/ 4733086 w 5607730"/>
              <a:gd name="connsiteY40" fmla="*/ 2360544 h 4220483"/>
              <a:gd name="connsiteX41" fmla="*/ 4728117 w 5607730"/>
              <a:gd name="connsiteY41" fmla="*/ 2430118 h 4220483"/>
              <a:gd name="connsiteX42" fmla="*/ 4688360 w 5607730"/>
              <a:gd name="connsiteY42" fmla="*/ 2454966 h 4220483"/>
              <a:gd name="connsiteX43" fmla="*/ 4743025 w 5607730"/>
              <a:gd name="connsiteY43" fmla="*/ 2534479 h 4220483"/>
              <a:gd name="connsiteX44" fmla="*/ 4777812 w 5607730"/>
              <a:gd name="connsiteY44" fmla="*/ 2594113 h 4220483"/>
              <a:gd name="connsiteX45" fmla="*/ 4817569 w 5607730"/>
              <a:gd name="connsiteY45" fmla="*/ 2648779 h 4220483"/>
              <a:gd name="connsiteX46" fmla="*/ 4862295 w 5607730"/>
              <a:gd name="connsiteY46" fmla="*/ 2703444 h 4220483"/>
              <a:gd name="connsiteX47" fmla="*/ 4872234 w 5607730"/>
              <a:gd name="connsiteY47" fmla="*/ 2748170 h 4220483"/>
              <a:gd name="connsiteX48" fmla="*/ 4872234 w 5607730"/>
              <a:gd name="connsiteY48" fmla="*/ 2792896 h 4220483"/>
              <a:gd name="connsiteX49" fmla="*/ 4832478 w 5607730"/>
              <a:gd name="connsiteY49" fmla="*/ 2922105 h 4220483"/>
              <a:gd name="connsiteX50" fmla="*/ 4703269 w 5607730"/>
              <a:gd name="connsiteY50" fmla="*/ 3061253 h 4220483"/>
              <a:gd name="connsiteX51" fmla="*/ 4509456 w 5607730"/>
              <a:gd name="connsiteY51" fmla="*/ 2728292 h 4220483"/>
              <a:gd name="connsiteX52" fmla="*/ 4380247 w 5607730"/>
              <a:gd name="connsiteY52" fmla="*/ 2564296 h 4220483"/>
              <a:gd name="connsiteX53" fmla="*/ 4121830 w 5607730"/>
              <a:gd name="connsiteY53" fmla="*/ 2479813 h 4220483"/>
              <a:gd name="connsiteX54" fmla="*/ 3749112 w 5607730"/>
              <a:gd name="connsiteY54" fmla="*/ 2425148 h 4220483"/>
              <a:gd name="connsiteX55" fmla="*/ 3455908 w 5607730"/>
              <a:gd name="connsiteY55" fmla="*/ 2524540 h 4220483"/>
              <a:gd name="connsiteX56" fmla="*/ 3132886 w 5607730"/>
              <a:gd name="connsiteY56" fmla="*/ 2499692 h 4220483"/>
              <a:gd name="connsiteX57" fmla="*/ 2874469 w 5607730"/>
              <a:gd name="connsiteY57" fmla="*/ 2504661 h 4220483"/>
              <a:gd name="connsiteX58" fmla="*/ 2442117 w 5607730"/>
              <a:gd name="connsiteY58" fmla="*/ 2514600 h 4220483"/>
              <a:gd name="connsiteX59" fmla="*/ 1845768 w 5607730"/>
              <a:gd name="connsiteY59" fmla="*/ 2594112 h 4220483"/>
              <a:gd name="connsiteX60" fmla="*/ 1751348 w 5607730"/>
              <a:gd name="connsiteY60" fmla="*/ 2812774 h 4220483"/>
              <a:gd name="connsiteX61" fmla="*/ 1746378 w 5607730"/>
              <a:gd name="connsiteY61" fmla="*/ 2981740 h 4220483"/>
              <a:gd name="connsiteX62" fmla="*/ 1671834 w 5607730"/>
              <a:gd name="connsiteY62" fmla="*/ 3066222 h 4220483"/>
              <a:gd name="connsiteX63" fmla="*/ 1478021 w 5607730"/>
              <a:gd name="connsiteY63" fmla="*/ 2862469 h 4220483"/>
              <a:gd name="connsiteX64" fmla="*/ 1363722 w 5607730"/>
              <a:gd name="connsiteY64" fmla="*/ 2683564 h 4220483"/>
              <a:gd name="connsiteX65" fmla="*/ 1338873 w 5607730"/>
              <a:gd name="connsiteY65" fmla="*/ 2579203 h 4220483"/>
              <a:gd name="connsiteX66" fmla="*/ 1358752 w 5607730"/>
              <a:gd name="connsiteY66" fmla="*/ 2777987 h 4220483"/>
              <a:gd name="connsiteX67" fmla="*/ 1522747 w 5607730"/>
              <a:gd name="connsiteY67" fmla="*/ 2986708 h 4220483"/>
              <a:gd name="connsiteX68" fmla="*/ 1691713 w 5607730"/>
              <a:gd name="connsiteY68" fmla="*/ 3414090 h 4220483"/>
              <a:gd name="connsiteX69" fmla="*/ 1935221 w 5607730"/>
              <a:gd name="connsiteY69" fmla="*/ 3876259 h 4220483"/>
              <a:gd name="connsiteX70" fmla="*/ 2029643 w 5607730"/>
              <a:gd name="connsiteY70" fmla="*/ 4005468 h 4220483"/>
              <a:gd name="connsiteX71" fmla="*/ 1666864 w 5607730"/>
              <a:gd name="connsiteY71" fmla="*/ 4204249 h 4220483"/>
              <a:gd name="connsiteX72" fmla="*/ 1666865 w 5607730"/>
              <a:gd name="connsiteY72" fmla="*/ 4209219 h 4220483"/>
              <a:gd name="connsiteX73" fmla="*/ 364839 w 5607730"/>
              <a:gd name="connsiteY73" fmla="*/ 4025345 h 4220483"/>
              <a:gd name="connsiteX74" fmla="*/ 12000 w 5607730"/>
              <a:gd name="connsiteY74" fmla="*/ 3523419 h 4220483"/>
              <a:gd name="connsiteX75" fmla="*/ 141208 w 5607730"/>
              <a:gd name="connsiteY75" fmla="*/ 2623928 h 4220483"/>
              <a:gd name="connsiteX76" fmla="*/ 344960 w 5607730"/>
              <a:gd name="connsiteY76" fmla="*/ 2131941 h 4220483"/>
              <a:gd name="connsiteX77" fmla="*/ 528834 w 5607730"/>
              <a:gd name="connsiteY77" fmla="*/ 2211454 h 4220483"/>
              <a:gd name="connsiteX78" fmla="*/ 603377 w 5607730"/>
              <a:gd name="connsiteY78" fmla="*/ 2236303 h 4220483"/>
              <a:gd name="connsiteX79" fmla="*/ 588469 w 5607730"/>
              <a:gd name="connsiteY79" fmla="*/ 2246241 h 4220483"/>
              <a:gd name="connsiteX0" fmla="*/ 1776195 w 5607730"/>
              <a:gd name="connsiteY0" fmla="*/ 720587 h 4220483"/>
              <a:gd name="connsiteX1" fmla="*/ 1756317 w 5607730"/>
              <a:gd name="connsiteY1" fmla="*/ 740463 h 4220483"/>
              <a:gd name="connsiteX2" fmla="*/ 1642018 w 5607730"/>
              <a:gd name="connsiteY2" fmla="*/ 874641 h 4220483"/>
              <a:gd name="connsiteX3" fmla="*/ 1284208 w 5607730"/>
              <a:gd name="connsiteY3" fmla="*/ 869671 h 4220483"/>
              <a:gd name="connsiteX4" fmla="*/ 1125182 w 5607730"/>
              <a:gd name="connsiteY4" fmla="*/ 785188 h 4220483"/>
              <a:gd name="connsiteX5" fmla="*/ 1184817 w 5607730"/>
              <a:gd name="connsiteY5" fmla="*/ 581440 h 4220483"/>
              <a:gd name="connsiteX6" fmla="*/ 1229543 w 5607730"/>
              <a:gd name="connsiteY6" fmla="*/ 357809 h 4220483"/>
              <a:gd name="connsiteX7" fmla="*/ 1428325 w 5607730"/>
              <a:gd name="connsiteY7" fmla="*/ 263387 h 4220483"/>
              <a:gd name="connsiteX8" fmla="*/ 1597291 w 5607730"/>
              <a:gd name="connsiteY8" fmla="*/ 293205 h 4220483"/>
              <a:gd name="connsiteX9" fmla="*/ 1915343 w 5607730"/>
              <a:gd name="connsiteY9" fmla="*/ 124240 h 4220483"/>
              <a:gd name="connsiteX10" fmla="*/ 2253273 w 5607730"/>
              <a:gd name="connsiteY10" fmla="*/ 69574 h 4220483"/>
              <a:gd name="connsiteX11" fmla="*/ 2521630 w 5607730"/>
              <a:gd name="connsiteY11" fmla="*/ 89453 h 4220483"/>
              <a:gd name="connsiteX12" fmla="*/ 2874469 w 5607730"/>
              <a:gd name="connsiteY12" fmla="*/ 89453 h 4220483"/>
              <a:gd name="connsiteX13" fmla="*/ 3162704 w 5607730"/>
              <a:gd name="connsiteY13" fmla="*/ 0 h 4220483"/>
              <a:gd name="connsiteX14" fmla="*/ 3237247 w 5607730"/>
              <a:gd name="connsiteY14" fmla="*/ 19879 h 4220483"/>
              <a:gd name="connsiteX15" fmla="*/ 3495665 w 5607730"/>
              <a:gd name="connsiteY15" fmla="*/ 64605 h 4220483"/>
              <a:gd name="connsiteX16" fmla="*/ 3609965 w 5607730"/>
              <a:gd name="connsiteY16" fmla="*/ 134179 h 4220483"/>
              <a:gd name="connsiteX17" fmla="*/ 3833595 w 5607730"/>
              <a:gd name="connsiteY17" fmla="*/ 377687 h 4220483"/>
              <a:gd name="connsiteX18" fmla="*/ 4106921 w 5607730"/>
              <a:gd name="connsiteY18" fmla="*/ 591379 h 4220483"/>
              <a:gd name="connsiteX19" fmla="*/ 4375278 w 5607730"/>
              <a:gd name="connsiteY19" fmla="*/ 720587 h 4220483"/>
              <a:gd name="connsiteX20" fmla="*/ 4623756 w 5607730"/>
              <a:gd name="connsiteY20" fmla="*/ 944218 h 4220483"/>
              <a:gd name="connsiteX21" fmla="*/ 4882173 w 5607730"/>
              <a:gd name="connsiteY21" fmla="*/ 1013792 h 4220483"/>
              <a:gd name="connsiteX22" fmla="*/ 4981565 w 5607730"/>
              <a:gd name="connsiteY22" fmla="*/ 1207605 h 4220483"/>
              <a:gd name="connsiteX23" fmla="*/ 5056108 w 5607730"/>
              <a:gd name="connsiteY23" fmla="*/ 1500809 h 4220483"/>
              <a:gd name="connsiteX24" fmla="*/ 5324465 w 5607730"/>
              <a:gd name="connsiteY24" fmla="*/ 1714500 h 4220483"/>
              <a:gd name="connsiteX25" fmla="*/ 5528217 w 5607730"/>
              <a:gd name="connsiteY25" fmla="*/ 1928192 h 4220483"/>
              <a:gd name="connsiteX26" fmla="*/ 5607730 w 5607730"/>
              <a:gd name="connsiteY26" fmla="*/ 2171700 h 4220483"/>
              <a:gd name="connsiteX27" fmla="*/ 5567973 w 5607730"/>
              <a:gd name="connsiteY27" fmla="*/ 2410240 h 4220483"/>
              <a:gd name="connsiteX28" fmla="*/ 5438765 w 5607730"/>
              <a:gd name="connsiteY28" fmla="*/ 2643809 h 4220483"/>
              <a:gd name="connsiteX29" fmla="*/ 5399008 w 5607730"/>
              <a:gd name="connsiteY29" fmla="*/ 2678596 h 4220483"/>
              <a:gd name="connsiteX30" fmla="*/ 5314525 w 5607730"/>
              <a:gd name="connsiteY30" fmla="*/ 2658718 h 4220483"/>
              <a:gd name="connsiteX31" fmla="*/ 5249921 w 5607730"/>
              <a:gd name="connsiteY31" fmla="*/ 2559327 h 4220483"/>
              <a:gd name="connsiteX32" fmla="*/ 5200225 w 5607730"/>
              <a:gd name="connsiteY32" fmla="*/ 2469874 h 4220483"/>
              <a:gd name="connsiteX33" fmla="*/ 5100834 w 5607730"/>
              <a:gd name="connsiteY33" fmla="*/ 2335696 h 4220483"/>
              <a:gd name="connsiteX34" fmla="*/ 5031260 w 5607730"/>
              <a:gd name="connsiteY34" fmla="*/ 2271092 h 4220483"/>
              <a:gd name="connsiteX35" fmla="*/ 4996473 w 5607730"/>
              <a:gd name="connsiteY35" fmla="*/ 2216427 h 4220483"/>
              <a:gd name="connsiteX36" fmla="*/ 4971625 w 5607730"/>
              <a:gd name="connsiteY36" fmla="*/ 2261153 h 4220483"/>
              <a:gd name="connsiteX37" fmla="*/ 4951747 w 5607730"/>
              <a:gd name="connsiteY37" fmla="*/ 2276061 h 4220483"/>
              <a:gd name="connsiteX38" fmla="*/ 4911991 w 5607730"/>
              <a:gd name="connsiteY38" fmla="*/ 2241274 h 4220483"/>
              <a:gd name="connsiteX39" fmla="*/ 4852356 w 5607730"/>
              <a:gd name="connsiteY39" fmla="*/ 2251213 h 4220483"/>
              <a:gd name="connsiteX40" fmla="*/ 4787752 w 5607730"/>
              <a:gd name="connsiteY40" fmla="*/ 2290970 h 4220483"/>
              <a:gd name="connsiteX41" fmla="*/ 4733086 w 5607730"/>
              <a:gd name="connsiteY41" fmla="*/ 2360544 h 4220483"/>
              <a:gd name="connsiteX42" fmla="*/ 4728117 w 5607730"/>
              <a:gd name="connsiteY42" fmla="*/ 2430118 h 4220483"/>
              <a:gd name="connsiteX43" fmla="*/ 4688360 w 5607730"/>
              <a:gd name="connsiteY43" fmla="*/ 2454966 h 4220483"/>
              <a:gd name="connsiteX44" fmla="*/ 4743025 w 5607730"/>
              <a:gd name="connsiteY44" fmla="*/ 2534479 h 4220483"/>
              <a:gd name="connsiteX45" fmla="*/ 4777812 w 5607730"/>
              <a:gd name="connsiteY45" fmla="*/ 2594113 h 4220483"/>
              <a:gd name="connsiteX46" fmla="*/ 4817569 w 5607730"/>
              <a:gd name="connsiteY46" fmla="*/ 2648779 h 4220483"/>
              <a:gd name="connsiteX47" fmla="*/ 4862295 w 5607730"/>
              <a:gd name="connsiteY47" fmla="*/ 2703444 h 4220483"/>
              <a:gd name="connsiteX48" fmla="*/ 4872234 w 5607730"/>
              <a:gd name="connsiteY48" fmla="*/ 2748170 h 4220483"/>
              <a:gd name="connsiteX49" fmla="*/ 4872234 w 5607730"/>
              <a:gd name="connsiteY49" fmla="*/ 2792896 h 4220483"/>
              <a:gd name="connsiteX50" fmla="*/ 4832478 w 5607730"/>
              <a:gd name="connsiteY50" fmla="*/ 2922105 h 4220483"/>
              <a:gd name="connsiteX51" fmla="*/ 4703269 w 5607730"/>
              <a:gd name="connsiteY51" fmla="*/ 3061253 h 4220483"/>
              <a:gd name="connsiteX52" fmla="*/ 4509456 w 5607730"/>
              <a:gd name="connsiteY52" fmla="*/ 2728292 h 4220483"/>
              <a:gd name="connsiteX53" fmla="*/ 4380247 w 5607730"/>
              <a:gd name="connsiteY53" fmla="*/ 2564296 h 4220483"/>
              <a:gd name="connsiteX54" fmla="*/ 4121830 w 5607730"/>
              <a:gd name="connsiteY54" fmla="*/ 2479813 h 4220483"/>
              <a:gd name="connsiteX55" fmla="*/ 3749112 w 5607730"/>
              <a:gd name="connsiteY55" fmla="*/ 2425148 h 4220483"/>
              <a:gd name="connsiteX56" fmla="*/ 3455908 w 5607730"/>
              <a:gd name="connsiteY56" fmla="*/ 2524540 h 4220483"/>
              <a:gd name="connsiteX57" fmla="*/ 3132886 w 5607730"/>
              <a:gd name="connsiteY57" fmla="*/ 2499692 h 4220483"/>
              <a:gd name="connsiteX58" fmla="*/ 2874469 w 5607730"/>
              <a:gd name="connsiteY58" fmla="*/ 2504661 h 4220483"/>
              <a:gd name="connsiteX59" fmla="*/ 2442117 w 5607730"/>
              <a:gd name="connsiteY59" fmla="*/ 2514600 h 4220483"/>
              <a:gd name="connsiteX60" fmla="*/ 1845768 w 5607730"/>
              <a:gd name="connsiteY60" fmla="*/ 2594112 h 4220483"/>
              <a:gd name="connsiteX61" fmla="*/ 1751348 w 5607730"/>
              <a:gd name="connsiteY61" fmla="*/ 2812774 h 4220483"/>
              <a:gd name="connsiteX62" fmla="*/ 1746378 w 5607730"/>
              <a:gd name="connsiteY62" fmla="*/ 2981740 h 4220483"/>
              <a:gd name="connsiteX63" fmla="*/ 1671834 w 5607730"/>
              <a:gd name="connsiteY63" fmla="*/ 3066222 h 4220483"/>
              <a:gd name="connsiteX64" fmla="*/ 1478021 w 5607730"/>
              <a:gd name="connsiteY64" fmla="*/ 2862469 h 4220483"/>
              <a:gd name="connsiteX65" fmla="*/ 1363722 w 5607730"/>
              <a:gd name="connsiteY65" fmla="*/ 2683564 h 4220483"/>
              <a:gd name="connsiteX66" fmla="*/ 1338873 w 5607730"/>
              <a:gd name="connsiteY66" fmla="*/ 2579203 h 4220483"/>
              <a:gd name="connsiteX67" fmla="*/ 1358752 w 5607730"/>
              <a:gd name="connsiteY67" fmla="*/ 2777987 h 4220483"/>
              <a:gd name="connsiteX68" fmla="*/ 1522747 w 5607730"/>
              <a:gd name="connsiteY68" fmla="*/ 2986708 h 4220483"/>
              <a:gd name="connsiteX69" fmla="*/ 1691713 w 5607730"/>
              <a:gd name="connsiteY69" fmla="*/ 3414090 h 4220483"/>
              <a:gd name="connsiteX70" fmla="*/ 1935221 w 5607730"/>
              <a:gd name="connsiteY70" fmla="*/ 3876259 h 4220483"/>
              <a:gd name="connsiteX71" fmla="*/ 2029643 w 5607730"/>
              <a:gd name="connsiteY71" fmla="*/ 4005468 h 4220483"/>
              <a:gd name="connsiteX72" fmla="*/ 1666864 w 5607730"/>
              <a:gd name="connsiteY72" fmla="*/ 4204249 h 4220483"/>
              <a:gd name="connsiteX73" fmla="*/ 1666865 w 5607730"/>
              <a:gd name="connsiteY73" fmla="*/ 4209219 h 4220483"/>
              <a:gd name="connsiteX74" fmla="*/ 364839 w 5607730"/>
              <a:gd name="connsiteY74" fmla="*/ 4025345 h 4220483"/>
              <a:gd name="connsiteX75" fmla="*/ 12000 w 5607730"/>
              <a:gd name="connsiteY75" fmla="*/ 3523419 h 4220483"/>
              <a:gd name="connsiteX76" fmla="*/ 141208 w 5607730"/>
              <a:gd name="connsiteY76" fmla="*/ 2623928 h 4220483"/>
              <a:gd name="connsiteX77" fmla="*/ 344960 w 5607730"/>
              <a:gd name="connsiteY77" fmla="*/ 2131941 h 4220483"/>
              <a:gd name="connsiteX78" fmla="*/ 528834 w 5607730"/>
              <a:gd name="connsiteY78" fmla="*/ 2211454 h 4220483"/>
              <a:gd name="connsiteX79" fmla="*/ 603377 w 5607730"/>
              <a:gd name="connsiteY79" fmla="*/ 2236303 h 4220483"/>
              <a:gd name="connsiteX80" fmla="*/ 588469 w 5607730"/>
              <a:gd name="connsiteY80" fmla="*/ 2246241 h 4220483"/>
              <a:gd name="connsiteX0" fmla="*/ 1776195 w 5607730"/>
              <a:gd name="connsiteY0" fmla="*/ 720587 h 4220483"/>
              <a:gd name="connsiteX1" fmla="*/ 1974978 w 5607730"/>
              <a:gd name="connsiteY1" fmla="*/ 819976 h 4220483"/>
              <a:gd name="connsiteX2" fmla="*/ 1642018 w 5607730"/>
              <a:gd name="connsiteY2" fmla="*/ 874641 h 4220483"/>
              <a:gd name="connsiteX3" fmla="*/ 1284208 w 5607730"/>
              <a:gd name="connsiteY3" fmla="*/ 869671 h 4220483"/>
              <a:gd name="connsiteX4" fmla="*/ 1125182 w 5607730"/>
              <a:gd name="connsiteY4" fmla="*/ 785188 h 4220483"/>
              <a:gd name="connsiteX5" fmla="*/ 1184817 w 5607730"/>
              <a:gd name="connsiteY5" fmla="*/ 581440 h 4220483"/>
              <a:gd name="connsiteX6" fmla="*/ 1229543 w 5607730"/>
              <a:gd name="connsiteY6" fmla="*/ 357809 h 4220483"/>
              <a:gd name="connsiteX7" fmla="*/ 1428325 w 5607730"/>
              <a:gd name="connsiteY7" fmla="*/ 263387 h 4220483"/>
              <a:gd name="connsiteX8" fmla="*/ 1597291 w 5607730"/>
              <a:gd name="connsiteY8" fmla="*/ 293205 h 4220483"/>
              <a:gd name="connsiteX9" fmla="*/ 1915343 w 5607730"/>
              <a:gd name="connsiteY9" fmla="*/ 124240 h 4220483"/>
              <a:gd name="connsiteX10" fmla="*/ 2253273 w 5607730"/>
              <a:gd name="connsiteY10" fmla="*/ 69574 h 4220483"/>
              <a:gd name="connsiteX11" fmla="*/ 2521630 w 5607730"/>
              <a:gd name="connsiteY11" fmla="*/ 89453 h 4220483"/>
              <a:gd name="connsiteX12" fmla="*/ 2874469 w 5607730"/>
              <a:gd name="connsiteY12" fmla="*/ 89453 h 4220483"/>
              <a:gd name="connsiteX13" fmla="*/ 3162704 w 5607730"/>
              <a:gd name="connsiteY13" fmla="*/ 0 h 4220483"/>
              <a:gd name="connsiteX14" fmla="*/ 3237247 w 5607730"/>
              <a:gd name="connsiteY14" fmla="*/ 19879 h 4220483"/>
              <a:gd name="connsiteX15" fmla="*/ 3495665 w 5607730"/>
              <a:gd name="connsiteY15" fmla="*/ 64605 h 4220483"/>
              <a:gd name="connsiteX16" fmla="*/ 3609965 w 5607730"/>
              <a:gd name="connsiteY16" fmla="*/ 134179 h 4220483"/>
              <a:gd name="connsiteX17" fmla="*/ 3833595 w 5607730"/>
              <a:gd name="connsiteY17" fmla="*/ 377687 h 4220483"/>
              <a:gd name="connsiteX18" fmla="*/ 4106921 w 5607730"/>
              <a:gd name="connsiteY18" fmla="*/ 591379 h 4220483"/>
              <a:gd name="connsiteX19" fmla="*/ 4375278 w 5607730"/>
              <a:gd name="connsiteY19" fmla="*/ 720587 h 4220483"/>
              <a:gd name="connsiteX20" fmla="*/ 4623756 w 5607730"/>
              <a:gd name="connsiteY20" fmla="*/ 944218 h 4220483"/>
              <a:gd name="connsiteX21" fmla="*/ 4882173 w 5607730"/>
              <a:gd name="connsiteY21" fmla="*/ 1013792 h 4220483"/>
              <a:gd name="connsiteX22" fmla="*/ 4981565 w 5607730"/>
              <a:gd name="connsiteY22" fmla="*/ 1207605 h 4220483"/>
              <a:gd name="connsiteX23" fmla="*/ 5056108 w 5607730"/>
              <a:gd name="connsiteY23" fmla="*/ 1500809 h 4220483"/>
              <a:gd name="connsiteX24" fmla="*/ 5324465 w 5607730"/>
              <a:gd name="connsiteY24" fmla="*/ 1714500 h 4220483"/>
              <a:gd name="connsiteX25" fmla="*/ 5528217 w 5607730"/>
              <a:gd name="connsiteY25" fmla="*/ 1928192 h 4220483"/>
              <a:gd name="connsiteX26" fmla="*/ 5607730 w 5607730"/>
              <a:gd name="connsiteY26" fmla="*/ 2171700 h 4220483"/>
              <a:gd name="connsiteX27" fmla="*/ 5567973 w 5607730"/>
              <a:gd name="connsiteY27" fmla="*/ 2410240 h 4220483"/>
              <a:gd name="connsiteX28" fmla="*/ 5438765 w 5607730"/>
              <a:gd name="connsiteY28" fmla="*/ 2643809 h 4220483"/>
              <a:gd name="connsiteX29" fmla="*/ 5399008 w 5607730"/>
              <a:gd name="connsiteY29" fmla="*/ 2678596 h 4220483"/>
              <a:gd name="connsiteX30" fmla="*/ 5314525 w 5607730"/>
              <a:gd name="connsiteY30" fmla="*/ 2658718 h 4220483"/>
              <a:gd name="connsiteX31" fmla="*/ 5249921 w 5607730"/>
              <a:gd name="connsiteY31" fmla="*/ 2559327 h 4220483"/>
              <a:gd name="connsiteX32" fmla="*/ 5200225 w 5607730"/>
              <a:gd name="connsiteY32" fmla="*/ 2469874 h 4220483"/>
              <a:gd name="connsiteX33" fmla="*/ 5100834 w 5607730"/>
              <a:gd name="connsiteY33" fmla="*/ 2335696 h 4220483"/>
              <a:gd name="connsiteX34" fmla="*/ 5031260 w 5607730"/>
              <a:gd name="connsiteY34" fmla="*/ 2271092 h 4220483"/>
              <a:gd name="connsiteX35" fmla="*/ 4996473 w 5607730"/>
              <a:gd name="connsiteY35" fmla="*/ 2216427 h 4220483"/>
              <a:gd name="connsiteX36" fmla="*/ 4971625 w 5607730"/>
              <a:gd name="connsiteY36" fmla="*/ 2261153 h 4220483"/>
              <a:gd name="connsiteX37" fmla="*/ 4951747 w 5607730"/>
              <a:gd name="connsiteY37" fmla="*/ 2276061 h 4220483"/>
              <a:gd name="connsiteX38" fmla="*/ 4911991 w 5607730"/>
              <a:gd name="connsiteY38" fmla="*/ 2241274 h 4220483"/>
              <a:gd name="connsiteX39" fmla="*/ 4852356 w 5607730"/>
              <a:gd name="connsiteY39" fmla="*/ 2251213 h 4220483"/>
              <a:gd name="connsiteX40" fmla="*/ 4787752 w 5607730"/>
              <a:gd name="connsiteY40" fmla="*/ 2290970 h 4220483"/>
              <a:gd name="connsiteX41" fmla="*/ 4733086 w 5607730"/>
              <a:gd name="connsiteY41" fmla="*/ 2360544 h 4220483"/>
              <a:gd name="connsiteX42" fmla="*/ 4728117 w 5607730"/>
              <a:gd name="connsiteY42" fmla="*/ 2430118 h 4220483"/>
              <a:gd name="connsiteX43" fmla="*/ 4688360 w 5607730"/>
              <a:gd name="connsiteY43" fmla="*/ 2454966 h 4220483"/>
              <a:gd name="connsiteX44" fmla="*/ 4743025 w 5607730"/>
              <a:gd name="connsiteY44" fmla="*/ 2534479 h 4220483"/>
              <a:gd name="connsiteX45" fmla="*/ 4777812 w 5607730"/>
              <a:gd name="connsiteY45" fmla="*/ 2594113 h 4220483"/>
              <a:gd name="connsiteX46" fmla="*/ 4817569 w 5607730"/>
              <a:gd name="connsiteY46" fmla="*/ 2648779 h 4220483"/>
              <a:gd name="connsiteX47" fmla="*/ 4862295 w 5607730"/>
              <a:gd name="connsiteY47" fmla="*/ 2703444 h 4220483"/>
              <a:gd name="connsiteX48" fmla="*/ 4872234 w 5607730"/>
              <a:gd name="connsiteY48" fmla="*/ 2748170 h 4220483"/>
              <a:gd name="connsiteX49" fmla="*/ 4872234 w 5607730"/>
              <a:gd name="connsiteY49" fmla="*/ 2792896 h 4220483"/>
              <a:gd name="connsiteX50" fmla="*/ 4832478 w 5607730"/>
              <a:gd name="connsiteY50" fmla="*/ 2922105 h 4220483"/>
              <a:gd name="connsiteX51" fmla="*/ 4703269 w 5607730"/>
              <a:gd name="connsiteY51" fmla="*/ 3061253 h 4220483"/>
              <a:gd name="connsiteX52" fmla="*/ 4509456 w 5607730"/>
              <a:gd name="connsiteY52" fmla="*/ 2728292 h 4220483"/>
              <a:gd name="connsiteX53" fmla="*/ 4380247 w 5607730"/>
              <a:gd name="connsiteY53" fmla="*/ 2564296 h 4220483"/>
              <a:gd name="connsiteX54" fmla="*/ 4121830 w 5607730"/>
              <a:gd name="connsiteY54" fmla="*/ 2479813 h 4220483"/>
              <a:gd name="connsiteX55" fmla="*/ 3749112 w 5607730"/>
              <a:gd name="connsiteY55" fmla="*/ 2425148 h 4220483"/>
              <a:gd name="connsiteX56" fmla="*/ 3455908 w 5607730"/>
              <a:gd name="connsiteY56" fmla="*/ 2524540 h 4220483"/>
              <a:gd name="connsiteX57" fmla="*/ 3132886 w 5607730"/>
              <a:gd name="connsiteY57" fmla="*/ 2499692 h 4220483"/>
              <a:gd name="connsiteX58" fmla="*/ 2874469 w 5607730"/>
              <a:gd name="connsiteY58" fmla="*/ 2504661 h 4220483"/>
              <a:gd name="connsiteX59" fmla="*/ 2442117 w 5607730"/>
              <a:gd name="connsiteY59" fmla="*/ 2514600 h 4220483"/>
              <a:gd name="connsiteX60" fmla="*/ 1845768 w 5607730"/>
              <a:gd name="connsiteY60" fmla="*/ 2594112 h 4220483"/>
              <a:gd name="connsiteX61" fmla="*/ 1751348 w 5607730"/>
              <a:gd name="connsiteY61" fmla="*/ 2812774 h 4220483"/>
              <a:gd name="connsiteX62" fmla="*/ 1746378 w 5607730"/>
              <a:gd name="connsiteY62" fmla="*/ 2981740 h 4220483"/>
              <a:gd name="connsiteX63" fmla="*/ 1671834 w 5607730"/>
              <a:gd name="connsiteY63" fmla="*/ 3066222 h 4220483"/>
              <a:gd name="connsiteX64" fmla="*/ 1478021 w 5607730"/>
              <a:gd name="connsiteY64" fmla="*/ 2862469 h 4220483"/>
              <a:gd name="connsiteX65" fmla="*/ 1363722 w 5607730"/>
              <a:gd name="connsiteY65" fmla="*/ 2683564 h 4220483"/>
              <a:gd name="connsiteX66" fmla="*/ 1338873 w 5607730"/>
              <a:gd name="connsiteY66" fmla="*/ 2579203 h 4220483"/>
              <a:gd name="connsiteX67" fmla="*/ 1358752 w 5607730"/>
              <a:gd name="connsiteY67" fmla="*/ 2777987 h 4220483"/>
              <a:gd name="connsiteX68" fmla="*/ 1522747 w 5607730"/>
              <a:gd name="connsiteY68" fmla="*/ 2986708 h 4220483"/>
              <a:gd name="connsiteX69" fmla="*/ 1691713 w 5607730"/>
              <a:gd name="connsiteY69" fmla="*/ 3414090 h 4220483"/>
              <a:gd name="connsiteX70" fmla="*/ 1935221 w 5607730"/>
              <a:gd name="connsiteY70" fmla="*/ 3876259 h 4220483"/>
              <a:gd name="connsiteX71" fmla="*/ 2029643 w 5607730"/>
              <a:gd name="connsiteY71" fmla="*/ 4005468 h 4220483"/>
              <a:gd name="connsiteX72" fmla="*/ 1666864 w 5607730"/>
              <a:gd name="connsiteY72" fmla="*/ 4204249 h 4220483"/>
              <a:gd name="connsiteX73" fmla="*/ 1666865 w 5607730"/>
              <a:gd name="connsiteY73" fmla="*/ 4209219 h 4220483"/>
              <a:gd name="connsiteX74" fmla="*/ 364839 w 5607730"/>
              <a:gd name="connsiteY74" fmla="*/ 4025345 h 4220483"/>
              <a:gd name="connsiteX75" fmla="*/ 12000 w 5607730"/>
              <a:gd name="connsiteY75" fmla="*/ 3523419 h 4220483"/>
              <a:gd name="connsiteX76" fmla="*/ 141208 w 5607730"/>
              <a:gd name="connsiteY76" fmla="*/ 2623928 h 4220483"/>
              <a:gd name="connsiteX77" fmla="*/ 344960 w 5607730"/>
              <a:gd name="connsiteY77" fmla="*/ 2131941 h 4220483"/>
              <a:gd name="connsiteX78" fmla="*/ 528834 w 5607730"/>
              <a:gd name="connsiteY78" fmla="*/ 2211454 h 4220483"/>
              <a:gd name="connsiteX79" fmla="*/ 603377 w 5607730"/>
              <a:gd name="connsiteY79" fmla="*/ 2236303 h 4220483"/>
              <a:gd name="connsiteX80" fmla="*/ 588469 w 5607730"/>
              <a:gd name="connsiteY80" fmla="*/ 2246241 h 4220483"/>
              <a:gd name="connsiteX0" fmla="*/ 1776195 w 5607730"/>
              <a:gd name="connsiteY0" fmla="*/ 720587 h 4220483"/>
              <a:gd name="connsiteX1" fmla="*/ 1974978 w 5607730"/>
              <a:gd name="connsiteY1" fmla="*/ 819976 h 4220483"/>
              <a:gd name="connsiteX2" fmla="*/ 1974978 w 5607730"/>
              <a:gd name="connsiteY2" fmla="*/ 795128 h 4220483"/>
              <a:gd name="connsiteX3" fmla="*/ 1642018 w 5607730"/>
              <a:gd name="connsiteY3" fmla="*/ 874641 h 4220483"/>
              <a:gd name="connsiteX4" fmla="*/ 1284208 w 5607730"/>
              <a:gd name="connsiteY4" fmla="*/ 869671 h 4220483"/>
              <a:gd name="connsiteX5" fmla="*/ 1125182 w 5607730"/>
              <a:gd name="connsiteY5" fmla="*/ 785188 h 4220483"/>
              <a:gd name="connsiteX6" fmla="*/ 1184817 w 5607730"/>
              <a:gd name="connsiteY6" fmla="*/ 581440 h 4220483"/>
              <a:gd name="connsiteX7" fmla="*/ 1229543 w 5607730"/>
              <a:gd name="connsiteY7" fmla="*/ 357809 h 4220483"/>
              <a:gd name="connsiteX8" fmla="*/ 1428325 w 5607730"/>
              <a:gd name="connsiteY8" fmla="*/ 263387 h 4220483"/>
              <a:gd name="connsiteX9" fmla="*/ 1597291 w 5607730"/>
              <a:gd name="connsiteY9" fmla="*/ 293205 h 4220483"/>
              <a:gd name="connsiteX10" fmla="*/ 1915343 w 5607730"/>
              <a:gd name="connsiteY10" fmla="*/ 124240 h 4220483"/>
              <a:gd name="connsiteX11" fmla="*/ 2253273 w 5607730"/>
              <a:gd name="connsiteY11" fmla="*/ 69574 h 4220483"/>
              <a:gd name="connsiteX12" fmla="*/ 2521630 w 5607730"/>
              <a:gd name="connsiteY12" fmla="*/ 89453 h 4220483"/>
              <a:gd name="connsiteX13" fmla="*/ 2874469 w 5607730"/>
              <a:gd name="connsiteY13" fmla="*/ 89453 h 4220483"/>
              <a:gd name="connsiteX14" fmla="*/ 3162704 w 5607730"/>
              <a:gd name="connsiteY14" fmla="*/ 0 h 4220483"/>
              <a:gd name="connsiteX15" fmla="*/ 3237247 w 5607730"/>
              <a:gd name="connsiteY15" fmla="*/ 19879 h 4220483"/>
              <a:gd name="connsiteX16" fmla="*/ 3495665 w 5607730"/>
              <a:gd name="connsiteY16" fmla="*/ 64605 h 4220483"/>
              <a:gd name="connsiteX17" fmla="*/ 3609965 w 5607730"/>
              <a:gd name="connsiteY17" fmla="*/ 134179 h 4220483"/>
              <a:gd name="connsiteX18" fmla="*/ 3833595 w 5607730"/>
              <a:gd name="connsiteY18" fmla="*/ 377687 h 4220483"/>
              <a:gd name="connsiteX19" fmla="*/ 4106921 w 5607730"/>
              <a:gd name="connsiteY19" fmla="*/ 591379 h 4220483"/>
              <a:gd name="connsiteX20" fmla="*/ 4375278 w 5607730"/>
              <a:gd name="connsiteY20" fmla="*/ 720587 h 4220483"/>
              <a:gd name="connsiteX21" fmla="*/ 4623756 w 5607730"/>
              <a:gd name="connsiteY21" fmla="*/ 944218 h 4220483"/>
              <a:gd name="connsiteX22" fmla="*/ 4882173 w 5607730"/>
              <a:gd name="connsiteY22" fmla="*/ 1013792 h 4220483"/>
              <a:gd name="connsiteX23" fmla="*/ 4981565 w 5607730"/>
              <a:gd name="connsiteY23" fmla="*/ 1207605 h 4220483"/>
              <a:gd name="connsiteX24" fmla="*/ 5056108 w 5607730"/>
              <a:gd name="connsiteY24" fmla="*/ 1500809 h 4220483"/>
              <a:gd name="connsiteX25" fmla="*/ 5324465 w 5607730"/>
              <a:gd name="connsiteY25" fmla="*/ 1714500 h 4220483"/>
              <a:gd name="connsiteX26" fmla="*/ 5528217 w 5607730"/>
              <a:gd name="connsiteY26" fmla="*/ 1928192 h 4220483"/>
              <a:gd name="connsiteX27" fmla="*/ 5607730 w 5607730"/>
              <a:gd name="connsiteY27" fmla="*/ 2171700 h 4220483"/>
              <a:gd name="connsiteX28" fmla="*/ 5567973 w 5607730"/>
              <a:gd name="connsiteY28" fmla="*/ 2410240 h 4220483"/>
              <a:gd name="connsiteX29" fmla="*/ 5438765 w 5607730"/>
              <a:gd name="connsiteY29" fmla="*/ 2643809 h 4220483"/>
              <a:gd name="connsiteX30" fmla="*/ 5399008 w 5607730"/>
              <a:gd name="connsiteY30" fmla="*/ 2678596 h 4220483"/>
              <a:gd name="connsiteX31" fmla="*/ 5314525 w 5607730"/>
              <a:gd name="connsiteY31" fmla="*/ 2658718 h 4220483"/>
              <a:gd name="connsiteX32" fmla="*/ 5249921 w 5607730"/>
              <a:gd name="connsiteY32" fmla="*/ 2559327 h 4220483"/>
              <a:gd name="connsiteX33" fmla="*/ 5200225 w 5607730"/>
              <a:gd name="connsiteY33" fmla="*/ 2469874 h 4220483"/>
              <a:gd name="connsiteX34" fmla="*/ 5100834 w 5607730"/>
              <a:gd name="connsiteY34" fmla="*/ 2335696 h 4220483"/>
              <a:gd name="connsiteX35" fmla="*/ 5031260 w 5607730"/>
              <a:gd name="connsiteY35" fmla="*/ 2271092 h 4220483"/>
              <a:gd name="connsiteX36" fmla="*/ 4996473 w 5607730"/>
              <a:gd name="connsiteY36" fmla="*/ 2216427 h 4220483"/>
              <a:gd name="connsiteX37" fmla="*/ 4971625 w 5607730"/>
              <a:gd name="connsiteY37" fmla="*/ 2261153 h 4220483"/>
              <a:gd name="connsiteX38" fmla="*/ 4951747 w 5607730"/>
              <a:gd name="connsiteY38" fmla="*/ 2276061 h 4220483"/>
              <a:gd name="connsiteX39" fmla="*/ 4911991 w 5607730"/>
              <a:gd name="connsiteY39" fmla="*/ 2241274 h 4220483"/>
              <a:gd name="connsiteX40" fmla="*/ 4852356 w 5607730"/>
              <a:gd name="connsiteY40" fmla="*/ 2251213 h 4220483"/>
              <a:gd name="connsiteX41" fmla="*/ 4787752 w 5607730"/>
              <a:gd name="connsiteY41" fmla="*/ 2290970 h 4220483"/>
              <a:gd name="connsiteX42" fmla="*/ 4733086 w 5607730"/>
              <a:gd name="connsiteY42" fmla="*/ 2360544 h 4220483"/>
              <a:gd name="connsiteX43" fmla="*/ 4728117 w 5607730"/>
              <a:gd name="connsiteY43" fmla="*/ 2430118 h 4220483"/>
              <a:gd name="connsiteX44" fmla="*/ 4688360 w 5607730"/>
              <a:gd name="connsiteY44" fmla="*/ 2454966 h 4220483"/>
              <a:gd name="connsiteX45" fmla="*/ 4743025 w 5607730"/>
              <a:gd name="connsiteY45" fmla="*/ 2534479 h 4220483"/>
              <a:gd name="connsiteX46" fmla="*/ 4777812 w 5607730"/>
              <a:gd name="connsiteY46" fmla="*/ 2594113 h 4220483"/>
              <a:gd name="connsiteX47" fmla="*/ 4817569 w 5607730"/>
              <a:gd name="connsiteY47" fmla="*/ 2648779 h 4220483"/>
              <a:gd name="connsiteX48" fmla="*/ 4862295 w 5607730"/>
              <a:gd name="connsiteY48" fmla="*/ 2703444 h 4220483"/>
              <a:gd name="connsiteX49" fmla="*/ 4872234 w 5607730"/>
              <a:gd name="connsiteY49" fmla="*/ 2748170 h 4220483"/>
              <a:gd name="connsiteX50" fmla="*/ 4872234 w 5607730"/>
              <a:gd name="connsiteY50" fmla="*/ 2792896 h 4220483"/>
              <a:gd name="connsiteX51" fmla="*/ 4832478 w 5607730"/>
              <a:gd name="connsiteY51" fmla="*/ 2922105 h 4220483"/>
              <a:gd name="connsiteX52" fmla="*/ 4703269 w 5607730"/>
              <a:gd name="connsiteY52" fmla="*/ 3061253 h 4220483"/>
              <a:gd name="connsiteX53" fmla="*/ 4509456 w 5607730"/>
              <a:gd name="connsiteY53" fmla="*/ 2728292 h 4220483"/>
              <a:gd name="connsiteX54" fmla="*/ 4380247 w 5607730"/>
              <a:gd name="connsiteY54" fmla="*/ 2564296 h 4220483"/>
              <a:gd name="connsiteX55" fmla="*/ 4121830 w 5607730"/>
              <a:gd name="connsiteY55" fmla="*/ 2479813 h 4220483"/>
              <a:gd name="connsiteX56" fmla="*/ 3749112 w 5607730"/>
              <a:gd name="connsiteY56" fmla="*/ 2425148 h 4220483"/>
              <a:gd name="connsiteX57" fmla="*/ 3455908 w 5607730"/>
              <a:gd name="connsiteY57" fmla="*/ 2524540 h 4220483"/>
              <a:gd name="connsiteX58" fmla="*/ 3132886 w 5607730"/>
              <a:gd name="connsiteY58" fmla="*/ 2499692 h 4220483"/>
              <a:gd name="connsiteX59" fmla="*/ 2874469 w 5607730"/>
              <a:gd name="connsiteY59" fmla="*/ 2504661 h 4220483"/>
              <a:gd name="connsiteX60" fmla="*/ 2442117 w 5607730"/>
              <a:gd name="connsiteY60" fmla="*/ 2514600 h 4220483"/>
              <a:gd name="connsiteX61" fmla="*/ 1845768 w 5607730"/>
              <a:gd name="connsiteY61" fmla="*/ 2594112 h 4220483"/>
              <a:gd name="connsiteX62" fmla="*/ 1751348 w 5607730"/>
              <a:gd name="connsiteY62" fmla="*/ 2812774 h 4220483"/>
              <a:gd name="connsiteX63" fmla="*/ 1746378 w 5607730"/>
              <a:gd name="connsiteY63" fmla="*/ 2981740 h 4220483"/>
              <a:gd name="connsiteX64" fmla="*/ 1671834 w 5607730"/>
              <a:gd name="connsiteY64" fmla="*/ 3066222 h 4220483"/>
              <a:gd name="connsiteX65" fmla="*/ 1478021 w 5607730"/>
              <a:gd name="connsiteY65" fmla="*/ 2862469 h 4220483"/>
              <a:gd name="connsiteX66" fmla="*/ 1363722 w 5607730"/>
              <a:gd name="connsiteY66" fmla="*/ 2683564 h 4220483"/>
              <a:gd name="connsiteX67" fmla="*/ 1338873 w 5607730"/>
              <a:gd name="connsiteY67" fmla="*/ 2579203 h 4220483"/>
              <a:gd name="connsiteX68" fmla="*/ 1358752 w 5607730"/>
              <a:gd name="connsiteY68" fmla="*/ 2777987 h 4220483"/>
              <a:gd name="connsiteX69" fmla="*/ 1522747 w 5607730"/>
              <a:gd name="connsiteY69" fmla="*/ 2986708 h 4220483"/>
              <a:gd name="connsiteX70" fmla="*/ 1691713 w 5607730"/>
              <a:gd name="connsiteY70" fmla="*/ 3414090 h 4220483"/>
              <a:gd name="connsiteX71" fmla="*/ 1935221 w 5607730"/>
              <a:gd name="connsiteY71" fmla="*/ 3876259 h 4220483"/>
              <a:gd name="connsiteX72" fmla="*/ 2029643 w 5607730"/>
              <a:gd name="connsiteY72" fmla="*/ 4005468 h 4220483"/>
              <a:gd name="connsiteX73" fmla="*/ 1666864 w 5607730"/>
              <a:gd name="connsiteY73" fmla="*/ 4204249 h 4220483"/>
              <a:gd name="connsiteX74" fmla="*/ 1666865 w 5607730"/>
              <a:gd name="connsiteY74" fmla="*/ 4209219 h 4220483"/>
              <a:gd name="connsiteX75" fmla="*/ 364839 w 5607730"/>
              <a:gd name="connsiteY75" fmla="*/ 4025345 h 4220483"/>
              <a:gd name="connsiteX76" fmla="*/ 12000 w 5607730"/>
              <a:gd name="connsiteY76" fmla="*/ 3523419 h 4220483"/>
              <a:gd name="connsiteX77" fmla="*/ 141208 w 5607730"/>
              <a:gd name="connsiteY77" fmla="*/ 2623928 h 4220483"/>
              <a:gd name="connsiteX78" fmla="*/ 344960 w 5607730"/>
              <a:gd name="connsiteY78" fmla="*/ 2131941 h 4220483"/>
              <a:gd name="connsiteX79" fmla="*/ 528834 w 5607730"/>
              <a:gd name="connsiteY79" fmla="*/ 2211454 h 4220483"/>
              <a:gd name="connsiteX80" fmla="*/ 603377 w 5607730"/>
              <a:gd name="connsiteY80" fmla="*/ 2236303 h 4220483"/>
              <a:gd name="connsiteX81" fmla="*/ 588469 w 5607730"/>
              <a:gd name="connsiteY81" fmla="*/ 2246241 h 4220483"/>
              <a:gd name="connsiteX0" fmla="*/ 1776195 w 5607730"/>
              <a:gd name="connsiteY0" fmla="*/ 720587 h 4220483"/>
              <a:gd name="connsiteX1" fmla="*/ 1974978 w 5607730"/>
              <a:gd name="connsiteY1" fmla="*/ 819976 h 4220483"/>
              <a:gd name="connsiteX2" fmla="*/ 2119095 w 5607730"/>
              <a:gd name="connsiteY2" fmla="*/ 636102 h 4220483"/>
              <a:gd name="connsiteX3" fmla="*/ 1642018 w 5607730"/>
              <a:gd name="connsiteY3" fmla="*/ 874641 h 4220483"/>
              <a:gd name="connsiteX4" fmla="*/ 1284208 w 5607730"/>
              <a:gd name="connsiteY4" fmla="*/ 869671 h 4220483"/>
              <a:gd name="connsiteX5" fmla="*/ 1125182 w 5607730"/>
              <a:gd name="connsiteY5" fmla="*/ 785188 h 4220483"/>
              <a:gd name="connsiteX6" fmla="*/ 1184817 w 5607730"/>
              <a:gd name="connsiteY6" fmla="*/ 581440 h 4220483"/>
              <a:gd name="connsiteX7" fmla="*/ 1229543 w 5607730"/>
              <a:gd name="connsiteY7" fmla="*/ 357809 h 4220483"/>
              <a:gd name="connsiteX8" fmla="*/ 1428325 w 5607730"/>
              <a:gd name="connsiteY8" fmla="*/ 263387 h 4220483"/>
              <a:gd name="connsiteX9" fmla="*/ 1597291 w 5607730"/>
              <a:gd name="connsiteY9" fmla="*/ 293205 h 4220483"/>
              <a:gd name="connsiteX10" fmla="*/ 1915343 w 5607730"/>
              <a:gd name="connsiteY10" fmla="*/ 124240 h 4220483"/>
              <a:gd name="connsiteX11" fmla="*/ 2253273 w 5607730"/>
              <a:gd name="connsiteY11" fmla="*/ 69574 h 4220483"/>
              <a:gd name="connsiteX12" fmla="*/ 2521630 w 5607730"/>
              <a:gd name="connsiteY12" fmla="*/ 89453 h 4220483"/>
              <a:gd name="connsiteX13" fmla="*/ 2874469 w 5607730"/>
              <a:gd name="connsiteY13" fmla="*/ 89453 h 4220483"/>
              <a:gd name="connsiteX14" fmla="*/ 3162704 w 5607730"/>
              <a:gd name="connsiteY14" fmla="*/ 0 h 4220483"/>
              <a:gd name="connsiteX15" fmla="*/ 3237247 w 5607730"/>
              <a:gd name="connsiteY15" fmla="*/ 19879 h 4220483"/>
              <a:gd name="connsiteX16" fmla="*/ 3495665 w 5607730"/>
              <a:gd name="connsiteY16" fmla="*/ 64605 h 4220483"/>
              <a:gd name="connsiteX17" fmla="*/ 3609965 w 5607730"/>
              <a:gd name="connsiteY17" fmla="*/ 134179 h 4220483"/>
              <a:gd name="connsiteX18" fmla="*/ 3833595 w 5607730"/>
              <a:gd name="connsiteY18" fmla="*/ 377687 h 4220483"/>
              <a:gd name="connsiteX19" fmla="*/ 4106921 w 5607730"/>
              <a:gd name="connsiteY19" fmla="*/ 591379 h 4220483"/>
              <a:gd name="connsiteX20" fmla="*/ 4375278 w 5607730"/>
              <a:gd name="connsiteY20" fmla="*/ 720587 h 4220483"/>
              <a:gd name="connsiteX21" fmla="*/ 4623756 w 5607730"/>
              <a:gd name="connsiteY21" fmla="*/ 944218 h 4220483"/>
              <a:gd name="connsiteX22" fmla="*/ 4882173 w 5607730"/>
              <a:gd name="connsiteY22" fmla="*/ 1013792 h 4220483"/>
              <a:gd name="connsiteX23" fmla="*/ 4981565 w 5607730"/>
              <a:gd name="connsiteY23" fmla="*/ 1207605 h 4220483"/>
              <a:gd name="connsiteX24" fmla="*/ 5056108 w 5607730"/>
              <a:gd name="connsiteY24" fmla="*/ 1500809 h 4220483"/>
              <a:gd name="connsiteX25" fmla="*/ 5324465 w 5607730"/>
              <a:gd name="connsiteY25" fmla="*/ 1714500 h 4220483"/>
              <a:gd name="connsiteX26" fmla="*/ 5528217 w 5607730"/>
              <a:gd name="connsiteY26" fmla="*/ 1928192 h 4220483"/>
              <a:gd name="connsiteX27" fmla="*/ 5607730 w 5607730"/>
              <a:gd name="connsiteY27" fmla="*/ 2171700 h 4220483"/>
              <a:gd name="connsiteX28" fmla="*/ 5567973 w 5607730"/>
              <a:gd name="connsiteY28" fmla="*/ 2410240 h 4220483"/>
              <a:gd name="connsiteX29" fmla="*/ 5438765 w 5607730"/>
              <a:gd name="connsiteY29" fmla="*/ 2643809 h 4220483"/>
              <a:gd name="connsiteX30" fmla="*/ 5399008 w 5607730"/>
              <a:gd name="connsiteY30" fmla="*/ 2678596 h 4220483"/>
              <a:gd name="connsiteX31" fmla="*/ 5314525 w 5607730"/>
              <a:gd name="connsiteY31" fmla="*/ 2658718 h 4220483"/>
              <a:gd name="connsiteX32" fmla="*/ 5249921 w 5607730"/>
              <a:gd name="connsiteY32" fmla="*/ 2559327 h 4220483"/>
              <a:gd name="connsiteX33" fmla="*/ 5200225 w 5607730"/>
              <a:gd name="connsiteY33" fmla="*/ 2469874 h 4220483"/>
              <a:gd name="connsiteX34" fmla="*/ 5100834 w 5607730"/>
              <a:gd name="connsiteY34" fmla="*/ 2335696 h 4220483"/>
              <a:gd name="connsiteX35" fmla="*/ 5031260 w 5607730"/>
              <a:gd name="connsiteY35" fmla="*/ 2271092 h 4220483"/>
              <a:gd name="connsiteX36" fmla="*/ 4996473 w 5607730"/>
              <a:gd name="connsiteY36" fmla="*/ 2216427 h 4220483"/>
              <a:gd name="connsiteX37" fmla="*/ 4971625 w 5607730"/>
              <a:gd name="connsiteY37" fmla="*/ 2261153 h 4220483"/>
              <a:gd name="connsiteX38" fmla="*/ 4951747 w 5607730"/>
              <a:gd name="connsiteY38" fmla="*/ 2276061 h 4220483"/>
              <a:gd name="connsiteX39" fmla="*/ 4911991 w 5607730"/>
              <a:gd name="connsiteY39" fmla="*/ 2241274 h 4220483"/>
              <a:gd name="connsiteX40" fmla="*/ 4852356 w 5607730"/>
              <a:gd name="connsiteY40" fmla="*/ 2251213 h 4220483"/>
              <a:gd name="connsiteX41" fmla="*/ 4787752 w 5607730"/>
              <a:gd name="connsiteY41" fmla="*/ 2290970 h 4220483"/>
              <a:gd name="connsiteX42" fmla="*/ 4733086 w 5607730"/>
              <a:gd name="connsiteY42" fmla="*/ 2360544 h 4220483"/>
              <a:gd name="connsiteX43" fmla="*/ 4728117 w 5607730"/>
              <a:gd name="connsiteY43" fmla="*/ 2430118 h 4220483"/>
              <a:gd name="connsiteX44" fmla="*/ 4688360 w 5607730"/>
              <a:gd name="connsiteY44" fmla="*/ 2454966 h 4220483"/>
              <a:gd name="connsiteX45" fmla="*/ 4743025 w 5607730"/>
              <a:gd name="connsiteY45" fmla="*/ 2534479 h 4220483"/>
              <a:gd name="connsiteX46" fmla="*/ 4777812 w 5607730"/>
              <a:gd name="connsiteY46" fmla="*/ 2594113 h 4220483"/>
              <a:gd name="connsiteX47" fmla="*/ 4817569 w 5607730"/>
              <a:gd name="connsiteY47" fmla="*/ 2648779 h 4220483"/>
              <a:gd name="connsiteX48" fmla="*/ 4862295 w 5607730"/>
              <a:gd name="connsiteY48" fmla="*/ 2703444 h 4220483"/>
              <a:gd name="connsiteX49" fmla="*/ 4872234 w 5607730"/>
              <a:gd name="connsiteY49" fmla="*/ 2748170 h 4220483"/>
              <a:gd name="connsiteX50" fmla="*/ 4872234 w 5607730"/>
              <a:gd name="connsiteY50" fmla="*/ 2792896 h 4220483"/>
              <a:gd name="connsiteX51" fmla="*/ 4832478 w 5607730"/>
              <a:gd name="connsiteY51" fmla="*/ 2922105 h 4220483"/>
              <a:gd name="connsiteX52" fmla="*/ 4703269 w 5607730"/>
              <a:gd name="connsiteY52" fmla="*/ 3061253 h 4220483"/>
              <a:gd name="connsiteX53" fmla="*/ 4509456 w 5607730"/>
              <a:gd name="connsiteY53" fmla="*/ 2728292 h 4220483"/>
              <a:gd name="connsiteX54" fmla="*/ 4380247 w 5607730"/>
              <a:gd name="connsiteY54" fmla="*/ 2564296 h 4220483"/>
              <a:gd name="connsiteX55" fmla="*/ 4121830 w 5607730"/>
              <a:gd name="connsiteY55" fmla="*/ 2479813 h 4220483"/>
              <a:gd name="connsiteX56" fmla="*/ 3749112 w 5607730"/>
              <a:gd name="connsiteY56" fmla="*/ 2425148 h 4220483"/>
              <a:gd name="connsiteX57" fmla="*/ 3455908 w 5607730"/>
              <a:gd name="connsiteY57" fmla="*/ 2524540 h 4220483"/>
              <a:gd name="connsiteX58" fmla="*/ 3132886 w 5607730"/>
              <a:gd name="connsiteY58" fmla="*/ 2499692 h 4220483"/>
              <a:gd name="connsiteX59" fmla="*/ 2874469 w 5607730"/>
              <a:gd name="connsiteY59" fmla="*/ 2504661 h 4220483"/>
              <a:gd name="connsiteX60" fmla="*/ 2442117 w 5607730"/>
              <a:gd name="connsiteY60" fmla="*/ 2514600 h 4220483"/>
              <a:gd name="connsiteX61" fmla="*/ 1845768 w 5607730"/>
              <a:gd name="connsiteY61" fmla="*/ 2594112 h 4220483"/>
              <a:gd name="connsiteX62" fmla="*/ 1751348 w 5607730"/>
              <a:gd name="connsiteY62" fmla="*/ 2812774 h 4220483"/>
              <a:gd name="connsiteX63" fmla="*/ 1746378 w 5607730"/>
              <a:gd name="connsiteY63" fmla="*/ 2981740 h 4220483"/>
              <a:gd name="connsiteX64" fmla="*/ 1671834 w 5607730"/>
              <a:gd name="connsiteY64" fmla="*/ 3066222 h 4220483"/>
              <a:gd name="connsiteX65" fmla="*/ 1478021 w 5607730"/>
              <a:gd name="connsiteY65" fmla="*/ 2862469 h 4220483"/>
              <a:gd name="connsiteX66" fmla="*/ 1363722 w 5607730"/>
              <a:gd name="connsiteY66" fmla="*/ 2683564 h 4220483"/>
              <a:gd name="connsiteX67" fmla="*/ 1338873 w 5607730"/>
              <a:gd name="connsiteY67" fmla="*/ 2579203 h 4220483"/>
              <a:gd name="connsiteX68" fmla="*/ 1358752 w 5607730"/>
              <a:gd name="connsiteY68" fmla="*/ 2777987 h 4220483"/>
              <a:gd name="connsiteX69" fmla="*/ 1522747 w 5607730"/>
              <a:gd name="connsiteY69" fmla="*/ 2986708 h 4220483"/>
              <a:gd name="connsiteX70" fmla="*/ 1691713 w 5607730"/>
              <a:gd name="connsiteY70" fmla="*/ 3414090 h 4220483"/>
              <a:gd name="connsiteX71" fmla="*/ 1935221 w 5607730"/>
              <a:gd name="connsiteY71" fmla="*/ 3876259 h 4220483"/>
              <a:gd name="connsiteX72" fmla="*/ 2029643 w 5607730"/>
              <a:gd name="connsiteY72" fmla="*/ 4005468 h 4220483"/>
              <a:gd name="connsiteX73" fmla="*/ 1666864 w 5607730"/>
              <a:gd name="connsiteY73" fmla="*/ 4204249 h 4220483"/>
              <a:gd name="connsiteX74" fmla="*/ 1666865 w 5607730"/>
              <a:gd name="connsiteY74" fmla="*/ 4209219 h 4220483"/>
              <a:gd name="connsiteX75" fmla="*/ 364839 w 5607730"/>
              <a:gd name="connsiteY75" fmla="*/ 4025345 h 4220483"/>
              <a:gd name="connsiteX76" fmla="*/ 12000 w 5607730"/>
              <a:gd name="connsiteY76" fmla="*/ 3523419 h 4220483"/>
              <a:gd name="connsiteX77" fmla="*/ 141208 w 5607730"/>
              <a:gd name="connsiteY77" fmla="*/ 2623928 h 4220483"/>
              <a:gd name="connsiteX78" fmla="*/ 344960 w 5607730"/>
              <a:gd name="connsiteY78" fmla="*/ 2131941 h 4220483"/>
              <a:gd name="connsiteX79" fmla="*/ 528834 w 5607730"/>
              <a:gd name="connsiteY79" fmla="*/ 2211454 h 4220483"/>
              <a:gd name="connsiteX80" fmla="*/ 603377 w 5607730"/>
              <a:gd name="connsiteY80" fmla="*/ 2236303 h 4220483"/>
              <a:gd name="connsiteX81" fmla="*/ 588469 w 5607730"/>
              <a:gd name="connsiteY81" fmla="*/ 2246241 h 4220483"/>
              <a:gd name="connsiteX0" fmla="*/ 1776195 w 5607730"/>
              <a:gd name="connsiteY0" fmla="*/ 720587 h 4220483"/>
              <a:gd name="connsiteX1" fmla="*/ 1974978 w 5607730"/>
              <a:gd name="connsiteY1" fmla="*/ 819976 h 4220483"/>
              <a:gd name="connsiteX2" fmla="*/ 2119095 w 5607730"/>
              <a:gd name="connsiteY2" fmla="*/ 636102 h 4220483"/>
              <a:gd name="connsiteX3" fmla="*/ 2138973 w 5607730"/>
              <a:gd name="connsiteY3" fmla="*/ 631132 h 4220483"/>
              <a:gd name="connsiteX4" fmla="*/ 1642018 w 5607730"/>
              <a:gd name="connsiteY4" fmla="*/ 874641 h 4220483"/>
              <a:gd name="connsiteX5" fmla="*/ 1284208 w 5607730"/>
              <a:gd name="connsiteY5" fmla="*/ 869671 h 4220483"/>
              <a:gd name="connsiteX6" fmla="*/ 1125182 w 5607730"/>
              <a:gd name="connsiteY6" fmla="*/ 785188 h 4220483"/>
              <a:gd name="connsiteX7" fmla="*/ 1184817 w 5607730"/>
              <a:gd name="connsiteY7" fmla="*/ 581440 h 4220483"/>
              <a:gd name="connsiteX8" fmla="*/ 1229543 w 5607730"/>
              <a:gd name="connsiteY8" fmla="*/ 357809 h 4220483"/>
              <a:gd name="connsiteX9" fmla="*/ 1428325 w 5607730"/>
              <a:gd name="connsiteY9" fmla="*/ 263387 h 4220483"/>
              <a:gd name="connsiteX10" fmla="*/ 1597291 w 5607730"/>
              <a:gd name="connsiteY10" fmla="*/ 293205 h 4220483"/>
              <a:gd name="connsiteX11" fmla="*/ 1915343 w 5607730"/>
              <a:gd name="connsiteY11" fmla="*/ 124240 h 4220483"/>
              <a:gd name="connsiteX12" fmla="*/ 2253273 w 5607730"/>
              <a:gd name="connsiteY12" fmla="*/ 69574 h 4220483"/>
              <a:gd name="connsiteX13" fmla="*/ 2521630 w 5607730"/>
              <a:gd name="connsiteY13" fmla="*/ 89453 h 4220483"/>
              <a:gd name="connsiteX14" fmla="*/ 2874469 w 5607730"/>
              <a:gd name="connsiteY14" fmla="*/ 89453 h 4220483"/>
              <a:gd name="connsiteX15" fmla="*/ 3162704 w 5607730"/>
              <a:gd name="connsiteY15" fmla="*/ 0 h 4220483"/>
              <a:gd name="connsiteX16" fmla="*/ 3237247 w 5607730"/>
              <a:gd name="connsiteY16" fmla="*/ 19879 h 4220483"/>
              <a:gd name="connsiteX17" fmla="*/ 3495665 w 5607730"/>
              <a:gd name="connsiteY17" fmla="*/ 64605 h 4220483"/>
              <a:gd name="connsiteX18" fmla="*/ 3609965 w 5607730"/>
              <a:gd name="connsiteY18" fmla="*/ 134179 h 4220483"/>
              <a:gd name="connsiteX19" fmla="*/ 3833595 w 5607730"/>
              <a:gd name="connsiteY19" fmla="*/ 377687 h 4220483"/>
              <a:gd name="connsiteX20" fmla="*/ 4106921 w 5607730"/>
              <a:gd name="connsiteY20" fmla="*/ 591379 h 4220483"/>
              <a:gd name="connsiteX21" fmla="*/ 4375278 w 5607730"/>
              <a:gd name="connsiteY21" fmla="*/ 720587 h 4220483"/>
              <a:gd name="connsiteX22" fmla="*/ 4623756 w 5607730"/>
              <a:gd name="connsiteY22" fmla="*/ 944218 h 4220483"/>
              <a:gd name="connsiteX23" fmla="*/ 4882173 w 5607730"/>
              <a:gd name="connsiteY23" fmla="*/ 1013792 h 4220483"/>
              <a:gd name="connsiteX24" fmla="*/ 4981565 w 5607730"/>
              <a:gd name="connsiteY24" fmla="*/ 1207605 h 4220483"/>
              <a:gd name="connsiteX25" fmla="*/ 5056108 w 5607730"/>
              <a:gd name="connsiteY25" fmla="*/ 1500809 h 4220483"/>
              <a:gd name="connsiteX26" fmla="*/ 5324465 w 5607730"/>
              <a:gd name="connsiteY26" fmla="*/ 1714500 h 4220483"/>
              <a:gd name="connsiteX27" fmla="*/ 5528217 w 5607730"/>
              <a:gd name="connsiteY27" fmla="*/ 1928192 h 4220483"/>
              <a:gd name="connsiteX28" fmla="*/ 5607730 w 5607730"/>
              <a:gd name="connsiteY28" fmla="*/ 2171700 h 4220483"/>
              <a:gd name="connsiteX29" fmla="*/ 5567973 w 5607730"/>
              <a:gd name="connsiteY29" fmla="*/ 2410240 h 4220483"/>
              <a:gd name="connsiteX30" fmla="*/ 5438765 w 5607730"/>
              <a:gd name="connsiteY30" fmla="*/ 2643809 h 4220483"/>
              <a:gd name="connsiteX31" fmla="*/ 5399008 w 5607730"/>
              <a:gd name="connsiteY31" fmla="*/ 2678596 h 4220483"/>
              <a:gd name="connsiteX32" fmla="*/ 5314525 w 5607730"/>
              <a:gd name="connsiteY32" fmla="*/ 2658718 h 4220483"/>
              <a:gd name="connsiteX33" fmla="*/ 5249921 w 5607730"/>
              <a:gd name="connsiteY33" fmla="*/ 2559327 h 4220483"/>
              <a:gd name="connsiteX34" fmla="*/ 5200225 w 5607730"/>
              <a:gd name="connsiteY34" fmla="*/ 2469874 h 4220483"/>
              <a:gd name="connsiteX35" fmla="*/ 5100834 w 5607730"/>
              <a:gd name="connsiteY35" fmla="*/ 2335696 h 4220483"/>
              <a:gd name="connsiteX36" fmla="*/ 5031260 w 5607730"/>
              <a:gd name="connsiteY36" fmla="*/ 2271092 h 4220483"/>
              <a:gd name="connsiteX37" fmla="*/ 4996473 w 5607730"/>
              <a:gd name="connsiteY37" fmla="*/ 2216427 h 4220483"/>
              <a:gd name="connsiteX38" fmla="*/ 4971625 w 5607730"/>
              <a:gd name="connsiteY38" fmla="*/ 2261153 h 4220483"/>
              <a:gd name="connsiteX39" fmla="*/ 4951747 w 5607730"/>
              <a:gd name="connsiteY39" fmla="*/ 2276061 h 4220483"/>
              <a:gd name="connsiteX40" fmla="*/ 4911991 w 5607730"/>
              <a:gd name="connsiteY40" fmla="*/ 2241274 h 4220483"/>
              <a:gd name="connsiteX41" fmla="*/ 4852356 w 5607730"/>
              <a:gd name="connsiteY41" fmla="*/ 2251213 h 4220483"/>
              <a:gd name="connsiteX42" fmla="*/ 4787752 w 5607730"/>
              <a:gd name="connsiteY42" fmla="*/ 2290970 h 4220483"/>
              <a:gd name="connsiteX43" fmla="*/ 4733086 w 5607730"/>
              <a:gd name="connsiteY43" fmla="*/ 2360544 h 4220483"/>
              <a:gd name="connsiteX44" fmla="*/ 4728117 w 5607730"/>
              <a:gd name="connsiteY44" fmla="*/ 2430118 h 4220483"/>
              <a:gd name="connsiteX45" fmla="*/ 4688360 w 5607730"/>
              <a:gd name="connsiteY45" fmla="*/ 2454966 h 4220483"/>
              <a:gd name="connsiteX46" fmla="*/ 4743025 w 5607730"/>
              <a:gd name="connsiteY46" fmla="*/ 2534479 h 4220483"/>
              <a:gd name="connsiteX47" fmla="*/ 4777812 w 5607730"/>
              <a:gd name="connsiteY47" fmla="*/ 2594113 h 4220483"/>
              <a:gd name="connsiteX48" fmla="*/ 4817569 w 5607730"/>
              <a:gd name="connsiteY48" fmla="*/ 2648779 h 4220483"/>
              <a:gd name="connsiteX49" fmla="*/ 4862295 w 5607730"/>
              <a:gd name="connsiteY49" fmla="*/ 2703444 h 4220483"/>
              <a:gd name="connsiteX50" fmla="*/ 4872234 w 5607730"/>
              <a:gd name="connsiteY50" fmla="*/ 2748170 h 4220483"/>
              <a:gd name="connsiteX51" fmla="*/ 4872234 w 5607730"/>
              <a:gd name="connsiteY51" fmla="*/ 2792896 h 4220483"/>
              <a:gd name="connsiteX52" fmla="*/ 4832478 w 5607730"/>
              <a:gd name="connsiteY52" fmla="*/ 2922105 h 4220483"/>
              <a:gd name="connsiteX53" fmla="*/ 4703269 w 5607730"/>
              <a:gd name="connsiteY53" fmla="*/ 3061253 h 4220483"/>
              <a:gd name="connsiteX54" fmla="*/ 4509456 w 5607730"/>
              <a:gd name="connsiteY54" fmla="*/ 2728292 h 4220483"/>
              <a:gd name="connsiteX55" fmla="*/ 4380247 w 5607730"/>
              <a:gd name="connsiteY55" fmla="*/ 2564296 h 4220483"/>
              <a:gd name="connsiteX56" fmla="*/ 4121830 w 5607730"/>
              <a:gd name="connsiteY56" fmla="*/ 2479813 h 4220483"/>
              <a:gd name="connsiteX57" fmla="*/ 3749112 w 5607730"/>
              <a:gd name="connsiteY57" fmla="*/ 2425148 h 4220483"/>
              <a:gd name="connsiteX58" fmla="*/ 3455908 w 5607730"/>
              <a:gd name="connsiteY58" fmla="*/ 2524540 h 4220483"/>
              <a:gd name="connsiteX59" fmla="*/ 3132886 w 5607730"/>
              <a:gd name="connsiteY59" fmla="*/ 2499692 h 4220483"/>
              <a:gd name="connsiteX60" fmla="*/ 2874469 w 5607730"/>
              <a:gd name="connsiteY60" fmla="*/ 2504661 h 4220483"/>
              <a:gd name="connsiteX61" fmla="*/ 2442117 w 5607730"/>
              <a:gd name="connsiteY61" fmla="*/ 2514600 h 4220483"/>
              <a:gd name="connsiteX62" fmla="*/ 1845768 w 5607730"/>
              <a:gd name="connsiteY62" fmla="*/ 2594112 h 4220483"/>
              <a:gd name="connsiteX63" fmla="*/ 1751348 w 5607730"/>
              <a:gd name="connsiteY63" fmla="*/ 2812774 h 4220483"/>
              <a:gd name="connsiteX64" fmla="*/ 1746378 w 5607730"/>
              <a:gd name="connsiteY64" fmla="*/ 2981740 h 4220483"/>
              <a:gd name="connsiteX65" fmla="*/ 1671834 w 5607730"/>
              <a:gd name="connsiteY65" fmla="*/ 3066222 h 4220483"/>
              <a:gd name="connsiteX66" fmla="*/ 1478021 w 5607730"/>
              <a:gd name="connsiteY66" fmla="*/ 2862469 h 4220483"/>
              <a:gd name="connsiteX67" fmla="*/ 1363722 w 5607730"/>
              <a:gd name="connsiteY67" fmla="*/ 2683564 h 4220483"/>
              <a:gd name="connsiteX68" fmla="*/ 1338873 w 5607730"/>
              <a:gd name="connsiteY68" fmla="*/ 2579203 h 4220483"/>
              <a:gd name="connsiteX69" fmla="*/ 1358752 w 5607730"/>
              <a:gd name="connsiteY69" fmla="*/ 2777987 h 4220483"/>
              <a:gd name="connsiteX70" fmla="*/ 1522747 w 5607730"/>
              <a:gd name="connsiteY70" fmla="*/ 2986708 h 4220483"/>
              <a:gd name="connsiteX71" fmla="*/ 1691713 w 5607730"/>
              <a:gd name="connsiteY71" fmla="*/ 3414090 h 4220483"/>
              <a:gd name="connsiteX72" fmla="*/ 1935221 w 5607730"/>
              <a:gd name="connsiteY72" fmla="*/ 3876259 h 4220483"/>
              <a:gd name="connsiteX73" fmla="*/ 2029643 w 5607730"/>
              <a:gd name="connsiteY73" fmla="*/ 4005468 h 4220483"/>
              <a:gd name="connsiteX74" fmla="*/ 1666864 w 5607730"/>
              <a:gd name="connsiteY74" fmla="*/ 4204249 h 4220483"/>
              <a:gd name="connsiteX75" fmla="*/ 1666865 w 5607730"/>
              <a:gd name="connsiteY75" fmla="*/ 4209219 h 4220483"/>
              <a:gd name="connsiteX76" fmla="*/ 364839 w 5607730"/>
              <a:gd name="connsiteY76" fmla="*/ 4025345 h 4220483"/>
              <a:gd name="connsiteX77" fmla="*/ 12000 w 5607730"/>
              <a:gd name="connsiteY77" fmla="*/ 3523419 h 4220483"/>
              <a:gd name="connsiteX78" fmla="*/ 141208 w 5607730"/>
              <a:gd name="connsiteY78" fmla="*/ 2623928 h 4220483"/>
              <a:gd name="connsiteX79" fmla="*/ 344960 w 5607730"/>
              <a:gd name="connsiteY79" fmla="*/ 2131941 h 4220483"/>
              <a:gd name="connsiteX80" fmla="*/ 528834 w 5607730"/>
              <a:gd name="connsiteY80" fmla="*/ 2211454 h 4220483"/>
              <a:gd name="connsiteX81" fmla="*/ 603377 w 5607730"/>
              <a:gd name="connsiteY81" fmla="*/ 2236303 h 4220483"/>
              <a:gd name="connsiteX82" fmla="*/ 588469 w 5607730"/>
              <a:gd name="connsiteY82" fmla="*/ 2246241 h 4220483"/>
              <a:gd name="connsiteX0" fmla="*/ 1776195 w 5607730"/>
              <a:gd name="connsiteY0" fmla="*/ 720587 h 4220483"/>
              <a:gd name="connsiteX1" fmla="*/ 1974978 w 5607730"/>
              <a:gd name="connsiteY1" fmla="*/ 819976 h 4220483"/>
              <a:gd name="connsiteX2" fmla="*/ 2119095 w 5607730"/>
              <a:gd name="connsiteY2" fmla="*/ 636102 h 4220483"/>
              <a:gd name="connsiteX3" fmla="*/ 1989886 w 5607730"/>
              <a:gd name="connsiteY3" fmla="*/ 944215 h 4220483"/>
              <a:gd name="connsiteX4" fmla="*/ 1642018 w 5607730"/>
              <a:gd name="connsiteY4" fmla="*/ 874641 h 4220483"/>
              <a:gd name="connsiteX5" fmla="*/ 1284208 w 5607730"/>
              <a:gd name="connsiteY5" fmla="*/ 869671 h 4220483"/>
              <a:gd name="connsiteX6" fmla="*/ 1125182 w 5607730"/>
              <a:gd name="connsiteY6" fmla="*/ 785188 h 4220483"/>
              <a:gd name="connsiteX7" fmla="*/ 1184817 w 5607730"/>
              <a:gd name="connsiteY7" fmla="*/ 581440 h 4220483"/>
              <a:gd name="connsiteX8" fmla="*/ 1229543 w 5607730"/>
              <a:gd name="connsiteY8" fmla="*/ 357809 h 4220483"/>
              <a:gd name="connsiteX9" fmla="*/ 1428325 w 5607730"/>
              <a:gd name="connsiteY9" fmla="*/ 263387 h 4220483"/>
              <a:gd name="connsiteX10" fmla="*/ 1597291 w 5607730"/>
              <a:gd name="connsiteY10" fmla="*/ 293205 h 4220483"/>
              <a:gd name="connsiteX11" fmla="*/ 1915343 w 5607730"/>
              <a:gd name="connsiteY11" fmla="*/ 124240 h 4220483"/>
              <a:gd name="connsiteX12" fmla="*/ 2253273 w 5607730"/>
              <a:gd name="connsiteY12" fmla="*/ 69574 h 4220483"/>
              <a:gd name="connsiteX13" fmla="*/ 2521630 w 5607730"/>
              <a:gd name="connsiteY13" fmla="*/ 89453 h 4220483"/>
              <a:gd name="connsiteX14" fmla="*/ 2874469 w 5607730"/>
              <a:gd name="connsiteY14" fmla="*/ 89453 h 4220483"/>
              <a:gd name="connsiteX15" fmla="*/ 3162704 w 5607730"/>
              <a:gd name="connsiteY15" fmla="*/ 0 h 4220483"/>
              <a:gd name="connsiteX16" fmla="*/ 3237247 w 5607730"/>
              <a:gd name="connsiteY16" fmla="*/ 19879 h 4220483"/>
              <a:gd name="connsiteX17" fmla="*/ 3495665 w 5607730"/>
              <a:gd name="connsiteY17" fmla="*/ 64605 h 4220483"/>
              <a:gd name="connsiteX18" fmla="*/ 3609965 w 5607730"/>
              <a:gd name="connsiteY18" fmla="*/ 134179 h 4220483"/>
              <a:gd name="connsiteX19" fmla="*/ 3833595 w 5607730"/>
              <a:gd name="connsiteY19" fmla="*/ 377687 h 4220483"/>
              <a:gd name="connsiteX20" fmla="*/ 4106921 w 5607730"/>
              <a:gd name="connsiteY20" fmla="*/ 591379 h 4220483"/>
              <a:gd name="connsiteX21" fmla="*/ 4375278 w 5607730"/>
              <a:gd name="connsiteY21" fmla="*/ 720587 h 4220483"/>
              <a:gd name="connsiteX22" fmla="*/ 4623756 w 5607730"/>
              <a:gd name="connsiteY22" fmla="*/ 944218 h 4220483"/>
              <a:gd name="connsiteX23" fmla="*/ 4882173 w 5607730"/>
              <a:gd name="connsiteY23" fmla="*/ 1013792 h 4220483"/>
              <a:gd name="connsiteX24" fmla="*/ 4981565 w 5607730"/>
              <a:gd name="connsiteY24" fmla="*/ 1207605 h 4220483"/>
              <a:gd name="connsiteX25" fmla="*/ 5056108 w 5607730"/>
              <a:gd name="connsiteY25" fmla="*/ 1500809 h 4220483"/>
              <a:gd name="connsiteX26" fmla="*/ 5324465 w 5607730"/>
              <a:gd name="connsiteY26" fmla="*/ 1714500 h 4220483"/>
              <a:gd name="connsiteX27" fmla="*/ 5528217 w 5607730"/>
              <a:gd name="connsiteY27" fmla="*/ 1928192 h 4220483"/>
              <a:gd name="connsiteX28" fmla="*/ 5607730 w 5607730"/>
              <a:gd name="connsiteY28" fmla="*/ 2171700 h 4220483"/>
              <a:gd name="connsiteX29" fmla="*/ 5567973 w 5607730"/>
              <a:gd name="connsiteY29" fmla="*/ 2410240 h 4220483"/>
              <a:gd name="connsiteX30" fmla="*/ 5438765 w 5607730"/>
              <a:gd name="connsiteY30" fmla="*/ 2643809 h 4220483"/>
              <a:gd name="connsiteX31" fmla="*/ 5399008 w 5607730"/>
              <a:gd name="connsiteY31" fmla="*/ 2678596 h 4220483"/>
              <a:gd name="connsiteX32" fmla="*/ 5314525 w 5607730"/>
              <a:gd name="connsiteY32" fmla="*/ 2658718 h 4220483"/>
              <a:gd name="connsiteX33" fmla="*/ 5249921 w 5607730"/>
              <a:gd name="connsiteY33" fmla="*/ 2559327 h 4220483"/>
              <a:gd name="connsiteX34" fmla="*/ 5200225 w 5607730"/>
              <a:gd name="connsiteY34" fmla="*/ 2469874 h 4220483"/>
              <a:gd name="connsiteX35" fmla="*/ 5100834 w 5607730"/>
              <a:gd name="connsiteY35" fmla="*/ 2335696 h 4220483"/>
              <a:gd name="connsiteX36" fmla="*/ 5031260 w 5607730"/>
              <a:gd name="connsiteY36" fmla="*/ 2271092 h 4220483"/>
              <a:gd name="connsiteX37" fmla="*/ 4996473 w 5607730"/>
              <a:gd name="connsiteY37" fmla="*/ 2216427 h 4220483"/>
              <a:gd name="connsiteX38" fmla="*/ 4971625 w 5607730"/>
              <a:gd name="connsiteY38" fmla="*/ 2261153 h 4220483"/>
              <a:gd name="connsiteX39" fmla="*/ 4951747 w 5607730"/>
              <a:gd name="connsiteY39" fmla="*/ 2276061 h 4220483"/>
              <a:gd name="connsiteX40" fmla="*/ 4911991 w 5607730"/>
              <a:gd name="connsiteY40" fmla="*/ 2241274 h 4220483"/>
              <a:gd name="connsiteX41" fmla="*/ 4852356 w 5607730"/>
              <a:gd name="connsiteY41" fmla="*/ 2251213 h 4220483"/>
              <a:gd name="connsiteX42" fmla="*/ 4787752 w 5607730"/>
              <a:gd name="connsiteY42" fmla="*/ 2290970 h 4220483"/>
              <a:gd name="connsiteX43" fmla="*/ 4733086 w 5607730"/>
              <a:gd name="connsiteY43" fmla="*/ 2360544 h 4220483"/>
              <a:gd name="connsiteX44" fmla="*/ 4728117 w 5607730"/>
              <a:gd name="connsiteY44" fmla="*/ 2430118 h 4220483"/>
              <a:gd name="connsiteX45" fmla="*/ 4688360 w 5607730"/>
              <a:gd name="connsiteY45" fmla="*/ 2454966 h 4220483"/>
              <a:gd name="connsiteX46" fmla="*/ 4743025 w 5607730"/>
              <a:gd name="connsiteY46" fmla="*/ 2534479 h 4220483"/>
              <a:gd name="connsiteX47" fmla="*/ 4777812 w 5607730"/>
              <a:gd name="connsiteY47" fmla="*/ 2594113 h 4220483"/>
              <a:gd name="connsiteX48" fmla="*/ 4817569 w 5607730"/>
              <a:gd name="connsiteY48" fmla="*/ 2648779 h 4220483"/>
              <a:gd name="connsiteX49" fmla="*/ 4862295 w 5607730"/>
              <a:gd name="connsiteY49" fmla="*/ 2703444 h 4220483"/>
              <a:gd name="connsiteX50" fmla="*/ 4872234 w 5607730"/>
              <a:gd name="connsiteY50" fmla="*/ 2748170 h 4220483"/>
              <a:gd name="connsiteX51" fmla="*/ 4872234 w 5607730"/>
              <a:gd name="connsiteY51" fmla="*/ 2792896 h 4220483"/>
              <a:gd name="connsiteX52" fmla="*/ 4832478 w 5607730"/>
              <a:gd name="connsiteY52" fmla="*/ 2922105 h 4220483"/>
              <a:gd name="connsiteX53" fmla="*/ 4703269 w 5607730"/>
              <a:gd name="connsiteY53" fmla="*/ 3061253 h 4220483"/>
              <a:gd name="connsiteX54" fmla="*/ 4509456 w 5607730"/>
              <a:gd name="connsiteY54" fmla="*/ 2728292 h 4220483"/>
              <a:gd name="connsiteX55" fmla="*/ 4380247 w 5607730"/>
              <a:gd name="connsiteY55" fmla="*/ 2564296 h 4220483"/>
              <a:gd name="connsiteX56" fmla="*/ 4121830 w 5607730"/>
              <a:gd name="connsiteY56" fmla="*/ 2479813 h 4220483"/>
              <a:gd name="connsiteX57" fmla="*/ 3749112 w 5607730"/>
              <a:gd name="connsiteY57" fmla="*/ 2425148 h 4220483"/>
              <a:gd name="connsiteX58" fmla="*/ 3455908 w 5607730"/>
              <a:gd name="connsiteY58" fmla="*/ 2524540 h 4220483"/>
              <a:gd name="connsiteX59" fmla="*/ 3132886 w 5607730"/>
              <a:gd name="connsiteY59" fmla="*/ 2499692 h 4220483"/>
              <a:gd name="connsiteX60" fmla="*/ 2874469 w 5607730"/>
              <a:gd name="connsiteY60" fmla="*/ 2504661 h 4220483"/>
              <a:gd name="connsiteX61" fmla="*/ 2442117 w 5607730"/>
              <a:gd name="connsiteY61" fmla="*/ 2514600 h 4220483"/>
              <a:gd name="connsiteX62" fmla="*/ 1845768 w 5607730"/>
              <a:gd name="connsiteY62" fmla="*/ 2594112 h 4220483"/>
              <a:gd name="connsiteX63" fmla="*/ 1751348 w 5607730"/>
              <a:gd name="connsiteY63" fmla="*/ 2812774 h 4220483"/>
              <a:gd name="connsiteX64" fmla="*/ 1746378 w 5607730"/>
              <a:gd name="connsiteY64" fmla="*/ 2981740 h 4220483"/>
              <a:gd name="connsiteX65" fmla="*/ 1671834 w 5607730"/>
              <a:gd name="connsiteY65" fmla="*/ 3066222 h 4220483"/>
              <a:gd name="connsiteX66" fmla="*/ 1478021 w 5607730"/>
              <a:gd name="connsiteY66" fmla="*/ 2862469 h 4220483"/>
              <a:gd name="connsiteX67" fmla="*/ 1363722 w 5607730"/>
              <a:gd name="connsiteY67" fmla="*/ 2683564 h 4220483"/>
              <a:gd name="connsiteX68" fmla="*/ 1338873 w 5607730"/>
              <a:gd name="connsiteY68" fmla="*/ 2579203 h 4220483"/>
              <a:gd name="connsiteX69" fmla="*/ 1358752 w 5607730"/>
              <a:gd name="connsiteY69" fmla="*/ 2777987 h 4220483"/>
              <a:gd name="connsiteX70" fmla="*/ 1522747 w 5607730"/>
              <a:gd name="connsiteY70" fmla="*/ 2986708 h 4220483"/>
              <a:gd name="connsiteX71" fmla="*/ 1691713 w 5607730"/>
              <a:gd name="connsiteY71" fmla="*/ 3414090 h 4220483"/>
              <a:gd name="connsiteX72" fmla="*/ 1935221 w 5607730"/>
              <a:gd name="connsiteY72" fmla="*/ 3876259 h 4220483"/>
              <a:gd name="connsiteX73" fmla="*/ 2029643 w 5607730"/>
              <a:gd name="connsiteY73" fmla="*/ 4005468 h 4220483"/>
              <a:gd name="connsiteX74" fmla="*/ 1666864 w 5607730"/>
              <a:gd name="connsiteY74" fmla="*/ 4204249 h 4220483"/>
              <a:gd name="connsiteX75" fmla="*/ 1666865 w 5607730"/>
              <a:gd name="connsiteY75" fmla="*/ 4209219 h 4220483"/>
              <a:gd name="connsiteX76" fmla="*/ 364839 w 5607730"/>
              <a:gd name="connsiteY76" fmla="*/ 4025345 h 4220483"/>
              <a:gd name="connsiteX77" fmla="*/ 12000 w 5607730"/>
              <a:gd name="connsiteY77" fmla="*/ 3523419 h 4220483"/>
              <a:gd name="connsiteX78" fmla="*/ 141208 w 5607730"/>
              <a:gd name="connsiteY78" fmla="*/ 2623928 h 4220483"/>
              <a:gd name="connsiteX79" fmla="*/ 344960 w 5607730"/>
              <a:gd name="connsiteY79" fmla="*/ 2131941 h 4220483"/>
              <a:gd name="connsiteX80" fmla="*/ 528834 w 5607730"/>
              <a:gd name="connsiteY80" fmla="*/ 2211454 h 4220483"/>
              <a:gd name="connsiteX81" fmla="*/ 603377 w 5607730"/>
              <a:gd name="connsiteY81" fmla="*/ 2236303 h 4220483"/>
              <a:gd name="connsiteX82" fmla="*/ 588469 w 5607730"/>
              <a:gd name="connsiteY82" fmla="*/ 2246241 h 4220483"/>
              <a:gd name="connsiteX0" fmla="*/ 1776195 w 5607730"/>
              <a:gd name="connsiteY0" fmla="*/ 720587 h 4220483"/>
              <a:gd name="connsiteX1" fmla="*/ 1974978 w 5607730"/>
              <a:gd name="connsiteY1" fmla="*/ 819976 h 4220483"/>
              <a:gd name="connsiteX2" fmla="*/ 2119095 w 5607730"/>
              <a:gd name="connsiteY2" fmla="*/ 636102 h 4220483"/>
              <a:gd name="connsiteX3" fmla="*/ 1989886 w 5607730"/>
              <a:gd name="connsiteY3" fmla="*/ 944215 h 4220483"/>
              <a:gd name="connsiteX4" fmla="*/ 1642018 w 5607730"/>
              <a:gd name="connsiteY4" fmla="*/ 874641 h 4220483"/>
              <a:gd name="connsiteX5" fmla="*/ 1284208 w 5607730"/>
              <a:gd name="connsiteY5" fmla="*/ 869671 h 4220483"/>
              <a:gd name="connsiteX6" fmla="*/ 1125182 w 5607730"/>
              <a:gd name="connsiteY6" fmla="*/ 785188 h 4220483"/>
              <a:gd name="connsiteX7" fmla="*/ 1184817 w 5607730"/>
              <a:gd name="connsiteY7" fmla="*/ 581440 h 4220483"/>
              <a:gd name="connsiteX8" fmla="*/ 1229543 w 5607730"/>
              <a:gd name="connsiteY8" fmla="*/ 357809 h 4220483"/>
              <a:gd name="connsiteX9" fmla="*/ 1428325 w 5607730"/>
              <a:gd name="connsiteY9" fmla="*/ 263387 h 4220483"/>
              <a:gd name="connsiteX10" fmla="*/ 1597291 w 5607730"/>
              <a:gd name="connsiteY10" fmla="*/ 293205 h 4220483"/>
              <a:gd name="connsiteX11" fmla="*/ 1915343 w 5607730"/>
              <a:gd name="connsiteY11" fmla="*/ 124240 h 4220483"/>
              <a:gd name="connsiteX12" fmla="*/ 2253273 w 5607730"/>
              <a:gd name="connsiteY12" fmla="*/ 69574 h 4220483"/>
              <a:gd name="connsiteX13" fmla="*/ 2521630 w 5607730"/>
              <a:gd name="connsiteY13" fmla="*/ 89453 h 4220483"/>
              <a:gd name="connsiteX14" fmla="*/ 2874469 w 5607730"/>
              <a:gd name="connsiteY14" fmla="*/ 89453 h 4220483"/>
              <a:gd name="connsiteX15" fmla="*/ 3162704 w 5607730"/>
              <a:gd name="connsiteY15" fmla="*/ 0 h 4220483"/>
              <a:gd name="connsiteX16" fmla="*/ 3237247 w 5607730"/>
              <a:gd name="connsiteY16" fmla="*/ 19879 h 4220483"/>
              <a:gd name="connsiteX17" fmla="*/ 3495665 w 5607730"/>
              <a:gd name="connsiteY17" fmla="*/ 64605 h 4220483"/>
              <a:gd name="connsiteX18" fmla="*/ 3609965 w 5607730"/>
              <a:gd name="connsiteY18" fmla="*/ 134179 h 4220483"/>
              <a:gd name="connsiteX19" fmla="*/ 3833595 w 5607730"/>
              <a:gd name="connsiteY19" fmla="*/ 377687 h 4220483"/>
              <a:gd name="connsiteX20" fmla="*/ 4106921 w 5607730"/>
              <a:gd name="connsiteY20" fmla="*/ 591379 h 4220483"/>
              <a:gd name="connsiteX21" fmla="*/ 4375278 w 5607730"/>
              <a:gd name="connsiteY21" fmla="*/ 720587 h 4220483"/>
              <a:gd name="connsiteX22" fmla="*/ 4623756 w 5607730"/>
              <a:gd name="connsiteY22" fmla="*/ 944218 h 4220483"/>
              <a:gd name="connsiteX23" fmla="*/ 4882173 w 5607730"/>
              <a:gd name="connsiteY23" fmla="*/ 1013792 h 4220483"/>
              <a:gd name="connsiteX24" fmla="*/ 4981565 w 5607730"/>
              <a:gd name="connsiteY24" fmla="*/ 1207605 h 4220483"/>
              <a:gd name="connsiteX25" fmla="*/ 5056108 w 5607730"/>
              <a:gd name="connsiteY25" fmla="*/ 1500809 h 4220483"/>
              <a:gd name="connsiteX26" fmla="*/ 5324465 w 5607730"/>
              <a:gd name="connsiteY26" fmla="*/ 1714500 h 4220483"/>
              <a:gd name="connsiteX27" fmla="*/ 5528217 w 5607730"/>
              <a:gd name="connsiteY27" fmla="*/ 1928192 h 4220483"/>
              <a:gd name="connsiteX28" fmla="*/ 5607730 w 5607730"/>
              <a:gd name="connsiteY28" fmla="*/ 2171700 h 4220483"/>
              <a:gd name="connsiteX29" fmla="*/ 5567973 w 5607730"/>
              <a:gd name="connsiteY29" fmla="*/ 2410240 h 4220483"/>
              <a:gd name="connsiteX30" fmla="*/ 5438765 w 5607730"/>
              <a:gd name="connsiteY30" fmla="*/ 2643809 h 4220483"/>
              <a:gd name="connsiteX31" fmla="*/ 5399008 w 5607730"/>
              <a:gd name="connsiteY31" fmla="*/ 2678596 h 4220483"/>
              <a:gd name="connsiteX32" fmla="*/ 5314525 w 5607730"/>
              <a:gd name="connsiteY32" fmla="*/ 2658718 h 4220483"/>
              <a:gd name="connsiteX33" fmla="*/ 5249921 w 5607730"/>
              <a:gd name="connsiteY33" fmla="*/ 2559327 h 4220483"/>
              <a:gd name="connsiteX34" fmla="*/ 5200225 w 5607730"/>
              <a:gd name="connsiteY34" fmla="*/ 2469874 h 4220483"/>
              <a:gd name="connsiteX35" fmla="*/ 5100834 w 5607730"/>
              <a:gd name="connsiteY35" fmla="*/ 2335696 h 4220483"/>
              <a:gd name="connsiteX36" fmla="*/ 5031260 w 5607730"/>
              <a:gd name="connsiteY36" fmla="*/ 2271092 h 4220483"/>
              <a:gd name="connsiteX37" fmla="*/ 4996473 w 5607730"/>
              <a:gd name="connsiteY37" fmla="*/ 2216427 h 4220483"/>
              <a:gd name="connsiteX38" fmla="*/ 4971625 w 5607730"/>
              <a:gd name="connsiteY38" fmla="*/ 2261153 h 4220483"/>
              <a:gd name="connsiteX39" fmla="*/ 4951747 w 5607730"/>
              <a:gd name="connsiteY39" fmla="*/ 2276061 h 4220483"/>
              <a:gd name="connsiteX40" fmla="*/ 4911991 w 5607730"/>
              <a:gd name="connsiteY40" fmla="*/ 2241274 h 4220483"/>
              <a:gd name="connsiteX41" fmla="*/ 4852356 w 5607730"/>
              <a:gd name="connsiteY41" fmla="*/ 2251213 h 4220483"/>
              <a:gd name="connsiteX42" fmla="*/ 4787752 w 5607730"/>
              <a:gd name="connsiteY42" fmla="*/ 2290970 h 4220483"/>
              <a:gd name="connsiteX43" fmla="*/ 4733086 w 5607730"/>
              <a:gd name="connsiteY43" fmla="*/ 2360544 h 4220483"/>
              <a:gd name="connsiteX44" fmla="*/ 4728117 w 5607730"/>
              <a:gd name="connsiteY44" fmla="*/ 2430118 h 4220483"/>
              <a:gd name="connsiteX45" fmla="*/ 4688360 w 5607730"/>
              <a:gd name="connsiteY45" fmla="*/ 2454966 h 4220483"/>
              <a:gd name="connsiteX46" fmla="*/ 4743025 w 5607730"/>
              <a:gd name="connsiteY46" fmla="*/ 2534479 h 4220483"/>
              <a:gd name="connsiteX47" fmla="*/ 4777812 w 5607730"/>
              <a:gd name="connsiteY47" fmla="*/ 2594113 h 4220483"/>
              <a:gd name="connsiteX48" fmla="*/ 4817569 w 5607730"/>
              <a:gd name="connsiteY48" fmla="*/ 2648779 h 4220483"/>
              <a:gd name="connsiteX49" fmla="*/ 4862295 w 5607730"/>
              <a:gd name="connsiteY49" fmla="*/ 2703444 h 4220483"/>
              <a:gd name="connsiteX50" fmla="*/ 4872234 w 5607730"/>
              <a:gd name="connsiteY50" fmla="*/ 2748170 h 4220483"/>
              <a:gd name="connsiteX51" fmla="*/ 4872234 w 5607730"/>
              <a:gd name="connsiteY51" fmla="*/ 2792896 h 4220483"/>
              <a:gd name="connsiteX52" fmla="*/ 4832478 w 5607730"/>
              <a:gd name="connsiteY52" fmla="*/ 2922105 h 4220483"/>
              <a:gd name="connsiteX53" fmla="*/ 4703269 w 5607730"/>
              <a:gd name="connsiteY53" fmla="*/ 3061253 h 4220483"/>
              <a:gd name="connsiteX54" fmla="*/ 4509456 w 5607730"/>
              <a:gd name="connsiteY54" fmla="*/ 2728292 h 4220483"/>
              <a:gd name="connsiteX55" fmla="*/ 4380247 w 5607730"/>
              <a:gd name="connsiteY55" fmla="*/ 2564296 h 4220483"/>
              <a:gd name="connsiteX56" fmla="*/ 4121830 w 5607730"/>
              <a:gd name="connsiteY56" fmla="*/ 2479813 h 4220483"/>
              <a:gd name="connsiteX57" fmla="*/ 3749112 w 5607730"/>
              <a:gd name="connsiteY57" fmla="*/ 2425148 h 4220483"/>
              <a:gd name="connsiteX58" fmla="*/ 3455908 w 5607730"/>
              <a:gd name="connsiteY58" fmla="*/ 2524540 h 4220483"/>
              <a:gd name="connsiteX59" fmla="*/ 3132886 w 5607730"/>
              <a:gd name="connsiteY59" fmla="*/ 2499692 h 4220483"/>
              <a:gd name="connsiteX60" fmla="*/ 2874469 w 5607730"/>
              <a:gd name="connsiteY60" fmla="*/ 2504661 h 4220483"/>
              <a:gd name="connsiteX61" fmla="*/ 2442117 w 5607730"/>
              <a:gd name="connsiteY61" fmla="*/ 2514600 h 4220483"/>
              <a:gd name="connsiteX62" fmla="*/ 1845768 w 5607730"/>
              <a:gd name="connsiteY62" fmla="*/ 2594112 h 4220483"/>
              <a:gd name="connsiteX63" fmla="*/ 1751348 w 5607730"/>
              <a:gd name="connsiteY63" fmla="*/ 2812774 h 4220483"/>
              <a:gd name="connsiteX64" fmla="*/ 1746378 w 5607730"/>
              <a:gd name="connsiteY64" fmla="*/ 2981740 h 4220483"/>
              <a:gd name="connsiteX65" fmla="*/ 1671834 w 5607730"/>
              <a:gd name="connsiteY65" fmla="*/ 3066222 h 4220483"/>
              <a:gd name="connsiteX66" fmla="*/ 1478021 w 5607730"/>
              <a:gd name="connsiteY66" fmla="*/ 2862469 h 4220483"/>
              <a:gd name="connsiteX67" fmla="*/ 1363722 w 5607730"/>
              <a:gd name="connsiteY67" fmla="*/ 2683564 h 4220483"/>
              <a:gd name="connsiteX68" fmla="*/ 1338873 w 5607730"/>
              <a:gd name="connsiteY68" fmla="*/ 2579203 h 4220483"/>
              <a:gd name="connsiteX69" fmla="*/ 1358752 w 5607730"/>
              <a:gd name="connsiteY69" fmla="*/ 2777987 h 4220483"/>
              <a:gd name="connsiteX70" fmla="*/ 1522747 w 5607730"/>
              <a:gd name="connsiteY70" fmla="*/ 2986708 h 4220483"/>
              <a:gd name="connsiteX71" fmla="*/ 1691713 w 5607730"/>
              <a:gd name="connsiteY71" fmla="*/ 3414090 h 4220483"/>
              <a:gd name="connsiteX72" fmla="*/ 1935221 w 5607730"/>
              <a:gd name="connsiteY72" fmla="*/ 3876259 h 4220483"/>
              <a:gd name="connsiteX73" fmla="*/ 2029643 w 5607730"/>
              <a:gd name="connsiteY73" fmla="*/ 4005468 h 4220483"/>
              <a:gd name="connsiteX74" fmla="*/ 1666864 w 5607730"/>
              <a:gd name="connsiteY74" fmla="*/ 4204249 h 4220483"/>
              <a:gd name="connsiteX75" fmla="*/ 1666865 w 5607730"/>
              <a:gd name="connsiteY75" fmla="*/ 4209219 h 4220483"/>
              <a:gd name="connsiteX76" fmla="*/ 364839 w 5607730"/>
              <a:gd name="connsiteY76" fmla="*/ 4025345 h 4220483"/>
              <a:gd name="connsiteX77" fmla="*/ 12000 w 5607730"/>
              <a:gd name="connsiteY77" fmla="*/ 3523419 h 4220483"/>
              <a:gd name="connsiteX78" fmla="*/ 141208 w 5607730"/>
              <a:gd name="connsiteY78" fmla="*/ 2623928 h 4220483"/>
              <a:gd name="connsiteX79" fmla="*/ 344960 w 5607730"/>
              <a:gd name="connsiteY79" fmla="*/ 2131941 h 4220483"/>
              <a:gd name="connsiteX80" fmla="*/ 528834 w 5607730"/>
              <a:gd name="connsiteY80" fmla="*/ 2211454 h 4220483"/>
              <a:gd name="connsiteX81" fmla="*/ 603377 w 5607730"/>
              <a:gd name="connsiteY81" fmla="*/ 2236303 h 4220483"/>
              <a:gd name="connsiteX82" fmla="*/ 588469 w 5607730"/>
              <a:gd name="connsiteY82" fmla="*/ 2246241 h 4220483"/>
              <a:gd name="connsiteX0" fmla="*/ 1776195 w 5607730"/>
              <a:gd name="connsiteY0" fmla="*/ 720587 h 4220483"/>
              <a:gd name="connsiteX1" fmla="*/ 1974978 w 5607730"/>
              <a:gd name="connsiteY1" fmla="*/ 819976 h 4220483"/>
              <a:gd name="connsiteX2" fmla="*/ 2119095 w 5607730"/>
              <a:gd name="connsiteY2" fmla="*/ 636102 h 4220483"/>
              <a:gd name="connsiteX3" fmla="*/ 1989886 w 5607730"/>
              <a:gd name="connsiteY3" fmla="*/ 944215 h 4220483"/>
              <a:gd name="connsiteX4" fmla="*/ 1642018 w 5607730"/>
              <a:gd name="connsiteY4" fmla="*/ 874641 h 4220483"/>
              <a:gd name="connsiteX5" fmla="*/ 1284208 w 5607730"/>
              <a:gd name="connsiteY5" fmla="*/ 869671 h 4220483"/>
              <a:gd name="connsiteX6" fmla="*/ 1125182 w 5607730"/>
              <a:gd name="connsiteY6" fmla="*/ 785188 h 4220483"/>
              <a:gd name="connsiteX7" fmla="*/ 1184817 w 5607730"/>
              <a:gd name="connsiteY7" fmla="*/ 581440 h 4220483"/>
              <a:gd name="connsiteX8" fmla="*/ 1229543 w 5607730"/>
              <a:gd name="connsiteY8" fmla="*/ 357809 h 4220483"/>
              <a:gd name="connsiteX9" fmla="*/ 1428325 w 5607730"/>
              <a:gd name="connsiteY9" fmla="*/ 263387 h 4220483"/>
              <a:gd name="connsiteX10" fmla="*/ 1597291 w 5607730"/>
              <a:gd name="connsiteY10" fmla="*/ 293205 h 4220483"/>
              <a:gd name="connsiteX11" fmla="*/ 1915343 w 5607730"/>
              <a:gd name="connsiteY11" fmla="*/ 124240 h 4220483"/>
              <a:gd name="connsiteX12" fmla="*/ 2253273 w 5607730"/>
              <a:gd name="connsiteY12" fmla="*/ 69574 h 4220483"/>
              <a:gd name="connsiteX13" fmla="*/ 2521630 w 5607730"/>
              <a:gd name="connsiteY13" fmla="*/ 89453 h 4220483"/>
              <a:gd name="connsiteX14" fmla="*/ 2874469 w 5607730"/>
              <a:gd name="connsiteY14" fmla="*/ 89453 h 4220483"/>
              <a:gd name="connsiteX15" fmla="*/ 3162704 w 5607730"/>
              <a:gd name="connsiteY15" fmla="*/ 0 h 4220483"/>
              <a:gd name="connsiteX16" fmla="*/ 3237247 w 5607730"/>
              <a:gd name="connsiteY16" fmla="*/ 19879 h 4220483"/>
              <a:gd name="connsiteX17" fmla="*/ 3495665 w 5607730"/>
              <a:gd name="connsiteY17" fmla="*/ 64605 h 4220483"/>
              <a:gd name="connsiteX18" fmla="*/ 3609965 w 5607730"/>
              <a:gd name="connsiteY18" fmla="*/ 134179 h 4220483"/>
              <a:gd name="connsiteX19" fmla="*/ 3833595 w 5607730"/>
              <a:gd name="connsiteY19" fmla="*/ 377687 h 4220483"/>
              <a:gd name="connsiteX20" fmla="*/ 4106921 w 5607730"/>
              <a:gd name="connsiteY20" fmla="*/ 591379 h 4220483"/>
              <a:gd name="connsiteX21" fmla="*/ 4375278 w 5607730"/>
              <a:gd name="connsiteY21" fmla="*/ 720587 h 4220483"/>
              <a:gd name="connsiteX22" fmla="*/ 4623756 w 5607730"/>
              <a:gd name="connsiteY22" fmla="*/ 944218 h 4220483"/>
              <a:gd name="connsiteX23" fmla="*/ 4882173 w 5607730"/>
              <a:gd name="connsiteY23" fmla="*/ 1013792 h 4220483"/>
              <a:gd name="connsiteX24" fmla="*/ 4981565 w 5607730"/>
              <a:gd name="connsiteY24" fmla="*/ 1207605 h 4220483"/>
              <a:gd name="connsiteX25" fmla="*/ 5056108 w 5607730"/>
              <a:gd name="connsiteY25" fmla="*/ 1500809 h 4220483"/>
              <a:gd name="connsiteX26" fmla="*/ 5324465 w 5607730"/>
              <a:gd name="connsiteY26" fmla="*/ 1714500 h 4220483"/>
              <a:gd name="connsiteX27" fmla="*/ 5528217 w 5607730"/>
              <a:gd name="connsiteY27" fmla="*/ 1928192 h 4220483"/>
              <a:gd name="connsiteX28" fmla="*/ 5607730 w 5607730"/>
              <a:gd name="connsiteY28" fmla="*/ 2171700 h 4220483"/>
              <a:gd name="connsiteX29" fmla="*/ 5567973 w 5607730"/>
              <a:gd name="connsiteY29" fmla="*/ 2410240 h 4220483"/>
              <a:gd name="connsiteX30" fmla="*/ 5438765 w 5607730"/>
              <a:gd name="connsiteY30" fmla="*/ 2643809 h 4220483"/>
              <a:gd name="connsiteX31" fmla="*/ 5399008 w 5607730"/>
              <a:gd name="connsiteY31" fmla="*/ 2678596 h 4220483"/>
              <a:gd name="connsiteX32" fmla="*/ 5314525 w 5607730"/>
              <a:gd name="connsiteY32" fmla="*/ 2658718 h 4220483"/>
              <a:gd name="connsiteX33" fmla="*/ 5249921 w 5607730"/>
              <a:gd name="connsiteY33" fmla="*/ 2559327 h 4220483"/>
              <a:gd name="connsiteX34" fmla="*/ 5200225 w 5607730"/>
              <a:gd name="connsiteY34" fmla="*/ 2469874 h 4220483"/>
              <a:gd name="connsiteX35" fmla="*/ 5100834 w 5607730"/>
              <a:gd name="connsiteY35" fmla="*/ 2335696 h 4220483"/>
              <a:gd name="connsiteX36" fmla="*/ 5031260 w 5607730"/>
              <a:gd name="connsiteY36" fmla="*/ 2271092 h 4220483"/>
              <a:gd name="connsiteX37" fmla="*/ 4996473 w 5607730"/>
              <a:gd name="connsiteY37" fmla="*/ 2216427 h 4220483"/>
              <a:gd name="connsiteX38" fmla="*/ 4971625 w 5607730"/>
              <a:gd name="connsiteY38" fmla="*/ 2261153 h 4220483"/>
              <a:gd name="connsiteX39" fmla="*/ 4951747 w 5607730"/>
              <a:gd name="connsiteY39" fmla="*/ 2276061 h 4220483"/>
              <a:gd name="connsiteX40" fmla="*/ 4911991 w 5607730"/>
              <a:gd name="connsiteY40" fmla="*/ 2241274 h 4220483"/>
              <a:gd name="connsiteX41" fmla="*/ 4852356 w 5607730"/>
              <a:gd name="connsiteY41" fmla="*/ 2251213 h 4220483"/>
              <a:gd name="connsiteX42" fmla="*/ 4787752 w 5607730"/>
              <a:gd name="connsiteY42" fmla="*/ 2290970 h 4220483"/>
              <a:gd name="connsiteX43" fmla="*/ 4733086 w 5607730"/>
              <a:gd name="connsiteY43" fmla="*/ 2360544 h 4220483"/>
              <a:gd name="connsiteX44" fmla="*/ 4728117 w 5607730"/>
              <a:gd name="connsiteY44" fmla="*/ 2430118 h 4220483"/>
              <a:gd name="connsiteX45" fmla="*/ 4688360 w 5607730"/>
              <a:gd name="connsiteY45" fmla="*/ 2454966 h 4220483"/>
              <a:gd name="connsiteX46" fmla="*/ 4743025 w 5607730"/>
              <a:gd name="connsiteY46" fmla="*/ 2534479 h 4220483"/>
              <a:gd name="connsiteX47" fmla="*/ 4777812 w 5607730"/>
              <a:gd name="connsiteY47" fmla="*/ 2594113 h 4220483"/>
              <a:gd name="connsiteX48" fmla="*/ 4817569 w 5607730"/>
              <a:gd name="connsiteY48" fmla="*/ 2648779 h 4220483"/>
              <a:gd name="connsiteX49" fmla="*/ 4862295 w 5607730"/>
              <a:gd name="connsiteY49" fmla="*/ 2703444 h 4220483"/>
              <a:gd name="connsiteX50" fmla="*/ 4872234 w 5607730"/>
              <a:gd name="connsiteY50" fmla="*/ 2748170 h 4220483"/>
              <a:gd name="connsiteX51" fmla="*/ 4872234 w 5607730"/>
              <a:gd name="connsiteY51" fmla="*/ 2792896 h 4220483"/>
              <a:gd name="connsiteX52" fmla="*/ 4832478 w 5607730"/>
              <a:gd name="connsiteY52" fmla="*/ 2922105 h 4220483"/>
              <a:gd name="connsiteX53" fmla="*/ 4703269 w 5607730"/>
              <a:gd name="connsiteY53" fmla="*/ 3061253 h 4220483"/>
              <a:gd name="connsiteX54" fmla="*/ 4509456 w 5607730"/>
              <a:gd name="connsiteY54" fmla="*/ 2728292 h 4220483"/>
              <a:gd name="connsiteX55" fmla="*/ 4380247 w 5607730"/>
              <a:gd name="connsiteY55" fmla="*/ 2564296 h 4220483"/>
              <a:gd name="connsiteX56" fmla="*/ 4121830 w 5607730"/>
              <a:gd name="connsiteY56" fmla="*/ 2479813 h 4220483"/>
              <a:gd name="connsiteX57" fmla="*/ 3749112 w 5607730"/>
              <a:gd name="connsiteY57" fmla="*/ 2425148 h 4220483"/>
              <a:gd name="connsiteX58" fmla="*/ 3455908 w 5607730"/>
              <a:gd name="connsiteY58" fmla="*/ 2524540 h 4220483"/>
              <a:gd name="connsiteX59" fmla="*/ 3132886 w 5607730"/>
              <a:gd name="connsiteY59" fmla="*/ 2499692 h 4220483"/>
              <a:gd name="connsiteX60" fmla="*/ 2874469 w 5607730"/>
              <a:gd name="connsiteY60" fmla="*/ 2504661 h 4220483"/>
              <a:gd name="connsiteX61" fmla="*/ 2442117 w 5607730"/>
              <a:gd name="connsiteY61" fmla="*/ 2514600 h 4220483"/>
              <a:gd name="connsiteX62" fmla="*/ 1845768 w 5607730"/>
              <a:gd name="connsiteY62" fmla="*/ 2594112 h 4220483"/>
              <a:gd name="connsiteX63" fmla="*/ 1751348 w 5607730"/>
              <a:gd name="connsiteY63" fmla="*/ 2812774 h 4220483"/>
              <a:gd name="connsiteX64" fmla="*/ 1746378 w 5607730"/>
              <a:gd name="connsiteY64" fmla="*/ 2981740 h 4220483"/>
              <a:gd name="connsiteX65" fmla="*/ 1671834 w 5607730"/>
              <a:gd name="connsiteY65" fmla="*/ 3066222 h 4220483"/>
              <a:gd name="connsiteX66" fmla="*/ 1478021 w 5607730"/>
              <a:gd name="connsiteY66" fmla="*/ 2862469 h 4220483"/>
              <a:gd name="connsiteX67" fmla="*/ 1363722 w 5607730"/>
              <a:gd name="connsiteY67" fmla="*/ 2683564 h 4220483"/>
              <a:gd name="connsiteX68" fmla="*/ 1338873 w 5607730"/>
              <a:gd name="connsiteY68" fmla="*/ 2579203 h 4220483"/>
              <a:gd name="connsiteX69" fmla="*/ 1358752 w 5607730"/>
              <a:gd name="connsiteY69" fmla="*/ 2777987 h 4220483"/>
              <a:gd name="connsiteX70" fmla="*/ 1522747 w 5607730"/>
              <a:gd name="connsiteY70" fmla="*/ 2986708 h 4220483"/>
              <a:gd name="connsiteX71" fmla="*/ 1691713 w 5607730"/>
              <a:gd name="connsiteY71" fmla="*/ 3414090 h 4220483"/>
              <a:gd name="connsiteX72" fmla="*/ 1935221 w 5607730"/>
              <a:gd name="connsiteY72" fmla="*/ 3876259 h 4220483"/>
              <a:gd name="connsiteX73" fmla="*/ 2029643 w 5607730"/>
              <a:gd name="connsiteY73" fmla="*/ 4005468 h 4220483"/>
              <a:gd name="connsiteX74" fmla="*/ 1666864 w 5607730"/>
              <a:gd name="connsiteY74" fmla="*/ 4204249 h 4220483"/>
              <a:gd name="connsiteX75" fmla="*/ 1666865 w 5607730"/>
              <a:gd name="connsiteY75" fmla="*/ 4209219 h 4220483"/>
              <a:gd name="connsiteX76" fmla="*/ 364839 w 5607730"/>
              <a:gd name="connsiteY76" fmla="*/ 4025345 h 4220483"/>
              <a:gd name="connsiteX77" fmla="*/ 12000 w 5607730"/>
              <a:gd name="connsiteY77" fmla="*/ 3523419 h 4220483"/>
              <a:gd name="connsiteX78" fmla="*/ 141208 w 5607730"/>
              <a:gd name="connsiteY78" fmla="*/ 2623928 h 4220483"/>
              <a:gd name="connsiteX79" fmla="*/ 344960 w 5607730"/>
              <a:gd name="connsiteY79" fmla="*/ 2131941 h 4220483"/>
              <a:gd name="connsiteX80" fmla="*/ 528834 w 5607730"/>
              <a:gd name="connsiteY80" fmla="*/ 2211454 h 4220483"/>
              <a:gd name="connsiteX81" fmla="*/ 603377 w 5607730"/>
              <a:gd name="connsiteY81" fmla="*/ 2236303 h 4220483"/>
              <a:gd name="connsiteX82" fmla="*/ 588469 w 5607730"/>
              <a:gd name="connsiteY82" fmla="*/ 2246241 h 4220483"/>
              <a:gd name="connsiteX0" fmla="*/ 2037452 w 5607730"/>
              <a:gd name="connsiteY0" fmla="*/ 521016 h 4220483"/>
              <a:gd name="connsiteX1" fmla="*/ 1974978 w 5607730"/>
              <a:gd name="connsiteY1" fmla="*/ 819976 h 4220483"/>
              <a:gd name="connsiteX2" fmla="*/ 2119095 w 5607730"/>
              <a:gd name="connsiteY2" fmla="*/ 636102 h 4220483"/>
              <a:gd name="connsiteX3" fmla="*/ 1989886 w 5607730"/>
              <a:gd name="connsiteY3" fmla="*/ 944215 h 4220483"/>
              <a:gd name="connsiteX4" fmla="*/ 1642018 w 5607730"/>
              <a:gd name="connsiteY4" fmla="*/ 874641 h 4220483"/>
              <a:gd name="connsiteX5" fmla="*/ 1284208 w 5607730"/>
              <a:gd name="connsiteY5" fmla="*/ 869671 h 4220483"/>
              <a:gd name="connsiteX6" fmla="*/ 1125182 w 5607730"/>
              <a:gd name="connsiteY6" fmla="*/ 785188 h 4220483"/>
              <a:gd name="connsiteX7" fmla="*/ 1184817 w 5607730"/>
              <a:gd name="connsiteY7" fmla="*/ 581440 h 4220483"/>
              <a:gd name="connsiteX8" fmla="*/ 1229543 w 5607730"/>
              <a:gd name="connsiteY8" fmla="*/ 357809 h 4220483"/>
              <a:gd name="connsiteX9" fmla="*/ 1428325 w 5607730"/>
              <a:gd name="connsiteY9" fmla="*/ 263387 h 4220483"/>
              <a:gd name="connsiteX10" fmla="*/ 1597291 w 5607730"/>
              <a:gd name="connsiteY10" fmla="*/ 293205 h 4220483"/>
              <a:gd name="connsiteX11" fmla="*/ 1915343 w 5607730"/>
              <a:gd name="connsiteY11" fmla="*/ 124240 h 4220483"/>
              <a:gd name="connsiteX12" fmla="*/ 2253273 w 5607730"/>
              <a:gd name="connsiteY12" fmla="*/ 69574 h 4220483"/>
              <a:gd name="connsiteX13" fmla="*/ 2521630 w 5607730"/>
              <a:gd name="connsiteY13" fmla="*/ 89453 h 4220483"/>
              <a:gd name="connsiteX14" fmla="*/ 2874469 w 5607730"/>
              <a:gd name="connsiteY14" fmla="*/ 89453 h 4220483"/>
              <a:gd name="connsiteX15" fmla="*/ 3162704 w 5607730"/>
              <a:gd name="connsiteY15" fmla="*/ 0 h 4220483"/>
              <a:gd name="connsiteX16" fmla="*/ 3237247 w 5607730"/>
              <a:gd name="connsiteY16" fmla="*/ 19879 h 4220483"/>
              <a:gd name="connsiteX17" fmla="*/ 3495665 w 5607730"/>
              <a:gd name="connsiteY17" fmla="*/ 64605 h 4220483"/>
              <a:gd name="connsiteX18" fmla="*/ 3609965 w 5607730"/>
              <a:gd name="connsiteY18" fmla="*/ 134179 h 4220483"/>
              <a:gd name="connsiteX19" fmla="*/ 3833595 w 5607730"/>
              <a:gd name="connsiteY19" fmla="*/ 377687 h 4220483"/>
              <a:gd name="connsiteX20" fmla="*/ 4106921 w 5607730"/>
              <a:gd name="connsiteY20" fmla="*/ 591379 h 4220483"/>
              <a:gd name="connsiteX21" fmla="*/ 4375278 w 5607730"/>
              <a:gd name="connsiteY21" fmla="*/ 720587 h 4220483"/>
              <a:gd name="connsiteX22" fmla="*/ 4623756 w 5607730"/>
              <a:gd name="connsiteY22" fmla="*/ 944218 h 4220483"/>
              <a:gd name="connsiteX23" fmla="*/ 4882173 w 5607730"/>
              <a:gd name="connsiteY23" fmla="*/ 1013792 h 4220483"/>
              <a:gd name="connsiteX24" fmla="*/ 4981565 w 5607730"/>
              <a:gd name="connsiteY24" fmla="*/ 1207605 h 4220483"/>
              <a:gd name="connsiteX25" fmla="*/ 5056108 w 5607730"/>
              <a:gd name="connsiteY25" fmla="*/ 1500809 h 4220483"/>
              <a:gd name="connsiteX26" fmla="*/ 5324465 w 5607730"/>
              <a:gd name="connsiteY26" fmla="*/ 1714500 h 4220483"/>
              <a:gd name="connsiteX27" fmla="*/ 5528217 w 5607730"/>
              <a:gd name="connsiteY27" fmla="*/ 1928192 h 4220483"/>
              <a:gd name="connsiteX28" fmla="*/ 5607730 w 5607730"/>
              <a:gd name="connsiteY28" fmla="*/ 2171700 h 4220483"/>
              <a:gd name="connsiteX29" fmla="*/ 5567973 w 5607730"/>
              <a:gd name="connsiteY29" fmla="*/ 2410240 h 4220483"/>
              <a:gd name="connsiteX30" fmla="*/ 5438765 w 5607730"/>
              <a:gd name="connsiteY30" fmla="*/ 2643809 h 4220483"/>
              <a:gd name="connsiteX31" fmla="*/ 5399008 w 5607730"/>
              <a:gd name="connsiteY31" fmla="*/ 2678596 h 4220483"/>
              <a:gd name="connsiteX32" fmla="*/ 5314525 w 5607730"/>
              <a:gd name="connsiteY32" fmla="*/ 2658718 h 4220483"/>
              <a:gd name="connsiteX33" fmla="*/ 5249921 w 5607730"/>
              <a:gd name="connsiteY33" fmla="*/ 2559327 h 4220483"/>
              <a:gd name="connsiteX34" fmla="*/ 5200225 w 5607730"/>
              <a:gd name="connsiteY34" fmla="*/ 2469874 h 4220483"/>
              <a:gd name="connsiteX35" fmla="*/ 5100834 w 5607730"/>
              <a:gd name="connsiteY35" fmla="*/ 2335696 h 4220483"/>
              <a:gd name="connsiteX36" fmla="*/ 5031260 w 5607730"/>
              <a:gd name="connsiteY36" fmla="*/ 2271092 h 4220483"/>
              <a:gd name="connsiteX37" fmla="*/ 4996473 w 5607730"/>
              <a:gd name="connsiteY37" fmla="*/ 2216427 h 4220483"/>
              <a:gd name="connsiteX38" fmla="*/ 4971625 w 5607730"/>
              <a:gd name="connsiteY38" fmla="*/ 2261153 h 4220483"/>
              <a:gd name="connsiteX39" fmla="*/ 4951747 w 5607730"/>
              <a:gd name="connsiteY39" fmla="*/ 2276061 h 4220483"/>
              <a:gd name="connsiteX40" fmla="*/ 4911991 w 5607730"/>
              <a:gd name="connsiteY40" fmla="*/ 2241274 h 4220483"/>
              <a:gd name="connsiteX41" fmla="*/ 4852356 w 5607730"/>
              <a:gd name="connsiteY41" fmla="*/ 2251213 h 4220483"/>
              <a:gd name="connsiteX42" fmla="*/ 4787752 w 5607730"/>
              <a:gd name="connsiteY42" fmla="*/ 2290970 h 4220483"/>
              <a:gd name="connsiteX43" fmla="*/ 4733086 w 5607730"/>
              <a:gd name="connsiteY43" fmla="*/ 2360544 h 4220483"/>
              <a:gd name="connsiteX44" fmla="*/ 4728117 w 5607730"/>
              <a:gd name="connsiteY44" fmla="*/ 2430118 h 4220483"/>
              <a:gd name="connsiteX45" fmla="*/ 4688360 w 5607730"/>
              <a:gd name="connsiteY45" fmla="*/ 2454966 h 4220483"/>
              <a:gd name="connsiteX46" fmla="*/ 4743025 w 5607730"/>
              <a:gd name="connsiteY46" fmla="*/ 2534479 h 4220483"/>
              <a:gd name="connsiteX47" fmla="*/ 4777812 w 5607730"/>
              <a:gd name="connsiteY47" fmla="*/ 2594113 h 4220483"/>
              <a:gd name="connsiteX48" fmla="*/ 4817569 w 5607730"/>
              <a:gd name="connsiteY48" fmla="*/ 2648779 h 4220483"/>
              <a:gd name="connsiteX49" fmla="*/ 4862295 w 5607730"/>
              <a:gd name="connsiteY49" fmla="*/ 2703444 h 4220483"/>
              <a:gd name="connsiteX50" fmla="*/ 4872234 w 5607730"/>
              <a:gd name="connsiteY50" fmla="*/ 2748170 h 4220483"/>
              <a:gd name="connsiteX51" fmla="*/ 4872234 w 5607730"/>
              <a:gd name="connsiteY51" fmla="*/ 2792896 h 4220483"/>
              <a:gd name="connsiteX52" fmla="*/ 4832478 w 5607730"/>
              <a:gd name="connsiteY52" fmla="*/ 2922105 h 4220483"/>
              <a:gd name="connsiteX53" fmla="*/ 4703269 w 5607730"/>
              <a:gd name="connsiteY53" fmla="*/ 3061253 h 4220483"/>
              <a:gd name="connsiteX54" fmla="*/ 4509456 w 5607730"/>
              <a:gd name="connsiteY54" fmla="*/ 2728292 h 4220483"/>
              <a:gd name="connsiteX55" fmla="*/ 4380247 w 5607730"/>
              <a:gd name="connsiteY55" fmla="*/ 2564296 h 4220483"/>
              <a:gd name="connsiteX56" fmla="*/ 4121830 w 5607730"/>
              <a:gd name="connsiteY56" fmla="*/ 2479813 h 4220483"/>
              <a:gd name="connsiteX57" fmla="*/ 3749112 w 5607730"/>
              <a:gd name="connsiteY57" fmla="*/ 2425148 h 4220483"/>
              <a:gd name="connsiteX58" fmla="*/ 3455908 w 5607730"/>
              <a:gd name="connsiteY58" fmla="*/ 2524540 h 4220483"/>
              <a:gd name="connsiteX59" fmla="*/ 3132886 w 5607730"/>
              <a:gd name="connsiteY59" fmla="*/ 2499692 h 4220483"/>
              <a:gd name="connsiteX60" fmla="*/ 2874469 w 5607730"/>
              <a:gd name="connsiteY60" fmla="*/ 2504661 h 4220483"/>
              <a:gd name="connsiteX61" fmla="*/ 2442117 w 5607730"/>
              <a:gd name="connsiteY61" fmla="*/ 2514600 h 4220483"/>
              <a:gd name="connsiteX62" fmla="*/ 1845768 w 5607730"/>
              <a:gd name="connsiteY62" fmla="*/ 2594112 h 4220483"/>
              <a:gd name="connsiteX63" fmla="*/ 1751348 w 5607730"/>
              <a:gd name="connsiteY63" fmla="*/ 2812774 h 4220483"/>
              <a:gd name="connsiteX64" fmla="*/ 1746378 w 5607730"/>
              <a:gd name="connsiteY64" fmla="*/ 2981740 h 4220483"/>
              <a:gd name="connsiteX65" fmla="*/ 1671834 w 5607730"/>
              <a:gd name="connsiteY65" fmla="*/ 3066222 h 4220483"/>
              <a:gd name="connsiteX66" fmla="*/ 1478021 w 5607730"/>
              <a:gd name="connsiteY66" fmla="*/ 2862469 h 4220483"/>
              <a:gd name="connsiteX67" fmla="*/ 1363722 w 5607730"/>
              <a:gd name="connsiteY67" fmla="*/ 2683564 h 4220483"/>
              <a:gd name="connsiteX68" fmla="*/ 1338873 w 5607730"/>
              <a:gd name="connsiteY68" fmla="*/ 2579203 h 4220483"/>
              <a:gd name="connsiteX69" fmla="*/ 1358752 w 5607730"/>
              <a:gd name="connsiteY69" fmla="*/ 2777987 h 4220483"/>
              <a:gd name="connsiteX70" fmla="*/ 1522747 w 5607730"/>
              <a:gd name="connsiteY70" fmla="*/ 2986708 h 4220483"/>
              <a:gd name="connsiteX71" fmla="*/ 1691713 w 5607730"/>
              <a:gd name="connsiteY71" fmla="*/ 3414090 h 4220483"/>
              <a:gd name="connsiteX72" fmla="*/ 1935221 w 5607730"/>
              <a:gd name="connsiteY72" fmla="*/ 3876259 h 4220483"/>
              <a:gd name="connsiteX73" fmla="*/ 2029643 w 5607730"/>
              <a:gd name="connsiteY73" fmla="*/ 4005468 h 4220483"/>
              <a:gd name="connsiteX74" fmla="*/ 1666864 w 5607730"/>
              <a:gd name="connsiteY74" fmla="*/ 4204249 h 4220483"/>
              <a:gd name="connsiteX75" fmla="*/ 1666865 w 5607730"/>
              <a:gd name="connsiteY75" fmla="*/ 4209219 h 4220483"/>
              <a:gd name="connsiteX76" fmla="*/ 364839 w 5607730"/>
              <a:gd name="connsiteY76" fmla="*/ 4025345 h 4220483"/>
              <a:gd name="connsiteX77" fmla="*/ 12000 w 5607730"/>
              <a:gd name="connsiteY77" fmla="*/ 3523419 h 4220483"/>
              <a:gd name="connsiteX78" fmla="*/ 141208 w 5607730"/>
              <a:gd name="connsiteY78" fmla="*/ 2623928 h 4220483"/>
              <a:gd name="connsiteX79" fmla="*/ 344960 w 5607730"/>
              <a:gd name="connsiteY79" fmla="*/ 2131941 h 4220483"/>
              <a:gd name="connsiteX80" fmla="*/ 528834 w 5607730"/>
              <a:gd name="connsiteY80" fmla="*/ 2211454 h 4220483"/>
              <a:gd name="connsiteX81" fmla="*/ 603377 w 5607730"/>
              <a:gd name="connsiteY81" fmla="*/ 2236303 h 4220483"/>
              <a:gd name="connsiteX82" fmla="*/ 588469 w 5607730"/>
              <a:gd name="connsiteY82" fmla="*/ 2246241 h 4220483"/>
              <a:gd name="connsiteX0" fmla="*/ 2037452 w 5607730"/>
              <a:gd name="connsiteY0" fmla="*/ 521016 h 4220483"/>
              <a:gd name="connsiteX1" fmla="*/ 1974978 w 5607730"/>
              <a:gd name="connsiteY1" fmla="*/ 819976 h 4220483"/>
              <a:gd name="connsiteX2" fmla="*/ 2119095 w 5607730"/>
              <a:gd name="connsiteY2" fmla="*/ 636102 h 4220483"/>
              <a:gd name="connsiteX3" fmla="*/ 1772171 w 5607730"/>
              <a:gd name="connsiteY3" fmla="*/ 751901 h 4220483"/>
              <a:gd name="connsiteX4" fmla="*/ 1642018 w 5607730"/>
              <a:gd name="connsiteY4" fmla="*/ 874641 h 4220483"/>
              <a:gd name="connsiteX5" fmla="*/ 1284208 w 5607730"/>
              <a:gd name="connsiteY5" fmla="*/ 869671 h 4220483"/>
              <a:gd name="connsiteX6" fmla="*/ 1125182 w 5607730"/>
              <a:gd name="connsiteY6" fmla="*/ 785188 h 4220483"/>
              <a:gd name="connsiteX7" fmla="*/ 1184817 w 5607730"/>
              <a:gd name="connsiteY7" fmla="*/ 581440 h 4220483"/>
              <a:gd name="connsiteX8" fmla="*/ 1229543 w 5607730"/>
              <a:gd name="connsiteY8" fmla="*/ 357809 h 4220483"/>
              <a:gd name="connsiteX9" fmla="*/ 1428325 w 5607730"/>
              <a:gd name="connsiteY9" fmla="*/ 263387 h 4220483"/>
              <a:gd name="connsiteX10" fmla="*/ 1597291 w 5607730"/>
              <a:gd name="connsiteY10" fmla="*/ 293205 h 4220483"/>
              <a:gd name="connsiteX11" fmla="*/ 1915343 w 5607730"/>
              <a:gd name="connsiteY11" fmla="*/ 124240 h 4220483"/>
              <a:gd name="connsiteX12" fmla="*/ 2253273 w 5607730"/>
              <a:gd name="connsiteY12" fmla="*/ 69574 h 4220483"/>
              <a:gd name="connsiteX13" fmla="*/ 2521630 w 5607730"/>
              <a:gd name="connsiteY13" fmla="*/ 89453 h 4220483"/>
              <a:gd name="connsiteX14" fmla="*/ 2874469 w 5607730"/>
              <a:gd name="connsiteY14" fmla="*/ 89453 h 4220483"/>
              <a:gd name="connsiteX15" fmla="*/ 3162704 w 5607730"/>
              <a:gd name="connsiteY15" fmla="*/ 0 h 4220483"/>
              <a:gd name="connsiteX16" fmla="*/ 3237247 w 5607730"/>
              <a:gd name="connsiteY16" fmla="*/ 19879 h 4220483"/>
              <a:gd name="connsiteX17" fmla="*/ 3495665 w 5607730"/>
              <a:gd name="connsiteY17" fmla="*/ 64605 h 4220483"/>
              <a:gd name="connsiteX18" fmla="*/ 3609965 w 5607730"/>
              <a:gd name="connsiteY18" fmla="*/ 134179 h 4220483"/>
              <a:gd name="connsiteX19" fmla="*/ 3833595 w 5607730"/>
              <a:gd name="connsiteY19" fmla="*/ 377687 h 4220483"/>
              <a:gd name="connsiteX20" fmla="*/ 4106921 w 5607730"/>
              <a:gd name="connsiteY20" fmla="*/ 591379 h 4220483"/>
              <a:gd name="connsiteX21" fmla="*/ 4375278 w 5607730"/>
              <a:gd name="connsiteY21" fmla="*/ 720587 h 4220483"/>
              <a:gd name="connsiteX22" fmla="*/ 4623756 w 5607730"/>
              <a:gd name="connsiteY22" fmla="*/ 944218 h 4220483"/>
              <a:gd name="connsiteX23" fmla="*/ 4882173 w 5607730"/>
              <a:gd name="connsiteY23" fmla="*/ 1013792 h 4220483"/>
              <a:gd name="connsiteX24" fmla="*/ 4981565 w 5607730"/>
              <a:gd name="connsiteY24" fmla="*/ 1207605 h 4220483"/>
              <a:gd name="connsiteX25" fmla="*/ 5056108 w 5607730"/>
              <a:gd name="connsiteY25" fmla="*/ 1500809 h 4220483"/>
              <a:gd name="connsiteX26" fmla="*/ 5324465 w 5607730"/>
              <a:gd name="connsiteY26" fmla="*/ 1714500 h 4220483"/>
              <a:gd name="connsiteX27" fmla="*/ 5528217 w 5607730"/>
              <a:gd name="connsiteY27" fmla="*/ 1928192 h 4220483"/>
              <a:gd name="connsiteX28" fmla="*/ 5607730 w 5607730"/>
              <a:gd name="connsiteY28" fmla="*/ 2171700 h 4220483"/>
              <a:gd name="connsiteX29" fmla="*/ 5567973 w 5607730"/>
              <a:gd name="connsiteY29" fmla="*/ 2410240 h 4220483"/>
              <a:gd name="connsiteX30" fmla="*/ 5438765 w 5607730"/>
              <a:gd name="connsiteY30" fmla="*/ 2643809 h 4220483"/>
              <a:gd name="connsiteX31" fmla="*/ 5399008 w 5607730"/>
              <a:gd name="connsiteY31" fmla="*/ 2678596 h 4220483"/>
              <a:gd name="connsiteX32" fmla="*/ 5314525 w 5607730"/>
              <a:gd name="connsiteY32" fmla="*/ 2658718 h 4220483"/>
              <a:gd name="connsiteX33" fmla="*/ 5249921 w 5607730"/>
              <a:gd name="connsiteY33" fmla="*/ 2559327 h 4220483"/>
              <a:gd name="connsiteX34" fmla="*/ 5200225 w 5607730"/>
              <a:gd name="connsiteY34" fmla="*/ 2469874 h 4220483"/>
              <a:gd name="connsiteX35" fmla="*/ 5100834 w 5607730"/>
              <a:gd name="connsiteY35" fmla="*/ 2335696 h 4220483"/>
              <a:gd name="connsiteX36" fmla="*/ 5031260 w 5607730"/>
              <a:gd name="connsiteY36" fmla="*/ 2271092 h 4220483"/>
              <a:gd name="connsiteX37" fmla="*/ 4996473 w 5607730"/>
              <a:gd name="connsiteY37" fmla="*/ 2216427 h 4220483"/>
              <a:gd name="connsiteX38" fmla="*/ 4971625 w 5607730"/>
              <a:gd name="connsiteY38" fmla="*/ 2261153 h 4220483"/>
              <a:gd name="connsiteX39" fmla="*/ 4951747 w 5607730"/>
              <a:gd name="connsiteY39" fmla="*/ 2276061 h 4220483"/>
              <a:gd name="connsiteX40" fmla="*/ 4911991 w 5607730"/>
              <a:gd name="connsiteY40" fmla="*/ 2241274 h 4220483"/>
              <a:gd name="connsiteX41" fmla="*/ 4852356 w 5607730"/>
              <a:gd name="connsiteY41" fmla="*/ 2251213 h 4220483"/>
              <a:gd name="connsiteX42" fmla="*/ 4787752 w 5607730"/>
              <a:gd name="connsiteY42" fmla="*/ 2290970 h 4220483"/>
              <a:gd name="connsiteX43" fmla="*/ 4733086 w 5607730"/>
              <a:gd name="connsiteY43" fmla="*/ 2360544 h 4220483"/>
              <a:gd name="connsiteX44" fmla="*/ 4728117 w 5607730"/>
              <a:gd name="connsiteY44" fmla="*/ 2430118 h 4220483"/>
              <a:gd name="connsiteX45" fmla="*/ 4688360 w 5607730"/>
              <a:gd name="connsiteY45" fmla="*/ 2454966 h 4220483"/>
              <a:gd name="connsiteX46" fmla="*/ 4743025 w 5607730"/>
              <a:gd name="connsiteY46" fmla="*/ 2534479 h 4220483"/>
              <a:gd name="connsiteX47" fmla="*/ 4777812 w 5607730"/>
              <a:gd name="connsiteY47" fmla="*/ 2594113 h 4220483"/>
              <a:gd name="connsiteX48" fmla="*/ 4817569 w 5607730"/>
              <a:gd name="connsiteY48" fmla="*/ 2648779 h 4220483"/>
              <a:gd name="connsiteX49" fmla="*/ 4862295 w 5607730"/>
              <a:gd name="connsiteY49" fmla="*/ 2703444 h 4220483"/>
              <a:gd name="connsiteX50" fmla="*/ 4872234 w 5607730"/>
              <a:gd name="connsiteY50" fmla="*/ 2748170 h 4220483"/>
              <a:gd name="connsiteX51" fmla="*/ 4872234 w 5607730"/>
              <a:gd name="connsiteY51" fmla="*/ 2792896 h 4220483"/>
              <a:gd name="connsiteX52" fmla="*/ 4832478 w 5607730"/>
              <a:gd name="connsiteY52" fmla="*/ 2922105 h 4220483"/>
              <a:gd name="connsiteX53" fmla="*/ 4703269 w 5607730"/>
              <a:gd name="connsiteY53" fmla="*/ 3061253 h 4220483"/>
              <a:gd name="connsiteX54" fmla="*/ 4509456 w 5607730"/>
              <a:gd name="connsiteY54" fmla="*/ 2728292 h 4220483"/>
              <a:gd name="connsiteX55" fmla="*/ 4380247 w 5607730"/>
              <a:gd name="connsiteY55" fmla="*/ 2564296 h 4220483"/>
              <a:gd name="connsiteX56" fmla="*/ 4121830 w 5607730"/>
              <a:gd name="connsiteY56" fmla="*/ 2479813 h 4220483"/>
              <a:gd name="connsiteX57" fmla="*/ 3749112 w 5607730"/>
              <a:gd name="connsiteY57" fmla="*/ 2425148 h 4220483"/>
              <a:gd name="connsiteX58" fmla="*/ 3455908 w 5607730"/>
              <a:gd name="connsiteY58" fmla="*/ 2524540 h 4220483"/>
              <a:gd name="connsiteX59" fmla="*/ 3132886 w 5607730"/>
              <a:gd name="connsiteY59" fmla="*/ 2499692 h 4220483"/>
              <a:gd name="connsiteX60" fmla="*/ 2874469 w 5607730"/>
              <a:gd name="connsiteY60" fmla="*/ 2504661 h 4220483"/>
              <a:gd name="connsiteX61" fmla="*/ 2442117 w 5607730"/>
              <a:gd name="connsiteY61" fmla="*/ 2514600 h 4220483"/>
              <a:gd name="connsiteX62" fmla="*/ 1845768 w 5607730"/>
              <a:gd name="connsiteY62" fmla="*/ 2594112 h 4220483"/>
              <a:gd name="connsiteX63" fmla="*/ 1751348 w 5607730"/>
              <a:gd name="connsiteY63" fmla="*/ 2812774 h 4220483"/>
              <a:gd name="connsiteX64" fmla="*/ 1746378 w 5607730"/>
              <a:gd name="connsiteY64" fmla="*/ 2981740 h 4220483"/>
              <a:gd name="connsiteX65" fmla="*/ 1671834 w 5607730"/>
              <a:gd name="connsiteY65" fmla="*/ 3066222 h 4220483"/>
              <a:gd name="connsiteX66" fmla="*/ 1478021 w 5607730"/>
              <a:gd name="connsiteY66" fmla="*/ 2862469 h 4220483"/>
              <a:gd name="connsiteX67" fmla="*/ 1363722 w 5607730"/>
              <a:gd name="connsiteY67" fmla="*/ 2683564 h 4220483"/>
              <a:gd name="connsiteX68" fmla="*/ 1338873 w 5607730"/>
              <a:gd name="connsiteY68" fmla="*/ 2579203 h 4220483"/>
              <a:gd name="connsiteX69" fmla="*/ 1358752 w 5607730"/>
              <a:gd name="connsiteY69" fmla="*/ 2777987 h 4220483"/>
              <a:gd name="connsiteX70" fmla="*/ 1522747 w 5607730"/>
              <a:gd name="connsiteY70" fmla="*/ 2986708 h 4220483"/>
              <a:gd name="connsiteX71" fmla="*/ 1691713 w 5607730"/>
              <a:gd name="connsiteY71" fmla="*/ 3414090 h 4220483"/>
              <a:gd name="connsiteX72" fmla="*/ 1935221 w 5607730"/>
              <a:gd name="connsiteY72" fmla="*/ 3876259 h 4220483"/>
              <a:gd name="connsiteX73" fmla="*/ 2029643 w 5607730"/>
              <a:gd name="connsiteY73" fmla="*/ 4005468 h 4220483"/>
              <a:gd name="connsiteX74" fmla="*/ 1666864 w 5607730"/>
              <a:gd name="connsiteY74" fmla="*/ 4204249 h 4220483"/>
              <a:gd name="connsiteX75" fmla="*/ 1666865 w 5607730"/>
              <a:gd name="connsiteY75" fmla="*/ 4209219 h 4220483"/>
              <a:gd name="connsiteX76" fmla="*/ 364839 w 5607730"/>
              <a:gd name="connsiteY76" fmla="*/ 4025345 h 4220483"/>
              <a:gd name="connsiteX77" fmla="*/ 12000 w 5607730"/>
              <a:gd name="connsiteY77" fmla="*/ 3523419 h 4220483"/>
              <a:gd name="connsiteX78" fmla="*/ 141208 w 5607730"/>
              <a:gd name="connsiteY78" fmla="*/ 2623928 h 4220483"/>
              <a:gd name="connsiteX79" fmla="*/ 344960 w 5607730"/>
              <a:gd name="connsiteY79" fmla="*/ 2131941 h 4220483"/>
              <a:gd name="connsiteX80" fmla="*/ 528834 w 5607730"/>
              <a:gd name="connsiteY80" fmla="*/ 2211454 h 4220483"/>
              <a:gd name="connsiteX81" fmla="*/ 603377 w 5607730"/>
              <a:gd name="connsiteY81" fmla="*/ 2236303 h 4220483"/>
              <a:gd name="connsiteX82" fmla="*/ 588469 w 5607730"/>
              <a:gd name="connsiteY82" fmla="*/ 2246241 h 4220483"/>
              <a:gd name="connsiteX0" fmla="*/ 2037452 w 5607730"/>
              <a:gd name="connsiteY0" fmla="*/ 521016 h 4220483"/>
              <a:gd name="connsiteX1" fmla="*/ 1974978 w 5607730"/>
              <a:gd name="connsiteY1" fmla="*/ 819976 h 4220483"/>
              <a:gd name="connsiteX2" fmla="*/ 1872352 w 5607730"/>
              <a:gd name="connsiteY2" fmla="*/ 788502 h 4220483"/>
              <a:gd name="connsiteX3" fmla="*/ 1772171 w 5607730"/>
              <a:gd name="connsiteY3" fmla="*/ 751901 h 4220483"/>
              <a:gd name="connsiteX4" fmla="*/ 1642018 w 5607730"/>
              <a:gd name="connsiteY4" fmla="*/ 874641 h 4220483"/>
              <a:gd name="connsiteX5" fmla="*/ 1284208 w 5607730"/>
              <a:gd name="connsiteY5" fmla="*/ 869671 h 4220483"/>
              <a:gd name="connsiteX6" fmla="*/ 1125182 w 5607730"/>
              <a:gd name="connsiteY6" fmla="*/ 785188 h 4220483"/>
              <a:gd name="connsiteX7" fmla="*/ 1184817 w 5607730"/>
              <a:gd name="connsiteY7" fmla="*/ 581440 h 4220483"/>
              <a:gd name="connsiteX8" fmla="*/ 1229543 w 5607730"/>
              <a:gd name="connsiteY8" fmla="*/ 357809 h 4220483"/>
              <a:gd name="connsiteX9" fmla="*/ 1428325 w 5607730"/>
              <a:gd name="connsiteY9" fmla="*/ 263387 h 4220483"/>
              <a:gd name="connsiteX10" fmla="*/ 1597291 w 5607730"/>
              <a:gd name="connsiteY10" fmla="*/ 293205 h 4220483"/>
              <a:gd name="connsiteX11" fmla="*/ 1915343 w 5607730"/>
              <a:gd name="connsiteY11" fmla="*/ 124240 h 4220483"/>
              <a:gd name="connsiteX12" fmla="*/ 2253273 w 5607730"/>
              <a:gd name="connsiteY12" fmla="*/ 69574 h 4220483"/>
              <a:gd name="connsiteX13" fmla="*/ 2521630 w 5607730"/>
              <a:gd name="connsiteY13" fmla="*/ 89453 h 4220483"/>
              <a:gd name="connsiteX14" fmla="*/ 2874469 w 5607730"/>
              <a:gd name="connsiteY14" fmla="*/ 89453 h 4220483"/>
              <a:gd name="connsiteX15" fmla="*/ 3162704 w 5607730"/>
              <a:gd name="connsiteY15" fmla="*/ 0 h 4220483"/>
              <a:gd name="connsiteX16" fmla="*/ 3237247 w 5607730"/>
              <a:gd name="connsiteY16" fmla="*/ 19879 h 4220483"/>
              <a:gd name="connsiteX17" fmla="*/ 3495665 w 5607730"/>
              <a:gd name="connsiteY17" fmla="*/ 64605 h 4220483"/>
              <a:gd name="connsiteX18" fmla="*/ 3609965 w 5607730"/>
              <a:gd name="connsiteY18" fmla="*/ 134179 h 4220483"/>
              <a:gd name="connsiteX19" fmla="*/ 3833595 w 5607730"/>
              <a:gd name="connsiteY19" fmla="*/ 377687 h 4220483"/>
              <a:gd name="connsiteX20" fmla="*/ 4106921 w 5607730"/>
              <a:gd name="connsiteY20" fmla="*/ 591379 h 4220483"/>
              <a:gd name="connsiteX21" fmla="*/ 4375278 w 5607730"/>
              <a:gd name="connsiteY21" fmla="*/ 720587 h 4220483"/>
              <a:gd name="connsiteX22" fmla="*/ 4623756 w 5607730"/>
              <a:gd name="connsiteY22" fmla="*/ 944218 h 4220483"/>
              <a:gd name="connsiteX23" fmla="*/ 4882173 w 5607730"/>
              <a:gd name="connsiteY23" fmla="*/ 1013792 h 4220483"/>
              <a:gd name="connsiteX24" fmla="*/ 4981565 w 5607730"/>
              <a:gd name="connsiteY24" fmla="*/ 1207605 h 4220483"/>
              <a:gd name="connsiteX25" fmla="*/ 5056108 w 5607730"/>
              <a:gd name="connsiteY25" fmla="*/ 1500809 h 4220483"/>
              <a:gd name="connsiteX26" fmla="*/ 5324465 w 5607730"/>
              <a:gd name="connsiteY26" fmla="*/ 1714500 h 4220483"/>
              <a:gd name="connsiteX27" fmla="*/ 5528217 w 5607730"/>
              <a:gd name="connsiteY27" fmla="*/ 1928192 h 4220483"/>
              <a:gd name="connsiteX28" fmla="*/ 5607730 w 5607730"/>
              <a:gd name="connsiteY28" fmla="*/ 2171700 h 4220483"/>
              <a:gd name="connsiteX29" fmla="*/ 5567973 w 5607730"/>
              <a:gd name="connsiteY29" fmla="*/ 2410240 h 4220483"/>
              <a:gd name="connsiteX30" fmla="*/ 5438765 w 5607730"/>
              <a:gd name="connsiteY30" fmla="*/ 2643809 h 4220483"/>
              <a:gd name="connsiteX31" fmla="*/ 5399008 w 5607730"/>
              <a:gd name="connsiteY31" fmla="*/ 2678596 h 4220483"/>
              <a:gd name="connsiteX32" fmla="*/ 5314525 w 5607730"/>
              <a:gd name="connsiteY32" fmla="*/ 2658718 h 4220483"/>
              <a:gd name="connsiteX33" fmla="*/ 5249921 w 5607730"/>
              <a:gd name="connsiteY33" fmla="*/ 2559327 h 4220483"/>
              <a:gd name="connsiteX34" fmla="*/ 5200225 w 5607730"/>
              <a:gd name="connsiteY34" fmla="*/ 2469874 h 4220483"/>
              <a:gd name="connsiteX35" fmla="*/ 5100834 w 5607730"/>
              <a:gd name="connsiteY35" fmla="*/ 2335696 h 4220483"/>
              <a:gd name="connsiteX36" fmla="*/ 5031260 w 5607730"/>
              <a:gd name="connsiteY36" fmla="*/ 2271092 h 4220483"/>
              <a:gd name="connsiteX37" fmla="*/ 4996473 w 5607730"/>
              <a:gd name="connsiteY37" fmla="*/ 2216427 h 4220483"/>
              <a:gd name="connsiteX38" fmla="*/ 4971625 w 5607730"/>
              <a:gd name="connsiteY38" fmla="*/ 2261153 h 4220483"/>
              <a:gd name="connsiteX39" fmla="*/ 4951747 w 5607730"/>
              <a:gd name="connsiteY39" fmla="*/ 2276061 h 4220483"/>
              <a:gd name="connsiteX40" fmla="*/ 4911991 w 5607730"/>
              <a:gd name="connsiteY40" fmla="*/ 2241274 h 4220483"/>
              <a:gd name="connsiteX41" fmla="*/ 4852356 w 5607730"/>
              <a:gd name="connsiteY41" fmla="*/ 2251213 h 4220483"/>
              <a:gd name="connsiteX42" fmla="*/ 4787752 w 5607730"/>
              <a:gd name="connsiteY42" fmla="*/ 2290970 h 4220483"/>
              <a:gd name="connsiteX43" fmla="*/ 4733086 w 5607730"/>
              <a:gd name="connsiteY43" fmla="*/ 2360544 h 4220483"/>
              <a:gd name="connsiteX44" fmla="*/ 4728117 w 5607730"/>
              <a:gd name="connsiteY44" fmla="*/ 2430118 h 4220483"/>
              <a:gd name="connsiteX45" fmla="*/ 4688360 w 5607730"/>
              <a:gd name="connsiteY45" fmla="*/ 2454966 h 4220483"/>
              <a:gd name="connsiteX46" fmla="*/ 4743025 w 5607730"/>
              <a:gd name="connsiteY46" fmla="*/ 2534479 h 4220483"/>
              <a:gd name="connsiteX47" fmla="*/ 4777812 w 5607730"/>
              <a:gd name="connsiteY47" fmla="*/ 2594113 h 4220483"/>
              <a:gd name="connsiteX48" fmla="*/ 4817569 w 5607730"/>
              <a:gd name="connsiteY48" fmla="*/ 2648779 h 4220483"/>
              <a:gd name="connsiteX49" fmla="*/ 4862295 w 5607730"/>
              <a:gd name="connsiteY49" fmla="*/ 2703444 h 4220483"/>
              <a:gd name="connsiteX50" fmla="*/ 4872234 w 5607730"/>
              <a:gd name="connsiteY50" fmla="*/ 2748170 h 4220483"/>
              <a:gd name="connsiteX51" fmla="*/ 4872234 w 5607730"/>
              <a:gd name="connsiteY51" fmla="*/ 2792896 h 4220483"/>
              <a:gd name="connsiteX52" fmla="*/ 4832478 w 5607730"/>
              <a:gd name="connsiteY52" fmla="*/ 2922105 h 4220483"/>
              <a:gd name="connsiteX53" fmla="*/ 4703269 w 5607730"/>
              <a:gd name="connsiteY53" fmla="*/ 3061253 h 4220483"/>
              <a:gd name="connsiteX54" fmla="*/ 4509456 w 5607730"/>
              <a:gd name="connsiteY54" fmla="*/ 2728292 h 4220483"/>
              <a:gd name="connsiteX55" fmla="*/ 4380247 w 5607730"/>
              <a:gd name="connsiteY55" fmla="*/ 2564296 h 4220483"/>
              <a:gd name="connsiteX56" fmla="*/ 4121830 w 5607730"/>
              <a:gd name="connsiteY56" fmla="*/ 2479813 h 4220483"/>
              <a:gd name="connsiteX57" fmla="*/ 3749112 w 5607730"/>
              <a:gd name="connsiteY57" fmla="*/ 2425148 h 4220483"/>
              <a:gd name="connsiteX58" fmla="*/ 3455908 w 5607730"/>
              <a:gd name="connsiteY58" fmla="*/ 2524540 h 4220483"/>
              <a:gd name="connsiteX59" fmla="*/ 3132886 w 5607730"/>
              <a:gd name="connsiteY59" fmla="*/ 2499692 h 4220483"/>
              <a:gd name="connsiteX60" fmla="*/ 2874469 w 5607730"/>
              <a:gd name="connsiteY60" fmla="*/ 2504661 h 4220483"/>
              <a:gd name="connsiteX61" fmla="*/ 2442117 w 5607730"/>
              <a:gd name="connsiteY61" fmla="*/ 2514600 h 4220483"/>
              <a:gd name="connsiteX62" fmla="*/ 1845768 w 5607730"/>
              <a:gd name="connsiteY62" fmla="*/ 2594112 h 4220483"/>
              <a:gd name="connsiteX63" fmla="*/ 1751348 w 5607730"/>
              <a:gd name="connsiteY63" fmla="*/ 2812774 h 4220483"/>
              <a:gd name="connsiteX64" fmla="*/ 1746378 w 5607730"/>
              <a:gd name="connsiteY64" fmla="*/ 2981740 h 4220483"/>
              <a:gd name="connsiteX65" fmla="*/ 1671834 w 5607730"/>
              <a:gd name="connsiteY65" fmla="*/ 3066222 h 4220483"/>
              <a:gd name="connsiteX66" fmla="*/ 1478021 w 5607730"/>
              <a:gd name="connsiteY66" fmla="*/ 2862469 h 4220483"/>
              <a:gd name="connsiteX67" fmla="*/ 1363722 w 5607730"/>
              <a:gd name="connsiteY67" fmla="*/ 2683564 h 4220483"/>
              <a:gd name="connsiteX68" fmla="*/ 1338873 w 5607730"/>
              <a:gd name="connsiteY68" fmla="*/ 2579203 h 4220483"/>
              <a:gd name="connsiteX69" fmla="*/ 1358752 w 5607730"/>
              <a:gd name="connsiteY69" fmla="*/ 2777987 h 4220483"/>
              <a:gd name="connsiteX70" fmla="*/ 1522747 w 5607730"/>
              <a:gd name="connsiteY70" fmla="*/ 2986708 h 4220483"/>
              <a:gd name="connsiteX71" fmla="*/ 1691713 w 5607730"/>
              <a:gd name="connsiteY71" fmla="*/ 3414090 h 4220483"/>
              <a:gd name="connsiteX72" fmla="*/ 1935221 w 5607730"/>
              <a:gd name="connsiteY72" fmla="*/ 3876259 h 4220483"/>
              <a:gd name="connsiteX73" fmla="*/ 2029643 w 5607730"/>
              <a:gd name="connsiteY73" fmla="*/ 4005468 h 4220483"/>
              <a:gd name="connsiteX74" fmla="*/ 1666864 w 5607730"/>
              <a:gd name="connsiteY74" fmla="*/ 4204249 h 4220483"/>
              <a:gd name="connsiteX75" fmla="*/ 1666865 w 5607730"/>
              <a:gd name="connsiteY75" fmla="*/ 4209219 h 4220483"/>
              <a:gd name="connsiteX76" fmla="*/ 364839 w 5607730"/>
              <a:gd name="connsiteY76" fmla="*/ 4025345 h 4220483"/>
              <a:gd name="connsiteX77" fmla="*/ 12000 w 5607730"/>
              <a:gd name="connsiteY77" fmla="*/ 3523419 h 4220483"/>
              <a:gd name="connsiteX78" fmla="*/ 141208 w 5607730"/>
              <a:gd name="connsiteY78" fmla="*/ 2623928 h 4220483"/>
              <a:gd name="connsiteX79" fmla="*/ 344960 w 5607730"/>
              <a:gd name="connsiteY79" fmla="*/ 2131941 h 4220483"/>
              <a:gd name="connsiteX80" fmla="*/ 528834 w 5607730"/>
              <a:gd name="connsiteY80" fmla="*/ 2211454 h 4220483"/>
              <a:gd name="connsiteX81" fmla="*/ 603377 w 5607730"/>
              <a:gd name="connsiteY81" fmla="*/ 2236303 h 4220483"/>
              <a:gd name="connsiteX82" fmla="*/ 588469 w 5607730"/>
              <a:gd name="connsiteY82" fmla="*/ 2246241 h 4220483"/>
              <a:gd name="connsiteX0" fmla="*/ 2075552 w 5607730"/>
              <a:gd name="connsiteY0" fmla="*/ 684302 h 4220483"/>
              <a:gd name="connsiteX1" fmla="*/ 1974978 w 5607730"/>
              <a:gd name="connsiteY1" fmla="*/ 819976 h 4220483"/>
              <a:gd name="connsiteX2" fmla="*/ 1872352 w 5607730"/>
              <a:gd name="connsiteY2" fmla="*/ 788502 h 4220483"/>
              <a:gd name="connsiteX3" fmla="*/ 1772171 w 5607730"/>
              <a:gd name="connsiteY3" fmla="*/ 751901 h 4220483"/>
              <a:gd name="connsiteX4" fmla="*/ 1642018 w 5607730"/>
              <a:gd name="connsiteY4" fmla="*/ 874641 h 4220483"/>
              <a:gd name="connsiteX5" fmla="*/ 1284208 w 5607730"/>
              <a:gd name="connsiteY5" fmla="*/ 869671 h 4220483"/>
              <a:gd name="connsiteX6" fmla="*/ 1125182 w 5607730"/>
              <a:gd name="connsiteY6" fmla="*/ 785188 h 4220483"/>
              <a:gd name="connsiteX7" fmla="*/ 1184817 w 5607730"/>
              <a:gd name="connsiteY7" fmla="*/ 581440 h 4220483"/>
              <a:gd name="connsiteX8" fmla="*/ 1229543 w 5607730"/>
              <a:gd name="connsiteY8" fmla="*/ 357809 h 4220483"/>
              <a:gd name="connsiteX9" fmla="*/ 1428325 w 5607730"/>
              <a:gd name="connsiteY9" fmla="*/ 263387 h 4220483"/>
              <a:gd name="connsiteX10" fmla="*/ 1597291 w 5607730"/>
              <a:gd name="connsiteY10" fmla="*/ 293205 h 4220483"/>
              <a:gd name="connsiteX11" fmla="*/ 1915343 w 5607730"/>
              <a:gd name="connsiteY11" fmla="*/ 124240 h 4220483"/>
              <a:gd name="connsiteX12" fmla="*/ 2253273 w 5607730"/>
              <a:gd name="connsiteY12" fmla="*/ 69574 h 4220483"/>
              <a:gd name="connsiteX13" fmla="*/ 2521630 w 5607730"/>
              <a:gd name="connsiteY13" fmla="*/ 89453 h 4220483"/>
              <a:gd name="connsiteX14" fmla="*/ 2874469 w 5607730"/>
              <a:gd name="connsiteY14" fmla="*/ 89453 h 4220483"/>
              <a:gd name="connsiteX15" fmla="*/ 3162704 w 5607730"/>
              <a:gd name="connsiteY15" fmla="*/ 0 h 4220483"/>
              <a:gd name="connsiteX16" fmla="*/ 3237247 w 5607730"/>
              <a:gd name="connsiteY16" fmla="*/ 19879 h 4220483"/>
              <a:gd name="connsiteX17" fmla="*/ 3495665 w 5607730"/>
              <a:gd name="connsiteY17" fmla="*/ 64605 h 4220483"/>
              <a:gd name="connsiteX18" fmla="*/ 3609965 w 5607730"/>
              <a:gd name="connsiteY18" fmla="*/ 134179 h 4220483"/>
              <a:gd name="connsiteX19" fmla="*/ 3833595 w 5607730"/>
              <a:gd name="connsiteY19" fmla="*/ 377687 h 4220483"/>
              <a:gd name="connsiteX20" fmla="*/ 4106921 w 5607730"/>
              <a:gd name="connsiteY20" fmla="*/ 591379 h 4220483"/>
              <a:gd name="connsiteX21" fmla="*/ 4375278 w 5607730"/>
              <a:gd name="connsiteY21" fmla="*/ 720587 h 4220483"/>
              <a:gd name="connsiteX22" fmla="*/ 4623756 w 5607730"/>
              <a:gd name="connsiteY22" fmla="*/ 944218 h 4220483"/>
              <a:gd name="connsiteX23" fmla="*/ 4882173 w 5607730"/>
              <a:gd name="connsiteY23" fmla="*/ 1013792 h 4220483"/>
              <a:gd name="connsiteX24" fmla="*/ 4981565 w 5607730"/>
              <a:gd name="connsiteY24" fmla="*/ 1207605 h 4220483"/>
              <a:gd name="connsiteX25" fmla="*/ 5056108 w 5607730"/>
              <a:gd name="connsiteY25" fmla="*/ 1500809 h 4220483"/>
              <a:gd name="connsiteX26" fmla="*/ 5324465 w 5607730"/>
              <a:gd name="connsiteY26" fmla="*/ 1714500 h 4220483"/>
              <a:gd name="connsiteX27" fmla="*/ 5528217 w 5607730"/>
              <a:gd name="connsiteY27" fmla="*/ 1928192 h 4220483"/>
              <a:gd name="connsiteX28" fmla="*/ 5607730 w 5607730"/>
              <a:gd name="connsiteY28" fmla="*/ 2171700 h 4220483"/>
              <a:gd name="connsiteX29" fmla="*/ 5567973 w 5607730"/>
              <a:gd name="connsiteY29" fmla="*/ 2410240 h 4220483"/>
              <a:gd name="connsiteX30" fmla="*/ 5438765 w 5607730"/>
              <a:gd name="connsiteY30" fmla="*/ 2643809 h 4220483"/>
              <a:gd name="connsiteX31" fmla="*/ 5399008 w 5607730"/>
              <a:gd name="connsiteY31" fmla="*/ 2678596 h 4220483"/>
              <a:gd name="connsiteX32" fmla="*/ 5314525 w 5607730"/>
              <a:gd name="connsiteY32" fmla="*/ 2658718 h 4220483"/>
              <a:gd name="connsiteX33" fmla="*/ 5249921 w 5607730"/>
              <a:gd name="connsiteY33" fmla="*/ 2559327 h 4220483"/>
              <a:gd name="connsiteX34" fmla="*/ 5200225 w 5607730"/>
              <a:gd name="connsiteY34" fmla="*/ 2469874 h 4220483"/>
              <a:gd name="connsiteX35" fmla="*/ 5100834 w 5607730"/>
              <a:gd name="connsiteY35" fmla="*/ 2335696 h 4220483"/>
              <a:gd name="connsiteX36" fmla="*/ 5031260 w 5607730"/>
              <a:gd name="connsiteY36" fmla="*/ 2271092 h 4220483"/>
              <a:gd name="connsiteX37" fmla="*/ 4996473 w 5607730"/>
              <a:gd name="connsiteY37" fmla="*/ 2216427 h 4220483"/>
              <a:gd name="connsiteX38" fmla="*/ 4971625 w 5607730"/>
              <a:gd name="connsiteY38" fmla="*/ 2261153 h 4220483"/>
              <a:gd name="connsiteX39" fmla="*/ 4951747 w 5607730"/>
              <a:gd name="connsiteY39" fmla="*/ 2276061 h 4220483"/>
              <a:gd name="connsiteX40" fmla="*/ 4911991 w 5607730"/>
              <a:gd name="connsiteY40" fmla="*/ 2241274 h 4220483"/>
              <a:gd name="connsiteX41" fmla="*/ 4852356 w 5607730"/>
              <a:gd name="connsiteY41" fmla="*/ 2251213 h 4220483"/>
              <a:gd name="connsiteX42" fmla="*/ 4787752 w 5607730"/>
              <a:gd name="connsiteY42" fmla="*/ 2290970 h 4220483"/>
              <a:gd name="connsiteX43" fmla="*/ 4733086 w 5607730"/>
              <a:gd name="connsiteY43" fmla="*/ 2360544 h 4220483"/>
              <a:gd name="connsiteX44" fmla="*/ 4728117 w 5607730"/>
              <a:gd name="connsiteY44" fmla="*/ 2430118 h 4220483"/>
              <a:gd name="connsiteX45" fmla="*/ 4688360 w 5607730"/>
              <a:gd name="connsiteY45" fmla="*/ 2454966 h 4220483"/>
              <a:gd name="connsiteX46" fmla="*/ 4743025 w 5607730"/>
              <a:gd name="connsiteY46" fmla="*/ 2534479 h 4220483"/>
              <a:gd name="connsiteX47" fmla="*/ 4777812 w 5607730"/>
              <a:gd name="connsiteY47" fmla="*/ 2594113 h 4220483"/>
              <a:gd name="connsiteX48" fmla="*/ 4817569 w 5607730"/>
              <a:gd name="connsiteY48" fmla="*/ 2648779 h 4220483"/>
              <a:gd name="connsiteX49" fmla="*/ 4862295 w 5607730"/>
              <a:gd name="connsiteY49" fmla="*/ 2703444 h 4220483"/>
              <a:gd name="connsiteX50" fmla="*/ 4872234 w 5607730"/>
              <a:gd name="connsiteY50" fmla="*/ 2748170 h 4220483"/>
              <a:gd name="connsiteX51" fmla="*/ 4872234 w 5607730"/>
              <a:gd name="connsiteY51" fmla="*/ 2792896 h 4220483"/>
              <a:gd name="connsiteX52" fmla="*/ 4832478 w 5607730"/>
              <a:gd name="connsiteY52" fmla="*/ 2922105 h 4220483"/>
              <a:gd name="connsiteX53" fmla="*/ 4703269 w 5607730"/>
              <a:gd name="connsiteY53" fmla="*/ 3061253 h 4220483"/>
              <a:gd name="connsiteX54" fmla="*/ 4509456 w 5607730"/>
              <a:gd name="connsiteY54" fmla="*/ 2728292 h 4220483"/>
              <a:gd name="connsiteX55" fmla="*/ 4380247 w 5607730"/>
              <a:gd name="connsiteY55" fmla="*/ 2564296 h 4220483"/>
              <a:gd name="connsiteX56" fmla="*/ 4121830 w 5607730"/>
              <a:gd name="connsiteY56" fmla="*/ 2479813 h 4220483"/>
              <a:gd name="connsiteX57" fmla="*/ 3749112 w 5607730"/>
              <a:gd name="connsiteY57" fmla="*/ 2425148 h 4220483"/>
              <a:gd name="connsiteX58" fmla="*/ 3455908 w 5607730"/>
              <a:gd name="connsiteY58" fmla="*/ 2524540 h 4220483"/>
              <a:gd name="connsiteX59" fmla="*/ 3132886 w 5607730"/>
              <a:gd name="connsiteY59" fmla="*/ 2499692 h 4220483"/>
              <a:gd name="connsiteX60" fmla="*/ 2874469 w 5607730"/>
              <a:gd name="connsiteY60" fmla="*/ 2504661 h 4220483"/>
              <a:gd name="connsiteX61" fmla="*/ 2442117 w 5607730"/>
              <a:gd name="connsiteY61" fmla="*/ 2514600 h 4220483"/>
              <a:gd name="connsiteX62" fmla="*/ 1845768 w 5607730"/>
              <a:gd name="connsiteY62" fmla="*/ 2594112 h 4220483"/>
              <a:gd name="connsiteX63" fmla="*/ 1751348 w 5607730"/>
              <a:gd name="connsiteY63" fmla="*/ 2812774 h 4220483"/>
              <a:gd name="connsiteX64" fmla="*/ 1746378 w 5607730"/>
              <a:gd name="connsiteY64" fmla="*/ 2981740 h 4220483"/>
              <a:gd name="connsiteX65" fmla="*/ 1671834 w 5607730"/>
              <a:gd name="connsiteY65" fmla="*/ 3066222 h 4220483"/>
              <a:gd name="connsiteX66" fmla="*/ 1478021 w 5607730"/>
              <a:gd name="connsiteY66" fmla="*/ 2862469 h 4220483"/>
              <a:gd name="connsiteX67" fmla="*/ 1363722 w 5607730"/>
              <a:gd name="connsiteY67" fmla="*/ 2683564 h 4220483"/>
              <a:gd name="connsiteX68" fmla="*/ 1338873 w 5607730"/>
              <a:gd name="connsiteY68" fmla="*/ 2579203 h 4220483"/>
              <a:gd name="connsiteX69" fmla="*/ 1358752 w 5607730"/>
              <a:gd name="connsiteY69" fmla="*/ 2777987 h 4220483"/>
              <a:gd name="connsiteX70" fmla="*/ 1522747 w 5607730"/>
              <a:gd name="connsiteY70" fmla="*/ 2986708 h 4220483"/>
              <a:gd name="connsiteX71" fmla="*/ 1691713 w 5607730"/>
              <a:gd name="connsiteY71" fmla="*/ 3414090 h 4220483"/>
              <a:gd name="connsiteX72" fmla="*/ 1935221 w 5607730"/>
              <a:gd name="connsiteY72" fmla="*/ 3876259 h 4220483"/>
              <a:gd name="connsiteX73" fmla="*/ 2029643 w 5607730"/>
              <a:gd name="connsiteY73" fmla="*/ 4005468 h 4220483"/>
              <a:gd name="connsiteX74" fmla="*/ 1666864 w 5607730"/>
              <a:gd name="connsiteY74" fmla="*/ 4204249 h 4220483"/>
              <a:gd name="connsiteX75" fmla="*/ 1666865 w 5607730"/>
              <a:gd name="connsiteY75" fmla="*/ 4209219 h 4220483"/>
              <a:gd name="connsiteX76" fmla="*/ 364839 w 5607730"/>
              <a:gd name="connsiteY76" fmla="*/ 4025345 h 4220483"/>
              <a:gd name="connsiteX77" fmla="*/ 12000 w 5607730"/>
              <a:gd name="connsiteY77" fmla="*/ 3523419 h 4220483"/>
              <a:gd name="connsiteX78" fmla="*/ 141208 w 5607730"/>
              <a:gd name="connsiteY78" fmla="*/ 2623928 h 4220483"/>
              <a:gd name="connsiteX79" fmla="*/ 344960 w 5607730"/>
              <a:gd name="connsiteY79" fmla="*/ 2131941 h 4220483"/>
              <a:gd name="connsiteX80" fmla="*/ 528834 w 5607730"/>
              <a:gd name="connsiteY80" fmla="*/ 2211454 h 4220483"/>
              <a:gd name="connsiteX81" fmla="*/ 603377 w 5607730"/>
              <a:gd name="connsiteY81" fmla="*/ 2236303 h 4220483"/>
              <a:gd name="connsiteX82" fmla="*/ 588469 w 5607730"/>
              <a:gd name="connsiteY82" fmla="*/ 2246241 h 4220483"/>
              <a:gd name="connsiteX0" fmla="*/ 2075552 w 5607730"/>
              <a:gd name="connsiteY0" fmla="*/ 684302 h 4220483"/>
              <a:gd name="connsiteX1" fmla="*/ 1953207 w 5607730"/>
              <a:gd name="connsiteY1" fmla="*/ 789133 h 4220483"/>
              <a:gd name="connsiteX2" fmla="*/ 1872352 w 5607730"/>
              <a:gd name="connsiteY2" fmla="*/ 788502 h 4220483"/>
              <a:gd name="connsiteX3" fmla="*/ 1772171 w 5607730"/>
              <a:gd name="connsiteY3" fmla="*/ 751901 h 4220483"/>
              <a:gd name="connsiteX4" fmla="*/ 1642018 w 5607730"/>
              <a:gd name="connsiteY4" fmla="*/ 874641 h 4220483"/>
              <a:gd name="connsiteX5" fmla="*/ 1284208 w 5607730"/>
              <a:gd name="connsiteY5" fmla="*/ 869671 h 4220483"/>
              <a:gd name="connsiteX6" fmla="*/ 1125182 w 5607730"/>
              <a:gd name="connsiteY6" fmla="*/ 785188 h 4220483"/>
              <a:gd name="connsiteX7" fmla="*/ 1184817 w 5607730"/>
              <a:gd name="connsiteY7" fmla="*/ 581440 h 4220483"/>
              <a:gd name="connsiteX8" fmla="*/ 1229543 w 5607730"/>
              <a:gd name="connsiteY8" fmla="*/ 357809 h 4220483"/>
              <a:gd name="connsiteX9" fmla="*/ 1428325 w 5607730"/>
              <a:gd name="connsiteY9" fmla="*/ 263387 h 4220483"/>
              <a:gd name="connsiteX10" fmla="*/ 1597291 w 5607730"/>
              <a:gd name="connsiteY10" fmla="*/ 293205 h 4220483"/>
              <a:gd name="connsiteX11" fmla="*/ 1915343 w 5607730"/>
              <a:gd name="connsiteY11" fmla="*/ 124240 h 4220483"/>
              <a:gd name="connsiteX12" fmla="*/ 2253273 w 5607730"/>
              <a:gd name="connsiteY12" fmla="*/ 69574 h 4220483"/>
              <a:gd name="connsiteX13" fmla="*/ 2521630 w 5607730"/>
              <a:gd name="connsiteY13" fmla="*/ 89453 h 4220483"/>
              <a:gd name="connsiteX14" fmla="*/ 2874469 w 5607730"/>
              <a:gd name="connsiteY14" fmla="*/ 89453 h 4220483"/>
              <a:gd name="connsiteX15" fmla="*/ 3162704 w 5607730"/>
              <a:gd name="connsiteY15" fmla="*/ 0 h 4220483"/>
              <a:gd name="connsiteX16" fmla="*/ 3237247 w 5607730"/>
              <a:gd name="connsiteY16" fmla="*/ 19879 h 4220483"/>
              <a:gd name="connsiteX17" fmla="*/ 3495665 w 5607730"/>
              <a:gd name="connsiteY17" fmla="*/ 64605 h 4220483"/>
              <a:gd name="connsiteX18" fmla="*/ 3609965 w 5607730"/>
              <a:gd name="connsiteY18" fmla="*/ 134179 h 4220483"/>
              <a:gd name="connsiteX19" fmla="*/ 3833595 w 5607730"/>
              <a:gd name="connsiteY19" fmla="*/ 377687 h 4220483"/>
              <a:gd name="connsiteX20" fmla="*/ 4106921 w 5607730"/>
              <a:gd name="connsiteY20" fmla="*/ 591379 h 4220483"/>
              <a:gd name="connsiteX21" fmla="*/ 4375278 w 5607730"/>
              <a:gd name="connsiteY21" fmla="*/ 720587 h 4220483"/>
              <a:gd name="connsiteX22" fmla="*/ 4623756 w 5607730"/>
              <a:gd name="connsiteY22" fmla="*/ 944218 h 4220483"/>
              <a:gd name="connsiteX23" fmla="*/ 4882173 w 5607730"/>
              <a:gd name="connsiteY23" fmla="*/ 1013792 h 4220483"/>
              <a:gd name="connsiteX24" fmla="*/ 4981565 w 5607730"/>
              <a:gd name="connsiteY24" fmla="*/ 1207605 h 4220483"/>
              <a:gd name="connsiteX25" fmla="*/ 5056108 w 5607730"/>
              <a:gd name="connsiteY25" fmla="*/ 1500809 h 4220483"/>
              <a:gd name="connsiteX26" fmla="*/ 5324465 w 5607730"/>
              <a:gd name="connsiteY26" fmla="*/ 1714500 h 4220483"/>
              <a:gd name="connsiteX27" fmla="*/ 5528217 w 5607730"/>
              <a:gd name="connsiteY27" fmla="*/ 1928192 h 4220483"/>
              <a:gd name="connsiteX28" fmla="*/ 5607730 w 5607730"/>
              <a:gd name="connsiteY28" fmla="*/ 2171700 h 4220483"/>
              <a:gd name="connsiteX29" fmla="*/ 5567973 w 5607730"/>
              <a:gd name="connsiteY29" fmla="*/ 2410240 h 4220483"/>
              <a:gd name="connsiteX30" fmla="*/ 5438765 w 5607730"/>
              <a:gd name="connsiteY30" fmla="*/ 2643809 h 4220483"/>
              <a:gd name="connsiteX31" fmla="*/ 5399008 w 5607730"/>
              <a:gd name="connsiteY31" fmla="*/ 2678596 h 4220483"/>
              <a:gd name="connsiteX32" fmla="*/ 5314525 w 5607730"/>
              <a:gd name="connsiteY32" fmla="*/ 2658718 h 4220483"/>
              <a:gd name="connsiteX33" fmla="*/ 5249921 w 5607730"/>
              <a:gd name="connsiteY33" fmla="*/ 2559327 h 4220483"/>
              <a:gd name="connsiteX34" fmla="*/ 5200225 w 5607730"/>
              <a:gd name="connsiteY34" fmla="*/ 2469874 h 4220483"/>
              <a:gd name="connsiteX35" fmla="*/ 5100834 w 5607730"/>
              <a:gd name="connsiteY35" fmla="*/ 2335696 h 4220483"/>
              <a:gd name="connsiteX36" fmla="*/ 5031260 w 5607730"/>
              <a:gd name="connsiteY36" fmla="*/ 2271092 h 4220483"/>
              <a:gd name="connsiteX37" fmla="*/ 4996473 w 5607730"/>
              <a:gd name="connsiteY37" fmla="*/ 2216427 h 4220483"/>
              <a:gd name="connsiteX38" fmla="*/ 4971625 w 5607730"/>
              <a:gd name="connsiteY38" fmla="*/ 2261153 h 4220483"/>
              <a:gd name="connsiteX39" fmla="*/ 4951747 w 5607730"/>
              <a:gd name="connsiteY39" fmla="*/ 2276061 h 4220483"/>
              <a:gd name="connsiteX40" fmla="*/ 4911991 w 5607730"/>
              <a:gd name="connsiteY40" fmla="*/ 2241274 h 4220483"/>
              <a:gd name="connsiteX41" fmla="*/ 4852356 w 5607730"/>
              <a:gd name="connsiteY41" fmla="*/ 2251213 h 4220483"/>
              <a:gd name="connsiteX42" fmla="*/ 4787752 w 5607730"/>
              <a:gd name="connsiteY42" fmla="*/ 2290970 h 4220483"/>
              <a:gd name="connsiteX43" fmla="*/ 4733086 w 5607730"/>
              <a:gd name="connsiteY43" fmla="*/ 2360544 h 4220483"/>
              <a:gd name="connsiteX44" fmla="*/ 4728117 w 5607730"/>
              <a:gd name="connsiteY44" fmla="*/ 2430118 h 4220483"/>
              <a:gd name="connsiteX45" fmla="*/ 4688360 w 5607730"/>
              <a:gd name="connsiteY45" fmla="*/ 2454966 h 4220483"/>
              <a:gd name="connsiteX46" fmla="*/ 4743025 w 5607730"/>
              <a:gd name="connsiteY46" fmla="*/ 2534479 h 4220483"/>
              <a:gd name="connsiteX47" fmla="*/ 4777812 w 5607730"/>
              <a:gd name="connsiteY47" fmla="*/ 2594113 h 4220483"/>
              <a:gd name="connsiteX48" fmla="*/ 4817569 w 5607730"/>
              <a:gd name="connsiteY48" fmla="*/ 2648779 h 4220483"/>
              <a:gd name="connsiteX49" fmla="*/ 4862295 w 5607730"/>
              <a:gd name="connsiteY49" fmla="*/ 2703444 h 4220483"/>
              <a:gd name="connsiteX50" fmla="*/ 4872234 w 5607730"/>
              <a:gd name="connsiteY50" fmla="*/ 2748170 h 4220483"/>
              <a:gd name="connsiteX51" fmla="*/ 4872234 w 5607730"/>
              <a:gd name="connsiteY51" fmla="*/ 2792896 h 4220483"/>
              <a:gd name="connsiteX52" fmla="*/ 4832478 w 5607730"/>
              <a:gd name="connsiteY52" fmla="*/ 2922105 h 4220483"/>
              <a:gd name="connsiteX53" fmla="*/ 4703269 w 5607730"/>
              <a:gd name="connsiteY53" fmla="*/ 3061253 h 4220483"/>
              <a:gd name="connsiteX54" fmla="*/ 4509456 w 5607730"/>
              <a:gd name="connsiteY54" fmla="*/ 2728292 h 4220483"/>
              <a:gd name="connsiteX55" fmla="*/ 4380247 w 5607730"/>
              <a:gd name="connsiteY55" fmla="*/ 2564296 h 4220483"/>
              <a:gd name="connsiteX56" fmla="*/ 4121830 w 5607730"/>
              <a:gd name="connsiteY56" fmla="*/ 2479813 h 4220483"/>
              <a:gd name="connsiteX57" fmla="*/ 3749112 w 5607730"/>
              <a:gd name="connsiteY57" fmla="*/ 2425148 h 4220483"/>
              <a:gd name="connsiteX58" fmla="*/ 3455908 w 5607730"/>
              <a:gd name="connsiteY58" fmla="*/ 2524540 h 4220483"/>
              <a:gd name="connsiteX59" fmla="*/ 3132886 w 5607730"/>
              <a:gd name="connsiteY59" fmla="*/ 2499692 h 4220483"/>
              <a:gd name="connsiteX60" fmla="*/ 2874469 w 5607730"/>
              <a:gd name="connsiteY60" fmla="*/ 2504661 h 4220483"/>
              <a:gd name="connsiteX61" fmla="*/ 2442117 w 5607730"/>
              <a:gd name="connsiteY61" fmla="*/ 2514600 h 4220483"/>
              <a:gd name="connsiteX62" fmla="*/ 1845768 w 5607730"/>
              <a:gd name="connsiteY62" fmla="*/ 2594112 h 4220483"/>
              <a:gd name="connsiteX63" fmla="*/ 1751348 w 5607730"/>
              <a:gd name="connsiteY63" fmla="*/ 2812774 h 4220483"/>
              <a:gd name="connsiteX64" fmla="*/ 1746378 w 5607730"/>
              <a:gd name="connsiteY64" fmla="*/ 2981740 h 4220483"/>
              <a:gd name="connsiteX65" fmla="*/ 1671834 w 5607730"/>
              <a:gd name="connsiteY65" fmla="*/ 3066222 h 4220483"/>
              <a:gd name="connsiteX66" fmla="*/ 1478021 w 5607730"/>
              <a:gd name="connsiteY66" fmla="*/ 2862469 h 4220483"/>
              <a:gd name="connsiteX67" fmla="*/ 1363722 w 5607730"/>
              <a:gd name="connsiteY67" fmla="*/ 2683564 h 4220483"/>
              <a:gd name="connsiteX68" fmla="*/ 1338873 w 5607730"/>
              <a:gd name="connsiteY68" fmla="*/ 2579203 h 4220483"/>
              <a:gd name="connsiteX69" fmla="*/ 1358752 w 5607730"/>
              <a:gd name="connsiteY69" fmla="*/ 2777987 h 4220483"/>
              <a:gd name="connsiteX70" fmla="*/ 1522747 w 5607730"/>
              <a:gd name="connsiteY70" fmla="*/ 2986708 h 4220483"/>
              <a:gd name="connsiteX71" fmla="*/ 1691713 w 5607730"/>
              <a:gd name="connsiteY71" fmla="*/ 3414090 h 4220483"/>
              <a:gd name="connsiteX72" fmla="*/ 1935221 w 5607730"/>
              <a:gd name="connsiteY72" fmla="*/ 3876259 h 4220483"/>
              <a:gd name="connsiteX73" fmla="*/ 2029643 w 5607730"/>
              <a:gd name="connsiteY73" fmla="*/ 4005468 h 4220483"/>
              <a:gd name="connsiteX74" fmla="*/ 1666864 w 5607730"/>
              <a:gd name="connsiteY74" fmla="*/ 4204249 h 4220483"/>
              <a:gd name="connsiteX75" fmla="*/ 1666865 w 5607730"/>
              <a:gd name="connsiteY75" fmla="*/ 4209219 h 4220483"/>
              <a:gd name="connsiteX76" fmla="*/ 364839 w 5607730"/>
              <a:gd name="connsiteY76" fmla="*/ 4025345 h 4220483"/>
              <a:gd name="connsiteX77" fmla="*/ 12000 w 5607730"/>
              <a:gd name="connsiteY77" fmla="*/ 3523419 h 4220483"/>
              <a:gd name="connsiteX78" fmla="*/ 141208 w 5607730"/>
              <a:gd name="connsiteY78" fmla="*/ 2623928 h 4220483"/>
              <a:gd name="connsiteX79" fmla="*/ 344960 w 5607730"/>
              <a:gd name="connsiteY79" fmla="*/ 2131941 h 4220483"/>
              <a:gd name="connsiteX80" fmla="*/ 528834 w 5607730"/>
              <a:gd name="connsiteY80" fmla="*/ 2211454 h 4220483"/>
              <a:gd name="connsiteX81" fmla="*/ 603377 w 5607730"/>
              <a:gd name="connsiteY81" fmla="*/ 2236303 h 4220483"/>
              <a:gd name="connsiteX82" fmla="*/ 588469 w 5607730"/>
              <a:gd name="connsiteY82" fmla="*/ 2246241 h 4220483"/>
              <a:gd name="connsiteX0" fmla="*/ 2075552 w 5607730"/>
              <a:gd name="connsiteY0" fmla="*/ 684302 h 4220483"/>
              <a:gd name="connsiteX1" fmla="*/ 2077682 w 5607730"/>
              <a:gd name="connsiteY1" fmla="*/ 679881 h 4220483"/>
              <a:gd name="connsiteX2" fmla="*/ 1953207 w 5607730"/>
              <a:gd name="connsiteY2" fmla="*/ 789133 h 4220483"/>
              <a:gd name="connsiteX3" fmla="*/ 1872352 w 5607730"/>
              <a:gd name="connsiteY3" fmla="*/ 788502 h 4220483"/>
              <a:gd name="connsiteX4" fmla="*/ 1772171 w 5607730"/>
              <a:gd name="connsiteY4" fmla="*/ 751901 h 4220483"/>
              <a:gd name="connsiteX5" fmla="*/ 1642018 w 5607730"/>
              <a:gd name="connsiteY5" fmla="*/ 874641 h 4220483"/>
              <a:gd name="connsiteX6" fmla="*/ 1284208 w 5607730"/>
              <a:gd name="connsiteY6" fmla="*/ 869671 h 4220483"/>
              <a:gd name="connsiteX7" fmla="*/ 1125182 w 5607730"/>
              <a:gd name="connsiteY7" fmla="*/ 785188 h 4220483"/>
              <a:gd name="connsiteX8" fmla="*/ 1184817 w 5607730"/>
              <a:gd name="connsiteY8" fmla="*/ 581440 h 4220483"/>
              <a:gd name="connsiteX9" fmla="*/ 1229543 w 5607730"/>
              <a:gd name="connsiteY9" fmla="*/ 357809 h 4220483"/>
              <a:gd name="connsiteX10" fmla="*/ 1428325 w 5607730"/>
              <a:gd name="connsiteY10" fmla="*/ 263387 h 4220483"/>
              <a:gd name="connsiteX11" fmla="*/ 1597291 w 5607730"/>
              <a:gd name="connsiteY11" fmla="*/ 293205 h 4220483"/>
              <a:gd name="connsiteX12" fmla="*/ 1915343 w 5607730"/>
              <a:gd name="connsiteY12" fmla="*/ 124240 h 4220483"/>
              <a:gd name="connsiteX13" fmla="*/ 2253273 w 5607730"/>
              <a:gd name="connsiteY13" fmla="*/ 69574 h 4220483"/>
              <a:gd name="connsiteX14" fmla="*/ 2521630 w 5607730"/>
              <a:gd name="connsiteY14" fmla="*/ 89453 h 4220483"/>
              <a:gd name="connsiteX15" fmla="*/ 2874469 w 5607730"/>
              <a:gd name="connsiteY15" fmla="*/ 89453 h 4220483"/>
              <a:gd name="connsiteX16" fmla="*/ 3162704 w 5607730"/>
              <a:gd name="connsiteY16" fmla="*/ 0 h 4220483"/>
              <a:gd name="connsiteX17" fmla="*/ 3237247 w 5607730"/>
              <a:gd name="connsiteY17" fmla="*/ 19879 h 4220483"/>
              <a:gd name="connsiteX18" fmla="*/ 3495665 w 5607730"/>
              <a:gd name="connsiteY18" fmla="*/ 64605 h 4220483"/>
              <a:gd name="connsiteX19" fmla="*/ 3609965 w 5607730"/>
              <a:gd name="connsiteY19" fmla="*/ 134179 h 4220483"/>
              <a:gd name="connsiteX20" fmla="*/ 3833595 w 5607730"/>
              <a:gd name="connsiteY20" fmla="*/ 377687 h 4220483"/>
              <a:gd name="connsiteX21" fmla="*/ 4106921 w 5607730"/>
              <a:gd name="connsiteY21" fmla="*/ 591379 h 4220483"/>
              <a:gd name="connsiteX22" fmla="*/ 4375278 w 5607730"/>
              <a:gd name="connsiteY22" fmla="*/ 720587 h 4220483"/>
              <a:gd name="connsiteX23" fmla="*/ 4623756 w 5607730"/>
              <a:gd name="connsiteY23" fmla="*/ 944218 h 4220483"/>
              <a:gd name="connsiteX24" fmla="*/ 4882173 w 5607730"/>
              <a:gd name="connsiteY24" fmla="*/ 1013792 h 4220483"/>
              <a:gd name="connsiteX25" fmla="*/ 4981565 w 5607730"/>
              <a:gd name="connsiteY25" fmla="*/ 1207605 h 4220483"/>
              <a:gd name="connsiteX26" fmla="*/ 5056108 w 5607730"/>
              <a:gd name="connsiteY26" fmla="*/ 1500809 h 4220483"/>
              <a:gd name="connsiteX27" fmla="*/ 5324465 w 5607730"/>
              <a:gd name="connsiteY27" fmla="*/ 1714500 h 4220483"/>
              <a:gd name="connsiteX28" fmla="*/ 5528217 w 5607730"/>
              <a:gd name="connsiteY28" fmla="*/ 1928192 h 4220483"/>
              <a:gd name="connsiteX29" fmla="*/ 5607730 w 5607730"/>
              <a:gd name="connsiteY29" fmla="*/ 2171700 h 4220483"/>
              <a:gd name="connsiteX30" fmla="*/ 5567973 w 5607730"/>
              <a:gd name="connsiteY30" fmla="*/ 2410240 h 4220483"/>
              <a:gd name="connsiteX31" fmla="*/ 5438765 w 5607730"/>
              <a:gd name="connsiteY31" fmla="*/ 2643809 h 4220483"/>
              <a:gd name="connsiteX32" fmla="*/ 5399008 w 5607730"/>
              <a:gd name="connsiteY32" fmla="*/ 2678596 h 4220483"/>
              <a:gd name="connsiteX33" fmla="*/ 5314525 w 5607730"/>
              <a:gd name="connsiteY33" fmla="*/ 2658718 h 4220483"/>
              <a:gd name="connsiteX34" fmla="*/ 5249921 w 5607730"/>
              <a:gd name="connsiteY34" fmla="*/ 2559327 h 4220483"/>
              <a:gd name="connsiteX35" fmla="*/ 5200225 w 5607730"/>
              <a:gd name="connsiteY35" fmla="*/ 2469874 h 4220483"/>
              <a:gd name="connsiteX36" fmla="*/ 5100834 w 5607730"/>
              <a:gd name="connsiteY36" fmla="*/ 2335696 h 4220483"/>
              <a:gd name="connsiteX37" fmla="*/ 5031260 w 5607730"/>
              <a:gd name="connsiteY37" fmla="*/ 2271092 h 4220483"/>
              <a:gd name="connsiteX38" fmla="*/ 4996473 w 5607730"/>
              <a:gd name="connsiteY38" fmla="*/ 2216427 h 4220483"/>
              <a:gd name="connsiteX39" fmla="*/ 4971625 w 5607730"/>
              <a:gd name="connsiteY39" fmla="*/ 2261153 h 4220483"/>
              <a:gd name="connsiteX40" fmla="*/ 4951747 w 5607730"/>
              <a:gd name="connsiteY40" fmla="*/ 2276061 h 4220483"/>
              <a:gd name="connsiteX41" fmla="*/ 4911991 w 5607730"/>
              <a:gd name="connsiteY41" fmla="*/ 2241274 h 4220483"/>
              <a:gd name="connsiteX42" fmla="*/ 4852356 w 5607730"/>
              <a:gd name="connsiteY42" fmla="*/ 2251213 h 4220483"/>
              <a:gd name="connsiteX43" fmla="*/ 4787752 w 5607730"/>
              <a:gd name="connsiteY43" fmla="*/ 2290970 h 4220483"/>
              <a:gd name="connsiteX44" fmla="*/ 4733086 w 5607730"/>
              <a:gd name="connsiteY44" fmla="*/ 2360544 h 4220483"/>
              <a:gd name="connsiteX45" fmla="*/ 4728117 w 5607730"/>
              <a:gd name="connsiteY45" fmla="*/ 2430118 h 4220483"/>
              <a:gd name="connsiteX46" fmla="*/ 4688360 w 5607730"/>
              <a:gd name="connsiteY46" fmla="*/ 2454966 h 4220483"/>
              <a:gd name="connsiteX47" fmla="*/ 4743025 w 5607730"/>
              <a:gd name="connsiteY47" fmla="*/ 2534479 h 4220483"/>
              <a:gd name="connsiteX48" fmla="*/ 4777812 w 5607730"/>
              <a:gd name="connsiteY48" fmla="*/ 2594113 h 4220483"/>
              <a:gd name="connsiteX49" fmla="*/ 4817569 w 5607730"/>
              <a:gd name="connsiteY49" fmla="*/ 2648779 h 4220483"/>
              <a:gd name="connsiteX50" fmla="*/ 4862295 w 5607730"/>
              <a:gd name="connsiteY50" fmla="*/ 2703444 h 4220483"/>
              <a:gd name="connsiteX51" fmla="*/ 4872234 w 5607730"/>
              <a:gd name="connsiteY51" fmla="*/ 2748170 h 4220483"/>
              <a:gd name="connsiteX52" fmla="*/ 4872234 w 5607730"/>
              <a:gd name="connsiteY52" fmla="*/ 2792896 h 4220483"/>
              <a:gd name="connsiteX53" fmla="*/ 4832478 w 5607730"/>
              <a:gd name="connsiteY53" fmla="*/ 2922105 h 4220483"/>
              <a:gd name="connsiteX54" fmla="*/ 4703269 w 5607730"/>
              <a:gd name="connsiteY54" fmla="*/ 3061253 h 4220483"/>
              <a:gd name="connsiteX55" fmla="*/ 4509456 w 5607730"/>
              <a:gd name="connsiteY55" fmla="*/ 2728292 h 4220483"/>
              <a:gd name="connsiteX56" fmla="*/ 4380247 w 5607730"/>
              <a:gd name="connsiteY56" fmla="*/ 2564296 h 4220483"/>
              <a:gd name="connsiteX57" fmla="*/ 4121830 w 5607730"/>
              <a:gd name="connsiteY57" fmla="*/ 2479813 h 4220483"/>
              <a:gd name="connsiteX58" fmla="*/ 3749112 w 5607730"/>
              <a:gd name="connsiteY58" fmla="*/ 2425148 h 4220483"/>
              <a:gd name="connsiteX59" fmla="*/ 3455908 w 5607730"/>
              <a:gd name="connsiteY59" fmla="*/ 2524540 h 4220483"/>
              <a:gd name="connsiteX60" fmla="*/ 3132886 w 5607730"/>
              <a:gd name="connsiteY60" fmla="*/ 2499692 h 4220483"/>
              <a:gd name="connsiteX61" fmla="*/ 2874469 w 5607730"/>
              <a:gd name="connsiteY61" fmla="*/ 2504661 h 4220483"/>
              <a:gd name="connsiteX62" fmla="*/ 2442117 w 5607730"/>
              <a:gd name="connsiteY62" fmla="*/ 2514600 h 4220483"/>
              <a:gd name="connsiteX63" fmla="*/ 1845768 w 5607730"/>
              <a:gd name="connsiteY63" fmla="*/ 2594112 h 4220483"/>
              <a:gd name="connsiteX64" fmla="*/ 1751348 w 5607730"/>
              <a:gd name="connsiteY64" fmla="*/ 2812774 h 4220483"/>
              <a:gd name="connsiteX65" fmla="*/ 1746378 w 5607730"/>
              <a:gd name="connsiteY65" fmla="*/ 2981740 h 4220483"/>
              <a:gd name="connsiteX66" fmla="*/ 1671834 w 5607730"/>
              <a:gd name="connsiteY66" fmla="*/ 3066222 h 4220483"/>
              <a:gd name="connsiteX67" fmla="*/ 1478021 w 5607730"/>
              <a:gd name="connsiteY67" fmla="*/ 2862469 h 4220483"/>
              <a:gd name="connsiteX68" fmla="*/ 1363722 w 5607730"/>
              <a:gd name="connsiteY68" fmla="*/ 2683564 h 4220483"/>
              <a:gd name="connsiteX69" fmla="*/ 1338873 w 5607730"/>
              <a:gd name="connsiteY69" fmla="*/ 2579203 h 4220483"/>
              <a:gd name="connsiteX70" fmla="*/ 1358752 w 5607730"/>
              <a:gd name="connsiteY70" fmla="*/ 2777987 h 4220483"/>
              <a:gd name="connsiteX71" fmla="*/ 1522747 w 5607730"/>
              <a:gd name="connsiteY71" fmla="*/ 2986708 h 4220483"/>
              <a:gd name="connsiteX72" fmla="*/ 1691713 w 5607730"/>
              <a:gd name="connsiteY72" fmla="*/ 3414090 h 4220483"/>
              <a:gd name="connsiteX73" fmla="*/ 1935221 w 5607730"/>
              <a:gd name="connsiteY73" fmla="*/ 3876259 h 4220483"/>
              <a:gd name="connsiteX74" fmla="*/ 2029643 w 5607730"/>
              <a:gd name="connsiteY74" fmla="*/ 4005468 h 4220483"/>
              <a:gd name="connsiteX75" fmla="*/ 1666864 w 5607730"/>
              <a:gd name="connsiteY75" fmla="*/ 4204249 h 4220483"/>
              <a:gd name="connsiteX76" fmla="*/ 1666865 w 5607730"/>
              <a:gd name="connsiteY76" fmla="*/ 4209219 h 4220483"/>
              <a:gd name="connsiteX77" fmla="*/ 364839 w 5607730"/>
              <a:gd name="connsiteY77" fmla="*/ 4025345 h 4220483"/>
              <a:gd name="connsiteX78" fmla="*/ 12000 w 5607730"/>
              <a:gd name="connsiteY78" fmla="*/ 3523419 h 4220483"/>
              <a:gd name="connsiteX79" fmla="*/ 141208 w 5607730"/>
              <a:gd name="connsiteY79" fmla="*/ 2623928 h 4220483"/>
              <a:gd name="connsiteX80" fmla="*/ 344960 w 5607730"/>
              <a:gd name="connsiteY80" fmla="*/ 2131941 h 4220483"/>
              <a:gd name="connsiteX81" fmla="*/ 528834 w 5607730"/>
              <a:gd name="connsiteY81" fmla="*/ 2211454 h 4220483"/>
              <a:gd name="connsiteX82" fmla="*/ 603377 w 5607730"/>
              <a:gd name="connsiteY82" fmla="*/ 2236303 h 4220483"/>
              <a:gd name="connsiteX83" fmla="*/ 588469 w 5607730"/>
              <a:gd name="connsiteY83" fmla="*/ 2246241 h 4220483"/>
              <a:gd name="connsiteX0" fmla="*/ 2075552 w 5607730"/>
              <a:gd name="connsiteY0" fmla="*/ 684302 h 4220483"/>
              <a:gd name="connsiteX1" fmla="*/ 2061353 w 5607730"/>
              <a:gd name="connsiteY1" fmla="*/ 797809 h 4220483"/>
              <a:gd name="connsiteX2" fmla="*/ 1953207 w 5607730"/>
              <a:gd name="connsiteY2" fmla="*/ 789133 h 4220483"/>
              <a:gd name="connsiteX3" fmla="*/ 1872352 w 5607730"/>
              <a:gd name="connsiteY3" fmla="*/ 788502 h 4220483"/>
              <a:gd name="connsiteX4" fmla="*/ 1772171 w 5607730"/>
              <a:gd name="connsiteY4" fmla="*/ 751901 h 4220483"/>
              <a:gd name="connsiteX5" fmla="*/ 1642018 w 5607730"/>
              <a:gd name="connsiteY5" fmla="*/ 874641 h 4220483"/>
              <a:gd name="connsiteX6" fmla="*/ 1284208 w 5607730"/>
              <a:gd name="connsiteY6" fmla="*/ 869671 h 4220483"/>
              <a:gd name="connsiteX7" fmla="*/ 1125182 w 5607730"/>
              <a:gd name="connsiteY7" fmla="*/ 785188 h 4220483"/>
              <a:gd name="connsiteX8" fmla="*/ 1184817 w 5607730"/>
              <a:gd name="connsiteY8" fmla="*/ 581440 h 4220483"/>
              <a:gd name="connsiteX9" fmla="*/ 1229543 w 5607730"/>
              <a:gd name="connsiteY9" fmla="*/ 357809 h 4220483"/>
              <a:gd name="connsiteX10" fmla="*/ 1428325 w 5607730"/>
              <a:gd name="connsiteY10" fmla="*/ 263387 h 4220483"/>
              <a:gd name="connsiteX11" fmla="*/ 1597291 w 5607730"/>
              <a:gd name="connsiteY11" fmla="*/ 293205 h 4220483"/>
              <a:gd name="connsiteX12" fmla="*/ 1915343 w 5607730"/>
              <a:gd name="connsiteY12" fmla="*/ 124240 h 4220483"/>
              <a:gd name="connsiteX13" fmla="*/ 2253273 w 5607730"/>
              <a:gd name="connsiteY13" fmla="*/ 69574 h 4220483"/>
              <a:gd name="connsiteX14" fmla="*/ 2521630 w 5607730"/>
              <a:gd name="connsiteY14" fmla="*/ 89453 h 4220483"/>
              <a:gd name="connsiteX15" fmla="*/ 2874469 w 5607730"/>
              <a:gd name="connsiteY15" fmla="*/ 89453 h 4220483"/>
              <a:gd name="connsiteX16" fmla="*/ 3162704 w 5607730"/>
              <a:gd name="connsiteY16" fmla="*/ 0 h 4220483"/>
              <a:gd name="connsiteX17" fmla="*/ 3237247 w 5607730"/>
              <a:gd name="connsiteY17" fmla="*/ 19879 h 4220483"/>
              <a:gd name="connsiteX18" fmla="*/ 3495665 w 5607730"/>
              <a:gd name="connsiteY18" fmla="*/ 64605 h 4220483"/>
              <a:gd name="connsiteX19" fmla="*/ 3609965 w 5607730"/>
              <a:gd name="connsiteY19" fmla="*/ 134179 h 4220483"/>
              <a:gd name="connsiteX20" fmla="*/ 3833595 w 5607730"/>
              <a:gd name="connsiteY20" fmla="*/ 377687 h 4220483"/>
              <a:gd name="connsiteX21" fmla="*/ 4106921 w 5607730"/>
              <a:gd name="connsiteY21" fmla="*/ 591379 h 4220483"/>
              <a:gd name="connsiteX22" fmla="*/ 4375278 w 5607730"/>
              <a:gd name="connsiteY22" fmla="*/ 720587 h 4220483"/>
              <a:gd name="connsiteX23" fmla="*/ 4623756 w 5607730"/>
              <a:gd name="connsiteY23" fmla="*/ 944218 h 4220483"/>
              <a:gd name="connsiteX24" fmla="*/ 4882173 w 5607730"/>
              <a:gd name="connsiteY24" fmla="*/ 1013792 h 4220483"/>
              <a:gd name="connsiteX25" fmla="*/ 4981565 w 5607730"/>
              <a:gd name="connsiteY25" fmla="*/ 1207605 h 4220483"/>
              <a:gd name="connsiteX26" fmla="*/ 5056108 w 5607730"/>
              <a:gd name="connsiteY26" fmla="*/ 1500809 h 4220483"/>
              <a:gd name="connsiteX27" fmla="*/ 5324465 w 5607730"/>
              <a:gd name="connsiteY27" fmla="*/ 1714500 h 4220483"/>
              <a:gd name="connsiteX28" fmla="*/ 5528217 w 5607730"/>
              <a:gd name="connsiteY28" fmla="*/ 1928192 h 4220483"/>
              <a:gd name="connsiteX29" fmla="*/ 5607730 w 5607730"/>
              <a:gd name="connsiteY29" fmla="*/ 2171700 h 4220483"/>
              <a:gd name="connsiteX30" fmla="*/ 5567973 w 5607730"/>
              <a:gd name="connsiteY30" fmla="*/ 2410240 h 4220483"/>
              <a:gd name="connsiteX31" fmla="*/ 5438765 w 5607730"/>
              <a:gd name="connsiteY31" fmla="*/ 2643809 h 4220483"/>
              <a:gd name="connsiteX32" fmla="*/ 5399008 w 5607730"/>
              <a:gd name="connsiteY32" fmla="*/ 2678596 h 4220483"/>
              <a:gd name="connsiteX33" fmla="*/ 5314525 w 5607730"/>
              <a:gd name="connsiteY33" fmla="*/ 2658718 h 4220483"/>
              <a:gd name="connsiteX34" fmla="*/ 5249921 w 5607730"/>
              <a:gd name="connsiteY34" fmla="*/ 2559327 h 4220483"/>
              <a:gd name="connsiteX35" fmla="*/ 5200225 w 5607730"/>
              <a:gd name="connsiteY35" fmla="*/ 2469874 h 4220483"/>
              <a:gd name="connsiteX36" fmla="*/ 5100834 w 5607730"/>
              <a:gd name="connsiteY36" fmla="*/ 2335696 h 4220483"/>
              <a:gd name="connsiteX37" fmla="*/ 5031260 w 5607730"/>
              <a:gd name="connsiteY37" fmla="*/ 2271092 h 4220483"/>
              <a:gd name="connsiteX38" fmla="*/ 4996473 w 5607730"/>
              <a:gd name="connsiteY38" fmla="*/ 2216427 h 4220483"/>
              <a:gd name="connsiteX39" fmla="*/ 4971625 w 5607730"/>
              <a:gd name="connsiteY39" fmla="*/ 2261153 h 4220483"/>
              <a:gd name="connsiteX40" fmla="*/ 4951747 w 5607730"/>
              <a:gd name="connsiteY40" fmla="*/ 2276061 h 4220483"/>
              <a:gd name="connsiteX41" fmla="*/ 4911991 w 5607730"/>
              <a:gd name="connsiteY41" fmla="*/ 2241274 h 4220483"/>
              <a:gd name="connsiteX42" fmla="*/ 4852356 w 5607730"/>
              <a:gd name="connsiteY42" fmla="*/ 2251213 h 4220483"/>
              <a:gd name="connsiteX43" fmla="*/ 4787752 w 5607730"/>
              <a:gd name="connsiteY43" fmla="*/ 2290970 h 4220483"/>
              <a:gd name="connsiteX44" fmla="*/ 4733086 w 5607730"/>
              <a:gd name="connsiteY44" fmla="*/ 2360544 h 4220483"/>
              <a:gd name="connsiteX45" fmla="*/ 4728117 w 5607730"/>
              <a:gd name="connsiteY45" fmla="*/ 2430118 h 4220483"/>
              <a:gd name="connsiteX46" fmla="*/ 4688360 w 5607730"/>
              <a:gd name="connsiteY46" fmla="*/ 2454966 h 4220483"/>
              <a:gd name="connsiteX47" fmla="*/ 4743025 w 5607730"/>
              <a:gd name="connsiteY47" fmla="*/ 2534479 h 4220483"/>
              <a:gd name="connsiteX48" fmla="*/ 4777812 w 5607730"/>
              <a:gd name="connsiteY48" fmla="*/ 2594113 h 4220483"/>
              <a:gd name="connsiteX49" fmla="*/ 4817569 w 5607730"/>
              <a:gd name="connsiteY49" fmla="*/ 2648779 h 4220483"/>
              <a:gd name="connsiteX50" fmla="*/ 4862295 w 5607730"/>
              <a:gd name="connsiteY50" fmla="*/ 2703444 h 4220483"/>
              <a:gd name="connsiteX51" fmla="*/ 4872234 w 5607730"/>
              <a:gd name="connsiteY51" fmla="*/ 2748170 h 4220483"/>
              <a:gd name="connsiteX52" fmla="*/ 4872234 w 5607730"/>
              <a:gd name="connsiteY52" fmla="*/ 2792896 h 4220483"/>
              <a:gd name="connsiteX53" fmla="*/ 4832478 w 5607730"/>
              <a:gd name="connsiteY53" fmla="*/ 2922105 h 4220483"/>
              <a:gd name="connsiteX54" fmla="*/ 4703269 w 5607730"/>
              <a:gd name="connsiteY54" fmla="*/ 3061253 h 4220483"/>
              <a:gd name="connsiteX55" fmla="*/ 4509456 w 5607730"/>
              <a:gd name="connsiteY55" fmla="*/ 2728292 h 4220483"/>
              <a:gd name="connsiteX56" fmla="*/ 4380247 w 5607730"/>
              <a:gd name="connsiteY56" fmla="*/ 2564296 h 4220483"/>
              <a:gd name="connsiteX57" fmla="*/ 4121830 w 5607730"/>
              <a:gd name="connsiteY57" fmla="*/ 2479813 h 4220483"/>
              <a:gd name="connsiteX58" fmla="*/ 3749112 w 5607730"/>
              <a:gd name="connsiteY58" fmla="*/ 2425148 h 4220483"/>
              <a:gd name="connsiteX59" fmla="*/ 3455908 w 5607730"/>
              <a:gd name="connsiteY59" fmla="*/ 2524540 h 4220483"/>
              <a:gd name="connsiteX60" fmla="*/ 3132886 w 5607730"/>
              <a:gd name="connsiteY60" fmla="*/ 2499692 h 4220483"/>
              <a:gd name="connsiteX61" fmla="*/ 2874469 w 5607730"/>
              <a:gd name="connsiteY61" fmla="*/ 2504661 h 4220483"/>
              <a:gd name="connsiteX62" fmla="*/ 2442117 w 5607730"/>
              <a:gd name="connsiteY62" fmla="*/ 2514600 h 4220483"/>
              <a:gd name="connsiteX63" fmla="*/ 1845768 w 5607730"/>
              <a:gd name="connsiteY63" fmla="*/ 2594112 h 4220483"/>
              <a:gd name="connsiteX64" fmla="*/ 1751348 w 5607730"/>
              <a:gd name="connsiteY64" fmla="*/ 2812774 h 4220483"/>
              <a:gd name="connsiteX65" fmla="*/ 1746378 w 5607730"/>
              <a:gd name="connsiteY65" fmla="*/ 2981740 h 4220483"/>
              <a:gd name="connsiteX66" fmla="*/ 1671834 w 5607730"/>
              <a:gd name="connsiteY66" fmla="*/ 3066222 h 4220483"/>
              <a:gd name="connsiteX67" fmla="*/ 1478021 w 5607730"/>
              <a:gd name="connsiteY67" fmla="*/ 2862469 h 4220483"/>
              <a:gd name="connsiteX68" fmla="*/ 1363722 w 5607730"/>
              <a:gd name="connsiteY68" fmla="*/ 2683564 h 4220483"/>
              <a:gd name="connsiteX69" fmla="*/ 1338873 w 5607730"/>
              <a:gd name="connsiteY69" fmla="*/ 2579203 h 4220483"/>
              <a:gd name="connsiteX70" fmla="*/ 1358752 w 5607730"/>
              <a:gd name="connsiteY70" fmla="*/ 2777987 h 4220483"/>
              <a:gd name="connsiteX71" fmla="*/ 1522747 w 5607730"/>
              <a:gd name="connsiteY71" fmla="*/ 2986708 h 4220483"/>
              <a:gd name="connsiteX72" fmla="*/ 1691713 w 5607730"/>
              <a:gd name="connsiteY72" fmla="*/ 3414090 h 4220483"/>
              <a:gd name="connsiteX73" fmla="*/ 1935221 w 5607730"/>
              <a:gd name="connsiteY73" fmla="*/ 3876259 h 4220483"/>
              <a:gd name="connsiteX74" fmla="*/ 2029643 w 5607730"/>
              <a:gd name="connsiteY74" fmla="*/ 4005468 h 4220483"/>
              <a:gd name="connsiteX75" fmla="*/ 1666864 w 5607730"/>
              <a:gd name="connsiteY75" fmla="*/ 4204249 h 4220483"/>
              <a:gd name="connsiteX76" fmla="*/ 1666865 w 5607730"/>
              <a:gd name="connsiteY76" fmla="*/ 4209219 h 4220483"/>
              <a:gd name="connsiteX77" fmla="*/ 364839 w 5607730"/>
              <a:gd name="connsiteY77" fmla="*/ 4025345 h 4220483"/>
              <a:gd name="connsiteX78" fmla="*/ 12000 w 5607730"/>
              <a:gd name="connsiteY78" fmla="*/ 3523419 h 4220483"/>
              <a:gd name="connsiteX79" fmla="*/ 141208 w 5607730"/>
              <a:gd name="connsiteY79" fmla="*/ 2623928 h 4220483"/>
              <a:gd name="connsiteX80" fmla="*/ 344960 w 5607730"/>
              <a:gd name="connsiteY80" fmla="*/ 2131941 h 4220483"/>
              <a:gd name="connsiteX81" fmla="*/ 528834 w 5607730"/>
              <a:gd name="connsiteY81" fmla="*/ 2211454 h 4220483"/>
              <a:gd name="connsiteX82" fmla="*/ 603377 w 5607730"/>
              <a:gd name="connsiteY82" fmla="*/ 2236303 h 4220483"/>
              <a:gd name="connsiteX83" fmla="*/ 588469 w 5607730"/>
              <a:gd name="connsiteY83" fmla="*/ 2246241 h 4220483"/>
              <a:gd name="connsiteX0" fmla="*/ 2075552 w 5607730"/>
              <a:gd name="connsiteY0" fmla="*/ 684302 h 4220483"/>
              <a:gd name="connsiteX1" fmla="*/ 2046839 w 5607730"/>
              <a:gd name="connsiteY1" fmla="*/ 708909 h 4220483"/>
              <a:gd name="connsiteX2" fmla="*/ 1953207 w 5607730"/>
              <a:gd name="connsiteY2" fmla="*/ 789133 h 4220483"/>
              <a:gd name="connsiteX3" fmla="*/ 1872352 w 5607730"/>
              <a:gd name="connsiteY3" fmla="*/ 788502 h 4220483"/>
              <a:gd name="connsiteX4" fmla="*/ 1772171 w 5607730"/>
              <a:gd name="connsiteY4" fmla="*/ 751901 h 4220483"/>
              <a:gd name="connsiteX5" fmla="*/ 1642018 w 5607730"/>
              <a:gd name="connsiteY5" fmla="*/ 874641 h 4220483"/>
              <a:gd name="connsiteX6" fmla="*/ 1284208 w 5607730"/>
              <a:gd name="connsiteY6" fmla="*/ 869671 h 4220483"/>
              <a:gd name="connsiteX7" fmla="*/ 1125182 w 5607730"/>
              <a:gd name="connsiteY7" fmla="*/ 785188 h 4220483"/>
              <a:gd name="connsiteX8" fmla="*/ 1184817 w 5607730"/>
              <a:gd name="connsiteY8" fmla="*/ 581440 h 4220483"/>
              <a:gd name="connsiteX9" fmla="*/ 1229543 w 5607730"/>
              <a:gd name="connsiteY9" fmla="*/ 357809 h 4220483"/>
              <a:gd name="connsiteX10" fmla="*/ 1428325 w 5607730"/>
              <a:gd name="connsiteY10" fmla="*/ 263387 h 4220483"/>
              <a:gd name="connsiteX11" fmla="*/ 1597291 w 5607730"/>
              <a:gd name="connsiteY11" fmla="*/ 293205 h 4220483"/>
              <a:gd name="connsiteX12" fmla="*/ 1915343 w 5607730"/>
              <a:gd name="connsiteY12" fmla="*/ 124240 h 4220483"/>
              <a:gd name="connsiteX13" fmla="*/ 2253273 w 5607730"/>
              <a:gd name="connsiteY13" fmla="*/ 69574 h 4220483"/>
              <a:gd name="connsiteX14" fmla="*/ 2521630 w 5607730"/>
              <a:gd name="connsiteY14" fmla="*/ 89453 h 4220483"/>
              <a:gd name="connsiteX15" fmla="*/ 2874469 w 5607730"/>
              <a:gd name="connsiteY15" fmla="*/ 89453 h 4220483"/>
              <a:gd name="connsiteX16" fmla="*/ 3162704 w 5607730"/>
              <a:gd name="connsiteY16" fmla="*/ 0 h 4220483"/>
              <a:gd name="connsiteX17" fmla="*/ 3237247 w 5607730"/>
              <a:gd name="connsiteY17" fmla="*/ 19879 h 4220483"/>
              <a:gd name="connsiteX18" fmla="*/ 3495665 w 5607730"/>
              <a:gd name="connsiteY18" fmla="*/ 64605 h 4220483"/>
              <a:gd name="connsiteX19" fmla="*/ 3609965 w 5607730"/>
              <a:gd name="connsiteY19" fmla="*/ 134179 h 4220483"/>
              <a:gd name="connsiteX20" fmla="*/ 3833595 w 5607730"/>
              <a:gd name="connsiteY20" fmla="*/ 377687 h 4220483"/>
              <a:gd name="connsiteX21" fmla="*/ 4106921 w 5607730"/>
              <a:gd name="connsiteY21" fmla="*/ 591379 h 4220483"/>
              <a:gd name="connsiteX22" fmla="*/ 4375278 w 5607730"/>
              <a:gd name="connsiteY22" fmla="*/ 720587 h 4220483"/>
              <a:gd name="connsiteX23" fmla="*/ 4623756 w 5607730"/>
              <a:gd name="connsiteY23" fmla="*/ 944218 h 4220483"/>
              <a:gd name="connsiteX24" fmla="*/ 4882173 w 5607730"/>
              <a:gd name="connsiteY24" fmla="*/ 1013792 h 4220483"/>
              <a:gd name="connsiteX25" fmla="*/ 4981565 w 5607730"/>
              <a:gd name="connsiteY25" fmla="*/ 1207605 h 4220483"/>
              <a:gd name="connsiteX26" fmla="*/ 5056108 w 5607730"/>
              <a:gd name="connsiteY26" fmla="*/ 1500809 h 4220483"/>
              <a:gd name="connsiteX27" fmla="*/ 5324465 w 5607730"/>
              <a:gd name="connsiteY27" fmla="*/ 1714500 h 4220483"/>
              <a:gd name="connsiteX28" fmla="*/ 5528217 w 5607730"/>
              <a:gd name="connsiteY28" fmla="*/ 1928192 h 4220483"/>
              <a:gd name="connsiteX29" fmla="*/ 5607730 w 5607730"/>
              <a:gd name="connsiteY29" fmla="*/ 2171700 h 4220483"/>
              <a:gd name="connsiteX30" fmla="*/ 5567973 w 5607730"/>
              <a:gd name="connsiteY30" fmla="*/ 2410240 h 4220483"/>
              <a:gd name="connsiteX31" fmla="*/ 5438765 w 5607730"/>
              <a:gd name="connsiteY31" fmla="*/ 2643809 h 4220483"/>
              <a:gd name="connsiteX32" fmla="*/ 5399008 w 5607730"/>
              <a:gd name="connsiteY32" fmla="*/ 2678596 h 4220483"/>
              <a:gd name="connsiteX33" fmla="*/ 5314525 w 5607730"/>
              <a:gd name="connsiteY33" fmla="*/ 2658718 h 4220483"/>
              <a:gd name="connsiteX34" fmla="*/ 5249921 w 5607730"/>
              <a:gd name="connsiteY34" fmla="*/ 2559327 h 4220483"/>
              <a:gd name="connsiteX35" fmla="*/ 5200225 w 5607730"/>
              <a:gd name="connsiteY35" fmla="*/ 2469874 h 4220483"/>
              <a:gd name="connsiteX36" fmla="*/ 5100834 w 5607730"/>
              <a:gd name="connsiteY36" fmla="*/ 2335696 h 4220483"/>
              <a:gd name="connsiteX37" fmla="*/ 5031260 w 5607730"/>
              <a:gd name="connsiteY37" fmla="*/ 2271092 h 4220483"/>
              <a:gd name="connsiteX38" fmla="*/ 4996473 w 5607730"/>
              <a:gd name="connsiteY38" fmla="*/ 2216427 h 4220483"/>
              <a:gd name="connsiteX39" fmla="*/ 4971625 w 5607730"/>
              <a:gd name="connsiteY39" fmla="*/ 2261153 h 4220483"/>
              <a:gd name="connsiteX40" fmla="*/ 4951747 w 5607730"/>
              <a:gd name="connsiteY40" fmla="*/ 2276061 h 4220483"/>
              <a:gd name="connsiteX41" fmla="*/ 4911991 w 5607730"/>
              <a:gd name="connsiteY41" fmla="*/ 2241274 h 4220483"/>
              <a:gd name="connsiteX42" fmla="*/ 4852356 w 5607730"/>
              <a:gd name="connsiteY42" fmla="*/ 2251213 h 4220483"/>
              <a:gd name="connsiteX43" fmla="*/ 4787752 w 5607730"/>
              <a:gd name="connsiteY43" fmla="*/ 2290970 h 4220483"/>
              <a:gd name="connsiteX44" fmla="*/ 4733086 w 5607730"/>
              <a:gd name="connsiteY44" fmla="*/ 2360544 h 4220483"/>
              <a:gd name="connsiteX45" fmla="*/ 4728117 w 5607730"/>
              <a:gd name="connsiteY45" fmla="*/ 2430118 h 4220483"/>
              <a:gd name="connsiteX46" fmla="*/ 4688360 w 5607730"/>
              <a:gd name="connsiteY46" fmla="*/ 2454966 h 4220483"/>
              <a:gd name="connsiteX47" fmla="*/ 4743025 w 5607730"/>
              <a:gd name="connsiteY47" fmla="*/ 2534479 h 4220483"/>
              <a:gd name="connsiteX48" fmla="*/ 4777812 w 5607730"/>
              <a:gd name="connsiteY48" fmla="*/ 2594113 h 4220483"/>
              <a:gd name="connsiteX49" fmla="*/ 4817569 w 5607730"/>
              <a:gd name="connsiteY49" fmla="*/ 2648779 h 4220483"/>
              <a:gd name="connsiteX50" fmla="*/ 4862295 w 5607730"/>
              <a:gd name="connsiteY50" fmla="*/ 2703444 h 4220483"/>
              <a:gd name="connsiteX51" fmla="*/ 4872234 w 5607730"/>
              <a:gd name="connsiteY51" fmla="*/ 2748170 h 4220483"/>
              <a:gd name="connsiteX52" fmla="*/ 4872234 w 5607730"/>
              <a:gd name="connsiteY52" fmla="*/ 2792896 h 4220483"/>
              <a:gd name="connsiteX53" fmla="*/ 4832478 w 5607730"/>
              <a:gd name="connsiteY53" fmla="*/ 2922105 h 4220483"/>
              <a:gd name="connsiteX54" fmla="*/ 4703269 w 5607730"/>
              <a:gd name="connsiteY54" fmla="*/ 3061253 h 4220483"/>
              <a:gd name="connsiteX55" fmla="*/ 4509456 w 5607730"/>
              <a:gd name="connsiteY55" fmla="*/ 2728292 h 4220483"/>
              <a:gd name="connsiteX56" fmla="*/ 4380247 w 5607730"/>
              <a:gd name="connsiteY56" fmla="*/ 2564296 h 4220483"/>
              <a:gd name="connsiteX57" fmla="*/ 4121830 w 5607730"/>
              <a:gd name="connsiteY57" fmla="*/ 2479813 h 4220483"/>
              <a:gd name="connsiteX58" fmla="*/ 3749112 w 5607730"/>
              <a:gd name="connsiteY58" fmla="*/ 2425148 h 4220483"/>
              <a:gd name="connsiteX59" fmla="*/ 3455908 w 5607730"/>
              <a:gd name="connsiteY59" fmla="*/ 2524540 h 4220483"/>
              <a:gd name="connsiteX60" fmla="*/ 3132886 w 5607730"/>
              <a:gd name="connsiteY60" fmla="*/ 2499692 h 4220483"/>
              <a:gd name="connsiteX61" fmla="*/ 2874469 w 5607730"/>
              <a:gd name="connsiteY61" fmla="*/ 2504661 h 4220483"/>
              <a:gd name="connsiteX62" fmla="*/ 2442117 w 5607730"/>
              <a:gd name="connsiteY62" fmla="*/ 2514600 h 4220483"/>
              <a:gd name="connsiteX63" fmla="*/ 1845768 w 5607730"/>
              <a:gd name="connsiteY63" fmla="*/ 2594112 h 4220483"/>
              <a:gd name="connsiteX64" fmla="*/ 1751348 w 5607730"/>
              <a:gd name="connsiteY64" fmla="*/ 2812774 h 4220483"/>
              <a:gd name="connsiteX65" fmla="*/ 1746378 w 5607730"/>
              <a:gd name="connsiteY65" fmla="*/ 2981740 h 4220483"/>
              <a:gd name="connsiteX66" fmla="*/ 1671834 w 5607730"/>
              <a:gd name="connsiteY66" fmla="*/ 3066222 h 4220483"/>
              <a:gd name="connsiteX67" fmla="*/ 1478021 w 5607730"/>
              <a:gd name="connsiteY67" fmla="*/ 2862469 h 4220483"/>
              <a:gd name="connsiteX68" fmla="*/ 1363722 w 5607730"/>
              <a:gd name="connsiteY68" fmla="*/ 2683564 h 4220483"/>
              <a:gd name="connsiteX69" fmla="*/ 1338873 w 5607730"/>
              <a:gd name="connsiteY69" fmla="*/ 2579203 h 4220483"/>
              <a:gd name="connsiteX70" fmla="*/ 1358752 w 5607730"/>
              <a:gd name="connsiteY70" fmla="*/ 2777987 h 4220483"/>
              <a:gd name="connsiteX71" fmla="*/ 1522747 w 5607730"/>
              <a:gd name="connsiteY71" fmla="*/ 2986708 h 4220483"/>
              <a:gd name="connsiteX72" fmla="*/ 1691713 w 5607730"/>
              <a:gd name="connsiteY72" fmla="*/ 3414090 h 4220483"/>
              <a:gd name="connsiteX73" fmla="*/ 1935221 w 5607730"/>
              <a:gd name="connsiteY73" fmla="*/ 3876259 h 4220483"/>
              <a:gd name="connsiteX74" fmla="*/ 2029643 w 5607730"/>
              <a:gd name="connsiteY74" fmla="*/ 4005468 h 4220483"/>
              <a:gd name="connsiteX75" fmla="*/ 1666864 w 5607730"/>
              <a:gd name="connsiteY75" fmla="*/ 4204249 h 4220483"/>
              <a:gd name="connsiteX76" fmla="*/ 1666865 w 5607730"/>
              <a:gd name="connsiteY76" fmla="*/ 4209219 h 4220483"/>
              <a:gd name="connsiteX77" fmla="*/ 364839 w 5607730"/>
              <a:gd name="connsiteY77" fmla="*/ 4025345 h 4220483"/>
              <a:gd name="connsiteX78" fmla="*/ 12000 w 5607730"/>
              <a:gd name="connsiteY78" fmla="*/ 3523419 h 4220483"/>
              <a:gd name="connsiteX79" fmla="*/ 141208 w 5607730"/>
              <a:gd name="connsiteY79" fmla="*/ 2623928 h 4220483"/>
              <a:gd name="connsiteX80" fmla="*/ 344960 w 5607730"/>
              <a:gd name="connsiteY80" fmla="*/ 2131941 h 4220483"/>
              <a:gd name="connsiteX81" fmla="*/ 528834 w 5607730"/>
              <a:gd name="connsiteY81" fmla="*/ 2211454 h 4220483"/>
              <a:gd name="connsiteX82" fmla="*/ 603377 w 5607730"/>
              <a:gd name="connsiteY82" fmla="*/ 2236303 h 4220483"/>
              <a:gd name="connsiteX83" fmla="*/ 588469 w 5607730"/>
              <a:gd name="connsiteY83" fmla="*/ 2246241 h 4220483"/>
              <a:gd name="connsiteX0" fmla="*/ 2066480 w 5607730"/>
              <a:gd name="connsiteY0" fmla="*/ 782273 h 4220483"/>
              <a:gd name="connsiteX1" fmla="*/ 2046839 w 5607730"/>
              <a:gd name="connsiteY1" fmla="*/ 708909 h 4220483"/>
              <a:gd name="connsiteX2" fmla="*/ 1953207 w 5607730"/>
              <a:gd name="connsiteY2" fmla="*/ 789133 h 4220483"/>
              <a:gd name="connsiteX3" fmla="*/ 1872352 w 5607730"/>
              <a:gd name="connsiteY3" fmla="*/ 788502 h 4220483"/>
              <a:gd name="connsiteX4" fmla="*/ 1772171 w 5607730"/>
              <a:gd name="connsiteY4" fmla="*/ 751901 h 4220483"/>
              <a:gd name="connsiteX5" fmla="*/ 1642018 w 5607730"/>
              <a:gd name="connsiteY5" fmla="*/ 874641 h 4220483"/>
              <a:gd name="connsiteX6" fmla="*/ 1284208 w 5607730"/>
              <a:gd name="connsiteY6" fmla="*/ 869671 h 4220483"/>
              <a:gd name="connsiteX7" fmla="*/ 1125182 w 5607730"/>
              <a:gd name="connsiteY7" fmla="*/ 785188 h 4220483"/>
              <a:gd name="connsiteX8" fmla="*/ 1184817 w 5607730"/>
              <a:gd name="connsiteY8" fmla="*/ 581440 h 4220483"/>
              <a:gd name="connsiteX9" fmla="*/ 1229543 w 5607730"/>
              <a:gd name="connsiteY9" fmla="*/ 357809 h 4220483"/>
              <a:gd name="connsiteX10" fmla="*/ 1428325 w 5607730"/>
              <a:gd name="connsiteY10" fmla="*/ 263387 h 4220483"/>
              <a:gd name="connsiteX11" fmla="*/ 1597291 w 5607730"/>
              <a:gd name="connsiteY11" fmla="*/ 293205 h 4220483"/>
              <a:gd name="connsiteX12" fmla="*/ 1915343 w 5607730"/>
              <a:gd name="connsiteY12" fmla="*/ 124240 h 4220483"/>
              <a:gd name="connsiteX13" fmla="*/ 2253273 w 5607730"/>
              <a:gd name="connsiteY13" fmla="*/ 69574 h 4220483"/>
              <a:gd name="connsiteX14" fmla="*/ 2521630 w 5607730"/>
              <a:gd name="connsiteY14" fmla="*/ 89453 h 4220483"/>
              <a:gd name="connsiteX15" fmla="*/ 2874469 w 5607730"/>
              <a:gd name="connsiteY15" fmla="*/ 89453 h 4220483"/>
              <a:gd name="connsiteX16" fmla="*/ 3162704 w 5607730"/>
              <a:gd name="connsiteY16" fmla="*/ 0 h 4220483"/>
              <a:gd name="connsiteX17" fmla="*/ 3237247 w 5607730"/>
              <a:gd name="connsiteY17" fmla="*/ 19879 h 4220483"/>
              <a:gd name="connsiteX18" fmla="*/ 3495665 w 5607730"/>
              <a:gd name="connsiteY18" fmla="*/ 64605 h 4220483"/>
              <a:gd name="connsiteX19" fmla="*/ 3609965 w 5607730"/>
              <a:gd name="connsiteY19" fmla="*/ 134179 h 4220483"/>
              <a:gd name="connsiteX20" fmla="*/ 3833595 w 5607730"/>
              <a:gd name="connsiteY20" fmla="*/ 377687 h 4220483"/>
              <a:gd name="connsiteX21" fmla="*/ 4106921 w 5607730"/>
              <a:gd name="connsiteY21" fmla="*/ 591379 h 4220483"/>
              <a:gd name="connsiteX22" fmla="*/ 4375278 w 5607730"/>
              <a:gd name="connsiteY22" fmla="*/ 720587 h 4220483"/>
              <a:gd name="connsiteX23" fmla="*/ 4623756 w 5607730"/>
              <a:gd name="connsiteY23" fmla="*/ 944218 h 4220483"/>
              <a:gd name="connsiteX24" fmla="*/ 4882173 w 5607730"/>
              <a:gd name="connsiteY24" fmla="*/ 1013792 h 4220483"/>
              <a:gd name="connsiteX25" fmla="*/ 4981565 w 5607730"/>
              <a:gd name="connsiteY25" fmla="*/ 1207605 h 4220483"/>
              <a:gd name="connsiteX26" fmla="*/ 5056108 w 5607730"/>
              <a:gd name="connsiteY26" fmla="*/ 1500809 h 4220483"/>
              <a:gd name="connsiteX27" fmla="*/ 5324465 w 5607730"/>
              <a:gd name="connsiteY27" fmla="*/ 1714500 h 4220483"/>
              <a:gd name="connsiteX28" fmla="*/ 5528217 w 5607730"/>
              <a:gd name="connsiteY28" fmla="*/ 1928192 h 4220483"/>
              <a:gd name="connsiteX29" fmla="*/ 5607730 w 5607730"/>
              <a:gd name="connsiteY29" fmla="*/ 2171700 h 4220483"/>
              <a:gd name="connsiteX30" fmla="*/ 5567973 w 5607730"/>
              <a:gd name="connsiteY30" fmla="*/ 2410240 h 4220483"/>
              <a:gd name="connsiteX31" fmla="*/ 5438765 w 5607730"/>
              <a:gd name="connsiteY31" fmla="*/ 2643809 h 4220483"/>
              <a:gd name="connsiteX32" fmla="*/ 5399008 w 5607730"/>
              <a:gd name="connsiteY32" fmla="*/ 2678596 h 4220483"/>
              <a:gd name="connsiteX33" fmla="*/ 5314525 w 5607730"/>
              <a:gd name="connsiteY33" fmla="*/ 2658718 h 4220483"/>
              <a:gd name="connsiteX34" fmla="*/ 5249921 w 5607730"/>
              <a:gd name="connsiteY34" fmla="*/ 2559327 h 4220483"/>
              <a:gd name="connsiteX35" fmla="*/ 5200225 w 5607730"/>
              <a:gd name="connsiteY35" fmla="*/ 2469874 h 4220483"/>
              <a:gd name="connsiteX36" fmla="*/ 5100834 w 5607730"/>
              <a:gd name="connsiteY36" fmla="*/ 2335696 h 4220483"/>
              <a:gd name="connsiteX37" fmla="*/ 5031260 w 5607730"/>
              <a:gd name="connsiteY37" fmla="*/ 2271092 h 4220483"/>
              <a:gd name="connsiteX38" fmla="*/ 4996473 w 5607730"/>
              <a:gd name="connsiteY38" fmla="*/ 2216427 h 4220483"/>
              <a:gd name="connsiteX39" fmla="*/ 4971625 w 5607730"/>
              <a:gd name="connsiteY39" fmla="*/ 2261153 h 4220483"/>
              <a:gd name="connsiteX40" fmla="*/ 4951747 w 5607730"/>
              <a:gd name="connsiteY40" fmla="*/ 2276061 h 4220483"/>
              <a:gd name="connsiteX41" fmla="*/ 4911991 w 5607730"/>
              <a:gd name="connsiteY41" fmla="*/ 2241274 h 4220483"/>
              <a:gd name="connsiteX42" fmla="*/ 4852356 w 5607730"/>
              <a:gd name="connsiteY42" fmla="*/ 2251213 h 4220483"/>
              <a:gd name="connsiteX43" fmla="*/ 4787752 w 5607730"/>
              <a:gd name="connsiteY43" fmla="*/ 2290970 h 4220483"/>
              <a:gd name="connsiteX44" fmla="*/ 4733086 w 5607730"/>
              <a:gd name="connsiteY44" fmla="*/ 2360544 h 4220483"/>
              <a:gd name="connsiteX45" fmla="*/ 4728117 w 5607730"/>
              <a:gd name="connsiteY45" fmla="*/ 2430118 h 4220483"/>
              <a:gd name="connsiteX46" fmla="*/ 4688360 w 5607730"/>
              <a:gd name="connsiteY46" fmla="*/ 2454966 h 4220483"/>
              <a:gd name="connsiteX47" fmla="*/ 4743025 w 5607730"/>
              <a:gd name="connsiteY47" fmla="*/ 2534479 h 4220483"/>
              <a:gd name="connsiteX48" fmla="*/ 4777812 w 5607730"/>
              <a:gd name="connsiteY48" fmla="*/ 2594113 h 4220483"/>
              <a:gd name="connsiteX49" fmla="*/ 4817569 w 5607730"/>
              <a:gd name="connsiteY49" fmla="*/ 2648779 h 4220483"/>
              <a:gd name="connsiteX50" fmla="*/ 4862295 w 5607730"/>
              <a:gd name="connsiteY50" fmla="*/ 2703444 h 4220483"/>
              <a:gd name="connsiteX51" fmla="*/ 4872234 w 5607730"/>
              <a:gd name="connsiteY51" fmla="*/ 2748170 h 4220483"/>
              <a:gd name="connsiteX52" fmla="*/ 4872234 w 5607730"/>
              <a:gd name="connsiteY52" fmla="*/ 2792896 h 4220483"/>
              <a:gd name="connsiteX53" fmla="*/ 4832478 w 5607730"/>
              <a:gd name="connsiteY53" fmla="*/ 2922105 h 4220483"/>
              <a:gd name="connsiteX54" fmla="*/ 4703269 w 5607730"/>
              <a:gd name="connsiteY54" fmla="*/ 3061253 h 4220483"/>
              <a:gd name="connsiteX55" fmla="*/ 4509456 w 5607730"/>
              <a:gd name="connsiteY55" fmla="*/ 2728292 h 4220483"/>
              <a:gd name="connsiteX56" fmla="*/ 4380247 w 5607730"/>
              <a:gd name="connsiteY56" fmla="*/ 2564296 h 4220483"/>
              <a:gd name="connsiteX57" fmla="*/ 4121830 w 5607730"/>
              <a:gd name="connsiteY57" fmla="*/ 2479813 h 4220483"/>
              <a:gd name="connsiteX58" fmla="*/ 3749112 w 5607730"/>
              <a:gd name="connsiteY58" fmla="*/ 2425148 h 4220483"/>
              <a:gd name="connsiteX59" fmla="*/ 3455908 w 5607730"/>
              <a:gd name="connsiteY59" fmla="*/ 2524540 h 4220483"/>
              <a:gd name="connsiteX60" fmla="*/ 3132886 w 5607730"/>
              <a:gd name="connsiteY60" fmla="*/ 2499692 h 4220483"/>
              <a:gd name="connsiteX61" fmla="*/ 2874469 w 5607730"/>
              <a:gd name="connsiteY61" fmla="*/ 2504661 h 4220483"/>
              <a:gd name="connsiteX62" fmla="*/ 2442117 w 5607730"/>
              <a:gd name="connsiteY62" fmla="*/ 2514600 h 4220483"/>
              <a:gd name="connsiteX63" fmla="*/ 1845768 w 5607730"/>
              <a:gd name="connsiteY63" fmla="*/ 2594112 h 4220483"/>
              <a:gd name="connsiteX64" fmla="*/ 1751348 w 5607730"/>
              <a:gd name="connsiteY64" fmla="*/ 2812774 h 4220483"/>
              <a:gd name="connsiteX65" fmla="*/ 1746378 w 5607730"/>
              <a:gd name="connsiteY65" fmla="*/ 2981740 h 4220483"/>
              <a:gd name="connsiteX66" fmla="*/ 1671834 w 5607730"/>
              <a:gd name="connsiteY66" fmla="*/ 3066222 h 4220483"/>
              <a:gd name="connsiteX67" fmla="*/ 1478021 w 5607730"/>
              <a:gd name="connsiteY67" fmla="*/ 2862469 h 4220483"/>
              <a:gd name="connsiteX68" fmla="*/ 1363722 w 5607730"/>
              <a:gd name="connsiteY68" fmla="*/ 2683564 h 4220483"/>
              <a:gd name="connsiteX69" fmla="*/ 1338873 w 5607730"/>
              <a:gd name="connsiteY69" fmla="*/ 2579203 h 4220483"/>
              <a:gd name="connsiteX70" fmla="*/ 1358752 w 5607730"/>
              <a:gd name="connsiteY70" fmla="*/ 2777987 h 4220483"/>
              <a:gd name="connsiteX71" fmla="*/ 1522747 w 5607730"/>
              <a:gd name="connsiteY71" fmla="*/ 2986708 h 4220483"/>
              <a:gd name="connsiteX72" fmla="*/ 1691713 w 5607730"/>
              <a:gd name="connsiteY72" fmla="*/ 3414090 h 4220483"/>
              <a:gd name="connsiteX73" fmla="*/ 1935221 w 5607730"/>
              <a:gd name="connsiteY73" fmla="*/ 3876259 h 4220483"/>
              <a:gd name="connsiteX74" fmla="*/ 2029643 w 5607730"/>
              <a:gd name="connsiteY74" fmla="*/ 4005468 h 4220483"/>
              <a:gd name="connsiteX75" fmla="*/ 1666864 w 5607730"/>
              <a:gd name="connsiteY75" fmla="*/ 4204249 h 4220483"/>
              <a:gd name="connsiteX76" fmla="*/ 1666865 w 5607730"/>
              <a:gd name="connsiteY76" fmla="*/ 4209219 h 4220483"/>
              <a:gd name="connsiteX77" fmla="*/ 364839 w 5607730"/>
              <a:gd name="connsiteY77" fmla="*/ 4025345 h 4220483"/>
              <a:gd name="connsiteX78" fmla="*/ 12000 w 5607730"/>
              <a:gd name="connsiteY78" fmla="*/ 3523419 h 4220483"/>
              <a:gd name="connsiteX79" fmla="*/ 141208 w 5607730"/>
              <a:gd name="connsiteY79" fmla="*/ 2623928 h 4220483"/>
              <a:gd name="connsiteX80" fmla="*/ 344960 w 5607730"/>
              <a:gd name="connsiteY80" fmla="*/ 2131941 h 4220483"/>
              <a:gd name="connsiteX81" fmla="*/ 528834 w 5607730"/>
              <a:gd name="connsiteY81" fmla="*/ 2211454 h 4220483"/>
              <a:gd name="connsiteX82" fmla="*/ 603377 w 5607730"/>
              <a:gd name="connsiteY82" fmla="*/ 2236303 h 4220483"/>
              <a:gd name="connsiteX83" fmla="*/ 588469 w 5607730"/>
              <a:gd name="connsiteY83" fmla="*/ 2246241 h 4220483"/>
              <a:gd name="connsiteX0" fmla="*/ 2066480 w 5607730"/>
              <a:gd name="connsiteY0" fmla="*/ 782273 h 4220483"/>
              <a:gd name="connsiteX1" fmla="*/ 2064982 w 5607730"/>
              <a:gd name="connsiteY1" fmla="*/ 774224 h 4220483"/>
              <a:gd name="connsiteX2" fmla="*/ 2046839 w 5607730"/>
              <a:gd name="connsiteY2" fmla="*/ 708909 h 4220483"/>
              <a:gd name="connsiteX3" fmla="*/ 1953207 w 5607730"/>
              <a:gd name="connsiteY3" fmla="*/ 789133 h 4220483"/>
              <a:gd name="connsiteX4" fmla="*/ 1872352 w 5607730"/>
              <a:gd name="connsiteY4" fmla="*/ 788502 h 4220483"/>
              <a:gd name="connsiteX5" fmla="*/ 1772171 w 5607730"/>
              <a:gd name="connsiteY5" fmla="*/ 751901 h 4220483"/>
              <a:gd name="connsiteX6" fmla="*/ 1642018 w 5607730"/>
              <a:gd name="connsiteY6" fmla="*/ 874641 h 4220483"/>
              <a:gd name="connsiteX7" fmla="*/ 1284208 w 5607730"/>
              <a:gd name="connsiteY7" fmla="*/ 869671 h 4220483"/>
              <a:gd name="connsiteX8" fmla="*/ 1125182 w 5607730"/>
              <a:gd name="connsiteY8" fmla="*/ 785188 h 4220483"/>
              <a:gd name="connsiteX9" fmla="*/ 1184817 w 5607730"/>
              <a:gd name="connsiteY9" fmla="*/ 581440 h 4220483"/>
              <a:gd name="connsiteX10" fmla="*/ 1229543 w 5607730"/>
              <a:gd name="connsiteY10" fmla="*/ 357809 h 4220483"/>
              <a:gd name="connsiteX11" fmla="*/ 1428325 w 5607730"/>
              <a:gd name="connsiteY11" fmla="*/ 263387 h 4220483"/>
              <a:gd name="connsiteX12" fmla="*/ 1597291 w 5607730"/>
              <a:gd name="connsiteY12" fmla="*/ 293205 h 4220483"/>
              <a:gd name="connsiteX13" fmla="*/ 1915343 w 5607730"/>
              <a:gd name="connsiteY13" fmla="*/ 124240 h 4220483"/>
              <a:gd name="connsiteX14" fmla="*/ 2253273 w 5607730"/>
              <a:gd name="connsiteY14" fmla="*/ 69574 h 4220483"/>
              <a:gd name="connsiteX15" fmla="*/ 2521630 w 5607730"/>
              <a:gd name="connsiteY15" fmla="*/ 89453 h 4220483"/>
              <a:gd name="connsiteX16" fmla="*/ 2874469 w 5607730"/>
              <a:gd name="connsiteY16" fmla="*/ 89453 h 4220483"/>
              <a:gd name="connsiteX17" fmla="*/ 3162704 w 5607730"/>
              <a:gd name="connsiteY17" fmla="*/ 0 h 4220483"/>
              <a:gd name="connsiteX18" fmla="*/ 3237247 w 5607730"/>
              <a:gd name="connsiteY18" fmla="*/ 19879 h 4220483"/>
              <a:gd name="connsiteX19" fmla="*/ 3495665 w 5607730"/>
              <a:gd name="connsiteY19" fmla="*/ 64605 h 4220483"/>
              <a:gd name="connsiteX20" fmla="*/ 3609965 w 5607730"/>
              <a:gd name="connsiteY20" fmla="*/ 134179 h 4220483"/>
              <a:gd name="connsiteX21" fmla="*/ 3833595 w 5607730"/>
              <a:gd name="connsiteY21" fmla="*/ 377687 h 4220483"/>
              <a:gd name="connsiteX22" fmla="*/ 4106921 w 5607730"/>
              <a:gd name="connsiteY22" fmla="*/ 591379 h 4220483"/>
              <a:gd name="connsiteX23" fmla="*/ 4375278 w 5607730"/>
              <a:gd name="connsiteY23" fmla="*/ 720587 h 4220483"/>
              <a:gd name="connsiteX24" fmla="*/ 4623756 w 5607730"/>
              <a:gd name="connsiteY24" fmla="*/ 944218 h 4220483"/>
              <a:gd name="connsiteX25" fmla="*/ 4882173 w 5607730"/>
              <a:gd name="connsiteY25" fmla="*/ 1013792 h 4220483"/>
              <a:gd name="connsiteX26" fmla="*/ 4981565 w 5607730"/>
              <a:gd name="connsiteY26" fmla="*/ 1207605 h 4220483"/>
              <a:gd name="connsiteX27" fmla="*/ 5056108 w 5607730"/>
              <a:gd name="connsiteY27" fmla="*/ 1500809 h 4220483"/>
              <a:gd name="connsiteX28" fmla="*/ 5324465 w 5607730"/>
              <a:gd name="connsiteY28" fmla="*/ 1714500 h 4220483"/>
              <a:gd name="connsiteX29" fmla="*/ 5528217 w 5607730"/>
              <a:gd name="connsiteY29" fmla="*/ 1928192 h 4220483"/>
              <a:gd name="connsiteX30" fmla="*/ 5607730 w 5607730"/>
              <a:gd name="connsiteY30" fmla="*/ 2171700 h 4220483"/>
              <a:gd name="connsiteX31" fmla="*/ 5567973 w 5607730"/>
              <a:gd name="connsiteY31" fmla="*/ 2410240 h 4220483"/>
              <a:gd name="connsiteX32" fmla="*/ 5438765 w 5607730"/>
              <a:gd name="connsiteY32" fmla="*/ 2643809 h 4220483"/>
              <a:gd name="connsiteX33" fmla="*/ 5399008 w 5607730"/>
              <a:gd name="connsiteY33" fmla="*/ 2678596 h 4220483"/>
              <a:gd name="connsiteX34" fmla="*/ 5314525 w 5607730"/>
              <a:gd name="connsiteY34" fmla="*/ 2658718 h 4220483"/>
              <a:gd name="connsiteX35" fmla="*/ 5249921 w 5607730"/>
              <a:gd name="connsiteY35" fmla="*/ 2559327 h 4220483"/>
              <a:gd name="connsiteX36" fmla="*/ 5200225 w 5607730"/>
              <a:gd name="connsiteY36" fmla="*/ 2469874 h 4220483"/>
              <a:gd name="connsiteX37" fmla="*/ 5100834 w 5607730"/>
              <a:gd name="connsiteY37" fmla="*/ 2335696 h 4220483"/>
              <a:gd name="connsiteX38" fmla="*/ 5031260 w 5607730"/>
              <a:gd name="connsiteY38" fmla="*/ 2271092 h 4220483"/>
              <a:gd name="connsiteX39" fmla="*/ 4996473 w 5607730"/>
              <a:gd name="connsiteY39" fmla="*/ 2216427 h 4220483"/>
              <a:gd name="connsiteX40" fmla="*/ 4971625 w 5607730"/>
              <a:gd name="connsiteY40" fmla="*/ 2261153 h 4220483"/>
              <a:gd name="connsiteX41" fmla="*/ 4951747 w 5607730"/>
              <a:gd name="connsiteY41" fmla="*/ 2276061 h 4220483"/>
              <a:gd name="connsiteX42" fmla="*/ 4911991 w 5607730"/>
              <a:gd name="connsiteY42" fmla="*/ 2241274 h 4220483"/>
              <a:gd name="connsiteX43" fmla="*/ 4852356 w 5607730"/>
              <a:gd name="connsiteY43" fmla="*/ 2251213 h 4220483"/>
              <a:gd name="connsiteX44" fmla="*/ 4787752 w 5607730"/>
              <a:gd name="connsiteY44" fmla="*/ 2290970 h 4220483"/>
              <a:gd name="connsiteX45" fmla="*/ 4733086 w 5607730"/>
              <a:gd name="connsiteY45" fmla="*/ 2360544 h 4220483"/>
              <a:gd name="connsiteX46" fmla="*/ 4728117 w 5607730"/>
              <a:gd name="connsiteY46" fmla="*/ 2430118 h 4220483"/>
              <a:gd name="connsiteX47" fmla="*/ 4688360 w 5607730"/>
              <a:gd name="connsiteY47" fmla="*/ 2454966 h 4220483"/>
              <a:gd name="connsiteX48" fmla="*/ 4743025 w 5607730"/>
              <a:gd name="connsiteY48" fmla="*/ 2534479 h 4220483"/>
              <a:gd name="connsiteX49" fmla="*/ 4777812 w 5607730"/>
              <a:gd name="connsiteY49" fmla="*/ 2594113 h 4220483"/>
              <a:gd name="connsiteX50" fmla="*/ 4817569 w 5607730"/>
              <a:gd name="connsiteY50" fmla="*/ 2648779 h 4220483"/>
              <a:gd name="connsiteX51" fmla="*/ 4862295 w 5607730"/>
              <a:gd name="connsiteY51" fmla="*/ 2703444 h 4220483"/>
              <a:gd name="connsiteX52" fmla="*/ 4872234 w 5607730"/>
              <a:gd name="connsiteY52" fmla="*/ 2748170 h 4220483"/>
              <a:gd name="connsiteX53" fmla="*/ 4872234 w 5607730"/>
              <a:gd name="connsiteY53" fmla="*/ 2792896 h 4220483"/>
              <a:gd name="connsiteX54" fmla="*/ 4832478 w 5607730"/>
              <a:gd name="connsiteY54" fmla="*/ 2922105 h 4220483"/>
              <a:gd name="connsiteX55" fmla="*/ 4703269 w 5607730"/>
              <a:gd name="connsiteY55" fmla="*/ 3061253 h 4220483"/>
              <a:gd name="connsiteX56" fmla="*/ 4509456 w 5607730"/>
              <a:gd name="connsiteY56" fmla="*/ 2728292 h 4220483"/>
              <a:gd name="connsiteX57" fmla="*/ 4380247 w 5607730"/>
              <a:gd name="connsiteY57" fmla="*/ 2564296 h 4220483"/>
              <a:gd name="connsiteX58" fmla="*/ 4121830 w 5607730"/>
              <a:gd name="connsiteY58" fmla="*/ 2479813 h 4220483"/>
              <a:gd name="connsiteX59" fmla="*/ 3749112 w 5607730"/>
              <a:gd name="connsiteY59" fmla="*/ 2425148 h 4220483"/>
              <a:gd name="connsiteX60" fmla="*/ 3455908 w 5607730"/>
              <a:gd name="connsiteY60" fmla="*/ 2524540 h 4220483"/>
              <a:gd name="connsiteX61" fmla="*/ 3132886 w 5607730"/>
              <a:gd name="connsiteY61" fmla="*/ 2499692 h 4220483"/>
              <a:gd name="connsiteX62" fmla="*/ 2874469 w 5607730"/>
              <a:gd name="connsiteY62" fmla="*/ 2504661 h 4220483"/>
              <a:gd name="connsiteX63" fmla="*/ 2442117 w 5607730"/>
              <a:gd name="connsiteY63" fmla="*/ 2514600 h 4220483"/>
              <a:gd name="connsiteX64" fmla="*/ 1845768 w 5607730"/>
              <a:gd name="connsiteY64" fmla="*/ 2594112 h 4220483"/>
              <a:gd name="connsiteX65" fmla="*/ 1751348 w 5607730"/>
              <a:gd name="connsiteY65" fmla="*/ 2812774 h 4220483"/>
              <a:gd name="connsiteX66" fmla="*/ 1746378 w 5607730"/>
              <a:gd name="connsiteY66" fmla="*/ 2981740 h 4220483"/>
              <a:gd name="connsiteX67" fmla="*/ 1671834 w 5607730"/>
              <a:gd name="connsiteY67" fmla="*/ 3066222 h 4220483"/>
              <a:gd name="connsiteX68" fmla="*/ 1478021 w 5607730"/>
              <a:gd name="connsiteY68" fmla="*/ 2862469 h 4220483"/>
              <a:gd name="connsiteX69" fmla="*/ 1363722 w 5607730"/>
              <a:gd name="connsiteY69" fmla="*/ 2683564 h 4220483"/>
              <a:gd name="connsiteX70" fmla="*/ 1338873 w 5607730"/>
              <a:gd name="connsiteY70" fmla="*/ 2579203 h 4220483"/>
              <a:gd name="connsiteX71" fmla="*/ 1358752 w 5607730"/>
              <a:gd name="connsiteY71" fmla="*/ 2777987 h 4220483"/>
              <a:gd name="connsiteX72" fmla="*/ 1522747 w 5607730"/>
              <a:gd name="connsiteY72" fmla="*/ 2986708 h 4220483"/>
              <a:gd name="connsiteX73" fmla="*/ 1691713 w 5607730"/>
              <a:gd name="connsiteY73" fmla="*/ 3414090 h 4220483"/>
              <a:gd name="connsiteX74" fmla="*/ 1935221 w 5607730"/>
              <a:gd name="connsiteY74" fmla="*/ 3876259 h 4220483"/>
              <a:gd name="connsiteX75" fmla="*/ 2029643 w 5607730"/>
              <a:gd name="connsiteY75" fmla="*/ 4005468 h 4220483"/>
              <a:gd name="connsiteX76" fmla="*/ 1666864 w 5607730"/>
              <a:gd name="connsiteY76" fmla="*/ 4204249 h 4220483"/>
              <a:gd name="connsiteX77" fmla="*/ 1666865 w 5607730"/>
              <a:gd name="connsiteY77" fmla="*/ 4209219 h 4220483"/>
              <a:gd name="connsiteX78" fmla="*/ 364839 w 5607730"/>
              <a:gd name="connsiteY78" fmla="*/ 4025345 h 4220483"/>
              <a:gd name="connsiteX79" fmla="*/ 12000 w 5607730"/>
              <a:gd name="connsiteY79" fmla="*/ 3523419 h 4220483"/>
              <a:gd name="connsiteX80" fmla="*/ 141208 w 5607730"/>
              <a:gd name="connsiteY80" fmla="*/ 2623928 h 4220483"/>
              <a:gd name="connsiteX81" fmla="*/ 344960 w 5607730"/>
              <a:gd name="connsiteY81" fmla="*/ 2131941 h 4220483"/>
              <a:gd name="connsiteX82" fmla="*/ 528834 w 5607730"/>
              <a:gd name="connsiteY82" fmla="*/ 2211454 h 4220483"/>
              <a:gd name="connsiteX83" fmla="*/ 603377 w 5607730"/>
              <a:gd name="connsiteY83" fmla="*/ 2236303 h 4220483"/>
              <a:gd name="connsiteX84" fmla="*/ 588469 w 5607730"/>
              <a:gd name="connsiteY84" fmla="*/ 2246241 h 4220483"/>
              <a:gd name="connsiteX0" fmla="*/ 2066480 w 5607730"/>
              <a:gd name="connsiteY0" fmla="*/ 782273 h 4220483"/>
              <a:gd name="connsiteX1" fmla="*/ 1972453 w 5607730"/>
              <a:gd name="connsiteY1" fmla="*/ 857681 h 4220483"/>
              <a:gd name="connsiteX2" fmla="*/ 2046839 w 5607730"/>
              <a:gd name="connsiteY2" fmla="*/ 708909 h 4220483"/>
              <a:gd name="connsiteX3" fmla="*/ 1953207 w 5607730"/>
              <a:gd name="connsiteY3" fmla="*/ 789133 h 4220483"/>
              <a:gd name="connsiteX4" fmla="*/ 1872352 w 5607730"/>
              <a:gd name="connsiteY4" fmla="*/ 788502 h 4220483"/>
              <a:gd name="connsiteX5" fmla="*/ 1772171 w 5607730"/>
              <a:gd name="connsiteY5" fmla="*/ 751901 h 4220483"/>
              <a:gd name="connsiteX6" fmla="*/ 1642018 w 5607730"/>
              <a:gd name="connsiteY6" fmla="*/ 874641 h 4220483"/>
              <a:gd name="connsiteX7" fmla="*/ 1284208 w 5607730"/>
              <a:gd name="connsiteY7" fmla="*/ 869671 h 4220483"/>
              <a:gd name="connsiteX8" fmla="*/ 1125182 w 5607730"/>
              <a:gd name="connsiteY8" fmla="*/ 785188 h 4220483"/>
              <a:gd name="connsiteX9" fmla="*/ 1184817 w 5607730"/>
              <a:gd name="connsiteY9" fmla="*/ 581440 h 4220483"/>
              <a:gd name="connsiteX10" fmla="*/ 1229543 w 5607730"/>
              <a:gd name="connsiteY10" fmla="*/ 357809 h 4220483"/>
              <a:gd name="connsiteX11" fmla="*/ 1428325 w 5607730"/>
              <a:gd name="connsiteY11" fmla="*/ 263387 h 4220483"/>
              <a:gd name="connsiteX12" fmla="*/ 1597291 w 5607730"/>
              <a:gd name="connsiteY12" fmla="*/ 293205 h 4220483"/>
              <a:gd name="connsiteX13" fmla="*/ 1915343 w 5607730"/>
              <a:gd name="connsiteY13" fmla="*/ 124240 h 4220483"/>
              <a:gd name="connsiteX14" fmla="*/ 2253273 w 5607730"/>
              <a:gd name="connsiteY14" fmla="*/ 69574 h 4220483"/>
              <a:gd name="connsiteX15" fmla="*/ 2521630 w 5607730"/>
              <a:gd name="connsiteY15" fmla="*/ 89453 h 4220483"/>
              <a:gd name="connsiteX16" fmla="*/ 2874469 w 5607730"/>
              <a:gd name="connsiteY16" fmla="*/ 89453 h 4220483"/>
              <a:gd name="connsiteX17" fmla="*/ 3162704 w 5607730"/>
              <a:gd name="connsiteY17" fmla="*/ 0 h 4220483"/>
              <a:gd name="connsiteX18" fmla="*/ 3237247 w 5607730"/>
              <a:gd name="connsiteY18" fmla="*/ 19879 h 4220483"/>
              <a:gd name="connsiteX19" fmla="*/ 3495665 w 5607730"/>
              <a:gd name="connsiteY19" fmla="*/ 64605 h 4220483"/>
              <a:gd name="connsiteX20" fmla="*/ 3609965 w 5607730"/>
              <a:gd name="connsiteY20" fmla="*/ 134179 h 4220483"/>
              <a:gd name="connsiteX21" fmla="*/ 3833595 w 5607730"/>
              <a:gd name="connsiteY21" fmla="*/ 377687 h 4220483"/>
              <a:gd name="connsiteX22" fmla="*/ 4106921 w 5607730"/>
              <a:gd name="connsiteY22" fmla="*/ 591379 h 4220483"/>
              <a:gd name="connsiteX23" fmla="*/ 4375278 w 5607730"/>
              <a:gd name="connsiteY23" fmla="*/ 720587 h 4220483"/>
              <a:gd name="connsiteX24" fmla="*/ 4623756 w 5607730"/>
              <a:gd name="connsiteY24" fmla="*/ 944218 h 4220483"/>
              <a:gd name="connsiteX25" fmla="*/ 4882173 w 5607730"/>
              <a:gd name="connsiteY25" fmla="*/ 1013792 h 4220483"/>
              <a:gd name="connsiteX26" fmla="*/ 4981565 w 5607730"/>
              <a:gd name="connsiteY26" fmla="*/ 1207605 h 4220483"/>
              <a:gd name="connsiteX27" fmla="*/ 5056108 w 5607730"/>
              <a:gd name="connsiteY27" fmla="*/ 1500809 h 4220483"/>
              <a:gd name="connsiteX28" fmla="*/ 5324465 w 5607730"/>
              <a:gd name="connsiteY28" fmla="*/ 1714500 h 4220483"/>
              <a:gd name="connsiteX29" fmla="*/ 5528217 w 5607730"/>
              <a:gd name="connsiteY29" fmla="*/ 1928192 h 4220483"/>
              <a:gd name="connsiteX30" fmla="*/ 5607730 w 5607730"/>
              <a:gd name="connsiteY30" fmla="*/ 2171700 h 4220483"/>
              <a:gd name="connsiteX31" fmla="*/ 5567973 w 5607730"/>
              <a:gd name="connsiteY31" fmla="*/ 2410240 h 4220483"/>
              <a:gd name="connsiteX32" fmla="*/ 5438765 w 5607730"/>
              <a:gd name="connsiteY32" fmla="*/ 2643809 h 4220483"/>
              <a:gd name="connsiteX33" fmla="*/ 5399008 w 5607730"/>
              <a:gd name="connsiteY33" fmla="*/ 2678596 h 4220483"/>
              <a:gd name="connsiteX34" fmla="*/ 5314525 w 5607730"/>
              <a:gd name="connsiteY34" fmla="*/ 2658718 h 4220483"/>
              <a:gd name="connsiteX35" fmla="*/ 5249921 w 5607730"/>
              <a:gd name="connsiteY35" fmla="*/ 2559327 h 4220483"/>
              <a:gd name="connsiteX36" fmla="*/ 5200225 w 5607730"/>
              <a:gd name="connsiteY36" fmla="*/ 2469874 h 4220483"/>
              <a:gd name="connsiteX37" fmla="*/ 5100834 w 5607730"/>
              <a:gd name="connsiteY37" fmla="*/ 2335696 h 4220483"/>
              <a:gd name="connsiteX38" fmla="*/ 5031260 w 5607730"/>
              <a:gd name="connsiteY38" fmla="*/ 2271092 h 4220483"/>
              <a:gd name="connsiteX39" fmla="*/ 4996473 w 5607730"/>
              <a:gd name="connsiteY39" fmla="*/ 2216427 h 4220483"/>
              <a:gd name="connsiteX40" fmla="*/ 4971625 w 5607730"/>
              <a:gd name="connsiteY40" fmla="*/ 2261153 h 4220483"/>
              <a:gd name="connsiteX41" fmla="*/ 4951747 w 5607730"/>
              <a:gd name="connsiteY41" fmla="*/ 2276061 h 4220483"/>
              <a:gd name="connsiteX42" fmla="*/ 4911991 w 5607730"/>
              <a:gd name="connsiteY42" fmla="*/ 2241274 h 4220483"/>
              <a:gd name="connsiteX43" fmla="*/ 4852356 w 5607730"/>
              <a:gd name="connsiteY43" fmla="*/ 2251213 h 4220483"/>
              <a:gd name="connsiteX44" fmla="*/ 4787752 w 5607730"/>
              <a:gd name="connsiteY44" fmla="*/ 2290970 h 4220483"/>
              <a:gd name="connsiteX45" fmla="*/ 4733086 w 5607730"/>
              <a:gd name="connsiteY45" fmla="*/ 2360544 h 4220483"/>
              <a:gd name="connsiteX46" fmla="*/ 4728117 w 5607730"/>
              <a:gd name="connsiteY46" fmla="*/ 2430118 h 4220483"/>
              <a:gd name="connsiteX47" fmla="*/ 4688360 w 5607730"/>
              <a:gd name="connsiteY47" fmla="*/ 2454966 h 4220483"/>
              <a:gd name="connsiteX48" fmla="*/ 4743025 w 5607730"/>
              <a:gd name="connsiteY48" fmla="*/ 2534479 h 4220483"/>
              <a:gd name="connsiteX49" fmla="*/ 4777812 w 5607730"/>
              <a:gd name="connsiteY49" fmla="*/ 2594113 h 4220483"/>
              <a:gd name="connsiteX50" fmla="*/ 4817569 w 5607730"/>
              <a:gd name="connsiteY50" fmla="*/ 2648779 h 4220483"/>
              <a:gd name="connsiteX51" fmla="*/ 4862295 w 5607730"/>
              <a:gd name="connsiteY51" fmla="*/ 2703444 h 4220483"/>
              <a:gd name="connsiteX52" fmla="*/ 4872234 w 5607730"/>
              <a:gd name="connsiteY52" fmla="*/ 2748170 h 4220483"/>
              <a:gd name="connsiteX53" fmla="*/ 4872234 w 5607730"/>
              <a:gd name="connsiteY53" fmla="*/ 2792896 h 4220483"/>
              <a:gd name="connsiteX54" fmla="*/ 4832478 w 5607730"/>
              <a:gd name="connsiteY54" fmla="*/ 2922105 h 4220483"/>
              <a:gd name="connsiteX55" fmla="*/ 4703269 w 5607730"/>
              <a:gd name="connsiteY55" fmla="*/ 3061253 h 4220483"/>
              <a:gd name="connsiteX56" fmla="*/ 4509456 w 5607730"/>
              <a:gd name="connsiteY56" fmla="*/ 2728292 h 4220483"/>
              <a:gd name="connsiteX57" fmla="*/ 4380247 w 5607730"/>
              <a:gd name="connsiteY57" fmla="*/ 2564296 h 4220483"/>
              <a:gd name="connsiteX58" fmla="*/ 4121830 w 5607730"/>
              <a:gd name="connsiteY58" fmla="*/ 2479813 h 4220483"/>
              <a:gd name="connsiteX59" fmla="*/ 3749112 w 5607730"/>
              <a:gd name="connsiteY59" fmla="*/ 2425148 h 4220483"/>
              <a:gd name="connsiteX60" fmla="*/ 3455908 w 5607730"/>
              <a:gd name="connsiteY60" fmla="*/ 2524540 h 4220483"/>
              <a:gd name="connsiteX61" fmla="*/ 3132886 w 5607730"/>
              <a:gd name="connsiteY61" fmla="*/ 2499692 h 4220483"/>
              <a:gd name="connsiteX62" fmla="*/ 2874469 w 5607730"/>
              <a:gd name="connsiteY62" fmla="*/ 2504661 h 4220483"/>
              <a:gd name="connsiteX63" fmla="*/ 2442117 w 5607730"/>
              <a:gd name="connsiteY63" fmla="*/ 2514600 h 4220483"/>
              <a:gd name="connsiteX64" fmla="*/ 1845768 w 5607730"/>
              <a:gd name="connsiteY64" fmla="*/ 2594112 h 4220483"/>
              <a:gd name="connsiteX65" fmla="*/ 1751348 w 5607730"/>
              <a:gd name="connsiteY65" fmla="*/ 2812774 h 4220483"/>
              <a:gd name="connsiteX66" fmla="*/ 1746378 w 5607730"/>
              <a:gd name="connsiteY66" fmla="*/ 2981740 h 4220483"/>
              <a:gd name="connsiteX67" fmla="*/ 1671834 w 5607730"/>
              <a:gd name="connsiteY67" fmla="*/ 3066222 h 4220483"/>
              <a:gd name="connsiteX68" fmla="*/ 1478021 w 5607730"/>
              <a:gd name="connsiteY68" fmla="*/ 2862469 h 4220483"/>
              <a:gd name="connsiteX69" fmla="*/ 1363722 w 5607730"/>
              <a:gd name="connsiteY69" fmla="*/ 2683564 h 4220483"/>
              <a:gd name="connsiteX70" fmla="*/ 1338873 w 5607730"/>
              <a:gd name="connsiteY70" fmla="*/ 2579203 h 4220483"/>
              <a:gd name="connsiteX71" fmla="*/ 1358752 w 5607730"/>
              <a:gd name="connsiteY71" fmla="*/ 2777987 h 4220483"/>
              <a:gd name="connsiteX72" fmla="*/ 1522747 w 5607730"/>
              <a:gd name="connsiteY72" fmla="*/ 2986708 h 4220483"/>
              <a:gd name="connsiteX73" fmla="*/ 1691713 w 5607730"/>
              <a:gd name="connsiteY73" fmla="*/ 3414090 h 4220483"/>
              <a:gd name="connsiteX74" fmla="*/ 1935221 w 5607730"/>
              <a:gd name="connsiteY74" fmla="*/ 3876259 h 4220483"/>
              <a:gd name="connsiteX75" fmla="*/ 2029643 w 5607730"/>
              <a:gd name="connsiteY75" fmla="*/ 4005468 h 4220483"/>
              <a:gd name="connsiteX76" fmla="*/ 1666864 w 5607730"/>
              <a:gd name="connsiteY76" fmla="*/ 4204249 h 4220483"/>
              <a:gd name="connsiteX77" fmla="*/ 1666865 w 5607730"/>
              <a:gd name="connsiteY77" fmla="*/ 4209219 h 4220483"/>
              <a:gd name="connsiteX78" fmla="*/ 364839 w 5607730"/>
              <a:gd name="connsiteY78" fmla="*/ 4025345 h 4220483"/>
              <a:gd name="connsiteX79" fmla="*/ 12000 w 5607730"/>
              <a:gd name="connsiteY79" fmla="*/ 3523419 h 4220483"/>
              <a:gd name="connsiteX80" fmla="*/ 141208 w 5607730"/>
              <a:gd name="connsiteY80" fmla="*/ 2623928 h 4220483"/>
              <a:gd name="connsiteX81" fmla="*/ 344960 w 5607730"/>
              <a:gd name="connsiteY81" fmla="*/ 2131941 h 4220483"/>
              <a:gd name="connsiteX82" fmla="*/ 528834 w 5607730"/>
              <a:gd name="connsiteY82" fmla="*/ 2211454 h 4220483"/>
              <a:gd name="connsiteX83" fmla="*/ 603377 w 5607730"/>
              <a:gd name="connsiteY83" fmla="*/ 2236303 h 4220483"/>
              <a:gd name="connsiteX84" fmla="*/ 588469 w 5607730"/>
              <a:gd name="connsiteY84" fmla="*/ 2246241 h 4220483"/>
              <a:gd name="connsiteX0" fmla="*/ 2021123 w 5607730"/>
              <a:gd name="connsiteY0" fmla="*/ 907458 h 4220483"/>
              <a:gd name="connsiteX1" fmla="*/ 1972453 w 5607730"/>
              <a:gd name="connsiteY1" fmla="*/ 857681 h 4220483"/>
              <a:gd name="connsiteX2" fmla="*/ 2046839 w 5607730"/>
              <a:gd name="connsiteY2" fmla="*/ 708909 h 4220483"/>
              <a:gd name="connsiteX3" fmla="*/ 1953207 w 5607730"/>
              <a:gd name="connsiteY3" fmla="*/ 789133 h 4220483"/>
              <a:gd name="connsiteX4" fmla="*/ 1872352 w 5607730"/>
              <a:gd name="connsiteY4" fmla="*/ 788502 h 4220483"/>
              <a:gd name="connsiteX5" fmla="*/ 1772171 w 5607730"/>
              <a:gd name="connsiteY5" fmla="*/ 751901 h 4220483"/>
              <a:gd name="connsiteX6" fmla="*/ 1642018 w 5607730"/>
              <a:gd name="connsiteY6" fmla="*/ 874641 h 4220483"/>
              <a:gd name="connsiteX7" fmla="*/ 1284208 w 5607730"/>
              <a:gd name="connsiteY7" fmla="*/ 869671 h 4220483"/>
              <a:gd name="connsiteX8" fmla="*/ 1125182 w 5607730"/>
              <a:gd name="connsiteY8" fmla="*/ 785188 h 4220483"/>
              <a:gd name="connsiteX9" fmla="*/ 1184817 w 5607730"/>
              <a:gd name="connsiteY9" fmla="*/ 581440 h 4220483"/>
              <a:gd name="connsiteX10" fmla="*/ 1229543 w 5607730"/>
              <a:gd name="connsiteY10" fmla="*/ 357809 h 4220483"/>
              <a:gd name="connsiteX11" fmla="*/ 1428325 w 5607730"/>
              <a:gd name="connsiteY11" fmla="*/ 263387 h 4220483"/>
              <a:gd name="connsiteX12" fmla="*/ 1597291 w 5607730"/>
              <a:gd name="connsiteY12" fmla="*/ 293205 h 4220483"/>
              <a:gd name="connsiteX13" fmla="*/ 1915343 w 5607730"/>
              <a:gd name="connsiteY13" fmla="*/ 124240 h 4220483"/>
              <a:gd name="connsiteX14" fmla="*/ 2253273 w 5607730"/>
              <a:gd name="connsiteY14" fmla="*/ 69574 h 4220483"/>
              <a:gd name="connsiteX15" fmla="*/ 2521630 w 5607730"/>
              <a:gd name="connsiteY15" fmla="*/ 89453 h 4220483"/>
              <a:gd name="connsiteX16" fmla="*/ 2874469 w 5607730"/>
              <a:gd name="connsiteY16" fmla="*/ 89453 h 4220483"/>
              <a:gd name="connsiteX17" fmla="*/ 3162704 w 5607730"/>
              <a:gd name="connsiteY17" fmla="*/ 0 h 4220483"/>
              <a:gd name="connsiteX18" fmla="*/ 3237247 w 5607730"/>
              <a:gd name="connsiteY18" fmla="*/ 19879 h 4220483"/>
              <a:gd name="connsiteX19" fmla="*/ 3495665 w 5607730"/>
              <a:gd name="connsiteY19" fmla="*/ 64605 h 4220483"/>
              <a:gd name="connsiteX20" fmla="*/ 3609965 w 5607730"/>
              <a:gd name="connsiteY20" fmla="*/ 134179 h 4220483"/>
              <a:gd name="connsiteX21" fmla="*/ 3833595 w 5607730"/>
              <a:gd name="connsiteY21" fmla="*/ 377687 h 4220483"/>
              <a:gd name="connsiteX22" fmla="*/ 4106921 w 5607730"/>
              <a:gd name="connsiteY22" fmla="*/ 591379 h 4220483"/>
              <a:gd name="connsiteX23" fmla="*/ 4375278 w 5607730"/>
              <a:gd name="connsiteY23" fmla="*/ 720587 h 4220483"/>
              <a:gd name="connsiteX24" fmla="*/ 4623756 w 5607730"/>
              <a:gd name="connsiteY24" fmla="*/ 944218 h 4220483"/>
              <a:gd name="connsiteX25" fmla="*/ 4882173 w 5607730"/>
              <a:gd name="connsiteY25" fmla="*/ 1013792 h 4220483"/>
              <a:gd name="connsiteX26" fmla="*/ 4981565 w 5607730"/>
              <a:gd name="connsiteY26" fmla="*/ 1207605 h 4220483"/>
              <a:gd name="connsiteX27" fmla="*/ 5056108 w 5607730"/>
              <a:gd name="connsiteY27" fmla="*/ 1500809 h 4220483"/>
              <a:gd name="connsiteX28" fmla="*/ 5324465 w 5607730"/>
              <a:gd name="connsiteY28" fmla="*/ 1714500 h 4220483"/>
              <a:gd name="connsiteX29" fmla="*/ 5528217 w 5607730"/>
              <a:gd name="connsiteY29" fmla="*/ 1928192 h 4220483"/>
              <a:gd name="connsiteX30" fmla="*/ 5607730 w 5607730"/>
              <a:gd name="connsiteY30" fmla="*/ 2171700 h 4220483"/>
              <a:gd name="connsiteX31" fmla="*/ 5567973 w 5607730"/>
              <a:gd name="connsiteY31" fmla="*/ 2410240 h 4220483"/>
              <a:gd name="connsiteX32" fmla="*/ 5438765 w 5607730"/>
              <a:gd name="connsiteY32" fmla="*/ 2643809 h 4220483"/>
              <a:gd name="connsiteX33" fmla="*/ 5399008 w 5607730"/>
              <a:gd name="connsiteY33" fmla="*/ 2678596 h 4220483"/>
              <a:gd name="connsiteX34" fmla="*/ 5314525 w 5607730"/>
              <a:gd name="connsiteY34" fmla="*/ 2658718 h 4220483"/>
              <a:gd name="connsiteX35" fmla="*/ 5249921 w 5607730"/>
              <a:gd name="connsiteY35" fmla="*/ 2559327 h 4220483"/>
              <a:gd name="connsiteX36" fmla="*/ 5200225 w 5607730"/>
              <a:gd name="connsiteY36" fmla="*/ 2469874 h 4220483"/>
              <a:gd name="connsiteX37" fmla="*/ 5100834 w 5607730"/>
              <a:gd name="connsiteY37" fmla="*/ 2335696 h 4220483"/>
              <a:gd name="connsiteX38" fmla="*/ 5031260 w 5607730"/>
              <a:gd name="connsiteY38" fmla="*/ 2271092 h 4220483"/>
              <a:gd name="connsiteX39" fmla="*/ 4996473 w 5607730"/>
              <a:gd name="connsiteY39" fmla="*/ 2216427 h 4220483"/>
              <a:gd name="connsiteX40" fmla="*/ 4971625 w 5607730"/>
              <a:gd name="connsiteY40" fmla="*/ 2261153 h 4220483"/>
              <a:gd name="connsiteX41" fmla="*/ 4951747 w 5607730"/>
              <a:gd name="connsiteY41" fmla="*/ 2276061 h 4220483"/>
              <a:gd name="connsiteX42" fmla="*/ 4911991 w 5607730"/>
              <a:gd name="connsiteY42" fmla="*/ 2241274 h 4220483"/>
              <a:gd name="connsiteX43" fmla="*/ 4852356 w 5607730"/>
              <a:gd name="connsiteY43" fmla="*/ 2251213 h 4220483"/>
              <a:gd name="connsiteX44" fmla="*/ 4787752 w 5607730"/>
              <a:gd name="connsiteY44" fmla="*/ 2290970 h 4220483"/>
              <a:gd name="connsiteX45" fmla="*/ 4733086 w 5607730"/>
              <a:gd name="connsiteY45" fmla="*/ 2360544 h 4220483"/>
              <a:gd name="connsiteX46" fmla="*/ 4728117 w 5607730"/>
              <a:gd name="connsiteY46" fmla="*/ 2430118 h 4220483"/>
              <a:gd name="connsiteX47" fmla="*/ 4688360 w 5607730"/>
              <a:gd name="connsiteY47" fmla="*/ 2454966 h 4220483"/>
              <a:gd name="connsiteX48" fmla="*/ 4743025 w 5607730"/>
              <a:gd name="connsiteY48" fmla="*/ 2534479 h 4220483"/>
              <a:gd name="connsiteX49" fmla="*/ 4777812 w 5607730"/>
              <a:gd name="connsiteY49" fmla="*/ 2594113 h 4220483"/>
              <a:gd name="connsiteX50" fmla="*/ 4817569 w 5607730"/>
              <a:gd name="connsiteY50" fmla="*/ 2648779 h 4220483"/>
              <a:gd name="connsiteX51" fmla="*/ 4862295 w 5607730"/>
              <a:gd name="connsiteY51" fmla="*/ 2703444 h 4220483"/>
              <a:gd name="connsiteX52" fmla="*/ 4872234 w 5607730"/>
              <a:gd name="connsiteY52" fmla="*/ 2748170 h 4220483"/>
              <a:gd name="connsiteX53" fmla="*/ 4872234 w 5607730"/>
              <a:gd name="connsiteY53" fmla="*/ 2792896 h 4220483"/>
              <a:gd name="connsiteX54" fmla="*/ 4832478 w 5607730"/>
              <a:gd name="connsiteY54" fmla="*/ 2922105 h 4220483"/>
              <a:gd name="connsiteX55" fmla="*/ 4703269 w 5607730"/>
              <a:gd name="connsiteY55" fmla="*/ 3061253 h 4220483"/>
              <a:gd name="connsiteX56" fmla="*/ 4509456 w 5607730"/>
              <a:gd name="connsiteY56" fmla="*/ 2728292 h 4220483"/>
              <a:gd name="connsiteX57" fmla="*/ 4380247 w 5607730"/>
              <a:gd name="connsiteY57" fmla="*/ 2564296 h 4220483"/>
              <a:gd name="connsiteX58" fmla="*/ 4121830 w 5607730"/>
              <a:gd name="connsiteY58" fmla="*/ 2479813 h 4220483"/>
              <a:gd name="connsiteX59" fmla="*/ 3749112 w 5607730"/>
              <a:gd name="connsiteY59" fmla="*/ 2425148 h 4220483"/>
              <a:gd name="connsiteX60" fmla="*/ 3455908 w 5607730"/>
              <a:gd name="connsiteY60" fmla="*/ 2524540 h 4220483"/>
              <a:gd name="connsiteX61" fmla="*/ 3132886 w 5607730"/>
              <a:gd name="connsiteY61" fmla="*/ 2499692 h 4220483"/>
              <a:gd name="connsiteX62" fmla="*/ 2874469 w 5607730"/>
              <a:gd name="connsiteY62" fmla="*/ 2504661 h 4220483"/>
              <a:gd name="connsiteX63" fmla="*/ 2442117 w 5607730"/>
              <a:gd name="connsiteY63" fmla="*/ 2514600 h 4220483"/>
              <a:gd name="connsiteX64" fmla="*/ 1845768 w 5607730"/>
              <a:gd name="connsiteY64" fmla="*/ 2594112 h 4220483"/>
              <a:gd name="connsiteX65" fmla="*/ 1751348 w 5607730"/>
              <a:gd name="connsiteY65" fmla="*/ 2812774 h 4220483"/>
              <a:gd name="connsiteX66" fmla="*/ 1746378 w 5607730"/>
              <a:gd name="connsiteY66" fmla="*/ 2981740 h 4220483"/>
              <a:gd name="connsiteX67" fmla="*/ 1671834 w 5607730"/>
              <a:gd name="connsiteY67" fmla="*/ 3066222 h 4220483"/>
              <a:gd name="connsiteX68" fmla="*/ 1478021 w 5607730"/>
              <a:gd name="connsiteY68" fmla="*/ 2862469 h 4220483"/>
              <a:gd name="connsiteX69" fmla="*/ 1363722 w 5607730"/>
              <a:gd name="connsiteY69" fmla="*/ 2683564 h 4220483"/>
              <a:gd name="connsiteX70" fmla="*/ 1338873 w 5607730"/>
              <a:gd name="connsiteY70" fmla="*/ 2579203 h 4220483"/>
              <a:gd name="connsiteX71" fmla="*/ 1358752 w 5607730"/>
              <a:gd name="connsiteY71" fmla="*/ 2777987 h 4220483"/>
              <a:gd name="connsiteX72" fmla="*/ 1522747 w 5607730"/>
              <a:gd name="connsiteY72" fmla="*/ 2986708 h 4220483"/>
              <a:gd name="connsiteX73" fmla="*/ 1691713 w 5607730"/>
              <a:gd name="connsiteY73" fmla="*/ 3414090 h 4220483"/>
              <a:gd name="connsiteX74" fmla="*/ 1935221 w 5607730"/>
              <a:gd name="connsiteY74" fmla="*/ 3876259 h 4220483"/>
              <a:gd name="connsiteX75" fmla="*/ 2029643 w 5607730"/>
              <a:gd name="connsiteY75" fmla="*/ 4005468 h 4220483"/>
              <a:gd name="connsiteX76" fmla="*/ 1666864 w 5607730"/>
              <a:gd name="connsiteY76" fmla="*/ 4204249 h 4220483"/>
              <a:gd name="connsiteX77" fmla="*/ 1666865 w 5607730"/>
              <a:gd name="connsiteY77" fmla="*/ 4209219 h 4220483"/>
              <a:gd name="connsiteX78" fmla="*/ 364839 w 5607730"/>
              <a:gd name="connsiteY78" fmla="*/ 4025345 h 4220483"/>
              <a:gd name="connsiteX79" fmla="*/ 12000 w 5607730"/>
              <a:gd name="connsiteY79" fmla="*/ 3523419 h 4220483"/>
              <a:gd name="connsiteX80" fmla="*/ 141208 w 5607730"/>
              <a:gd name="connsiteY80" fmla="*/ 2623928 h 4220483"/>
              <a:gd name="connsiteX81" fmla="*/ 344960 w 5607730"/>
              <a:gd name="connsiteY81" fmla="*/ 2131941 h 4220483"/>
              <a:gd name="connsiteX82" fmla="*/ 528834 w 5607730"/>
              <a:gd name="connsiteY82" fmla="*/ 2211454 h 4220483"/>
              <a:gd name="connsiteX83" fmla="*/ 603377 w 5607730"/>
              <a:gd name="connsiteY83" fmla="*/ 2236303 h 4220483"/>
              <a:gd name="connsiteX84" fmla="*/ 588469 w 5607730"/>
              <a:gd name="connsiteY84" fmla="*/ 2246241 h 4220483"/>
              <a:gd name="connsiteX0" fmla="*/ 2021123 w 5607730"/>
              <a:gd name="connsiteY0" fmla="*/ 907458 h 4220483"/>
              <a:gd name="connsiteX1" fmla="*/ 2064981 w 5607730"/>
              <a:gd name="connsiteY1" fmla="*/ 777852 h 4220483"/>
              <a:gd name="connsiteX2" fmla="*/ 2046839 w 5607730"/>
              <a:gd name="connsiteY2" fmla="*/ 708909 h 4220483"/>
              <a:gd name="connsiteX3" fmla="*/ 1953207 w 5607730"/>
              <a:gd name="connsiteY3" fmla="*/ 789133 h 4220483"/>
              <a:gd name="connsiteX4" fmla="*/ 1872352 w 5607730"/>
              <a:gd name="connsiteY4" fmla="*/ 788502 h 4220483"/>
              <a:gd name="connsiteX5" fmla="*/ 1772171 w 5607730"/>
              <a:gd name="connsiteY5" fmla="*/ 751901 h 4220483"/>
              <a:gd name="connsiteX6" fmla="*/ 1642018 w 5607730"/>
              <a:gd name="connsiteY6" fmla="*/ 874641 h 4220483"/>
              <a:gd name="connsiteX7" fmla="*/ 1284208 w 5607730"/>
              <a:gd name="connsiteY7" fmla="*/ 869671 h 4220483"/>
              <a:gd name="connsiteX8" fmla="*/ 1125182 w 5607730"/>
              <a:gd name="connsiteY8" fmla="*/ 785188 h 4220483"/>
              <a:gd name="connsiteX9" fmla="*/ 1184817 w 5607730"/>
              <a:gd name="connsiteY9" fmla="*/ 581440 h 4220483"/>
              <a:gd name="connsiteX10" fmla="*/ 1229543 w 5607730"/>
              <a:gd name="connsiteY10" fmla="*/ 357809 h 4220483"/>
              <a:gd name="connsiteX11" fmla="*/ 1428325 w 5607730"/>
              <a:gd name="connsiteY11" fmla="*/ 263387 h 4220483"/>
              <a:gd name="connsiteX12" fmla="*/ 1597291 w 5607730"/>
              <a:gd name="connsiteY12" fmla="*/ 293205 h 4220483"/>
              <a:gd name="connsiteX13" fmla="*/ 1915343 w 5607730"/>
              <a:gd name="connsiteY13" fmla="*/ 124240 h 4220483"/>
              <a:gd name="connsiteX14" fmla="*/ 2253273 w 5607730"/>
              <a:gd name="connsiteY14" fmla="*/ 69574 h 4220483"/>
              <a:gd name="connsiteX15" fmla="*/ 2521630 w 5607730"/>
              <a:gd name="connsiteY15" fmla="*/ 89453 h 4220483"/>
              <a:gd name="connsiteX16" fmla="*/ 2874469 w 5607730"/>
              <a:gd name="connsiteY16" fmla="*/ 89453 h 4220483"/>
              <a:gd name="connsiteX17" fmla="*/ 3162704 w 5607730"/>
              <a:gd name="connsiteY17" fmla="*/ 0 h 4220483"/>
              <a:gd name="connsiteX18" fmla="*/ 3237247 w 5607730"/>
              <a:gd name="connsiteY18" fmla="*/ 19879 h 4220483"/>
              <a:gd name="connsiteX19" fmla="*/ 3495665 w 5607730"/>
              <a:gd name="connsiteY19" fmla="*/ 64605 h 4220483"/>
              <a:gd name="connsiteX20" fmla="*/ 3609965 w 5607730"/>
              <a:gd name="connsiteY20" fmla="*/ 134179 h 4220483"/>
              <a:gd name="connsiteX21" fmla="*/ 3833595 w 5607730"/>
              <a:gd name="connsiteY21" fmla="*/ 377687 h 4220483"/>
              <a:gd name="connsiteX22" fmla="*/ 4106921 w 5607730"/>
              <a:gd name="connsiteY22" fmla="*/ 591379 h 4220483"/>
              <a:gd name="connsiteX23" fmla="*/ 4375278 w 5607730"/>
              <a:gd name="connsiteY23" fmla="*/ 720587 h 4220483"/>
              <a:gd name="connsiteX24" fmla="*/ 4623756 w 5607730"/>
              <a:gd name="connsiteY24" fmla="*/ 944218 h 4220483"/>
              <a:gd name="connsiteX25" fmla="*/ 4882173 w 5607730"/>
              <a:gd name="connsiteY25" fmla="*/ 1013792 h 4220483"/>
              <a:gd name="connsiteX26" fmla="*/ 4981565 w 5607730"/>
              <a:gd name="connsiteY26" fmla="*/ 1207605 h 4220483"/>
              <a:gd name="connsiteX27" fmla="*/ 5056108 w 5607730"/>
              <a:gd name="connsiteY27" fmla="*/ 1500809 h 4220483"/>
              <a:gd name="connsiteX28" fmla="*/ 5324465 w 5607730"/>
              <a:gd name="connsiteY28" fmla="*/ 1714500 h 4220483"/>
              <a:gd name="connsiteX29" fmla="*/ 5528217 w 5607730"/>
              <a:gd name="connsiteY29" fmla="*/ 1928192 h 4220483"/>
              <a:gd name="connsiteX30" fmla="*/ 5607730 w 5607730"/>
              <a:gd name="connsiteY30" fmla="*/ 2171700 h 4220483"/>
              <a:gd name="connsiteX31" fmla="*/ 5567973 w 5607730"/>
              <a:gd name="connsiteY31" fmla="*/ 2410240 h 4220483"/>
              <a:gd name="connsiteX32" fmla="*/ 5438765 w 5607730"/>
              <a:gd name="connsiteY32" fmla="*/ 2643809 h 4220483"/>
              <a:gd name="connsiteX33" fmla="*/ 5399008 w 5607730"/>
              <a:gd name="connsiteY33" fmla="*/ 2678596 h 4220483"/>
              <a:gd name="connsiteX34" fmla="*/ 5314525 w 5607730"/>
              <a:gd name="connsiteY34" fmla="*/ 2658718 h 4220483"/>
              <a:gd name="connsiteX35" fmla="*/ 5249921 w 5607730"/>
              <a:gd name="connsiteY35" fmla="*/ 2559327 h 4220483"/>
              <a:gd name="connsiteX36" fmla="*/ 5200225 w 5607730"/>
              <a:gd name="connsiteY36" fmla="*/ 2469874 h 4220483"/>
              <a:gd name="connsiteX37" fmla="*/ 5100834 w 5607730"/>
              <a:gd name="connsiteY37" fmla="*/ 2335696 h 4220483"/>
              <a:gd name="connsiteX38" fmla="*/ 5031260 w 5607730"/>
              <a:gd name="connsiteY38" fmla="*/ 2271092 h 4220483"/>
              <a:gd name="connsiteX39" fmla="*/ 4996473 w 5607730"/>
              <a:gd name="connsiteY39" fmla="*/ 2216427 h 4220483"/>
              <a:gd name="connsiteX40" fmla="*/ 4971625 w 5607730"/>
              <a:gd name="connsiteY40" fmla="*/ 2261153 h 4220483"/>
              <a:gd name="connsiteX41" fmla="*/ 4951747 w 5607730"/>
              <a:gd name="connsiteY41" fmla="*/ 2276061 h 4220483"/>
              <a:gd name="connsiteX42" fmla="*/ 4911991 w 5607730"/>
              <a:gd name="connsiteY42" fmla="*/ 2241274 h 4220483"/>
              <a:gd name="connsiteX43" fmla="*/ 4852356 w 5607730"/>
              <a:gd name="connsiteY43" fmla="*/ 2251213 h 4220483"/>
              <a:gd name="connsiteX44" fmla="*/ 4787752 w 5607730"/>
              <a:gd name="connsiteY44" fmla="*/ 2290970 h 4220483"/>
              <a:gd name="connsiteX45" fmla="*/ 4733086 w 5607730"/>
              <a:gd name="connsiteY45" fmla="*/ 2360544 h 4220483"/>
              <a:gd name="connsiteX46" fmla="*/ 4728117 w 5607730"/>
              <a:gd name="connsiteY46" fmla="*/ 2430118 h 4220483"/>
              <a:gd name="connsiteX47" fmla="*/ 4688360 w 5607730"/>
              <a:gd name="connsiteY47" fmla="*/ 2454966 h 4220483"/>
              <a:gd name="connsiteX48" fmla="*/ 4743025 w 5607730"/>
              <a:gd name="connsiteY48" fmla="*/ 2534479 h 4220483"/>
              <a:gd name="connsiteX49" fmla="*/ 4777812 w 5607730"/>
              <a:gd name="connsiteY49" fmla="*/ 2594113 h 4220483"/>
              <a:gd name="connsiteX50" fmla="*/ 4817569 w 5607730"/>
              <a:gd name="connsiteY50" fmla="*/ 2648779 h 4220483"/>
              <a:gd name="connsiteX51" fmla="*/ 4862295 w 5607730"/>
              <a:gd name="connsiteY51" fmla="*/ 2703444 h 4220483"/>
              <a:gd name="connsiteX52" fmla="*/ 4872234 w 5607730"/>
              <a:gd name="connsiteY52" fmla="*/ 2748170 h 4220483"/>
              <a:gd name="connsiteX53" fmla="*/ 4872234 w 5607730"/>
              <a:gd name="connsiteY53" fmla="*/ 2792896 h 4220483"/>
              <a:gd name="connsiteX54" fmla="*/ 4832478 w 5607730"/>
              <a:gd name="connsiteY54" fmla="*/ 2922105 h 4220483"/>
              <a:gd name="connsiteX55" fmla="*/ 4703269 w 5607730"/>
              <a:gd name="connsiteY55" fmla="*/ 3061253 h 4220483"/>
              <a:gd name="connsiteX56" fmla="*/ 4509456 w 5607730"/>
              <a:gd name="connsiteY56" fmla="*/ 2728292 h 4220483"/>
              <a:gd name="connsiteX57" fmla="*/ 4380247 w 5607730"/>
              <a:gd name="connsiteY57" fmla="*/ 2564296 h 4220483"/>
              <a:gd name="connsiteX58" fmla="*/ 4121830 w 5607730"/>
              <a:gd name="connsiteY58" fmla="*/ 2479813 h 4220483"/>
              <a:gd name="connsiteX59" fmla="*/ 3749112 w 5607730"/>
              <a:gd name="connsiteY59" fmla="*/ 2425148 h 4220483"/>
              <a:gd name="connsiteX60" fmla="*/ 3455908 w 5607730"/>
              <a:gd name="connsiteY60" fmla="*/ 2524540 h 4220483"/>
              <a:gd name="connsiteX61" fmla="*/ 3132886 w 5607730"/>
              <a:gd name="connsiteY61" fmla="*/ 2499692 h 4220483"/>
              <a:gd name="connsiteX62" fmla="*/ 2874469 w 5607730"/>
              <a:gd name="connsiteY62" fmla="*/ 2504661 h 4220483"/>
              <a:gd name="connsiteX63" fmla="*/ 2442117 w 5607730"/>
              <a:gd name="connsiteY63" fmla="*/ 2514600 h 4220483"/>
              <a:gd name="connsiteX64" fmla="*/ 1845768 w 5607730"/>
              <a:gd name="connsiteY64" fmla="*/ 2594112 h 4220483"/>
              <a:gd name="connsiteX65" fmla="*/ 1751348 w 5607730"/>
              <a:gd name="connsiteY65" fmla="*/ 2812774 h 4220483"/>
              <a:gd name="connsiteX66" fmla="*/ 1746378 w 5607730"/>
              <a:gd name="connsiteY66" fmla="*/ 2981740 h 4220483"/>
              <a:gd name="connsiteX67" fmla="*/ 1671834 w 5607730"/>
              <a:gd name="connsiteY67" fmla="*/ 3066222 h 4220483"/>
              <a:gd name="connsiteX68" fmla="*/ 1478021 w 5607730"/>
              <a:gd name="connsiteY68" fmla="*/ 2862469 h 4220483"/>
              <a:gd name="connsiteX69" fmla="*/ 1363722 w 5607730"/>
              <a:gd name="connsiteY69" fmla="*/ 2683564 h 4220483"/>
              <a:gd name="connsiteX70" fmla="*/ 1338873 w 5607730"/>
              <a:gd name="connsiteY70" fmla="*/ 2579203 h 4220483"/>
              <a:gd name="connsiteX71" fmla="*/ 1358752 w 5607730"/>
              <a:gd name="connsiteY71" fmla="*/ 2777987 h 4220483"/>
              <a:gd name="connsiteX72" fmla="*/ 1522747 w 5607730"/>
              <a:gd name="connsiteY72" fmla="*/ 2986708 h 4220483"/>
              <a:gd name="connsiteX73" fmla="*/ 1691713 w 5607730"/>
              <a:gd name="connsiteY73" fmla="*/ 3414090 h 4220483"/>
              <a:gd name="connsiteX74" fmla="*/ 1935221 w 5607730"/>
              <a:gd name="connsiteY74" fmla="*/ 3876259 h 4220483"/>
              <a:gd name="connsiteX75" fmla="*/ 2029643 w 5607730"/>
              <a:gd name="connsiteY75" fmla="*/ 4005468 h 4220483"/>
              <a:gd name="connsiteX76" fmla="*/ 1666864 w 5607730"/>
              <a:gd name="connsiteY76" fmla="*/ 4204249 h 4220483"/>
              <a:gd name="connsiteX77" fmla="*/ 1666865 w 5607730"/>
              <a:gd name="connsiteY77" fmla="*/ 4209219 h 4220483"/>
              <a:gd name="connsiteX78" fmla="*/ 364839 w 5607730"/>
              <a:gd name="connsiteY78" fmla="*/ 4025345 h 4220483"/>
              <a:gd name="connsiteX79" fmla="*/ 12000 w 5607730"/>
              <a:gd name="connsiteY79" fmla="*/ 3523419 h 4220483"/>
              <a:gd name="connsiteX80" fmla="*/ 141208 w 5607730"/>
              <a:gd name="connsiteY80" fmla="*/ 2623928 h 4220483"/>
              <a:gd name="connsiteX81" fmla="*/ 344960 w 5607730"/>
              <a:gd name="connsiteY81" fmla="*/ 2131941 h 4220483"/>
              <a:gd name="connsiteX82" fmla="*/ 528834 w 5607730"/>
              <a:gd name="connsiteY82" fmla="*/ 2211454 h 4220483"/>
              <a:gd name="connsiteX83" fmla="*/ 603377 w 5607730"/>
              <a:gd name="connsiteY83" fmla="*/ 2236303 h 4220483"/>
              <a:gd name="connsiteX84" fmla="*/ 588469 w 5607730"/>
              <a:gd name="connsiteY84" fmla="*/ 2246241 h 4220483"/>
              <a:gd name="connsiteX0" fmla="*/ 1988465 w 5607730"/>
              <a:gd name="connsiteY0" fmla="*/ 853029 h 4220483"/>
              <a:gd name="connsiteX1" fmla="*/ 2064981 w 5607730"/>
              <a:gd name="connsiteY1" fmla="*/ 777852 h 4220483"/>
              <a:gd name="connsiteX2" fmla="*/ 2046839 w 5607730"/>
              <a:gd name="connsiteY2" fmla="*/ 708909 h 4220483"/>
              <a:gd name="connsiteX3" fmla="*/ 1953207 w 5607730"/>
              <a:gd name="connsiteY3" fmla="*/ 789133 h 4220483"/>
              <a:gd name="connsiteX4" fmla="*/ 1872352 w 5607730"/>
              <a:gd name="connsiteY4" fmla="*/ 788502 h 4220483"/>
              <a:gd name="connsiteX5" fmla="*/ 1772171 w 5607730"/>
              <a:gd name="connsiteY5" fmla="*/ 751901 h 4220483"/>
              <a:gd name="connsiteX6" fmla="*/ 1642018 w 5607730"/>
              <a:gd name="connsiteY6" fmla="*/ 874641 h 4220483"/>
              <a:gd name="connsiteX7" fmla="*/ 1284208 w 5607730"/>
              <a:gd name="connsiteY7" fmla="*/ 869671 h 4220483"/>
              <a:gd name="connsiteX8" fmla="*/ 1125182 w 5607730"/>
              <a:gd name="connsiteY8" fmla="*/ 785188 h 4220483"/>
              <a:gd name="connsiteX9" fmla="*/ 1184817 w 5607730"/>
              <a:gd name="connsiteY9" fmla="*/ 581440 h 4220483"/>
              <a:gd name="connsiteX10" fmla="*/ 1229543 w 5607730"/>
              <a:gd name="connsiteY10" fmla="*/ 357809 h 4220483"/>
              <a:gd name="connsiteX11" fmla="*/ 1428325 w 5607730"/>
              <a:gd name="connsiteY11" fmla="*/ 263387 h 4220483"/>
              <a:gd name="connsiteX12" fmla="*/ 1597291 w 5607730"/>
              <a:gd name="connsiteY12" fmla="*/ 293205 h 4220483"/>
              <a:gd name="connsiteX13" fmla="*/ 1915343 w 5607730"/>
              <a:gd name="connsiteY13" fmla="*/ 124240 h 4220483"/>
              <a:gd name="connsiteX14" fmla="*/ 2253273 w 5607730"/>
              <a:gd name="connsiteY14" fmla="*/ 69574 h 4220483"/>
              <a:gd name="connsiteX15" fmla="*/ 2521630 w 5607730"/>
              <a:gd name="connsiteY15" fmla="*/ 89453 h 4220483"/>
              <a:gd name="connsiteX16" fmla="*/ 2874469 w 5607730"/>
              <a:gd name="connsiteY16" fmla="*/ 89453 h 4220483"/>
              <a:gd name="connsiteX17" fmla="*/ 3162704 w 5607730"/>
              <a:gd name="connsiteY17" fmla="*/ 0 h 4220483"/>
              <a:gd name="connsiteX18" fmla="*/ 3237247 w 5607730"/>
              <a:gd name="connsiteY18" fmla="*/ 19879 h 4220483"/>
              <a:gd name="connsiteX19" fmla="*/ 3495665 w 5607730"/>
              <a:gd name="connsiteY19" fmla="*/ 64605 h 4220483"/>
              <a:gd name="connsiteX20" fmla="*/ 3609965 w 5607730"/>
              <a:gd name="connsiteY20" fmla="*/ 134179 h 4220483"/>
              <a:gd name="connsiteX21" fmla="*/ 3833595 w 5607730"/>
              <a:gd name="connsiteY21" fmla="*/ 377687 h 4220483"/>
              <a:gd name="connsiteX22" fmla="*/ 4106921 w 5607730"/>
              <a:gd name="connsiteY22" fmla="*/ 591379 h 4220483"/>
              <a:gd name="connsiteX23" fmla="*/ 4375278 w 5607730"/>
              <a:gd name="connsiteY23" fmla="*/ 720587 h 4220483"/>
              <a:gd name="connsiteX24" fmla="*/ 4623756 w 5607730"/>
              <a:gd name="connsiteY24" fmla="*/ 944218 h 4220483"/>
              <a:gd name="connsiteX25" fmla="*/ 4882173 w 5607730"/>
              <a:gd name="connsiteY25" fmla="*/ 1013792 h 4220483"/>
              <a:gd name="connsiteX26" fmla="*/ 4981565 w 5607730"/>
              <a:gd name="connsiteY26" fmla="*/ 1207605 h 4220483"/>
              <a:gd name="connsiteX27" fmla="*/ 5056108 w 5607730"/>
              <a:gd name="connsiteY27" fmla="*/ 1500809 h 4220483"/>
              <a:gd name="connsiteX28" fmla="*/ 5324465 w 5607730"/>
              <a:gd name="connsiteY28" fmla="*/ 1714500 h 4220483"/>
              <a:gd name="connsiteX29" fmla="*/ 5528217 w 5607730"/>
              <a:gd name="connsiteY29" fmla="*/ 1928192 h 4220483"/>
              <a:gd name="connsiteX30" fmla="*/ 5607730 w 5607730"/>
              <a:gd name="connsiteY30" fmla="*/ 2171700 h 4220483"/>
              <a:gd name="connsiteX31" fmla="*/ 5567973 w 5607730"/>
              <a:gd name="connsiteY31" fmla="*/ 2410240 h 4220483"/>
              <a:gd name="connsiteX32" fmla="*/ 5438765 w 5607730"/>
              <a:gd name="connsiteY32" fmla="*/ 2643809 h 4220483"/>
              <a:gd name="connsiteX33" fmla="*/ 5399008 w 5607730"/>
              <a:gd name="connsiteY33" fmla="*/ 2678596 h 4220483"/>
              <a:gd name="connsiteX34" fmla="*/ 5314525 w 5607730"/>
              <a:gd name="connsiteY34" fmla="*/ 2658718 h 4220483"/>
              <a:gd name="connsiteX35" fmla="*/ 5249921 w 5607730"/>
              <a:gd name="connsiteY35" fmla="*/ 2559327 h 4220483"/>
              <a:gd name="connsiteX36" fmla="*/ 5200225 w 5607730"/>
              <a:gd name="connsiteY36" fmla="*/ 2469874 h 4220483"/>
              <a:gd name="connsiteX37" fmla="*/ 5100834 w 5607730"/>
              <a:gd name="connsiteY37" fmla="*/ 2335696 h 4220483"/>
              <a:gd name="connsiteX38" fmla="*/ 5031260 w 5607730"/>
              <a:gd name="connsiteY38" fmla="*/ 2271092 h 4220483"/>
              <a:gd name="connsiteX39" fmla="*/ 4996473 w 5607730"/>
              <a:gd name="connsiteY39" fmla="*/ 2216427 h 4220483"/>
              <a:gd name="connsiteX40" fmla="*/ 4971625 w 5607730"/>
              <a:gd name="connsiteY40" fmla="*/ 2261153 h 4220483"/>
              <a:gd name="connsiteX41" fmla="*/ 4951747 w 5607730"/>
              <a:gd name="connsiteY41" fmla="*/ 2276061 h 4220483"/>
              <a:gd name="connsiteX42" fmla="*/ 4911991 w 5607730"/>
              <a:gd name="connsiteY42" fmla="*/ 2241274 h 4220483"/>
              <a:gd name="connsiteX43" fmla="*/ 4852356 w 5607730"/>
              <a:gd name="connsiteY43" fmla="*/ 2251213 h 4220483"/>
              <a:gd name="connsiteX44" fmla="*/ 4787752 w 5607730"/>
              <a:gd name="connsiteY44" fmla="*/ 2290970 h 4220483"/>
              <a:gd name="connsiteX45" fmla="*/ 4733086 w 5607730"/>
              <a:gd name="connsiteY45" fmla="*/ 2360544 h 4220483"/>
              <a:gd name="connsiteX46" fmla="*/ 4728117 w 5607730"/>
              <a:gd name="connsiteY46" fmla="*/ 2430118 h 4220483"/>
              <a:gd name="connsiteX47" fmla="*/ 4688360 w 5607730"/>
              <a:gd name="connsiteY47" fmla="*/ 2454966 h 4220483"/>
              <a:gd name="connsiteX48" fmla="*/ 4743025 w 5607730"/>
              <a:gd name="connsiteY48" fmla="*/ 2534479 h 4220483"/>
              <a:gd name="connsiteX49" fmla="*/ 4777812 w 5607730"/>
              <a:gd name="connsiteY49" fmla="*/ 2594113 h 4220483"/>
              <a:gd name="connsiteX50" fmla="*/ 4817569 w 5607730"/>
              <a:gd name="connsiteY50" fmla="*/ 2648779 h 4220483"/>
              <a:gd name="connsiteX51" fmla="*/ 4862295 w 5607730"/>
              <a:gd name="connsiteY51" fmla="*/ 2703444 h 4220483"/>
              <a:gd name="connsiteX52" fmla="*/ 4872234 w 5607730"/>
              <a:gd name="connsiteY52" fmla="*/ 2748170 h 4220483"/>
              <a:gd name="connsiteX53" fmla="*/ 4872234 w 5607730"/>
              <a:gd name="connsiteY53" fmla="*/ 2792896 h 4220483"/>
              <a:gd name="connsiteX54" fmla="*/ 4832478 w 5607730"/>
              <a:gd name="connsiteY54" fmla="*/ 2922105 h 4220483"/>
              <a:gd name="connsiteX55" fmla="*/ 4703269 w 5607730"/>
              <a:gd name="connsiteY55" fmla="*/ 3061253 h 4220483"/>
              <a:gd name="connsiteX56" fmla="*/ 4509456 w 5607730"/>
              <a:gd name="connsiteY56" fmla="*/ 2728292 h 4220483"/>
              <a:gd name="connsiteX57" fmla="*/ 4380247 w 5607730"/>
              <a:gd name="connsiteY57" fmla="*/ 2564296 h 4220483"/>
              <a:gd name="connsiteX58" fmla="*/ 4121830 w 5607730"/>
              <a:gd name="connsiteY58" fmla="*/ 2479813 h 4220483"/>
              <a:gd name="connsiteX59" fmla="*/ 3749112 w 5607730"/>
              <a:gd name="connsiteY59" fmla="*/ 2425148 h 4220483"/>
              <a:gd name="connsiteX60" fmla="*/ 3455908 w 5607730"/>
              <a:gd name="connsiteY60" fmla="*/ 2524540 h 4220483"/>
              <a:gd name="connsiteX61" fmla="*/ 3132886 w 5607730"/>
              <a:gd name="connsiteY61" fmla="*/ 2499692 h 4220483"/>
              <a:gd name="connsiteX62" fmla="*/ 2874469 w 5607730"/>
              <a:gd name="connsiteY62" fmla="*/ 2504661 h 4220483"/>
              <a:gd name="connsiteX63" fmla="*/ 2442117 w 5607730"/>
              <a:gd name="connsiteY63" fmla="*/ 2514600 h 4220483"/>
              <a:gd name="connsiteX64" fmla="*/ 1845768 w 5607730"/>
              <a:gd name="connsiteY64" fmla="*/ 2594112 h 4220483"/>
              <a:gd name="connsiteX65" fmla="*/ 1751348 w 5607730"/>
              <a:gd name="connsiteY65" fmla="*/ 2812774 h 4220483"/>
              <a:gd name="connsiteX66" fmla="*/ 1746378 w 5607730"/>
              <a:gd name="connsiteY66" fmla="*/ 2981740 h 4220483"/>
              <a:gd name="connsiteX67" fmla="*/ 1671834 w 5607730"/>
              <a:gd name="connsiteY67" fmla="*/ 3066222 h 4220483"/>
              <a:gd name="connsiteX68" fmla="*/ 1478021 w 5607730"/>
              <a:gd name="connsiteY68" fmla="*/ 2862469 h 4220483"/>
              <a:gd name="connsiteX69" fmla="*/ 1363722 w 5607730"/>
              <a:gd name="connsiteY69" fmla="*/ 2683564 h 4220483"/>
              <a:gd name="connsiteX70" fmla="*/ 1338873 w 5607730"/>
              <a:gd name="connsiteY70" fmla="*/ 2579203 h 4220483"/>
              <a:gd name="connsiteX71" fmla="*/ 1358752 w 5607730"/>
              <a:gd name="connsiteY71" fmla="*/ 2777987 h 4220483"/>
              <a:gd name="connsiteX72" fmla="*/ 1522747 w 5607730"/>
              <a:gd name="connsiteY72" fmla="*/ 2986708 h 4220483"/>
              <a:gd name="connsiteX73" fmla="*/ 1691713 w 5607730"/>
              <a:gd name="connsiteY73" fmla="*/ 3414090 h 4220483"/>
              <a:gd name="connsiteX74" fmla="*/ 1935221 w 5607730"/>
              <a:gd name="connsiteY74" fmla="*/ 3876259 h 4220483"/>
              <a:gd name="connsiteX75" fmla="*/ 2029643 w 5607730"/>
              <a:gd name="connsiteY75" fmla="*/ 4005468 h 4220483"/>
              <a:gd name="connsiteX76" fmla="*/ 1666864 w 5607730"/>
              <a:gd name="connsiteY76" fmla="*/ 4204249 h 4220483"/>
              <a:gd name="connsiteX77" fmla="*/ 1666865 w 5607730"/>
              <a:gd name="connsiteY77" fmla="*/ 4209219 h 4220483"/>
              <a:gd name="connsiteX78" fmla="*/ 364839 w 5607730"/>
              <a:gd name="connsiteY78" fmla="*/ 4025345 h 4220483"/>
              <a:gd name="connsiteX79" fmla="*/ 12000 w 5607730"/>
              <a:gd name="connsiteY79" fmla="*/ 3523419 h 4220483"/>
              <a:gd name="connsiteX80" fmla="*/ 141208 w 5607730"/>
              <a:gd name="connsiteY80" fmla="*/ 2623928 h 4220483"/>
              <a:gd name="connsiteX81" fmla="*/ 344960 w 5607730"/>
              <a:gd name="connsiteY81" fmla="*/ 2131941 h 4220483"/>
              <a:gd name="connsiteX82" fmla="*/ 528834 w 5607730"/>
              <a:gd name="connsiteY82" fmla="*/ 2211454 h 4220483"/>
              <a:gd name="connsiteX83" fmla="*/ 603377 w 5607730"/>
              <a:gd name="connsiteY83" fmla="*/ 2236303 h 4220483"/>
              <a:gd name="connsiteX84" fmla="*/ 588469 w 5607730"/>
              <a:gd name="connsiteY84" fmla="*/ 2246241 h 4220483"/>
              <a:gd name="connsiteX0" fmla="*/ 1988465 w 5607730"/>
              <a:gd name="connsiteY0" fmla="*/ 853029 h 4220483"/>
              <a:gd name="connsiteX1" fmla="*/ 1985153 w 5607730"/>
              <a:gd name="connsiteY1" fmla="*/ 848610 h 4220483"/>
              <a:gd name="connsiteX2" fmla="*/ 2064981 w 5607730"/>
              <a:gd name="connsiteY2" fmla="*/ 777852 h 4220483"/>
              <a:gd name="connsiteX3" fmla="*/ 2046839 w 5607730"/>
              <a:gd name="connsiteY3" fmla="*/ 708909 h 4220483"/>
              <a:gd name="connsiteX4" fmla="*/ 1953207 w 5607730"/>
              <a:gd name="connsiteY4" fmla="*/ 789133 h 4220483"/>
              <a:gd name="connsiteX5" fmla="*/ 1872352 w 5607730"/>
              <a:gd name="connsiteY5" fmla="*/ 788502 h 4220483"/>
              <a:gd name="connsiteX6" fmla="*/ 1772171 w 5607730"/>
              <a:gd name="connsiteY6" fmla="*/ 751901 h 4220483"/>
              <a:gd name="connsiteX7" fmla="*/ 1642018 w 5607730"/>
              <a:gd name="connsiteY7" fmla="*/ 874641 h 4220483"/>
              <a:gd name="connsiteX8" fmla="*/ 1284208 w 5607730"/>
              <a:gd name="connsiteY8" fmla="*/ 869671 h 4220483"/>
              <a:gd name="connsiteX9" fmla="*/ 1125182 w 5607730"/>
              <a:gd name="connsiteY9" fmla="*/ 785188 h 4220483"/>
              <a:gd name="connsiteX10" fmla="*/ 1184817 w 5607730"/>
              <a:gd name="connsiteY10" fmla="*/ 581440 h 4220483"/>
              <a:gd name="connsiteX11" fmla="*/ 1229543 w 5607730"/>
              <a:gd name="connsiteY11" fmla="*/ 357809 h 4220483"/>
              <a:gd name="connsiteX12" fmla="*/ 1428325 w 5607730"/>
              <a:gd name="connsiteY12" fmla="*/ 263387 h 4220483"/>
              <a:gd name="connsiteX13" fmla="*/ 1597291 w 5607730"/>
              <a:gd name="connsiteY13" fmla="*/ 293205 h 4220483"/>
              <a:gd name="connsiteX14" fmla="*/ 1915343 w 5607730"/>
              <a:gd name="connsiteY14" fmla="*/ 124240 h 4220483"/>
              <a:gd name="connsiteX15" fmla="*/ 2253273 w 5607730"/>
              <a:gd name="connsiteY15" fmla="*/ 69574 h 4220483"/>
              <a:gd name="connsiteX16" fmla="*/ 2521630 w 5607730"/>
              <a:gd name="connsiteY16" fmla="*/ 89453 h 4220483"/>
              <a:gd name="connsiteX17" fmla="*/ 2874469 w 5607730"/>
              <a:gd name="connsiteY17" fmla="*/ 89453 h 4220483"/>
              <a:gd name="connsiteX18" fmla="*/ 3162704 w 5607730"/>
              <a:gd name="connsiteY18" fmla="*/ 0 h 4220483"/>
              <a:gd name="connsiteX19" fmla="*/ 3237247 w 5607730"/>
              <a:gd name="connsiteY19" fmla="*/ 19879 h 4220483"/>
              <a:gd name="connsiteX20" fmla="*/ 3495665 w 5607730"/>
              <a:gd name="connsiteY20" fmla="*/ 64605 h 4220483"/>
              <a:gd name="connsiteX21" fmla="*/ 3609965 w 5607730"/>
              <a:gd name="connsiteY21" fmla="*/ 134179 h 4220483"/>
              <a:gd name="connsiteX22" fmla="*/ 3833595 w 5607730"/>
              <a:gd name="connsiteY22" fmla="*/ 377687 h 4220483"/>
              <a:gd name="connsiteX23" fmla="*/ 4106921 w 5607730"/>
              <a:gd name="connsiteY23" fmla="*/ 591379 h 4220483"/>
              <a:gd name="connsiteX24" fmla="*/ 4375278 w 5607730"/>
              <a:gd name="connsiteY24" fmla="*/ 720587 h 4220483"/>
              <a:gd name="connsiteX25" fmla="*/ 4623756 w 5607730"/>
              <a:gd name="connsiteY25" fmla="*/ 944218 h 4220483"/>
              <a:gd name="connsiteX26" fmla="*/ 4882173 w 5607730"/>
              <a:gd name="connsiteY26" fmla="*/ 1013792 h 4220483"/>
              <a:gd name="connsiteX27" fmla="*/ 4981565 w 5607730"/>
              <a:gd name="connsiteY27" fmla="*/ 1207605 h 4220483"/>
              <a:gd name="connsiteX28" fmla="*/ 5056108 w 5607730"/>
              <a:gd name="connsiteY28" fmla="*/ 1500809 h 4220483"/>
              <a:gd name="connsiteX29" fmla="*/ 5324465 w 5607730"/>
              <a:gd name="connsiteY29" fmla="*/ 1714500 h 4220483"/>
              <a:gd name="connsiteX30" fmla="*/ 5528217 w 5607730"/>
              <a:gd name="connsiteY30" fmla="*/ 1928192 h 4220483"/>
              <a:gd name="connsiteX31" fmla="*/ 5607730 w 5607730"/>
              <a:gd name="connsiteY31" fmla="*/ 2171700 h 4220483"/>
              <a:gd name="connsiteX32" fmla="*/ 5567973 w 5607730"/>
              <a:gd name="connsiteY32" fmla="*/ 2410240 h 4220483"/>
              <a:gd name="connsiteX33" fmla="*/ 5438765 w 5607730"/>
              <a:gd name="connsiteY33" fmla="*/ 2643809 h 4220483"/>
              <a:gd name="connsiteX34" fmla="*/ 5399008 w 5607730"/>
              <a:gd name="connsiteY34" fmla="*/ 2678596 h 4220483"/>
              <a:gd name="connsiteX35" fmla="*/ 5314525 w 5607730"/>
              <a:gd name="connsiteY35" fmla="*/ 2658718 h 4220483"/>
              <a:gd name="connsiteX36" fmla="*/ 5249921 w 5607730"/>
              <a:gd name="connsiteY36" fmla="*/ 2559327 h 4220483"/>
              <a:gd name="connsiteX37" fmla="*/ 5200225 w 5607730"/>
              <a:gd name="connsiteY37" fmla="*/ 2469874 h 4220483"/>
              <a:gd name="connsiteX38" fmla="*/ 5100834 w 5607730"/>
              <a:gd name="connsiteY38" fmla="*/ 2335696 h 4220483"/>
              <a:gd name="connsiteX39" fmla="*/ 5031260 w 5607730"/>
              <a:gd name="connsiteY39" fmla="*/ 2271092 h 4220483"/>
              <a:gd name="connsiteX40" fmla="*/ 4996473 w 5607730"/>
              <a:gd name="connsiteY40" fmla="*/ 2216427 h 4220483"/>
              <a:gd name="connsiteX41" fmla="*/ 4971625 w 5607730"/>
              <a:gd name="connsiteY41" fmla="*/ 2261153 h 4220483"/>
              <a:gd name="connsiteX42" fmla="*/ 4951747 w 5607730"/>
              <a:gd name="connsiteY42" fmla="*/ 2276061 h 4220483"/>
              <a:gd name="connsiteX43" fmla="*/ 4911991 w 5607730"/>
              <a:gd name="connsiteY43" fmla="*/ 2241274 h 4220483"/>
              <a:gd name="connsiteX44" fmla="*/ 4852356 w 5607730"/>
              <a:gd name="connsiteY44" fmla="*/ 2251213 h 4220483"/>
              <a:gd name="connsiteX45" fmla="*/ 4787752 w 5607730"/>
              <a:gd name="connsiteY45" fmla="*/ 2290970 h 4220483"/>
              <a:gd name="connsiteX46" fmla="*/ 4733086 w 5607730"/>
              <a:gd name="connsiteY46" fmla="*/ 2360544 h 4220483"/>
              <a:gd name="connsiteX47" fmla="*/ 4728117 w 5607730"/>
              <a:gd name="connsiteY47" fmla="*/ 2430118 h 4220483"/>
              <a:gd name="connsiteX48" fmla="*/ 4688360 w 5607730"/>
              <a:gd name="connsiteY48" fmla="*/ 2454966 h 4220483"/>
              <a:gd name="connsiteX49" fmla="*/ 4743025 w 5607730"/>
              <a:gd name="connsiteY49" fmla="*/ 2534479 h 4220483"/>
              <a:gd name="connsiteX50" fmla="*/ 4777812 w 5607730"/>
              <a:gd name="connsiteY50" fmla="*/ 2594113 h 4220483"/>
              <a:gd name="connsiteX51" fmla="*/ 4817569 w 5607730"/>
              <a:gd name="connsiteY51" fmla="*/ 2648779 h 4220483"/>
              <a:gd name="connsiteX52" fmla="*/ 4862295 w 5607730"/>
              <a:gd name="connsiteY52" fmla="*/ 2703444 h 4220483"/>
              <a:gd name="connsiteX53" fmla="*/ 4872234 w 5607730"/>
              <a:gd name="connsiteY53" fmla="*/ 2748170 h 4220483"/>
              <a:gd name="connsiteX54" fmla="*/ 4872234 w 5607730"/>
              <a:gd name="connsiteY54" fmla="*/ 2792896 h 4220483"/>
              <a:gd name="connsiteX55" fmla="*/ 4832478 w 5607730"/>
              <a:gd name="connsiteY55" fmla="*/ 2922105 h 4220483"/>
              <a:gd name="connsiteX56" fmla="*/ 4703269 w 5607730"/>
              <a:gd name="connsiteY56" fmla="*/ 3061253 h 4220483"/>
              <a:gd name="connsiteX57" fmla="*/ 4509456 w 5607730"/>
              <a:gd name="connsiteY57" fmla="*/ 2728292 h 4220483"/>
              <a:gd name="connsiteX58" fmla="*/ 4380247 w 5607730"/>
              <a:gd name="connsiteY58" fmla="*/ 2564296 h 4220483"/>
              <a:gd name="connsiteX59" fmla="*/ 4121830 w 5607730"/>
              <a:gd name="connsiteY59" fmla="*/ 2479813 h 4220483"/>
              <a:gd name="connsiteX60" fmla="*/ 3749112 w 5607730"/>
              <a:gd name="connsiteY60" fmla="*/ 2425148 h 4220483"/>
              <a:gd name="connsiteX61" fmla="*/ 3455908 w 5607730"/>
              <a:gd name="connsiteY61" fmla="*/ 2524540 h 4220483"/>
              <a:gd name="connsiteX62" fmla="*/ 3132886 w 5607730"/>
              <a:gd name="connsiteY62" fmla="*/ 2499692 h 4220483"/>
              <a:gd name="connsiteX63" fmla="*/ 2874469 w 5607730"/>
              <a:gd name="connsiteY63" fmla="*/ 2504661 h 4220483"/>
              <a:gd name="connsiteX64" fmla="*/ 2442117 w 5607730"/>
              <a:gd name="connsiteY64" fmla="*/ 2514600 h 4220483"/>
              <a:gd name="connsiteX65" fmla="*/ 1845768 w 5607730"/>
              <a:gd name="connsiteY65" fmla="*/ 2594112 h 4220483"/>
              <a:gd name="connsiteX66" fmla="*/ 1751348 w 5607730"/>
              <a:gd name="connsiteY66" fmla="*/ 2812774 h 4220483"/>
              <a:gd name="connsiteX67" fmla="*/ 1746378 w 5607730"/>
              <a:gd name="connsiteY67" fmla="*/ 2981740 h 4220483"/>
              <a:gd name="connsiteX68" fmla="*/ 1671834 w 5607730"/>
              <a:gd name="connsiteY68" fmla="*/ 3066222 h 4220483"/>
              <a:gd name="connsiteX69" fmla="*/ 1478021 w 5607730"/>
              <a:gd name="connsiteY69" fmla="*/ 2862469 h 4220483"/>
              <a:gd name="connsiteX70" fmla="*/ 1363722 w 5607730"/>
              <a:gd name="connsiteY70" fmla="*/ 2683564 h 4220483"/>
              <a:gd name="connsiteX71" fmla="*/ 1338873 w 5607730"/>
              <a:gd name="connsiteY71" fmla="*/ 2579203 h 4220483"/>
              <a:gd name="connsiteX72" fmla="*/ 1358752 w 5607730"/>
              <a:gd name="connsiteY72" fmla="*/ 2777987 h 4220483"/>
              <a:gd name="connsiteX73" fmla="*/ 1522747 w 5607730"/>
              <a:gd name="connsiteY73" fmla="*/ 2986708 h 4220483"/>
              <a:gd name="connsiteX74" fmla="*/ 1691713 w 5607730"/>
              <a:gd name="connsiteY74" fmla="*/ 3414090 h 4220483"/>
              <a:gd name="connsiteX75" fmla="*/ 1935221 w 5607730"/>
              <a:gd name="connsiteY75" fmla="*/ 3876259 h 4220483"/>
              <a:gd name="connsiteX76" fmla="*/ 2029643 w 5607730"/>
              <a:gd name="connsiteY76" fmla="*/ 4005468 h 4220483"/>
              <a:gd name="connsiteX77" fmla="*/ 1666864 w 5607730"/>
              <a:gd name="connsiteY77" fmla="*/ 4204249 h 4220483"/>
              <a:gd name="connsiteX78" fmla="*/ 1666865 w 5607730"/>
              <a:gd name="connsiteY78" fmla="*/ 4209219 h 4220483"/>
              <a:gd name="connsiteX79" fmla="*/ 364839 w 5607730"/>
              <a:gd name="connsiteY79" fmla="*/ 4025345 h 4220483"/>
              <a:gd name="connsiteX80" fmla="*/ 12000 w 5607730"/>
              <a:gd name="connsiteY80" fmla="*/ 3523419 h 4220483"/>
              <a:gd name="connsiteX81" fmla="*/ 141208 w 5607730"/>
              <a:gd name="connsiteY81" fmla="*/ 2623928 h 4220483"/>
              <a:gd name="connsiteX82" fmla="*/ 344960 w 5607730"/>
              <a:gd name="connsiteY82" fmla="*/ 2131941 h 4220483"/>
              <a:gd name="connsiteX83" fmla="*/ 528834 w 5607730"/>
              <a:gd name="connsiteY83" fmla="*/ 2211454 h 4220483"/>
              <a:gd name="connsiteX84" fmla="*/ 603377 w 5607730"/>
              <a:gd name="connsiteY84" fmla="*/ 2236303 h 4220483"/>
              <a:gd name="connsiteX85" fmla="*/ 588469 w 5607730"/>
              <a:gd name="connsiteY85" fmla="*/ 2246241 h 4220483"/>
              <a:gd name="connsiteX0" fmla="*/ 1988465 w 5607730"/>
              <a:gd name="connsiteY0" fmla="*/ 853029 h 4220483"/>
              <a:gd name="connsiteX1" fmla="*/ 2023253 w 5607730"/>
              <a:gd name="connsiteY1" fmla="*/ 948395 h 4220483"/>
              <a:gd name="connsiteX2" fmla="*/ 2064981 w 5607730"/>
              <a:gd name="connsiteY2" fmla="*/ 777852 h 4220483"/>
              <a:gd name="connsiteX3" fmla="*/ 2046839 w 5607730"/>
              <a:gd name="connsiteY3" fmla="*/ 708909 h 4220483"/>
              <a:gd name="connsiteX4" fmla="*/ 1953207 w 5607730"/>
              <a:gd name="connsiteY4" fmla="*/ 789133 h 4220483"/>
              <a:gd name="connsiteX5" fmla="*/ 1872352 w 5607730"/>
              <a:gd name="connsiteY5" fmla="*/ 788502 h 4220483"/>
              <a:gd name="connsiteX6" fmla="*/ 1772171 w 5607730"/>
              <a:gd name="connsiteY6" fmla="*/ 751901 h 4220483"/>
              <a:gd name="connsiteX7" fmla="*/ 1642018 w 5607730"/>
              <a:gd name="connsiteY7" fmla="*/ 874641 h 4220483"/>
              <a:gd name="connsiteX8" fmla="*/ 1284208 w 5607730"/>
              <a:gd name="connsiteY8" fmla="*/ 869671 h 4220483"/>
              <a:gd name="connsiteX9" fmla="*/ 1125182 w 5607730"/>
              <a:gd name="connsiteY9" fmla="*/ 785188 h 4220483"/>
              <a:gd name="connsiteX10" fmla="*/ 1184817 w 5607730"/>
              <a:gd name="connsiteY10" fmla="*/ 581440 h 4220483"/>
              <a:gd name="connsiteX11" fmla="*/ 1229543 w 5607730"/>
              <a:gd name="connsiteY11" fmla="*/ 357809 h 4220483"/>
              <a:gd name="connsiteX12" fmla="*/ 1428325 w 5607730"/>
              <a:gd name="connsiteY12" fmla="*/ 263387 h 4220483"/>
              <a:gd name="connsiteX13" fmla="*/ 1597291 w 5607730"/>
              <a:gd name="connsiteY13" fmla="*/ 293205 h 4220483"/>
              <a:gd name="connsiteX14" fmla="*/ 1915343 w 5607730"/>
              <a:gd name="connsiteY14" fmla="*/ 124240 h 4220483"/>
              <a:gd name="connsiteX15" fmla="*/ 2253273 w 5607730"/>
              <a:gd name="connsiteY15" fmla="*/ 69574 h 4220483"/>
              <a:gd name="connsiteX16" fmla="*/ 2521630 w 5607730"/>
              <a:gd name="connsiteY16" fmla="*/ 89453 h 4220483"/>
              <a:gd name="connsiteX17" fmla="*/ 2874469 w 5607730"/>
              <a:gd name="connsiteY17" fmla="*/ 89453 h 4220483"/>
              <a:gd name="connsiteX18" fmla="*/ 3162704 w 5607730"/>
              <a:gd name="connsiteY18" fmla="*/ 0 h 4220483"/>
              <a:gd name="connsiteX19" fmla="*/ 3237247 w 5607730"/>
              <a:gd name="connsiteY19" fmla="*/ 19879 h 4220483"/>
              <a:gd name="connsiteX20" fmla="*/ 3495665 w 5607730"/>
              <a:gd name="connsiteY20" fmla="*/ 64605 h 4220483"/>
              <a:gd name="connsiteX21" fmla="*/ 3609965 w 5607730"/>
              <a:gd name="connsiteY21" fmla="*/ 134179 h 4220483"/>
              <a:gd name="connsiteX22" fmla="*/ 3833595 w 5607730"/>
              <a:gd name="connsiteY22" fmla="*/ 377687 h 4220483"/>
              <a:gd name="connsiteX23" fmla="*/ 4106921 w 5607730"/>
              <a:gd name="connsiteY23" fmla="*/ 591379 h 4220483"/>
              <a:gd name="connsiteX24" fmla="*/ 4375278 w 5607730"/>
              <a:gd name="connsiteY24" fmla="*/ 720587 h 4220483"/>
              <a:gd name="connsiteX25" fmla="*/ 4623756 w 5607730"/>
              <a:gd name="connsiteY25" fmla="*/ 944218 h 4220483"/>
              <a:gd name="connsiteX26" fmla="*/ 4882173 w 5607730"/>
              <a:gd name="connsiteY26" fmla="*/ 1013792 h 4220483"/>
              <a:gd name="connsiteX27" fmla="*/ 4981565 w 5607730"/>
              <a:gd name="connsiteY27" fmla="*/ 1207605 h 4220483"/>
              <a:gd name="connsiteX28" fmla="*/ 5056108 w 5607730"/>
              <a:gd name="connsiteY28" fmla="*/ 1500809 h 4220483"/>
              <a:gd name="connsiteX29" fmla="*/ 5324465 w 5607730"/>
              <a:gd name="connsiteY29" fmla="*/ 1714500 h 4220483"/>
              <a:gd name="connsiteX30" fmla="*/ 5528217 w 5607730"/>
              <a:gd name="connsiteY30" fmla="*/ 1928192 h 4220483"/>
              <a:gd name="connsiteX31" fmla="*/ 5607730 w 5607730"/>
              <a:gd name="connsiteY31" fmla="*/ 2171700 h 4220483"/>
              <a:gd name="connsiteX32" fmla="*/ 5567973 w 5607730"/>
              <a:gd name="connsiteY32" fmla="*/ 2410240 h 4220483"/>
              <a:gd name="connsiteX33" fmla="*/ 5438765 w 5607730"/>
              <a:gd name="connsiteY33" fmla="*/ 2643809 h 4220483"/>
              <a:gd name="connsiteX34" fmla="*/ 5399008 w 5607730"/>
              <a:gd name="connsiteY34" fmla="*/ 2678596 h 4220483"/>
              <a:gd name="connsiteX35" fmla="*/ 5314525 w 5607730"/>
              <a:gd name="connsiteY35" fmla="*/ 2658718 h 4220483"/>
              <a:gd name="connsiteX36" fmla="*/ 5249921 w 5607730"/>
              <a:gd name="connsiteY36" fmla="*/ 2559327 h 4220483"/>
              <a:gd name="connsiteX37" fmla="*/ 5200225 w 5607730"/>
              <a:gd name="connsiteY37" fmla="*/ 2469874 h 4220483"/>
              <a:gd name="connsiteX38" fmla="*/ 5100834 w 5607730"/>
              <a:gd name="connsiteY38" fmla="*/ 2335696 h 4220483"/>
              <a:gd name="connsiteX39" fmla="*/ 5031260 w 5607730"/>
              <a:gd name="connsiteY39" fmla="*/ 2271092 h 4220483"/>
              <a:gd name="connsiteX40" fmla="*/ 4996473 w 5607730"/>
              <a:gd name="connsiteY40" fmla="*/ 2216427 h 4220483"/>
              <a:gd name="connsiteX41" fmla="*/ 4971625 w 5607730"/>
              <a:gd name="connsiteY41" fmla="*/ 2261153 h 4220483"/>
              <a:gd name="connsiteX42" fmla="*/ 4951747 w 5607730"/>
              <a:gd name="connsiteY42" fmla="*/ 2276061 h 4220483"/>
              <a:gd name="connsiteX43" fmla="*/ 4911991 w 5607730"/>
              <a:gd name="connsiteY43" fmla="*/ 2241274 h 4220483"/>
              <a:gd name="connsiteX44" fmla="*/ 4852356 w 5607730"/>
              <a:gd name="connsiteY44" fmla="*/ 2251213 h 4220483"/>
              <a:gd name="connsiteX45" fmla="*/ 4787752 w 5607730"/>
              <a:gd name="connsiteY45" fmla="*/ 2290970 h 4220483"/>
              <a:gd name="connsiteX46" fmla="*/ 4733086 w 5607730"/>
              <a:gd name="connsiteY46" fmla="*/ 2360544 h 4220483"/>
              <a:gd name="connsiteX47" fmla="*/ 4728117 w 5607730"/>
              <a:gd name="connsiteY47" fmla="*/ 2430118 h 4220483"/>
              <a:gd name="connsiteX48" fmla="*/ 4688360 w 5607730"/>
              <a:gd name="connsiteY48" fmla="*/ 2454966 h 4220483"/>
              <a:gd name="connsiteX49" fmla="*/ 4743025 w 5607730"/>
              <a:gd name="connsiteY49" fmla="*/ 2534479 h 4220483"/>
              <a:gd name="connsiteX50" fmla="*/ 4777812 w 5607730"/>
              <a:gd name="connsiteY50" fmla="*/ 2594113 h 4220483"/>
              <a:gd name="connsiteX51" fmla="*/ 4817569 w 5607730"/>
              <a:gd name="connsiteY51" fmla="*/ 2648779 h 4220483"/>
              <a:gd name="connsiteX52" fmla="*/ 4862295 w 5607730"/>
              <a:gd name="connsiteY52" fmla="*/ 2703444 h 4220483"/>
              <a:gd name="connsiteX53" fmla="*/ 4872234 w 5607730"/>
              <a:gd name="connsiteY53" fmla="*/ 2748170 h 4220483"/>
              <a:gd name="connsiteX54" fmla="*/ 4872234 w 5607730"/>
              <a:gd name="connsiteY54" fmla="*/ 2792896 h 4220483"/>
              <a:gd name="connsiteX55" fmla="*/ 4832478 w 5607730"/>
              <a:gd name="connsiteY55" fmla="*/ 2922105 h 4220483"/>
              <a:gd name="connsiteX56" fmla="*/ 4703269 w 5607730"/>
              <a:gd name="connsiteY56" fmla="*/ 3061253 h 4220483"/>
              <a:gd name="connsiteX57" fmla="*/ 4509456 w 5607730"/>
              <a:gd name="connsiteY57" fmla="*/ 2728292 h 4220483"/>
              <a:gd name="connsiteX58" fmla="*/ 4380247 w 5607730"/>
              <a:gd name="connsiteY58" fmla="*/ 2564296 h 4220483"/>
              <a:gd name="connsiteX59" fmla="*/ 4121830 w 5607730"/>
              <a:gd name="connsiteY59" fmla="*/ 2479813 h 4220483"/>
              <a:gd name="connsiteX60" fmla="*/ 3749112 w 5607730"/>
              <a:gd name="connsiteY60" fmla="*/ 2425148 h 4220483"/>
              <a:gd name="connsiteX61" fmla="*/ 3455908 w 5607730"/>
              <a:gd name="connsiteY61" fmla="*/ 2524540 h 4220483"/>
              <a:gd name="connsiteX62" fmla="*/ 3132886 w 5607730"/>
              <a:gd name="connsiteY62" fmla="*/ 2499692 h 4220483"/>
              <a:gd name="connsiteX63" fmla="*/ 2874469 w 5607730"/>
              <a:gd name="connsiteY63" fmla="*/ 2504661 h 4220483"/>
              <a:gd name="connsiteX64" fmla="*/ 2442117 w 5607730"/>
              <a:gd name="connsiteY64" fmla="*/ 2514600 h 4220483"/>
              <a:gd name="connsiteX65" fmla="*/ 1845768 w 5607730"/>
              <a:gd name="connsiteY65" fmla="*/ 2594112 h 4220483"/>
              <a:gd name="connsiteX66" fmla="*/ 1751348 w 5607730"/>
              <a:gd name="connsiteY66" fmla="*/ 2812774 h 4220483"/>
              <a:gd name="connsiteX67" fmla="*/ 1746378 w 5607730"/>
              <a:gd name="connsiteY67" fmla="*/ 2981740 h 4220483"/>
              <a:gd name="connsiteX68" fmla="*/ 1671834 w 5607730"/>
              <a:gd name="connsiteY68" fmla="*/ 3066222 h 4220483"/>
              <a:gd name="connsiteX69" fmla="*/ 1478021 w 5607730"/>
              <a:gd name="connsiteY69" fmla="*/ 2862469 h 4220483"/>
              <a:gd name="connsiteX70" fmla="*/ 1363722 w 5607730"/>
              <a:gd name="connsiteY70" fmla="*/ 2683564 h 4220483"/>
              <a:gd name="connsiteX71" fmla="*/ 1338873 w 5607730"/>
              <a:gd name="connsiteY71" fmla="*/ 2579203 h 4220483"/>
              <a:gd name="connsiteX72" fmla="*/ 1358752 w 5607730"/>
              <a:gd name="connsiteY72" fmla="*/ 2777987 h 4220483"/>
              <a:gd name="connsiteX73" fmla="*/ 1522747 w 5607730"/>
              <a:gd name="connsiteY73" fmla="*/ 2986708 h 4220483"/>
              <a:gd name="connsiteX74" fmla="*/ 1691713 w 5607730"/>
              <a:gd name="connsiteY74" fmla="*/ 3414090 h 4220483"/>
              <a:gd name="connsiteX75" fmla="*/ 1935221 w 5607730"/>
              <a:gd name="connsiteY75" fmla="*/ 3876259 h 4220483"/>
              <a:gd name="connsiteX76" fmla="*/ 2029643 w 5607730"/>
              <a:gd name="connsiteY76" fmla="*/ 4005468 h 4220483"/>
              <a:gd name="connsiteX77" fmla="*/ 1666864 w 5607730"/>
              <a:gd name="connsiteY77" fmla="*/ 4204249 h 4220483"/>
              <a:gd name="connsiteX78" fmla="*/ 1666865 w 5607730"/>
              <a:gd name="connsiteY78" fmla="*/ 4209219 h 4220483"/>
              <a:gd name="connsiteX79" fmla="*/ 364839 w 5607730"/>
              <a:gd name="connsiteY79" fmla="*/ 4025345 h 4220483"/>
              <a:gd name="connsiteX80" fmla="*/ 12000 w 5607730"/>
              <a:gd name="connsiteY80" fmla="*/ 3523419 h 4220483"/>
              <a:gd name="connsiteX81" fmla="*/ 141208 w 5607730"/>
              <a:gd name="connsiteY81" fmla="*/ 2623928 h 4220483"/>
              <a:gd name="connsiteX82" fmla="*/ 344960 w 5607730"/>
              <a:gd name="connsiteY82" fmla="*/ 2131941 h 4220483"/>
              <a:gd name="connsiteX83" fmla="*/ 528834 w 5607730"/>
              <a:gd name="connsiteY83" fmla="*/ 2211454 h 4220483"/>
              <a:gd name="connsiteX84" fmla="*/ 603377 w 5607730"/>
              <a:gd name="connsiteY84" fmla="*/ 2236303 h 4220483"/>
              <a:gd name="connsiteX85" fmla="*/ 588469 w 5607730"/>
              <a:gd name="connsiteY85" fmla="*/ 2246241 h 4220483"/>
              <a:gd name="connsiteX0" fmla="*/ 1988465 w 5607730"/>
              <a:gd name="connsiteY0" fmla="*/ 853029 h 4220483"/>
              <a:gd name="connsiteX1" fmla="*/ 2023253 w 5607730"/>
              <a:gd name="connsiteY1" fmla="*/ 810509 h 4220483"/>
              <a:gd name="connsiteX2" fmla="*/ 2064981 w 5607730"/>
              <a:gd name="connsiteY2" fmla="*/ 777852 h 4220483"/>
              <a:gd name="connsiteX3" fmla="*/ 2046839 w 5607730"/>
              <a:gd name="connsiteY3" fmla="*/ 708909 h 4220483"/>
              <a:gd name="connsiteX4" fmla="*/ 1953207 w 5607730"/>
              <a:gd name="connsiteY4" fmla="*/ 789133 h 4220483"/>
              <a:gd name="connsiteX5" fmla="*/ 1872352 w 5607730"/>
              <a:gd name="connsiteY5" fmla="*/ 788502 h 4220483"/>
              <a:gd name="connsiteX6" fmla="*/ 1772171 w 5607730"/>
              <a:gd name="connsiteY6" fmla="*/ 751901 h 4220483"/>
              <a:gd name="connsiteX7" fmla="*/ 1642018 w 5607730"/>
              <a:gd name="connsiteY7" fmla="*/ 874641 h 4220483"/>
              <a:gd name="connsiteX8" fmla="*/ 1284208 w 5607730"/>
              <a:gd name="connsiteY8" fmla="*/ 869671 h 4220483"/>
              <a:gd name="connsiteX9" fmla="*/ 1125182 w 5607730"/>
              <a:gd name="connsiteY9" fmla="*/ 785188 h 4220483"/>
              <a:gd name="connsiteX10" fmla="*/ 1184817 w 5607730"/>
              <a:gd name="connsiteY10" fmla="*/ 581440 h 4220483"/>
              <a:gd name="connsiteX11" fmla="*/ 1229543 w 5607730"/>
              <a:gd name="connsiteY11" fmla="*/ 357809 h 4220483"/>
              <a:gd name="connsiteX12" fmla="*/ 1428325 w 5607730"/>
              <a:gd name="connsiteY12" fmla="*/ 263387 h 4220483"/>
              <a:gd name="connsiteX13" fmla="*/ 1597291 w 5607730"/>
              <a:gd name="connsiteY13" fmla="*/ 293205 h 4220483"/>
              <a:gd name="connsiteX14" fmla="*/ 1915343 w 5607730"/>
              <a:gd name="connsiteY14" fmla="*/ 124240 h 4220483"/>
              <a:gd name="connsiteX15" fmla="*/ 2253273 w 5607730"/>
              <a:gd name="connsiteY15" fmla="*/ 69574 h 4220483"/>
              <a:gd name="connsiteX16" fmla="*/ 2521630 w 5607730"/>
              <a:gd name="connsiteY16" fmla="*/ 89453 h 4220483"/>
              <a:gd name="connsiteX17" fmla="*/ 2874469 w 5607730"/>
              <a:gd name="connsiteY17" fmla="*/ 89453 h 4220483"/>
              <a:gd name="connsiteX18" fmla="*/ 3162704 w 5607730"/>
              <a:gd name="connsiteY18" fmla="*/ 0 h 4220483"/>
              <a:gd name="connsiteX19" fmla="*/ 3237247 w 5607730"/>
              <a:gd name="connsiteY19" fmla="*/ 19879 h 4220483"/>
              <a:gd name="connsiteX20" fmla="*/ 3495665 w 5607730"/>
              <a:gd name="connsiteY20" fmla="*/ 64605 h 4220483"/>
              <a:gd name="connsiteX21" fmla="*/ 3609965 w 5607730"/>
              <a:gd name="connsiteY21" fmla="*/ 134179 h 4220483"/>
              <a:gd name="connsiteX22" fmla="*/ 3833595 w 5607730"/>
              <a:gd name="connsiteY22" fmla="*/ 377687 h 4220483"/>
              <a:gd name="connsiteX23" fmla="*/ 4106921 w 5607730"/>
              <a:gd name="connsiteY23" fmla="*/ 591379 h 4220483"/>
              <a:gd name="connsiteX24" fmla="*/ 4375278 w 5607730"/>
              <a:gd name="connsiteY24" fmla="*/ 720587 h 4220483"/>
              <a:gd name="connsiteX25" fmla="*/ 4623756 w 5607730"/>
              <a:gd name="connsiteY25" fmla="*/ 944218 h 4220483"/>
              <a:gd name="connsiteX26" fmla="*/ 4882173 w 5607730"/>
              <a:gd name="connsiteY26" fmla="*/ 1013792 h 4220483"/>
              <a:gd name="connsiteX27" fmla="*/ 4981565 w 5607730"/>
              <a:gd name="connsiteY27" fmla="*/ 1207605 h 4220483"/>
              <a:gd name="connsiteX28" fmla="*/ 5056108 w 5607730"/>
              <a:gd name="connsiteY28" fmla="*/ 1500809 h 4220483"/>
              <a:gd name="connsiteX29" fmla="*/ 5324465 w 5607730"/>
              <a:gd name="connsiteY29" fmla="*/ 1714500 h 4220483"/>
              <a:gd name="connsiteX30" fmla="*/ 5528217 w 5607730"/>
              <a:gd name="connsiteY30" fmla="*/ 1928192 h 4220483"/>
              <a:gd name="connsiteX31" fmla="*/ 5607730 w 5607730"/>
              <a:gd name="connsiteY31" fmla="*/ 2171700 h 4220483"/>
              <a:gd name="connsiteX32" fmla="*/ 5567973 w 5607730"/>
              <a:gd name="connsiteY32" fmla="*/ 2410240 h 4220483"/>
              <a:gd name="connsiteX33" fmla="*/ 5438765 w 5607730"/>
              <a:gd name="connsiteY33" fmla="*/ 2643809 h 4220483"/>
              <a:gd name="connsiteX34" fmla="*/ 5399008 w 5607730"/>
              <a:gd name="connsiteY34" fmla="*/ 2678596 h 4220483"/>
              <a:gd name="connsiteX35" fmla="*/ 5314525 w 5607730"/>
              <a:gd name="connsiteY35" fmla="*/ 2658718 h 4220483"/>
              <a:gd name="connsiteX36" fmla="*/ 5249921 w 5607730"/>
              <a:gd name="connsiteY36" fmla="*/ 2559327 h 4220483"/>
              <a:gd name="connsiteX37" fmla="*/ 5200225 w 5607730"/>
              <a:gd name="connsiteY37" fmla="*/ 2469874 h 4220483"/>
              <a:gd name="connsiteX38" fmla="*/ 5100834 w 5607730"/>
              <a:gd name="connsiteY38" fmla="*/ 2335696 h 4220483"/>
              <a:gd name="connsiteX39" fmla="*/ 5031260 w 5607730"/>
              <a:gd name="connsiteY39" fmla="*/ 2271092 h 4220483"/>
              <a:gd name="connsiteX40" fmla="*/ 4996473 w 5607730"/>
              <a:gd name="connsiteY40" fmla="*/ 2216427 h 4220483"/>
              <a:gd name="connsiteX41" fmla="*/ 4971625 w 5607730"/>
              <a:gd name="connsiteY41" fmla="*/ 2261153 h 4220483"/>
              <a:gd name="connsiteX42" fmla="*/ 4951747 w 5607730"/>
              <a:gd name="connsiteY42" fmla="*/ 2276061 h 4220483"/>
              <a:gd name="connsiteX43" fmla="*/ 4911991 w 5607730"/>
              <a:gd name="connsiteY43" fmla="*/ 2241274 h 4220483"/>
              <a:gd name="connsiteX44" fmla="*/ 4852356 w 5607730"/>
              <a:gd name="connsiteY44" fmla="*/ 2251213 h 4220483"/>
              <a:gd name="connsiteX45" fmla="*/ 4787752 w 5607730"/>
              <a:gd name="connsiteY45" fmla="*/ 2290970 h 4220483"/>
              <a:gd name="connsiteX46" fmla="*/ 4733086 w 5607730"/>
              <a:gd name="connsiteY46" fmla="*/ 2360544 h 4220483"/>
              <a:gd name="connsiteX47" fmla="*/ 4728117 w 5607730"/>
              <a:gd name="connsiteY47" fmla="*/ 2430118 h 4220483"/>
              <a:gd name="connsiteX48" fmla="*/ 4688360 w 5607730"/>
              <a:gd name="connsiteY48" fmla="*/ 2454966 h 4220483"/>
              <a:gd name="connsiteX49" fmla="*/ 4743025 w 5607730"/>
              <a:gd name="connsiteY49" fmla="*/ 2534479 h 4220483"/>
              <a:gd name="connsiteX50" fmla="*/ 4777812 w 5607730"/>
              <a:gd name="connsiteY50" fmla="*/ 2594113 h 4220483"/>
              <a:gd name="connsiteX51" fmla="*/ 4817569 w 5607730"/>
              <a:gd name="connsiteY51" fmla="*/ 2648779 h 4220483"/>
              <a:gd name="connsiteX52" fmla="*/ 4862295 w 5607730"/>
              <a:gd name="connsiteY52" fmla="*/ 2703444 h 4220483"/>
              <a:gd name="connsiteX53" fmla="*/ 4872234 w 5607730"/>
              <a:gd name="connsiteY53" fmla="*/ 2748170 h 4220483"/>
              <a:gd name="connsiteX54" fmla="*/ 4872234 w 5607730"/>
              <a:gd name="connsiteY54" fmla="*/ 2792896 h 4220483"/>
              <a:gd name="connsiteX55" fmla="*/ 4832478 w 5607730"/>
              <a:gd name="connsiteY55" fmla="*/ 2922105 h 4220483"/>
              <a:gd name="connsiteX56" fmla="*/ 4703269 w 5607730"/>
              <a:gd name="connsiteY56" fmla="*/ 3061253 h 4220483"/>
              <a:gd name="connsiteX57" fmla="*/ 4509456 w 5607730"/>
              <a:gd name="connsiteY57" fmla="*/ 2728292 h 4220483"/>
              <a:gd name="connsiteX58" fmla="*/ 4380247 w 5607730"/>
              <a:gd name="connsiteY58" fmla="*/ 2564296 h 4220483"/>
              <a:gd name="connsiteX59" fmla="*/ 4121830 w 5607730"/>
              <a:gd name="connsiteY59" fmla="*/ 2479813 h 4220483"/>
              <a:gd name="connsiteX60" fmla="*/ 3749112 w 5607730"/>
              <a:gd name="connsiteY60" fmla="*/ 2425148 h 4220483"/>
              <a:gd name="connsiteX61" fmla="*/ 3455908 w 5607730"/>
              <a:gd name="connsiteY61" fmla="*/ 2524540 h 4220483"/>
              <a:gd name="connsiteX62" fmla="*/ 3132886 w 5607730"/>
              <a:gd name="connsiteY62" fmla="*/ 2499692 h 4220483"/>
              <a:gd name="connsiteX63" fmla="*/ 2874469 w 5607730"/>
              <a:gd name="connsiteY63" fmla="*/ 2504661 h 4220483"/>
              <a:gd name="connsiteX64" fmla="*/ 2442117 w 5607730"/>
              <a:gd name="connsiteY64" fmla="*/ 2514600 h 4220483"/>
              <a:gd name="connsiteX65" fmla="*/ 1845768 w 5607730"/>
              <a:gd name="connsiteY65" fmla="*/ 2594112 h 4220483"/>
              <a:gd name="connsiteX66" fmla="*/ 1751348 w 5607730"/>
              <a:gd name="connsiteY66" fmla="*/ 2812774 h 4220483"/>
              <a:gd name="connsiteX67" fmla="*/ 1746378 w 5607730"/>
              <a:gd name="connsiteY67" fmla="*/ 2981740 h 4220483"/>
              <a:gd name="connsiteX68" fmla="*/ 1671834 w 5607730"/>
              <a:gd name="connsiteY68" fmla="*/ 3066222 h 4220483"/>
              <a:gd name="connsiteX69" fmla="*/ 1478021 w 5607730"/>
              <a:gd name="connsiteY69" fmla="*/ 2862469 h 4220483"/>
              <a:gd name="connsiteX70" fmla="*/ 1363722 w 5607730"/>
              <a:gd name="connsiteY70" fmla="*/ 2683564 h 4220483"/>
              <a:gd name="connsiteX71" fmla="*/ 1338873 w 5607730"/>
              <a:gd name="connsiteY71" fmla="*/ 2579203 h 4220483"/>
              <a:gd name="connsiteX72" fmla="*/ 1358752 w 5607730"/>
              <a:gd name="connsiteY72" fmla="*/ 2777987 h 4220483"/>
              <a:gd name="connsiteX73" fmla="*/ 1522747 w 5607730"/>
              <a:gd name="connsiteY73" fmla="*/ 2986708 h 4220483"/>
              <a:gd name="connsiteX74" fmla="*/ 1691713 w 5607730"/>
              <a:gd name="connsiteY74" fmla="*/ 3414090 h 4220483"/>
              <a:gd name="connsiteX75" fmla="*/ 1935221 w 5607730"/>
              <a:gd name="connsiteY75" fmla="*/ 3876259 h 4220483"/>
              <a:gd name="connsiteX76" fmla="*/ 2029643 w 5607730"/>
              <a:gd name="connsiteY76" fmla="*/ 4005468 h 4220483"/>
              <a:gd name="connsiteX77" fmla="*/ 1666864 w 5607730"/>
              <a:gd name="connsiteY77" fmla="*/ 4204249 h 4220483"/>
              <a:gd name="connsiteX78" fmla="*/ 1666865 w 5607730"/>
              <a:gd name="connsiteY78" fmla="*/ 4209219 h 4220483"/>
              <a:gd name="connsiteX79" fmla="*/ 364839 w 5607730"/>
              <a:gd name="connsiteY79" fmla="*/ 4025345 h 4220483"/>
              <a:gd name="connsiteX80" fmla="*/ 12000 w 5607730"/>
              <a:gd name="connsiteY80" fmla="*/ 3523419 h 4220483"/>
              <a:gd name="connsiteX81" fmla="*/ 141208 w 5607730"/>
              <a:gd name="connsiteY81" fmla="*/ 2623928 h 4220483"/>
              <a:gd name="connsiteX82" fmla="*/ 344960 w 5607730"/>
              <a:gd name="connsiteY82" fmla="*/ 2131941 h 4220483"/>
              <a:gd name="connsiteX83" fmla="*/ 528834 w 5607730"/>
              <a:gd name="connsiteY83" fmla="*/ 2211454 h 4220483"/>
              <a:gd name="connsiteX84" fmla="*/ 603377 w 5607730"/>
              <a:gd name="connsiteY84" fmla="*/ 2236303 h 4220483"/>
              <a:gd name="connsiteX85" fmla="*/ 588469 w 5607730"/>
              <a:gd name="connsiteY85" fmla="*/ 2246241 h 4220483"/>
              <a:gd name="connsiteX0" fmla="*/ 2026565 w 5607730"/>
              <a:gd name="connsiteY0" fmla="*/ 963700 h 4220483"/>
              <a:gd name="connsiteX1" fmla="*/ 2023253 w 5607730"/>
              <a:gd name="connsiteY1" fmla="*/ 810509 h 4220483"/>
              <a:gd name="connsiteX2" fmla="*/ 2064981 w 5607730"/>
              <a:gd name="connsiteY2" fmla="*/ 777852 h 4220483"/>
              <a:gd name="connsiteX3" fmla="*/ 2046839 w 5607730"/>
              <a:gd name="connsiteY3" fmla="*/ 708909 h 4220483"/>
              <a:gd name="connsiteX4" fmla="*/ 1953207 w 5607730"/>
              <a:gd name="connsiteY4" fmla="*/ 789133 h 4220483"/>
              <a:gd name="connsiteX5" fmla="*/ 1872352 w 5607730"/>
              <a:gd name="connsiteY5" fmla="*/ 788502 h 4220483"/>
              <a:gd name="connsiteX6" fmla="*/ 1772171 w 5607730"/>
              <a:gd name="connsiteY6" fmla="*/ 751901 h 4220483"/>
              <a:gd name="connsiteX7" fmla="*/ 1642018 w 5607730"/>
              <a:gd name="connsiteY7" fmla="*/ 874641 h 4220483"/>
              <a:gd name="connsiteX8" fmla="*/ 1284208 w 5607730"/>
              <a:gd name="connsiteY8" fmla="*/ 869671 h 4220483"/>
              <a:gd name="connsiteX9" fmla="*/ 1125182 w 5607730"/>
              <a:gd name="connsiteY9" fmla="*/ 785188 h 4220483"/>
              <a:gd name="connsiteX10" fmla="*/ 1184817 w 5607730"/>
              <a:gd name="connsiteY10" fmla="*/ 581440 h 4220483"/>
              <a:gd name="connsiteX11" fmla="*/ 1229543 w 5607730"/>
              <a:gd name="connsiteY11" fmla="*/ 357809 h 4220483"/>
              <a:gd name="connsiteX12" fmla="*/ 1428325 w 5607730"/>
              <a:gd name="connsiteY12" fmla="*/ 263387 h 4220483"/>
              <a:gd name="connsiteX13" fmla="*/ 1597291 w 5607730"/>
              <a:gd name="connsiteY13" fmla="*/ 293205 h 4220483"/>
              <a:gd name="connsiteX14" fmla="*/ 1915343 w 5607730"/>
              <a:gd name="connsiteY14" fmla="*/ 124240 h 4220483"/>
              <a:gd name="connsiteX15" fmla="*/ 2253273 w 5607730"/>
              <a:gd name="connsiteY15" fmla="*/ 69574 h 4220483"/>
              <a:gd name="connsiteX16" fmla="*/ 2521630 w 5607730"/>
              <a:gd name="connsiteY16" fmla="*/ 89453 h 4220483"/>
              <a:gd name="connsiteX17" fmla="*/ 2874469 w 5607730"/>
              <a:gd name="connsiteY17" fmla="*/ 89453 h 4220483"/>
              <a:gd name="connsiteX18" fmla="*/ 3162704 w 5607730"/>
              <a:gd name="connsiteY18" fmla="*/ 0 h 4220483"/>
              <a:gd name="connsiteX19" fmla="*/ 3237247 w 5607730"/>
              <a:gd name="connsiteY19" fmla="*/ 19879 h 4220483"/>
              <a:gd name="connsiteX20" fmla="*/ 3495665 w 5607730"/>
              <a:gd name="connsiteY20" fmla="*/ 64605 h 4220483"/>
              <a:gd name="connsiteX21" fmla="*/ 3609965 w 5607730"/>
              <a:gd name="connsiteY21" fmla="*/ 134179 h 4220483"/>
              <a:gd name="connsiteX22" fmla="*/ 3833595 w 5607730"/>
              <a:gd name="connsiteY22" fmla="*/ 377687 h 4220483"/>
              <a:gd name="connsiteX23" fmla="*/ 4106921 w 5607730"/>
              <a:gd name="connsiteY23" fmla="*/ 591379 h 4220483"/>
              <a:gd name="connsiteX24" fmla="*/ 4375278 w 5607730"/>
              <a:gd name="connsiteY24" fmla="*/ 720587 h 4220483"/>
              <a:gd name="connsiteX25" fmla="*/ 4623756 w 5607730"/>
              <a:gd name="connsiteY25" fmla="*/ 944218 h 4220483"/>
              <a:gd name="connsiteX26" fmla="*/ 4882173 w 5607730"/>
              <a:gd name="connsiteY26" fmla="*/ 1013792 h 4220483"/>
              <a:gd name="connsiteX27" fmla="*/ 4981565 w 5607730"/>
              <a:gd name="connsiteY27" fmla="*/ 1207605 h 4220483"/>
              <a:gd name="connsiteX28" fmla="*/ 5056108 w 5607730"/>
              <a:gd name="connsiteY28" fmla="*/ 1500809 h 4220483"/>
              <a:gd name="connsiteX29" fmla="*/ 5324465 w 5607730"/>
              <a:gd name="connsiteY29" fmla="*/ 1714500 h 4220483"/>
              <a:gd name="connsiteX30" fmla="*/ 5528217 w 5607730"/>
              <a:gd name="connsiteY30" fmla="*/ 1928192 h 4220483"/>
              <a:gd name="connsiteX31" fmla="*/ 5607730 w 5607730"/>
              <a:gd name="connsiteY31" fmla="*/ 2171700 h 4220483"/>
              <a:gd name="connsiteX32" fmla="*/ 5567973 w 5607730"/>
              <a:gd name="connsiteY32" fmla="*/ 2410240 h 4220483"/>
              <a:gd name="connsiteX33" fmla="*/ 5438765 w 5607730"/>
              <a:gd name="connsiteY33" fmla="*/ 2643809 h 4220483"/>
              <a:gd name="connsiteX34" fmla="*/ 5399008 w 5607730"/>
              <a:gd name="connsiteY34" fmla="*/ 2678596 h 4220483"/>
              <a:gd name="connsiteX35" fmla="*/ 5314525 w 5607730"/>
              <a:gd name="connsiteY35" fmla="*/ 2658718 h 4220483"/>
              <a:gd name="connsiteX36" fmla="*/ 5249921 w 5607730"/>
              <a:gd name="connsiteY36" fmla="*/ 2559327 h 4220483"/>
              <a:gd name="connsiteX37" fmla="*/ 5200225 w 5607730"/>
              <a:gd name="connsiteY37" fmla="*/ 2469874 h 4220483"/>
              <a:gd name="connsiteX38" fmla="*/ 5100834 w 5607730"/>
              <a:gd name="connsiteY38" fmla="*/ 2335696 h 4220483"/>
              <a:gd name="connsiteX39" fmla="*/ 5031260 w 5607730"/>
              <a:gd name="connsiteY39" fmla="*/ 2271092 h 4220483"/>
              <a:gd name="connsiteX40" fmla="*/ 4996473 w 5607730"/>
              <a:gd name="connsiteY40" fmla="*/ 2216427 h 4220483"/>
              <a:gd name="connsiteX41" fmla="*/ 4971625 w 5607730"/>
              <a:gd name="connsiteY41" fmla="*/ 2261153 h 4220483"/>
              <a:gd name="connsiteX42" fmla="*/ 4951747 w 5607730"/>
              <a:gd name="connsiteY42" fmla="*/ 2276061 h 4220483"/>
              <a:gd name="connsiteX43" fmla="*/ 4911991 w 5607730"/>
              <a:gd name="connsiteY43" fmla="*/ 2241274 h 4220483"/>
              <a:gd name="connsiteX44" fmla="*/ 4852356 w 5607730"/>
              <a:gd name="connsiteY44" fmla="*/ 2251213 h 4220483"/>
              <a:gd name="connsiteX45" fmla="*/ 4787752 w 5607730"/>
              <a:gd name="connsiteY45" fmla="*/ 2290970 h 4220483"/>
              <a:gd name="connsiteX46" fmla="*/ 4733086 w 5607730"/>
              <a:gd name="connsiteY46" fmla="*/ 2360544 h 4220483"/>
              <a:gd name="connsiteX47" fmla="*/ 4728117 w 5607730"/>
              <a:gd name="connsiteY47" fmla="*/ 2430118 h 4220483"/>
              <a:gd name="connsiteX48" fmla="*/ 4688360 w 5607730"/>
              <a:gd name="connsiteY48" fmla="*/ 2454966 h 4220483"/>
              <a:gd name="connsiteX49" fmla="*/ 4743025 w 5607730"/>
              <a:gd name="connsiteY49" fmla="*/ 2534479 h 4220483"/>
              <a:gd name="connsiteX50" fmla="*/ 4777812 w 5607730"/>
              <a:gd name="connsiteY50" fmla="*/ 2594113 h 4220483"/>
              <a:gd name="connsiteX51" fmla="*/ 4817569 w 5607730"/>
              <a:gd name="connsiteY51" fmla="*/ 2648779 h 4220483"/>
              <a:gd name="connsiteX52" fmla="*/ 4862295 w 5607730"/>
              <a:gd name="connsiteY52" fmla="*/ 2703444 h 4220483"/>
              <a:gd name="connsiteX53" fmla="*/ 4872234 w 5607730"/>
              <a:gd name="connsiteY53" fmla="*/ 2748170 h 4220483"/>
              <a:gd name="connsiteX54" fmla="*/ 4872234 w 5607730"/>
              <a:gd name="connsiteY54" fmla="*/ 2792896 h 4220483"/>
              <a:gd name="connsiteX55" fmla="*/ 4832478 w 5607730"/>
              <a:gd name="connsiteY55" fmla="*/ 2922105 h 4220483"/>
              <a:gd name="connsiteX56" fmla="*/ 4703269 w 5607730"/>
              <a:gd name="connsiteY56" fmla="*/ 3061253 h 4220483"/>
              <a:gd name="connsiteX57" fmla="*/ 4509456 w 5607730"/>
              <a:gd name="connsiteY57" fmla="*/ 2728292 h 4220483"/>
              <a:gd name="connsiteX58" fmla="*/ 4380247 w 5607730"/>
              <a:gd name="connsiteY58" fmla="*/ 2564296 h 4220483"/>
              <a:gd name="connsiteX59" fmla="*/ 4121830 w 5607730"/>
              <a:gd name="connsiteY59" fmla="*/ 2479813 h 4220483"/>
              <a:gd name="connsiteX60" fmla="*/ 3749112 w 5607730"/>
              <a:gd name="connsiteY60" fmla="*/ 2425148 h 4220483"/>
              <a:gd name="connsiteX61" fmla="*/ 3455908 w 5607730"/>
              <a:gd name="connsiteY61" fmla="*/ 2524540 h 4220483"/>
              <a:gd name="connsiteX62" fmla="*/ 3132886 w 5607730"/>
              <a:gd name="connsiteY62" fmla="*/ 2499692 h 4220483"/>
              <a:gd name="connsiteX63" fmla="*/ 2874469 w 5607730"/>
              <a:gd name="connsiteY63" fmla="*/ 2504661 h 4220483"/>
              <a:gd name="connsiteX64" fmla="*/ 2442117 w 5607730"/>
              <a:gd name="connsiteY64" fmla="*/ 2514600 h 4220483"/>
              <a:gd name="connsiteX65" fmla="*/ 1845768 w 5607730"/>
              <a:gd name="connsiteY65" fmla="*/ 2594112 h 4220483"/>
              <a:gd name="connsiteX66" fmla="*/ 1751348 w 5607730"/>
              <a:gd name="connsiteY66" fmla="*/ 2812774 h 4220483"/>
              <a:gd name="connsiteX67" fmla="*/ 1746378 w 5607730"/>
              <a:gd name="connsiteY67" fmla="*/ 2981740 h 4220483"/>
              <a:gd name="connsiteX68" fmla="*/ 1671834 w 5607730"/>
              <a:gd name="connsiteY68" fmla="*/ 3066222 h 4220483"/>
              <a:gd name="connsiteX69" fmla="*/ 1478021 w 5607730"/>
              <a:gd name="connsiteY69" fmla="*/ 2862469 h 4220483"/>
              <a:gd name="connsiteX70" fmla="*/ 1363722 w 5607730"/>
              <a:gd name="connsiteY70" fmla="*/ 2683564 h 4220483"/>
              <a:gd name="connsiteX71" fmla="*/ 1338873 w 5607730"/>
              <a:gd name="connsiteY71" fmla="*/ 2579203 h 4220483"/>
              <a:gd name="connsiteX72" fmla="*/ 1358752 w 5607730"/>
              <a:gd name="connsiteY72" fmla="*/ 2777987 h 4220483"/>
              <a:gd name="connsiteX73" fmla="*/ 1522747 w 5607730"/>
              <a:gd name="connsiteY73" fmla="*/ 2986708 h 4220483"/>
              <a:gd name="connsiteX74" fmla="*/ 1691713 w 5607730"/>
              <a:gd name="connsiteY74" fmla="*/ 3414090 h 4220483"/>
              <a:gd name="connsiteX75" fmla="*/ 1935221 w 5607730"/>
              <a:gd name="connsiteY75" fmla="*/ 3876259 h 4220483"/>
              <a:gd name="connsiteX76" fmla="*/ 2029643 w 5607730"/>
              <a:gd name="connsiteY76" fmla="*/ 4005468 h 4220483"/>
              <a:gd name="connsiteX77" fmla="*/ 1666864 w 5607730"/>
              <a:gd name="connsiteY77" fmla="*/ 4204249 h 4220483"/>
              <a:gd name="connsiteX78" fmla="*/ 1666865 w 5607730"/>
              <a:gd name="connsiteY78" fmla="*/ 4209219 h 4220483"/>
              <a:gd name="connsiteX79" fmla="*/ 364839 w 5607730"/>
              <a:gd name="connsiteY79" fmla="*/ 4025345 h 4220483"/>
              <a:gd name="connsiteX80" fmla="*/ 12000 w 5607730"/>
              <a:gd name="connsiteY80" fmla="*/ 3523419 h 4220483"/>
              <a:gd name="connsiteX81" fmla="*/ 141208 w 5607730"/>
              <a:gd name="connsiteY81" fmla="*/ 2623928 h 4220483"/>
              <a:gd name="connsiteX82" fmla="*/ 344960 w 5607730"/>
              <a:gd name="connsiteY82" fmla="*/ 2131941 h 4220483"/>
              <a:gd name="connsiteX83" fmla="*/ 528834 w 5607730"/>
              <a:gd name="connsiteY83" fmla="*/ 2211454 h 4220483"/>
              <a:gd name="connsiteX84" fmla="*/ 603377 w 5607730"/>
              <a:gd name="connsiteY84" fmla="*/ 2236303 h 4220483"/>
              <a:gd name="connsiteX85" fmla="*/ 588469 w 5607730"/>
              <a:gd name="connsiteY85" fmla="*/ 2246241 h 4220483"/>
              <a:gd name="connsiteX0" fmla="*/ 2026565 w 5607730"/>
              <a:gd name="connsiteY0" fmla="*/ 963700 h 4220483"/>
              <a:gd name="connsiteX1" fmla="*/ 1972453 w 5607730"/>
              <a:gd name="connsiteY1" fmla="*/ 854052 h 4220483"/>
              <a:gd name="connsiteX2" fmla="*/ 2064981 w 5607730"/>
              <a:gd name="connsiteY2" fmla="*/ 777852 h 4220483"/>
              <a:gd name="connsiteX3" fmla="*/ 2046839 w 5607730"/>
              <a:gd name="connsiteY3" fmla="*/ 708909 h 4220483"/>
              <a:gd name="connsiteX4" fmla="*/ 1953207 w 5607730"/>
              <a:gd name="connsiteY4" fmla="*/ 789133 h 4220483"/>
              <a:gd name="connsiteX5" fmla="*/ 1872352 w 5607730"/>
              <a:gd name="connsiteY5" fmla="*/ 788502 h 4220483"/>
              <a:gd name="connsiteX6" fmla="*/ 1772171 w 5607730"/>
              <a:gd name="connsiteY6" fmla="*/ 751901 h 4220483"/>
              <a:gd name="connsiteX7" fmla="*/ 1642018 w 5607730"/>
              <a:gd name="connsiteY7" fmla="*/ 874641 h 4220483"/>
              <a:gd name="connsiteX8" fmla="*/ 1284208 w 5607730"/>
              <a:gd name="connsiteY8" fmla="*/ 869671 h 4220483"/>
              <a:gd name="connsiteX9" fmla="*/ 1125182 w 5607730"/>
              <a:gd name="connsiteY9" fmla="*/ 785188 h 4220483"/>
              <a:gd name="connsiteX10" fmla="*/ 1184817 w 5607730"/>
              <a:gd name="connsiteY10" fmla="*/ 581440 h 4220483"/>
              <a:gd name="connsiteX11" fmla="*/ 1229543 w 5607730"/>
              <a:gd name="connsiteY11" fmla="*/ 357809 h 4220483"/>
              <a:gd name="connsiteX12" fmla="*/ 1428325 w 5607730"/>
              <a:gd name="connsiteY12" fmla="*/ 263387 h 4220483"/>
              <a:gd name="connsiteX13" fmla="*/ 1597291 w 5607730"/>
              <a:gd name="connsiteY13" fmla="*/ 293205 h 4220483"/>
              <a:gd name="connsiteX14" fmla="*/ 1915343 w 5607730"/>
              <a:gd name="connsiteY14" fmla="*/ 124240 h 4220483"/>
              <a:gd name="connsiteX15" fmla="*/ 2253273 w 5607730"/>
              <a:gd name="connsiteY15" fmla="*/ 69574 h 4220483"/>
              <a:gd name="connsiteX16" fmla="*/ 2521630 w 5607730"/>
              <a:gd name="connsiteY16" fmla="*/ 89453 h 4220483"/>
              <a:gd name="connsiteX17" fmla="*/ 2874469 w 5607730"/>
              <a:gd name="connsiteY17" fmla="*/ 89453 h 4220483"/>
              <a:gd name="connsiteX18" fmla="*/ 3162704 w 5607730"/>
              <a:gd name="connsiteY18" fmla="*/ 0 h 4220483"/>
              <a:gd name="connsiteX19" fmla="*/ 3237247 w 5607730"/>
              <a:gd name="connsiteY19" fmla="*/ 19879 h 4220483"/>
              <a:gd name="connsiteX20" fmla="*/ 3495665 w 5607730"/>
              <a:gd name="connsiteY20" fmla="*/ 64605 h 4220483"/>
              <a:gd name="connsiteX21" fmla="*/ 3609965 w 5607730"/>
              <a:gd name="connsiteY21" fmla="*/ 134179 h 4220483"/>
              <a:gd name="connsiteX22" fmla="*/ 3833595 w 5607730"/>
              <a:gd name="connsiteY22" fmla="*/ 377687 h 4220483"/>
              <a:gd name="connsiteX23" fmla="*/ 4106921 w 5607730"/>
              <a:gd name="connsiteY23" fmla="*/ 591379 h 4220483"/>
              <a:gd name="connsiteX24" fmla="*/ 4375278 w 5607730"/>
              <a:gd name="connsiteY24" fmla="*/ 720587 h 4220483"/>
              <a:gd name="connsiteX25" fmla="*/ 4623756 w 5607730"/>
              <a:gd name="connsiteY25" fmla="*/ 944218 h 4220483"/>
              <a:gd name="connsiteX26" fmla="*/ 4882173 w 5607730"/>
              <a:gd name="connsiteY26" fmla="*/ 1013792 h 4220483"/>
              <a:gd name="connsiteX27" fmla="*/ 4981565 w 5607730"/>
              <a:gd name="connsiteY27" fmla="*/ 1207605 h 4220483"/>
              <a:gd name="connsiteX28" fmla="*/ 5056108 w 5607730"/>
              <a:gd name="connsiteY28" fmla="*/ 1500809 h 4220483"/>
              <a:gd name="connsiteX29" fmla="*/ 5324465 w 5607730"/>
              <a:gd name="connsiteY29" fmla="*/ 1714500 h 4220483"/>
              <a:gd name="connsiteX30" fmla="*/ 5528217 w 5607730"/>
              <a:gd name="connsiteY30" fmla="*/ 1928192 h 4220483"/>
              <a:gd name="connsiteX31" fmla="*/ 5607730 w 5607730"/>
              <a:gd name="connsiteY31" fmla="*/ 2171700 h 4220483"/>
              <a:gd name="connsiteX32" fmla="*/ 5567973 w 5607730"/>
              <a:gd name="connsiteY32" fmla="*/ 2410240 h 4220483"/>
              <a:gd name="connsiteX33" fmla="*/ 5438765 w 5607730"/>
              <a:gd name="connsiteY33" fmla="*/ 2643809 h 4220483"/>
              <a:gd name="connsiteX34" fmla="*/ 5399008 w 5607730"/>
              <a:gd name="connsiteY34" fmla="*/ 2678596 h 4220483"/>
              <a:gd name="connsiteX35" fmla="*/ 5314525 w 5607730"/>
              <a:gd name="connsiteY35" fmla="*/ 2658718 h 4220483"/>
              <a:gd name="connsiteX36" fmla="*/ 5249921 w 5607730"/>
              <a:gd name="connsiteY36" fmla="*/ 2559327 h 4220483"/>
              <a:gd name="connsiteX37" fmla="*/ 5200225 w 5607730"/>
              <a:gd name="connsiteY37" fmla="*/ 2469874 h 4220483"/>
              <a:gd name="connsiteX38" fmla="*/ 5100834 w 5607730"/>
              <a:gd name="connsiteY38" fmla="*/ 2335696 h 4220483"/>
              <a:gd name="connsiteX39" fmla="*/ 5031260 w 5607730"/>
              <a:gd name="connsiteY39" fmla="*/ 2271092 h 4220483"/>
              <a:gd name="connsiteX40" fmla="*/ 4996473 w 5607730"/>
              <a:gd name="connsiteY40" fmla="*/ 2216427 h 4220483"/>
              <a:gd name="connsiteX41" fmla="*/ 4971625 w 5607730"/>
              <a:gd name="connsiteY41" fmla="*/ 2261153 h 4220483"/>
              <a:gd name="connsiteX42" fmla="*/ 4951747 w 5607730"/>
              <a:gd name="connsiteY42" fmla="*/ 2276061 h 4220483"/>
              <a:gd name="connsiteX43" fmla="*/ 4911991 w 5607730"/>
              <a:gd name="connsiteY43" fmla="*/ 2241274 h 4220483"/>
              <a:gd name="connsiteX44" fmla="*/ 4852356 w 5607730"/>
              <a:gd name="connsiteY44" fmla="*/ 2251213 h 4220483"/>
              <a:gd name="connsiteX45" fmla="*/ 4787752 w 5607730"/>
              <a:gd name="connsiteY45" fmla="*/ 2290970 h 4220483"/>
              <a:gd name="connsiteX46" fmla="*/ 4733086 w 5607730"/>
              <a:gd name="connsiteY46" fmla="*/ 2360544 h 4220483"/>
              <a:gd name="connsiteX47" fmla="*/ 4728117 w 5607730"/>
              <a:gd name="connsiteY47" fmla="*/ 2430118 h 4220483"/>
              <a:gd name="connsiteX48" fmla="*/ 4688360 w 5607730"/>
              <a:gd name="connsiteY48" fmla="*/ 2454966 h 4220483"/>
              <a:gd name="connsiteX49" fmla="*/ 4743025 w 5607730"/>
              <a:gd name="connsiteY49" fmla="*/ 2534479 h 4220483"/>
              <a:gd name="connsiteX50" fmla="*/ 4777812 w 5607730"/>
              <a:gd name="connsiteY50" fmla="*/ 2594113 h 4220483"/>
              <a:gd name="connsiteX51" fmla="*/ 4817569 w 5607730"/>
              <a:gd name="connsiteY51" fmla="*/ 2648779 h 4220483"/>
              <a:gd name="connsiteX52" fmla="*/ 4862295 w 5607730"/>
              <a:gd name="connsiteY52" fmla="*/ 2703444 h 4220483"/>
              <a:gd name="connsiteX53" fmla="*/ 4872234 w 5607730"/>
              <a:gd name="connsiteY53" fmla="*/ 2748170 h 4220483"/>
              <a:gd name="connsiteX54" fmla="*/ 4872234 w 5607730"/>
              <a:gd name="connsiteY54" fmla="*/ 2792896 h 4220483"/>
              <a:gd name="connsiteX55" fmla="*/ 4832478 w 5607730"/>
              <a:gd name="connsiteY55" fmla="*/ 2922105 h 4220483"/>
              <a:gd name="connsiteX56" fmla="*/ 4703269 w 5607730"/>
              <a:gd name="connsiteY56" fmla="*/ 3061253 h 4220483"/>
              <a:gd name="connsiteX57" fmla="*/ 4509456 w 5607730"/>
              <a:gd name="connsiteY57" fmla="*/ 2728292 h 4220483"/>
              <a:gd name="connsiteX58" fmla="*/ 4380247 w 5607730"/>
              <a:gd name="connsiteY58" fmla="*/ 2564296 h 4220483"/>
              <a:gd name="connsiteX59" fmla="*/ 4121830 w 5607730"/>
              <a:gd name="connsiteY59" fmla="*/ 2479813 h 4220483"/>
              <a:gd name="connsiteX60" fmla="*/ 3749112 w 5607730"/>
              <a:gd name="connsiteY60" fmla="*/ 2425148 h 4220483"/>
              <a:gd name="connsiteX61" fmla="*/ 3455908 w 5607730"/>
              <a:gd name="connsiteY61" fmla="*/ 2524540 h 4220483"/>
              <a:gd name="connsiteX62" fmla="*/ 3132886 w 5607730"/>
              <a:gd name="connsiteY62" fmla="*/ 2499692 h 4220483"/>
              <a:gd name="connsiteX63" fmla="*/ 2874469 w 5607730"/>
              <a:gd name="connsiteY63" fmla="*/ 2504661 h 4220483"/>
              <a:gd name="connsiteX64" fmla="*/ 2442117 w 5607730"/>
              <a:gd name="connsiteY64" fmla="*/ 2514600 h 4220483"/>
              <a:gd name="connsiteX65" fmla="*/ 1845768 w 5607730"/>
              <a:gd name="connsiteY65" fmla="*/ 2594112 h 4220483"/>
              <a:gd name="connsiteX66" fmla="*/ 1751348 w 5607730"/>
              <a:gd name="connsiteY66" fmla="*/ 2812774 h 4220483"/>
              <a:gd name="connsiteX67" fmla="*/ 1746378 w 5607730"/>
              <a:gd name="connsiteY67" fmla="*/ 2981740 h 4220483"/>
              <a:gd name="connsiteX68" fmla="*/ 1671834 w 5607730"/>
              <a:gd name="connsiteY68" fmla="*/ 3066222 h 4220483"/>
              <a:gd name="connsiteX69" fmla="*/ 1478021 w 5607730"/>
              <a:gd name="connsiteY69" fmla="*/ 2862469 h 4220483"/>
              <a:gd name="connsiteX70" fmla="*/ 1363722 w 5607730"/>
              <a:gd name="connsiteY70" fmla="*/ 2683564 h 4220483"/>
              <a:gd name="connsiteX71" fmla="*/ 1338873 w 5607730"/>
              <a:gd name="connsiteY71" fmla="*/ 2579203 h 4220483"/>
              <a:gd name="connsiteX72" fmla="*/ 1358752 w 5607730"/>
              <a:gd name="connsiteY72" fmla="*/ 2777987 h 4220483"/>
              <a:gd name="connsiteX73" fmla="*/ 1522747 w 5607730"/>
              <a:gd name="connsiteY73" fmla="*/ 2986708 h 4220483"/>
              <a:gd name="connsiteX74" fmla="*/ 1691713 w 5607730"/>
              <a:gd name="connsiteY74" fmla="*/ 3414090 h 4220483"/>
              <a:gd name="connsiteX75" fmla="*/ 1935221 w 5607730"/>
              <a:gd name="connsiteY75" fmla="*/ 3876259 h 4220483"/>
              <a:gd name="connsiteX76" fmla="*/ 2029643 w 5607730"/>
              <a:gd name="connsiteY76" fmla="*/ 4005468 h 4220483"/>
              <a:gd name="connsiteX77" fmla="*/ 1666864 w 5607730"/>
              <a:gd name="connsiteY77" fmla="*/ 4204249 h 4220483"/>
              <a:gd name="connsiteX78" fmla="*/ 1666865 w 5607730"/>
              <a:gd name="connsiteY78" fmla="*/ 4209219 h 4220483"/>
              <a:gd name="connsiteX79" fmla="*/ 364839 w 5607730"/>
              <a:gd name="connsiteY79" fmla="*/ 4025345 h 4220483"/>
              <a:gd name="connsiteX80" fmla="*/ 12000 w 5607730"/>
              <a:gd name="connsiteY80" fmla="*/ 3523419 h 4220483"/>
              <a:gd name="connsiteX81" fmla="*/ 141208 w 5607730"/>
              <a:gd name="connsiteY81" fmla="*/ 2623928 h 4220483"/>
              <a:gd name="connsiteX82" fmla="*/ 344960 w 5607730"/>
              <a:gd name="connsiteY82" fmla="*/ 2131941 h 4220483"/>
              <a:gd name="connsiteX83" fmla="*/ 528834 w 5607730"/>
              <a:gd name="connsiteY83" fmla="*/ 2211454 h 4220483"/>
              <a:gd name="connsiteX84" fmla="*/ 603377 w 5607730"/>
              <a:gd name="connsiteY84" fmla="*/ 2236303 h 4220483"/>
              <a:gd name="connsiteX85" fmla="*/ 588469 w 5607730"/>
              <a:gd name="connsiteY85" fmla="*/ 2246241 h 4220483"/>
              <a:gd name="connsiteX0" fmla="*/ 2026565 w 5607730"/>
              <a:gd name="connsiteY0" fmla="*/ 963700 h 4220483"/>
              <a:gd name="connsiteX1" fmla="*/ 2025068 w 5607730"/>
              <a:gd name="connsiteY1" fmla="*/ 953838 h 4220483"/>
              <a:gd name="connsiteX2" fmla="*/ 1972453 w 5607730"/>
              <a:gd name="connsiteY2" fmla="*/ 854052 h 4220483"/>
              <a:gd name="connsiteX3" fmla="*/ 2064981 w 5607730"/>
              <a:gd name="connsiteY3" fmla="*/ 777852 h 4220483"/>
              <a:gd name="connsiteX4" fmla="*/ 2046839 w 5607730"/>
              <a:gd name="connsiteY4" fmla="*/ 708909 h 4220483"/>
              <a:gd name="connsiteX5" fmla="*/ 1953207 w 5607730"/>
              <a:gd name="connsiteY5" fmla="*/ 789133 h 4220483"/>
              <a:gd name="connsiteX6" fmla="*/ 1872352 w 5607730"/>
              <a:gd name="connsiteY6" fmla="*/ 788502 h 4220483"/>
              <a:gd name="connsiteX7" fmla="*/ 1772171 w 5607730"/>
              <a:gd name="connsiteY7" fmla="*/ 751901 h 4220483"/>
              <a:gd name="connsiteX8" fmla="*/ 1642018 w 5607730"/>
              <a:gd name="connsiteY8" fmla="*/ 874641 h 4220483"/>
              <a:gd name="connsiteX9" fmla="*/ 1284208 w 5607730"/>
              <a:gd name="connsiteY9" fmla="*/ 869671 h 4220483"/>
              <a:gd name="connsiteX10" fmla="*/ 1125182 w 5607730"/>
              <a:gd name="connsiteY10" fmla="*/ 785188 h 4220483"/>
              <a:gd name="connsiteX11" fmla="*/ 1184817 w 5607730"/>
              <a:gd name="connsiteY11" fmla="*/ 581440 h 4220483"/>
              <a:gd name="connsiteX12" fmla="*/ 1229543 w 5607730"/>
              <a:gd name="connsiteY12" fmla="*/ 357809 h 4220483"/>
              <a:gd name="connsiteX13" fmla="*/ 1428325 w 5607730"/>
              <a:gd name="connsiteY13" fmla="*/ 263387 h 4220483"/>
              <a:gd name="connsiteX14" fmla="*/ 1597291 w 5607730"/>
              <a:gd name="connsiteY14" fmla="*/ 293205 h 4220483"/>
              <a:gd name="connsiteX15" fmla="*/ 1915343 w 5607730"/>
              <a:gd name="connsiteY15" fmla="*/ 124240 h 4220483"/>
              <a:gd name="connsiteX16" fmla="*/ 2253273 w 5607730"/>
              <a:gd name="connsiteY16" fmla="*/ 69574 h 4220483"/>
              <a:gd name="connsiteX17" fmla="*/ 2521630 w 5607730"/>
              <a:gd name="connsiteY17" fmla="*/ 89453 h 4220483"/>
              <a:gd name="connsiteX18" fmla="*/ 2874469 w 5607730"/>
              <a:gd name="connsiteY18" fmla="*/ 89453 h 4220483"/>
              <a:gd name="connsiteX19" fmla="*/ 3162704 w 5607730"/>
              <a:gd name="connsiteY19" fmla="*/ 0 h 4220483"/>
              <a:gd name="connsiteX20" fmla="*/ 3237247 w 5607730"/>
              <a:gd name="connsiteY20" fmla="*/ 19879 h 4220483"/>
              <a:gd name="connsiteX21" fmla="*/ 3495665 w 5607730"/>
              <a:gd name="connsiteY21" fmla="*/ 64605 h 4220483"/>
              <a:gd name="connsiteX22" fmla="*/ 3609965 w 5607730"/>
              <a:gd name="connsiteY22" fmla="*/ 134179 h 4220483"/>
              <a:gd name="connsiteX23" fmla="*/ 3833595 w 5607730"/>
              <a:gd name="connsiteY23" fmla="*/ 377687 h 4220483"/>
              <a:gd name="connsiteX24" fmla="*/ 4106921 w 5607730"/>
              <a:gd name="connsiteY24" fmla="*/ 591379 h 4220483"/>
              <a:gd name="connsiteX25" fmla="*/ 4375278 w 5607730"/>
              <a:gd name="connsiteY25" fmla="*/ 720587 h 4220483"/>
              <a:gd name="connsiteX26" fmla="*/ 4623756 w 5607730"/>
              <a:gd name="connsiteY26" fmla="*/ 944218 h 4220483"/>
              <a:gd name="connsiteX27" fmla="*/ 4882173 w 5607730"/>
              <a:gd name="connsiteY27" fmla="*/ 1013792 h 4220483"/>
              <a:gd name="connsiteX28" fmla="*/ 4981565 w 5607730"/>
              <a:gd name="connsiteY28" fmla="*/ 1207605 h 4220483"/>
              <a:gd name="connsiteX29" fmla="*/ 5056108 w 5607730"/>
              <a:gd name="connsiteY29" fmla="*/ 1500809 h 4220483"/>
              <a:gd name="connsiteX30" fmla="*/ 5324465 w 5607730"/>
              <a:gd name="connsiteY30" fmla="*/ 1714500 h 4220483"/>
              <a:gd name="connsiteX31" fmla="*/ 5528217 w 5607730"/>
              <a:gd name="connsiteY31" fmla="*/ 1928192 h 4220483"/>
              <a:gd name="connsiteX32" fmla="*/ 5607730 w 5607730"/>
              <a:gd name="connsiteY32" fmla="*/ 2171700 h 4220483"/>
              <a:gd name="connsiteX33" fmla="*/ 5567973 w 5607730"/>
              <a:gd name="connsiteY33" fmla="*/ 2410240 h 4220483"/>
              <a:gd name="connsiteX34" fmla="*/ 5438765 w 5607730"/>
              <a:gd name="connsiteY34" fmla="*/ 2643809 h 4220483"/>
              <a:gd name="connsiteX35" fmla="*/ 5399008 w 5607730"/>
              <a:gd name="connsiteY35" fmla="*/ 2678596 h 4220483"/>
              <a:gd name="connsiteX36" fmla="*/ 5314525 w 5607730"/>
              <a:gd name="connsiteY36" fmla="*/ 2658718 h 4220483"/>
              <a:gd name="connsiteX37" fmla="*/ 5249921 w 5607730"/>
              <a:gd name="connsiteY37" fmla="*/ 2559327 h 4220483"/>
              <a:gd name="connsiteX38" fmla="*/ 5200225 w 5607730"/>
              <a:gd name="connsiteY38" fmla="*/ 2469874 h 4220483"/>
              <a:gd name="connsiteX39" fmla="*/ 5100834 w 5607730"/>
              <a:gd name="connsiteY39" fmla="*/ 2335696 h 4220483"/>
              <a:gd name="connsiteX40" fmla="*/ 5031260 w 5607730"/>
              <a:gd name="connsiteY40" fmla="*/ 2271092 h 4220483"/>
              <a:gd name="connsiteX41" fmla="*/ 4996473 w 5607730"/>
              <a:gd name="connsiteY41" fmla="*/ 2216427 h 4220483"/>
              <a:gd name="connsiteX42" fmla="*/ 4971625 w 5607730"/>
              <a:gd name="connsiteY42" fmla="*/ 2261153 h 4220483"/>
              <a:gd name="connsiteX43" fmla="*/ 4951747 w 5607730"/>
              <a:gd name="connsiteY43" fmla="*/ 2276061 h 4220483"/>
              <a:gd name="connsiteX44" fmla="*/ 4911991 w 5607730"/>
              <a:gd name="connsiteY44" fmla="*/ 2241274 h 4220483"/>
              <a:gd name="connsiteX45" fmla="*/ 4852356 w 5607730"/>
              <a:gd name="connsiteY45" fmla="*/ 2251213 h 4220483"/>
              <a:gd name="connsiteX46" fmla="*/ 4787752 w 5607730"/>
              <a:gd name="connsiteY46" fmla="*/ 2290970 h 4220483"/>
              <a:gd name="connsiteX47" fmla="*/ 4733086 w 5607730"/>
              <a:gd name="connsiteY47" fmla="*/ 2360544 h 4220483"/>
              <a:gd name="connsiteX48" fmla="*/ 4728117 w 5607730"/>
              <a:gd name="connsiteY48" fmla="*/ 2430118 h 4220483"/>
              <a:gd name="connsiteX49" fmla="*/ 4688360 w 5607730"/>
              <a:gd name="connsiteY49" fmla="*/ 2454966 h 4220483"/>
              <a:gd name="connsiteX50" fmla="*/ 4743025 w 5607730"/>
              <a:gd name="connsiteY50" fmla="*/ 2534479 h 4220483"/>
              <a:gd name="connsiteX51" fmla="*/ 4777812 w 5607730"/>
              <a:gd name="connsiteY51" fmla="*/ 2594113 h 4220483"/>
              <a:gd name="connsiteX52" fmla="*/ 4817569 w 5607730"/>
              <a:gd name="connsiteY52" fmla="*/ 2648779 h 4220483"/>
              <a:gd name="connsiteX53" fmla="*/ 4862295 w 5607730"/>
              <a:gd name="connsiteY53" fmla="*/ 2703444 h 4220483"/>
              <a:gd name="connsiteX54" fmla="*/ 4872234 w 5607730"/>
              <a:gd name="connsiteY54" fmla="*/ 2748170 h 4220483"/>
              <a:gd name="connsiteX55" fmla="*/ 4872234 w 5607730"/>
              <a:gd name="connsiteY55" fmla="*/ 2792896 h 4220483"/>
              <a:gd name="connsiteX56" fmla="*/ 4832478 w 5607730"/>
              <a:gd name="connsiteY56" fmla="*/ 2922105 h 4220483"/>
              <a:gd name="connsiteX57" fmla="*/ 4703269 w 5607730"/>
              <a:gd name="connsiteY57" fmla="*/ 3061253 h 4220483"/>
              <a:gd name="connsiteX58" fmla="*/ 4509456 w 5607730"/>
              <a:gd name="connsiteY58" fmla="*/ 2728292 h 4220483"/>
              <a:gd name="connsiteX59" fmla="*/ 4380247 w 5607730"/>
              <a:gd name="connsiteY59" fmla="*/ 2564296 h 4220483"/>
              <a:gd name="connsiteX60" fmla="*/ 4121830 w 5607730"/>
              <a:gd name="connsiteY60" fmla="*/ 2479813 h 4220483"/>
              <a:gd name="connsiteX61" fmla="*/ 3749112 w 5607730"/>
              <a:gd name="connsiteY61" fmla="*/ 2425148 h 4220483"/>
              <a:gd name="connsiteX62" fmla="*/ 3455908 w 5607730"/>
              <a:gd name="connsiteY62" fmla="*/ 2524540 h 4220483"/>
              <a:gd name="connsiteX63" fmla="*/ 3132886 w 5607730"/>
              <a:gd name="connsiteY63" fmla="*/ 2499692 h 4220483"/>
              <a:gd name="connsiteX64" fmla="*/ 2874469 w 5607730"/>
              <a:gd name="connsiteY64" fmla="*/ 2504661 h 4220483"/>
              <a:gd name="connsiteX65" fmla="*/ 2442117 w 5607730"/>
              <a:gd name="connsiteY65" fmla="*/ 2514600 h 4220483"/>
              <a:gd name="connsiteX66" fmla="*/ 1845768 w 5607730"/>
              <a:gd name="connsiteY66" fmla="*/ 2594112 h 4220483"/>
              <a:gd name="connsiteX67" fmla="*/ 1751348 w 5607730"/>
              <a:gd name="connsiteY67" fmla="*/ 2812774 h 4220483"/>
              <a:gd name="connsiteX68" fmla="*/ 1746378 w 5607730"/>
              <a:gd name="connsiteY68" fmla="*/ 2981740 h 4220483"/>
              <a:gd name="connsiteX69" fmla="*/ 1671834 w 5607730"/>
              <a:gd name="connsiteY69" fmla="*/ 3066222 h 4220483"/>
              <a:gd name="connsiteX70" fmla="*/ 1478021 w 5607730"/>
              <a:gd name="connsiteY70" fmla="*/ 2862469 h 4220483"/>
              <a:gd name="connsiteX71" fmla="*/ 1363722 w 5607730"/>
              <a:gd name="connsiteY71" fmla="*/ 2683564 h 4220483"/>
              <a:gd name="connsiteX72" fmla="*/ 1338873 w 5607730"/>
              <a:gd name="connsiteY72" fmla="*/ 2579203 h 4220483"/>
              <a:gd name="connsiteX73" fmla="*/ 1358752 w 5607730"/>
              <a:gd name="connsiteY73" fmla="*/ 2777987 h 4220483"/>
              <a:gd name="connsiteX74" fmla="*/ 1522747 w 5607730"/>
              <a:gd name="connsiteY74" fmla="*/ 2986708 h 4220483"/>
              <a:gd name="connsiteX75" fmla="*/ 1691713 w 5607730"/>
              <a:gd name="connsiteY75" fmla="*/ 3414090 h 4220483"/>
              <a:gd name="connsiteX76" fmla="*/ 1935221 w 5607730"/>
              <a:gd name="connsiteY76" fmla="*/ 3876259 h 4220483"/>
              <a:gd name="connsiteX77" fmla="*/ 2029643 w 5607730"/>
              <a:gd name="connsiteY77" fmla="*/ 4005468 h 4220483"/>
              <a:gd name="connsiteX78" fmla="*/ 1666864 w 5607730"/>
              <a:gd name="connsiteY78" fmla="*/ 4204249 h 4220483"/>
              <a:gd name="connsiteX79" fmla="*/ 1666865 w 5607730"/>
              <a:gd name="connsiteY79" fmla="*/ 4209219 h 4220483"/>
              <a:gd name="connsiteX80" fmla="*/ 364839 w 5607730"/>
              <a:gd name="connsiteY80" fmla="*/ 4025345 h 4220483"/>
              <a:gd name="connsiteX81" fmla="*/ 12000 w 5607730"/>
              <a:gd name="connsiteY81" fmla="*/ 3523419 h 4220483"/>
              <a:gd name="connsiteX82" fmla="*/ 141208 w 5607730"/>
              <a:gd name="connsiteY82" fmla="*/ 2623928 h 4220483"/>
              <a:gd name="connsiteX83" fmla="*/ 344960 w 5607730"/>
              <a:gd name="connsiteY83" fmla="*/ 2131941 h 4220483"/>
              <a:gd name="connsiteX84" fmla="*/ 528834 w 5607730"/>
              <a:gd name="connsiteY84" fmla="*/ 2211454 h 4220483"/>
              <a:gd name="connsiteX85" fmla="*/ 603377 w 5607730"/>
              <a:gd name="connsiteY85" fmla="*/ 2236303 h 4220483"/>
              <a:gd name="connsiteX86" fmla="*/ 588469 w 5607730"/>
              <a:gd name="connsiteY86" fmla="*/ 2246241 h 4220483"/>
              <a:gd name="connsiteX0" fmla="*/ 2026565 w 5607730"/>
              <a:gd name="connsiteY0" fmla="*/ 963700 h 4220483"/>
              <a:gd name="connsiteX1" fmla="*/ 2025068 w 5607730"/>
              <a:gd name="connsiteY1" fmla="*/ 935695 h 4220483"/>
              <a:gd name="connsiteX2" fmla="*/ 1972453 w 5607730"/>
              <a:gd name="connsiteY2" fmla="*/ 854052 h 4220483"/>
              <a:gd name="connsiteX3" fmla="*/ 2064981 w 5607730"/>
              <a:gd name="connsiteY3" fmla="*/ 777852 h 4220483"/>
              <a:gd name="connsiteX4" fmla="*/ 2046839 w 5607730"/>
              <a:gd name="connsiteY4" fmla="*/ 708909 h 4220483"/>
              <a:gd name="connsiteX5" fmla="*/ 1953207 w 5607730"/>
              <a:gd name="connsiteY5" fmla="*/ 789133 h 4220483"/>
              <a:gd name="connsiteX6" fmla="*/ 1872352 w 5607730"/>
              <a:gd name="connsiteY6" fmla="*/ 788502 h 4220483"/>
              <a:gd name="connsiteX7" fmla="*/ 1772171 w 5607730"/>
              <a:gd name="connsiteY7" fmla="*/ 751901 h 4220483"/>
              <a:gd name="connsiteX8" fmla="*/ 1642018 w 5607730"/>
              <a:gd name="connsiteY8" fmla="*/ 874641 h 4220483"/>
              <a:gd name="connsiteX9" fmla="*/ 1284208 w 5607730"/>
              <a:gd name="connsiteY9" fmla="*/ 869671 h 4220483"/>
              <a:gd name="connsiteX10" fmla="*/ 1125182 w 5607730"/>
              <a:gd name="connsiteY10" fmla="*/ 785188 h 4220483"/>
              <a:gd name="connsiteX11" fmla="*/ 1184817 w 5607730"/>
              <a:gd name="connsiteY11" fmla="*/ 581440 h 4220483"/>
              <a:gd name="connsiteX12" fmla="*/ 1229543 w 5607730"/>
              <a:gd name="connsiteY12" fmla="*/ 357809 h 4220483"/>
              <a:gd name="connsiteX13" fmla="*/ 1428325 w 5607730"/>
              <a:gd name="connsiteY13" fmla="*/ 263387 h 4220483"/>
              <a:gd name="connsiteX14" fmla="*/ 1597291 w 5607730"/>
              <a:gd name="connsiteY14" fmla="*/ 293205 h 4220483"/>
              <a:gd name="connsiteX15" fmla="*/ 1915343 w 5607730"/>
              <a:gd name="connsiteY15" fmla="*/ 124240 h 4220483"/>
              <a:gd name="connsiteX16" fmla="*/ 2253273 w 5607730"/>
              <a:gd name="connsiteY16" fmla="*/ 69574 h 4220483"/>
              <a:gd name="connsiteX17" fmla="*/ 2521630 w 5607730"/>
              <a:gd name="connsiteY17" fmla="*/ 89453 h 4220483"/>
              <a:gd name="connsiteX18" fmla="*/ 2874469 w 5607730"/>
              <a:gd name="connsiteY18" fmla="*/ 89453 h 4220483"/>
              <a:gd name="connsiteX19" fmla="*/ 3162704 w 5607730"/>
              <a:gd name="connsiteY19" fmla="*/ 0 h 4220483"/>
              <a:gd name="connsiteX20" fmla="*/ 3237247 w 5607730"/>
              <a:gd name="connsiteY20" fmla="*/ 19879 h 4220483"/>
              <a:gd name="connsiteX21" fmla="*/ 3495665 w 5607730"/>
              <a:gd name="connsiteY21" fmla="*/ 64605 h 4220483"/>
              <a:gd name="connsiteX22" fmla="*/ 3609965 w 5607730"/>
              <a:gd name="connsiteY22" fmla="*/ 134179 h 4220483"/>
              <a:gd name="connsiteX23" fmla="*/ 3833595 w 5607730"/>
              <a:gd name="connsiteY23" fmla="*/ 377687 h 4220483"/>
              <a:gd name="connsiteX24" fmla="*/ 4106921 w 5607730"/>
              <a:gd name="connsiteY24" fmla="*/ 591379 h 4220483"/>
              <a:gd name="connsiteX25" fmla="*/ 4375278 w 5607730"/>
              <a:gd name="connsiteY25" fmla="*/ 720587 h 4220483"/>
              <a:gd name="connsiteX26" fmla="*/ 4623756 w 5607730"/>
              <a:gd name="connsiteY26" fmla="*/ 944218 h 4220483"/>
              <a:gd name="connsiteX27" fmla="*/ 4882173 w 5607730"/>
              <a:gd name="connsiteY27" fmla="*/ 1013792 h 4220483"/>
              <a:gd name="connsiteX28" fmla="*/ 4981565 w 5607730"/>
              <a:gd name="connsiteY28" fmla="*/ 1207605 h 4220483"/>
              <a:gd name="connsiteX29" fmla="*/ 5056108 w 5607730"/>
              <a:gd name="connsiteY29" fmla="*/ 1500809 h 4220483"/>
              <a:gd name="connsiteX30" fmla="*/ 5324465 w 5607730"/>
              <a:gd name="connsiteY30" fmla="*/ 1714500 h 4220483"/>
              <a:gd name="connsiteX31" fmla="*/ 5528217 w 5607730"/>
              <a:gd name="connsiteY31" fmla="*/ 1928192 h 4220483"/>
              <a:gd name="connsiteX32" fmla="*/ 5607730 w 5607730"/>
              <a:gd name="connsiteY32" fmla="*/ 2171700 h 4220483"/>
              <a:gd name="connsiteX33" fmla="*/ 5567973 w 5607730"/>
              <a:gd name="connsiteY33" fmla="*/ 2410240 h 4220483"/>
              <a:gd name="connsiteX34" fmla="*/ 5438765 w 5607730"/>
              <a:gd name="connsiteY34" fmla="*/ 2643809 h 4220483"/>
              <a:gd name="connsiteX35" fmla="*/ 5399008 w 5607730"/>
              <a:gd name="connsiteY35" fmla="*/ 2678596 h 4220483"/>
              <a:gd name="connsiteX36" fmla="*/ 5314525 w 5607730"/>
              <a:gd name="connsiteY36" fmla="*/ 2658718 h 4220483"/>
              <a:gd name="connsiteX37" fmla="*/ 5249921 w 5607730"/>
              <a:gd name="connsiteY37" fmla="*/ 2559327 h 4220483"/>
              <a:gd name="connsiteX38" fmla="*/ 5200225 w 5607730"/>
              <a:gd name="connsiteY38" fmla="*/ 2469874 h 4220483"/>
              <a:gd name="connsiteX39" fmla="*/ 5100834 w 5607730"/>
              <a:gd name="connsiteY39" fmla="*/ 2335696 h 4220483"/>
              <a:gd name="connsiteX40" fmla="*/ 5031260 w 5607730"/>
              <a:gd name="connsiteY40" fmla="*/ 2271092 h 4220483"/>
              <a:gd name="connsiteX41" fmla="*/ 4996473 w 5607730"/>
              <a:gd name="connsiteY41" fmla="*/ 2216427 h 4220483"/>
              <a:gd name="connsiteX42" fmla="*/ 4971625 w 5607730"/>
              <a:gd name="connsiteY42" fmla="*/ 2261153 h 4220483"/>
              <a:gd name="connsiteX43" fmla="*/ 4951747 w 5607730"/>
              <a:gd name="connsiteY43" fmla="*/ 2276061 h 4220483"/>
              <a:gd name="connsiteX44" fmla="*/ 4911991 w 5607730"/>
              <a:gd name="connsiteY44" fmla="*/ 2241274 h 4220483"/>
              <a:gd name="connsiteX45" fmla="*/ 4852356 w 5607730"/>
              <a:gd name="connsiteY45" fmla="*/ 2251213 h 4220483"/>
              <a:gd name="connsiteX46" fmla="*/ 4787752 w 5607730"/>
              <a:gd name="connsiteY46" fmla="*/ 2290970 h 4220483"/>
              <a:gd name="connsiteX47" fmla="*/ 4733086 w 5607730"/>
              <a:gd name="connsiteY47" fmla="*/ 2360544 h 4220483"/>
              <a:gd name="connsiteX48" fmla="*/ 4728117 w 5607730"/>
              <a:gd name="connsiteY48" fmla="*/ 2430118 h 4220483"/>
              <a:gd name="connsiteX49" fmla="*/ 4688360 w 5607730"/>
              <a:gd name="connsiteY49" fmla="*/ 2454966 h 4220483"/>
              <a:gd name="connsiteX50" fmla="*/ 4743025 w 5607730"/>
              <a:gd name="connsiteY50" fmla="*/ 2534479 h 4220483"/>
              <a:gd name="connsiteX51" fmla="*/ 4777812 w 5607730"/>
              <a:gd name="connsiteY51" fmla="*/ 2594113 h 4220483"/>
              <a:gd name="connsiteX52" fmla="*/ 4817569 w 5607730"/>
              <a:gd name="connsiteY52" fmla="*/ 2648779 h 4220483"/>
              <a:gd name="connsiteX53" fmla="*/ 4862295 w 5607730"/>
              <a:gd name="connsiteY53" fmla="*/ 2703444 h 4220483"/>
              <a:gd name="connsiteX54" fmla="*/ 4872234 w 5607730"/>
              <a:gd name="connsiteY54" fmla="*/ 2748170 h 4220483"/>
              <a:gd name="connsiteX55" fmla="*/ 4872234 w 5607730"/>
              <a:gd name="connsiteY55" fmla="*/ 2792896 h 4220483"/>
              <a:gd name="connsiteX56" fmla="*/ 4832478 w 5607730"/>
              <a:gd name="connsiteY56" fmla="*/ 2922105 h 4220483"/>
              <a:gd name="connsiteX57" fmla="*/ 4703269 w 5607730"/>
              <a:gd name="connsiteY57" fmla="*/ 3061253 h 4220483"/>
              <a:gd name="connsiteX58" fmla="*/ 4509456 w 5607730"/>
              <a:gd name="connsiteY58" fmla="*/ 2728292 h 4220483"/>
              <a:gd name="connsiteX59" fmla="*/ 4380247 w 5607730"/>
              <a:gd name="connsiteY59" fmla="*/ 2564296 h 4220483"/>
              <a:gd name="connsiteX60" fmla="*/ 4121830 w 5607730"/>
              <a:gd name="connsiteY60" fmla="*/ 2479813 h 4220483"/>
              <a:gd name="connsiteX61" fmla="*/ 3749112 w 5607730"/>
              <a:gd name="connsiteY61" fmla="*/ 2425148 h 4220483"/>
              <a:gd name="connsiteX62" fmla="*/ 3455908 w 5607730"/>
              <a:gd name="connsiteY62" fmla="*/ 2524540 h 4220483"/>
              <a:gd name="connsiteX63" fmla="*/ 3132886 w 5607730"/>
              <a:gd name="connsiteY63" fmla="*/ 2499692 h 4220483"/>
              <a:gd name="connsiteX64" fmla="*/ 2874469 w 5607730"/>
              <a:gd name="connsiteY64" fmla="*/ 2504661 h 4220483"/>
              <a:gd name="connsiteX65" fmla="*/ 2442117 w 5607730"/>
              <a:gd name="connsiteY65" fmla="*/ 2514600 h 4220483"/>
              <a:gd name="connsiteX66" fmla="*/ 1845768 w 5607730"/>
              <a:gd name="connsiteY66" fmla="*/ 2594112 h 4220483"/>
              <a:gd name="connsiteX67" fmla="*/ 1751348 w 5607730"/>
              <a:gd name="connsiteY67" fmla="*/ 2812774 h 4220483"/>
              <a:gd name="connsiteX68" fmla="*/ 1746378 w 5607730"/>
              <a:gd name="connsiteY68" fmla="*/ 2981740 h 4220483"/>
              <a:gd name="connsiteX69" fmla="*/ 1671834 w 5607730"/>
              <a:gd name="connsiteY69" fmla="*/ 3066222 h 4220483"/>
              <a:gd name="connsiteX70" fmla="*/ 1478021 w 5607730"/>
              <a:gd name="connsiteY70" fmla="*/ 2862469 h 4220483"/>
              <a:gd name="connsiteX71" fmla="*/ 1363722 w 5607730"/>
              <a:gd name="connsiteY71" fmla="*/ 2683564 h 4220483"/>
              <a:gd name="connsiteX72" fmla="*/ 1338873 w 5607730"/>
              <a:gd name="connsiteY72" fmla="*/ 2579203 h 4220483"/>
              <a:gd name="connsiteX73" fmla="*/ 1358752 w 5607730"/>
              <a:gd name="connsiteY73" fmla="*/ 2777987 h 4220483"/>
              <a:gd name="connsiteX74" fmla="*/ 1522747 w 5607730"/>
              <a:gd name="connsiteY74" fmla="*/ 2986708 h 4220483"/>
              <a:gd name="connsiteX75" fmla="*/ 1691713 w 5607730"/>
              <a:gd name="connsiteY75" fmla="*/ 3414090 h 4220483"/>
              <a:gd name="connsiteX76" fmla="*/ 1935221 w 5607730"/>
              <a:gd name="connsiteY76" fmla="*/ 3876259 h 4220483"/>
              <a:gd name="connsiteX77" fmla="*/ 2029643 w 5607730"/>
              <a:gd name="connsiteY77" fmla="*/ 4005468 h 4220483"/>
              <a:gd name="connsiteX78" fmla="*/ 1666864 w 5607730"/>
              <a:gd name="connsiteY78" fmla="*/ 4204249 h 4220483"/>
              <a:gd name="connsiteX79" fmla="*/ 1666865 w 5607730"/>
              <a:gd name="connsiteY79" fmla="*/ 4209219 h 4220483"/>
              <a:gd name="connsiteX80" fmla="*/ 364839 w 5607730"/>
              <a:gd name="connsiteY80" fmla="*/ 4025345 h 4220483"/>
              <a:gd name="connsiteX81" fmla="*/ 12000 w 5607730"/>
              <a:gd name="connsiteY81" fmla="*/ 3523419 h 4220483"/>
              <a:gd name="connsiteX82" fmla="*/ 141208 w 5607730"/>
              <a:gd name="connsiteY82" fmla="*/ 2623928 h 4220483"/>
              <a:gd name="connsiteX83" fmla="*/ 344960 w 5607730"/>
              <a:gd name="connsiteY83" fmla="*/ 2131941 h 4220483"/>
              <a:gd name="connsiteX84" fmla="*/ 528834 w 5607730"/>
              <a:gd name="connsiteY84" fmla="*/ 2211454 h 4220483"/>
              <a:gd name="connsiteX85" fmla="*/ 603377 w 5607730"/>
              <a:gd name="connsiteY85" fmla="*/ 2236303 h 4220483"/>
              <a:gd name="connsiteX86" fmla="*/ 588469 w 5607730"/>
              <a:gd name="connsiteY86" fmla="*/ 2246241 h 4220483"/>
              <a:gd name="connsiteX0" fmla="*/ 1968508 w 5607730"/>
              <a:gd name="connsiteY0" fmla="*/ 1059857 h 4220483"/>
              <a:gd name="connsiteX1" fmla="*/ 2025068 w 5607730"/>
              <a:gd name="connsiteY1" fmla="*/ 935695 h 4220483"/>
              <a:gd name="connsiteX2" fmla="*/ 1972453 w 5607730"/>
              <a:gd name="connsiteY2" fmla="*/ 854052 h 4220483"/>
              <a:gd name="connsiteX3" fmla="*/ 2064981 w 5607730"/>
              <a:gd name="connsiteY3" fmla="*/ 777852 h 4220483"/>
              <a:gd name="connsiteX4" fmla="*/ 2046839 w 5607730"/>
              <a:gd name="connsiteY4" fmla="*/ 708909 h 4220483"/>
              <a:gd name="connsiteX5" fmla="*/ 1953207 w 5607730"/>
              <a:gd name="connsiteY5" fmla="*/ 789133 h 4220483"/>
              <a:gd name="connsiteX6" fmla="*/ 1872352 w 5607730"/>
              <a:gd name="connsiteY6" fmla="*/ 788502 h 4220483"/>
              <a:gd name="connsiteX7" fmla="*/ 1772171 w 5607730"/>
              <a:gd name="connsiteY7" fmla="*/ 751901 h 4220483"/>
              <a:gd name="connsiteX8" fmla="*/ 1642018 w 5607730"/>
              <a:gd name="connsiteY8" fmla="*/ 874641 h 4220483"/>
              <a:gd name="connsiteX9" fmla="*/ 1284208 w 5607730"/>
              <a:gd name="connsiteY9" fmla="*/ 869671 h 4220483"/>
              <a:gd name="connsiteX10" fmla="*/ 1125182 w 5607730"/>
              <a:gd name="connsiteY10" fmla="*/ 785188 h 4220483"/>
              <a:gd name="connsiteX11" fmla="*/ 1184817 w 5607730"/>
              <a:gd name="connsiteY11" fmla="*/ 581440 h 4220483"/>
              <a:gd name="connsiteX12" fmla="*/ 1229543 w 5607730"/>
              <a:gd name="connsiteY12" fmla="*/ 357809 h 4220483"/>
              <a:gd name="connsiteX13" fmla="*/ 1428325 w 5607730"/>
              <a:gd name="connsiteY13" fmla="*/ 263387 h 4220483"/>
              <a:gd name="connsiteX14" fmla="*/ 1597291 w 5607730"/>
              <a:gd name="connsiteY14" fmla="*/ 293205 h 4220483"/>
              <a:gd name="connsiteX15" fmla="*/ 1915343 w 5607730"/>
              <a:gd name="connsiteY15" fmla="*/ 124240 h 4220483"/>
              <a:gd name="connsiteX16" fmla="*/ 2253273 w 5607730"/>
              <a:gd name="connsiteY16" fmla="*/ 69574 h 4220483"/>
              <a:gd name="connsiteX17" fmla="*/ 2521630 w 5607730"/>
              <a:gd name="connsiteY17" fmla="*/ 89453 h 4220483"/>
              <a:gd name="connsiteX18" fmla="*/ 2874469 w 5607730"/>
              <a:gd name="connsiteY18" fmla="*/ 89453 h 4220483"/>
              <a:gd name="connsiteX19" fmla="*/ 3162704 w 5607730"/>
              <a:gd name="connsiteY19" fmla="*/ 0 h 4220483"/>
              <a:gd name="connsiteX20" fmla="*/ 3237247 w 5607730"/>
              <a:gd name="connsiteY20" fmla="*/ 19879 h 4220483"/>
              <a:gd name="connsiteX21" fmla="*/ 3495665 w 5607730"/>
              <a:gd name="connsiteY21" fmla="*/ 64605 h 4220483"/>
              <a:gd name="connsiteX22" fmla="*/ 3609965 w 5607730"/>
              <a:gd name="connsiteY22" fmla="*/ 134179 h 4220483"/>
              <a:gd name="connsiteX23" fmla="*/ 3833595 w 5607730"/>
              <a:gd name="connsiteY23" fmla="*/ 377687 h 4220483"/>
              <a:gd name="connsiteX24" fmla="*/ 4106921 w 5607730"/>
              <a:gd name="connsiteY24" fmla="*/ 591379 h 4220483"/>
              <a:gd name="connsiteX25" fmla="*/ 4375278 w 5607730"/>
              <a:gd name="connsiteY25" fmla="*/ 720587 h 4220483"/>
              <a:gd name="connsiteX26" fmla="*/ 4623756 w 5607730"/>
              <a:gd name="connsiteY26" fmla="*/ 944218 h 4220483"/>
              <a:gd name="connsiteX27" fmla="*/ 4882173 w 5607730"/>
              <a:gd name="connsiteY27" fmla="*/ 1013792 h 4220483"/>
              <a:gd name="connsiteX28" fmla="*/ 4981565 w 5607730"/>
              <a:gd name="connsiteY28" fmla="*/ 1207605 h 4220483"/>
              <a:gd name="connsiteX29" fmla="*/ 5056108 w 5607730"/>
              <a:gd name="connsiteY29" fmla="*/ 1500809 h 4220483"/>
              <a:gd name="connsiteX30" fmla="*/ 5324465 w 5607730"/>
              <a:gd name="connsiteY30" fmla="*/ 1714500 h 4220483"/>
              <a:gd name="connsiteX31" fmla="*/ 5528217 w 5607730"/>
              <a:gd name="connsiteY31" fmla="*/ 1928192 h 4220483"/>
              <a:gd name="connsiteX32" fmla="*/ 5607730 w 5607730"/>
              <a:gd name="connsiteY32" fmla="*/ 2171700 h 4220483"/>
              <a:gd name="connsiteX33" fmla="*/ 5567973 w 5607730"/>
              <a:gd name="connsiteY33" fmla="*/ 2410240 h 4220483"/>
              <a:gd name="connsiteX34" fmla="*/ 5438765 w 5607730"/>
              <a:gd name="connsiteY34" fmla="*/ 2643809 h 4220483"/>
              <a:gd name="connsiteX35" fmla="*/ 5399008 w 5607730"/>
              <a:gd name="connsiteY35" fmla="*/ 2678596 h 4220483"/>
              <a:gd name="connsiteX36" fmla="*/ 5314525 w 5607730"/>
              <a:gd name="connsiteY36" fmla="*/ 2658718 h 4220483"/>
              <a:gd name="connsiteX37" fmla="*/ 5249921 w 5607730"/>
              <a:gd name="connsiteY37" fmla="*/ 2559327 h 4220483"/>
              <a:gd name="connsiteX38" fmla="*/ 5200225 w 5607730"/>
              <a:gd name="connsiteY38" fmla="*/ 2469874 h 4220483"/>
              <a:gd name="connsiteX39" fmla="*/ 5100834 w 5607730"/>
              <a:gd name="connsiteY39" fmla="*/ 2335696 h 4220483"/>
              <a:gd name="connsiteX40" fmla="*/ 5031260 w 5607730"/>
              <a:gd name="connsiteY40" fmla="*/ 2271092 h 4220483"/>
              <a:gd name="connsiteX41" fmla="*/ 4996473 w 5607730"/>
              <a:gd name="connsiteY41" fmla="*/ 2216427 h 4220483"/>
              <a:gd name="connsiteX42" fmla="*/ 4971625 w 5607730"/>
              <a:gd name="connsiteY42" fmla="*/ 2261153 h 4220483"/>
              <a:gd name="connsiteX43" fmla="*/ 4951747 w 5607730"/>
              <a:gd name="connsiteY43" fmla="*/ 2276061 h 4220483"/>
              <a:gd name="connsiteX44" fmla="*/ 4911991 w 5607730"/>
              <a:gd name="connsiteY44" fmla="*/ 2241274 h 4220483"/>
              <a:gd name="connsiteX45" fmla="*/ 4852356 w 5607730"/>
              <a:gd name="connsiteY45" fmla="*/ 2251213 h 4220483"/>
              <a:gd name="connsiteX46" fmla="*/ 4787752 w 5607730"/>
              <a:gd name="connsiteY46" fmla="*/ 2290970 h 4220483"/>
              <a:gd name="connsiteX47" fmla="*/ 4733086 w 5607730"/>
              <a:gd name="connsiteY47" fmla="*/ 2360544 h 4220483"/>
              <a:gd name="connsiteX48" fmla="*/ 4728117 w 5607730"/>
              <a:gd name="connsiteY48" fmla="*/ 2430118 h 4220483"/>
              <a:gd name="connsiteX49" fmla="*/ 4688360 w 5607730"/>
              <a:gd name="connsiteY49" fmla="*/ 2454966 h 4220483"/>
              <a:gd name="connsiteX50" fmla="*/ 4743025 w 5607730"/>
              <a:gd name="connsiteY50" fmla="*/ 2534479 h 4220483"/>
              <a:gd name="connsiteX51" fmla="*/ 4777812 w 5607730"/>
              <a:gd name="connsiteY51" fmla="*/ 2594113 h 4220483"/>
              <a:gd name="connsiteX52" fmla="*/ 4817569 w 5607730"/>
              <a:gd name="connsiteY52" fmla="*/ 2648779 h 4220483"/>
              <a:gd name="connsiteX53" fmla="*/ 4862295 w 5607730"/>
              <a:gd name="connsiteY53" fmla="*/ 2703444 h 4220483"/>
              <a:gd name="connsiteX54" fmla="*/ 4872234 w 5607730"/>
              <a:gd name="connsiteY54" fmla="*/ 2748170 h 4220483"/>
              <a:gd name="connsiteX55" fmla="*/ 4872234 w 5607730"/>
              <a:gd name="connsiteY55" fmla="*/ 2792896 h 4220483"/>
              <a:gd name="connsiteX56" fmla="*/ 4832478 w 5607730"/>
              <a:gd name="connsiteY56" fmla="*/ 2922105 h 4220483"/>
              <a:gd name="connsiteX57" fmla="*/ 4703269 w 5607730"/>
              <a:gd name="connsiteY57" fmla="*/ 3061253 h 4220483"/>
              <a:gd name="connsiteX58" fmla="*/ 4509456 w 5607730"/>
              <a:gd name="connsiteY58" fmla="*/ 2728292 h 4220483"/>
              <a:gd name="connsiteX59" fmla="*/ 4380247 w 5607730"/>
              <a:gd name="connsiteY59" fmla="*/ 2564296 h 4220483"/>
              <a:gd name="connsiteX60" fmla="*/ 4121830 w 5607730"/>
              <a:gd name="connsiteY60" fmla="*/ 2479813 h 4220483"/>
              <a:gd name="connsiteX61" fmla="*/ 3749112 w 5607730"/>
              <a:gd name="connsiteY61" fmla="*/ 2425148 h 4220483"/>
              <a:gd name="connsiteX62" fmla="*/ 3455908 w 5607730"/>
              <a:gd name="connsiteY62" fmla="*/ 2524540 h 4220483"/>
              <a:gd name="connsiteX63" fmla="*/ 3132886 w 5607730"/>
              <a:gd name="connsiteY63" fmla="*/ 2499692 h 4220483"/>
              <a:gd name="connsiteX64" fmla="*/ 2874469 w 5607730"/>
              <a:gd name="connsiteY64" fmla="*/ 2504661 h 4220483"/>
              <a:gd name="connsiteX65" fmla="*/ 2442117 w 5607730"/>
              <a:gd name="connsiteY65" fmla="*/ 2514600 h 4220483"/>
              <a:gd name="connsiteX66" fmla="*/ 1845768 w 5607730"/>
              <a:gd name="connsiteY66" fmla="*/ 2594112 h 4220483"/>
              <a:gd name="connsiteX67" fmla="*/ 1751348 w 5607730"/>
              <a:gd name="connsiteY67" fmla="*/ 2812774 h 4220483"/>
              <a:gd name="connsiteX68" fmla="*/ 1746378 w 5607730"/>
              <a:gd name="connsiteY68" fmla="*/ 2981740 h 4220483"/>
              <a:gd name="connsiteX69" fmla="*/ 1671834 w 5607730"/>
              <a:gd name="connsiteY69" fmla="*/ 3066222 h 4220483"/>
              <a:gd name="connsiteX70" fmla="*/ 1478021 w 5607730"/>
              <a:gd name="connsiteY70" fmla="*/ 2862469 h 4220483"/>
              <a:gd name="connsiteX71" fmla="*/ 1363722 w 5607730"/>
              <a:gd name="connsiteY71" fmla="*/ 2683564 h 4220483"/>
              <a:gd name="connsiteX72" fmla="*/ 1338873 w 5607730"/>
              <a:gd name="connsiteY72" fmla="*/ 2579203 h 4220483"/>
              <a:gd name="connsiteX73" fmla="*/ 1358752 w 5607730"/>
              <a:gd name="connsiteY73" fmla="*/ 2777987 h 4220483"/>
              <a:gd name="connsiteX74" fmla="*/ 1522747 w 5607730"/>
              <a:gd name="connsiteY74" fmla="*/ 2986708 h 4220483"/>
              <a:gd name="connsiteX75" fmla="*/ 1691713 w 5607730"/>
              <a:gd name="connsiteY75" fmla="*/ 3414090 h 4220483"/>
              <a:gd name="connsiteX76" fmla="*/ 1935221 w 5607730"/>
              <a:gd name="connsiteY76" fmla="*/ 3876259 h 4220483"/>
              <a:gd name="connsiteX77" fmla="*/ 2029643 w 5607730"/>
              <a:gd name="connsiteY77" fmla="*/ 4005468 h 4220483"/>
              <a:gd name="connsiteX78" fmla="*/ 1666864 w 5607730"/>
              <a:gd name="connsiteY78" fmla="*/ 4204249 h 4220483"/>
              <a:gd name="connsiteX79" fmla="*/ 1666865 w 5607730"/>
              <a:gd name="connsiteY79" fmla="*/ 4209219 h 4220483"/>
              <a:gd name="connsiteX80" fmla="*/ 364839 w 5607730"/>
              <a:gd name="connsiteY80" fmla="*/ 4025345 h 4220483"/>
              <a:gd name="connsiteX81" fmla="*/ 12000 w 5607730"/>
              <a:gd name="connsiteY81" fmla="*/ 3523419 h 4220483"/>
              <a:gd name="connsiteX82" fmla="*/ 141208 w 5607730"/>
              <a:gd name="connsiteY82" fmla="*/ 2623928 h 4220483"/>
              <a:gd name="connsiteX83" fmla="*/ 344960 w 5607730"/>
              <a:gd name="connsiteY83" fmla="*/ 2131941 h 4220483"/>
              <a:gd name="connsiteX84" fmla="*/ 528834 w 5607730"/>
              <a:gd name="connsiteY84" fmla="*/ 2211454 h 4220483"/>
              <a:gd name="connsiteX85" fmla="*/ 603377 w 5607730"/>
              <a:gd name="connsiteY85" fmla="*/ 2236303 h 4220483"/>
              <a:gd name="connsiteX86" fmla="*/ 588469 w 5607730"/>
              <a:gd name="connsiteY86" fmla="*/ 2246241 h 4220483"/>
              <a:gd name="connsiteX0" fmla="*/ 1968508 w 5607730"/>
              <a:gd name="connsiteY0" fmla="*/ 1059857 h 4220483"/>
              <a:gd name="connsiteX1" fmla="*/ 1970639 w 5607730"/>
              <a:gd name="connsiteY1" fmla="*/ 1055438 h 4220483"/>
              <a:gd name="connsiteX2" fmla="*/ 2025068 w 5607730"/>
              <a:gd name="connsiteY2" fmla="*/ 935695 h 4220483"/>
              <a:gd name="connsiteX3" fmla="*/ 1972453 w 5607730"/>
              <a:gd name="connsiteY3" fmla="*/ 854052 h 4220483"/>
              <a:gd name="connsiteX4" fmla="*/ 2064981 w 5607730"/>
              <a:gd name="connsiteY4" fmla="*/ 777852 h 4220483"/>
              <a:gd name="connsiteX5" fmla="*/ 2046839 w 5607730"/>
              <a:gd name="connsiteY5" fmla="*/ 708909 h 4220483"/>
              <a:gd name="connsiteX6" fmla="*/ 1953207 w 5607730"/>
              <a:gd name="connsiteY6" fmla="*/ 789133 h 4220483"/>
              <a:gd name="connsiteX7" fmla="*/ 1872352 w 5607730"/>
              <a:gd name="connsiteY7" fmla="*/ 788502 h 4220483"/>
              <a:gd name="connsiteX8" fmla="*/ 1772171 w 5607730"/>
              <a:gd name="connsiteY8" fmla="*/ 751901 h 4220483"/>
              <a:gd name="connsiteX9" fmla="*/ 1642018 w 5607730"/>
              <a:gd name="connsiteY9" fmla="*/ 874641 h 4220483"/>
              <a:gd name="connsiteX10" fmla="*/ 1284208 w 5607730"/>
              <a:gd name="connsiteY10" fmla="*/ 869671 h 4220483"/>
              <a:gd name="connsiteX11" fmla="*/ 1125182 w 5607730"/>
              <a:gd name="connsiteY11" fmla="*/ 785188 h 4220483"/>
              <a:gd name="connsiteX12" fmla="*/ 1184817 w 5607730"/>
              <a:gd name="connsiteY12" fmla="*/ 581440 h 4220483"/>
              <a:gd name="connsiteX13" fmla="*/ 1229543 w 5607730"/>
              <a:gd name="connsiteY13" fmla="*/ 357809 h 4220483"/>
              <a:gd name="connsiteX14" fmla="*/ 1428325 w 5607730"/>
              <a:gd name="connsiteY14" fmla="*/ 263387 h 4220483"/>
              <a:gd name="connsiteX15" fmla="*/ 1597291 w 5607730"/>
              <a:gd name="connsiteY15" fmla="*/ 293205 h 4220483"/>
              <a:gd name="connsiteX16" fmla="*/ 1915343 w 5607730"/>
              <a:gd name="connsiteY16" fmla="*/ 124240 h 4220483"/>
              <a:gd name="connsiteX17" fmla="*/ 2253273 w 5607730"/>
              <a:gd name="connsiteY17" fmla="*/ 69574 h 4220483"/>
              <a:gd name="connsiteX18" fmla="*/ 2521630 w 5607730"/>
              <a:gd name="connsiteY18" fmla="*/ 89453 h 4220483"/>
              <a:gd name="connsiteX19" fmla="*/ 2874469 w 5607730"/>
              <a:gd name="connsiteY19" fmla="*/ 89453 h 4220483"/>
              <a:gd name="connsiteX20" fmla="*/ 3162704 w 5607730"/>
              <a:gd name="connsiteY20" fmla="*/ 0 h 4220483"/>
              <a:gd name="connsiteX21" fmla="*/ 3237247 w 5607730"/>
              <a:gd name="connsiteY21" fmla="*/ 19879 h 4220483"/>
              <a:gd name="connsiteX22" fmla="*/ 3495665 w 5607730"/>
              <a:gd name="connsiteY22" fmla="*/ 64605 h 4220483"/>
              <a:gd name="connsiteX23" fmla="*/ 3609965 w 5607730"/>
              <a:gd name="connsiteY23" fmla="*/ 134179 h 4220483"/>
              <a:gd name="connsiteX24" fmla="*/ 3833595 w 5607730"/>
              <a:gd name="connsiteY24" fmla="*/ 377687 h 4220483"/>
              <a:gd name="connsiteX25" fmla="*/ 4106921 w 5607730"/>
              <a:gd name="connsiteY25" fmla="*/ 591379 h 4220483"/>
              <a:gd name="connsiteX26" fmla="*/ 4375278 w 5607730"/>
              <a:gd name="connsiteY26" fmla="*/ 720587 h 4220483"/>
              <a:gd name="connsiteX27" fmla="*/ 4623756 w 5607730"/>
              <a:gd name="connsiteY27" fmla="*/ 944218 h 4220483"/>
              <a:gd name="connsiteX28" fmla="*/ 4882173 w 5607730"/>
              <a:gd name="connsiteY28" fmla="*/ 1013792 h 4220483"/>
              <a:gd name="connsiteX29" fmla="*/ 4981565 w 5607730"/>
              <a:gd name="connsiteY29" fmla="*/ 1207605 h 4220483"/>
              <a:gd name="connsiteX30" fmla="*/ 5056108 w 5607730"/>
              <a:gd name="connsiteY30" fmla="*/ 1500809 h 4220483"/>
              <a:gd name="connsiteX31" fmla="*/ 5324465 w 5607730"/>
              <a:gd name="connsiteY31" fmla="*/ 1714500 h 4220483"/>
              <a:gd name="connsiteX32" fmla="*/ 5528217 w 5607730"/>
              <a:gd name="connsiteY32" fmla="*/ 1928192 h 4220483"/>
              <a:gd name="connsiteX33" fmla="*/ 5607730 w 5607730"/>
              <a:gd name="connsiteY33" fmla="*/ 2171700 h 4220483"/>
              <a:gd name="connsiteX34" fmla="*/ 5567973 w 5607730"/>
              <a:gd name="connsiteY34" fmla="*/ 2410240 h 4220483"/>
              <a:gd name="connsiteX35" fmla="*/ 5438765 w 5607730"/>
              <a:gd name="connsiteY35" fmla="*/ 2643809 h 4220483"/>
              <a:gd name="connsiteX36" fmla="*/ 5399008 w 5607730"/>
              <a:gd name="connsiteY36" fmla="*/ 2678596 h 4220483"/>
              <a:gd name="connsiteX37" fmla="*/ 5314525 w 5607730"/>
              <a:gd name="connsiteY37" fmla="*/ 2658718 h 4220483"/>
              <a:gd name="connsiteX38" fmla="*/ 5249921 w 5607730"/>
              <a:gd name="connsiteY38" fmla="*/ 2559327 h 4220483"/>
              <a:gd name="connsiteX39" fmla="*/ 5200225 w 5607730"/>
              <a:gd name="connsiteY39" fmla="*/ 2469874 h 4220483"/>
              <a:gd name="connsiteX40" fmla="*/ 5100834 w 5607730"/>
              <a:gd name="connsiteY40" fmla="*/ 2335696 h 4220483"/>
              <a:gd name="connsiteX41" fmla="*/ 5031260 w 5607730"/>
              <a:gd name="connsiteY41" fmla="*/ 2271092 h 4220483"/>
              <a:gd name="connsiteX42" fmla="*/ 4996473 w 5607730"/>
              <a:gd name="connsiteY42" fmla="*/ 2216427 h 4220483"/>
              <a:gd name="connsiteX43" fmla="*/ 4971625 w 5607730"/>
              <a:gd name="connsiteY43" fmla="*/ 2261153 h 4220483"/>
              <a:gd name="connsiteX44" fmla="*/ 4951747 w 5607730"/>
              <a:gd name="connsiteY44" fmla="*/ 2276061 h 4220483"/>
              <a:gd name="connsiteX45" fmla="*/ 4911991 w 5607730"/>
              <a:gd name="connsiteY45" fmla="*/ 2241274 h 4220483"/>
              <a:gd name="connsiteX46" fmla="*/ 4852356 w 5607730"/>
              <a:gd name="connsiteY46" fmla="*/ 2251213 h 4220483"/>
              <a:gd name="connsiteX47" fmla="*/ 4787752 w 5607730"/>
              <a:gd name="connsiteY47" fmla="*/ 2290970 h 4220483"/>
              <a:gd name="connsiteX48" fmla="*/ 4733086 w 5607730"/>
              <a:gd name="connsiteY48" fmla="*/ 2360544 h 4220483"/>
              <a:gd name="connsiteX49" fmla="*/ 4728117 w 5607730"/>
              <a:gd name="connsiteY49" fmla="*/ 2430118 h 4220483"/>
              <a:gd name="connsiteX50" fmla="*/ 4688360 w 5607730"/>
              <a:gd name="connsiteY50" fmla="*/ 2454966 h 4220483"/>
              <a:gd name="connsiteX51" fmla="*/ 4743025 w 5607730"/>
              <a:gd name="connsiteY51" fmla="*/ 2534479 h 4220483"/>
              <a:gd name="connsiteX52" fmla="*/ 4777812 w 5607730"/>
              <a:gd name="connsiteY52" fmla="*/ 2594113 h 4220483"/>
              <a:gd name="connsiteX53" fmla="*/ 4817569 w 5607730"/>
              <a:gd name="connsiteY53" fmla="*/ 2648779 h 4220483"/>
              <a:gd name="connsiteX54" fmla="*/ 4862295 w 5607730"/>
              <a:gd name="connsiteY54" fmla="*/ 2703444 h 4220483"/>
              <a:gd name="connsiteX55" fmla="*/ 4872234 w 5607730"/>
              <a:gd name="connsiteY55" fmla="*/ 2748170 h 4220483"/>
              <a:gd name="connsiteX56" fmla="*/ 4872234 w 5607730"/>
              <a:gd name="connsiteY56" fmla="*/ 2792896 h 4220483"/>
              <a:gd name="connsiteX57" fmla="*/ 4832478 w 5607730"/>
              <a:gd name="connsiteY57" fmla="*/ 2922105 h 4220483"/>
              <a:gd name="connsiteX58" fmla="*/ 4703269 w 5607730"/>
              <a:gd name="connsiteY58" fmla="*/ 3061253 h 4220483"/>
              <a:gd name="connsiteX59" fmla="*/ 4509456 w 5607730"/>
              <a:gd name="connsiteY59" fmla="*/ 2728292 h 4220483"/>
              <a:gd name="connsiteX60" fmla="*/ 4380247 w 5607730"/>
              <a:gd name="connsiteY60" fmla="*/ 2564296 h 4220483"/>
              <a:gd name="connsiteX61" fmla="*/ 4121830 w 5607730"/>
              <a:gd name="connsiteY61" fmla="*/ 2479813 h 4220483"/>
              <a:gd name="connsiteX62" fmla="*/ 3749112 w 5607730"/>
              <a:gd name="connsiteY62" fmla="*/ 2425148 h 4220483"/>
              <a:gd name="connsiteX63" fmla="*/ 3455908 w 5607730"/>
              <a:gd name="connsiteY63" fmla="*/ 2524540 h 4220483"/>
              <a:gd name="connsiteX64" fmla="*/ 3132886 w 5607730"/>
              <a:gd name="connsiteY64" fmla="*/ 2499692 h 4220483"/>
              <a:gd name="connsiteX65" fmla="*/ 2874469 w 5607730"/>
              <a:gd name="connsiteY65" fmla="*/ 2504661 h 4220483"/>
              <a:gd name="connsiteX66" fmla="*/ 2442117 w 5607730"/>
              <a:gd name="connsiteY66" fmla="*/ 2514600 h 4220483"/>
              <a:gd name="connsiteX67" fmla="*/ 1845768 w 5607730"/>
              <a:gd name="connsiteY67" fmla="*/ 2594112 h 4220483"/>
              <a:gd name="connsiteX68" fmla="*/ 1751348 w 5607730"/>
              <a:gd name="connsiteY68" fmla="*/ 2812774 h 4220483"/>
              <a:gd name="connsiteX69" fmla="*/ 1746378 w 5607730"/>
              <a:gd name="connsiteY69" fmla="*/ 2981740 h 4220483"/>
              <a:gd name="connsiteX70" fmla="*/ 1671834 w 5607730"/>
              <a:gd name="connsiteY70" fmla="*/ 3066222 h 4220483"/>
              <a:gd name="connsiteX71" fmla="*/ 1478021 w 5607730"/>
              <a:gd name="connsiteY71" fmla="*/ 2862469 h 4220483"/>
              <a:gd name="connsiteX72" fmla="*/ 1363722 w 5607730"/>
              <a:gd name="connsiteY72" fmla="*/ 2683564 h 4220483"/>
              <a:gd name="connsiteX73" fmla="*/ 1338873 w 5607730"/>
              <a:gd name="connsiteY73" fmla="*/ 2579203 h 4220483"/>
              <a:gd name="connsiteX74" fmla="*/ 1358752 w 5607730"/>
              <a:gd name="connsiteY74" fmla="*/ 2777987 h 4220483"/>
              <a:gd name="connsiteX75" fmla="*/ 1522747 w 5607730"/>
              <a:gd name="connsiteY75" fmla="*/ 2986708 h 4220483"/>
              <a:gd name="connsiteX76" fmla="*/ 1691713 w 5607730"/>
              <a:gd name="connsiteY76" fmla="*/ 3414090 h 4220483"/>
              <a:gd name="connsiteX77" fmla="*/ 1935221 w 5607730"/>
              <a:gd name="connsiteY77" fmla="*/ 3876259 h 4220483"/>
              <a:gd name="connsiteX78" fmla="*/ 2029643 w 5607730"/>
              <a:gd name="connsiteY78" fmla="*/ 4005468 h 4220483"/>
              <a:gd name="connsiteX79" fmla="*/ 1666864 w 5607730"/>
              <a:gd name="connsiteY79" fmla="*/ 4204249 h 4220483"/>
              <a:gd name="connsiteX80" fmla="*/ 1666865 w 5607730"/>
              <a:gd name="connsiteY80" fmla="*/ 4209219 h 4220483"/>
              <a:gd name="connsiteX81" fmla="*/ 364839 w 5607730"/>
              <a:gd name="connsiteY81" fmla="*/ 4025345 h 4220483"/>
              <a:gd name="connsiteX82" fmla="*/ 12000 w 5607730"/>
              <a:gd name="connsiteY82" fmla="*/ 3523419 h 4220483"/>
              <a:gd name="connsiteX83" fmla="*/ 141208 w 5607730"/>
              <a:gd name="connsiteY83" fmla="*/ 2623928 h 4220483"/>
              <a:gd name="connsiteX84" fmla="*/ 344960 w 5607730"/>
              <a:gd name="connsiteY84" fmla="*/ 2131941 h 4220483"/>
              <a:gd name="connsiteX85" fmla="*/ 528834 w 5607730"/>
              <a:gd name="connsiteY85" fmla="*/ 2211454 h 4220483"/>
              <a:gd name="connsiteX86" fmla="*/ 603377 w 5607730"/>
              <a:gd name="connsiteY86" fmla="*/ 2236303 h 4220483"/>
              <a:gd name="connsiteX87" fmla="*/ 588469 w 5607730"/>
              <a:gd name="connsiteY87" fmla="*/ 2246241 h 4220483"/>
              <a:gd name="connsiteX0" fmla="*/ 2019308 w 5607730"/>
              <a:gd name="connsiteY0" fmla="*/ 1114286 h 4220483"/>
              <a:gd name="connsiteX1" fmla="*/ 1970639 w 5607730"/>
              <a:gd name="connsiteY1" fmla="*/ 1055438 h 4220483"/>
              <a:gd name="connsiteX2" fmla="*/ 2025068 w 5607730"/>
              <a:gd name="connsiteY2" fmla="*/ 935695 h 4220483"/>
              <a:gd name="connsiteX3" fmla="*/ 1972453 w 5607730"/>
              <a:gd name="connsiteY3" fmla="*/ 854052 h 4220483"/>
              <a:gd name="connsiteX4" fmla="*/ 2064981 w 5607730"/>
              <a:gd name="connsiteY4" fmla="*/ 777852 h 4220483"/>
              <a:gd name="connsiteX5" fmla="*/ 2046839 w 5607730"/>
              <a:gd name="connsiteY5" fmla="*/ 708909 h 4220483"/>
              <a:gd name="connsiteX6" fmla="*/ 1953207 w 5607730"/>
              <a:gd name="connsiteY6" fmla="*/ 789133 h 4220483"/>
              <a:gd name="connsiteX7" fmla="*/ 1872352 w 5607730"/>
              <a:gd name="connsiteY7" fmla="*/ 788502 h 4220483"/>
              <a:gd name="connsiteX8" fmla="*/ 1772171 w 5607730"/>
              <a:gd name="connsiteY8" fmla="*/ 751901 h 4220483"/>
              <a:gd name="connsiteX9" fmla="*/ 1642018 w 5607730"/>
              <a:gd name="connsiteY9" fmla="*/ 874641 h 4220483"/>
              <a:gd name="connsiteX10" fmla="*/ 1284208 w 5607730"/>
              <a:gd name="connsiteY10" fmla="*/ 869671 h 4220483"/>
              <a:gd name="connsiteX11" fmla="*/ 1125182 w 5607730"/>
              <a:gd name="connsiteY11" fmla="*/ 785188 h 4220483"/>
              <a:gd name="connsiteX12" fmla="*/ 1184817 w 5607730"/>
              <a:gd name="connsiteY12" fmla="*/ 581440 h 4220483"/>
              <a:gd name="connsiteX13" fmla="*/ 1229543 w 5607730"/>
              <a:gd name="connsiteY13" fmla="*/ 357809 h 4220483"/>
              <a:gd name="connsiteX14" fmla="*/ 1428325 w 5607730"/>
              <a:gd name="connsiteY14" fmla="*/ 263387 h 4220483"/>
              <a:gd name="connsiteX15" fmla="*/ 1597291 w 5607730"/>
              <a:gd name="connsiteY15" fmla="*/ 293205 h 4220483"/>
              <a:gd name="connsiteX16" fmla="*/ 1915343 w 5607730"/>
              <a:gd name="connsiteY16" fmla="*/ 124240 h 4220483"/>
              <a:gd name="connsiteX17" fmla="*/ 2253273 w 5607730"/>
              <a:gd name="connsiteY17" fmla="*/ 69574 h 4220483"/>
              <a:gd name="connsiteX18" fmla="*/ 2521630 w 5607730"/>
              <a:gd name="connsiteY18" fmla="*/ 89453 h 4220483"/>
              <a:gd name="connsiteX19" fmla="*/ 2874469 w 5607730"/>
              <a:gd name="connsiteY19" fmla="*/ 89453 h 4220483"/>
              <a:gd name="connsiteX20" fmla="*/ 3162704 w 5607730"/>
              <a:gd name="connsiteY20" fmla="*/ 0 h 4220483"/>
              <a:gd name="connsiteX21" fmla="*/ 3237247 w 5607730"/>
              <a:gd name="connsiteY21" fmla="*/ 19879 h 4220483"/>
              <a:gd name="connsiteX22" fmla="*/ 3495665 w 5607730"/>
              <a:gd name="connsiteY22" fmla="*/ 64605 h 4220483"/>
              <a:gd name="connsiteX23" fmla="*/ 3609965 w 5607730"/>
              <a:gd name="connsiteY23" fmla="*/ 134179 h 4220483"/>
              <a:gd name="connsiteX24" fmla="*/ 3833595 w 5607730"/>
              <a:gd name="connsiteY24" fmla="*/ 377687 h 4220483"/>
              <a:gd name="connsiteX25" fmla="*/ 4106921 w 5607730"/>
              <a:gd name="connsiteY25" fmla="*/ 591379 h 4220483"/>
              <a:gd name="connsiteX26" fmla="*/ 4375278 w 5607730"/>
              <a:gd name="connsiteY26" fmla="*/ 720587 h 4220483"/>
              <a:gd name="connsiteX27" fmla="*/ 4623756 w 5607730"/>
              <a:gd name="connsiteY27" fmla="*/ 944218 h 4220483"/>
              <a:gd name="connsiteX28" fmla="*/ 4882173 w 5607730"/>
              <a:gd name="connsiteY28" fmla="*/ 1013792 h 4220483"/>
              <a:gd name="connsiteX29" fmla="*/ 4981565 w 5607730"/>
              <a:gd name="connsiteY29" fmla="*/ 1207605 h 4220483"/>
              <a:gd name="connsiteX30" fmla="*/ 5056108 w 5607730"/>
              <a:gd name="connsiteY30" fmla="*/ 1500809 h 4220483"/>
              <a:gd name="connsiteX31" fmla="*/ 5324465 w 5607730"/>
              <a:gd name="connsiteY31" fmla="*/ 1714500 h 4220483"/>
              <a:gd name="connsiteX32" fmla="*/ 5528217 w 5607730"/>
              <a:gd name="connsiteY32" fmla="*/ 1928192 h 4220483"/>
              <a:gd name="connsiteX33" fmla="*/ 5607730 w 5607730"/>
              <a:gd name="connsiteY33" fmla="*/ 2171700 h 4220483"/>
              <a:gd name="connsiteX34" fmla="*/ 5567973 w 5607730"/>
              <a:gd name="connsiteY34" fmla="*/ 2410240 h 4220483"/>
              <a:gd name="connsiteX35" fmla="*/ 5438765 w 5607730"/>
              <a:gd name="connsiteY35" fmla="*/ 2643809 h 4220483"/>
              <a:gd name="connsiteX36" fmla="*/ 5399008 w 5607730"/>
              <a:gd name="connsiteY36" fmla="*/ 2678596 h 4220483"/>
              <a:gd name="connsiteX37" fmla="*/ 5314525 w 5607730"/>
              <a:gd name="connsiteY37" fmla="*/ 2658718 h 4220483"/>
              <a:gd name="connsiteX38" fmla="*/ 5249921 w 5607730"/>
              <a:gd name="connsiteY38" fmla="*/ 2559327 h 4220483"/>
              <a:gd name="connsiteX39" fmla="*/ 5200225 w 5607730"/>
              <a:gd name="connsiteY39" fmla="*/ 2469874 h 4220483"/>
              <a:gd name="connsiteX40" fmla="*/ 5100834 w 5607730"/>
              <a:gd name="connsiteY40" fmla="*/ 2335696 h 4220483"/>
              <a:gd name="connsiteX41" fmla="*/ 5031260 w 5607730"/>
              <a:gd name="connsiteY41" fmla="*/ 2271092 h 4220483"/>
              <a:gd name="connsiteX42" fmla="*/ 4996473 w 5607730"/>
              <a:gd name="connsiteY42" fmla="*/ 2216427 h 4220483"/>
              <a:gd name="connsiteX43" fmla="*/ 4971625 w 5607730"/>
              <a:gd name="connsiteY43" fmla="*/ 2261153 h 4220483"/>
              <a:gd name="connsiteX44" fmla="*/ 4951747 w 5607730"/>
              <a:gd name="connsiteY44" fmla="*/ 2276061 h 4220483"/>
              <a:gd name="connsiteX45" fmla="*/ 4911991 w 5607730"/>
              <a:gd name="connsiteY45" fmla="*/ 2241274 h 4220483"/>
              <a:gd name="connsiteX46" fmla="*/ 4852356 w 5607730"/>
              <a:gd name="connsiteY46" fmla="*/ 2251213 h 4220483"/>
              <a:gd name="connsiteX47" fmla="*/ 4787752 w 5607730"/>
              <a:gd name="connsiteY47" fmla="*/ 2290970 h 4220483"/>
              <a:gd name="connsiteX48" fmla="*/ 4733086 w 5607730"/>
              <a:gd name="connsiteY48" fmla="*/ 2360544 h 4220483"/>
              <a:gd name="connsiteX49" fmla="*/ 4728117 w 5607730"/>
              <a:gd name="connsiteY49" fmla="*/ 2430118 h 4220483"/>
              <a:gd name="connsiteX50" fmla="*/ 4688360 w 5607730"/>
              <a:gd name="connsiteY50" fmla="*/ 2454966 h 4220483"/>
              <a:gd name="connsiteX51" fmla="*/ 4743025 w 5607730"/>
              <a:gd name="connsiteY51" fmla="*/ 2534479 h 4220483"/>
              <a:gd name="connsiteX52" fmla="*/ 4777812 w 5607730"/>
              <a:gd name="connsiteY52" fmla="*/ 2594113 h 4220483"/>
              <a:gd name="connsiteX53" fmla="*/ 4817569 w 5607730"/>
              <a:gd name="connsiteY53" fmla="*/ 2648779 h 4220483"/>
              <a:gd name="connsiteX54" fmla="*/ 4862295 w 5607730"/>
              <a:gd name="connsiteY54" fmla="*/ 2703444 h 4220483"/>
              <a:gd name="connsiteX55" fmla="*/ 4872234 w 5607730"/>
              <a:gd name="connsiteY55" fmla="*/ 2748170 h 4220483"/>
              <a:gd name="connsiteX56" fmla="*/ 4872234 w 5607730"/>
              <a:gd name="connsiteY56" fmla="*/ 2792896 h 4220483"/>
              <a:gd name="connsiteX57" fmla="*/ 4832478 w 5607730"/>
              <a:gd name="connsiteY57" fmla="*/ 2922105 h 4220483"/>
              <a:gd name="connsiteX58" fmla="*/ 4703269 w 5607730"/>
              <a:gd name="connsiteY58" fmla="*/ 3061253 h 4220483"/>
              <a:gd name="connsiteX59" fmla="*/ 4509456 w 5607730"/>
              <a:gd name="connsiteY59" fmla="*/ 2728292 h 4220483"/>
              <a:gd name="connsiteX60" fmla="*/ 4380247 w 5607730"/>
              <a:gd name="connsiteY60" fmla="*/ 2564296 h 4220483"/>
              <a:gd name="connsiteX61" fmla="*/ 4121830 w 5607730"/>
              <a:gd name="connsiteY61" fmla="*/ 2479813 h 4220483"/>
              <a:gd name="connsiteX62" fmla="*/ 3749112 w 5607730"/>
              <a:gd name="connsiteY62" fmla="*/ 2425148 h 4220483"/>
              <a:gd name="connsiteX63" fmla="*/ 3455908 w 5607730"/>
              <a:gd name="connsiteY63" fmla="*/ 2524540 h 4220483"/>
              <a:gd name="connsiteX64" fmla="*/ 3132886 w 5607730"/>
              <a:gd name="connsiteY64" fmla="*/ 2499692 h 4220483"/>
              <a:gd name="connsiteX65" fmla="*/ 2874469 w 5607730"/>
              <a:gd name="connsiteY65" fmla="*/ 2504661 h 4220483"/>
              <a:gd name="connsiteX66" fmla="*/ 2442117 w 5607730"/>
              <a:gd name="connsiteY66" fmla="*/ 2514600 h 4220483"/>
              <a:gd name="connsiteX67" fmla="*/ 1845768 w 5607730"/>
              <a:gd name="connsiteY67" fmla="*/ 2594112 h 4220483"/>
              <a:gd name="connsiteX68" fmla="*/ 1751348 w 5607730"/>
              <a:gd name="connsiteY68" fmla="*/ 2812774 h 4220483"/>
              <a:gd name="connsiteX69" fmla="*/ 1746378 w 5607730"/>
              <a:gd name="connsiteY69" fmla="*/ 2981740 h 4220483"/>
              <a:gd name="connsiteX70" fmla="*/ 1671834 w 5607730"/>
              <a:gd name="connsiteY70" fmla="*/ 3066222 h 4220483"/>
              <a:gd name="connsiteX71" fmla="*/ 1478021 w 5607730"/>
              <a:gd name="connsiteY71" fmla="*/ 2862469 h 4220483"/>
              <a:gd name="connsiteX72" fmla="*/ 1363722 w 5607730"/>
              <a:gd name="connsiteY72" fmla="*/ 2683564 h 4220483"/>
              <a:gd name="connsiteX73" fmla="*/ 1338873 w 5607730"/>
              <a:gd name="connsiteY73" fmla="*/ 2579203 h 4220483"/>
              <a:gd name="connsiteX74" fmla="*/ 1358752 w 5607730"/>
              <a:gd name="connsiteY74" fmla="*/ 2777987 h 4220483"/>
              <a:gd name="connsiteX75" fmla="*/ 1522747 w 5607730"/>
              <a:gd name="connsiteY75" fmla="*/ 2986708 h 4220483"/>
              <a:gd name="connsiteX76" fmla="*/ 1691713 w 5607730"/>
              <a:gd name="connsiteY76" fmla="*/ 3414090 h 4220483"/>
              <a:gd name="connsiteX77" fmla="*/ 1935221 w 5607730"/>
              <a:gd name="connsiteY77" fmla="*/ 3876259 h 4220483"/>
              <a:gd name="connsiteX78" fmla="*/ 2029643 w 5607730"/>
              <a:gd name="connsiteY78" fmla="*/ 4005468 h 4220483"/>
              <a:gd name="connsiteX79" fmla="*/ 1666864 w 5607730"/>
              <a:gd name="connsiteY79" fmla="*/ 4204249 h 4220483"/>
              <a:gd name="connsiteX80" fmla="*/ 1666865 w 5607730"/>
              <a:gd name="connsiteY80" fmla="*/ 4209219 h 4220483"/>
              <a:gd name="connsiteX81" fmla="*/ 364839 w 5607730"/>
              <a:gd name="connsiteY81" fmla="*/ 4025345 h 4220483"/>
              <a:gd name="connsiteX82" fmla="*/ 12000 w 5607730"/>
              <a:gd name="connsiteY82" fmla="*/ 3523419 h 4220483"/>
              <a:gd name="connsiteX83" fmla="*/ 141208 w 5607730"/>
              <a:gd name="connsiteY83" fmla="*/ 2623928 h 4220483"/>
              <a:gd name="connsiteX84" fmla="*/ 344960 w 5607730"/>
              <a:gd name="connsiteY84" fmla="*/ 2131941 h 4220483"/>
              <a:gd name="connsiteX85" fmla="*/ 528834 w 5607730"/>
              <a:gd name="connsiteY85" fmla="*/ 2211454 h 4220483"/>
              <a:gd name="connsiteX86" fmla="*/ 603377 w 5607730"/>
              <a:gd name="connsiteY86" fmla="*/ 2236303 h 4220483"/>
              <a:gd name="connsiteX87" fmla="*/ 588469 w 5607730"/>
              <a:gd name="connsiteY87" fmla="*/ 2246241 h 4220483"/>
              <a:gd name="connsiteX0" fmla="*/ 2019308 w 5607730"/>
              <a:gd name="connsiteY0" fmla="*/ 1114286 h 4220483"/>
              <a:gd name="connsiteX1" fmla="*/ 2002107 w 5607730"/>
              <a:gd name="connsiteY1" fmla="*/ 1104121 h 4220483"/>
              <a:gd name="connsiteX2" fmla="*/ 1970639 w 5607730"/>
              <a:gd name="connsiteY2" fmla="*/ 1055438 h 4220483"/>
              <a:gd name="connsiteX3" fmla="*/ 2025068 w 5607730"/>
              <a:gd name="connsiteY3" fmla="*/ 935695 h 4220483"/>
              <a:gd name="connsiteX4" fmla="*/ 1972453 w 5607730"/>
              <a:gd name="connsiteY4" fmla="*/ 854052 h 4220483"/>
              <a:gd name="connsiteX5" fmla="*/ 2064981 w 5607730"/>
              <a:gd name="connsiteY5" fmla="*/ 777852 h 4220483"/>
              <a:gd name="connsiteX6" fmla="*/ 2046839 w 5607730"/>
              <a:gd name="connsiteY6" fmla="*/ 708909 h 4220483"/>
              <a:gd name="connsiteX7" fmla="*/ 1953207 w 5607730"/>
              <a:gd name="connsiteY7" fmla="*/ 789133 h 4220483"/>
              <a:gd name="connsiteX8" fmla="*/ 1872352 w 5607730"/>
              <a:gd name="connsiteY8" fmla="*/ 788502 h 4220483"/>
              <a:gd name="connsiteX9" fmla="*/ 1772171 w 5607730"/>
              <a:gd name="connsiteY9" fmla="*/ 751901 h 4220483"/>
              <a:gd name="connsiteX10" fmla="*/ 1642018 w 5607730"/>
              <a:gd name="connsiteY10" fmla="*/ 874641 h 4220483"/>
              <a:gd name="connsiteX11" fmla="*/ 1284208 w 5607730"/>
              <a:gd name="connsiteY11" fmla="*/ 869671 h 4220483"/>
              <a:gd name="connsiteX12" fmla="*/ 1125182 w 5607730"/>
              <a:gd name="connsiteY12" fmla="*/ 785188 h 4220483"/>
              <a:gd name="connsiteX13" fmla="*/ 1184817 w 5607730"/>
              <a:gd name="connsiteY13" fmla="*/ 581440 h 4220483"/>
              <a:gd name="connsiteX14" fmla="*/ 1229543 w 5607730"/>
              <a:gd name="connsiteY14" fmla="*/ 357809 h 4220483"/>
              <a:gd name="connsiteX15" fmla="*/ 1428325 w 5607730"/>
              <a:gd name="connsiteY15" fmla="*/ 263387 h 4220483"/>
              <a:gd name="connsiteX16" fmla="*/ 1597291 w 5607730"/>
              <a:gd name="connsiteY16" fmla="*/ 293205 h 4220483"/>
              <a:gd name="connsiteX17" fmla="*/ 1915343 w 5607730"/>
              <a:gd name="connsiteY17" fmla="*/ 124240 h 4220483"/>
              <a:gd name="connsiteX18" fmla="*/ 2253273 w 5607730"/>
              <a:gd name="connsiteY18" fmla="*/ 69574 h 4220483"/>
              <a:gd name="connsiteX19" fmla="*/ 2521630 w 5607730"/>
              <a:gd name="connsiteY19" fmla="*/ 89453 h 4220483"/>
              <a:gd name="connsiteX20" fmla="*/ 2874469 w 5607730"/>
              <a:gd name="connsiteY20" fmla="*/ 89453 h 4220483"/>
              <a:gd name="connsiteX21" fmla="*/ 3162704 w 5607730"/>
              <a:gd name="connsiteY21" fmla="*/ 0 h 4220483"/>
              <a:gd name="connsiteX22" fmla="*/ 3237247 w 5607730"/>
              <a:gd name="connsiteY22" fmla="*/ 19879 h 4220483"/>
              <a:gd name="connsiteX23" fmla="*/ 3495665 w 5607730"/>
              <a:gd name="connsiteY23" fmla="*/ 64605 h 4220483"/>
              <a:gd name="connsiteX24" fmla="*/ 3609965 w 5607730"/>
              <a:gd name="connsiteY24" fmla="*/ 134179 h 4220483"/>
              <a:gd name="connsiteX25" fmla="*/ 3833595 w 5607730"/>
              <a:gd name="connsiteY25" fmla="*/ 377687 h 4220483"/>
              <a:gd name="connsiteX26" fmla="*/ 4106921 w 5607730"/>
              <a:gd name="connsiteY26" fmla="*/ 591379 h 4220483"/>
              <a:gd name="connsiteX27" fmla="*/ 4375278 w 5607730"/>
              <a:gd name="connsiteY27" fmla="*/ 720587 h 4220483"/>
              <a:gd name="connsiteX28" fmla="*/ 4623756 w 5607730"/>
              <a:gd name="connsiteY28" fmla="*/ 944218 h 4220483"/>
              <a:gd name="connsiteX29" fmla="*/ 4882173 w 5607730"/>
              <a:gd name="connsiteY29" fmla="*/ 1013792 h 4220483"/>
              <a:gd name="connsiteX30" fmla="*/ 4981565 w 5607730"/>
              <a:gd name="connsiteY30" fmla="*/ 1207605 h 4220483"/>
              <a:gd name="connsiteX31" fmla="*/ 5056108 w 5607730"/>
              <a:gd name="connsiteY31" fmla="*/ 1500809 h 4220483"/>
              <a:gd name="connsiteX32" fmla="*/ 5324465 w 5607730"/>
              <a:gd name="connsiteY32" fmla="*/ 1714500 h 4220483"/>
              <a:gd name="connsiteX33" fmla="*/ 5528217 w 5607730"/>
              <a:gd name="connsiteY33" fmla="*/ 1928192 h 4220483"/>
              <a:gd name="connsiteX34" fmla="*/ 5607730 w 5607730"/>
              <a:gd name="connsiteY34" fmla="*/ 2171700 h 4220483"/>
              <a:gd name="connsiteX35" fmla="*/ 5567973 w 5607730"/>
              <a:gd name="connsiteY35" fmla="*/ 2410240 h 4220483"/>
              <a:gd name="connsiteX36" fmla="*/ 5438765 w 5607730"/>
              <a:gd name="connsiteY36" fmla="*/ 2643809 h 4220483"/>
              <a:gd name="connsiteX37" fmla="*/ 5399008 w 5607730"/>
              <a:gd name="connsiteY37" fmla="*/ 2678596 h 4220483"/>
              <a:gd name="connsiteX38" fmla="*/ 5314525 w 5607730"/>
              <a:gd name="connsiteY38" fmla="*/ 2658718 h 4220483"/>
              <a:gd name="connsiteX39" fmla="*/ 5249921 w 5607730"/>
              <a:gd name="connsiteY39" fmla="*/ 2559327 h 4220483"/>
              <a:gd name="connsiteX40" fmla="*/ 5200225 w 5607730"/>
              <a:gd name="connsiteY40" fmla="*/ 2469874 h 4220483"/>
              <a:gd name="connsiteX41" fmla="*/ 5100834 w 5607730"/>
              <a:gd name="connsiteY41" fmla="*/ 2335696 h 4220483"/>
              <a:gd name="connsiteX42" fmla="*/ 5031260 w 5607730"/>
              <a:gd name="connsiteY42" fmla="*/ 2271092 h 4220483"/>
              <a:gd name="connsiteX43" fmla="*/ 4996473 w 5607730"/>
              <a:gd name="connsiteY43" fmla="*/ 2216427 h 4220483"/>
              <a:gd name="connsiteX44" fmla="*/ 4971625 w 5607730"/>
              <a:gd name="connsiteY44" fmla="*/ 2261153 h 4220483"/>
              <a:gd name="connsiteX45" fmla="*/ 4951747 w 5607730"/>
              <a:gd name="connsiteY45" fmla="*/ 2276061 h 4220483"/>
              <a:gd name="connsiteX46" fmla="*/ 4911991 w 5607730"/>
              <a:gd name="connsiteY46" fmla="*/ 2241274 h 4220483"/>
              <a:gd name="connsiteX47" fmla="*/ 4852356 w 5607730"/>
              <a:gd name="connsiteY47" fmla="*/ 2251213 h 4220483"/>
              <a:gd name="connsiteX48" fmla="*/ 4787752 w 5607730"/>
              <a:gd name="connsiteY48" fmla="*/ 2290970 h 4220483"/>
              <a:gd name="connsiteX49" fmla="*/ 4733086 w 5607730"/>
              <a:gd name="connsiteY49" fmla="*/ 2360544 h 4220483"/>
              <a:gd name="connsiteX50" fmla="*/ 4728117 w 5607730"/>
              <a:gd name="connsiteY50" fmla="*/ 2430118 h 4220483"/>
              <a:gd name="connsiteX51" fmla="*/ 4688360 w 5607730"/>
              <a:gd name="connsiteY51" fmla="*/ 2454966 h 4220483"/>
              <a:gd name="connsiteX52" fmla="*/ 4743025 w 5607730"/>
              <a:gd name="connsiteY52" fmla="*/ 2534479 h 4220483"/>
              <a:gd name="connsiteX53" fmla="*/ 4777812 w 5607730"/>
              <a:gd name="connsiteY53" fmla="*/ 2594113 h 4220483"/>
              <a:gd name="connsiteX54" fmla="*/ 4817569 w 5607730"/>
              <a:gd name="connsiteY54" fmla="*/ 2648779 h 4220483"/>
              <a:gd name="connsiteX55" fmla="*/ 4862295 w 5607730"/>
              <a:gd name="connsiteY55" fmla="*/ 2703444 h 4220483"/>
              <a:gd name="connsiteX56" fmla="*/ 4872234 w 5607730"/>
              <a:gd name="connsiteY56" fmla="*/ 2748170 h 4220483"/>
              <a:gd name="connsiteX57" fmla="*/ 4872234 w 5607730"/>
              <a:gd name="connsiteY57" fmla="*/ 2792896 h 4220483"/>
              <a:gd name="connsiteX58" fmla="*/ 4832478 w 5607730"/>
              <a:gd name="connsiteY58" fmla="*/ 2922105 h 4220483"/>
              <a:gd name="connsiteX59" fmla="*/ 4703269 w 5607730"/>
              <a:gd name="connsiteY59" fmla="*/ 3061253 h 4220483"/>
              <a:gd name="connsiteX60" fmla="*/ 4509456 w 5607730"/>
              <a:gd name="connsiteY60" fmla="*/ 2728292 h 4220483"/>
              <a:gd name="connsiteX61" fmla="*/ 4380247 w 5607730"/>
              <a:gd name="connsiteY61" fmla="*/ 2564296 h 4220483"/>
              <a:gd name="connsiteX62" fmla="*/ 4121830 w 5607730"/>
              <a:gd name="connsiteY62" fmla="*/ 2479813 h 4220483"/>
              <a:gd name="connsiteX63" fmla="*/ 3749112 w 5607730"/>
              <a:gd name="connsiteY63" fmla="*/ 2425148 h 4220483"/>
              <a:gd name="connsiteX64" fmla="*/ 3455908 w 5607730"/>
              <a:gd name="connsiteY64" fmla="*/ 2524540 h 4220483"/>
              <a:gd name="connsiteX65" fmla="*/ 3132886 w 5607730"/>
              <a:gd name="connsiteY65" fmla="*/ 2499692 h 4220483"/>
              <a:gd name="connsiteX66" fmla="*/ 2874469 w 5607730"/>
              <a:gd name="connsiteY66" fmla="*/ 2504661 h 4220483"/>
              <a:gd name="connsiteX67" fmla="*/ 2442117 w 5607730"/>
              <a:gd name="connsiteY67" fmla="*/ 2514600 h 4220483"/>
              <a:gd name="connsiteX68" fmla="*/ 1845768 w 5607730"/>
              <a:gd name="connsiteY68" fmla="*/ 2594112 h 4220483"/>
              <a:gd name="connsiteX69" fmla="*/ 1751348 w 5607730"/>
              <a:gd name="connsiteY69" fmla="*/ 2812774 h 4220483"/>
              <a:gd name="connsiteX70" fmla="*/ 1746378 w 5607730"/>
              <a:gd name="connsiteY70" fmla="*/ 2981740 h 4220483"/>
              <a:gd name="connsiteX71" fmla="*/ 1671834 w 5607730"/>
              <a:gd name="connsiteY71" fmla="*/ 3066222 h 4220483"/>
              <a:gd name="connsiteX72" fmla="*/ 1478021 w 5607730"/>
              <a:gd name="connsiteY72" fmla="*/ 2862469 h 4220483"/>
              <a:gd name="connsiteX73" fmla="*/ 1363722 w 5607730"/>
              <a:gd name="connsiteY73" fmla="*/ 2683564 h 4220483"/>
              <a:gd name="connsiteX74" fmla="*/ 1338873 w 5607730"/>
              <a:gd name="connsiteY74" fmla="*/ 2579203 h 4220483"/>
              <a:gd name="connsiteX75" fmla="*/ 1358752 w 5607730"/>
              <a:gd name="connsiteY75" fmla="*/ 2777987 h 4220483"/>
              <a:gd name="connsiteX76" fmla="*/ 1522747 w 5607730"/>
              <a:gd name="connsiteY76" fmla="*/ 2986708 h 4220483"/>
              <a:gd name="connsiteX77" fmla="*/ 1691713 w 5607730"/>
              <a:gd name="connsiteY77" fmla="*/ 3414090 h 4220483"/>
              <a:gd name="connsiteX78" fmla="*/ 1935221 w 5607730"/>
              <a:gd name="connsiteY78" fmla="*/ 3876259 h 4220483"/>
              <a:gd name="connsiteX79" fmla="*/ 2029643 w 5607730"/>
              <a:gd name="connsiteY79" fmla="*/ 4005468 h 4220483"/>
              <a:gd name="connsiteX80" fmla="*/ 1666864 w 5607730"/>
              <a:gd name="connsiteY80" fmla="*/ 4204249 h 4220483"/>
              <a:gd name="connsiteX81" fmla="*/ 1666865 w 5607730"/>
              <a:gd name="connsiteY81" fmla="*/ 4209219 h 4220483"/>
              <a:gd name="connsiteX82" fmla="*/ 364839 w 5607730"/>
              <a:gd name="connsiteY82" fmla="*/ 4025345 h 4220483"/>
              <a:gd name="connsiteX83" fmla="*/ 12000 w 5607730"/>
              <a:gd name="connsiteY83" fmla="*/ 3523419 h 4220483"/>
              <a:gd name="connsiteX84" fmla="*/ 141208 w 5607730"/>
              <a:gd name="connsiteY84" fmla="*/ 2623928 h 4220483"/>
              <a:gd name="connsiteX85" fmla="*/ 344960 w 5607730"/>
              <a:gd name="connsiteY85" fmla="*/ 2131941 h 4220483"/>
              <a:gd name="connsiteX86" fmla="*/ 528834 w 5607730"/>
              <a:gd name="connsiteY86" fmla="*/ 2211454 h 4220483"/>
              <a:gd name="connsiteX87" fmla="*/ 603377 w 5607730"/>
              <a:gd name="connsiteY87" fmla="*/ 2236303 h 4220483"/>
              <a:gd name="connsiteX88" fmla="*/ 588469 w 5607730"/>
              <a:gd name="connsiteY88" fmla="*/ 2246241 h 4220483"/>
              <a:gd name="connsiteX0" fmla="*/ 2019308 w 5607730"/>
              <a:gd name="connsiteY0" fmla="*/ 1114286 h 4220483"/>
              <a:gd name="connsiteX1" fmla="*/ 2017097 w 5607730"/>
              <a:gd name="connsiteY1" fmla="*/ 1287001 h 4220483"/>
              <a:gd name="connsiteX2" fmla="*/ 1970639 w 5607730"/>
              <a:gd name="connsiteY2" fmla="*/ 1055438 h 4220483"/>
              <a:gd name="connsiteX3" fmla="*/ 2025068 w 5607730"/>
              <a:gd name="connsiteY3" fmla="*/ 935695 h 4220483"/>
              <a:gd name="connsiteX4" fmla="*/ 1972453 w 5607730"/>
              <a:gd name="connsiteY4" fmla="*/ 854052 h 4220483"/>
              <a:gd name="connsiteX5" fmla="*/ 2064981 w 5607730"/>
              <a:gd name="connsiteY5" fmla="*/ 777852 h 4220483"/>
              <a:gd name="connsiteX6" fmla="*/ 2046839 w 5607730"/>
              <a:gd name="connsiteY6" fmla="*/ 708909 h 4220483"/>
              <a:gd name="connsiteX7" fmla="*/ 1953207 w 5607730"/>
              <a:gd name="connsiteY7" fmla="*/ 789133 h 4220483"/>
              <a:gd name="connsiteX8" fmla="*/ 1872352 w 5607730"/>
              <a:gd name="connsiteY8" fmla="*/ 788502 h 4220483"/>
              <a:gd name="connsiteX9" fmla="*/ 1772171 w 5607730"/>
              <a:gd name="connsiteY9" fmla="*/ 751901 h 4220483"/>
              <a:gd name="connsiteX10" fmla="*/ 1642018 w 5607730"/>
              <a:gd name="connsiteY10" fmla="*/ 874641 h 4220483"/>
              <a:gd name="connsiteX11" fmla="*/ 1284208 w 5607730"/>
              <a:gd name="connsiteY11" fmla="*/ 869671 h 4220483"/>
              <a:gd name="connsiteX12" fmla="*/ 1125182 w 5607730"/>
              <a:gd name="connsiteY12" fmla="*/ 785188 h 4220483"/>
              <a:gd name="connsiteX13" fmla="*/ 1184817 w 5607730"/>
              <a:gd name="connsiteY13" fmla="*/ 581440 h 4220483"/>
              <a:gd name="connsiteX14" fmla="*/ 1229543 w 5607730"/>
              <a:gd name="connsiteY14" fmla="*/ 357809 h 4220483"/>
              <a:gd name="connsiteX15" fmla="*/ 1428325 w 5607730"/>
              <a:gd name="connsiteY15" fmla="*/ 263387 h 4220483"/>
              <a:gd name="connsiteX16" fmla="*/ 1597291 w 5607730"/>
              <a:gd name="connsiteY16" fmla="*/ 293205 h 4220483"/>
              <a:gd name="connsiteX17" fmla="*/ 1915343 w 5607730"/>
              <a:gd name="connsiteY17" fmla="*/ 124240 h 4220483"/>
              <a:gd name="connsiteX18" fmla="*/ 2253273 w 5607730"/>
              <a:gd name="connsiteY18" fmla="*/ 69574 h 4220483"/>
              <a:gd name="connsiteX19" fmla="*/ 2521630 w 5607730"/>
              <a:gd name="connsiteY19" fmla="*/ 89453 h 4220483"/>
              <a:gd name="connsiteX20" fmla="*/ 2874469 w 5607730"/>
              <a:gd name="connsiteY20" fmla="*/ 89453 h 4220483"/>
              <a:gd name="connsiteX21" fmla="*/ 3162704 w 5607730"/>
              <a:gd name="connsiteY21" fmla="*/ 0 h 4220483"/>
              <a:gd name="connsiteX22" fmla="*/ 3237247 w 5607730"/>
              <a:gd name="connsiteY22" fmla="*/ 19879 h 4220483"/>
              <a:gd name="connsiteX23" fmla="*/ 3495665 w 5607730"/>
              <a:gd name="connsiteY23" fmla="*/ 64605 h 4220483"/>
              <a:gd name="connsiteX24" fmla="*/ 3609965 w 5607730"/>
              <a:gd name="connsiteY24" fmla="*/ 134179 h 4220483"/>
              <a:gd name="connsiteX25" fmla="*/ 3833595 w 5607730"/>
              <a:gd name="connsiteY25" fmla="*/ 377687 h 4220483"/>
              <a:gd name="connsiteX26" fmla="*/ 4106921 w 5607730"/>
              <a:gd name="connsiteY26" fmla="*/ 591379 h 4220483"/>
              <a:gd name="connsiteX27" fmla="*/ 4375278 w 5607730"/>
              <a:gd name="connsiteY27" fmla="*/ 720587 h 4220483"/>
              <a:gd name="connsiteX28" fmla="*/ 4623756 w 5607730"/>
              <a:gd name="connsiteY28" fmla="*/ 944218 h 4220483"/>
              <a:gd name="connsiteX29" fmla="*/ 4882173 w 5607730"/>
              <a:gd name="connsiteY29" fmla="*/ 1013792 h 4220483"/>
              <a:gd name="connsiteX30" fmla="*/ 4981565 w 5607730"/>
              <a:gd name="connsiteY30" fmla="*/ 1207605 h 4220483"/>
              <a:gd name="connsiteX31" fmla="*/ 5056108 w 5607730"/>
              <a:gd name="connsiteY31" fmla="*/ 1500809 h 4220483"/>
              <a:gd name="connsiteX32" fmla="*/ 5324465 w 5607730"/>
              <a:gd name="connsiteY32" fmla="*/ 1714500 h 4220483"/>
              <a:gd name="connsiteX33" fmla="*/ 5528217 w 5607730"/>
              <a:gd name="connsiteY33" fmla="*/ 1928192 h 4220483"/>
              <a:gd name="connsiteX34" fmla="*/ 5607730 w 5607730"/>
              <a:gd name="connsiteY34" fmla="*/ 2171700 h 4220483"/>
              <a:gd name="connsiteX35" fmla="*/ 5567973 w 5607730"/>
              <a:gd name="connsiteY35" fmla="*/ 2410240 h 4220483"/>
              <a:gd name="connsiteX36" fmla="*/ 5438765 w 5607730"/>
              <a:gd name="connsiteY36" fmla="*/ 2643809 h 4220483"/>
              <a:gd name="connsiteX37" fmla="*/ 5399008 w 5607730"/>
              <a:gd name="connsiteY37" fmla="*/ 2678596 h 4220483"/>
              <a:gd name="connsiteX38" fmla="*/ 5314525 w 5607730"/>
              <a:gd name="connsiteY38" fmla="*/ 2658718 h 4220483"/>
              <a:gd name="connsiteX39" fmla="*/ 5249921 w 5607730"/>
              <a:gd name="connsiteY39" fmla="*/ 2559327 h 4220483"/>
              <a:gd name="connsiteX40" fmla="*/ 5200225 w 5607730"/>
              <a:gd name="connsiteY40" fmla="*/ 2469874 h 4220483"/>
              <a:gd name="connsiteX41" fmla="*/ 5100834 w 5607730"/>
              <a:gd name="connsiteY41" fmla="*/ 2335696 h 4220483"/>
              <a:gd name="connsiteX42" fmla="*/ 5031260 w 5607730"/>
              <a:gd name="connsiteY42" fmla="*/ 2271092 h 4220483"/>
              <a:gd name="connsiteX43" fmla="*/ 4996473 w 5607730"/>
              <a:gd name="connsiteY43" fmla="*/ 2216427 h 4220483"/>
              <a:gd name="connsiteX44" fmla="*/ 4971625 w 5607730"/>
              <a:gd name="connsiteY44" fmla="*/ 2261153 h 4220483"/>
              <a:gd name="connsiteX45" fmla="*/ 4951747 w 5607730"/>
              <a:gd name="connsiteY45" fmla="*/ 2276061 h 4220483"/>
              <a:gd name="connsiteX46" fmla="*/ 4911991 w 5607730"/>
              <a:gd name="connsiteY46" fmla="*/ 2241274 h 4220483"/>
              <a:gd name="connsiteX47" fmla="*/ 4852356 w 5607730"/>
              <a:gd name="connsiteY47" fmla="*/ 2251213 h 4220483"/>
              <a:gd name="connsiteX48" fmla="*/ 4787752 w 5607730"/>
              <a:gd name="connsiteY48" fmla="*/ 2290970 h 4220483"/>
              <a:gd name="connsiteX49" fmla="*/ 4733086 w 5607730"/>
              <a:gd name="connsiteY49" fmla="*/ 2360544 h 4220483"/>
              <a:gd name="connsiteX50" fmla="*/ 4728117 w 5607730"/>
              <a:gd name="connsiteY50" fmla="*/ 2430118 h 4220483"/>
              <a:gd name="connsiteX51" fmla="*/ 4688360 w 5607730"/>
              <a:gd name="connsiteY51" fmla="*/ 2454966 h 4220483"/>
              <a:gd name="connsiteX52" fmla="*/ 4743025 w 5607730"/>
              <a:gd name="connsiteY52" fmla="*/ 2534479 h 4220483"/>
              <a:gd name="connsiteX53" fmla="*/ 4777812 w 5607730"/>
              <a:gd name="connsiteY53" fmla="*/ 2594113 h 4220483"/>
              <a:gd name="connsiteX54" fmla="*/ 4817569 w 5607730"/>
              <a:gd name="connsiteY54" fmla="*/ 2648779 h 4220483"/>
              <a:gd name="connsiteX55" fmla="*/ 4862295 w 5607730"/>
              <a:gd name="connsiteY55" fmla="*/ 2703444 h 4220483"/>
              <a:gd name="connsiteX56" fmla="*/ 4872234 w 5607730"/>
              <a:gd name="connsiteY56" fmla="*/ 2748170 h 4220483"/>
              <a:gd name="connsiteX57" fmla="*/ 4872234 w 5607730"/>
              <a:gd name="connsiteY57" fmla="*/ 2792896 h 4220483"/>
              <a:gd name="connsiteX58" fmla="*/ 4832478 w 5607730"/>
              <a:gd name="connsiteY58" fmla="*/ 2922105 h 4220483"/>
              <a:gd name="connsiteX59" fmla="*/ 4703269 w 5607730"/>
              <a:gd name="connsiteY59" fmla="*/ 3061253 h 4220483"/>
              <a:gd name="connsiteX60" fmla="*/ 4509456 w 5607730"/>
              <a:gd name="connsiteY60" fmla="*/ 2728292 h 4220483"/>
              <a:gd name="connsiteX61" fmla="*/ 4380247 w 5607730"/>
              <a:gd name="connsiteY61" fmla="*/ 2564296 h 4220483"/>
              <a:gd name="connsiteX62" fmla="*/ 4121830 w 5607730"/>
              <a:gd name="connsiteY62" fmla="*/ 2479813 h 4220483"/>
              <a:gd name="connsiteX63" fmla="*/ 3749112 w 5607730"/>
              <a:gd name="connsiteY63" fmla="*/ 2425148 h 4220483"/>
              <a:gd name="connsiteX64" fmla="*/ 3455908 w 5607730"/>
              <a:gd name="connsiteY64" fmla="*/ 2524540 h 4220483"/>
              <a:gd name="connsiteX65" fmla="*/ 3132886 w 5607730"/>
              <a:gd name="connsiteY65" fmla="*/ 2499692 h 4220483"/>
              <a:gd name="connsiteX66" fmla="*/ 2874469 w 5607730"/>
              <a:gd name="connsiteY66" fmla="*/ 2504661 h 4220483"/>
              <a:gd name="connsiteX67" fmla="*/ 2442117 w 5607730"/>
              <a:gd name="connsiteY67" fmla="*/ 2514600 h 4220483"/>
              <a:gd name="connsiteX68" fmla="*/ 1845768 w 5607730"/>
              <a:gd name="connsiteY68" fmla="*/ 2594112 h 4220483"/>
              <a:gd name="connsiteX69" fmla="*/ 1751348 w 5607730"/>
              <a:gd name="connsiteY69" fmla="*/ 2812774 h 4220483"/>
              <a:gd name="connsiteX70" fmla="*/ 1746378 w 5607730"/>
              <a:gd name="connsiteY70" fmla="*/ 2981740 h 4220483"/>
              <a:gd name="connsiteX71" fmla="*/ 1671834 w 5607730"/>
              <a:gd name="connsiteY71" fmla="*/ 3066222 h 4220483"/>
              <a:gd name="connsiteX72" fmla="*/ 1478021 w 5607730"/>
              <a:gd name="connsiteY72" fmla="*/ 2862469 h 4220483"/>
              <a:gd name="connsiteX73" fmla="*/ 1363722 w 5607730"/>
              <a:gd name="connsiteY73" fmla="*/ 2683564 h 4220483"/>
              <a:gd name="connsiteX74" fmla="*/ 1338873 w 5607730"/>
              <a:gd name="connsiteY74" fmla="*/ 2579203 h 4220483"/>
              <a:gd name="connsiteX75" fmla="*/ 1358752 w 5607730"/>
              <a:gd name="connsiteY75" fmla="*/ 2777987 h 4220483"/>
              <a:gd name="connsiteX76" fmla="*/ 1522747 w 5607730"/>
              <a:gd name="connsiteY76" fmla="*/ 2986708 h 4220483"/>
              <a:gd name="connsiteX77" fmla="*/ 1691713 w 5607730"/>
              <a:gd name="connsiteY77" fmla="*/ 3414090 h 4220483"/>
              <a:gd name="connsiteX78" fmla="*/ 1935221 w 5607730"/>
              <a:gd name="connsiteY78" fmla="*/ 3876259 h 4220483"/>
              <a:gd name="connsiteX79" fmla="*/ 2029643 w 5607730"/>
              <a:gd name="connsiteY79" fmla="*/ 4005468 h 4220483"/>
              <a:gd name="connsiteX80" fmla="*/ 1666864 w 5607730"/>
              <a:gd name="connsiteY80" fmla="*/ 4204249 h 4220483"/>
              <a:gd name="connsiteX81" fmla="*/ 1666865 w 5607730"/>
              <a:gd name="connsiteY81" fmla="*/ 4209219 h 4220483"/>
              <a:gd name="connsiteX82" fmla="*/ 364839 w 5607730"/>
              <a:gd name="connsiteY82" fmla="*/ 4025345 h 4220483"/>
              <a:gd name="connsiteX83" fmla="*/ 12000 w 5607730"/>
              <a:gd name="connsiteY83" fmla="*/ 3523419 h 4220483"/>
              <a:gd name="connsiteX84" fmla="*/ 141208 w 5607730"/>
              <a:gd name="connsiteY84" fmla="*/ 2623928 h 4220483"/>
              <a:gd name="connsiteX85" fmla="*/ 344960 w 5607730"/>
              <a:gd name="connsiteY85" fmla="*/ 2131941 h 4220483"/>
              <a:gd name="connsiteX86" fmla="*/ 528834 w 5607730"/>
              <a:gd name="connsiteY86" fmla="*/ 2211454 h 4220483"/>
              <a:gd name="connsiteX87" fmla="*/ 603377 w 5607730"/>
              <a:gd name="connsiteY87" fmla="*/ 2236303 h 4220483"/>
              <a:gd name="connsiteX88" fmla="*/ 588469 w 5607730"/>
              <a:gd name="connsiteY88" fmla="*/ 2246241 h 4220483"/>
              <a:gd name="connsiteX0" fmla="*/ 2019308 w 5607730"/>
              <a:gd name="connsiteY0" fmla="*/ 1114286 h 4220483"/>
              <a:gd name="connsiteX1" fmla="*/ 2017097 w 5607730"/>
              <a:gd name="connsiteY1" fmla="*/ 1287001 h 4220483"/>
              <a:gd name="connsiteX2" fmla="*/ 1970639 w 5607730"/>
              <a:gd name="connsiteY2" fmla="*/ 1055438 h 4220483"/>
              <a:gd name="connsiteX3" fmla="*/ 2025068 w 5607730"/>
              <a:gd name="connsiteY3" fmla="*/ 935695 h 4220483"/>
              <a:gd name="connsiteX4" fmla="*/ 1972453 w 5607730"/>
              <a:gd name="connsiteY4" fmla="*/ 854052 h 4220483"/>
              <a:gd name="connsiteX5" fmla="*/ 2064981 w 5607730"/>
              <a:gd name="connsiteY5" fmla="*/ 777852 h 4220483"/>
              <a:gd name="connsiteX6" fmla="*/ 2046839 w 5607730"/>
              <a:gd name="connsiteY6" fmla="*/ 708909 h 4220483"/>
              <a:gd name="connsiteX7" fmla="*/ 1953207 w 5607730"/>
              <a:gd name="connsiteY7" fmla="*/ 789133 h 4220483"/>
              <a:gd name="connsiteX8" fmla="*/ 1872352 w 5607730"/>
              <a:gd name="connsiteY8" fmla="*/ 788502 h 4220483"/>
              <a:gd name="connsiteX9" fmla="*/ 1772171 w 5607730"/>
              <a:gd name="connsiteY9" fmla="*/ 751901 h 4220483"/>
              <a:gd name="connsiteX10" fmla="*/ 1642018 w 5607730"/>
              <a:gd name="connsiteY10" fmla="*/ 874641 h 4220483"/>
              <a:gd name="connsiteX11" fmla="*/ 1284208 w 5607730"/>
              <a:gd name="connsiteY11" fmla="*/ 869671 h 4220483"/>
              <a:gd name="connsiteX12" fmla="*/ 1125182 w 5607730"/>
              <a:gd name="connsiteY12" fmla="*/ 785188 h 4220483"/>
              <a:gd name="connsiteX13" fmla="*/ 1184817 w 5607730"/>
              <a:gd name="connsiteY13" fmla="*/ 581440 h 4220483"/>
              <a:gd name="connsiteX14" fmla="*/ 1229543 w 5607730"/>
              <a:gd name="connsiteY14" fmla="*/ 357809 h 4220483"/>
              <a:gd name="connsiteX15" fmla="*/ 1428325 w 5607730"/>
              <a:gd name="connsiteY15" fmla="*/ 263387 h 4220483"/>
              <a:gd name="connsiteX16" fmla="*/ 1597291 w 5607730"/>
              <a:gd name="connsiteY16" fmla="*/ 293205 h 4220483"/>
              <a:gd name="connsiteX17" fmla="*/ 1915343 w 5607730"/>
              <a:gd name="connsiteY17" fmla="*/ 124240 h 4220483"/>
              <a:gd name="connsiteX18" fmla="*/ 2253273 w 5607730"/>
              <a:gd name="connsiteY18" fmla="*/ 69574 h 4220483"/>
              <a:gd name="connsiteX19" fmla="*/ 2521630 w 5607730"/>
              <a:gd name="connsiteY19" fmla="*/ 89453 h 4220483"/>
              <a:gd name="connsiteX20" fmla="*/ 2874469 w 5607730"/>
              <a:gd name="connsiteY20" fmla="*/ 89453 h 4220483"/>
              <a:gd name="connsiteX21" fmla="*/ 3162704 w 5607730"/>
              <a:gd name="connsiteY21" fmla="*/ 0 h 4220483"/>
              <a:gd name="connsiteX22" fmla="*/ 3237247 w 5607730"/>
              <a:gd name="connsiteY22" fmla="*/ 19879 h 4220483"/>
              <a:gd name="connsiteX23" fmla="*/ 3495665 w 5607730"/>
              <a:gd name="connsiteY23" fmla="*/ 64605 h 4220483"/>
              <a:gd name="connsiteX24" fmla="*/ 3609965 w 5607730"/>
              <a:gd name="connsiteY24" fmla="*/ 134179 h 4220483"/>
              <a:gd name="connsiteX25" fmla="*/ 3833595 w 5607730"/>
              <a:gd name="connsiteY25" fmla="*/ 377687 h 4220483"/>
              <a:gd name="connsiteX26" fmla="*/ 4106921 w 5607730"/>
              <a:gd name="connsiteY26" fmla="*/ 591379 h 4220483"/>
              <a:gd name="connsiteX27" fmla="*/ 4375278 w 5607730"/>
              <a:gd name="connsiteY27" fmla="*/ 720587 h 4220483"/>
              <a:gd name="connsiteX28" fmla="*/ 4623756 w 5607730"/>
              <a:gd name="connsiteY28" fmla="*/ 944218 h 4220483"/>
              <a:gd name="connsiteX29" fmla="*/ 4882173 w 5607730"/>
              <a:gd name="connsiteY29" fmla="*/ 1013792 h 4220483"/>
              <a:gd name="connsiteX30" fmla="*/ 4981565 w 5607730"/>
              <a:gd name="connsiteY30" fmla="*/ 1207605 h 4220483"/>
              <a:gd name="connsiteX31" fmla="*/ 5056108 w 5607730"/>
              <a:gd name="connsiteY31" fmla="*/ 1500809 h 4220483"/>
              <a:gd name="connsiteX32" fmla="*/ 5324465 w 5607730"/>
              <a:gd name="connsiteY32" fmla="*/ 1714500 h 4220483"/>
              <a:gd name="connsiteX33" fmla="*/ 5528217 w 5607730"/>
              <a:gd name="connsiteY33" fmla="*/ 1928192 h 4220483"/>
              <a:gd name="connsiteX34" fmla="*/ 5607730 w 5607730"/>
              <a:gd name="connsiteY34" fmla="*/ 2171700 h 4220483"/>
              <a:gd name="connsiteX35" fmla="*/ 5567973 w 5607730"/>
              <a:gd name="connsiteY35" fmla="*/ 2410240 h 4220483"/>
              <a:gd name="connsiteX36" fmla="*/ 5438765 w 5607730"/>
              <a:gd name="connsiteY36" fmla="*/ 2643809 h 4220483"/>
              <a:gd name="connsiteX37" fmla="*/ 5399008 w 5607730"/>
              <a:gd name="connsiteY37" fmla="*/ 2678596 h 4220483"/>
              <a:gd name="connsiteX38" fmla="*/ 5314525 w 5607730"/>
              <a:gd name="connsiteY38" fmla="*/ 2658718 h 4220483"/>
              <a:gd name="connsiteX39" fmla="*/ 5249921 w 5607730"/>
              <a:gd name="connsiteY39" fmla="*/ 2559327 h 4220483"/>
              <a:gd name="connsiteX40" fmla="*/ 5200225 w 5607730"/>
              <a:gd name="connsiteY40" fmla="*/ 2469874 h 4220483"/>
              <a:gd name="connsiteX41" fmla="*/ 5100834 w 5607730"/>
              <a:gd name="connsiteY41" fmla="*/ 2335696 h 4220483"/>
              <a:gd name="connsiteX42" fmla="*/ 5031260 w 5607730"/>
              <a:gd name="connsiteY42" fmla="*/ 2271092 h 4220483"/>
              <a:gd name="connsiteX43" fmla="*/ 4996473 w 5607730"/>
              <a:gd name="connsiteY43" fmla="*/ 2216427 h 4220483"/>
              <a:gd name="connsiteX44" fmla="*/ 4971625 w 5607730"/>
              <a:gd name="connsiteY44" fmla="*/ 2261153 h 4220483"/>
              <a:gd name="connsiteX45" fmla="*/ 4951747 w 5607730"/>
              <a:gd name="connsiteY45" fmla="*/ 2276061 h 4220483"/>
              <a:gd name="connsiteX46" fmla="*/ 4911991 w 5607730"/>
              <a:gd name="connsiteY46" fmla="*/ 2241274 h 4220483"/>
              <a:gd name="connsiteX47" fmla="*/ 4852356 w 5607730"/>
              <a:gd name="connsiteY47" fmla="*/ 2251213 h 4220483"/>
              <a:gd name="connsiteX48" fmla="*/ 4787752 w 5607730"/>
              <a:gd name="connsiteY48" fmla="*/ 2290970 h 4220483"/>
              <a:gd name="connsiteX49" fmla="*/ 4733086 w 5607730"/>
              <a:gd name="connsiteY49" fmla="*/ 2360544 h 4220483"/>
              <a:gd name="connsiteX50" fmla="*/ 4728117 w 5607730"/>
              <a:gd name="connsiteY50" fmla="*/ 2430118 h 4220483"/>
              <a:gd name="connsiteX51" fmla="*/ 4688360 w 5607730"/>
              <a:gd name="connsiteY51" fmla="*/ 2454966 h 4220483"/>
              <a:gd name="connsiteX52" fmla="*/ 4743025 w 5607730"/>
              <a:gd name="connsiteY52" fmla="*/ 2534479 h 4220483"/>
              <a:gd name="connsiteX53" fmla="*/ 4777812 w 5607730"/>
              <a:gd name="connsiteY53" fmla="*/ 2594113 h 4220483"/>
              <a:gd name="connsiteX54" fmla="*/ 4817569 w 5607730"/>
              <a:gd name="connsiteY54" fmla="*/ 2648779 h 4220483"/>
              <a:gd name="connsiteX55" fmla="*/ 4862295 w 5607730"/>
              <a:gd name="connsiteY55" fmla="*/ 2703444 h 4220483"/>
              <a:gd name="connsiteX56" fmla="*/ 4872234 w 5607730"/>
              <a:gd name="connsiteY56" fmla="*/ 2748170 h 4220483"/>
              <a:gd name="connsiteX57" fmla="*/ 4872234 w 5607730"/>
              <a:gd name="connsiteY57" fmla="*/ 2792896 h 4220483"/>
              <a:gd name="connsiteX58" fmla="*/ 4832478 w 5607730"/>
              <a:gd name="connsiteY58" fmla="*/ 2922105 h 4220483"/>
              <a:gd name="connsiteX59" fmla="*/ 4703269 w 5607730"/>
              <a:gd name="connsiteY59" fmla="*/ 3061253 h 4220483"/>
              <a:gd name="connsiteX60" fmla="*/ 4509456 w 5607730"/>
              <a:gd name="connsiteY60" fmla="*/ 2728292 h 4220483"/>
              <a:gd name="connsiteX61" fmla="*/ 4380247 w 5607730"/>
              <a:gd name="connsiteY61" fmla="*/ 2564296 h 4220483"/>
              <a:gd name="connsiteX62" fmla="*/ 4121830 w 5607730"/>
              <a:gd name="connsiteY62" fmla="*/ 2479813 h 4220483"/>
              <a:gd name="connsiteX63" fmla="*/ 3749112 w 5607730"/>
              <a:gd name="connsiteY63" fmla="*/ 2425148 h 4220483"/>
              <a:gd name="connsiteX64" fmla="*/ 3455908 w 5607730"/>
              <a:gd name="connsiteY64" fmla="*/ 2524540 h 4220483"/>
              <a:gd name="connsiteX65" fmla="*/ 3132886 w 5607730"/>
              <a:gd name="connsiteY65" fmla="*/ 2499692 h 4220483"/>
              <a:gd name="connsiteX66" fmla="*/ 2874469 w 5607730"/>
              <a:gd name="connsiteY66" fmla="*/ 2504661 h 4220483"/>
              <a:gd name="connsiteX67" fmla="*/ 2442117 w 5607730"/>
              <a:gd name="connsiteY67" fmla="*/ 2514600 h 4220483"/>
              <a:gd name="connsiteX68" fmla="*/ 1845768 w 5607730"/>
              <a:gd name="connsiteY68" fmla="*/ 2594112 h 4220483"/>
              <a:gd name="connsiteX69" fmla="*/ 1751348 w 5607730"/>
              <a:gd name="connsiteY69" fmla="*/ 2812774 h 4220483"/>
              <a:gd name="connsiteX70" fmla="*/ 1746378 w 5607730"/>
              <a:gd name="connsiteY70" fmla="*/ 2981740 h 4220483"/>
              <a:gd name="connsiteX71" fmla="*/ 1671834 w 5607730"/>
              <a:gd name="connsiteY71" fmla="*/ 3066222 h 4220483"/>
              <a:gd name="connsiteX72" fmla="*/ 1478021 w 5607730"/>
              <a:gd name="connsiteY72" fmla="*/ 2862469 h 4220483"/>
              <a:gd name="connsiteX73" fmla="*/ 1363722 w 5607730"/>
              <a:gd name="connsiteY73" fmla="*/ 2683564 h 4220483"/>
              <a:gd name="connsiteX74" fmla="*/ 1338873 w 5607730"/>
              <a:gd name="connsiteY74" fmla="*/ 2579203 h 4220483"/>
              <a:gd name="connsiteX75" fmla="*/ 1358752 w 5607730"/>
              <a:gd name="connsiteY75" fmla="*/ 2777987 h 4220483"/>
              <a:gd name="connsiteX76" fmla="*/ 1522747 w 5607730"/>
              <a:gd name="connsiteY76" fmla="*/ 2986708 h 4220483"/>
              <a:gd name="connsiteX77" fmla="*/ 1691713 w 5607730"/>
              <a:gd name="connsiteY77" fmla="*/ 3414090 h 4220483"/>
              <a:gd name="connsiteX78" fmla="*/ 1935221 w 5607730"/>
              <a:gd name="connsiteY78" fmla="*/ 3876259 h 4220483"/>
              <a:gd name="connsiteX79" fmla="*/ 2029643 w 5607730"/>
              <a:gd name="connsiteY79" fmla="*/ 4005468 h 4220483"/>
              <a:gd name="connsiteX80" fmla="*/ 1666864 w 5607730"/>
              <a:gd name="connsiteY80" fmla="*/ 4204249 h 4220483"/>
              <a:gd name="connsiteX81" fmla="*/ 1666865 w 5607730"/>
              <a:gd name="connsiteY81" fmla="*/ 4209219 h 4220483"/>
              <a:gd name="connsiteX82" fmla="*/ 364839 w 5607730"/>
              <a:gd name="connsiteY82" fmla="*/ 4025345 h 4220483"/>
              <a:gd name="connsiteX83" fmla="*/ 12000 w 5607730"/>
              <a:gd name="connsiteY83" fmla="*/ 3523419 h 4220483"/>
              <a:gd name="connsiteX84" fmla="*/ 141208 w 5607730"/>
              <a:gd name="connsiteY84" fmla="*/ 2623928 h 4220483"/>
              <a:gd name="connsiteX85" fmla="*/ 344960 w 5607730"/>
              <a:gd name="connsiteY85" fmla="*/ 2131941 h 4220483"/>
              <a:gd name="connsiteX86" fmla="*/ 528834 w 5607730"/>
              <a:gd name="connsiteY86" fmla="*/ 2211454 h 4220483"/>
              <a:gd name="connsiteX87" fmla="*/ 603377 w 5607730"/>
              <a:gd name="connsiteY87" fmla="*/ 2236303 h 4220483"/>
              <a:gd name="connsiteX88" fmla="*/ 588469 w 5607730"/>
              <a:gd name="connsiteY88" fmla="*/ 2246241 h 4220483"/>
              <a:gd name="connsiteX0" fmla="*/ 2019308 w 5607730"/>
              <a:gd name="connsiteY0" fmla="*/ 1114286 h 4220483"/>
              <a:gd name="connsiteX1" fmla="*/ 2017097 w 5607730"/>
              <a:gd name="connsiteY1" fmla="*/ 1287001 h 4220483"/>
              <a:gd name="connsiteX2" fmla="*/ 1970639 w 5607730"/>
              <a:gd name="connsiteY2" fmla="*/ 1055438 h 4220483"/>
              <a:gd name="connsiteX3" fmla="*/ 2025068 w 5607730"/>
              <a:gd name="connsiteY3" fmla="*/ 935695 h 4220483"/>
              <a:gd name="connsiteX4" fmla="*/ 1972453 w 5607730"/>
              <a:gd name="connsiteY4" fmla="*/ 854052 h 4220483"/>
              <a:gd name="connsiteX5" fmla="*/ 2064981 w 5607730"/>
              <a:gd name="connsiteY5" fmla="*/ 777852 h 4220483"/>
              <a:gd name="connsiteX6" fmla="*/ 2046839 w 5607730"/>
              <a:gd name="connsiteY6" fmla="*/ 708909 h 4220483"/>
              <a:gd name="connsiteX7" fmla="*/ 1953207 w 5607730"/>
              <a:gd name="connsiteY7" fmla="*/ 789133 h 4220483"/>
              <a:gd name="connsiteX8" fmla="*/ 1872352 w 5607730"/>
              <a:gd name="connsiteY8" fmla="*/ 788502 h 4220483"/>
              <a:gd name="connsiteX9" fmla="*/ 1772171 w 5607730"/>
              <a:gd name="connsiteY9" fmla="*/ 751901 h 4220483"/>
              <a:gd name="connsiteX10" fmla="*/ 1642018 w 5607730"/>
              <a:gd name="connsiteY10" fmla="*/ 874641 h 4220483"/>
              <a:gd name="connsiteX11" fmla="*/ 1284208 w 5607730"/>
              <a:gd name="connsiteY11" fmla="*/ 869671 h 4220483"/>
              <a:gd name="connsiteX12" fmla="*/ 1125182 w 5607730"/>
              <a:gd name="connsiteY12" fmla="*/ 785188 h 4220483"/>
              <a:gd name="connsiteX13" fmla="*/ 1184817 w 5607730"/>
              <a:gd name="connsiteY13" fmla="*/ 581440 h 4220483"/>
              <a:gd name="connsiteX14" fmla="*/ 1229543 w 5607730"/>
              <a:gd name="connsiteY14" fmla="*/ 357809 h 4220483"/>
              <a:gd name="connsiteX15" fmla="*/ 1428325 w 5607730"/>
              <a:gd name="connsiteY15" fmla="*/ 263387 h 4220483"/>
              <a:gd name="connsiteX16" fmla="*/ 1597291 w 5607730"/>
              <a:gd name="connsiteY16" fmla="*/ 293205 h 4220483"/>
              <a:gd name="connsiteX17" fmla="*/ 1915343 w 5607730"/>
              <a:gd name="connsiteY17" fmla="*/ 124240 h 4220483"/>
              <a:gd name="connsiteX18" fmla="*/ 2253273 w 5607730"/>
              <a:gd name="connsiteY18" fmla="*/ 69574 h 4220483"/>
              <a:gd name="connsiteX19" fmla="*/ 2521630 w 5607730"/>
              <a:gd name="connsiteY19" fmla="*/ 89453 h 4220483"/>
              <a:gd name="connsiteX20" fmla="*/ 2874469 w 5607730"/>
              <a:gd name="connsiteY20" fmla="*/ 89453 h 4220483"/>
              <a:gd name="connsiteX21" fmla="*/ 3162704 w 5607730"/>
              <a:gd name="connsiteY21" fmla="*/ 0 h 4220483"/>
              <a:gd name="connsiteX22" fmla="*/ 3237247 w 5607730"/>
              <a:gd name="connsiteY22" fmla="*/ 19879 h 4220483"/>
              <a:gd name="connsiteX23" fmla="*/ 3495665 w 5607730"/>
              <a:gd name="connsiteY23" fmla="*/ 64605 h 4220483"/>
              <a:gd name="connsiteX24" fmla="*/ 3609965 w 5607730"/>
              <a:gd name="connsiteY24" fmla="*/ 134179 h 4220483"/>
              <a:gd name="connsiteX25" fmla="*/ 3833595 w 5607730"/>
              <a:gd name="connsiteY25" fmla="*/ 377687 h 4220483"/>
              <a:gd name="connsiteX26" fmla="*/ 4106921 w 5607730"/>
              <a:gd name="connsiteY26" fmla="*/ 591379 h 4220483"/>
              <a:gd name="connsiteX27" fmla="*/ 4375278 w 5607730"/>
              <a:gd name="connsiteY27" fmla="*/ 720587 h 4220483"/>
              <a:gd name="connsiteX28" fmla="*/ 4623756 w 5607730"/>
              <a:gd name="connsiteY28" fmla="*/ 944218 h 4220483"/>
              <a:gd name="connsiteX29" fmla="*/ 4882173 w 5607730"/>
              <a:gd name="connsiteY29" fmla="*/ 1013792 h 4220483"/>
              <a:gd name="connsiteX30" fmla="*/ 4981565 w 5607730"/>
              <a:gd name="connsiteY30" fmla="*/ 1207605 h 4220483"/>
              <a:gd name="connsiteX31" fmla="*/ 5056108 w 5607730"/>
              <a:gd name="connsiteY31" fmla="*/ 1500809 h 4220483"/>
              <a:gd name="connsiteX32" fmla="*/ 5324465 w 5607730"/>
              <a:gd name="connsiteY32" fmla="*/ 1714500 h 4220483"/>
              <a:gd name="connsiteX33" fmla="*/ 5528217 w 5607730"/>
              <a:gd name="connsiteY33" fmla="*/ 1928192 h 4220483"/>
              <a:gd name="connsiteX34" fmla="*/ 5607730 w 5607730"/>
              <a:gd name="connsiteY34" fmla="*/ 2171700 h 4220483"/>
              <a:gd name="connsiteX35" fmla="*/ 5567973 w 5607730"/>
              <a:gd name="connsiteY35" fmla="*/ 2410240 h 4220483"/>
              <a:gd name="connsiteX36" fmla="*/ 5438765 w 5607730"/>
              <a:gd name="connsiteY36" fmla="*/ 2643809 h 4220483"/>
              <a:gd name="connsiteX37" fmla="*/ 5399008 w 5607730"/>
              <a:gd name="connsiteY37" fmla="*/ 2678596 h 4220483"/>
              <a:gd name="connsiteX38" fmla="*/ 5314525 w 5607730"/>
              <a:gd name="connsiteY38" fmla="*/ 2658718 h 4220483"/>
              <a:gd name="connsiteX39" fmla="*/ 5249921 w 5607730"/>
              <a:gd name="connsiteY39" fmla="*/ 2559327 h 4220483"/>
              <a:gd name="connsiteX40" fmla="*/ 5200225 w 5607730"/>
              <a:gd name="connsiteY40" fmla="*/ 2469874 h 4220483"/>
              <a:gd name="connsiteX41" fmla="*/ 5100834 w 5607730"/>
              <a:gd name="connsiteY41" fmla="*/ 2335696 h 4220483"/>
              <a:gd name="connsiteX42" fmla="*/ 5031260 w 5607730"/>
              <a:gd name="connsiteY42" fmla="*/ 2271092 h 4220483"/>
              <a:gd name="connsiteX43" fmla="*/ 4996473 w 5607730"/>
              <a:gd name="connsiteY43" fmla="*/ 2216427 h 4220483"/>
              <a:gd name="connsiteX44" fmla="*/ 4971625 w 5607730"/>
              <a:gd name="connsiteY44" fmla="*/ 2261153 h 4220483"/>
              <a:gd name="connsiteX45" fmla="*/ 4951747 w 5607730"/>
              <a:gd name="connsiteY45" fmla="*/ 2276061 h 4220483"/>
              <a:gd name="connsiteX46" fmla="*/ 4911991 w 5607730"/>
              <a:gd name="connsiteY46" fmla="*/ 2241274 h 4220483"/>
              <a:gd name="connsiteX47" fmla="*/ 4852356 w 5607730"/>
              <a:gd name="connsiteY47" fmla="*/ 2251213 h 4220483"/>
              <a:gd name="connsiteX48" fmla="*/ 4787752 w 5607730"/>
              <a:gd name="connsiteY48" fmla="*/ 2290970 h 4220483"/>
              <a:gd name="connsiteX49" fmla="*/ 4733086 w 5607730"/>
              <a:gd name="connsiteY49" fmla="*/ 2360544 h 4220483"/>
              <a:gd name="connsiteX50" fmla="*/ 4728117 w 5607730"/>
              <a:gd name="connsiteY50" fmla="*/ 2430118 h 4220483"/>
              <a:gd name="connsiteX51" fmla="*/ 4688360 w 5607730"/>
              <a:gd name="connsiteY51" fmla="*/ 2454966 h 4220483"/>
              <a:gd name="connsiteX52" fmla="*/ 4743025 w 5607730"/>
              <a:gd name="connsiteY52" fmla="*/ 2534479 h 4220483"/>
              <a:gd name="connsiteX53" fmla="*/ 4777812 w 5607730"/>
              <a:gd name="connsiteY53" fmla="*/ 2594113 h 4220483"/>
              <a:gd name="connsiteX54" fmla="*/ 4817569 w 5607730"/>
              <a:gd name="connsiteY54" fmla="*/ 2648779 h 4220483"/>
              <a:gd name="connsiteX55" fmla="*/ 4862295 w 5607730"/>
              <a:gd name="connsiteY55" fmla="*/ 2703444 h 4220483"/>
              <a:gd name="connsiteX56" fmla="*/ 4872234 w 5607730"/>
              <a:gd name="connsiteY56" fmla="*/ 2748170 h 4220483"/>
              <a:gd name="connsiteX57" fmla="*/ 4872234 w 5607730"/>
              <a:gd name="connsiteY57" fmla="*/ 2792896 h 4220483"/>
              <a:gd name="connsiteX58" fmla="*/ 4832478 w 5607730"/>
              <a:gd name="connsiteY58" fmla="*/ 2922105 h 4220483"/>
              <a:gd name="connsiteX59" fmla="*/ 4703269 w 5607730"/>
              <a:gd name="connsiteY59" fmla="*/ 3061253 h 4220483"/>
              <a:gd name="connsiteX60" fmla="*/ 4509456 w 5607730"/>
              <a:gd name="connsiteY60" fmla="*/ 2728292 h 4220483"/>
              <a:gd name="connsiteX61" fmla="*/ 4380247 w 5607730"/>
              <a:gd name="connsiteY61" fmla="*/ 2564296 h 4220483"/>
              <a:gd name="connsiteX62" fmla="*/ 4121830 w 5607730"/>
              <a:gd name="connsiteY62" fmla="*/ 2479813 h 4220483"/>
              <a:gd name="connsiteX63" fmla="*/ 3749112 w 5607730"/>
              <a:gd name="connsiteY63" fmla="*/ 2425148 h 4220483"/>
              <a:gd name="connsiteX64" fmla="*/ 3455908 w 5607730"/>
              <a:gd name="connsiteY64" fmla="*/ 2524540 h 4220483"/>
              <a:gd name="connsiteX65" fmla="*/ 3132886 w 5607730"/>
              <a:gd name="connsiteY65" fmla="*/ 2499692 h 4220483"/>
              <a:gd name="connsiteX66" fmla="*/ 2874469 w 5607730"/>
              <a:gd name="connsiteY66" fmla="*/ 2504661 h 4220483"/>
              <a:gd name="connsiteX67" fmla="*/ 2442117 w 5607730"/>
              <a:gd name="connsiteY67" fmla="*/ 2514600 h 4220483"/>
              <a:gd name="connsiteX68" fmla="*/ 1845768 w 5607730"/>
              <a:gd name="connsiteY68" fmla="*/ 2594112 h 4220483"/>
              <a:gd name="connsiteX69" fmla="*/ 1751348 w 5607730"/>
              <a:gd name="connsiteY69" fmla="*/ 2812774 h 4220483"/>
              <a:gd name="connsiteX70" fmla="*/ 1746378 w 5607730"/>
              <a:gd name="connsiteY70" fmla="*/ 2981740 h 4220483"/>
              <a:gd name="connsiteX71" fmla="*/ 1671834 w 5607730"/>
              <a:gd name="connsiteY71" fmla="*/ 3066222 h 4220483"/>
              <a:gd name="connsiteX72" fmla="*/ 1478021 w 5607730"/>
              <a:gd name="connsiteY72" fmla="*/ 2862469 h 4220483"/>
              <a:gd name="connsiteX73" fmla="*/ 1363722 w 5607730"/>
              <a:gd name="connsiteY73" fmla="*/ 2683564 h 4220483"/>
              <a:gd name="connsiteX74" fmla="*/ 1338873 w 5607730"/>
              <a:gd name="connsiteY74" fmla="*/ 2579203 h 4220483"/>
              <a:gd name="connsiteX75" fmla="*/ 1358752 w 5607730"/>
              <a:gd name="connsiteY75" fmla="*/ 2777987 h 4220483"/>
              <a:gd name="connsiteX76" fmla="*/ 1522747 w 5607730"/>
              <a:gd name="connsiteY76" fmla="*/ 2986708 h 4220483"/>
              <a:gd name="connsiteX77" fmla="*/ 1691713 w 5607730"/>
              <a:gd name="connsiteY77" fmla="*/ 3414090 h 4220483"/>
              <a:gd name="connsiteX78" fmla="*/ 1935221 w 5607730"/>
              <a:gd name="connsiteY78" fmla="*/ 3876259 h 4220483"/>
              <a:gd name="connsiteX79" fmla="*/ 2029643 w 5607730"/>
              <a:gd name="connsiteY79" fmla="*/ 4005468 h 4220483"/>
              <a:gd name="connsiteX80" fmla="*/ 1666864 w 5607730"/>
              <a:gd name="connsiteY80" fmla="*/ 4204249 h 4220483"/>
              <a:gd name="connsiteX81" fmla="*/ 1666865 w 5607730"/>
              <a:gd name="connsiteY81" fmla="*/ 4209219 h 4220483"/>
              <a:gd name="connsiteX82" fmla="*/ 364839 w 5607730"/>
              <a:gd name="connsiteY82" fmla="*/ 4025345 h 4220483"/>
              <a:gd name="connsiteX83" fmla="*/ 12000 w 5607730"/>
              <a:gd name="connsiteY83" fmla="*/ 3523419 h 4220483"/>
              <a:gd name="connsiteX84" fmla="*/ 141208 w 5607730"/>
              <a:gd name="connsiteY84" fmla="*/ 2623928 h 4220483"/>
              <a:gd name="connsiteX85" fmla="*/ 344960 w 5607730"/>
              <a:gd name="connsiteY85" fmla="*/ 2131941 h 4220483"/>
              <a:gd name="connsiteX86" fmla="*/ 528834 w 5607730"/>
              <a:gd name="connsiteY86" fmla="*/ 2211454 h 4220483"/>
              <a:gd name="connsiteX87" fmla="*/ 603377 w 5607730"/>
              <a:gd name="connsiteY87" fmla="*/ 2236303 h 4220483"/>
              <a:gd name="connsiteX88" fmla="*/ 588469 w 5607730"/>
              <a:gd name="connsiteY88" fmla="*/ 2246241 h 4220483"/>
              <a:gd name="connsiteX0" fmla="*/ 1878400 w 5607730"/>
              <a:gd name="connsiteY0" fmla="*/ 1504030 h 4220483"/>
              <a:gd name="connsiteX1" fmla="*/ 2017097 w 5607730"/>
              <a:gd name="connsiteY1" fmla="*/ 1287001 h 4220483"/>
              <a:gd name="connsiteX2" fmla="*/ 1970639 w 5607730"/>
              <a:gd name="connsiteY2" fmla="*/ 1055438 h 4220483"/>
              <a:gd name="connsiteX3" fmla="*/ 2025068 w 5607730"/>
              <a:gd name="connsiteY3" fmla="*/ 935695 h 4220483"/>
              <a:gd name="connsiteX4" fmla="*/ 1972453 w 5607730"/>
              <a:gd name="connsiteY4" fmla="*/ 854052 h 4220483"/>
              <a:gd name="connsiteX5" fmla="*/ 2064981 w 5607730"/>
              <a:gd name="connsiteY5" fmla="*/ 777852 h 4220483"/>
              <a:gd name="connsiteX6" fmla="*/ 2046839 w 5607730"/>
              <a:gd name="connsiteY6" fmla="*/ 708909 h 4220483"/>
              <a:gd name="connsiteX7" fmla="*/ 1953207 w 5607730"/>
              <a:gd name="connsiteY7" fmla="*/ 789133 h 4220483"/>
              <a:gd name="connsiteX8" fmla="*/ 1872352 w 5607730"/>
              <a:gd name="connsiteY8" fmla="*/ 788502 h 4220483"/>
              <a:gd name="connsiteX9" fmla="*/ 1772171 w 5607730"/>
              <a:gd name="connsiteY9" fmla="*/ 751901 h 4220483"/>
              <a:gd name="connsiteX10" fmla="*/ 1642018 w 5607730"/>
              <a:gd name="connsiteY10" fmla="*/ 874641 h 4220483"/>
              <a:gd name="connsiteX11" fmla="*/ 1284208 w 5607730"/>
              <a:gd name="connsiteY11" fmla="*/ 869671 h 4220483"/>
              <a:gd name="connsiteX12" fmla="*/ 1125182 w 5607730"/>
              <a:gd name="connsiteY12" fmla="*/ 785188 h 4220483"/>
              <a:gd name="connsiteX13" fmla="*/ 1184817 w 5607730"/>
              <a:gd name="connsiteY13" fmla="*/ 581440 h 4220483"/>
              <a:gd name="connsiteX14" fmla="*/ 1229543 w 5607730"/>
              <a:gd name="connsiteY14" fmla="*/ 357809 h 4220483"/>
              <a:gd name="connsiteX15" fmla="*/ 1428325 w 5607730"/>
              <a:gd name="connsiteY15" fmla="*/ 263387 h 4220483"/>
              <a:gd name="connsiteX16" fmla="*/ 1597291 w 5607730"/>
              <a:gd name="connsiteY16" fmla="*/ 293205 h 4220483"/>
              <a:gd name="connsiteX17" fmla="*/ 1915343 w 5607730"/>
              <a:gd name="connsiteY17" fmla="*/ 124240 h 4220483"/>
              <a:gd name="connsiteX18" fmla="*/ 2253273 w 5607730"/>
              <a:gd name="connsiteY18" fmla="*/ 69574 h 4220483"/>
              <a:gd name="connsiteX19" fmla="*/ 2521630 w 5607730"/>
              <a:gd name="connsiteY19" fmla="*/ 89453 h 4220483"/>
              <a:gd name="connsiteX20" fmla="*/ 2874469 w 5607730"/>
              <a:gd name="connsiteY20" fmla="*/ 89453 h 4220483"/>
              <a:gd name="connsiteX21" fmla="*/ 3162704 w 5607730"/>
              <a:gd name="connsiteY21" fmla="*/ 0 h 4220483"/>
              <a:gd name="connsiteX22" fmla="*/ 3237247 w 5607730"/>
              <a:gd name="connsiteY22" fmla="*/ 19879 h 4220483"/>
              <a:gd name="connsiteX23" fmla="*/ 3495665 w 5607730"/>
              <a:gd name="connsiteY23" fmla="*/ 64605 h 4220483"/>
              <a:gd name="connsiteX24" fmla="*/ 3609965 w 5607730"/>
              <a:gd name="connsiteY24" fmla="*/ 134179 h 4220483"/>
              <a:gd name="connsiteX25" fmla="*/ 3833595 w 5607730"/>
              <a:gd name="connsiteY25" fmla="*/ 377687 h 4220483"/>
              <a:gd name="connsiteX26" fmla="*/ 4106921 w 5607730"/>
              <a:gd name="connsiteY26" fmla="*/ 591379 h 4220483"/>
              <a:gd name="connsiteX27" fmla="*/ 4375278 w 5607730"/>
              <a:gd name="connsiteY27" fmla="*/ 720587 h 4220483"/>
              <a:gd name="connsiteX28" fmla="*/ 4623756 w 5607730"/>
              <a:gd name="connsiteY28" fmla="*/ 944218 h 4220483"/>
              <a:gd name="connsiteX29" fmla="*/ 4882173 w 5607730"/>
              <a:gd name="connsiteY29" fmla="*/ 1013792 h 4220483"/>
              <a:gd name="connsiteX30" fmla="*/ 4981565 w 5607730"/>
              <a:gd name="connsiteY30" fmla="*/ 1207605 h 4220483"/>
              <a:gd name="connsiteX31" fmla="*/ 5056108 w 5607730"/>
              <a:gd name="connsiteY31" fmla="*/ 1500809 h 4220483"/>
              <a:gd name="connsiteX32" fmla="*/ 5324465 w 5607730"/>
              <a:gd name="connsiteY32" fmla="*/ 1714500 h 4220483"/>
              <a:gd name="connsiteX33" fmla="*/ 5528217 w 5607730"/>
              <a:gd name="connsiteY33" fmla="*/ 1928192 h 4220483"/>
              <a:gd name="connsiteX34" fmla="*/ 5607730 w 5607730"/>
              <a:gd name="connsiteY34" fmla="*/ 2171700 h 4220483"/>
              <a:gd name="connsiteX35" fmla="*/ 5567973 w 5607730"/>
              <a:gd name="connsiteY35" fmla="*/ 2410240 h 4220483"/>
              <a:gd name="connsiteX36" fmla="*/ 5438765 w 5607730"/>
              <a:gd name="connsiteY36" fmla="*/ 2643809 h 4220483"/>
              <a:gd name="connsiteX37" fmla="*/ 5399008 w 5607730"/>
              <a:gd name="connsiteY37" fmla="*/ 2678596 h 4220483"/>
              <a:gd name="connsiteX38" fmla="*/ 5314525 w 5607730"/>
              <a:gd name="connsiteY38" fmla="*/ 2658718 h 4220483"/>
              <a:gd name="connsiteX39" fmla="*/ 5249921 w 5607730"/>
              <a:gd name="connsiteY39" fmla="*/ 2559327 h 4220483"/>
              <a:gd name="connsiteX40" fmla="*/ 5200225 w 5607730"/>
              <a:gd name="connsiteY40" fmla="*/ 2469874 h 4220483"/>
              <a:gd name="connsiteX41" fmla="*/ 5100834 w 5607730"/>
              <a:gd name="connsiteY41" fmla="*/ 2335696 h 4220483"/>
              <a:gd name="connsiteX42" fmla="*/ 5031260 w 5607730"/>
              <a:gd name="connsiteY42" fmla="*/ 2271092 h 4220483"/>
              <a:gd name="connsiteX43" fmla="*/ 4996473 w 5607730"/>
              <a:gd name="connsiteY43" fmla="*/ 2216427 h 4220483"/>
              <a:gd name="connsiteX44" fmla="*/ 4971625 w 5607730"/>
              <a:gd name="connsiteY44" fmla="*/ 2261153 h 4220483"/>
              <a:gd name="connsiteX45" fmla="*/ 4951747 w 5607730"/>
              <a:gd name="connsiteY45" fmla="*/ 2276061 h 4220483"/>
              <a:gd name="connsiteX46" fmla="*/ 4911991 w 5607730"/>
              <a:gd name="connsiteY46" fmla="*/ 2241274 h 4220483"/>
              <a:gd name="connsiteX47" fmla="*/ 4852356 w 5607730"/>
              <a:gd name="connsiteY47" fmla="*/ 2251213 h 4220483"/>
              <a:gd name="connsiteX48" fmla="*/ 4787752 w 5607730"/>
              <a:gd name="connsiteY48" fmla="*/ 2290970 h 4220483"/>
              <a:gd name="connsiteX49" fmla="*/ 4733086 w 5607730"/>
              <a:gd name="connsiteY49" fmla="*/ 2360544 h 4220483"/>
              <a:gd name="connsiteX50" fmla="*/ 4728117 w 5607730"/>
              <a:gd name="connsiteY50" fmla="*/ 2430118 h 4220483"/>
              <a:gd name="connsiteX51" fmla="*/ 4688360 w 5607730"/>
              <a:gd name="connsiteY51" fmla="*/ 2454966 h 4220483"/>
              <a:gd name="connsiteX52" fmla="*/ 4743025 w 5607730"/>
              <a:gd name="connsiteY52" fmla="*/ 2534479 h 4220483"/>
              <a:gd name="connsiteX53" fmla="*/ 4777812 w 5607730"/>
              <a:gd name="connsiteY53" fmla="*/ 2594113 h 4220483"/>
              <a:gd name="connsiteX54" fmla="*/ 4817569 w 5607730"/>
              <a:gd name="connsiteY54" fmla="*/ 2648779 h 4220483"/>
              <a:gd name="connsiteX55" fmla="*/ 4862295 w 5607730"/>
              <a:gd name="connsiteY55" fmla="*/ 2703444 h 4220483"/>
              <a:gd name="connsiteX56" fmla="*/ 4872234 w 5607730"/>
              <a:gd name="connsiteY56" fmla="*/ 2748170 h 4220483"/>
              <a:gd name="connsiteX57" fmla="*/ 4872234 w 5607730"/>
              <a:gd name="connsiteY57" fmla="*/ 2792896 h 4220483"/>
              <a:gd name="connsiteX58" fmla="*/ 4832478 w 5607730"/>
              <a:gd name="connsiteY58" fmla="*/ 2922105 h 4220483"/>
              <a:gd name="connsiteX59" fmla="*/ 4703269 w 5607730"/>
              <a:gd name="connsiteY59" fmla="*/ 3061253 h 4220483"/>
              <a:gd name="connsiteX60" fmla="*/ 4509456 w 5607730"/>
              <a:gd name="connsiteY60" fmla="*/ 2728292 h 4220483"/>
              <a:gd name="connsiteX61" fmla="*/ 4380247 w 5607730"/>
              <a:gd name="connsiteY61" fmla="*/ 2564296 h 4220483"/>
              <a:gd name="connsiteX62" fmla="*/ 4121830 w 5607730"/>
              <a:gd name="connsiteY62" fmla="*/ 2479813 h 4220483"/>
              <a:gd name="connsiteX63" fmla="*/ 3749112 w 5607730"/>
              <a:gd name="connsiteY63" fmla="*/ 2425148 h 4220483"/>
              <a:gd name="connsiteX64" fmla="*/ 3455908 w 5607730"/>
              <a:gd name="connsiteY64" fmla="*/ 2524540 h 4220483"/>
              <a:gd name="connsiteX65" fmla="*/ 3132886 w 5607730"/>
              <a:gd name="connsiteY65" fmla="*/ 2499692 h 4220483"/>
              <a:gd name="connsiteX66" fmla="*/ 2874469 w 5607730"/>
              <a:gd name="connsiteY66" fmla="*/ 2504661 h 4220483"/>
              <a:gd name="connsiteX67" fmla="*/ 2442117 w 5607730"/>
              <a:gd name="connsiteY67" fmla="*/ 2514600 h 4220483"/>
              <a:gd name="connsiteX68" fmla="*/ 1845768 w 5607730"/>
              <a:gd name="connsiteY68" fmla="*/ 2594112 h 4220483"/>
              <a:gd name="connsiteX69" fmla="*/ 1751348 w 5607730"/>
              <a:gd name="connsiteY69" fmla="*/ 2812774 h 4220483"/>
              <a:gd name="connsiteX70" fmla="*/ 1746378 w 5607730"/>
              <a:gd name="connsiteY70" fmla="*/ 2981740 h 4220483"/>
              <a:gd name="connsiteX71" fmla="*/ 1671834 w 5607730"/>
              <a:gd name="connsiteY71" fmla="*/ 3066222 h 4220483"/>
              <a:gd name="connsiteX72" fmla="*/ 1478021 w 5607730"/>
              <a:gd name="connsiteY72" fmla="*/ 2862469 h 4220483"/>
              <a:gd name="connsiteX73" fmla="*/ 1363722 w 5607730"/>
              <a:gd name="connsiteY73" fmla="*/ 2683564 h 4220483"/>
              <a:gd name="connsiteX74" fmla="*/ 1338873 w 5607730"/>
              <a:gd name="connsiteY74" fmla="*/ 2579203 h 4220483"/>
              <a:gd name="connsiteX75" fmla="*/ 1358752 w 5607730"/>
              <a:gd name="connsiteY75" fmla="*/ 2777987 h 4220483"/>
              <a:gd name="connsiteX76" fmla="*/ 1522747 w 5607730"/>
              <a:gd name="connsiteY76" fmla="*/ 2986708 h 4220483"/>
              <a:gd name="connsiteX77" fmla="*/ 1691713 w 5607730"/>
              <a:gd name="connsiteY77" fmla="*/ 3414090 h 4220483"/>
              <a:gd name="connsiteX78" fmla="*/ 1935221 w 5607730"/>
              <a:gd name="connsiteY78" fmla="*/ 3876259 h 4220483"/>
              <a:gd name="connsiteX79" fmla="*/ 2029643 w 5607730"/>
              <a:gd name="connsiteY79" fmla="*/ 4005468 h 4220483"/>
              <a:gd name="connsiteX80" fmla="*/ 1666864 w 5607730"/>
              <a:gd name="connsiteY80" fmla="*/ 4204249 h 4220483"/>
              <a:gd name="connsiteX81" fmla="*/ 1666865 w 5607730"/>
              <a:gd name="connsiteY81" fmla="*/ 4209219 h 4220483"/>
              <a:gd name="connsiteX82" fmla="*/ 364839 w 5607730"/>
              <a:gd name="connsiteY82" fmla="*/ 4025345 h 4220483"/>
              <a:gd name="connsiteX83" fmla="*/ 12000 w 5607730"/>
              <a:gd name="connsiteY83" fmla="*/ 3523419 h 4220483"/>
              <a:gd name="connsiteX84" fmla="*/ 141208 w 5607730"/>
              <a:gd name="connsiteY84" fmla="*/ 2623928 h 4220483"/>
              <a:gd name="connsiteX85" fmla="*/ 344960 w 5607730"/>
              <a:gd name="connsiteY85" fmla="*/ 2131941 h 4220483"/>
              <a:gd name="connsiteX86" fmla="*/ 528834 w 5607730"/>
              <a:gd name="connsiteY86" fmla="*/ 2211454 h 4220483"/>
              <a:gd name="connsiteX87" fmla="*/ 603377 w 5607730"/>
              <a:gd name="connsiteY87" fmla="*/ 2236303 h 4220483"/>
              <a:gd name="connsiteX88" fmla="*/ 588469 w 5607730"/>
              <a:gd name="connsiteY88" fmla="*/ 2246241 h 4220483"/>
              <a:gd name="connsiteX0" fmla="*/ 1878400 w 5607730"/>
              <a:gd name="connsiteY0" fmla="*/ 1504030 h 4220483"/>
              <a:gd name="connsiteX1" fmla="*/ 1780253 w 5607730"/>
              <a:gd name="connsiteY1" fmla="*/ 1191064 h 4220483"/>
              <a:gd name="connsiteX2" fmla="*/ 1970639 w 5607730"/>
              <a:gd name="connsiteY2" fmla="*/ 1055438 h 4220483"/>
              <a:gd name="connsiteX3" fmla="*/ 2025068 w 5607730"/>
              <a:gd name="connsiteY3" fmla="*/ 935695 h 4220483"/>
              <a:gd name="connsiteX4" fmla="*/ 1972453 w 5607730"/>
              <a:gd name="connsiteY4" fmla="*/ 854052 h 4220483"/>
              <a:gd name="connsiteX5" fmla="*/ 2064981 w 5607730"/>
              <a:gd name="connsiteY5" fmla="*/ 777852 h 4220483"/>
              <a:gd name="connsiteX6" fmla="*/ 2046839 w 5607730"/>
              <a:gd name="connsiteY6" fmla="*/ 708909 h 4220483"/>
              <a:gd name="connsiteX7" fmla="*/ 1953207 w 5607730"/>
              <a:gd name="connsiteY7" fmla="*/ 789133 h 4220483"/>
              <a:gd name="connsiteX8" fmla="*/ 1872352 w 5607730"/>
              <a:gd name="connsiteY8" fmla="*/ 788502 h 4220483"/>
              <a:gd name="connsiteX9" fmla="*/ 1772171 w 5607730"/>
              <a:gd name="connsiteY9" fmla="*/ 751901 h 4220483"/>
              <a:gd name="connsiteX10" fmla="*/ 1642018 w 5607730"/>
              <a:gd name="connsiteY10" fmla="*/ 874641 h 4220483"/>
              <a:gd name="connsiteX11" fmla="*/ 1284208 w 5607730"/>
              <a:gd name="connsiteY11" fmla="*/ 869671 h 4220483"/>
              <a:gd name="connsiteX12" fmla="*/ 1125182 w 5607730"/>
              <a:gd name="connsiteY12" fmla="*/ 785188 h 4220483"/>
              <a:gd name="connsiteX13" fmla="*/ 1184817 w 5607730"/>
              <a:gd name="connsiteY13" fmla="*/ 581440 h 4220483"/>
              <a:gd name="connsiteX14" fmla="*/ 1229543 w 5607730"/>
              <a:gd name="connsiteY14" fmla="*/ 357809 h 4220483"/>
              <a:gd name="connsiteX15" fmla="*/ 1428325 w 5607730"/>
              <a:gd name="connsiteY15" fmla="*/ 263387 h 4220483"/>
              <a:gd name="connsiteX16" fmla="*/ 1597291 w 5607730"/>
              <a:gd name="connsiteY16" fmla="*/ 293205 h 4220483"/>
              <a:gd name="connsiteX17" fmla="*/ 1915343 w 5607730"/>
              <a:gd name="connsiteY17" fmla="*/ 124240 h 4220483"/>
              <a:gd name="connsiteX18" fmla="*/ 2253273 w 5607730"/>
              <a:gd name="connsiteY18" fmla="*/ 69574 h 4220483"/>
              <a:gd name="connsiteX19" fmla="*/ 2521630 w 5607730"/>
              <a:gd name="connsiteY19" fmla="*/ 89453 h 4220483"/>
              <a:gd name="connsiteX20" fmla="*/ 2874469 w 5607730"/>
              <a:gd name="connsiteY20" fmla="*/ 89453 h 4220483"/>
              <a:gd name="connsiteX21" fmla="*/ 3162704 w 5607730"/>
              <a:gd name="connsiteY21" fmla="*/ 0 h 4220483"/>
              <a:gd name="connsiteX22" fmla="*/ 3237247 w 5607730"/>
              <a:gd name="connsiteY22" fmla="*/ 19879 h 4220483"/>
              <a:gd name="connsiteX23" fmla="*/ 3495665 w 5607730"/>
              <a:gd name="connsiteY23" fmla="*/ 64605 h 4220483"/>
              <a:gd name="connsiteX24" fmla="*/ 3609965 w 5607730"/>
              <a:gd name="connsiteY24" fmla="*/ 134179 h 4220483"/>
              <a:gd name="connsiteX25" fmla="*/ 3833595 w 5607730"/>
              <a:gd name="connsiteY25" fmla="*/ 377687 h 4220483"/>
              <a:gd name="connsiteX26" fmla="*/ 4106921 w 5607730"/>
              <a:gd name="connsiteY26" fmla="*/ 591379 h 4220483"/>
              <a:gd name="connsiteX27" fmla="*/ 4375278 w 5607730"/>
              <a:gd name="connsiteY27" fmla="*/ 720587 h 4220483"/>
              <a:gd name="connsiteX28" fmla="*/ 4623756 w 5607730"/>
              <a:gd name="connsiteY28" fmla="*/ 944218 h 4220483"/>
              <a:gd name="connsiteX29" fmla="*/ 4882173 w 5607730"/>
              <a:gd name="connsiteY29" fmla="*/ 1013792 h 4220483"/>
              <a:gd name="connsiteX30" fmla="*/ 4981565 w 5607730"/>
              <a:gd name="connsiteY30" fmla="*/ 1207605 h 4220483"/>
              <a:gd name="connsiteX31" fmla="*/ 5056108 w 5607730"/>
              <a:gd name="connsiteY31" fmla="*/ 1500809 h 4220483"/>
              <a:gd name="connsiteX32" fmla="*/ 5324465 w 5607730"/>
              <a:gd name="connsiteY32" fmla="*/ 1714500 h 4220483"/>
              <a:gd name="connsiteX33" fmla="*/ 5528217 w 5607730"/>
              <a:gd name="connsiteY33" fmla="*/ 1928192 h 4220483"/>
              <a:gd name="connsiteX34" fmla="*/ 5607730 w 5607730"/>
              <a:gd name="connsiteY34" fmla="*/ 2171700 h 4220483"/>
              <a:gd name="connsiteX35" fmla="*/ 5567973 w 5607730"/>
              <a:gd name="connsiteY35" fmla="*/ 2410240 h 4220483"/>
              <a:gd name="connsiteX36" fmla="*/ 5438765 w 5607730"/>
              <a:gd name="connsiteY36" fmla="*/ 2643809 h 4220483"/>
              <a:gd name="connsiteX37" fmla="*/ 5399008 w 5607730"/>
              <a:gd name="connsiteY37" fmla="*/ 2678596 h 4220483"/>
              <a:gd name="connsiteX38" fmla="*/ 5314525 w 5607730"/>
              <a:gd name="connsiteY38" fmla="*/ 2658718 h 4220483"/>
              <a:gd name="connsiteX39" fmla="*/ 5249921 w 5607730"/>
              <a:gd name="connsiteY39" fmla="*/ 2559327 h 4220483"/>
              <a:gd name="connsiteX40" fmla="*/ 5200225 w 5607730"/>
              <a:gd name="connsiteY40" fmla="*/ 2469874 h 4220483"/>
              <a:gd name="connsiteX41" fmla="*/ 5100834 w 5607730"/>
              <a:gd name="connsiteY41" fmla="*/ 2335696 h 4220483"/>
              <a:gd name="connsiteX42" fmla="*/ 5031260 w 5607730"/>
              <a:gd name="connsiteY42" fmla="*/ 2271092 h 4220483"/>
              <a:gd name="connsiteX43" fmla="*/ 4996473 w 5607730"/>
              <a:gd name="connsiteY43" fmla="*/ 2216427 h 4220483"/>
              <a:gd name="connsiteX44" fmla="*/ 4971625 w 5607730"/>
              <a:gd name="connsiteY44" fmla="*/ 2261153 h 4220483"/>
              <a:gd name="connsiteX45" fmla="*/ 4951747 w 5607730"/>
              <a:gd name="connsiteY45" fmla="*/ 2276061 h 4220483"/>
              <a:gd name="connsiteX46" fmla="*/ 4911991 w 5607730"/>
              <a:gd name="connsiteY46" fmla="*/ 2241274 h 4220483"/>
              <a:gd name="connsiteX47" fmla="*/ 4852356 w 5607730"/>
              <a:gd name="connsiteY47" fmla="*/ 2251213 h 4220483"/>
              <a:gd name="connsiteX48" fmla="*/ 4787752 w 5607730"/>
              <a:gd name="connsiteY48" fmla="*/ 2290970 h 4220483"/>
              <a:gd name="connsiteX49" fmla="*/ 4733086 w 5607730"/>
              <a:gd name="connsiteY49" fmla="*/ 2360544 h 4220483"/>
              <a:gd name="connsiteX50" fmla="*/ 4728117 w 5607730"/>
              <a:gd name="connsiteY50" fmla="*/ 2430118 h 4220483"/>
              <a:gd name="connsiteX51" fmla="*/ 4688360 w 5607730"/>
              <a:gd name="connsiteY51" fmla="*/ 2454966 h 4220483"/>
              <a:gd name="connsiteX52" fmla="*/ 4743025 w 5607730"/>
              <a:gd name="connsiteY52" fmla="*/ 2534479 h 4220483"/>
              <a:gd name="connsiteX53" fmla="*/ 4777812 w 5607730"/>
              <a:gd name="connsiteY53" fmla="*/ 2594113 h 4220483"/>
              <a:gd name="connsiteX54" fmla="*/ 4817569 w 5607730"/>
              <a:gd name="connsiteY54" fmla="*/ 2648779 h 4220483"/>
              <a:gd name="connsiteX55" fmla="*/ 4862295 w 5607730"/>
              <a:gd name="connsiteY55" fmla="*/ 2703444 h 4220483"/>
              <a:gd name="connsiteX56" fmla="*/ 4872234 w 5607730"/>
              <a:gd name="connsiteY56" fmla="*/ 2748170 h 4220483"/>
              <a:gd name="connsiteX57" fmla="*/ 4872234 w 5607730"/>
              <a:gd name="connsiteY57" fmla="*/ 2792896 h 4220483"/>
              <a:gd name="connsiteX58" fmla="*/ 4832478 w 5607730"/>
              <a:gd name="connsiteY58" fmla="*/ 2922105 h 4220483"/>
              <a:gd name="connsiteX59" fmla="*/ 4703269 w 5607730"/>
              <a:gd name="connsiteY59" fmla="*/ 3061253 h 4220483"/>
              <a:gd name="connsiteX60" fmla="*/ 4509456 w 5607730"/>
              <a:gd name="connsiteY60" fmla="*/ 2728292 h 4220483"/>
              <a:gd name="connsiteX61" fmla="*/ 4380247 w 5607730"/>
              <a:gd name="connsiteY61" fmla="*/ 2564296 h 4220483"/>
              <a:gd name="connsiteX62" fmla="*/ 4121830 w 5607730"/>
              <a:gd name="connsiteY62" fmla="*/ 2479813 h 4220483"/>
              <a:gd name="connsiteX63" fmla="*/ 3749112 w 5607730"/>
              <a:gd name="connsiteY63" fmla="*/ 2425148 h 4220483"/>
              <a:gd name="connsiteX64" fmla="*/ 3455908 w 5607730"/>
              <a:gd name="connsiteY64" fmla="*/ 2524540 h 4220483"/>
              <a:gd name="connsiteX65" fmla="*/ 3132886 w 5607730"/>
              <a:gd name="connsiteY65" fmla="*/ 2499692 h 4220483"/>
              <a:gd name="connsiteX66" fmla="*/ 2874469 w 5607730"/>
              <a:gd name="connsiteY66" fmla="*/ 2504661 h 4220483"/>
              <a:gd name="connsiteX67" fmla="*/ 2442117 w 5607730"/>
              <a:gd name="connsiteY67" fmla="*/ 2514600 h 4220483"/>
              <a:gd name="connsiteX68" fmla="*/ 1845768 w 5607730"/>
              <a:gd name="connsiteY68" fmla="*/ 2594112 h 4220483"/>
              <a:gd name="connsiteX69" fmla="*/ 1751348 w 5607730"/>
              <a:gd name="connsiteY69" fmla="*/ 2812774 h 4220483"/>
              <a:gd name="connsiteX70" fmla="*/ 1746378 w 5607730"/>
              <a:gd name="connsiteY70" fmla="*/ 2981740 h 4220483"/>
              <a:gd name="connsiteX71" fmla="*/ 1671834 w 5607730"/>
              <a:gd name="connsiteY71" fmla="*/ 3066222 h 4220483"/>
              <a:gd name="connsiteX72" fmla="*/ 1478021 w 5607730"/>
              <a:gd name="connsiteY72" fmla="*/ 2862469 h 4220483"/>
              <a:gd name="connsiteX73" fmla="*/ 1363722 w 5607730"/>
              <a:gd name="connsiteY73" fmla="*/ 2683564 h 4220483"/>
              <a:gd name="connsiteX74" fmla="*/ 1338873 w 5607730"/>
              <a:gd name="connsiteY74" fmla="*/ 2579203 h 4220483"/>
              <a:gd name="connsiteX75" fmla="*/ 1358752 w 5607730"/>
              <a:gd name="connsiteY75" fmla="*/ 2777987 h 4220483"/>
              <a:gd name="connsiteX76" fmla="*/ 1522747 w 5607730"/>
              <a:gd name="connsiteY76" fmla="*/ 2986708 h 4220483"/>
              <a:gd name="connsiteX77" fmla="*/ 1691713 w 5607730"/>
              <a:gd name="connsiteY77" fmla="*/ 3414090 h 4220483"/>
              <a:gd name="connsiteX78" fmla="*/ 1935221 w 5607730"/>
              <a:gd name="connsiteY78" fmla="*/ 3876259 h 4220483"/>
              <a:gd name="connsiteX79" fmla="*/ 2029643 w 5607730"/>
              <a:gd name="connsiteY79" fmla="*/ 4005468 h 4220483"/>
              <a:gd name="connsiteX80" fmla="*/ 1666864 w 5607730"/>
              <a:gd name="connsiteY80" fmla="*/ 4204249 h 4220483"/>
              <a:gd name="connsiteX81" fmla="*/ 1666865 w 5607730"/>
              <a:gd name="connsiteY81" fmla="*/ 4209219 h 4220483"/>
              <a:gd name="connsiteX82" fmla="*/ 364839 w 5607730"/>
              <a:gd name="connsiteY82" fmla="*/ 4025345 h 4220483"/>
              <a:gd name="connsiteX83" fmla="*/ 12000 w 5607730"/>
              <a:gd name="connsiteY83" fmla="*/ 3523419 h 4220483"/>
              <a:gd name="connsiteX84" fmla="*/ 141208 w 5607730"/>
              <a:gd name="connsiteY84" fmla="*/ 2623928 h 4220483"/>
              <a:gd name="connsiteX85" fmla="*/ 344960 w 5607730"/>
              <a:gd name="connsiteY85" fmla="*/ 2131941 h 4220483"/>
              <a:gd name="connsiteX86" fmla="*/ 528834 w 5607730"/>
              <a:gd name="connsiteY86" fmla="*/ 2211454 h 4220483"/>
              <a:gd name="connsiteX87" fmla="*/ 603377 w 5607730"/>
              <a:gd name="connsiteY87" fmla="*/ 2236303 h 4220483"/>
              <a:gd name="connsiteX88" fmla="*/ 588469 w 5607730"/>
              <a:gd name="connsiteY88" fmla="*/ 2246241 h 4220483"/>
              <a:gd name="connsiteX0" fmla="*/ 1878400 w 5607730"/>
              <a:gd name="connsiteY0" fmla="*/ 1504030 h 4220483"/>
              <a:gd name="connsiteX1" fmla="*/ 2026092 w 5607730"/>
              <a:gd name="connsiteY1" fmla="*/ 1215048 h 4220483"/>
              <a:gd name="connsiteX2" fmla="*/ 1970639 w 5607730"/>
              <a:gd name="connsiteY2" fmla="*/ 1055438 h 4220483"/>
              <a:gd name="connsiteX3" fmla="*/ 2025068 w 5607730"/>
              <a:gd name="connsiteY3" fmla="*/ 935695 h 4220483"/>
              <a:gd name="connsiteX4" fmla="*/ 1972453 w 5607730"/>
              <a:gd name="connsiteY4" fmla="*/ 854052 h 4220483"/>
              <a:gd name="connsiteX5" fmla="*/ 2064981 w 5607730"/>
              <a:gd name="connsiteY5" fmla="*/ 777852 h 4220483"/>
              <a:gd name="connsiteX6" fmla="*/ 2046839 w 5607730"/>
              <a:gd name="connsiteY6" fmla="*/ 708909 h 4220483"/>
              <a:gd name="connsiteX7" fmla="*/ 1953207 w 5607730"/>
              <a:gd name="connsiteY7" fmla="*/ 789133 h 4220483"/>
              <a:gd name="connsiteX8" fmla="*/ 1872352 w 5607730"/>
              <a:gd name="connsiteY8" fmla="*/ 788502 h 4220483"/>
              <a:gd name="connsiteX9" fmla="*/ 1772171 w 5607730"/>
              <a:gd name="connsiteY9" fmla="*/ 751901 h 4220483"/>
              <a:gd name="connsiteX10" fmla="*/ 1642018 w 5607730"/>
              <a:gd name="connsiteY10" fmla="*/ 874641 h 4220483"/>
              <a:gd name="connsiteX11" fmla="*/ 1284208 w 5607730"/>
              <a:gd name="connsiteY11" fmla="*/ 869671 h 4220483"/>
              <a:gd name="connsiteX12" fmla="*/ 1125182 w 5607730"/>
              <a:gd name="connsiteY12" fmla="*/ 785188 h 4220483"/>
              <a:gd name="connsiteX13" fmla="*/ 1184817 w 5607730"/>
              <a:gd name="connsiteY13" fmla="*/ 581440 h 4220483"/>
              <a:gd name="connsiteX14" fmla="*/ 1229543 w 5607730"/>
              <a:gd name="connsiteY14" fmla="*/ 357809 h 4220483"/>
              <a:gd name="connsiteX15" fmla="*/ 1428325 w 5607730"/>
              <a:gd name="connsiteY15" fmla="*/ 263387 h 4220483"/>
              <a:gd name="connsiteX16" fmla="*/ 1597291 w 5607730"/>
              <a:gd name="connsiteY16" fmla="*/ 293205 h 4220483"/>
              <a:gd name="connsiteX17" fmla="*/ 1915343 w 5607730"/>
              <a:gd name="connsiteY17" fmla="*/ 124240 h 4220483"/>
              <a:gd name="connsiteX18" fmla="*/ 2253273 w 5607730"/>
              <a:gd name="connsiteY18" fmla="*/ 69574 h 4220483"/>
              <a:gd name="connsiteX19" fmla="*/ 2521630 w 5607730"/>
              <a:gd name="connsiteY19" fmla="*/ 89453 h 4220483"/>
              <a:gd name="connsiteX20" fmla="*/ 2874469 w 5607730"/>
              <a:gd name="connsiteY20" fmla="*/ 89453 h 4220483"/>
              <a:gd name="connsiteX21" fmla="*/ 3162704 w 5607730"/>
              <a:gd name="connsiteY21" fmla="*/ 0 h 4220483"/>
              <a:gd name="connsiteX22" fmla="*/ 3237247 w 5607730"/>
              <a:gd name="connsiteY22" fmla="*/ 19879 h 4220483"/>
              <a:gd name="connsiteX23" fmla="*/ 3495665 w 5607730"/>
              <a:gd name="connsiteY23" fmla="*/ 64605 h 4220483"/>
              <a:gd name="connsiteX24" fmla="*/ 3609965 w 5607730"/>
              <a:gd name="connsiteY24" fmla="*/ 134179 h 4220483"/>
              <a:gd name="connsiteX25" fmla="*/ 3833595 w 5607730"/>
              <a:gd name="connsiteY25" fmla="*/ 377687 h 4220483"/>
              <a:gd name="connsiteX26" fmla="*/ 4106921 w 5607730"/>
              <a:gd name="connsiteY26" fmla="*/ 591379 h 4220483"/>
              <a:gd name="connsiteX27" fmla="*/ 4375278 w 5607730"/>
              <a:gd name="connsiteY27" fmla="*/ 720587 h 4220483"/>
              <a:gd name="connsiteX28" fmla="*/ 4623756 w 5607730"/>
              <a:gd name="connsiteY28" fmla="*/ 944218 h 4220483"/>
              <a:gd name="connsiteX29" fmla="*/ 4882173 w 5607730"/>
              <a:gd name="connsiteY29" fmla="*/ 1013792 h 4220483"/>
              <a:gd name="connsiteX30" fmla="*/ 4981565 w 5607730"/>
              <a:gd name="connsiteY30" fmla="*/ 1207605 h 4220483"/>
              <a:gd name="connsiteX31" fmla="*/ 5056108 w 5607730"/>
              <a:gd name="connsiteY31" fmla="*/ 1500809 h 4220483"/>
              <a:gd name="connsiteX32" fmla="*/ 5324465 w 5607730"/>
              <a:gd name="connsiteY32" fmla="*/ 1714500 h 4220483"/>
              <a:gd name="connsiteX33" fmla="*/ 5528217 w 5607730"/>
              <a:gd name="connsiteY33" fmla="*/ 1928192 h 4220483"/>
              <a:gd name="connsiteX34" fmla="*/ 5607730 w 5607730"/>
              <a:gd name="connsiteY34" fmla="*/ 2171700 h 4220483"/>
              <a:gd name="connsiteX35" fmla="*/ 5567973 w 5607730"/>
              <a:gd name="connsiteY35" fmla="*/ 2410240 h 4220483"/>
              <a:gd name="connsiteX36" fmla="*/ 5438765 w 5607730"/>
              <a:gd name="connsiteY36" fmla="*/ 2643809 h 4220483"/>
              <a:gd name="connsiteX37" fmla="*/ 5399008 w 5607730"/>
              <a:gd name="connsiteY37" fmla="*/ 2678596 h 4220483"/>
              <a:gd name="connsiteX38" fmla="*/ 5314525 w 5607730"/>
              <a:gd name="connsiteY38" fmla="*/ 2658718 h 4220483"/>
              <a:gd name="connsiteX39" fmla="*/ 5249921 w 5607730"/>
              <a:gd name="connsiteY39" fmla="*/ 2559327 h 4220483"/>
              <a:gd name="connsiteX40" fmla="*/ 5200225 w 5607730"/>
              <a:gd name="connsiteY40" fmla="*/ 2469874 h 4220483"/>
              <a:gd name="connsiteX41" fmla="*/ 5100834 w 5607730"/>
              <a:gd name="connsiteY41" fmla="*/ 2335696 h 4220483"/>
              <a:gd name="connsiteX42" fmla="*/ 5031260 w 5607730"/>
              <a:gd name="connsiteY42" fmla="*/ 2271092 h 4220483"/>
              <a:gd name="connsiteX43" fmla="*/ 4996473 w 5607730"/>
              <a:gd name="connsiteY43" fmla="*/ 2216427 h 4220483"/>
              <a:gd name="connsiteX44" fmla="*/ 4971625 w 5607730"/>
              <a:gd name="connsiteY44" fmla="*/ 2261153 h 4220483"/>
              <a:gd name="connsiteX45" fmla="*/ 4951747 w 5607730"/>
              <a:gd name="connsiteY45" fmla="*/ 2276061 h 4220483"/>
              <a:gd name="connsiteX46" fmla="*/ 4911991 w 5607730"/>
              <a:gd name="connsiteY46" fmla="*/ 2241274 h 4220483"/>
              <a:gd name="connsiteX47" fmla="*/ 4852356 w 5607730"/>
              <a:gd name="connsiteY47" fmla="*/ 2251213 h 4220483"/>
              <a:gd name="connsiteX48" fmla="*/ 4787752 w 5607730"/>
              <a:gd name="connsiteY48" fmla="*/ 2290970 h 4220483"/>
              <a:gd name="connsiteX49" fmla="*/ 4733086 w 5607730"/>
              <a:gd name="connsiteY49" fmla="*/ 2360544 h 4220483"/>
              <a:gd name="connsiteX50" fmla="*/ 4728117 w 5607730"/>
              <a:gd name="connsiteY50" fmla="*/ 2430118 h 4220483"/>
              <a:gd name="connsiteX51" fmla="*/ 4688360 w 5607730"/>
              <a:gd name="connsiteY51" fmla="*/ 2454966 h 4220483"/>
              <a:gd name="connsiteX52" fmla="*/ 4743025 w 5607730"/>
              <a:gd name="connsiteY52" fmla="*/ 2534479 h 4220483"/>
              <a:gd name="connsiteX53" fmla="*/ 4777812 w 5607730"/>
              <a:gd name="connsiteY53" fmla="*/ 2594113 h 4220483"/>
              <a:gd name="connsiteX54" fmla="*/ 4817569 w 5607730"/>
              <a:gd name="connsiteY54" fmla="*/ 2648779 h 4220483"/>
              <a:gd name="connsiteX55" fmla="*/ 4862295 w 5607730"/>
              <a:gd name="connsiteY55" fmla="*/ 2703444 h 4220483"/>
              <a:gd name="connsiteX56" fmla="*/ 4872234 w 5607730"/>
              <a:gd name="connsiteY56" fmla="*/ 2748170 h 4220483"/>
              <a:gd name="connsiteX57" fmla="*/ 4872234 w 5607730"/>
              <a:gd name="connsiteY57" fmla="*/ 2792896 h 4220483"/>
              <a:gd name="connsiteX58" fmla="*/ 4832478 w 5607730"/>
              <a:gd name="connsiteY58" fmla="*/ 2922105 h 4220483"/>
              <a:gd name="connsiteX59" fmla="*/ 4703269 w 5607730"/>
              <a:gd name="connsiteY59" fmla="*/ 3061253 h 4220483"/>
              <a:gd name="connsiteX60" fmla="*/ 4509456 w 5607730"/>
              <a:gd name="connsiteY60" fmla="*/ 2728292 h 4220483"/>
              <a:gd name="connsiteX61" fmla="*/ 4380247 w 5607730"/>
              <a:gd name="connsiteY61" fmla="*/ 2564296 h 4220483"/>
              <a:gd name="connsiteX62" fmla="*/ 4121830 w 5607730"/>
              <a:gd name="connsiteY62" fmla="*/ 2479813 h 4220483"/>
              <a:gd name="connsiteX63" fmla="*/ 3749112 w 5607730"/>
              <a:gd name="connsiteY63" fmla="*/ 2425148 h 4220483"/>
              <a:gd name="connsiteX64" fmla="*/ 3455908 w 5607730"/>
              <a:gd name="connsiteY64" fmla="*/ 2524540 h 4220483"/>
              <a:gd name="connsiteX65" fmla="*/ 3132886 w 5607730"/>
              <a:gd name="connsiteY65" fmla="*/ 2499692 h 4220483"/>
              <a:gd name="connsiteX66" fmla="*/ 2874469 w 5607730"/>
              <a:gd name="connsiteY66" fmla="*/ 2504661 h 4220483"/>
              <a:gd name="connsiteX67" fmla="*/ 2442117 w 5607730"/>
              <a:gd name="connsiteY67" fmla="*/ 2514600 h 4220483"/>
              <a:gd name="connsiteX68" fmla="*/ 1845768 w 5607730"/>
              <a:gd name="connsiteY68" fmla="*/ 2594112 h 4220483"/>
              <a:gd name="connsiteX69" fmla="*/ 1751348 w 5607730"/>
              <a:gd name="connsiteY69" fmla="*/ 2812774 h 4220483"/>
              <a:gd name="connsiteX70" fmla="*/ 1746378 w 5607730"/>
              <a:gd name="connsiteY70" fmla="*/ 2981740 h 4220483"/>
              <a:gd name="connsiteX71" fmla="*/ 1671834 w 5607730"/>
              <a:gd name="connsiteY71" fmla="*/ 3066222 h 4220483"/>
              <a:gd name="connsiteX72" fmla="*/ 1478021 w 5607730"/>
              <a:gd name="connsiteY72" fmla="*/ 2862469 h 4220483"/>
              <a:gd name="connsiteX73" fmla="*/ 1363722 w 5607730"/>
              <a:gd name="connsiteY73" fmla="*/ 2683564 h 4220483"/>
              <a:gd name="connsiteX74" fmla="*/ 1338873 w 5607730"/>
              <a:gd name="connsiteY74" fmla="*/ 2579203 h 4220483"/>
              <a:gd name="connsiteX75" fmla="*/ 1358752 w 5607730"/>
              <a:gd name="connsiteY75" fmla="*/ 2777987 h 4220483"/>
              <a:gd name="connsiteX76" fmla="*/ 1522747 w 5607730"/>
              <a:gd name="connsiteY76" fmla="*/ 2986708 h 4220483"/>
              <a:gd name="connsiteX77" fmla="*/ 1691713 w 5607730"/>
              <a:gd name="connsiteY77" fmla="*/ 3414090 h 4220483"/>
              <a:gd name="connsiteX78" fmla="*/ 1935221 w 5607730"/>
              <a:gd name="connsiteY78" fmla="*/ 3876259 h 4220483"/>
              <a:gd name="connsiteX79" fmla="*/ 2029643 w 5607730"/>
              <a:gd name="connsiteY79" fmla="*/ 4005468 h 4220483"/>
              <a:gd name="connsiteX80" fmla="*/ 1666864 w 5607730"/>
              <a:gd name="connsiteY80" fmla="*/ 4204249 h 4220483"/>
              <a:gd name="connsiteX81" fmla="*/ 1666865 w 5607730"/>
              <a:gd name="connsiteY81" fmla="*/ 4209219 h 4220483"/>
              <a:gd name="connsiteX82" fmla="*/ 364839 w 5607730"/>
              <a:gd name="connsiteY82" fmla="*/ 4025345 h 4220483"/>
              <a:gd name="connsiteX83" fmla="*/ 12000 w 5607730"/>
              <a:gd name="connsiteY83" fmla="*/ 3523419 h 4220483"/>
              <a:gd name="connsiteX84" fmla="*/ 141208 w 5607730"/>
              <a:gd name="connsiteY84" fmla="*/ 2623928 h 4220483"/>
              <a:gd name="connsiteX85" fmla="*/ 344960 w 5607730"/>
              <a:gd name="connsiteY85" fmla="*/ 2131941 h 4220483"/>
              <a:gd name="connsiteX86" fmla="*/ 528834 w 5607730"/>
              <a:gd name="connsiteY86" fmla="*/ 2211454 h 4220483"/>
              <a:gd name="connsiteX87" fmla="*/ 603377 w 5607730"/>
              <a:gd name="connsiteY87" fmla="*/ 2236303 h 4220483"/>
              <a:gd name="connsiteX88" fmla="*/ 588469 w 5607730"/>
              <a:gd name="connsiteY88" fmla="*/ 2246241 h 4220483"/>
              <a:gd name="connsiteX0" fmla="*/ 1926369 w 5607730"/>
              <a:gd name="connsiteY0" fmla="*/ 1516022 h 4220483"/>
              <a:gd name="connsiteX1" fmla="*/ 2026092 w 5607730"/>
              <a:gd name="connsiteY1" fmla="*/ 1215048 h 4220483"/>
              <a:gd name="connsiteX2" fmla="*/ 1970639 w 5607730"/>
              <a:gd name="connsiteY2" fmla="*/ 1055438 h 4220483"/>
              <a:gd name="connsiteX3" fmla="*/ 2025068 w 5607730"/>
              <a:gd name="connsiteY3" fmla="*/ 935695 h 4220483"/>
              <a:gd name="connsiteX4" fmla="*/ 1972453 w 5607730"/>
              <a:gd name="connsiteY4" fmla="*/ 854052 h 4220483"/>
              <a:gd name="connsiteX5" fmla="*/ 2064981 w 5607730"/>
              <a:gd name="connsiteY5" fmla="*/ 777852 h 4220483"/>
              <a:gd name="connsiteX6" fmla="*/ 2046839 w 5607730"/>
              <a:gd name="connsiteY6" fmla="*/ 708909 h 4220483"/>
              <a:gd name="connsiteX7" fmla="*/ 1953207 w 5607730"/>
              <a:gd name="connsiteY7" fmla="*/ 789133 h 4220483"/>
              <a:gd name="connsiteX8" fmla="*/ 1872352 w 5607730"/>
              <a:gd name="connsiteY8" fmla="*/ 788502 h 4220483"/>
              <a:gd name="connsiteX9" fmla="*/ 1772171 w 5607730"/>
              <a:gd name="connsiteY9" fmla="*/ 751901 h 4220483"/>
              <a:gd name="connsiteX10" fmla="*/ 1642018 w 5607730"/>
              <a:gd name="connsiteY10" fmla="*/ 874641 h 4220483"/>
              <a:gd name="connsiteX11" fmla="*/ 1284208 w 5607730"/>
              <a:gd name="connsiteY11" fmla="*/ 869671 h 4220483"/>
              <a:gd name="connsiteX12" fmla="*/ 1125182 w 5607730"/>
              <a:gd name="connsiteY12" fmla="*/ 785188 h 4220483"/>
              <a:gd name="connsiteX13" fmla="*/ 1184817 w 5607730"/>
              <a:gd name="connsiteY13" fmla="*/ 581440 h 4220483"/>
              <a:gd name="connsiteX14" fmla="*/ 1229543 w 5607730"/>
              <a:gd name="connsiteY14" fmla="*/ 357809 h 4220483"/>
              <a:gd name="connsiteX15" fmla="*/ 1428325 w 5607730"/>
              <a:gd name="connsiteY15" fmla="*/ 263387 h 4220483"/>
              <a:gd name="connsiteX16" fmla="*/ 1597291 w 5607730"/>
              <a:gd name="connsiteY16" fmla="*/ 293205 h 4220483"/>
              <a:gd name="connsiteX17" fmla="*/ 1915343 w 5607730"/>
              <a:gd name="connsiteY17" fmla="*/ 124240 h 4220483"/>
              <a:gd name="connsiteX18" fmla="*/ 2253273 w 5607730"/>
              <a:gd name="connsiteY18" fmla="*/ 69574 h 4220483"/>
              <a:gd name="connsiteX19" fmla="*/ 2521630 w 5607730"/>
              <a:gd name="connsiteY19" fmla="*/ 89453 h 4220483"/>
              <a:gd name="connsiteX20" fmla="*/ 2874469 w 5607730"/>
              <a:gd name="connsiteY20" fmla="*/ 89453 h 4220483"/>
              <a:gd name="connsiteX21" fmla="*/ 3162704 w 5607730"/>
              <a:gd name="connsiteY21" fmla="*/ 0 h 4220483"/>
              <a:gd name="connsiteX22" fmla="*/ 3237247 w 5607730"/>
              <a:gd name="connsiteY22" fmla="*/ 19879 h 4220483"/>
              <a:gd name="connsiteX23" fmla="*/ 3495665 w 5607730"/>
              <a:gd name="connsiteY23" fmla="*/ 64605 h 4220483"/>
              <a:gd name="connsiteX24" fmla="*/ 3609965 w 5607730"/>
              <a:gd name="connsiteY24" fmla="*/ 134179 h 4220483"/>
              <a:gd name="connsiteX25" fmla="*/ 3833595 w 5607730"/>
              <a:gd name="connsiteY25" fmla="*/ 377687 h 4220483"/>
              <a:gd name="connsiteX26" fmla="*/ 4106921 w 5607730"/>
              <a:gd name="connsiteY26" fmla="*/ 591379 h 4220483"/>
              <a:gd name="connsiteX27" fmla="*/ 4375278 w 5607730"/>
              <a:gd name="connsiteY27" fmla="*/ 720587 h 4220483"/>
              <a:gd name="connsiteX28" fmla="*/ 4623756 w 5607730"/>
              <a:gd name="connsiteY28" fmla="*/ 944218 h 4220483"/>
              <a:gd name="connsiteX29" fmla="*/ 4882173 w 5607730"/>
              <a:gd name="connsiteY29" fmla="*/ 1013792 h 4220483"/>
              <a:gd name="connsiteX30" fmla="*/ 4981565 w 5607730"/>
              <a:gd name="connsiteY30" fmla="*/ 1207605 h 4220483"/>
              <a:gd name="connsiteX31" fmla="*/ 5056108 w 5607730"/>
              <a:gd name="connsiteY31" fmla="*/ 1500809 h 4220483"/>
              <a:gd name="connsiteX32" fmla="*/ 5324465 w 5607730"/>
              <a:gd name="connsiteY32" fmla="*/ 1714500 h 4220483"/>
              <a:gd name="connsiteX33" fmla="*/ 5528217 w 5607730"/>
              <a:gd name="connsiteY33" fmla="*/ 1928192 h 4220483"/>
              <a:gd name="connsiteX34" fmla="*/ 5607730 w 5607730"/>
              <a:gd name="connsiteY34" fmla="*/ 2171700 h 4220483"/>
              <a:gd name="connsiteX35" fmla="*/ 5567973 w 5607730"/>
              <a:gd name="connsiteY35" fmla="*/ 2410240 h 4220483"/>
              <a:gd name="connsiteX36" fmla="*/ 5438765 w 5607730"/>
              <a:gd name="connsiteY36" fmla="*/ 2643809 h 4220483"/>
              <a:gd name="connsiteX37" fmla="*/ 5399008 w 5607730"/>
              <a:gd name="connsiteY37" fmla="*/ 2678596 h 4220483"/>
              <a:gd name="connsiteX38" fmla="*/ 5314525 w 5607730"/>
              <a:gd name="connsiteY38" fmla="*/ 2658718 h 4220483"/>
              <a:gd name="connsiteX39" fmla="*/ 5249921 w 5607730"/>
              <a:gd name="connsiteY39" fmla="*/ 2559327 h 4220483"/>
              <a:gd name="connsiteX40" fmla="*/ 5200225 w 5607730"/>
              <a:gd name="connsiteY40" fmla="*/ 2469874 h 4220483"/>
              <a:gd name="connsiteX41" fmla="*/ 5100834 w 5607730"/>
              <a:gd name="connsiteY41" fmla="*/ 2335696 h 4220483"/>
              <a:gd name="connsiteX42" fmla="*/ 5031260 w 5607730"/>
              <a:gd name="connsiteY42" fmla="*/ 2271092 h 4220483"/>
              <a:gd name="connsiteX43" fmla="*/ 4996473 w 5607730"/>
              <a:gd name="connsiteY43" fmla="*/ 2216427 h 4220483"/>
              <a:gd name="connsiteX44" fmla="*/ 4971625 w 5607730"/>
              <a:gd name="connsiteY44" fmla="*/ 2261153 h 4220483"/>
              <a:gd name="connsiteX45" fmla="*/ 4951747 w 5607730"/>
              <a:gd name="connsiteY45" fmla="*/ 2276061 h 4220483"/>
              <a:gd name="connsiteX46" fmla="*/ 4911991 w 5607730"/>
              <a:gd name="connsiteY46" fmla="*/ 2241274 h 4220483"/>
              <a:gd name="connsiteX47" fmla="*/ 4852356 w 5607730"/>
              <a:gd name="connsiteY47" fmla="*/ 2251213 h 4220483"/>
              <a:gd name="connsiteX48" fmla="*/ 4787752 w 5607730"/>
              <a:gd name="connsiteY48" fmla="*/ 2290970 h 4220483"/>
              <a:gd name="connsiteX49" fmla="*/ 4733086 w 5607730"/>
              <a:gd name="connsiteY49" fmla="*/ 2360544 h 4220483"/>
              <a:gd name="connsiteX50" fmla="*/ 4728117 w 5607730"/>
              <a:gd name="connsiteY50" fmla="*/ 2430118 h 4220483"/>
              <a:gd name="connsiteX51" fmla="*/ 4688360 w 5607730"/>
              <a:gd name="connsiteY51" fmla="*/ 2454966 h 4220483"/>
              <a:gd name="connsiteX52" fmla="*/ 4743025 w 5607730"/>
              <a:gd name="connsiteY52" fmla="*/ 2534479 h 4220483"/>
              <a:gd name="connsiteX53" fmla="*/ 4777812 w 5607730"/>
              <a:gd name="connsiteY53" fmla="*/ 2594113 h 4220483"/>
              <a:gd name="connsiteX54" fmla="*/ 4817569 w 5607730"/>
              <a:gd name="connsiteY54" fmla="*/ 2648779 h 4220483"/>
              <a:gd name="connsiteX55" fmla="*/ 4862295 w 5607730"/>
              <a:gd name="connsiteY55" fmla="*/ 2703444 h 4220483"/>
              <a:gd name="connsiteX56" fmla="*/ 4872234 w 5607730"/>
              <a:gd name="connsiteY56" fmla="*/ 2748170 h 4220483"/>
              <a:gd name="connsiteX57" fmla="*/ 4872234 w 5607730"/>
              <a:gd name="connsiteY57" fmla="*/ 2792896 h 4220483"/>
              <a:gd name="connsiteX58" fmla="*/ 4832478 w 5607730"/>
              <a:gd name="connsiteY58" fmla="*/ 2922105 h 4220483"/>
              <a:gd name="connsiteX59" fmla="*/ 4703269 w 5607730"/>
              <a:gd name="connsiteY59" fmla="*/ 3061253 h 4220483"/>
              <a:gd name="connsiteX60" fmla="*/ 4509456 w 5607730"/>
              <a:gd name="connsiteY60" fmla="*/ 2728292 h 4220483"/>
              <a:gd name="connsiteX61" fmla="*/ 4380247 w 5607730"/>
              <a:gd name="connsiteY61" fmla="*/ 2564296 h 4220483"/>
              <a:gd name="connsiteX62" fmla="*/ 4121830 w 5607730"/>
              <a:gd name="connsiteY62" fmla="*/ 2479813 h 4220483"/>
              <a:gd name="connsiteX63" fmla="*/ 3749112 w 5607730"/>
              <a:gd name="connsiteY63" fmla="*/ 2425148 h 4220483"/>
              <a:gd name="connsiteX64" fmla="*/ 3455908 w 5607730"/>
              <a:gd name="connsiteY64" fmla="*/ 2524540 h 4220483"/>
              <a:gd name="connsiteX65" fmla="*/ 3132886 w 5607730"/>
              <a:gd name="connsiteY65" fmla="*/ 2499692 h 4220483"/>
              <a:gd name="connsiteX66" fmla="*/ 2874469 w 5607730"/>
              <a:gd name="connsiteY66" fmla="*/ 2504661 h 4220483"/>
              <a:gd name="connsiteX67" fmla="*/ 2442117 w 5607730"/>
              <a:gd name="connsiteY67" fmla="*/ 2514600 h 4220483"/>
              <a:gd name="connsiteX68" fmla="*/ 1845768 w 5607730"/>
              <a:gd name="connsiteY68" fmla="*/ 2594112 h 4220483"/>
              <a:gd name="connsiteX69" fmla="*/ 1751348 w 5607730"/>
              <a:gd name="connsiteY69" fmla="*/ 2812774 h 4220483"/>
              <a:gd name="connsiteX70" fmla="*/ 1746378 w 5607730"/>
              <a:gd name="connsiteY70" fmla="*/ 2981740 h 4220483"/>
              <a:gd name="connsiteX71" fmla="*/ 1671834 w 5607730"/>
              <a:gd name="connsiteY71" fmla="*/ 3066222 h 4220483"/>
              <a:gd name="connsiteX72" fmla="*/ 1478021 w 5607730"/>
              <a:gd name="connsiteY72" fmla="*/ 2862469 h 4220483"/>
              <a:gd name="connsiteX73" fmla="*/ 1363722 w 5607730"/>
              <a:gd name="connsiteY73" fmla="*/ 2683564 h 4220483"/>
              <a:gd name="connsiteX74" fmla="*/ 1338873 w 5607730"/>
              <a:gd name="connsiteY74" fmla="*/ 2579203 h 4220483"/>
              <a:gd name="connsiteX75" fmla="*/ 1358752 w 5607730"/>
              <a:gd name="connsiteY75" fmla="*/ 2777987 h 4220483"/>
              <a:gd name="connsiteX76" fmla="*/ 1522747 w 5607730"/>
              <a:gd name="connsiteY76" fmla="*/ 2986708 h 4220483"/>
              <a:gd name="connsiteX77" fmla="*/ 1691713 w 5607730"/>
              <a:gd name="connsiteY77" fmla="*/ 3414090 h 4220483"/>
              <a:gd name="connsiteX78" fmla="*/ 1935221 w 5607730"/>
              <a:gd name="connsiteY78" fmla="*/ 3876259 h 4220483"/>
              <a:gd name="connsiteX79" fmla="*/ 2029643 w 5607730"/>
              <a:gd name="connsiteY79" fmla="*/ 4005468 h 4220483"/>
              <a:gd name="connsiteX80" fmla="*/ 1666864 w 5607730"/>
              <a:gd name="connsiteY80" fmla="*/ 4204249 h 4220483"/>
              <a:gd name="connsiteX81" fmla="*/ 1666865 w 5607730"/>
              <a:gd name="connsiteY81" fmla="*/ 4209219 h 4220483"/>
              <a:gd name="connsiteX82" fmla="*/ 364839 w 5607730"/>
              <a:gd name="connsiteY82" fmla="*/ 4025345 h 4220483"/>
              <a:gd name="connsiteX83" fmla="*/ 12000 w 5607730"/>
              <a:gd name="connsiteY83" fmla="*/ 3523419 h 4220483"/>
              <a:gd name="connsiteX84" fmla="*/ 141208 w 5607730"/>
              <a:gd name="connsiteY84" fmla="*/ 2623928 h 4220483"/>
              <a:gd name="connsiteX85" fmla="*/ 344960 w 5607730"/>
              <a:gd name="connsiteY85" fmla="*/ 2131941 h 4220483"/>
              <a:gd name="connsiteX86" fmla="*/ 528834 w 5607730"/>
              <a:gd name="connsiteY86" fmla="*/ 2211454 h 4220483"/>
              <a:gd name="connsiteX87" fmla="*/ 603377 w 5607730"/>
              <a:gd name="connsiteY87" fmla="*/ 2236303 h 4220483"/>
              <a:gd name="connsiteX88" fmla="*/ 588469 w 5607730"/>
              <a:gd name="connsiteY88" fmla="*/ 2246241 h 4220483"/>
              <a:gd name="connsiteX0" fmla="*/ 1926369 w 5607730"/>
              <a:gd name="connsiteY0" fmla="*/ 1516022 h 4220483"/>
              <a:gd name="connsiteX1" fmla="*/ 1942146 w 5607730"/>
              <a:gd name="connsiteY1" fmla="*/ 1511853 h 4220483"/>
              <a:gd name="connsiteX2" fmla="*/ 2026092 w 5607730"/>
              <a:gd name="connsiteY2" fmla="*/ 1215048 h 4220483"/>
              <a:gd name="connsiteX3" fmla="*/ 1970639 w 5607730"/>
              <a:gd name="connsiteY3" fmla="*/ 1055438 h 4220483"/>
              <a:gd name="connsiteX4" fmla="*/ 2025068 w 5607730"/>
              <a:gd name="connsiteY4" fmla="*/ 935695 h 4220483"/>
              <a:gd name="connsiteX5" fmla="*/ 1972453 w 5607730"/>
              <a:gd name="connsiteY5" fmla="*/ 854052 h 4220483"/>
              <a:gd name="connsiteX6" fmla="*/ 2064981 w 5607730"/>
              <a:gd name="connsiteY6" fmla="*/ 777852 h 4220483"/>
              <a:gd name="connsiteX7" fmla="*/ 2046839 w 5607730"/>
              <a:gd name="connsiteY7" fmla="*/ 708909 h 4220483"/>
              <a:gd name="connsiteX8" fmla="*/ 1953207 w 5607730"/>
              <a:gd name="connsiteY8" fmla="*/ 789133 h 4220483"/>
              <a:gd name="connsiteX9" fmla="*/ 1872352 w 5607730"/>
              <a:gd name="connsiteY9" fmla="*/ 788502 h 4220483"/>
              <a:gd name="connsiteX10" fmla="*/ 1772171 w 5607730"/>
              <a:gd name="connsiteY10" fmla="*/ 751901 h 4220483"/>
              <a:gd name="connsiteX11" fmla="*/ 1642018 w 5607730"/>
              <a:gd name="connsiteY11" fmla="*/ 874641 h 4220483"/>
              <a:gd name="connsiteX12" fmla="*/ 1284208 w 5607730"/>
              <a:gd name="connsiteY12" fmla="*/ 869671 h 4220483"/>
              <a:gd name="connsiteX13" fmla="*/ 1125182 w 5607730"/>
              <a:gd name="connsiteY13" fmla="*/ 785188 h 4220483"/>
              <a:gd name="connsiteX14" fmla="*/ 1184817 w 5607730"/>
              <a:gd name="connsiteY14" fmla="*/ 581440 h 4220483"/>
              <a:gd name="connsiteX15" fmla="*/ 1229543 w 5607730"/>
              <a:gd name="connsiteY15" fmla="*/ 357809 h 4220483"/>
              <a:gd name="connsiteX16" fmla="*/ 1428325 w 5607730"/>
              <a:gd name="connsiteY16" fmla="*/ 263387 h 4220483"/>
              <a:gd name="connsiteX17" fmla="*/ 1597291 w 5607730"/>
              <a:gd name="connsiteY17" fmla="*/ 293205 h 4220483"/>
              <a:gd name="connsiteX18" fmla="*/ 1915343 w 5607730"/>
              <a:gd name="connsiteY18" fmla="*/ 124240 h 4220483"/>
              <a:gd name="connsiteX19" fmla="*/ 2253273 w 5607730"/>
              <a:gd name="connsiteY19" fmla="*/ 69574 h 4220483"/>
              <a:gd name="connsiteX20" fmla="*/ 2521630 w 5607730"/>
              <a:gd name="connsiteY20" fmla="*/ 89453 h 4220483"/>
              <a:gd name="connsiteX21" fmla="*/ 2874469 w 5607730"/>
              <a:gd name="connsiteY21" fmla="*/ 89453 h 4220483"/>
              <a:gd name="connsiteX22" fmla="*/ 3162704 w 5607730"/>
              <a:gd name="connsiteY22" fmla="*/ 0 h 4220483"/>
              <a:gd name="connsiteX23" fmla="*/ 3237247 w 5607730"/>
              <a:gd name="connsiteY23" fmla="*/ 19879 h 4220483"/>
              <a:gd name="connsiteX24" fmla="*/ 3495665 w 5607730"/>
              <a:gd name="connsiteY24" fmla="*/ 64605 h 4220483"/>
              <a:gd name="connsiteX25" fmla="*/ 3609965 w 5607730"/>
              <a:gd name="connsiteY25" fmla="*/ 134179 h 4220483"/>
              <a:gd name="connsiteX26" fmla="*/ 3833595 w 5607730"/>
              <a:gd name="connsiteY26" fmla="*/ 377687 h 4220483"/>
              <a:gd name="connsiteX27" fmla="*/ 4106921 w 5607730"/>
              <a:gd name="connsiteY27" fmla="*/ 591379 h 4220483"/>
              <a:gd name="connsiteX28" fmla="*/ 4375278 w 5607730"/>
              <a:gd name="connsiteY28" fmla="*/ 720587 h 4220483"/>
              <a:gd name="connsiteX29" fmla="*/ 4623756 w 5607730"/>
              <a:gd name="connsiteY29" fmla="*/ 944218 h 4220483"/>
              <a:gd name="connsiteX30" fmla="*/ 4882173 w 5607730"/>
              <a:gd name="connsiteY30" fmla="*/ 1013792 h 4220483"/>
              <a:gd name="connsiteX31" fmla="*/ 4981565 w 5607730"/>
              <a:gd name="connsiteY31" fmla="*/ 1207605 h 4220483"/>
              <a:gd name="connsiteX32" fmla="*/ 5056108 w 5607730"/>
              <a:gd name="connsiteY32" fmla="*/ 1500809 h 4220483"/>
              <a:gd name="connsiteX33" fmla="*/ 5324465 w 5607730"/>
              <a:gd name="connsiteY33" fmla="*/ 1714500 h 4220483"/>
              <a:gd name="connsiteX34" fmla="*/ 5528217 w 5607730"/>
              <a:gd name="connsiteY34" fmla="*/ 1928192 h 4220483"/>
              <a:gd name="connsiteX35" fmla="*/ 5607730 w 5607730"/>
              <a:gd name="connsiteY35" fmla="*/ 2171700 h 4220483"/>
              <a:gd name="connsiteX36" fmla="*/ 5567973 w 5607730"/>
              <a:gd name="connsiteY36" fmla="*/ 2410240 h 4220483"/>
              <a:gd name="connsiteX37" fmla="*/ 5438765 w 5607730"/>
              <a:gd name="connsiteY37" fmla="*/ 2643809 h 4220483"/>
              <a:gd name="connsiteX38" fmla="*/ 5399008 w 5607730"/>
              <a:gd name="connsiteY38" fmla="*/ 2678596 h 4220483"/>
              <a:gd name="connsiteX39" fmla="*/ 5314525 w 5607730"/>
              <a:gd name="connsiteY39" fmla="*/ 2658718 h 4220483"/>
              <a:gd name="connsiteX40" fmla="*/ 5249921 w 5607730"/>
              <a:gd name="connsiteY40" fmla="*/ 2559327 h 4220483"/>
              <a:gd name="connsiteX41" fmla="*/ 5200225 w 5607730"/>
              <a:gd name="connsiteY41" fmla="*/ 2469874 h 4220483"/>
              <a:gd name="connsiteX42" fmla="*/ 5100834 w 5607730"/>
              <a:gd name="connsiteY42" fmla="*/ 2335696 h 4220483"/>
              <a:gd name="connsiteX43" fmla="*/ 5031260 w 5607730"/>
              <a:gd name="connsiteY43" fmla="*/ 2271092 h 4220483"/>
              <a:gd name="connsiteX44" fmla="*/ 4996473 w 5607730"/>
              <a:gd name="connsiteY44" fmla="*/ 2216427 h 4220483"/>
              <a:gd name="connsiteX45" fmla="*/ 4971625 w 5607730"/>
              <a:gd name="connsiteY45" fmla="*/ 2261153 h 4220483"/>
              <a:gd name="connsiteX46" fmla="*/ 4951747 w 5607730"/>
              <a:gd name="connsiteY46" fmla="*/ 2276061 h 4220483"/>
              <a:gd name="connsiteX47" fmla="*/ 4911991 w 5607730"/>
              <a:gd name="connsiteY47" fmla="*/ 2241274 h 4220483"/>
              <a:gd name="connsiteX48" fmla="*/ 4852356 w 5607730"/>
              <a:gd name="connsiteY48" fmla="*/ 2251213 h 4220483"/>
              <a:gd name="connsiteX49" fmla="*/ 4787752 w 5607730"/>
              <a:gd name="connsiteY49" fmla="*/ 2290970 h 4220483"/>
              <a:gd name="connsiteX50" fmla="*/ 4733086 w 5607730"/>
              <a:gd name="connsiteY50" fmla="*/ 2360544 h 4220483"/>
              <a:gd name="connsiteX51" fmla="*/ 4728117 w 5607730"/>
              <a:gd name="connsiteY51" fmla="*/ 2430118 h 4220483"/>
              <a:gd name="connsiteX52" fmla="*/ 4688360 w 5607730"/>
              <a:gd name="connsiteY52" fmla="*/ 2454966 h 4220483"/>
              <a:gd name="connsiteX53" fmla="*/ 4743025 w 5607730"/>
              <a:gd name="connsiteY53" fmla="*/ 2534479 h 4220483"/>
              <a:gd name="connsiteX54" fmla="*/ 4777812 w 5607730"/>
              <a:gd name="connsiteY54" fmla="*/ 2594113 h 4220483"/>
              <a:gd name="connsiteX55" fmla="*/ 4817569 w 5607730"/>
              <a:gd name="connsiteY55" fmla="*/ 2648779 h 4220483"/>
              <a:gd name="connsiteX56" fmla="*/ 4862295 w 5607730"/>
              <a:gd name="connsiteY56" fmla="*/ 2703444 h 4220483"/>
              <a:gd name="connsiteX57" fmla="*/ 4872234 w 5607730"/>
              <a:gd name="connsiteY57" fmla="*/ 2748170 h 4220483"/>
              <a:gd name="connsiteX58" fmla="*/ 4872234 w 5607730"/>
              <a:gd name="connsiteY58" fmla="*/ 2792896 h 4220483"/>
              <a:gd name="connsiteX59" fmla="*/ 4832478 w 5607730"/>
              <a:gd name="connsiteY59" fmla="*/ 2922105 h 4220483"/>
              <a:gd name="connsiteX60" fmla="*/ 4703269 w 5607730"/>
              <a:gd name="connsiteY60" fmla="*/ 3061253 h 4220483"/>
              <a:gd name="connsiteX61" fmla="*/ 4509456 w 5607730"/>
              <a:gd name="connsiteY61" fmla="*/ 2728292 h 4220483"/>
              <a:gd name="connsiteX62" fmla="*/ 4380247 w 5607730"/>
              <a:gd name="connsiteY62" fmla="*/ 2564296 h 4220483"/>
              <a:gd name="connsiteX63" fmla="*/ 4121830 w 5607730"/>
              <a:gd name="connsiteY63" fmla="*/ 2479813 h 4220483"/>
              <a:gd name="connsiteX64" fmla="*/ 3749112 w 5607730"/>
              <a:gd name="connsiteY64" fmla="*/ 2425148 h 4220483"/>
              <a:gd name="connsiteX65" fmla="*/ 3455908 w 5607730"/>
              <a:gd name="connsiteY65" fmla="*/ 2524540 h 4220483"/>
              <a:gd name="connsiteX66" fmla="*/ 3132886 w 5607730"/>
              <a:gd name="connsiteY66" fmla="*/ 2499692 h 4220483"/>
              <a:gd name="connsiteX67" fmla="*/ 2874469 w 5607730"/>
              <a:gd name="connsiteY67" fmla="*/ 2504661 h 4220483"/>
              <a:gd name="connsiteX68" fmla="*/ 2442117 w 5607730"/>
              <a:gd name="connsiteY68" fmla="*/ 2514600 h 4220483"/>
              <a:gd name="connsiteX69" fmla="*/ 1845768 w 5607730"/>
              <a:gd name="connsiteY69" fmla="*/ 2594112 h 4220483"/>
              <a:gd name="connsiteX70" fmla="*/ 1751348 w 5607730"/>
              <a:gd name="connsiteY70" fmla="*/ 2812774 h 4220483"/>
              <a:gd name="connsiteX71" fmla="*/ 1746378 w 5607730"/>
              <a:gd name="connsiteY71" fmla="*/ 2981740 h 4220483"/>
              <a:gd name="connsiteX72" fmla="*/ 1671834 w 5607730"/>
              <a:gd name="connsiteY72" fmla="*/ 3066222 h 4220483"/>
              <a:gd name="connsiteX73" fmla="*/ 1478021 w 5607730"/>
              <a:gd name="connsiteY73" fmla="*/ 2862469 h 4220483"/>
              <a:gd name="connsiteX74" fmla="*/ 1363722 w 5607730"/>
              <a:gd name="connsiteY74" fmla="*/ 2683564 h 4220483"/>
              <a:gd name="connsiteX75" fmla="*/ 1338873 w 5607730"/>
              <a:gd name="connsiteY75" fmla="*/ 2579203 h 4220483"/>
              <a:gd name="connsiteX76" fmla="*/ 1358752 w 5607730"/>
              <a:gd name="connsiteY76" fmla="*/ 2777987 h 4220483"/>
              <a:gd name="connsiteX77" fmla="*/ 1522747 w 5607730"/>
              <a:gd name="connsiteY77" fmla="*/ 2986708 h 4220483"/>
              <a:gd name="connsiteX78" fmla="*/ 1691713 w 5607730"/>
              <a:gd name="connsiteY78" fmla="*/ 3414090 h 4220483"/>
              <a:gd name="connsiteX79" fmla="*/ 1935221 w 5607730"/>
              <a:gd name="connsiteY79" fmla="*/ 3876259 h 4220483"/>
              <a:gd name="connsiteX80" fmla="*/ 2029643 w 5607730"/>
              <a:gd name="connsiteY80" fmla="*/ 4005468 h 4220483"/>
              <a:gd name="connsiteX81" fmla="*/ 1666864 w 5607730"/>
              <a:gd name="connsiteY81" fmla="*/ 4204249 h 4220483"/>
              <a:gd name="connsiteX82" fmla="*/ 1666865 w 5607730"/>
              <a:gd name="connsiteY82" fmla="*/ 4209219 h 4220483"/>
              <a:gd name="connsiteX83" fmla="*/ 364839 w 5607730"/>
              <a:gd name="connsiteY83" fmla="*/ 4025345 h 4220483"/>
              <a:gd name="connsiteX84" fmla="*/ 12000 w 5607730"/>
              <a:gd name="connsiteY84" fmla="*/ 3523419 h 4220483"/>
              <a:gd name="connsiteX85" fmla="*/ 141208 w 5607730"/>
              <a:gd name="connsiteY85" fmla="*/ 2623928 h 4220483"/>
              <a:gd name="connsiteX86" fmla="*/ 344960 w 5607730"/>
              <a:gd name="connsiteY86" fmla="*/ 2131941 h 4220483"/>
              <a:gd name="connsiteX87" fmla="*/ 528834 w 5607730"/>
              <a:gd name="connsiteY87" fmla="*/ 2211454 h 4220483"/>
              <a:gd name="connsiteX88" fmla="*/ 603377 w 5607730"/>
              <a:gd name="connsiteY88" fmla="*/ 2236303 h 4220483"/>
              <a:gd name="connsiteX89" fmla="*/ 588469 w 5607730"/>
              <a:gd name="connsiteY89" fmla="*/ 2246241 h 4220483"/>
              <a:gd name="connsiteX0" fmla="*/ 1692522 w 5607730"/>
              <a:gd name="connsiteY0" fmla="*/ 2088647 h 4220483"/>
              <a:gd name="connsiteX1" fmla="*/ 1942146 w 5607730"/>
              <a:gd name="connsiteY1" fmla="*/ 1511853 h 4220483"/>
              <a:gd name="connsiteX2" fmla="*/ 2026092 w 5607730"/>
              <a:gd name="connsiteY2" fmla="*/ 1215048 h 4220483"/>
              <a:gd name="connsiteX3" fmla="*/ 1970639 w 5607730"/>
              <a:gd name="connsiteY3" fmla="*/ 1055438 h 4220483"/>
              <a:gd name="connsiteX4" fmla="*/ 2025068 w 5607730"/>
              <a:gd name="connsiteY4" fmla="*/ 935695 h 4220483"/>
              <a:gd name="connsiteX5" fmla="*/ 1972453 w 5607730"/>
              <a:gd name="connsiteY5" fmla="*/ 854052 h 4220483"/>
              <a:gd name="connsiteX6" fmla="*/ 2064981 w 5607730"/>
              <a:gd name="connsiteY6" fmla="*/ 777852 h 4220483"/>
              <a:gd name="connsiteX7" fmla="*/ 2046839 w 5607730"/>
              <a:gd name="connsiteY7" fmla="*/ 708909 h 4220483"/>
              <a:gd name="connsiteX8" fmla="*/ 1953207 w 5607730"/>
              <a:gd name="connsiteY8" fmla="*/ 789133 h 4220483"/>
              <a:gd name="connsiteX9" fmla="*/ 1872352 w 5607730"/>
              <a:gd name="connsiteY9" fmla="*/ 788502 h 4220483"/>
              <a:gd name="connsiteX10" fmla="*/ 1772171 w 5607730"/>
              <a:gd name="connsiteY10" fmla="*/ 751901 h 4220483"/>
              <a:gd name="connsiteX11" fmla="*/ 1642018 w 5607730"/>
              <a:gd name="connsiteY11" fmla="*/ 874641 h 4220483"/>
              <a:gd name="connsiteX12" fmla="*/ 1284208 w 5607730"/>
              <a:gd name="connsiteY12" fmla="*/ 869671 h 4220483"/>
              <a:gd name="connsiteX13" fmla="*/ 1125182 w 5607730"/>
              <a:gd name="connsiteY13" fmla="*/ 785188 h 4220483"/>
              <a:gd name="connsiteX14" fmla="*/ 1184817 w 5607730"/>
              <a:gd name="connsiteY14" fmla="*/ 581440 h 4220483"/>
              <a:gd name="connsiteX15" fmla="*/ 1229543 w 5607730"/>
              <a:gd name="connsiteY15" fmla="*/ 357809 h 4220483"/>
              <a:gd name="connsiteX16" fmla="*/ 1428325 w 5607730"/>
              <a:gd name="connsiteY16" fmla="*/ 263387 h 4220483"/>
              <a:gd name="connsiteX17" fmla="*/ 1597291 w 5607730"/>
              <a:gd name="connsiteY17" fmla="*/ 293205 h 4220483"/>
              <a:gd name="connsiteX18" fmla="*/ 1915343 w 5607730"/>
              <a:gd name="connsiteY18" fmla="*/ 124240 h 4220483"/>
              <a:gd name="connsiteX19" fmla="*/ 2253273 w 5607730"/>
              <a:gd name="connsiteY19" fmla="*/ 69574 h 4220483"/>
              <a:gd name="connsiteX20" fmla="*/ 2521630 w 5607730"/>
              <a:gd name="connsiteY20" fmla="*/ 89453 h 4220483"/>
              <a:gd name="connsiteX21" fmla="*/ 2874469 w 5607730"/>
              <a:gd name="connsiteY21" fmla="*/ 89453 h 4220483"/>
              <a:gd name="connsiteX22" fmla="*/ 3162704 w 5607730"/>
              <a:gd name="connsiteY22" fmla="*/ 0 h 4220483"/>
              <a:gd name="connsiteX23" fmla="*/ 3237247 w 5607730"/>
              <a:gd name="connsiteY23" fmla="*/ 19879 h 4220483"/>
              <a:gd name="connsiteX24" fmla="*/ 3495665 w 5607730"/>
              <a:gd name="connsiteY24" fmla="*/ 64605 h 4220483"/>
              <a:gd name="connsiteX25" fmla="*/ 3609965 w 5607730"/>
              <a:gd name="connsiteY25" fmla="*/ 134179 h 4220483"/>
              <a:gd name="connsiteX26" fmla="*/ 3833595 w 5607730"/>
              <a:gd name="connsiteY26" fmla="*/ 377687 h 4220483"/>
              <a:gd name="connsiteX27" fmla="*/ 4106921 w 5607730"/>
              <a:gd name="connsiteY27" fmla="*/ 591379 h 4220483"/>
              <a:gd name="connsiteX28" fmla="*/ 4375278 w 5607730"/>
              <a:gd name="connsiteY28" fmla="*/ 720587 h 4220483"/>
              <a:gd name="connsiteX29" fmla="*/ 4623756 w 5607730"/>
              <a:gd name="connsiteY29" fmla="*/ 944218 h 4220483"/>
              <a:gd name="connsiteX30" fmla="*/ 4882173 w 5607730"/>
              <a:gd name="connsiteY30" fmla="*/ 1013792 h 4220483"/>
              <a:gd name="connsiteX31" fmla="*/ 4981565 w 5607730"/>
              <a:gd name="connsiteY31" fmla="*/ 1207605 h 4220483"/>
              <a:gd name="connsiteX32" fmla="*/ 5056108 w 5607730"/>
              <a:gd name="connsiteY32" fmla="*/ 1500809 h 4220483"/>
              <a:gd name="connsiteX33" fmla="*/ 5324465 w 5607730"/>
              <a:gd name="connsiteY33" fmla="*/ 1714500 h 4220483"/>
              <a:gd name="connsiteX34" fmla="*/ 5528217 w 5607730"/>
              <a:gd name="connsiteY34" fmla="*/ 1928192 h 4220483"/>
              <a:gd name="connsiteX35" fmla="*/ 5607730 w 5607730"/>
              <a:gd name="connsiteY35" fmla="*/ 2171700 h 4220483"/>
              <a:gd name="connsiteX36" fmla="*/ 5567973 w 5607730"/>
              <a:gd name="connsiteY36" fmla="*/ 2410240 h 4220483"/>
              <a:gd name="connsiteX37" fmla="*/ 5438765 w 5607730"/>
              <a:gd name="connsiteY37" fmla="*/ 2643809 h 4220483"/>
              <a:gd name="connsiteX38" fmla="*/ 5399008 w 5607730"/>
              <a:gd name="connsiteY38" fmla="*/ 2678596 h 4220483"/>
              <a:gd name="connsiteX39" fmla="*/ 5314525 w 5607730"/>
              <a:gd name="connsiteY39" fmla="*/ 2658718 h 4220483"/>
              <a:gd name="connsiteX40" fmla="*/ 5249921 w 5607730"/>
              <a:gd name="connsiteY40" fmla="*/ 2559327 h 4220483"/>
              <a:gd name="connsiteX41" fmla="*/ 5200225 w 5607730"/>
              <a:gd name="connsiteY41" fmla="*/ 2469874 h 4220483"/>
              <a:gd name="connsiteX42" fmla="*/ 5100834 w 5607730"/>
              <a:gd name="connsiteY42" fmla="*/ 2335696 h 4220483"/>
              <a:gd name="connsiteX43" fmla="*/ 5031260 w 5607730"/>
              <a:gd name="connsiteY43" fmla="*/ 2271092 h 4220483"/>
              <a:gd name="connsiteX44" fmla="*/ 4996473 w 5607730"/>
              <a:gd name="connsiteY44" fmla="*/ 2216427 h 4220483"/>
              <a:gd name="connsiteX45" fmla="*/ 4971625 w 5607730"/>
              <a:gd name="connsiteY45" fmla="*/ 2261153 h 4220483"/>
              <a:gd name="connsiteX46" fmla="*/ 4951747 w 5607730"/>
              <a:gd name="connsiteY46" fmla="*/ 2276061 h 4220483"/>
              <a:gd name="connsiteX47" fmla="*/ 4911991 w 5607730"/>
              <a:gd name="connsiteY47" fmla="*/ 2241274 h 4220483"/>
              <a:gd name="connsiteX48" fmla="*/ 4852356 w 5607730"/>
              <a:gd name="connsiteY48" fmla="*/ 2251213 h 4220483"/>
              <a:gd name="connsiteX49" fmla="*/ 4787752 w 5607730"/>
              <a:gd name="connsiteY49" fmla="*/ 2290970 h 4220483"/>
              <a:gd name="connsiteX50" fmla="*/ 4733086 w 5607730"/>
              <a:gd name="connsiteY50" fmla="*/ 2360544 h 4220483"/>
              <a:gd name="connsiteX51" fmla="*/ 4728117 w 5607730"/>
              <a:gd name="connsiteY51" fmla="*/ 2430118 h 4220483"/>
              <a:gd name="connsiteX52" fmla="*/ 4688360 w 5607730"/>
              <a:gd name="connsiteY52" fmla="*/ 2454966 h 4220483"/>
              <a:gd name="connsiteX53" fmla="*/ 4743025 w 5607730"/>
              <a:gd name="connsiteY53" fmla="*/ 2534479 h 4220483"/>
              <a:gd name="connsiteX54" fmla="*/ 4777812 w 5607730"/>
              <a:gd name="connsiteY54" fmla="*/ 2594113 h 4220483"/>
              <a:gd name="connsiteX55" fmla="*/ 4817569 w 5607730"/>
              <a:gd name="connsiteY55" fmla="*/ 2648779 h 4220483"/>
              <a:gd name="connsiteX56" fmla="*/ 4862295 w 5607730"/>
              <a:gd name="connsiteY56" fmla="*/ 2703444 h 4220483"/>
              <a:gd name="connsiteX57" fmla="*/ 4872234 w 5607730"/>
              <a:gd name="connsiteY57" fmla="*/ 2748170 h 4220483"/>
              <a:gd name="connsiteX58" fmla="*/ 4872234 w 5607730"/>
              <a:gd name="connsiteY58" fmla="*/ 2792896 h 4220483"/>
              <a:gd name="connsiteX59" fmla="*/ 4832478 w 5607730"/>
              <a:gd name="connsiteY59" fmla="*/ 2922105 h 4220483"/>
              <a:gd name="connsiteX60" fmla="*/ 4703269 w 5607730"/>
              <a:gd name="connsiteY60" fmla="*/ 3061253 h 4220483"/>
              <a:gd name="connsiteX61" fmla="*/ 4509456 w 5607730"/>
              <a:gd name="connsiteY61" fmla="*/ 2728292 h 4220483"/>
              <a:gd name="connsiteX62" fmla="*/ 4380247 w 5607730"/>
              <a:gd name="connsiteY62" fmla="*/ 2564296 h 4220483"/>
              <a:gd name="connsiteX63" fmla="*/ 4121830 w 5607730"/>
              <a:gd name="connsiteY63" fmla="*/ 2479813 h 4220483"/>
              <a:gd name="connsiteX64" fmla="*/ 3749112 w 5607730"/>
              <a:gd name="connsiteY64" fmla="*/ 2425148 h 4220483"/>
              <a:gd name="connsiteX65" fmla="*/ 3455908 w 5607730"/>
              <a:gd name="connsiteY65" fmla="*/ 2524540 h 4220483"/>
              <a:gd name="connsiteX66" fmla="*/ 3132886 w 5607730"/>
              <a:gd name="connsiteY66" fmla="*/ 2499692 h 4220483"/>
              <a:gd name="connsiteX67" fmla="*/ 2874469 w 5607730"/>
              <a:gd name="connsiteY67" fmla="*/ 2504661 h 4220483"/>
              <a:gd name="connsiteX68" fmla="*/ 2442117 w 5607730"/>
              <a:gd name="connsiteY68" fmla="*/ 2514600 h 4220483"/>
              <a:gd name="connsiteX69" fmla="*/ 1845768 w 5607730"/>
              <a:gd name="connsiteY69" fmla="*/ 2594112 h 4220483"/>
              <a:gd name="connsiteX70" fmla="*/ 1751348 w 5607730"/>
              <a:gd name="connsiteY70" fmla="*/ 2812774 h 4220483"/>
              <a:gd name="connsiteX71" fmla="*/ 1746378 w 5607730"/>
              <a:gd name="connsiteY71" fmla="*/ 2981740 h 4220483"/>
              <a:gd name="connsiteX72" fmla="*/ 1671834 w 5607730"/>
              <a:gd name="connsiteY72" fmla="*/ 3066222 h 4220483"/>
              <a:gd name="connsiteX73" fmla="*/ 1478021 w 5607730"/>
              <a:gd name="connsiteY73" fmla="*/ 2862469 h 4220483"/>
              <a:gd name="connsiteX74" fmla="*/ 1363722 w 5607730"/>
              <a:gd name="connsiteY74" fmla="*/ 2683564 h 4220483"/>
              <a:gd name="connsiteX75" fmla="*/ 1338873 w 5607730"/>
              <a:gd name="connsiteY75" fmla="*/ 2579203 h 4220483"/>
              <a:gd name="connsiteX76" fmla="*/ 1358752 w 5607730"/>
              <a:gd name="connsiteY76" fmla="*/ 2777987 h 4220483"/>
              <a:gd name="connsiteX77" fmla="*/ 1522747 w 5607730"/>
              <a:gd name="connsiteY77" fmla="*/ 2986708 h 4220483"/>
              <a:gd name="connsiteX78" fmla="*/ 1691713 w 5607730"/>
              <a:gd name="connsiteY78" fmla="*/ 3414090 h 4220483"/>
              <a:gd name="connsiteX79" fmla="*/ 1935221 w 5607730"/>
              <a:gd name="connsiteY79" fmla="*/ 3876259 h 4220483"/>
              <a:gd name="connsiteX80" fmla="*/ 2029643 w 5607730"/>
              <a:gd name="connsiteY80" fmla="*/ 4005468 h 4220483"/>
              <a:gd name="connsiteX81" fmla="*/ 1666864 w 5607730"/>
              <a:gd name="connsiteY81" fmla="*/ 4204249 h 4220483"/>
              <a:gd name="connsiteX82" fmla="*/ 1666865 w 5607730"/>
              <a:gd name="connsiteY82" fmla="*/ 4209219 h 4220483"/>
              <a:gd name="connsiteX83" fmla="*/ 364839 w 5607730"/>
              <a:gd name="connsiteY83" fmla="*/ 4025345 h 4220483"/>
              <a:gd name="connsiteX84" fmla="*/ 12000 w 5607730"/>
              <a:gd name="connsiteY84" fmla="*/ 3523419 h 4220483"/>
              <a:gd name="connsiteX85" fmla="*/ 141208 w 5607730"/>
              <a:gd name="connsiteY85" fmla="*/ 2623928 h 4220483"/>
              <a:gd name="connsiteX86" fmla="*/ 344960 w 5607730"/>
              <a:gd name="connsiteY86" fmla="*/ 2131941 h 4220483"/>
              <a:gd name="connsiteX87" fmla="*/ 528834 w 5607730"/>
              <a:gd name="connsiteY87" fmla="*/ 2211454 h 4220483"/>
              <a:gd name="connsiteX88" fmla="*/ 603377 w 5607730"/>
              <a:gd name="connsiteY88" fmla="*/ 2236303 h 4220483"/>
              <a:gd name="connsiteX89" fmla="*/ 588469 w 5607730"/>
              <a:gd name="connsiteY89" fmla="*/ 2246241 h 4220483"/>
              <a:gd name="connsiteX0" fmla="*/ 1692522 w 5607730"/>
              <a:gd name="connsiteY0" fmla="*/ 2088647 h 4220483"/>
              <a:gd name="connsiteX1" fmla="*/ 1693309 w 5607730"/>
              <a:gd name="connsiteY1" fmla="*/ 2084477 h 4220483"/>
              <a:gd name="connsiteX2" fmla="*/ 1942146 w 5607730"/>
              <a:gd name="connsiteY2" fmla="*/ 1511853 h 4220483"/>
              <a:gd name="connsiteX3" fmla="*/ 2026092 w 5607730"/>
              <a:gd name="connsiteY3" fmla="*/ 1215048 h 4220483"/>
              <a:gd name="connsiteX4" fmla="*/ 1970639 w 5607730"/>
              <a:gd name="connsiteY4" fmla="*/ 1055438 h 4220483"/>
              <a:gd name="connsiteX5" fmla="*/ 2025068 w 5607730"/>
              <a:gd name="connsiteY5" fmla="*/ 935695 h 4220483"/>
              <a:gd name="connsiteX6" fmla="*/ 1972453 w 5607730"/>
              <a:gd name="connsiteY6" fmla="*/ 854052 h 4220483"/>
              <a:gd name="connsiteX7" fmla="*/ 2064981 w 5607730"/>
              <a:gd name="connsiteY7" fmla="*/ 777852 h 4220483"/>
              <a:gd name="connsiteX8" fmla="*/ 2046839 w 5607730"/>
              <a:gd name="connsiteY8" fmla="*/ 708909 h 4220483"/>
              <a:gd name="connsiteX9" fmla="*/ 1953207 w 5607730"/>
              <a:gd name="connsiteY9" fmla="*/ 789133 h 4220483"/>
              <a:gd name="connsiteX10" fmla="*/ 1872352 w 5607730"/>
              <a:gd name="connsiteY10" fmla="*/ 788502 h 4220483"/>
              <a:gd name="connsiteX11" fmla="*/ 1772171 w 5607730"/>
              <a:gd name="connsiteY11" fmla="*/ 751901 h 4220483"/>
              <a:gd name="connsiteX12" fmla="*/ 1642018 w 5607730"/>
              <a:gd name="connsiteY12" fmla="*/ 874641 h 4220483"/>
              <a:gd name="connsiteX13" fmla="*/ 1284208 w 5607730"/>
              <a:gd name="connsiteY13" fmla="*/ 869671 h 4220483"/>
              <a:gd name="connsiteX14" fmla="*/ 1125182 w 5607730"/>
              <a:gd name="connsiteY14" fmla="*/ 785188 h 4220483"/>
              <a:gd name="connsiteX15" fmla="*/ 1184817 w 5607730"/>
              <a:gd name="connsiteY15" fmla="*/ 581440 h 4220483"/>
              <a:gd name="connsiteX16" fmla="*/ 1229543 w 5607730"/>
              <a:gd name="connsiteY16" fmla="*/ 357809 h 4220483"/>
              <a:gd name="connsiteX17" fmla="*/ 1428325 w 5607730"/>
              <a:gd name="connsiteY17" fmla="*/ 263387 h 4220483"/>
              <a:gd name="connsiteX18" fmla="*/ 1597291 w 5607730"/>
              <a:gd name="connsiteY18" fmla="*/ 293205 h 4220483"/>
              <a:gd name="connsiteX19" fmla="*/ 1915343 w 5607730"/>
              <a:gd name="connsiteY19" fmla="*/ 124240 h 4220483"/>
              <a:gd name="connsiteX20" fmla="*/ 2253273 w 5607730"/>
              <a:gd name="connsiteY20" fmla="*/ 69574 h 4220483"/>
              <a:gd name="connsiteX21" fmla="*/ 2521630 w 5607730"/>
              <a:gd name="connsiteY21" fmla="*/ 89453 h 4220483"/>
              <a:gd name="connsiteX22" fmla="*/ 2874469 w 5607730"/>
              <a:gd name="connsiteY22" fmla="*/ 89453 h 4220483"/>
              <a:gd name="connsiteX23" fmla="*/ 3162704 w 5607730"/>
              <a:gd name="connsiteY23" fmla="*/ 0 h 4220483"/>
              <a:gd name="connsiteX24" fmla="*/ 3237247 w 5607730"/>
              <a:gd name="connsiteY24" fmla="*/ 19879 h 4220483"/>
              <a:gd name="connsiteX25" fmla="*/ 3495665 w 5607730"/>
              <a:gd name="connsiteY25" fmla="*/ 64605 h 4220483"/>
              <a:gd name="connsiteX26" fmla="*/ 3609965 w 5607730"/>
              <a:gd name="connsiteY26" fmla="*/ 134179 h 4220483"/>
              <a:gd name="connsiteX27" fmla="*/ 3833595 w 5607730"/>
              <a:gd name="connsiteY27" fmla="*/ 377687 h 4220483"/>
              <a:gd name="connsiteX28" fmla="*/ 4106921 w 5607730"/>
              <a:gd name="connsiteY28" fmla="*/ 591379 h 4220483"/>
              <a:gd name="connsiteX29" fmla="*/ 4375278 w 5607730"/>
              <a:gd name="connsiteY29" fmla="*/ 720587 h 4220483"/>
              <a:gd name="connsiteX30" fmla="*/ 4623756 w 5607730"/>
              <a:gd name="connsiteY30" fmla="*/ 944218 h 4220483"/>
              <a:gd name="connsiteX31" fmla="*/ 4882173 w 5607730"/>
              <a:gd name="connsiteY31" fmla="*/ 1013792 h 4220483"/>
              <a:gd name="connsiteX32" fmla="*/ 4981565 w 5607730"/>
              <a:gd name="connsiteY32" fmla="*/ 1207605 h 4220483"/>
              <a:gd name="connsiteX33" fmla="*/ 5056108 w 5607730"/>
              <a:gd name="connsiteY33" fmla="*/ 1500809 h 4220483"/>
              <a:gd name="connsiteX34" fmla="*/ 5324465 w 5607730"/>
              <a:gd name="connsiteY34" fmla="*/ 1714500 h 4220483"/>
              <a:gd name="connsiteX35" fmla="*/ 5528217 w 5607730"/>
              <a:gd name="connsiteY35" fmla="*/ 1928192 h 4220483"/>
              <a:gd name="connsiteX36" fmla="*/ 5607730 w 5607730"/>
              <a:gd name="connsiteY36" fmla="*/ 2171700 h 4220483"/>
              <a:gd name="connsiteX37" fmla="*/ 5567973 w 5607730"/>
              <a:gd name="connsiteY37" fmla="*/ 2410240 h 4220483"/>
              <a:gd name="connsiteX38" fmla="*/ 5438765 w 5607730"/>
              <a:gd name="connsiteY38" fmla="*/ 2643809 h 4220483"/>
              <a:gd name="connsiteX39" fmla="*/ 5399008 w 5607730"/>
              <a:gd name="connsiteY39" fmla="*/ 2678596 h 4220483"/>
              <a:gd name="connsiteX40" fmla="*/ 5314525 w 5607730"/>
              <a:gd name="connsiteY40" fmla="*/ 2658718 h 4220483"/>
              <a:gd name="connsiteX41" fmla="*/ 5249921 w 5607730"/>
              <a:gd name="connsiteY41" fmla="*/ 2559327 h 4220483"/>
              <a:gd name="connsiteX42" fmla="*/ 5200225 w 5607730"/>
              <a:gd name="connsiteY42" fmla="*/ 2469874 h 4220483"/>
              <a:gd name="connsiteX43" fmla="*/ 5100834 w 5607730"/>
              <a:gd name="connsiteY43" fmla="*/ 2335696 h 4220483"/>
              <a:gd name="connsiteX44" fmla="*/ 5031260 w 5607730"/>
              <a:gd name="connsiteY44" fmla="*/ 2271092 h 4220483"/>
              <a:gd name="connsiteX45" fmla="*/ 4996473 w 5607730"/>
              <a:gd name="connsiteY45" fmla="*/ 2216427 h 4220483"/>
              <a:gd name="connsiteX46" fmla="*/ 4971625 w 5607730"/>
              <a:gd name="connsiteY46" fmla="*/ 2261153 h 4220483"/>
              <a:gd name="connsiteX47" fmla="*/ 4951747 w 5607730"/>
              <a:gd name="connsiteY47" fmla="*/ 2276061 h 4220483"/>
              <a:gd name="connsiteX48" fmla="*/ 4911991 w 5607730"/>
              <a:gd name="connsiteY48" fmla="*/ 2241274 h 4220483"/>
              <a:gd name="connsiteX49" fmla="*/ 4852356 w 5607730"/>
              <a:gd name="connsiteY49" fmla="*/ 2251213 h 4220483"/>
              <a:gd name="connsiteX50" fmla="*/ 4787752 w 5607730"/>
              <a:gd name="connsiteY50" fmla="*/ 2290970 h 4220483"/>
              <a:gd name="connsiteX51" fmla="*/ 4733086 w 5607730"/>
              <a:gd name="connsiteY51" fmla="*/ 2360544 h 4220483"/>
              <a:gd name="connsiteX52" fmla="*/ 4728117 w 5607730"/>
              <a:gd name="connsiteY52" fmla="*/ 2430118 h 4220483"/>
              <a:gd name="connsiteX53" fmla="*/ 4688360 w 5607730"/>
              <a:gd name="connsiteY53" fmla="*/ 2454966 h 4220483"/>
              <a:gd name="connsiteX54" fmla="*/ 4743025 w 5607730"/>
              <a:gd name="connsiteY54" fmla="*/ 2534479 h 4220483"/>
              <a:gd name="connsiteX55" fmla="*/ 4777812 w 5607730"/>
              <a:gd name="connsiteY55" fmla="*/ 2594113 h 4220483"/>
              <a:gd name="connsiteX56" fmla="*/ 4817569 w 5607730"/>
              <a:gd name="connsiteY56" fmla="*/ 2648779 h 4220483"/>
              <a:gd name="connsiteX57" fmla="*/ 4862295 w 5607730"/>
              <a:gd name="connsiteY57" fmla="*/ 2703444 h 4220483"/>
              <a:gd name="connsiteX58" fmla="*/ 4872234 w 5607730"/>
              <a:gd name="connsiteY58" fmla="*/ 2748170 h 4220483"/>
              <a:gd name="connsiteX59" fmla="*/ 4872234 w 5607730"/>
              <a:gd name="connsiteY59" fmla="*/ 2792896 h 4220483"/>
              <a:gd name="connsiteX60" fmla="*/ 4832478 w 5607730"/>
              <a:gd name="connsiteY60" fmla="*/ 2922105 h 4220483"/>
              <a:gd name="connsiteX61" fmla="*/ 4703269 w 5607730"/>
              <a:gd name="connsiteY61" fmla="*/ 3061253 h 4220483"/>
              <a:gd name="connsiteX62" fmla="*/ 4509456 w 5607730"/>
              <a:gd name="connsiteY62" fmla="*/ 2728292 h 4220483"/>
              <a:gd name="connsiteX63" fmla="*/ 4380247 w 5607730"/>
              <a:gd name="connsiteY63" fmla="*/ 2564296 h 4220483"/>
              <a:gd name="connsiteX64" fmla="*/ 4121830 w 5607730"/>
              <a:gd name="connsiteY64" fmla="*/ 2479813 h 4220483"/>
              <a:gd name="connsiteX65" fmla="*/ 3749112 w 5607730"/>
              <a:gd name="connsiteY65" fmla="*/ 2425148 h 4220483"/>
              <a:gd name="connsiteX66" fmla="*/ 3455908 w 5607730"/>
              <a:gd name="connsiteY66" fmla="*/ 2524540 h 4220483"/>
              <a:gd name="connsiteX67" fmla="*/ 3132886 w 5607730"/>
              <a:gd name="connsiteY67" fmla="*/ 2499692 h 4220483"/>
              <a:gd name="connsiteX68" fmla="*/ 2874469 w 5607730"/>
              <a:gd name="connsiteY68" fmla="*/ 2504661 h 4220483"/>
              <a:gd name="connsiteX69" fmla="*/ 2442117 w 5607730"/>
              <a:gd name="connsiteY69" fmla="*/ 2514600 h 4220483"/>
              <a:gd name="connsiteX70" fmla="*/ 1845768 w 5607730"/>
              <a:gd name="connsiteY70" fmla="*/ 2594112 h 4220483"/>
              <a:gd name="connsiteX71" fmla="*/ 1751348 w 5607730"/>
              <a:gd name="connsiteY71" fmla="*/ 2812774 h 4220483"/>
              <a:gd name="connsiteX72" fmla="*/ 1746378 w 5607730"/>
              <a:gd name="connsiteY72" fmla="*/ 2981740 h 4220483"/>
              <a:gd name="connsiteX73" fmla="*/ 1671834 w 5607730"/>
              <a:gd name="connsiteY73" fmla="*/ 3066222 h 4220483"/>
              <a:gd name="connsiteX74" fmla="*/ 1478021 w 5607730"/>
              <a:gd name="connsiteY74" fmla="*/ 2862469 h 4220483"/>
              <a:gd name="connsiteX75" fmla="*/ 1363722 w 5607730"/>
              <a:gd name="connsiteY75" fmla="*/ 2683564 h 4220483"/>
              <a:gd name="connsiteX76" fmla="*/ 1338873 w 5607730"/>
              <a:gd name="connsiteY76" fmla="*/ 2579203 h 4220483"/>
              <a:gd name="connsiteX77" fmla="*/ 1358752 w 5607730"/>
              <a:gd name="connsiteY77" fmla="*/ 2777987 h 4220483"/>
              <a:gd name="connsiteX78" fmla="*/ 1522747 w 5607730"/>
              <a:gd name="connsiteY78" fmla="*/ 2986708 h 4220483"/>
              <a:gd name="connsiteX79" fmla="*/ 1691713 w 5607730"/>
              <a:gd name="connsiteY79" fmla="*/ 3414090 h 4220483"/>
              <a:gd name="connsiteX80" fmla="*/ 1935221 w 5607730"/>
              <a:gd name="connsiteY80" fmla="*/ 3876259 h 4220483"/>
              <a:gd name="connsiteX81" fmla="*/ 2029643 w 5607730"/>
              <a:gd name="connsiteY81" fmla="*/ 4005468 h 4220483"/>
              <a:gd name="connsiteX82" fmla="*/ 1666864 w 5607730"/>
              <a:gd name="connsiteY82" fmla="*/ 4204249 h 4220483"/>
              <a:gd name="connsiteX83" fmla="*/ 1666865 w 5607730"/>
              <a:gd name="connsiteY83" fmla="*/ 4209219 h 4220483"/>
              <a:gd name="connsiteX84" fmla="*/ 364839 w 5607730"/>
              <a:gd name="connsiteY84" fmla="*/ 4025345 h 4220483"/>
              <a:gd name="connsiteX85" fmla="*/ 12000 w 5607730"/>
              <a:gd name="connsiteY85" fmla="*/ 3523419 h 4220483"/>
              <a:gd name="connsiteX86" fmla="*/ 141208 w 5607730"/>
              <a:gd name="connsiteY86" fmla="*/ 2623928 h 4220483"/>
              <a:gd name="connsiteX87" fmla="*/ 344960 w 5607730"/>
              <a:gd name="connsiteY87" fmla="*/ 2131941 h 4220483"/>
              <a:gd name="connsiteX88" fmla="*/ 528834 w 5607730"/>
              <a:gd name="connsiteY88" fmla="*/ 2211454 h 4220483"/>
              <a:gd name="connsiteX89" fmla="*/ 603377 w 5607730"/>
              <a:gd name="connsiteY89" fmla="*/ 2236303 h 4220483"/>
              <a:gd name="connsiteX90" fmla="*/ 588469 w 5607730"/>
              <a:gd name="connsiteY90" fmla="*/ 2246241 h 4220483"/>
              <a:gd name="connsiteX0" fmla="*/ 1692522 w 5607730"/>
              <a:gd name="connsiteY0" fmla="*/ 2088647 h 4220483"/>
              <a:gd name="connsiteX1" fmla="*/ 1768260 w 5607730"/>
              <a:gd name="connsiteY1" fmla="*/ 1979546 h 4220483"/>
              <a:gd name="connsiteX2" fmla="*/ 1942146 w 5607730"/>
              <a:gd name="connsiteY2" fmla="*/ 1511853 h 4220483"/>
              <a:gd name="connsiteX3" fmla="*/ 2026092 w 5607730"/>
              <a:gd name="connsiteY3" fmla="*/ 1215048 h 4220483"/>
              <a:gd name="connsiteX4" fmla="*/ 1970639 w 5607730"/>
              <a:gd name="connsiteY4" fmla="*/ 1055438 h 4220483"/>
              <a:gd name="connsiteX5" fmla="*/ 2025068 w 5607730"/>
              <a:gd name="connsiteY5" fmla="*/ 935695 h 4220483"/>
              <a:gd name="connsiteX6" fmla="*/ 1972453 w 5607730"/>
              <a:gd name="connsiteY6" fmla="*/ 854052 h 4220483"/>
              <a:gd name="connsiteX7" fmla="*/ 2064981 w 5607730"/>
              <a:gd name="connsiteY7" fmla="*/ 777852 h 4220483"/>
              <a:gd name="connsiteX8" fmla="*/ 2046839 w 5607730"/>
              <a:gd name="connsiteY8" fmla="*/ 708909 h 4220483"/>
              <a:gd name="connsiteX9" fmla="*/ 1953207 w 5607730"/>
              <a:gd name="connsiteY9" fmla="*/ 789133 h 4220483"/>
              <a:gd name="connsiteX10" fmla="*/ 1872352 w 5607730"/>
              <a:gd name="connsiteY10" fmla="*/ 788502 h 4220483"/>
              <a:gd name="connsiteX11" fmla="*/ 1772171 w 5607730"/>
              <a:gd name="connsiteY11" fmla="*/ 751901 h 4220483"/>
              <a:gd name="connsiteX12" fmla="*/ 1642018 w 5607730"/>
              <a:gd name="connsiteY12" fmla="*/ 874641 h 4220483"/>
              <a:gd name="connsiteX13" fmla="*/ 1284208 w 5607730"/>
              <a:gd name="connsiteY13" fmla="*/ 869671 h 4220483"/>
              <a:gd name="connsiteX14" fmla="*/ 1125182 w 5607730"/>
              <a:gd name="connsiteY14" fmla="*/ 785188 h 4220483"/>
              <a:gd name="connsiteX15" fmla="*/ 1184817 w 5607730"/>
              <a:gd name="connsiteY15" fmla="*/ 581440 h 4220483"/>
              <a:gd name="connsiteX16" fmla="*/ 1229543 w 5607730"/>
              <a:gd name="connsiteY16" fmla="*/ 357809 h 4220483"/>
              <a:gd name="connsiteX17" fmla="*/ 1428325 w 5607730"/>
              <a:gd name="connsiteY17" fmla="*/ 263387 h 4220483"/>
              <a:gd name="connsiteX18" fmla="*/ 1597291 w 5607730"/>
              <a:gd name="connsiteY18" fmla="*/ 293205 h 4220483"/>
              <a:gd name="connsiteX19" fmla="*/ 1915343 w 5607730"/>
              <a:gd name="connsiteY19" fmla="*/ 124240 h 4220483"/>
              <a:gd name="connsiteX20" fmla="*/ 2253273 w 5607730"/>
              <a:gd name="connsiteY20" fmla="*/ 69574 h 4220483"/>
              <a:gd name="connsiteX21" fmla="*/ 2521630 w 5607730"/>
              <a:gd name="connsiteY21" fmla="*/ 89453 h 4220483"/>
              <a:gd name="connsiteX22" fmla="*/ 2874469 w 5607730"/>
              <a:gd name="connsiteY22" fmla="*/ 89453 h 4220483"/>
              <a:gd name="connsiteX23" fmla="*/ 3162704 w 5607730"/>
              <a:gd name="connsiteY23" fmla="*/ 0 h 4220483"/>
              <a:gd name="connsiteX24" fmla="*/ 3237247 w 5607730"/>
              <a:gd name="connsiteY24" fmla="*/ 19879 h 4220483"/>
              <a:gd name="connsiteX25" fmla="*/ 3495665 w 5607730"/>
              <a:gd name="connsiteY25" fmla="*/ 64605 h 4220483"/>
              <a:gd name="connsiteX26" fmla="*/ 3609965 w 5607730"/>
              <a:gd name="connsiteY26" fmla="*/ 134179 h 4220483"/>
              <a:gd name="connsiteX27" fmla="*/ 3833595 w 5607730"/>
              <a:gd name="connsiteY27" fmla="*/ 377687 h 4220483"/>
              <a:gd name="connsiteX28" fmla="*/ 4106921 w 5607730"/>
              <a:gd name="connsiteY28" fmla="*/ 591379 h 4220483"/>
              <a:gd name="connsiteX29" fmla="*/ 4375278 w 5607730"/>
              <a:gd name="connsiteY29" fmla="*/ 720587 h 4220483"/>
              <a:gd name="connsiteX30" fmla="*/ 4623756 w 5607730"/>
              <a:gd name="connsiteY30" fmla="*/ 944218 h 4220483"/>
              <a:gd name="connsiteX31" fmla="*/ 4882173 w 5607730"/>
              <a:gd name="connsiteY31" fmla="*/ 1013792 h 4220483"/>
              <a:gd name="connsiteX32" fmla="*/ 4981565 w 5607730"/>
              <a:gd name="connsiteY32" fmla="*/ 1207605 h 4220483"/>
              <a:gd name="connsiteX33" fmla="*/ 5056108 w 5607730"/>
              <a:gd name="connsiteY33" fmla="*/ 1500809 h 4220483"/>
              <a:gd name="connsiteX34" fmla="*/ 5324465 w 5607730"/>
              <a:gd name="connsiteY34" fmla="*/ 1714500 h 4220483"/>
              <a:gd name="connsiteX35" fmla="*/ 5528217 w 5607730"/>
              <a:gd name="connsiteY35" fmla="*/ 1928192 h 4220483"/>
              <a:gd name="connsiteX36" fmla="*/ 5607730 w 5607730"/>
              <a:gd name="connsiteY36" fmla="*/ 2171700 h 4220483"/>
              <a:gd name="connsiteX37" fmla="*/ 5567973 w 5607730"/>
              <a:gd name="connsiteY37" fmla="*/ 2410240 h 4220483"/>
              <a:gd name="connsiteX38" fmla="*/ 5438765 w 5607730"/>
              <a:gd name="connsiteY38" fmla="*/ 2643809 h 4220483"/>
              <a:gd name="connsiteX39" fmla="*/ 5399008 w 5607730"/>
              <a:gd name="connsiteY39" fmla="*/ 2678596 h 4220483"/>
              <a:gd name="connsiteX40" fmla="*/ 5314525 w 5607730"/>
              <a:gd name="connsiteY40" fmla="*/ 2658718 h 4220483"/>
              <a:gd name="connsiteX41" fmla="*/ 5249921 w 5607730"/>
              <a:gd name="connsiteY41" fmla="*/ 2559327 h 4220483"/>
              <a:gd name="connsiteX42" fmla="*/ 5200225 w 5607730"/>
              <a:gd name="connsiteY42" fmla="*/ 2469874 h 4220483"/>
              <a:gd name="connsiteX43" fmla="*/ 5100834 w 5607730"/>
              <a:gd name="connsiteY43" fmla="*/ 2335696 h 4220483"/>
              <a:gd name="connsiteX44" fmla="*/ 5031260 w 5607730"/>
              <a:gd name="connsiteY44" fmla="*/ 2271092 h 4220483"/>
              <a:gd name="connsiteX45" fmla="*/ 4996473 w 5607730"/>
              <a:gd name="connsiteY45" fmla="*/ 2216427 h 4220483"/>
              <a:gd name="connsiteX46" fmla="*/ 4971625 w 5607730"/>
              <a:gd name="connsiteY46" fmla="*/ 2261153 h 4220483"/>
              <a:gd name="connsiteX47" fmla="*/ 4951747 w 5607730"/>
              <a:gd name="connsiteY47" fmla="*/ 2276061 h 4220483"/>
              <a:gd name="connsiteX48" fmla="*/ 4911991 w 5607730"/>
              <a:gd name="connsiteY48" fmla="*/ 2241274 h 4220483"/>
              <a:gd name="connsiteX49" fmla="*/ 4852356 w 5607730"/>
              <a:gd name="connsiteY49" fmla="*/ 2251213 h 4220483"/>
              <a:gd name="connsiteX50" fmla="*/ 4787752 w 5607730"/>
              <a:gd name="connsiteY50" fmla="*/ 2290970 h 4220483"/>
              <a:gd name="connsiteX51" fmla="*/ 4733086 w 5607730"/>
              <a:gd name="connsiteY51" fmla="*/ 2360544 h 4220483"/>
              <a:gd name="connsiteX52" fmla="*/ 4728117 w 5607730"/>
              <a:gd name="connsiteY52" fmla="*/ 2430118 h 4220483"/>
              <a:gd name="connsiteX53" fmla="*/ 4688360 w 5607730"/>
              <a:gd name="connsiteY53" fmla="*/ 2454966 h 4220483"/>
              <a:gd name="connsiteX54" fmla="*/ 4743025 w 5607730"/>
              <a:gd name="connsiteY54" fmla="*/ 2534479 h 4220483"/>
              <a:gd name="connsiteX55" fmla="*/ 4777812 w 5607730"/>
              <a:gd name="connsiteY55" fmla="*/ 2594113 h 4220483"/>
              <a:gd name="connsiteX56" fmla="*/ 4817569 w 5607730"/>
              <a:gd name="connsiteY56" fmla="*/ 2648779 h 4220483"/>
              <a:gd name="connsiteX57" fmla="*/ 4862295 w 5607730"/>
              <a:gd name="connsiteY57" fmla="*/ 2703444 h 4220483"/>
              <a:gd name="connsiteX58" fmla="*/ 4872234 w 5607730"/>
              <a:gd name="connsiteY58" fmla="*/ 2748170 h 4220483"/>
              <a:gd name="connsiteX59" fmla="*/ 4872234 w 5607730"/>
              <a:gd name="connsiteY59" fmla="*/ 2792896 h 4220483"/>
              <a:gd name="connsiteX60" fmla="*/ 4832478 w 5607730"/>
              <a:gd name="connsiteY60" fmla="*/ 2922105 h 4220483"/>
              <a:gd name="connsiteX61" fmla="*/ 4703269 w 5607730"/>
              <a:gd name="connsiteY61" fmla="*/ 3061253 h 4220483"/>
              <a:gd name="connsiteX62" fmla="*/ 4509456 w 5607730"/>
              <a:gd name="connsiteY62" fmla="*/ 2728292 h 4220483"/>
              <a:gd name="connsiteX63" fmla="*/ 4380247 w 5607730"/>
              <a:gd name="connsiteY63" fmla="*/ 2564296 h 4220483"/>
              <a:gd name="connsiteX64" fmla="*/ 4121830 w 5607730"/>
              <a:gd name="connsiteY64" fmla="*/ 2479813 h 4220483"/>
              <a:gd name="connsiteX65" fmla="*/ 3749112 w 5607730"/>
              <a:gd name="connsiteY65" fmla="*/ 2425148 h 4220483"/>
              <a:gd name="connsiteX66" fmla="*/ 3455908 w 5607730"/>
              <a:gd name="connsiteY66" fmla="*/ 2524540 h 4220483"/>
              <a:gd name="connsiteX67" fmla="*/ 3132886 w 5607730"/>
              <a:gd name="connsiteY67" fmla="*/ 2499692 h 4220483"/>
              <a:gd name="connsiteX68" fmla="*/ 2874469 w 5607730"/>
              <a:gd name="connsiteY68" fmla="*/ 2504661 h 4220483"/>
              <a:gd name="connsiteX69" fmla="*/ 2442117 w 5607730"/>
              <a:gd name="connsiteY69" fmla="*/ 2514600 h 4220483"/>
              <a:gd name="connsiteX70" fmla="*/ 1845768 w 5607730"/>
              <a:gd name="connsiteY70" fmla="*/ 2594112 h 4220483"/>
              <a:gd name="connsiteX71" fmla="*/ 1751348 w 5607730"/>
              <a:gd name="connsiteY71" fmla="*/ 2812774 h 4220483"/>
              <a:gd name="connsiteX72" fmla="*/ 1746378 w 5607730"/>
              <a:gd name="connsiteY72" fmla="*/ 2981740 h 4220483"/>
              <a:gd name="connsiteX73" fmla="*/ 1671834 w 5607730"/>
              <a:gd name="connsiteY73" fmla="*/ 3066222 h 4220483"/>
              <a:gd name="connsiteX74" fmla="*/ 1478021 w 5607730"/>
              <a:gd name="connsiteY74" fmla="*/ 2862469 h 4220483"/>
              <a:gd name="connsiteX75" fmla="*/ 1363722 w 5607730"/>
              <a:gd name="connsiteY75" fmla="*/ 2683564 h 4220483"/>
              <a:gd name="connsiteX76" fmla="*/ 1338873 w 5607730"/>
              <a:gd name="connsiteY76" fmla="*/ 2579203 h 4220483"/>
              <a:gd name="connsiteX77" fmla="*/ 1358752 w 5607730"/>
              <a:gd name="connsiteY77" fmla="*/ 2777987 h 4220483"/>
              <a:gd name="connsiteX78" fmla="*/ 1522747 w 5607730"/>
              <a:gd name="connsiteY78" fmla="*/ 2986708 h 4220483"/>
              <a:gd name="connsiteX79" fmla="*/ 1691713 w 5607730"/>
              <a:gd name="connsiteY79" fmla="*/ 3414090 h 4220483"/>
              <a:gd name="connsiteX80" fmla="*/ 1935221 w 5607730"/>
              <a:gd name="connsiteY80" fmla="*/ 3876259 h 4220483"/>
              <a:gd name="connsiteX81" fmla="*/ 2029643 w 5607730"/>
              <a:gd name="connsiteY81" fmla="*/ 4005468 h 4220483"/>
              <a:gd name="connsiteX82" fmla="*/ 1666864 w 5607730"/>
              <a:gd name="connsiteY82" fmla="*/ 4204249 h 4220483"/>
              <a:gd name="connsiteX83" fmla="*/ 1666865 w 5607730"/>
              <a:gd name="connsiteY83" fmla="*/ 4209219 h 4220483"/>
              <a:gd name="connsiteX84" fmla="*/ 364839 w 5607730"/>
              <a:gd name="connsiteY84" fmla="*/ 4025345 h 4220483"/>
              <a:gd name="connsiteX85" fmla="*/ 12000 w 5607730"/>
              <a:gd name="connsiteY85" fmla="*/ 3523419 h 4220483"/>
              <a:gd name="connsiteX86" fmla="*/ 141208 w 5607730"/>
              <a:gd name="connsiteY86" fmla="*/ 2623928 h 4220483"/>
              <a:gd name="connsiteX87" fmla="*/ 344960 w 5607730"/>
              <a:gd name="connsiteY87" fmla="*/ 2131941 h 4220483"/>
              <a:gd name="connsiteX88" fmla="*/ 528834 w 5607730"/>
              <a:gd name="connsiteY88" fmla="*/ 2211454 h 4220483"/>
              <a:gd name="connsiteX89" fmla="*/ 603377 w 5607730"/>
              <a:gd name="connsiteY89" fmla="*/ 2236303 h 4220483"/>
              <a:gd name="connsiteX90" fmla="*/ 588469 w 5607730"/>
              <a:gd name="connsiteY90" fmla="*/ 2246241 h 4220483"/>
              <a:gd name="connsiteX0" fmla="*/ 910036 w 5607730"/>
              <a:gd name="connsiteY0" fmla="*/ 2073656 h 4220483"/>
              <a:gd name="connsiteX1" fmla="*/ 1768260 w 5607730"/>
              <a:gd name="connsiteY1" fmla="*/ 1979546 h 4220483"/>
              <a:gd name="connsiteX2" fmla="*/ 1942146 w 5607730"/>
              <a:gd name="connsiteY2" fmla="*/ 1511853 h 4220483"/>
              <a:gd name="connsiteX3" fmla="*/ 2026092 w 5607730"/>
              <a:gd name="connsiteY3" fmla="*/ 1215048 h 4220483"/>
              <a:gd name="connsiteX4" fmla="*/ 1970639 w 5607730"/>
              <a:gd name="connsiteY4" fmla="*/ 1055438 h 4220483"/>
              <a:gd name="connsiteX5" fmla="*/ 2025068 w 5607730"/>
              <a:gd name="connsiteY5" fmla="*/ 935695 h 4220483"/>
              <a:gd name="connsiteX6" fmla="*/ 1972453 w 5607730"/>
              <a:gd name="connsiteY6" fmla="*/ 854052 h 4220483"/>
              <a:gd name="connsiteX7" fmla="*/ 2064981 w 5607730"/>
              <a:gd name="connsiteY7" fmla="*/ 777852 h 4220483"/>
              <a:gd name="connsiteX8" fmla="*/ 2046839 w 5607730"/>
              <a:gd name="connsiteY8" fmla="*/ 708909 h 4220483"/>
              <a:gd name="connsiteX9" fmla="*/ 1953207 w 5607730"/>
              <a:gd name="connsiteY9" fmla="*/ 789133 h 4220483"/>
              <a:gd name="connsiteX10" fmla="*/ 1872352 w 5607730"/>
              <a:gd name="connsiteY10" fmla="*/ 788502 h 4220483"/>
              <a:gd name="connsiteX11" fmla="*/ 1772171 w 5607730"/>
              <a:gd name="connsiteY11" fmla="*/ 751901 h 4220483"/>
              <a:gd name="connsiteX12" fmla="*/ 1642018 w 5607730"/>
              <a:gd name="connsiteY12" fmla="*/ 874641 h 4220483"/>
              <a:gd name="connsiteX13" fmla="*/ 1284208 w 5607730"/>
              <a:gd name="connsiteY13" fmla="*/ 869671 h 4220483"/>
              <a:gd name="connsiteX14" fmla="*/ 1125182 w 5607730"/>
              <a:gd name="connsiteY14" fmla="*/ 785188 h 4220483"/>
              <a:gd name="connsiteX15" fmla="*/ 1184817 w 5607730"/>
              <a:gd name="connsiteY15" fmla="*/ 581440 h 4220483"/>
              <a:gd name="connsiteX16" fmla="*/ 1229543 w 5607730"/>
              <a:gd name="connsiteY16" fmla="*/ 357809 h 4220483"/>
              <a:gd name="connsiteX17" fmla="*/ 1428325 w 5607730"/>
              <a:gd name="connsiteY17" fmla="*/ 263387 h 4220483"/>
              <a:gd name="connsiteX18" fmla="*/ 1597291 w 5607730"/>
              <a:gd name="connsiteY18" fmla="*/ 293205 h 4220483"/>
              <a:gd name="connsiteX19" fmla="*/ 1915343 w 5607730"/>
              <a:gd name="connsiteY19" fmla="*/ 124240 h 4220483"/>
              <a:gd name="connsiteX20" fmla="*/ 2253273 w 5607730"/>
              <a:gd name="connsiteY20" fmla="*/ 69574 h 4220483"/>
              <a:gd name="connsiteX21" fmla="*/ 2521630 w 5607730"/>
              <a:gd name="connsiteY21" fmla="*/ 89453 h 4220483"/>
              <a:gd name="connsiteX22" fmla="*/ 2874469 w 5607730"/>
              <a:gd name="connsiteY22" fmla="*/ 89453 h 4220483"/>
              <a:gd name="connsiteX23" fmla="*/ 3162704 w 5607730"/>
              <a:gd name="connsiteY23" fmla="*/ 0 h 4220483"/>
              <a:gd name="connsiteX24" fmla="*/ 3237247 w 5607730"/>
              <a:gd name="connsiteY24" fmla="*/ 19879 h 4220483"/>
              <a:gd name="connsiteX25" fmla="*/ 3495665 w 5607730"/>
              <a:gd name="connsiteY25" fmla="*/ 64605 h 4220483"/>
              <a:gd name="connsiteX26" fmla="*/ 3609965 w 5607730"/>
              <a:gd name="connsiteY26" fmla="*/ 134179 h 4220483"/>
              <a:gd name="connsiteX27" fmla="*/ 3833595 w 5607730"/>
              <a:gd name="connsiteY27" fmla="*/ 377687 h 4220483"/>
              <a:gd name="connsiteX28" fmla="*/ 4106921 w 5607730"/>
              <a:gd name="connsiteY28" fmla="*/ 591379 h 4220483"/>
              <a:gd name="connsiteX29" fmla="*/ 4375278 w 5607730"/>
              <a:gd name="connsiteY29" fmla="*/ 720587 h 4220483"/>
              <a:gd name="connsiteX30" fmla="*/ 4623756 w 5607730"/>
              <a:gd name="connsiteY30" fmla="*/ 944218 h 4220483"/>
              <a:gd name="connsiteX31" fmla="*/ 4882173 w 5607730"/>
              <a:gd name="connsiteY31" fmla="*/ 1013792 h 4220483"/>
              <a:gd name="connsiteX32" fmla="*/ 4981565 w 5607730"/>
              <a:gd name="connsiteY32" fmla="*/ 1207605 h 4220483"/>
              <a:gd name="connsiteX33" fmla="*/ 5056108 w 5607730"/>
              <a:gd name="connsiteY33" fmla="*/ 1500809 h 4220483"/>
              <a:gd name="connsiteX34" fmla="*/ 5324465 w 5607730"/>
              <a:gd name="connsiteY34" fmla="*/ 1714500 h 4220483"/>
              <a:gd name="connsiteX35" fmla="*/ 5528217 w 5607730"/>
              <a:gd name="connsiteY35" fmla="*/ 1928192 h 4220483"/>
              <a:gd name="connsiteX36" fmla="*/ 5607730 w 5607730"/>
              <a:gd name="connsiteY36" fmla="*/ 2171700 h 4220483"/>
              <a:gd name="connsiteX37" fmla="*/ 5567973 w 5607730"/>
              <a:gd name="connsiteY37" fmla="*/ 2410240 h 4220483"/>
              <a:gd name="connsiteX38" fmla="*/ 5438765 w 5607730"/>
              <a:gd name="connsiteY38" fmla="*/ 2643809 h 4220483"/>
              <a:gd name="connsiteX39" fmla="*/ 5399008 w 5607730"/>
              <a:gd name="connsiteY39" fmla="*/ 2678596 h 4220483"/>
              <a:gd name="connsiteX40" fmla="*/ 5314525 w 5607730"/>
              <a:gd name="connsiteY40" fmla="*/ 2658718 h 4220483"/>
              <a:gd name="connsiteX41" fmla="*/ 5249921 w 5607730"/>
              <a:gd name="connsiteY41" fmla="*/ 2559327 h 4220483"/>
              <a:gd name="connsiteX42" fmla="*/ 5200225 w 5607730"/>
              <a:gd name="connsiteY42" fmla="*/ 2469874 h 4220483"/>
              <a:gd name="connsiteX43" fmla="*/ 5100834 w 5607730"/>
              <a:gd name="connsiteY43" fmla="*/ 2335696 h 4220483"/>
              <a:gd name="connsiteX44" fmla="*/ 5031260 w 5607730"/>
              <a:gd name="connsiteY44" fmla="*/ 2271092 h 4220483"/>
              <a:gd name="connsiteX45" fmla="*/ 4996473 w 5607730"/>
              <a:gd name="connsiteY45" fmla="*/ 2216427 h 4220483"/>
              <a:gd name="connsiteX46" fmla="*/ 4971625 w 5607730"/>
              <a:gd name="connsiteY46" fmla="*/ 2261153 h 4220483"/>
              <a:gd name="connsiteX47" fmla="*/ 4951747 w 5607730"/>
              <a:gd name="connsiteY47" fmla="*/ 2276061 h 4220483"/>
              <a:gd name="connsiteX48" fmla="*/ 4911991 w 5607730"/>
              <a:gd name="connsiteY48" fmla="*/ 2241274 h 4220483"/>
              <a:gd name="connsiteX49" fmla="*/ 4852356 w 5607730"/>
              <a:gd name="connsiteY49" fmla="*/ 2251213 h 4220483"/>
              <a:gd name="connsiteX50" fmla="*/ 4787752 w 5607730"/>
              <a:gd name="connsiteY50" fmla="*/ 2290970 h 4220483"/>
              <a:gd name="connsiteX51" fmla="*/ 4733086 w 5607730"/>
              <a:gd name="connsiteY51" fmla="*/ 2360544 h 4220483"/>
              <a:gd name="connsiteX52" fmla="*/ 4728117 w 5607730"/>
              <a:gd name="connsiteY52" fmla="*/ 2430118 h 4220483"/>
              <a:gd name="connsiteX53" fmla="*/ 4688360 w 5607730"/>
              <a:gd name="connsiteY53" fmla="*/ 2454966 h 4220483"/>
              <a:gd name="connsiteX54" fmla="*/ 4743025 w 5607730"/>
              <a:gd name="connsiteY54" fmla="*/ 2534479 h 4220483"/>
              <a:gd name="connsiteX55" fmla="*/ 4777812 w 5607730"/>
              <a:gd name="connsiteY55" fmla="*/ 2594113 h 4220483"/>
              <a:gd name="connsiteX56" fmla="*/ 4817569 w 5607730"/>
              <a:gd name="connsiteY56" fmla="*/ 2648779 h 4220483"/>
              <a:gd name="connsiteX57" fmla="*/ 4862295 w 5607730"/>
              <a:gd name="connsiteY57" fmla="*/ 2703444 h 4220483"/>
              <a:gd name="connsiteX58" fmla="*/ 4872234 w 5607730"/>
              <a:gd name="connsiteY58" fmla="*/ 2748170 h 4220483"/>
              <a:gd name="connsiteX59" fmla="*/ 4872234 w 5607730"/>
              <a:gd name="connsiteY59" fmla="*/ 2792896 h 4220483"/>
              <a:gd name="connsiteX60" fmla="*/ 4832478 w 5607730"/>
              <a:gd name="connsiteY60" fmla="*/ 2922105 h 4220483"/>
              <a:gd name="connsiteX61" fmla="*/ 4703269 w 5607730"/>
              <a:gd name="connsiteY61" fmla="*/ 3061253 h 4220483"/>
              <a:gd name="connsiteX62" fmla="*/ 4509456 w 5607730"/>
              <a:gd name="connsiteY62" fmla="*/ 2728292 h 4220483"/>
              <a:gd name="connsiteX63" fmla="*/ 4380247 w 5607730"/>
              <a:gd name="connsiteY63" fmla="*/ 2564296 h 4220483"/>
              <a:gd name="connsiteX64" fmla="*/ 4121830 w 5607730"/>
              <a:gd name="connsiteY64" fmla="*/ 2479813 h 4220483"/>
              <a:gd name="connsiteX65" fmla="*/ 3749112 w 5607730"/>
              <a:gd name="connsiteY65" fmla="*/ 2425148 h 4220483"/>
              <a:gd name="connsiteX66" fmla="*/ 3455908 w 5607730"/>
              <a:gd name="connsiteY66" fmla="*/ 2524540 h 4220483"/>
              <a:gd name="connsiteX67" fmla="*/ 3132886 w 5607730"/>
              <a:gd name="connsiteY67" fmla="*/ 2499692 h 4220483"/>
              <a:gd name="connsiteX68" fmla="*/ 2874469 w 5607730"/>
              <a:gd name="connsiteY68" fmla="*/ 2504661 h 4220483"/>
              <a:gd name="connsiteX69" fmla="*/ 2442117 w 5607730"/>
              <a:gd name="connsiteY69" fmla="*/ 2514600 h 4220483"/>
              <a:gd name="connsiteX70" fmla="*/ 1845768 w 5607730"/>
              <a:gd name="connsiteY70" fmla="*/ 2594112 h 4220483"/>
              <a:gd name="connsiteX71" fmla="*/ 1751348 w 5607730"/>
              <a:gd name="connsiteY71" fmla="*/ 2812774 h 4220483"/>
              <a:gd name="connsiteX72" fmla="*/ 1746378 w 5607730"/>
              <a:gd name="connsiteY72" fmla="*/ 2981740 h 4220483"/>
              <a:gd name="connsiteX73" fmla="*/ 1671834 w 5607730"/>
              <a:gd name="connsiteY73" fmla="*/ 3066222 h 4220483"/>
              <a:gd name="connsiteX74" fmla="*/ 1478021 w 5607730"/>
              <a:gd name="connsiteY74" fmla="*/ 2862469 h 4220483"/>
              <a:gd name="connsiteX75" fmla="*/ 1363722 w 5607730"/>
              <a:gd name="connsiteY75" fmla="*/ 2683564 h 4220483"/>
              <a:gd name="connsiteX76" fmla="*/ 1338873 w 5607730"/>
              <a:gd name="connsiteY76" fmla="*/ 2579203 h 4220483"/>
              <a:gd name="connsiteX77" fmla="*/ 1358752 w 5607730"/>
              <a:gd name="connsiteY77" fmla="*/ 2777987 h 4220483"/>
              <a:gd name="connsiteX78" fmla="*/ 1522747 w 5607730"/>
              <a:gd name="connsiteY78" fmla="*/ 2986708 h 4220483"/>
              <a:gd name="connsiteX79" fmla="*/ 1691713 w 5607730"/>
              <a:gd name="connsiteY79" fmla="*/ 3414090 h 4220483"/>
              <a:gd name="connsiteX80" fmla="*/ 1935221 w 5607730"/>
              <a:gd name="connsiteY80" fmla="*/ 3876259 h 4220483"/>
              <a:gd name="connsiteX81" fmla="*/ 2029643 w 5607730"/>
              <a:gd name="connsiteY81" fmla="*/ 4005468 h 4220483"/>
              <a:gd name="connsiteX82" fmla="*/ 1666864 w 5607730"/>
              <a:gd name="connsiteY82" fmla="*/ 4204249 h 4220483"/>
              <a:gd name="connsiteX83" fmla="*/ 1666865 w 5607730"/>
              <a:gd name="connsiteY83" fmla="*/ 4209219 h 4220483"/>
              <a:gd name="connsiteX84" fmla="*/ 364839 w 5607730"/>
              <a:gd name="connsiteY84" fmla="*/ 4025345 h 4220483"/>
              <a:gd name="connsiteX85" fmla="*/ 12000 w 5607730"/>
              <a:gd name="connsiteY85" fmla="*/ 3523419 h 4220483"/>
              <a:gd name="connsiteX86" fmla="*/ 141208 w 5607730"/>
              <a:gd name="connsiteY86" fmla="*/ 2623928 h 4220483"/>
              <a:gd name="connsiteX87" fmla="*/ 344960 w 5607730"/>
              <a:gd name="connsiteY87" fmla="*/ 2131941 h 4220483"/>
              <a:gd name="connsiteX88" fmla="*/ 528834 w 5607730"/>
              <a:gd name="connsiteY88" fmla="*/ 2211454 h 4220483"/>
              <a:gd name="connsiteX89" fmla="*/ 603377 w 5607730"/>
              <a:gd name="connsiteY89" fmla="*/ 2236303 h 4220483"/>
              <a:gd name="connsiteX90" fmla="*/ 588469 w 5607730"/>
              <a:gd name="connsiteY90" fmla="*/ 2246241 h 4220483"/>
              <a:gd name="connsiteX0" fmla="*/ 910036 w 5607730"/>
              <a:gd name="connsiteY0" fmla="*/ 2073656 h 4220483"/>
              <a:gd name="connsiteX1" fmla="*/ 1768260 w 5607730"/>
              <a:gd name="connsiteY1" fmla="*/ 1979546 h 4220483"/>
              <a:gd name="connsiteX2" fmla="*/ 1942146 w 5607730"/>
              <a:gd name="connsiteY2" fmla="*/ 1511853 h 4220483"/>
              <a:gd name="connsiteX3" fmla="*/ 2026092 w 5607730"/>
              <a:gd name="connsiteY3" fmla="*/ 1215048 h 4220483"/>
              <a:gd name="connsiteX4" fmla="*/ 1970639 w 5607730"/>
              <a:gd name="connsiteY4" fmla="*/ 1055438 h 4220483"/>
              <a:gd name="connsiteX5" fmla="*/ 2025068 w 5607730"/>
              <a:gd name="connsiteY5" fmla="*/ 935695 h 4220483"/>
              <a:gd name="connsiteX6" fmla="*/ 1972453 w 5607730"/>
              <a:gd name="connsiteY6" fmla="*/ 854052 h 4220483"/>
              <a:gd name="connsiteX7" fmla="*/ 2064981 w 5607730"/>
              <a:gd name="connsiteY7" fmla="*/ 777852 h 4220483"/>
              <a:gd name="connsiteX8" fmla="*/ 2046839 w 5607730"/>
              <a:gd name="connsiteY8" fmla="*/ 708909 h 4220483"/>
              <a:gd name="connsiteX9" fmla="*/ 1953207 w 5607730"/>
              <a:gd name="connsiteY9" fmla="*/ 789133 h 4220483"/>
              <a:gd name="connsiteX10" fmla="*/ 1872352 w 5607730"/>
              <a:gd name="connsiteY10" fmla="*/ 788502 h 4220483"/>
              <a:gd name="connsiteX11" fmla="*/ 1772171 w 5607730"/>
              <a:gd name="connsiteY11" fmla="*/ 751901 h 4220483"/>
              <a:gd name="connsiteX12" fmla="*/ 1642018 w 5607730"/>
              <a:gd name="connsiteY12" fmla="*/ 874641 h 4220483"/>
              <a:gd name="connsiteX13" fmla="*/ 1284208 w 5607730"/>
              <a:gd name="connsiteY13" fmla="*/ 869671 h 4220483"/>
              <a:gd name="connsiteX14" fmla="*/ 1125182 w 5607730"/>
              <a:gd name="connsiteY14" fmla="*/ 785188 h 4220483"/>
              <a:gd name="connsiteX15" fmla="*/ 1184817 w 5607730"/>
              <a:gd name="connsiteY15" fmla="*/ 581440 h 4220483"/>
              <a:gd name="connsiteX16" fmla="*/ 1229543 w 5607730"/>
              <a:gd name="connsiteY16" fmla="*/ 357809 h 4220483"/>
              <a:gd name="connsiteX17" fmla="*/ 1428325 w 5607730"/>
              <a:gd name="connsiteY17" fmla="*/ 263387 h 4220483"/>
              <a:gd name="connsiteX18" fmla="*/ 1597291 w 5607730"/>
              <a:gd name="connsiteY18" fmla="*/ 293205 h 4220483"/>
              <a:gd name="connsiteX19" fmla="*/ 1915343 w 5607730"/>
              <a:gd name="connsiteY19" fmla="*/ 124240 h 4220483"/>
              <a:gd name="connsiteX20" fmla="*/ 2253273 w 5607730"/>
              <a:gd name="connsiteY20" fmla="*/ 69574 h 4220483"/>
              <a:gd name="connsiteX21" fmla="*/ 2521630 w 5607730"/>
              <a:gd name="connsiteY21" fmla="*/ 89453 h 4220483"/>
              <a:gd name="connsiteX22" fmla="*/ 2874469 w 5607730"/>
              <a:gd name="connsiteY22" fmla="*/ 89453 h 4220483"/>
              <a:gd name="connsiteX23" fmla="*/ 3162704 w 5607730"/>
              <a:gd name="connsiteY23" fmla="*/ 0 h 4220483"/>
              <a:gd name="connsiteX24" fmla="*/ 3237247 w 5607730"/>
              <a:gd name="connsiteY24" fmla="*/ 19879 h 4220483"/>
              <a:gd name="connsiteX25" fmla="*/ 3495665 w 5607730"/>
              <a:gd name="connsiteY25" fmla="*/ 64605 h 4220483"/>
              <a:gd name="connsiteX26" fmla="*/ 3609965 w 5607730"/>
              <a:gd name="connsiteY26" fmla="*/ 134179 h 4220483"/>
              <a:gd name="connsiteX27" fmla="*/ 3833595 w 5607730"/>
              <a:gd name="connsiteY27" fmla="*/ 377687 h 4220483"/>
              <a:gd name="connsiteX28" fmla="*/ 4106921 w 5607730"/>
              <a:gd name="connsiteY28" fmla="*/ 591379 h 4220483"/>
              <a:gd name="connsiteX29" fmla="*/ 4375278 w 5607730"/>
              <a:gd name="connsiteY29" fmla="*/ 720587 h 4220483"/>
              <a:gd name="connsiteX30" fmla="*/ 4623756 w 5607730"/>
              <a:gd name="connsiteY30" fmla="*/ 944218 h 4220483"/>
              <a:gd name="connsiteX31" fmla="*/ 4882173 w 5607730"/>
              <a:gd name="connsiteY31" fmla="*/ 1013792 h 4220483"/>
              <a:gd name="connsiteX32" fmla="*/ 4981565 w 5607730"/>
              <a:gd name="connsiteY32" fmla="*/ 1207605 h 4220483"/>
              <a:gd name="connsiteX33" fmla="*/ 5056108 w 5607730"/>
              <a:gd name="connsiteY33" fmla="*/ 1500809 h 4220483"/>
              <a:gd name="connsiteX34" fmla="*/ 5324465 w 5607730"/>
              <a:gd name="connsiteY34" fmla="*/ 1714500 h 4220483"/>
              <a:gd name="connsiteX35" fmla="*/ 5528217 w 5607730"/>
              <a:gd name="connsiteY35" fmla="*/ 1928192 h 4220483"/>
              <a:gd name="connsiteX36" fmla="*/ 5607730 w 5607730"/>
              <a:gd name="connsiteY36" fmla="*/ 2171700 h 4220483"/>
              <a:gd name="connsiteX37" fmla="*/ 5567973 w 5607730"/>
              <a:gd name="connsiteY37" fmla="*/ 2410240 h 4220483"/>
              <a:gd name="connsiteX38" fmla="*/ 5438765 w 5607730"/>
              <a:gd name="connsiteY38" fmla="*/ 2643809 h 4220483"/>
              <a:gd name="connsiteX39" fmla="*/ 5399008 w 5607730"/>
              <a:gd name="connsiteY39" fmla="*/ 2678596 h 4220483"/>
              <a:gd name="connsiteX40" fmla="*/ 5314525 w 5607730"/>
              <a:gd name="connsiteY40" fmla="*/ 2658718 h 4220483"/>
              <a:gd name="connsiteX41" fmla="*/ 5249921 w 5607730"/>
              <a:gd name="connsiteY41" fmla="*/ 2559327 h 4220483"/>
              <a:gd name="connsiteX42" fmla="*/ 5200225 w 5607730"/>
              <a:gd name="connsiteY42" fmla="*/ 2469874 h 4220483"/>
              <a:gd name="connsiteX43" fmla="*/ 5100834 w 5607730"/>
              <a:gd name="connsiteY43" fmla="*/ 2335696 h 4220483"/>
              <a:gd name="connsiteX44" fmla="*/ 5031260 w 5607730"/>
              <a:gd name="connsiteY44" fmla="*/ 2271092 h 4220483"/>
              <a:gd name="connsiteX45" fmla="*/ 4996473 w 5607730"/>
              <a:gd name="connsiteY45" fmla="*/ 2216427 h 4220483"/>
              <a:gd name="connsiteX46" fmla="*/ 4971625 w 5607730"/>
              <a:gd name="connsiteY46" fmla="*/ 2261153 h 4220483"/>
              <a:gd name="connsiteX47" fmla="*/ 4951747 w 5607730"/>
              <a:gd name="connsiteY47" fmla="*/ 2276061 h 4220483"/>
              <a:gd name="connsiteX48" fmla="*/ 4911991 w 5607730"/>
              <a:gd name="connsiteY48" fmla="*/ 2241274 h 4220483"/>
              <a:gd name="connsiteX49" fmla="*/ 4852356 w 5607730"/>
              <a:gd name="connsiteY49" fmla="*/ 2251213 h 4220483"/>
              <a:gd name="connsiteX50" fmla="*/ 4787752 w 5607730"/>
              <a:gd name="connsiteY50" fmla="*/ 2290970 h 4220483"/>
              <a:gd name="connsiteX51" fmla="*/ 4733086 w 5607730"/>
              <a:gd name="connsiteY51" fmla="*/ 2360544 h 4220483"/>
              <a:gd name="connsiteX52" fmla="*/ 4728117 w 5607730"/>
              <a:gd name="connsiteY52" fmla="*/ 2430118 h 4220483"/>
              <a:gd name="connsiteX53" fmla="*/ 4688360 w 5607730"/>
              <a:gd name="connsiteY53" fmla="*/ 2454966 h 4220483"/>
              <a:gd name="connsiteX54" fmla="*/ 4743025 w 5607730"/>
              <a:gd name="connsiteY54" fmla="*/ 2534479 h 4220483"/>
              <a:gd name="connsiteX55" fmla="*/ 4777812 w 5607730"/>
              <a:gd name="connsiteY55" fmla="*/ 2594113 h 4220483"/>
              <a:gd name="connsiteX56" fmla="*/ 4817569 w 5607730"/>
              <a:gd name="connsiteY56" fmla="*/ 2648779 h 4220483"/>
              <a:gd name="connsiteX57" fmla="*/ 4862295 w 5607730"/>
              <a:gd name="connsiteY57" fmla="*/ 2703444 h 4220483"/>
              <a:gd name="connsiteX58" fmla="*/ 4872234 w 5607730"/>
              <a:gd name="connsiteY58" fmla="*/ 2748170 h 4220483"/>
              <a:gd name="connsiteX59" fmla="*/ 4872234 w 5607730"/>
              <a:gd name="connsiteY59" fmla="*/ 2792896 h 4220483"/>
              <a:gd name="connsiteX60" fmla="*/ 4832478 w 5607730"/>
              <a:gd name="connsiteY60" fmla="*/ 2922105 h 4220483"/>
              <a:gd name="connsiteX61" fmla="*/ 4703269 w 5607730"/>
              <a:gd name="connsiteY61" fmla="*/ 3061253 h 4220483"/>
              <a:gd name="connsiteX62" fmla="*/ 4509456 w 5607730"/>
              <a:gd name="connsiteY62" fmla="*/ 2728292 h 4220483"/>
              <a:gd name="connsiteX63" fmla="*/ 4380247 w 5607730"/>
              <a:gd name="connsiteY63" fmla="*/ 2564296 h 4220483"/>
              <a:gd name="connsiteX64" fmla="*/ 4121830 w 5607730"/>
              <a:gd name="connsiteY64" fmla="*/ 2479813 h 4220483"/>
              <a:gd name="connsiteX65" fmla="*/ 3749112 w 5607730"/>
              <a:gd name="connsiteY65" fmla="*/ 2425148 h 4220483"/>
              <a:gd name="connsiteX66" fmla="*/ 3455908 w 5607730"/>
              <a:gd name="connsiteY66" fmla="*/ 2524540 h 4220483"/>
              <a:gd name="connsiteX67" fmla="*/ 3132886 w 5607730"/>
              <a:gd name="connsiteY67" fmla="*/ 2499692 h 4220483"/>
              <a:gd name="connsiteX68" fmla="*/ 2874469 w 5607730"/>
              <a:gd name="connsiteY68" fmla="*/ 2504661 h 4220483"/>
              <a:gd name="connsiteX69" fmla="*/ 2442117 w 5607730"/>
              <a:gd name="connsiteY69" fmla="*/ 2514600 h 4220483"/>
              <a:gd name="connsiteX70" fmla="*/ 1845768 w 5607730"/>
              <a:gd name="connsiteY70" fmla="*/ 2594112 h 4220483"/>
              <a:gd name="connsiteX71" fmla="*/ 1751348 w 5607730"/>
              <a:gd name="connsiteY71" fmla="*/ 2812774 h 4220483"/>
              <a:gd name="connsiteX72" fmla="*/ 1746378 w 5607730"/>
              <a:gd name="connsiteY72" fmla="*/ 2981740 h 4220483"/>
              <a:gd name="connsiteX73" fmla="*/ 1671834 w 5607730"/>
              <a:gd name="connsiteY73" fmla="*/ 3066222 h 4220483"/>
              <a:gd name="connsiteX74" fmla="*/ 1478021 w 5607730"/>
              <a:gd name="connsiteY74" fmla="*/ 2862469 h 4220483"/>
              <a:gd name="connsiteX75" fmla="*/ 1363722 w 5607730"/>
              <a:gd name="connsiteY75" fmla="*/ 2683564 h 4220483"/>
              <a:gd name="connsiteX76" fmla="*/ 1338873 w 5607730"/>
              <a:gd name="connsiteY76" fmla="*/ 2579203 h 4220483"/>
              <a:gd name="connsiteX77" fmla="*/ 1358752 w 5607730"/>
              <a:gd name="connsiteY77" fmla="*/ 2777987 h 4220483"/>
              <a:gd name="connsiteX78" fmla="*/ 1522747 w 5607730"/>
              <a:gd name="connsiteY78" fmla="*/ 2986708 h 4220483"/>
              <a:gd name="connsiteX79" fmla="*/ 1691713 w 5607730"/>
              <a:gd name="connsiteY79" fmla="*/ 3414090 h 4220483"/>
              <a:gd name="connsiteX80" fmla="*/ 1935221 w 5607730"/>
              <a:gd name="connsiteY80" fmla="*/ 3876259 h 4220483"/>
              <a:gd name="connsiteX81" fmla="*/ 2029643 w 5607730"/>
              <a:gd name="connsiteY81" fmla="*/ 4005468 h 4220483"/>
              <a:gd name="connsiteX82" fmla="*/ 1666864 w 5607730"/>
              <a:gd name="connsiteY82" fmla="*/ 4204249 h 4220483"/>
              <a:gd name="connsiteX83" fmla="*/ 1666865 w 5607730"/>
              <a:gd name="connsiteY83" fmla="*/ 4209219 h 4220483"/>
              <a:gd name="connsiteX84" fmla="*/ 364839 w 5607730"/>
              <a:gd name="connsiteY84" fmla="*/ 4025345 h 4220483"/>
              <a:gd name="connsiteX85" fmla="*/ 12000 w 5607730"/>
              <a:gd name="connsiteY85" fmla="*/ 3523419 h 4220483"/>
              <a:gd name="connsiteX86" fmla="*/ 141208 w 5607730"/>
              <a:gd name="connsiteY86" fmla="*/ 2623928 h 4220483"/>
              <a:gd name="connsiteX87" fmla="*/ 344960 w 5607730"/>
              <a:gd name="connsiteY87" fmla="*/ 2131941 h 4220483"/>
              <a:gd name="connsiteX88" fmla="*/ 528834 w 5607730"/>
              <a:gd name="connsiteY88" fmla="*/ 2211454 h 4220483"/>
              <a:gd name="connsiteX89" fmla="*/ 603377 w 5607730"/>
              <a:gd name="connsiteY89" fmla="*/ 2236303 h 4220483"/>
              <a:gd name="connsiteX90" fmla="*/ 645432 w 5607730"/>
              <a:gd name="connsiteY90" fmla="*/ 2411133 h 4220483"/>
              <a:gd name="connsiteX0" fmla="*/ 910036 w 5607730"/>
              <a:gd name="connsiteY0" fmla="*/ 2073656 h 4220483"/>
              <a:gd name="connsiteX1" fmla="*/ 1768260 w 5607730"/>
              <a:gd name="connsiteY1" fmla="*/ 1979546 h 4220483"/>
              <a:gd name="connsiteX2" fmla="*/ 1942146 w 5607730"/>
              <a:gd name="connsiteY2" fmla="*/ 1511853 h 4220483"/>
              <a:gd name="connsiteX3" fmla="*/ 2026092 w 5607730"/>
              <a:gd name="connsiteY3" fmla="*/ 1215048 h 4220483"/>
              <a:gd name="connsiteX4" fmla="*/ 1970639 w 5607730"/>
              <a:gd name="connsiteY4" fmla="*/ 1055438 h 4220483"/>
              <a:gd name="connsiteX5" fmla="*/ 2025068 w 5607730"/>
              <a:gd name="connsiteY5" fmla="*/ 935695 h 4220483"/>
              <a:gd name="connsiteX6" fmla="*/ 1972453 w 5607730"/>
              <a:gd name="connsiteY6" fmla="*/ 854052 h 4220483"/>
              <a:gd name="connsiteX7" fmla="*/ 2064981 w 5607730"/>
              <a:gd name="connsiteY7" fmla="*/ 777852 h 4220483"/>
              <a:gd name="connsiteX8" fmla="*/ 2046839 w 5607730"/>
              <a:gd name="connsiteY8" fmla="*/ 708909 h 4220483"/>
              <a:gd name="connsiteX9" fmla="*/ 1953207 w 5607730"/>
              <a:gd name="connsiteY9" fmla="*/ 789133 h 4220483"/>
              <a:gd name="connsiteX10" fmla="*/ 1872352 w 5607730"/>
              <a:gd name="connsiteY10" fmla="*/ 788502 h 4220483"/>
              <a:gd name="connsiteX11" fmla="*/ 1772171 w 5607730"/>
              <a:gd name="connsiteY11" fmla="*/ 751901 h 4220483"/>
              <a:gd name="connsiteX12" fmla="*/ 1642018 w 5607730"/>
              <a:gd name="connsiteY12" fmla="*/ 874641 h 4220483"/>
              <a:gd name="connsiteX13" fmla="*/ 1284208 w 5607730"/>
              <a:gd name="connsiteY13" fmla="*/ 869671 h 4220483"/>
              <a:gd name="connsiteX14" fmla="*/ 1125182 w 5607730"/>
              <a:gd name="connsiteY14" fmla="*/ 785188 h 4220483"/>
              <a:gd name="connsiteX15" fmla="*/ 1184817 w 5607730"/>
              <a:gd name="connsiteY15" fmla="*/ 581440 h 4220483"/>
              <a:gd name="connsiteX16" fmla="*/ 1229543 w 5607730"/>
              <a:gd name="connsiteY16" fmla="*/ 357809 h 4220483"/>
              <a:gd name="connsiteX17" fmla="*/ 1428325 w 5607730"/>
              <a:gd name="connsiteY17" fmla="*/ 263387 h 4220483"/>
              <a:gd name="connsiteX18" fmla="*/ 1597291 w 5607730"/>
              <a:gd name="connsiteY18" fmla="*/ 293205 h 4220483"/>
              <a:gd name="connsiteX19" fmla="*/ 1915343 w 5607730"/>
              <a:gd name="connsiteY19" fmla="*/ 124240 h 4220483"/>
              <a:gd name="connsiteX20" fmla="*/ 2253273 w 5607730"/>
              <a:gd name="connsiteY20" fmla="*/ 69574 h 4220483"/>
              <a:gd name="connsiteX21" fmla="*/ 2521630 w 5607730"/>
              <a:gd name="connsiteY21" fmla="*/ 89453 h 4220483"/>
              <a:gd name="connsiteX22" fmla="*/ 2874469 w 5607730"/>
              <a:gd name="connsiteY22" fmla="*/ 89453 h 4220483"/>
              <a:gd name="connsiteX23" fmla="*/ 3162704 w 5607730"/>
              <a:gd name="connsiteY23" fmla="*/ 0 h 4220483"/>
              <a:gd name="connsiteX24" fmla="*/ 3237247 w 5607730"/>
              <a:gd name="connsiteY24" fmla="*/ 19879 h 4220483"/>
              <a:gd name="connsiteX25" fmla="*/ 3495665 w 5607730"/>
              <a:gd name="connsiteY25" fmla="*/ 64605 h 4220483"/>
              <a:gd name="connsiteX26" fmla="*/ 3609965 w 5607730"/>
              <a:gd name="connsiteY26" fmla="*/ 134179 h 4220483"/>
              <a:gd name="connsiteX27" fmla="*/ 3833595 w 5607730"/>
              <a:gd name="connsiteY27" fmla="*/ 377687 h 4220483"/>
              <a:gd name="connsiteX28" fmla="*/ 4106921 w 5607730"/>
              <a:gd name="connsiteY28" fmla="*/ 591379 h 4220483"/>
              <a:gd name="connsiteX29" fmla="*/ 4375278 w 5607730"/>
              <a:gd name="connsiteY29" fmla="*/ 720587 h 4220483"/>
              <a:gd name="connsiteX30" fmla="*/ 4623756 w 5607730"/>
              <a:gd name="connsiteY30" fmla="*/ 944218 h 4220483"/>
              <a:gd name="connsiteX31" fmla="*/ 4882173 w 5607730"/>
              <a:gd name="connsiteY31" fmla="*/ 1013792 h 4220483"/>
              <a:gd name="connsiteX32" fmla="*/ 4981565 w 5607730"/>
              <a:gd name="connsiteY32" fmla="*/ 1207605 h 4220483"/>
              <a:gd name="connsiteX33" fmla="*/ 5056108 w 5607730"/>
              <a:gd name="connsiteY33" fmla="*/ 1500809 h 4220483"/>
              <a:gd name="connsiteX34" fmla="*/ 5324465 w 5607730"/>
              <a:gd name="connsiteY34" fmla="*/ 1714500 h 4220483"/>
              <a:gd name="connsiteX35" fmla="*/ 5528217 w 5607730"/>
              <a:gd name="connsiteY35" fmla="*/ 1928192 h 4220483"/>
              <a:gd name="connsiteX36" fmla="*/ 5607730 w 5607730"/>
              <a:gd name="connsiteY36" fmla="*/ 2171700 h 4220483"/>
              <a:gd name="connsiteX37" fmla="*/ 5567973 w 5607730"/>
              <a:gd name="connsiteY37" fmla="*/ 2410240 h 4220483"/>
              <a:gd name="connsiteX38" fmla="*/ 5438765 w 5607730"/>
              <a:gd name="connsiteY38" fmla="*/ 2643809 h 4220483"/>
              <a:gd name="connsiteX39" fmla="*/ 5399008 w 5607730"/>
              <a:gd name="connsiteY39" fmla="*/ 2678596 h 4220483"/>
              <a:gd name="connsiteX40" fmla="*/ 5314525 w 5607730"/>
              <a:gd name="connsiteY40" fmla="*/ 2658718 h 4220483"/>
              <a:gd name="connsiteX41" fmla="*/ 5249921 w 5607730"/>
              <a:gd name="connsiteY41" fmla="*/ 2559327 h 4220483"/>
              <a:gd name="connsiteX42" fmla="*/ 5200225 w 5607730"/>
              <a:gd name="connsiteY42" fmla="*/ 2469874 h 4220483"/>
              <a:gd name="connsiteX43" fmla="*/ 5100834 w 5607730"/>
              <a:gd name="connsiteY43" fmla="*/ 2335696 h 4220483"/>
              <a:gd name="connsiteX44" fmla="*/ 5031260 w 5607730"/>
              <a:gd name="connsiteY44" fmla="*/ 2271092 h 4220483"/>
              <a:gd name="connsiteX45" fmla="*/ 4996473 w 5607730"/>
              <a:gd name="connsiteY45" fmla="*/ 2216427 h 4220483"/>
              <a:gd name="connsiteX46" fmla="*/ 4971625 w 5607730"/>
              <a:gd name="connsiteY46" fmla="*/ 2261153 h 4220483"/>
              <a:gd name="connsiteX47" fmla="*/ 4951747 w 5607730"/>
              <a:gd name="connsiteY47" fmla="*/ 2276061 h 4220483"/>
              <a:gd name="connsiteX48" fmla="*/ 4911991 w 5607730"/>
              <a:gd name="connsiteY48" fmla="*/ 2241274 h 4220483"/>
              <a:gd name="connsiteX49" fmla="*/ 4852356 w 5607730"/>
              <a:gd name="connsiteY49" fmla="*/ 2251213 h 4220483"/>
              <a:gd name="connsiteX50" fmla="*/ 4787752 w 5607730"/>
              <a:gd name="connsiteY50" fmla="*/ 2290970 h 4220483"/>
              <a:gd name="connsiteX51" fmla="*/ 4733086 w 5607730"/>
              <a:gd name="connsiteY51" fmla="*/ 2360544 h 4220483"/>
              <a:gd name="connsiteX52" fmla="*/ 4728117 w 5607730"/>
              <a:gd name="connsiteY52" fmla="*/ 2430118 h 4220483"/>
              <a:gd name="connsiteX53" fmla="*/ 4688360 w 5607730"/>
              <a:gd name="connsiteY53" fmla="*/ 2454966 h 4220483"/>
              <a:gd name="connsiteX54" fmla="*/ 4743025 w 5607730"/>
              <a:gd name="connsiteY54" fmla="*/ 2534479 h 4220483"/>
              <a:gd name="connsiteX55" fmla="*/ 4777812 w 5607730"/>
              <a:gd name="connsiteY55" fmla="*/ 2594113 h 4220483"/>
              <a:gd name="connsiteX56" fmla="*/ 4817569 w 5607730"/>
              <a:gd name="connsiteY56" fmla="*/ 2648779 h 4220483"/>
              <a:gd name="connsiteX57" fmla="*/ 4862295 w 5607730"/>
              <a:gd name="connsiteY57" fmla="*/ 2703444 h 4220483"/>
              <a:gd name="connsiteX58" fmla="*/ 4872234 w 5607730"/>
              <a:gd name="connsiteY58" fmla="*/ 2748170 h 4220483"/>
              <a:gd name="connsiteX59" fmla="*/ 4872234 w 5607730"/>
              <a:gd name="connsiteY59" fmla="*/ 2792896 h 4220483"/>
              <a:gd name="connsiteX60" fmla="*/ 4832478 w 5607730"/>
              <a:gd name="connsiteY60" fmla="*/ 2922105 h 4220483"/>
              <a:gd name="connsiteX61" fmla="*/ 4703269 w 5607730"/>
              <a:gd name="connsiteY61" fmla="*/ 3061253 h 4220483"/>
              <a:gd name="connsiteX62" fmla="*/ 4509456 w 5607730"/>
              <a:gd name="connsiteY62" fmla="*/ 2728292 h 4220483"/>
              <a:gd name="connsiteX63" fmla="*/ 4380247 w 5607730"/>
              <a:gd name="connsiteY63" fmla="*/ 2564296 h 4220483"/>
              <a:gd name="connsiteX64" fmla="*/ 4121830 w 5607730"/>
              <a:gd name="connsiteY64" fmla="*/ 2479813 h 4220483"/>
              <a:gd name="connsiteX65" fmla="*/ 3749112 w 5607730"/>
              <a:gd name="connsiteY65" fmla="*/ 2425148 h 4220483"/>
              <a:gd name="connsiteX66" fmla="*/ 3455908 w 5607730"/>
              <a:gd name="connsiteY66" fmla="*/ 2524540 h 4220483"/>
              <a:gd name="connsiteX67" fmla="*/ 3132886 w 5607730"/>
              <a:gd name="connsiteY67" fmla="*/ 2499692 h 4220483"/>
              <a:gd name="connsiteX68" fmla="*/ 2874469 w 5607730"/>
              <a:gd name="connsiteY68" fmla="*/ 2504661 h 4220483"/>
              <a:gd name="connsiteX69" fmla="*/ 2442117 w 5607730"/>
              <a:gd name="connsiteY69" fmla="*/ 2514600 h 4220483"/>
              <a:gd name="connsiteX70" fmla="*/ 1845768 w 5607730"/>
              <a:gd name="connsiteY70" fmla="*/ 2594112 h 4220483"/>
              <a:gd name="connsiteX71" fmla="*/ 1751348 w 5607730"/>
              <a:gd name="connsiteY71" fmla="*/ 2812774 h 4220483"/>
              <a:gd name="connsiteX72" fmla="*/ 1746378 w 5607730"/>
              <a:gd name="connsiteY72" fmla="*/ 2981740 h 4220483"/>
              <a:gd name="connsiteX73" fmla="*/ 1671834 w 5607730"/>
              <a:gd name="connsiteY73" fmla="*/ 3066222 h 4220483"/>
              <a:gd name="connsiteX74" fmla="*/ 1478021 w 5607730"/>
              <a:gd name="connsiteY74" fmla="*/ 2862469 h 4220483"/>
              <a:gd name="connsiteX75" fmla="*/ 1363722 w 5607730"/>
              <a:gd name="connsiteY75" fmla="*/ 2683564 h 4220483"/>
              <a:gd name="connsiteX76" fmla="*/ 1338873 w 5607730"/>
              <a:gd name="connsiteY76" fmla="*/ 2579203 h 4220483"/>
              <a:gd name="connsiteX77" fmla="*/ 1358752 w 5607730"/>
              <a:gd name="connsiteY77" fmla="*/ 2777987 h 4220483"/>
              <a:gd name="connsiteX78" fmla="*/ 1522747 w 5607730"/>
              <a:gd name="connsiteY78" fmla="*/ 2986708 h 4220483"/>
              <a:gd name="connsiteX79" fmla="*/ 1691713 w 5607730"/>
              <a:gd name="connsiteY79" fmla="*/ 3414090 h 4220483"/>
              <a:gd name="connsiteX80" fmla="*/ 1935221 w 5607730"/>
              <a:gd name="connsiteY80" fmla="*/ 3876259 h 4220483"/>
              <a:gd name="connsiteX81" fmla="*/ 2029643 w 5607730"/>
              <a:gd name="connsiteY81" fmla="*/ 4005468 h 4220483"/>
              <a:gd name="connsiteX82" fmla="*/ 1666864 w 5607730"/>
              <a:gd name="connsiteY82" fmla="*/ 4204249 h 4220483"/>
              <a:gd name="connsiteX83" fmla="*/ 1666865 w 5607730"/>
              <a:gd name="connsiteY83" fmla="*/ 4209219 h 4220483"/>
              <a:gd name="connsiteX84" fmla="*/ 364839 w 5607730"/>
              <a:gd name="connsiteY84" fmla="*/ 4025345 h 4220483"/>
              <a:gd name="connsiteX85" fmla="*/ 12000 w 5607730"/>
              <a:gd name="connsiteY85" fmla="*/ 3523419 h 4220483"/>
              <a:gd name="connsiteX86" fmla="*/ 141208 w 5607730"/>
              <a:gd name="connsiteY86" fmla="*/ 2623928 h 4220483"/>
              <a:gd name="connsiteX87" fmla="*/ 344960 w 5607730"/>
              <a:gd name="connsiteY87" fmla="*/ 2131941 h 4220483"/>
              <a:gd name="connsiteX88" fmla="*/ 528834 w 5607730"/>
              <a:gd name="connsiteY88" fmla="*/ 2211454 h 4220483"/>
              <a:gd name="connsiteX89" fmla="*/ 603377 w 5607730"/>
              <a:gd name="connsiteY89" fmla="*/ 2236303 h 4220483"/>
              <a:gd name="connsiteX90" fmla="*/ 912257 w 5607730"/>
              <a:gd name="connsiteY90" fmla="*/ 2066359 h 4220483"/>
              <a:gd name="connsiteX0" fmla="*/ 910036 w 5607730"/>
              <a:gd name="connsiteY0" fmla="*/ 2073656 h 4220483"/>
              <a:gd name="connsiteX1" fmla="*/ 1768260 w 5607730"/>
              <a:gd name="connsiteY1" fmla="*/ 1979546 h 4220483"/>
              <a:gd name="connsiteX2" fmla="*/ 1942146 w 5607730"/>
              <a:gd name="connsiteY2" fmla="*/ 1511853 h 4220483"/>
              <a:gd name="connsiteX3" fmla="*/ 2026092 w 5607730"/>
              <a:gd name="connsiteY3" fmla="*/ 1215048 h 4220483"/>
              <a:gd name="connsiteX4" fmla="*/ 1970639 w 5607730"/>
              <a:gd name="connsiteY4" fmla="*/ 1055438 h 4220483"/>
              <a:gd name="connsiteX5" fmla="*/ 2025068 w 5607730"/>
              <a:gd name="connsiteY5" fmla="*/ 935695 h 4220483"/>
              <a:gd name="connsiteX6" fmla="*/ 1972453 w 5607730"/>
              <a:gd name="connsiteY6" fmla="*/ 854052 h 4220483"/>
              <a:gd name="connsiteX7" fmla="*/ 2064981 w 5607730"/>
              <a:gd name="connsiteY7" fmla="*/ 777852 h 4220483"/>
              <a:gd name="connsiteX8" fmla="*/ 2046839 w 5607730"/>
              <a:gd name="connsiteY8" fmla="*/ 708909 h 4220483"/>
              <a:gd name="connsiteX9" fmla="*/ 1953207 w 5607730"/>
              <a:gd name="connsiteY9" fmla="*/ 789133 h 4220483"/>
              <a:gd name="connsiteX10" fmla="*/ 1872352 w 5607730"/>
              <a:gd name="connsiteY10" fmla="*/ 788502 h 4220483"/>
              <a:gd name="connsiteX11" fmla="*/ 1772171 w 5607730"/>
              <a:gd name="connsiteY11" fmla="*/ 751901 h 4220483"/>
              <a:gd name="connsiteX12" fmla="*/ 1642018 w 5607730"/>
              <a:gd name="connsiteY12" fmla="*/ 874641 h 4220483"/>
              <a:gd name="connsiteX13" fmla="*/ 1284208 w 5607730"/>
              <a:gd name="connsiteY13" fmla="*/ 869671 h 4220483"/>
              <a:gd name="connsiteX14" fmla="*/ 1125182 w 5607730"/>
              <a:gd name="connsiteY14" fmla="*/ 785188 h 4220483"/>
              <a:gd name="connsiteX15" fmla="*/ 1184817 w 5607730"/>
              <a:gd name="connsiteY15" fmla="*/ 581440 h 4220483"/>
              <a:gd name="connsiteX16" fmla="*/ 1229543 w 5607730"/>
              <a:gd name="connsiteY16" fmla="*/ 357809 h 4220483"/>
              <a:gd name="connsiteX17" fmla="*/ 1428325 w 5607730"/>
              <a:gd name="connsiteY17" fmla="*/ 263387 h 4220483"/>
              <a:gd name="connsiteX18" fmla="*/ 1597291 w 5607730"/>
              <a:gd name="connsiteY18" fmla="*/ 293205 h 4220483"/>
              <a:gd name="connsiteX19" fmla="*/ 1915343 w 5607730"/>
              <a:gd name="connsiteY19" fmla="*/ 124240 h 4220483"/>
              <a:gd name="connsiteX20" fmla="*/ 2253273 w 5607730"/>
              <a:gd name="connsiteY20" fmla="*/ 69574 h 4220483"/>
              <a:gd name="connsiteX21" fmla="*/ 2521630 w 5607730"/>
              <a:gd name="connsiteY21" fmla="*/ 89453 h 4220483"/>
              <a:gd name="connsiteX22" fmla="*/ 2874469 w 5607730"/>
              <a:gd name="connsiteY22" fmla="*/ 89453 h 4220483"/>
              <a:gd name="connsiteX23" fmla="*/ 3162704 w 5607730"/>
              <a:gd name="connsiteY23" fmla="*/ 0 h 4220483"/>
              <a:gd name="connsiteX24" fmla="*/ 3237247 w 5607730"/>
              <a:gd name="connsiteY24" fmla="*/ 19879 h 4220483"/>
              <a:gd name="connsiteX25" fmla="*/ 3495665 w 5607730"/>
              <a:gd name="connsiteY25" fmla="*/ 64605 h 4220483"/>
              <a:gd name="connsiteX26" fmla="*/ 3609965 w 5607730"/>
              <a:gd name="connsiteY26" fmla="*/ 134179 h 4220483"/>
              <a:gd name="connsiteX27" fmla="*/ 3833595 w 5607730"/>
              <a:gd name="connsiteY27" fmla="*/ 377687 h 4220483"/>
              <a:gd name="connsiteX28" fmla="*/ 4106921 w 5607730"/>
              <a:gd name="connsiteY28" fmla="*/ 591379 h 4220483"/>
              <a:gd name="connsiteX29" fmla="*/ 4375278 w 5607730"/>
              <a:gd name="connsiteY29" fmla="*/ 720587 h 4220483"/>
              <a:gd name="connsiteX30" fmla="*/ 4623756 w 5607730"/>
              <a:gd name="connsiteY30" fmla="*/ 944218 h 4220483"/>
              <a:gd name="connsiteX31" fmla="*/ 4882173 w 5607730"/>
              <a:gd name="connsiteY31" fmla="*/ 1013792 h 4220483"/>
              <a:gd name="connsiteX32" fmla="*/ 4981565 w 5607730"/>
              <a:gd name="connsiteY32" fmla="*/ 1207605 h 4220483"/>
              <a:gd name="connsiteX33" fmla="*/ 5056108 w 5607730"/>
              <a:gd name="connsiteY33" fmla="*/ 1500809 h 4220483"/>
              <a:gd name="connsiteX34" fmla="*/ 5324465 w 5607730"/>
              <a:gd name="connsiteY34" fmla="*/ 1714500 h 4220483"/>
              <a:gd name="connsiteX35" fmla="*/ 5528217 w 5607730"/>
              <a:gd name="connsiteY35" fmla="*/ 1928192 h 4220483"/>
              <a:gd name="connsiteX36" fmla="*/ 5607730 w 5607730"/>
              <a:gd name="connsiteY36" fmla="*/ 2171700 h 4220483"/>
              <a:gd name="connsiteX37" fmla="*/ 5567973 w 5607730"/>
              <a:gd name="connsiteY37" fmla="*/ 2410240 h 4220483"/>
              <a:gd name="connsiteX38" fmla="*/ 5438765 w 5607730"/>
              <a:gd name="connsiteY38" fmla="*/ 2643809 h 4220483"/>
              <a:gd name="connsiteX39" fmla="*/ 5399008 w 5607730"/>
              <a:gd name="connsiteY39" fmla="*/ 2678596 h 4220483"/>
              <a:gd name="connsiteX40" fmla="*/ 5314525 w 5607730"/>
              <a:gd name="connsiteY40" fmla="*/ 2658718 h 4220483"/>
              <a:gd name="connsiteX41" fmla="*/ 5249921 w 5607730"/>
              <a:gd name="connsiteY41" fmla="*/ 2559327 h 4220483"/>
              <a:gd name="connsiteX42" fmla="*/ 5200225 w 5607730"/>
              <a:gd name="connsiteY42" fmla="*/ 2469874 h 4220483"/>
              <a:gd name="connsiteX43" fmla="*/ 5100834 w 5607730"/>
              <a:gd name="connsiteY43" fmla="*/ 2335696 h 4220483"/>
              <a:gd name="connsiteX44" fmla="*/ 5031260 w 5607730"/>
              <a:gd name="connsiteY44" fmla="*/ 2271092 h 4220483"/>
              <a:gd name="connsiteX45" fmla="*/ 4996473 w 5607730"/>
              <a:gd name="connsiteY45" fmla="*/ 2216427 h 4220483"/>
              <a:gd name="connsiteX46" fmla="*/ 4971625 w 5607730"/>
              <a:gd name="connsiteY46" fmla="*/ 2261153 h 4220483"/>
              <a:gd name="connsiteX47" fmla="*/ 4951747 w 5607730"/>
              <a:gd name="connsiteY47" fmla="*/ 2276061 h 4220483"/>
              <a:gd name="connsiteX48" fmla="*/ 4911991 w 5607730"/>
              <a:gd name="connsiteY48" fmla="*/ 2241274 h 4220483"/>
              <a:gd name="connsiteX49" fmla="*/ 4852356 w 5607730"/>
              <a:gd name="connsiteY49" fmla="*/ 2251213 h 4220483"/>
              <a:gd name="connsiteX50" fmla="*/ 4787752 w 5607730"/>
              <a:gd name="connsiteY50" fmla="*/ 2290970 h 4220483"/>
              <a:gd name="connsiteX51" fmla="*/ 4733086 w 5607730"/>
              <a:gd name="connsiteY51" fmla="*/ 2360544 h 4220483"/>
              <a:gd name="connsiteX52" fmla="*/ 4728117 w 5607730"/>
              <a:gd name="connsiteY52" fmla="*/ 2430118 h 4220483"/>
              <a:gd name="connsiteX53" fmla="*/ 4688360 w 5607730"/>
              <a:gd name="connsiteY53" fmla="*/ 2454966 h 4220483"/>
              <a:gd name="connsiteX54" fmla="*/ 4743025 w 5607730"/>
              <a:gd name="connsiteY54" fmla="*/ 2534479 h 4220483"/>
              <a:gd name="connsiteX55" fmla="*/ 4777812 w 5607730"/>
              <a:gd name="connsiteY55" fmla="*/ 2594113 h 4220483"/>
              <a:gd name="connsiteX56" fmla="*/ 4817569 w 5607730"/>
              <a:gd name="connsiteY56" fmla="*/ 2648779 h 4220483"/>
              <a:gd name="connsiteX57" fmla="*/ 4862295 w 5607730"/>
              <a:gd name="connsiteY57" fmla="*/ 2703444 h 4220483"/>
              <a:gd name="connsiteX58" fmla="*/ 4872234 w 5607730"/>
              <a:gd name="connsiteY58" fmla="*/ 2748170 h 4220483"/>
              <a:gd name="connsiteX59" fmla="*/ 4872234 w 5607730"/>
              <a:gd name="connsiteY59" fmla="*/ 2792896 h 4220483"/>
              <a:gd name="connsiteX60" fmla="*/ 4832478 w 5607730"/>
              <a:gd name="connsiteY60" fmla="*/ 2922105 h 4220483"/>
              <a:gd name="connsiteX61" fmla="*/ 4703269 w 5607730"/>
              <a:gd name="connsiteY61" fmla="*/ 3061253 h 4220483"/>
              <a:gd name="connsiteX62" fmla="*/ 4509456 w 5607730"/>
              <a:gd name="connsiteY62" fmla="*/ 2728292 h 4220483"/>
              <a:gd name="connsiteX63" fmla="*/ 4380247 w 5607730"/>
              <a:gd name="connsiteY63" fmla="*/ 2564296 h 4220483"/>
              <a:gd name="connsiteX64" fmla="*/ 4121830 w 5607730"/>
              <a:gd name="connsiteY64" fmla="*/ 2479813 h 4220483"/>
              <a:gd name="connsiteX65" fmla="*/ 3749112 w 5607730"/>
              <a:gd name="connsiteY65" fmla="*/ 2425148 h 4220483"/>
              <a:gd name="connsiteX66" fmla="*/ 3455908 w 5607730"/>
              <a:gd name="connsiteY66" fmla="*/ 2524540 h 4220483"/>
              <a:gd name="connsiteX67" fmla="*/ 3132886 w 5607730"/>
              <a:gd name="connsiteY67" fmla="*/ 2499692 h 4220483"/>
              <a:gd name="connsiteX68" fmla="*/ 2874469 w 5607730"/>
              <a:gd name="connsiteY68" fmla="*/ 2504661 h 4220483"/>
              <a:gd name="connsiteX69" fmla="*/ 2442117 w 5607730"/>
              <a:gd name="connsiteY69" fmla="*/ 2514600 h 4220483"/>
              <a:gd name="connsiteX70" fmla="*/ 1845768 w 5607730"/>
              <a:gd name="connsiteY70" fmla="*/ 2594112 h 4220483"/>
              <a:gd name="connsiteX71" fmla="*/ 1751348 w 5607730"/>
              <a:gd name="connsiteY71" fmla="*/ 2812774 h 4220483"/>
              <a:gd name="connsiteX72" fmla="*/ 1746378 w 5607730"/>
              <a:gd name="connsiteY72" fmla="*/ 2981740 h 4220483"/>
              <a:gd name="connsiteX73" fmla="*/ 1671834 w 5607730"/>
              <a:gd name="connsiteY73" fmla="*/ 3066222 h 4220483"/>
              <a:gd name="connsiteX74" fmla="*/ 1478021 w 5607730"/>
              <a:gd name="connsiteY74" fmla="*/ 2862469 h 4220483"/>
              <a:gd name="connsiteX75" fmla="*/ 1363722 w 5607730"/>
              <a:gd name="connsiteY75" fmla="*/ 2683564 h 4220483"/>
              <a:gd name="connsiteX76" fmla="*/ 1338873 w 5607730"/>
              <a:gd name="connsiteY76" fmla="*/ 2579203 h 4220483"/>
              <a:gd name="connsiteX77" fmla="*/ 1358752 w 5607730"/>
              <a:gd name="connsiteY77" fmla="*/ 2777987 h 4220483"/>
              <a:gd name="connsiteX78" fmla="*/ 1522747 w 5607730"/>
              <a:gd name="connsiteY78" fmla="*/ 2986708 h 4220483"/>
              <a:gd name="connsiteX79" fmla="*/ 1691713 w 5607730"/>
              <a:gd name="connsiteY79" fmla="*/ 3414090 h 4220483"/>
              <a:gd name="connsiteX80" fmla="*/ 1935221 w 5607730"/>
              <a:gd name="connsiteY80" fmla="*/ 3876259 h 4220483"/>
              <a:gd name="connsiteX81" fmla="*/ 2029643 w 5607730"/>
              <a:gd name="connsiteY81" fmla="*/ 4005468 h 4220483"/>
              <a:gd name="connsiteX82" fmla="*/ 1666864 w 5607730"/>
              <a:gd name="connsiteY82" fmla="*/ 4204249 h 4220483"/>
              <a:gd name="connsiteX83" fmla="*/ 1666865 w 5607730"/>
              <a:gd name="connsiteY83" fmla="*/ 4209219 h 4220483"/>
              <a:gd name="connsiteX84" fmla="*/ 364839 w 5607730"/>
              <a:gd name="connsiteY84" fmla="*/ 4025345 h 4220483"/>
              <a:gd name="connsiteX85" fmla="*/ 12000 w 5607730"/>
              <a:gd name="connsiteY85" fmla="*/ 3523419 h 4220483"/>
              <a:gd name="connsiteX86" fmla="*/ 141208 w 5607730"/>
              <a:gd name="connsiteY86" fmla="*/ 2623928 h 4220483"/>
              <a:gd name="connsiteX87" fmla="*/ 344960 w 5607730"/>
              <a:gd name="connsiteY87" fmla="*/ 2131941 h 4220483"/>
              <a:gd name="connsiteX88" fmla="*/ 528834 w 5607730"/>
              <a:gd name="connsiteY88" fmla="*/ 2211454 h 4220483"/>
              <a:gd name="connsiteX89" fmla="*/ 603377 w 5607730"/>
              <a:gd name="connsiteY89" fmla="*/ 2236303 h 4220483"/>
              <a:gd name="connsiteX90" fmla="*/ 912257 w 5607730"/>
              <a:gd name="connsiteY90" fmla="*/ 2066359 h 4220483"/>
              <a:gd name="connsiteX91" fmla="*/ 910036 w 5607730"/>
              <a:gd name="connsiteY91" fmla="*/ 2073656 h 4220483"/>
              <a:gd name="connsiteX0" fmla="*/ 910036 w 5607730"/>
              <a:gd name="connsiteY0" fmla="*/ 2073656 h 4220483"/>
              <a:gd name="connsiteX1" fmla="*/ 1768260 w 5607730"/>
              <a:gd name="connsiteY1" fmla="*/ 1979546 h 4220483"/>
              <a:gd name="connsiteX2" fmla="*/ 1942146 w 5607730"/>
              <a:gd name="connsiteY2" fmla="*/ 1511853 h 4220483"/>
              <a:gd name="connsiteX3" fmla="*/ 2026092 w 5607730"/>
              <a:gd name="connsiteY3" fmla="*/ 1215048 h 4220483"/>
              <a:gd name="connsiteX4" fmla="*/ 1970639 w 5607730"/>
              <a:gd name="connsiteY4" fmla="*/ 1055438 h 4220483"/>
              <a:gd name="connsiteX5" fmla="*/ 2025068 w 5607730"/>
              <a:gd name="connsiteY5" fmla="*/ 935695 h 4220483"/>
              <a:gd name="connsiteX6" fmla="*/ 1972453 w 5607730"/>
              <a:gd name="connsiteY6" fmla="*/ 854052 h 4220483"/>
              <a:gd name="connsiteX7" fmla="*/ 2064981 w 5607730"/>
              <a:gd name="connsiteY7" fmla="*/ 777852 h 4220483"/>
              <a:gd name="connsiteX8" fmla="*/ 2046839 w 5607730"/>
              <a:gd name="connsiteY8" fmla="*/ 708909 h 4220483"/>
              <a:gd name="connsiteX9" fmla="*/ 1953207 w 5607730"/>
              <a:gd name="connsiteY9" fmla="*/ 789133 h 4220483"/>
              <a:gd name="connsiteX10" fmla="*/ 1872352 w 5607730"/>
              <a:gd name="connsiteY10" fmla="*/ 788502 h 4220483"/>
              <a:gd name="connsiteX11" fmla="*/ 1772171 w 5607730"/>
              <a:gd name="connsiteY11" fmla="*/ 751901 h 4220483"/>
              <a:gd name="connsiteX12" fmla="*/ 1642018 w 5607730"/>
              <a:gd name="connsiteY12" fmla="*/ 874641 h 4220483"/>
              <a:gd name="connsiteX13" fmla="*/ 1350164 w 5607730"/>
              <a:gd name="connsiteY13" fmla="*/ 917640 h 4220483"/>
              <a:gd name="connsiteX14" fmla="*/ 1125182 w 5607730"/>
              <a:gd name="connsiteY14" fmla="*/ 785188 h 4220483"/>
              <a:gd name="connsiteX15" fmla="*/ 1184817 w 5607730"/>
              <a:gd name="connsiteY15" fmla="*/ 581440 h 4220483"/>
              <a:gd name="connsiteX16" fmla="*/ 1229543 w 5607730"/>
              <a:gd name="connsiteY16" fmla="*/ 357809 h 4220483"/>
              <a:gd name="connsiteX17" fmla="*/ 1428325 w 5607730"/>
              <a:gd name="connsiteY17" fmla="*/ 263387 h 4220483"/>
              <a:gd name="connsiteX18" fmla="*/ 1597291 w 5607730"/>
              <a:gd name="connsiteY18" fmla="*/ 293205 h 4220483"/>
              <a:gd name="connsiteX19" fmla="*/ 1915343 w 5607730"/>
              <a:gd name="connsiteY19" fmla="*/ 124240 h 4220483"/>
              <a:gd name="connsiteX20" fmla="*/ 2253273 w 5607730"/>
              <a:gd name="connsiteY20" fmla="*/ 69574 h 4220483"/>
              <a:gd name="connsiteX21" fmla="*/ 2521630 w 5607730"/>
              <a:gd name="connsiteY21" fmla="*/ 89453 h 4220483"/>
              <a:gd name="connsiteX22" fmla="*/ 2874469 w 5607730"/>
              <a:gd name="connsiteY22" fmla="*/ 89453 h 4220483"/>
              <a:gd name="connsiteX23" fmla="*/ 3162704 w 5607730"/>
              <a:gd name="connsiteY23" fmla="*/ 0 h 4220483"/>
              <a:gd name="connsiteX24" fmla="*/ 3237247 w 5607730"/>
              <a:gd name="connsiteY24" fmla="*/ 19879 h 4220483"/>
              <a:gd name="connsiteX25" fmla="*/ 3495665 w 5607730"/>
              <a:gd name="connsiteY25" fmla="*/ 64605 h 4220483"/>
              <a:gd name="connsiteX26" fmla="*/ 3609965 w 5607730"/>
              <a:gd name="connsiteY26" fmla="*/ 134179 h 4220483"/>
              <a:gd name="connsiteX27" fmla="*/ 3833595 w 5607730"/>
              <a:gd name="connsiteY27" fmla="*/ 377687 h 4220483"/>
              <a:gd name="connsiteX28" fmla="*/ 4106921 w 5607730"/>
              <a:gd name="connsiteY28" fmla="*/ 591379 h 4220483"/>
              <a:gd name="connsiteX29" fmla="*/ 4375278 w 5607730"/>
              <a:gd name="connsiteY29" fmla="*/ 720587 h 4220483"/>
              <a:gd name="connsiteX30" fmla="*/ 4623756 w 5607730"/>
              <a:gd name="connsiteY30" fmla="*/ 944218 h 4220483"/>
              <a:gd name="connsiteX31" fmla="*/ 4882173 w 5607730"/>
              <a:gd name="connsiteY31" fmla="*/ 1013792 h 4220483"/>
              <a:gd name="connsiteX32" fmla="*/ 4981565 w 5607730"/>
              <a:gd name="connsiteY32" fmla="*/ 1207605 h 4220483"/>
              <a:gd name="connsiteX33" fmla="*/ 5056108 w 5607730"/>
              <a:gd name="connsiteY33" fmla="*/ 1500809 h 4220483"/>
              <a:gd name="connsiteX34" fmla="*/ 5324465 w 5607730"/>
              <a:gd name="connsiteY34" fmla="*/ 1714500 h 4220483"/>
              <a:gd name="connsiteX35" fmla="*/ 5528217 w 5607730"/>
              <a:gd name="connsiteY35" fmla="*/ 1928192 h 4220483"/>
              <a:gd name="connsiteX36" fmla="*/ 5607730 w 5607730"/>
              <a:gd name="connsiteY36" fmla="*/ 2171700 h 4220483"/>
              <a:gd name="connsiteX37" fmla="*/ 5567973 w 5607730"/>
              <a:gd name="connsiteY37" fmla="*/ 2410240 h 4220483"/>
              <a:gd name="connsiteX38" fmla="*/ 5438765 w 5607730"/>
              <a:gd name="connsiteY38" fmla="*/ 2643809 h 4220483"/>
              <a:gd name="connsiteX39" fmla="*/ 5399008 w 5607730"/>
              <a:gd name="connsiteY39" fmla="*/ 2678596 h 4220483"/>
              <a:gd name="connsiteX40" fmla="*/ 5314525 w 5607730"/>
              <a:gd name="connsiteY40" fmla="*/ 2658718 h 4220483"/>
              <a:gd name="connsiteX41" fmla="*/ 5249921 w 5607730"/>
              <a:gd name="connsiteY41" fmla="*/ 2559327 h 4220483"/>
              <a:gd name="connsiteX42" fmla="*/ 5200225 w 5607730"/>
              <a:gd name="connsiteY42" fmla="*/ 2469874 h 4220483"/>
              <a:gd name="connsiteX43" fmla="*/ 5100834 w 5607730"/>
              <a:gd name="connsiteY43" fmla="*/ 2335696 h 4220483"/>
              <a:gd name="connsiteX44" fmla="*/ 5031260 w 5607730"/>
              <a:gd name="connsiteY44" fmla="*/ 2271092 h 4220483"/>
              <a:gd name="connsiteX45" fmla="*/ 4996473 w 5607730"/>
              <a:gd name="connsiteY45" fmla="*/ 2216427 h 4220483"/>
              <a:gd name="connsiteX46" fmla="*/ 4971625 w 5607730"/>
              <a:gd name="connsiteY46" fmla="*/ 2261153 h 4220483"/>
              <a:gd name="connsiteX47" fmla="*/ 4951747 w 5607730"/>
              <a:gd name="connsiteY47" fmla="*/ 2276061 h 4220483"/>
              <a:gd name="connsiteX48" fmla="*/ 4911991 w 5607730"/>
              <a:gd name="connsiteY48" fmla="*/ 2241274 h 4220483"/>
              <a:gd name="connsiteX49" fmla="*/ 4852356 w 5607730"/>
              <a:gd name="connsiteY49" fmla="*/ 2251213 h 4220483"/>
              <a:gd name="connsiteX50" fmla="*/ 4787752 w 5607730"/>
              <a:gd name="connsiteY50" fmla="*/ 2290970 h 4220483"/>
              <a:gd name="connsiteX51" fmla="*/ 4733086 w 5607730"/>
              <a:gd name="connsiteY51" fmla="*/ 2360544 h 4220483"/>
              <a:gd name="connsiteX52" fmla="*/ 4728117 w 5607730"/>
              <a:gd name="connsiteY52" fmla="*/ 2430118 h 4220483"/>
              <a:gd name="connsiteX53" fmla="*/ 4688360 w 5607730"/>
              <a:gd name="connsiteY53" fmla="*/ 2454966 h 4220483"/>
              <a:gd name="connsiteX54" fmla="*/ 4743025 w 5607730"/>
              <a:gd name="connsiteY54" fmla="*/ 2534479 h 4220483"/>
              <a:gd name="connsiteX55" fmla="*/ 4777812 w 5607730"/>
              <a:gd name="connsiteY55" fmla="*/ 2594113 h 4220483"/>
              <a:gd name="connsiteX56" fmla="*/ 4817569 w 5607730"/>
              <a:gd name="connsiteY56" fmla="*/ 2648779 h 4220483"/>
              <a:gd name="connsiteX57" fmla="*/ 4862295 w 5607730"/>
              <a:gd name="connsiteY57" fmla="*/ 2703444 h 4220483"/>
              <a:gd name="connsiteX58" fmla="*/ 4872234 w 5607730"/>
              <a:gd name="connsiteY58" fmla="*/ 2748170 h 4220483"/>
              <a:gd name="connsiteX59" fmla="*/ 4872234 w 5607730"/>
              <a:gd name="connsiteY59" fmla="*/ 2792896 h 4220483"/>
              <a:gd name="connsiteX60" fmla="*/ 4832478 w 5607730"/>
              <a:gd name="connsiteY60" fmla="*/ 2922105 h 4220483"/>
              <a:gd name="connsiteX61" fmla="*/ 4703269 w 5607730"/>
              <a:gd name="connsiteY61" fmla="*/ 3061253 h 4220483"/>
              <a:gd name="connsiteX62" fmla="*/ 4509456 w 5607730"/>
              <a:gd name="connsiteY62" fmla="*/ 2728292 h 4220483"/>
              <a:gd name="connsiteX63" fmla="*/ 4380247 w 5607730"/>
              <a:gd name="connsiteY63" fmla="*/ 2564296 h 4220483"/>
              <a:gd name="connsiteX64" fmla="*/ 4121830 w 5607730"/>
              <a:gd name="connsiteY64" fmla="*/ 2479813 h 4220483"/>
              <a:gd name="connsiteX65" fmla="*/ 3749112 w 5607730"/>
              <a:gd name="connsiteY65" fmla="*/ 2425148 h 4220483"/>
              <a:gd name="connsiteX66" fmla="*/ 3455908 w 5607730"/>
              <a:gd name="connsiteY66" fmla="*/ 2524540 h 4220483"/>
              <a:gd name="connsiteX67" fmla="*/ 3132886 w 5607730"/>
              <a:gd name="connsiteY67" fmla="*/ 2499692 h 4220483"/>
              <a:gd name="connsiteX68" fmla="*/ 2874469 w 5607730"/>
              <a:gd name="connsiteY68" fmla="*/ 2504661 h 4220483"/>
              <a:gd name="connsiteX69" fmla="*/ 2442117 w 5607730"/>
              <a:gd name="connsiteY69" fmla="*/ 2514600 h 4220483"/>
              <a:gd name="connsiteX70" fmla="*/ 1845768 w 5607730"/>
              <a:gd name="connsiteY70" fmla="*/ 2594112 h 4220483"/>
              <a:gd name="connsiteX71" fmla="*/ 1751348 w 5607730"/>
              <a:gd name="connsiteY71" fmla="*/ 2812774 h 4220483"/>
              <a:gd name="connsiteX72" fmla="*/ 1746378 w 5607730"/>
              <a:gd name="connsiteY72" fmla="*/ 2981740 h 4220483"/>
              <a:gd name="connsiteX73" fmla="*/ 1671834 w 5607730"/>
              <a:gd name="connsiteY73" fmla="*/ 3066222 h 4220483"/>
              <a:gd name="connsiteX74" fmla="*/ 1478021 w 5607730"/>
              <a:gd name="connsiteY74" fmla="*/ 2862469 h 4220483"/>
              <a:gd name="connsiteX75" fmla="*/ 1363722 w 5607730"/>
              <a:gd name="connsiteY75" fmla="*/ 2683564 h 4220483"/>
              <a:gd name="connsiteX76" fmla="*/ 1338873 w 5607730"/>
              <a:gd name="connsiteY76" fmla="*/ 2579203 h 4220483"/>
              <a:gd name="connsiteX77" fmla="*/ 1358752 w 5607730"/>
              <a:gd name="connsiteY77" fmla="*/ 2777987 h 4220483"/>
              <a:gd name="connsiteX78" fmla="*/ 1522747 w 5607730"/>
              <a:gd name="connsiteY78" fmla="*/ 2986708 h 4220483"/>
              <a:gd name="connsiteX79" fmla="*/ 1691713 w 5607730"/>
              <a:gd name="connsiteY79" fmla="*/ 3414090 h 4220483"/>
              <a:gd name="connsiteX80" fmla="*/ 1935221 w 5607730"/>
              <a:gd name="connsiteY80" fmla="*/ 3876259 h 4220483"/>
              <a:gd name="connsiteX81" fmla="*/ 2029643 w 5607730"/>
              <a:gd name="connsiteY81" fmla="*/ 4005468 h 4220483"/>
              <a:gd name="connsiteX82" fmla="*/ 1666864 w 5607730"/>
              <a:gd name="connsiteY82" fmla="*/ 4204249 h 4220483"/>
              <a:gd name="connsiteX83" fmla="*/ 1666865 w 5607730"/>
              <a:gd name="connsiteY83" fmla="*/ 4209219 h 4220483"/>
              <a:gd name="connsiteX84" fmla="*/ 364839 w 5607730"/>
              <a:gd name="connsiteY84" fmla="*/ 4025345 h 4220483"/>
              <a:gd name="connsiteX85" fmla="*/ 12000 w 5607730"/>
              <a:gd name="connsiteY85" fmla="*/ 3523419 h 4220483"/>
              <a:gd name="connsiteX86" fmla="*/ 141208 w 5607730"/>
              <a:gd name="connsiteY86" fmla="*/ 2623928 h 4220483"/>
              <a:gd name="connsiteX87" fmla="*/ 344960 w 5607730"/>
              <a:gd name="connsiteY87" fmla="*/ 2131941 h 4220483"/>
              <a:gd name="connsiteX88" fmla="*/ 528834 w 5607730"/>
              <a:gd name="connsiteY88" fmla="*/ 2211454 h 4220483"/>
              <a:gd name="connsiteX89" fmla="*/ 603377 w 5607730"/>
              <a:gd name="connsiteY89" fmla="*/ 2236303 h 4220483"/>
              <a:gd name="connsiteX90" fmla="*/ 912257 w 5607730"/>
              <a:gd name="connsiteY90" fmla="*/ 2066359 h 4220483"/>
              <a:gd name="connsiteX91" fmla="*/ 910036 w 5607730"/>
              <a:gd name="connsiteY91" fmla="*/ 2073656 h 4220483"/>
              <a:gd name="connsiteX0" fmla="*/ 910036 w 5607730"/>
              <a:gd name="connsiteY0" fmla="*/ 2073656 h 4220483"/>
              <a:gd name="connsiteX1" fmla="*/ 1768260 w 5607730"/>
              <a:gd name="connsiteY1" fmla="*/ 1979546 h 4220483"/>
              <a:gd name="connsiteX2" fmla="*/ 1942146 w 5607730"/>
              <a:gd name="connsiteY2" fmla="*/ 1511853 h 4220483"/>
              <a:gd name="connsiteX3" fmla="*/ 2026092 w 5607730"/>
              <a:gd name="connsiteY3" fmla="*/ 1215048 h 4220483"/>
              <a:gd name="connsiteX4" fmla="*/ 1970639 w 5607730"/>
              <a:gd name="connsiteY4" fmla="*/ 1055438 h 4220483"/>
              <a:gd name="connsiteX5" fmla="*/ 2025068 w 5607730"/>
              <a:gd name="connsiteY5" fmla="*/ 935695 h 4220483"/>
              <a:gd name="connsiteX6" fmla="*/ 1972453 w 5607730"/>
              <a:gd name="connsiteY6" fmla="*/ 854052 h 4220483"/>
              <a:gd name="connsiteX7" fmla="*/ 2064981 w 5607730"/>
              <a:gd name="connsiteY7" fmla="*/ 777852 h 4220483"/>
              <a:gd name="connsiteX8" fmla="*/ 2046839 w 5607730"/>
              <a:gd name="connsiteY8" fmla="*/ 708909 h 4220483"/>
              <a:gd name="connsiteX9" fmla="*/ 1953207 w 5607730"/>
              <a:gd name="connsiteY9" fmla="*/ 789133 h 4220483"/>
              <a:gd name="connsiteX10" fmla="*/ 1872352 w 5607730"/>
              <a:gd name="connsiteY10" fmla="*/ 788502 h 4220483"/>
              <a:gd name="connsiteX11" fmla="*/ 1772171 w 5607730"/>
              <a:gd name="connsiteY11" fmla="*/ 751901 h 4220483"/>
              <a:gd name="connsiteX12" fmla="*/ 1600045 w 5607730"/>
              <a:gd name="connsiteY12" fmla="*/ 865647 h 4220483"/>
              <a:gd name="connsiteX13" fmla="*/ 1350164 w 5607730"/>
              <a:gd name="connsiteY13" fmla="*/ 917640 h 4220483"/>
              <a:gd name="connsiteX14" fmla="*/ 1125182 w 5607730"/>
              <a:gd name="connsiteY14" fmla="*/ 785188 h 4220483"/>
              <a:gd name="connsiteX15" fmla="*/ 1184817 w 5607730"/>
              <a:gd name="connsiteY15" fmla="*/ 581440 h 4220483"/>
              <a:gd name="connsiteX16" fmla="*/ 1229543 w 5607730"/>
              <a:gd name="connsiteY16" fmla="*/ 357809 h 4220483"/>
              <a:gd name="connsiteX17" fmla="*/ 1428325 w 5607730"/>
              <a:gd name="connsiteY17" fmla="*/ 263387 h 4220483"/>
              <a:gd name="connsiteX18" fmla="*/ 1597291 w 5607730"/>
              <a:gd name="connsiteY18" fmla="*/ 293205 h 4220483"/>
              <a:gd name="connsiteX19" fmla="*/ 1915343 w 5607730"/>
              <a:gd name="connsiteY19" fmla="*/ 124240 h 4220483"/>
              <a:gd name="connsiteX20" fmla="*/ 2253273 w 5607730"/>
              <a:gd name="connsiteY20" fmla="*/ 69574 h 4220483"/>
              <a:gd name="connsiteX21" fmla="*/ 2521630 w 5607730"/>
              <a:gd name="connsiteY21" fmla="*/ 89453 h 4220483"/>
              <a:gd name="connsiteX22" fmla="*/ 2874469 w 5607730"/>
              <a:gd name="connsiteY22" fmla="*/ 89453 h 4220483"/>
              <a:gd name="connsiteX23" fmla="*/ 3162704 w 5607730"/>
              <a:gd name="connsiteY23" fmla="*/ 0 h 4220483"/>
              <a:gd name="connsiteX24" fmla="*/ 3237247 w 5607730"/>
              <a:gd name="connsiteY24" fmla="*/ 19879 h 4220483"/>
              <a:gd name="connsiteX25" fmla="*/ 3495665 w 5607730"/>
              <a:gd name="connsiteY25" fmla="*/ 64605 h 4220483"/>
              <a:gd name="connsiteX26" fmla="*/ 3609965 w 5607730"/>
              <a:gd name="connsiteY26" fmla="*/ 134179 h 4220483"/>
              <a:gd name="connsiteX27" fmla="*/ 3833595 w 5607730"/>
              <a:gd name="connsiteY27" fmla="*/ 377687 h 4220483"/>
              <a:gd name="connsiteX28" fmla="*/ 4106921 w 5607730"/>
              <a:gd name="connsiteY28" fmla="*/ 591379 h 4220483"/>
              <a:gd name="connsiteX29" fmla="*/ 4375278 w 5607730"/>
              <a:gd name="connsiteY29" fmla="*/ 720587 h 4220483"/>
              <a:gd name="connsiteX30" fmla="*/ 4623756 w 5607730"/>
              <a:gd name="connsiteY30" fmla="*/ 944218 h 4220483"/>
              <a:gd name="connsiteX31" fmla="*/ 4882173 w 5607730"/>
              <a:gd name="connsiteY31" fmla="*/ 1013792 h 4220483"/>
              <a:gd name="connsiteX32" fmla="*/ 4981565 w 5607730"/>
              <a:gd name="connsiteY32" fmla="*/ 1207605 h 4220483"/>
              <a:gd name="connsiteX33" fmla="*/ 5056108 w 5607730"/>
              <a:gd name="connsiteY33" fmla="*/ 1500809 h 4220483"/>
              <a:gd name="connsiteX34" fmla="*/ 5324465 w 5607730"/>
              <a:gd name="connsiteY34" fmla="*/ 1714500 h 4220483"/>
              <a:gd name="connsiteX35" fmla="*/ 5528217 w 5607730"/>
              <a:gd name="connsiteY35" fmla="*/ 1928192 h 4220483"/>
              <a:gd name="connsiteX36" fmla="*/ 5607730 w 5607730"/>
              <a:gd name="connsiteY36" fmla="*/ 2171700 h 4220483"/>
              <a:gd name="connsiteX37" fmla="*/ 5567973 w 5607730"/>
              <a:gd name="connsiteY37" fmla="*/ 2410240 h 4220483"/>
              <a:gd name="connsiteX38" fmla="*/ 5438765 w 5607730"/>
              <a:gd name="connsiteY38" fmla="*/ 2643809 h 4220483"/>
              <a:gd name="connsiteX39" fmla="*/ 5399008 w 5607730"/>
              <a:gd name="connsiteY39" fmla="*/ 2678596 h 4220483"/>
              <a:gd name="connsiteX40" fmla="*/ 5314525 w 5607730"/>
              <a:gd name="connsiteY40" fmla="*/ 2658718 h 4220483"/>
              <a:gd name="connsiteX41" fmla="*/ 5249921 w 5607730"/>
              <a:gd name="connsiteY41" fmla="*/ 2559327 h 4220483"/>
              <a:gd name="connsiteX42" fmla="*/ 5200225 w 5607730"/>
              <a:gd name="connsiteY42" fmla="*/ 2469874 h 4220483"/>
              <a:gd name="connsiteX43" fmla="*/ 5100834 w 5607730"/>
              <a:gd name="connsiteY43" fmla="*/ 2335696 h 4220483"/>
              <a:gd name="connsiteX44" fmla="*/ 5031260 w 5607730"/>
              <a:gd name="connsiteY44" fmla="*/ 2271092 h 4220483"/>
              <a:gd name="connsiteX45" fmla="*/ 4996473 w 5607730"/>
              <a:gd name="connsiteY45" fmla="*/ 2216427 h 4220483"/>
              <a:gd name="connsiteX46" fmla="*/ 4971625 w 5607730"/>
              <a:gd name="connsiteY46" fmla="*/ 2261153 h 4220483"/>
              <a:gd name="connsiteX47" fmla="*/ 4951747 w 5607730"/>
              <a:gd name="connsiteY47" fmla="*/ 2276061 h 4220483"/>
              <a:gd name="connsiteX48" fmla="*/ 4911991 w 5607730"/>
              <a:gd name="connsiteY48" fmla="*/ 2241274 h 4220483"/>
              <a:gd name="connsiteX49" fmla="*/ 4852356 w 5607730"/>
              <a:gd name="connsiteY49" fmla="*/ 2251213 h 4220483"/>
              <a:gd name="connsiteX50" fmla="*/ 4787752 w 5607730"/>
              <a:gd name="connsiteY50" fmla="*/ 2290970 h 4220483"/>
              <a:gd name="connsiteX51" fmla="*/ 4733086 w 5607730"/>
              <a:gd name="connsiteY51" fmla="*/ 2360544 h 4220483"/>
              <a:gd name="connsiteX52" fmla="*/ 4728117 w 5607730"/>
              <a:gd name="connsiteY52" fmla="*/ 2430118 h 4220483"/>
              <a:gd name="connsiteX53" fmla="*/ 4688360 w 5607730"/>
              <a:gd name="connsiteY53" fmla="*/ 2454966 h 4220483"/>
              <a:gd name="connsiteX54" fmla="*/ 4743025 w 5607730"/>
              <a:gd name="connsiteY54" fmla="*/ 2534479 h 4220483"/>
              <a:gd name="connsiteX55" fmla="*/ 4777812 w 5607730"/>
              <a:gd name="connsiteY55" fmla="*/ 2594113 h 4220483"/>
              <a:gd name="connsiteX56" fmla="*/ 4817569 w 5607730"/>
              <a:gd name="connsiteY56" fmla="*/ 2648779 h 4220483"/>
              <a:gd name="connsiteX57" fmla="*/ 4862295 w 5607730"/>
              <a:gd name="connsiteY57" fmla="*/ 2703444 h 4220483"/>
              <a:gd name="connsiteX58" fmla="*/ 4872234 w 5607730"/>
              <a:gd name="connsiteY58" fmla="*/ 2748170 h 4220483"/>
              <a:gd name="connsiteX59" fmla="*/ 4872234 w 5607730"/>
              <a:gd name="connsiteY59" fmla="*/ 2792896 h 4220483"/>
              <a:gd name="connsiteX60" fmla="*/ 4832478 w 5607730"/>
              <a:gd name="connsiteY60" fmla="*/ 2922105 h 4220483"/>
              <a:gd name="connsiteX61" fmla="*/ 4703269 w 5607730"/>
              <a:gd name="connsiteY61" fmla="*/ 3061253 h 4220483"/>
              <a:gd name="connsiteX62" fmla="*/ 4509456 w 5607730"/>
              <a:gd name="connsiteY62" fmla="*/ 2728292 h 4220483"/>
              <a:gd name="connsiteX63" fmla="*/ 4380247 w 5607730"/>
              <a:gd name="connsiteY63" fmla="*/ 2564296 h 4220483"/>
              <a:gd name="connsiteX64" fmla="*/ 4121830 w 5607730"/>
              <a:gd name="connsiteY64" fmla="*/ 2479813 h 4220483"/>
              <a:gd name="connsiteX65" fmla="*/ 3749112 w 5607730"/>
              <a:gd name="connsiteY65" fmla="*/ 2425148 h 4220483"/>
              <a:gd name="connsiteX66" fmla="*/ 3455908 w 5607730"/>
              <a:gd name="connsiteY66" fmla="*/ 2524540 h 4220483"/>
              <a:gd name="connsiteX67" fmla="*/ 3132886 w 5607730"/>
              <a:gd name="connsiteY67" fmla="*/ 2499692 h 4220483"/>
              <a:gd name="connsiteX68" fmla="*/ 2874469 w 5607730"/>
              <a:gd name="connsiteY68" fmla="*/ 2504661 h 4220483"/>
              <a:gd name="connsiteX69" fmla="*/ 2442117 w 5607730"/>
              <a:gd name="connsiteY69" fmla="*/ 2514600 h 4220483"/>
              <a:gd name="connsiteX70" fmla="*/ 1845768 w 5607730"/>
              <a:gd name="connsiteY70" fmla="*/ 2594112 h 4220483"/>
              <a:gd name="connsiteX71" fmla="*/ 1751348 w 5607730"/>
              <a:gd name="connsiteY71" fmla="*/ 2812774 h 4220483"/>
              <a:gd name="connsiteX72" fmla="*/ 1746378 w 5607730"/>
              <a:gd name="connsiteY72" fmla="*/ 2981740 h 4220483"/>
              <a:gd name="connsiteX73" fmla="*/ 1671834 w 5607730"/>
              <a:gd name="connsiteY73" fmla="*/ 3066222 h 4220483"/>
              <a:gd name="connsiteX74" fmla="*/ 1478021 w 5607730"/>
              <a:gd name="connsiteY74" fmla="*/ 2862469 h 4220483"/>
              <a:gd name="connsiteX75" fmla="*/ 1363722 w 5607730"/>
              <a:gd name="connsiteY75" fmla="*/ 2683564 h 4220483"/>
              <a:gd name="connsiteX76" fmla="*/ 1338873 w 5607730"/>
              <a:gd name="connsiteY76" fmla="*/ 2579203 h 4220483"/>
              <a:gd name="connsiteX77" fmla="*/ 1358752 w 5607730"/>
              <a:gd name="connsiteY77" fmla="*/ 2777987 h 4220483"/>
              <a:gd name="connsiteX78" fmla="*/ 1522747 w 5607730"/>
              <a:gd name="connsiteY78" fmla="*/ 2986708 h 4220483"/>
              <a:gd name="connsiteX79" fmla="*/ 1691713 w 5607730"/>
              <a:gd name="connsiteY79" fmla="*/ 3414090 h 4220483"/>
              <a:gd name="connsiteX80" fmla="*/ 1935221 w 5607730"/>
              <a:gd name="connsiteY80" fmla="*/ 3876259 h 4220483"/>
              <a:gd name="connsiteX81" fmla="*/ 2029643 w 5607730"/>
              <a:gd name="connsiteY81" fmla="*/ 4005468 h 4220483"/>
              <a:gd name="connsiteX82" fmla="*/ 1666864 w 5607730"/>
              <a:gd name="connsiteY82" fmla="*/ 4204249 h 4220483"/>
              <a:gd name="connsiteX83" fmla="*/ 1666865 w 5607730"/>
              <a:gd name="connsiteY83" fmla="*/ 4209219 h 4220483"/>
              <a:gd name="connsiteX84" fmla="*/ 364839 w 5607730"/>
              <a:gd name="connsiteY84" fmla="*/ 4025345 h 4220483"/>
              <a:gd name="connsiteX85" fmla="*/ 12000 w 5607730"/>
              <a:gd name="connsiteY85" fmla="*/ 3523419 h 4220483"/>
              <a:gd name="connsiteX86" fmla="*/ 141208 w 5607730"/>
              <a:gd name="connsiteY86" fmla="*/ 2623928 h 4220483"/>
              <a:gd name="connsiteX87" fmla="*/ 344960 w 5607730"/>
              <a:gd name="connsiteY87" fmla="*/ 2131941 h 4220483"/>
              <a:gd name="connsiteX88" fmla="*/ 528834 w 5607730"/>
              <a:gd name="connsiteY88" fmla="*/ 2211454 h 4220483"/>
              <a:gd name="connsiteX89" fmla="*/ 603377 w 5607730"/>
              <a:gd name="connsiteY89" fmla="*/ 2236303 h 4220483"/>
              <a:gd name="connsiteX90" fmla="*/ 912257 w 5607730"/>
              <a:gd name="connsiteY90" fmla="*/ 2066359 h 4220483"/>
              <a:gd name="connsiteX91" fmla="*/ 910036 w 5607730"/>
              <a:gd name="connsiteY91" fmla="*/ 2073656 h 4220483"/>
              <a:gd name="connsiteX0" fmla="*/ 910036 w 5607730"/>
              <a:gd name="connsiteY0" fmla="*/ 2073656 h 4220483"/>
              <a:gd name="connsiteX1" fmla="*/ 1768260 w 5607730"/>
              <a:gd name="connsiteY1" fmla="*/ 1979546 h 4220483"/>
              <a:gd name="connsiteX2" fmla="*/ 1942146 w 5607730"/>
              <a:gd name="connsiteY2" fmla="*/ 1511853 h 4220483"/>
              <a:gd name="connsiteX3" fmla="*/ 2026092 w 5607730"/>
              <a:gd name="connsiteY3" fmla="*/ 1215048 h 4220483"/>
              <a:gd name="connsiteX4" fmla="*/ 1970639 w 5607730"/>
              <a:gd name="connsiteY4" fmla="*/ 1055438 h 4220483"/>
              <a:gd name="connsiteX5" fmla="*/ 2025068 w 5607730"/>
              <a:gd name="connsiteY5" fmla="*/ 935695 h 4220483"/>
              <a:gd name="connsiteX6" fmla="*/ 1972453 w 5607730"/>
              <a:gd name="connsiteY6" fmla="*/ 854052 h 4220483"/>
              <a:gd name="connsiteX7" fmla="*/ 2064981 w 5607730"/>
              <a:gd name="connsiteY7" fmla="*/ 777852 h 4220483"/>
              <a:gd name="connsiteX8" fmla="*/ 2046839 w 5607730"/>
              <a:gd name="connsiteY8" fmla="*/ 708909 h 4220483"/>
              <a:gd name="connsiteX9" fmla="*/ 1953207 w 5607730"/>
              <a:gd name="connsiteY9" fmla="*/ 789133 h 4220483"/>
              <a:gd name="connsiteX10" fmla="*/ 1872352 w 5607730"/>
              <a:gd name="connsiteY10" fmla="*/ 788502 h 4220483"/>
              <a:gd name="connsiteX11" fmla="*/ 1718206 w 5607730"/>
              <a:gd name="connsiteY11" fmla="*/ 757897 h 4220483"/>
              <a:gd name="connsiteX12" fmla="*/ 1600045 w 5607730"/>
              <a:gd name="connsiteY12" fmla="*/ 865647 h 4220483"/>
              <a:gd name="connsiteX13" fmla="*/ 1350164 w 5607730"/>
              <a:gd name="connsiteY13" fmla="*/ 917640 h 4220483"/>
              <a:gd name="connsiteX14" fmla="*/ 1125182 w 5607730"/>
              <a:gd name="connsiteY14" fmla="*/ 785188 h 4220483"/>
              <a:gd name="connsiteX15" fmla="*/ 1184817 w 5607730"/>
              <a:gd name="connsiteY15" fmla="*/ 581440 h 4220483"/>
              <a:gd name="connsiteX16" fmla="*/ 1229543 w 5607730"/>
              <a:gd name="connsiteY16" fmla="*/ 357809 h 4220483"/>
              <a:gd name="connsiteX17" fmla="*/ 1428325 w 5607730"/>
              <a:gd name="connsiteY17" fmla="*/ 263387 h 4220483"/>
              <a:gd name="connsiteX18" fmla="*/ 1597291 w 5607730"/>
              <a:gd name="connsiteY18" fmla="*/ 293205 h 4220483"/>
              <a:gd name="connsiteX19" fmla="*/ 1915343 w 5607730"/>
              <a:gd name="connsiteY19" fmla="*/ 124240 h 4220483"/>
              <a:gd name="connsiteX20" fmla="*/ 2253273 w 5607730"/>
              <a:gd name="connsiteY20" fmla="*/ 69574 h 4220483"/>
              <a:gd name="connsiteX21" fmla="*/ 2521630 w 5607730"/>
              <a:gd name="connsiteY21" fmla="*/ 89453 h 4220483"/>
              <a:gd name="connsiteX22" fmla="*/ 2874469 w 5607730"/>
              <a:gd name="connsiteY22" fmla="*/ 89453 h 4220483"/>
              <a:gd name="connsiteX23" fmla="*/ 3162704 w 5607730"/>
              <a:gd name="connsiteY23" fmla="*/ 0 h 4220483"/>
              <a:gd name="connsiteX24" fmla="*/ 3237247 w 5607730"/>
              <a:gd name="connsiteY24" fmla="*/ 19879 h 4220483"/>
              <a:gd name="connsiteX25" fmla="*/ 3495665 w 5607730"/>
              <a:gd name="connsiteY25" fmla="*/ 64605 h 4220483"/>
              <a:gd name="connsiteX26" fmla="*/ 3609965 w 5607730"/>
              <a:gd name="connsiteY26" fmla="*/ 134179 h 4220483"/>
              <a:gd name="connsiteX27" fmla="*/ 3833595 w 5607730"/>
              <a:gd name="connsiteY27" fmla="*/ 377687 h 4220483"/>
              <a:gd name="connsiteX28" fmla="*/ 4106921 w 5607730"/>
              <a:gd name="connsiteY28" fmla="*/ 591379 h 4220483"/>
              <a:gd name="connsiteX29" fmla="*/ 4375278 w 5607730"/>
              <a:gd name="connsiteY29" fmla="*/ 720587 h 4220483"/>
              <a:gd name="connsiteX30" fmla="*/ 4623756 w 5607730"/>
              <a:gd name="connsiteY30" fmla="*/ 944218 h 4220483"/>
              <a:gd name="connsiteX31" fmla="*/ 4882173 w 5607730"/>
              <a:gd name="connsiteY31" fmla="*/ 1013792 h 4220483"/>
              <a:gd name="connsiteX32" fmla="*/ 4981565 w 5607730"/>
              <a:gd name="connsiteY32" fmla="*/ 1207605 h 4220483"/>
              <a:gd name="connsiteX33" fmla="*/ 5056108 w 5607730"/>
              <a:gd name="connsiteY33" fmla="*/ 1500809 h 4220483"/>
              <a:gd name="connsiteX34" fmla="*/ 5324465 w 5607730"/>
              <a:gd name="connsiteY34" fmla="*/ 1714500 h 4220483"/>
              <a:gd name="connsiteX35" fmla="*/ 5528217 w 5607730"/>
              <a:gd name="connsiteY35" fmla="*/ 1928192 h 4220483"/>
              <a:gd name="connsiteX36" fmla="*/ 5607730 w 5607730"/>
              <a:gd name="connsiteY36" fmla="*/ 2171700 h 4220483"/>
              <a:gd name="connsiteX37" fmla="*/ 5567973 w 5607730"/>
              <a:gd name="connsiteY37" fmla="*/ 2410240 h 4220483"/>
              <a:gd name="connsiteX38" fmla="*/ 5438765 w 5607730"/>
              <a:gd name="connsiteY38" fmla="*/ 2643809 h 4220483"/>
              <a:gd name="connsiteX39" fmla="*/ 5399008 w 5607730"/>
              <a:gd name="connsiteY39" fmla="*/ 2678596 h 4220483"/>
              <a:gd name="connsiteX40" fmla="*/ 5314525 w 5607730"/>
              <a:gd name="connsiteY40" fmla="*/ 2658718 h 4220483"/>
              <a:gd name="connsiteX41" fmla="*/ 5249921 w 5607730"/>
              <a:gd name="connsiteY41" fmla="*/ 2559327 h 4220483"/>
              <a:gd name="connsiteX42" fmla="*/ 5200225 w 5607730"/>
              <a:gd name="connsiteY42" fmla="*/ 2469874 h 4220483"/>
              <a:gd name="connsiteX43" fmla="*/ 5100834 w 5607730"/>
              <a:gd name="connsiteY43" fmla="*/ 2335696 h 4220483"/>
              <a:gd name="connsiteX44" fmla="*/ 5031260 w 5607730"/>
              <a:gd name="connsiteY44" fmla="*/ 2271092 h 4220483"/>
              <a:gd name="connsiteX45" fmla="*/ 4996473 w 5607730"/>
              <a:gd name="connsiteY45" fmla="*/ 2216427 h 4220483"/>
              <a:gd name="connsiteX46" fmla="*/ 4971625 w 5607730"/>
              <a:gd name="connsiteY46" fmla="*/ 2261153 h 4220483"/>
              <a:gd name="connsiteX47" fmla="*/ 4951747 w 5607730"/>
              <a:gd name="connsiteY47" fmla="*/ 2276061 h 4220483"/>
              <a:gd name="connsiteX48" fmla="*/ 4911991 w 5607730"/>
              <a:gd name="connsiteY48" fmla="*/ 2241274 h 4220483"/>
              <a:gd name="connsiteX49" fmla="*/ 4852356 w 5607730"/>
              <a:gd name="connsiteY49" fmla="*/ 2251213 h 4220483"/>
              <a:gd name="connsiteX50" fmla="*/ 4787752 w 5607730"/>
              <a:gd name="connsiteY50" fmla="*/ 2290970 h 4220483"/>
              <a:gd name="connsiteX51" fmla="*/ 4733086 w 5607730"/>
              <a:gd name="connsiteY51" fmla="*/ 2360544 h 4220483"/>
              <a:gd name="connsiteX52" fmla="*/ 4728117 w 5607730"/>
              <a:gd name="connsiteY52" fmla="*/ 2430118 h 4220483"/>
              <a:gd name="connsiteX53" fmla="*/ 4688360 w 5607730"/>
              <a:gd name="connsiteY53" fmla="*/ 2454966 h 4220483"/>
              <a:gd name="connsiteX54" fmla="*/ 4743025 w 5607730"/>
              <a:gd name="connsiteY54" fmla="*/ 2534479 h 4220483"/>
              <a:gd name="connsiteX55" fmla="*/ 4777812 w 5607730"/>
              <a:gd name="connsiteY55" fmla="*/ 2594113 h 4220483"/>
              <a:gd name="connsiteX56" fmla="*/ 4817569 w 5607730"/>
              <a:gd name="connsiteY56" fmla="*/ 2648779 h 4220483"/>
              <a:gd name="connsiteX57" fmla="*/ 4862295 w 5607730"/>
              <a:gd name="connsiteY57" fmla="*/ 2703444 h 4220483"/>
              <a:gd name="connsiteX58" fmla="*/ 4872234 w 5607730"/>
              <a:gd name="connsiteY58" fmla="*/ 2748170 h 4220483"/>
              <a:gd name="connsiteX59" fmla="*/ 4872234 w 5607730"/>
              <a:gd name="connsiteY59" fmla="*/ 2792896 h 4220483"/>
              <a:gd name="connsiteX60" fmla="*/ 4832478 w 5607730"/>
              <a:gd name="connsiteY60" fmla="*/ 2922105 h 4220483"/>
              <a:gd name="connsiteX61" fmla="*/ 4703269 w 5607730"/>
              <a:gd name="connsiteY61" fmla="*/ 3061253 h 4220483"/>
              <a:gd name="connsiteX62" fmla="*/ 4509456 w 5607730"/>
              <a:gd name="connsiteY62" fmla="*/ 2728292 h 4220483"/>
              <a:gd name="connsiteX63" fmla="*/ 4380247 w 5607730"/>
              <a:gd name="connsiteY63" fmla="*/ 2564296 h 4220483"/>
              <a:gd name="connsiteX64" fmla="*/ 4121830 w 5607730"/>
              <a:gd name="connsiteY64" fmla="*/ 2479813 h 4220483"/>
              <a:gd name="connsiteX65" fmla="*/ 3749112 w 5607730"/>
              <a:gd name="connsiteY65" fmla="*/ 2425148 h 4220483"/>
              <a:gd name="connsiteX66" fmla="*/ 3455908 w 5607730"/>
              <a:gd name="connsiteY66" fmla="*/ 2524540 h 4220483"/>
              <a:gd name="connsiteX67" fmla="*/ 3132886 w 5607730"/>
              <a:gd name="connsiteY67" fmla="*/ 2499692 h 4220483"/>
              <a:gd name="connsiteX68" fmla="*/ 2874469 w 5607730"/>
              <a:gd name="connsiteY68" fmla="*/ 2504661 h 4220483"/>
              <a:gd name="connsiteX69" fmla="*/ 2442117 w 5607730"/>
              <a:gd name="connsiteY69" fmla="*/ 2514600 h 4220483"/>
              <a:gd name="connsiteX70" fmla="*/ 1845768 w 5607730"/>
              <a:gd name="connsiteY70" fmla="*/ 2594112 h 4220483"/>
              <a:gd name="connsiteX71" fmla="*/ 1751348 w 5607730"/>
              <a:gd name="connsiteY71" fmla="*/ 2812774 h 4220483"/>
              <a:gd name="connsiteX72" fmla="*/ 1746378 w 5607730"/>
              <a:gd name="connsiteY72" fmla="*/ 2981740 h 4220483"/>
              <a:gd name="connsiteX73" fmla="*/ 1671834 w 5607730"/>
              <a:gd name="connsiteY73" fmla="*/ 3066222 h 4220483"/>
              <a:gd name="connsiteX74" fmla="*/ 1478021 w 5607730"/>
              <a:gd name="connsiteY74" fmla="*/ 2862469 h 4220483"/>
              <a:gd name="connsiteX75" fmla="*/ 1363722 w 5607730"/>
              <a:gd name="connsiteY75" fmla="*/ 2683564 h 4220483"/>
              <a:gd name="connsiteX76" fmla="*/ 1338873 w 5607730"/>
              <a:gd name="connsiteY76" fmla="*/ 2579203 h 4220483"/>
              <a:gd name="connsiteX77" fmla="*/ 1358752 w 5607730"/>
              <a:gd name="connsiteY77" fmla="*/ 2777987 h 4220483"/>
              <a:gd name="connsiteX78" fmla="*/ 1522747 w 5607730"/>
              <a:gd name="connsiteY78" fmla="*/ 2986708 h 4220483"/>
              <a:gd name="connsiteX79" fmla="*/ 1691713 w 5607730"/>
              <a:gd name="connsiteY79" fmla="*/ 3414090 h 4220483"/>
              <a:gd name="connsiteX80" fmla="*/ 1935221 w 5607730"/>
              <a:gd name="connsiteY80" fmla="*/ 3876259 h 4220483"/>
              <a:gd name="connsiteX81" fmla="*/ 2029643 w 5607730"/>
              <a:gd name="connsiteY81" fmla="*/ 4005468 h 4220483"/>
              <a:gd name="connsiteX82" fmla="*/ 1666864 w 5607730"/>
              <a:gd name="connsiteY82" fmla="*/ 4204249 h 4220483"/>
              <a:gd name="connsiteX83" fmla="*/ 1666865 w 5607730"/>
              <a:gd name="connsiteY83" fmla="*/ 4209219 h 4220483"/>
              <a:gd name="connsiteX84" fmla="*/ 364839 w 5607730"/>
              <a:gd name="connsiteY84" fmla="*/ 4025345 h 4220483"/>
              <a:gd name="connsiteX85" fmla="*/ 12000 w 5607730"/>
              <a:gd name="connsiteY85" fmla="*/ 3523419 h 4220483"/>
              <a:gd name="connsiteX86" fmla="*/ 141208 w 5607730"/>
              <a:gd name="connsiteY86" fmla="*/ 2623928 h 4220483"/>
              <a:gd name="connsiteX87" fmla="*/ 344960 w 5607730"/>
              <a:gd name="connsiteY87" fmla="*/ 2131941 h 4220483"/>
              <a:gd name="connsiteX88" fmla="*/ 528834 w 5607730"/>
              <a:gd name="connsiteY88" fmla="*/ 2211454 h 4220483"/>
              <a:gd name="connsiteX89" fmla="*/ 603377 w 5607730"/>
              <a:gd name="connsiteY89" fmla="*/ 2236303 h 4220483"/>
              <a:gd name="connsiteX90" fmla="*/ 912257 w 5607730"/>
              <a:gd name="connsiteY90" fmla="*/ 2066359 h 4220483"/>
              <a:gd name="connsiteX91" fmla="*/ 910036 w 5607730"/>
              <a:gd name="connsiteY91" fmla="*/ 2073656 h 4220483"/>
              <a:gd name="connsiteX0" fmla="*/ 910036 w 5607730"/>
              <a:gd name="connsiteY0" fmla="*/ 2073656 h 4220483"/>
              <a:gd name="connsiteX1" fmla="*/ 1768260 w 5607730"/>
              <a:gd name="connsiteY1" fmla="*/ 1979546 h 4220483"/>
              <a:gd name="connsiteX2" fmla="*/ 1942146 w 5607730"/>
              <a:gd name="connsiteY2" fmla="*/ 1511853 h 4220483"/>
              <a:gd name="connsiteX3" fmla="*/ 2026092 w 5607730"/>
              <a:gd name="connsiteY3" fmla="*/ 1215048 h 4220483"/>
              <a:gd name="connsiteX4" fmla="*/ 1970639 w 5607730"/>
              <a:gd name="connsiteY4" fmla="*/ 1055438 h 4220483"/>
              <a:gd name="connsiteX5" fmla="*/ 2025068 w 5607730"/>
              <a:gd name="connsiteY5" fmla="*/ 935695 h 4220483"/>
              <a:gd name="connsiteX6" fmla="*/ 1972453 w 5607730"/>
              <a:gd name="connsiteY6" fmla="*/ 854052 h 4220483"/>
              <a:gd name="connsiteX7" fmla="*/ 2064981 w 5607730"/>
              <a:gd name="connsiteY7" fmla="*/ 777852 h 4220483"/>
              <a:gd name="connsiteX8" fmla="*/ 2046839 w 5607730"/>
              <a:gd name="connsiteY8" fmla="*/ 708909 h 4220483"/>
              <a:gd name="connsiteX9" fmla="*/ 1953207 w 5607730"/>
              <a:gd name="connsiteY9" fmla="*/ 789133 h 4220483"/>
              <a:gd name="connsiteX10" fmla="*/ 1866356 w 5607730"/>
              <a:gd name="connsiteY10" fmla="*/ 752526 h 4220483"/>
              <a:gd name="connsiteX11" fmla="*/ 1718206 w 5607730"/>
              <a:gd name="connsiteY11" fmla="*/ 757897 h 4220483"/>
              <a:gd name="connsiteX12" fmla="*/ 1600045 w 5607730"/>
              <a:gd name="connsiteY12" fmla="*/ 865647 h 4220483"/>
              <a:gd name="connsiteX13" fmla="*/ 1350164 w 5607730"/>
              <a:gd name="connsiteY13" fmla="*/ 917640 h 4220483"/>
              <a:gd name="connsiteX14" fmla="*/ 1125182 w 5607730"/>
              <a:gd name="connsiteY14" fmla="*/ 785188 h 4220483"/>
              <a:gd name="connsiteX15" fmla="*/ 1184817 w 5607730"/>
              <a:gd name="connsiteY15" fmla="*/ 581440 h 4220483"/>
              <a:gd name="connsiteX16" fmla="*/ 1229543 w 5607730"/>
              <a:gd name="connsiteY16" fmla="*/ 357809 h 4220483"/>
              <a:gd name="connsiteX17" fmla="*/ 1428325 w 5607730"/>
              <a:gd name="connsiteY17" fmla="*/ 263387 h 4220483"/>
              <a:gd name="connsiteX18" fmla="*/ 1597291 w 5607730"/>
              <a:gd name="connsiteY18" fmla="*/ 293205 h 4220483"/>
              <a:gd name="connsiteX19" fmla="*/ 1915343 w 5607730"/>
              <a:gd name="connsiteY19" fmla="*/ 124240 h 4220483"/>
              <a:gd name="connsiteX20" fmla="*/ 2253273 w 5607730"/>
              <a:gd name="connsiteY20" fmla="*/ 69574 h 4220483"/>
              <a:gd name="connsiteX21" fmla="*/ 2521630 w 5607730"/>
              <a:gd name="connsiteY21" fmla="*/ 89453 h 4220483"/>
              <a:gd name="connsiteX22" fmla="*/ 2874469 w 5607730"/>
              <a:gd name="connsiteY22" fmla="*/ 89453 h 4220483"/>
              <a:gd name="connsiteX23" fmla="*/ 3162704 w 5607730"/>
              <a:gd name="connsiteY23" fmla="*/ 0 h 4220483"/>
              <a:gd name="connsiteX24" fmla="*/ 3237247 w 5607730"/>
              <a:gd name="connsiteY24" fmla="*/ 19879 h 4220483"/>
              <a:gd name="connsiteX25" fmla="*/ 3495665 w 5607730"/>
              <a:gd name="connsiteY25" fmla="*/ 64605 h 4220483"/>
              <a:gd name="connsiteX26" fmla="*/ 3609965 w 5607730"/>
              <a:gd name="connsiteY26" fmla="*/ 134179 h 4220483"/>
              <a:gd name="connsiteX27" fmla="*/ 3833595 w 5607730"/>
              <a:gd name="connsiteY27" fmla="*/ 377687 h 4220483"/>
              <a:gd name="connsiteX28" fmla="*/ 4106921 w 5607730"/>
              <a:gd name="connsiteY28" fmla="*/ 591379 h 4220483"/>
              <a:gd name="connsiteX29" fmla="*/ 4375278 w 5607730"/>
              <a:gd name="connsiteY29" fmla="*/ 720587 h 4220483"/>
              <a:gd name="connsiteX30" fmla="*/ 4623756 w 5607730"/>
              <a:gd name="connsiteY30" fmla="*/ 944218 h 4220483"/>
              <a:gd name="connsiteX31" fmla="*/ 4882173 w 5607730"/>
              <a:gd name="connsiteY31" fmla="*/ 1013792 h 4220483"/>
              <a:gd name="connsiteX32" fmla="*/ 4981565 w 5607730"/>
              <a:gd name="connsiteY32" fmla="*/ 1207605 h 4220483"/>
              <a:gd name="connsiteX33" fmla="*/ 5056108 w 5607730"/>
              <a:gd name="connsiteY33" fmla="*/ 1500809 h 4220483"/>
              <a:gd name="connsiteX34" fmla="*/ 5324465 w 5607730"/>
              <a:gd name="connsiteY34" fmla="*/ 1714500 h 4220483"/>
              <a:gd name="connsiteX35" fmla="*/ 5528217 w 5607730"/>
              <a:gd name="connsiteY35" fmla="*/ 1928192 h 4220483"/>
              <a:gd name="connsiteX36" fmla="*/ 5607730 w 5607730"/>
              <a:gd name="connsiteY36" fmla="*/ 2171700 h 4220483"/>
              <a:gd name="connsiteX37" fmla="*/ 5567973 w 5607730"/>
              <a:gd name="connsiteY37" fmla="*/ 2410240 h 4220483"/>
              <a:gd name="connsiteX38" fmla="*/ 5438765 w 5607730"/>
              <a:gd name="connsiteY38" fmla="*/ 2643809 h 4220483"/>
              <a:gd name="connsiteX39" fmla="*/ 5399008 w 5607730"/>
              <a:gd name="connsiteY39" fmla="*/ 2678596 h 4220483"/>
              <a:gd name="connsiteX40" fmla="*/ 5314525 w 5607730"/>
              <a:gd name="connsiteY40" fmla="*/ 2658718 h 4220483"/>
              <a:gd name="connsiteX41" fmla="*/ 5249921 w 5607730"/>
              <a:gd name="connsiteY41" fmla="*/ 2559327 h 4220483"/>
              <a:gd name="connsiteX42" fmla="*/ 5200225 w 5607730"/>
              <a:gd name="connsiteY42" fmla="*/ 2469874 h 4220483"/>
              <a:gd name="connsiteX43" fmla="*/ 5100834 w 5607730"/>
              <a:gd name="connsiteY43" fmla="*/ 2335696 h 4220483"/>
              <a:gd name="connsiteX44" fmla="*/ 5031260 w 5607730"/>
              <a:gd name="connsiteY44" fmla="*/ 2271092 h 4220483"/>
              <a:gd name="connsiteX45" fmla="*/ 4996473 w 5607730"/>
              <a:gd name="connsiteY45" fmla="*/ 2216427 h 4220483"/>
              <a:gd name="connsiteX46" fmla="*/ 4971625 w 5607730"/>
              <a:gd name="connsiteY46" fmla="*/ 2261153 h 4220483"/>
              <a:gd name="connsiteX47" fmla="*/ 4951747 w 5607730"/>
              <a:gd name="connsiteY47" fmla="*/ 2276061 h 4220483"/>
              <a:gd name="connsiteX48" fmla="*/ 4911991 w 5607730"/>
              <a:gd name="connsiteY48" fmla="*/ 2241274 h 4220483"/>
              <a:gd name="connsiteX49" fmla="*/ 4852356 w 5607730"/>
              <a:gd name="connsiteY49" fmla="*/ 2251213 h 4220483"/>
              <a:gd name="connsiteX50" fmla="*/ 4787752 w 5607730"/>
              <a:gd name="connsiteY50" fmla="*/ 2290970 h 4220483"/>
              <a:gd name="connsiteX51" fmla="*/ 4733086 w 5607730"/>
              <a:gd name="connsiteY51" fmla="*/ 2360544 h 4220483"/>
              <a:gd name="connsiteX52" fmla="*/ 4728117 w 5607730"/>
              <a:gd name="connsiteY52" fmla="*/ 2430118 h 4220483"/>
              <a:gd name="connsiteX53" fmla="*/ 4688360 w 5607730"/>
              <a:gd name="connsiteY53" fmla="*/ 2454966 h 4220483"/>
              <a:gd name="connsiteX54" fmla="*/ 4743025 w 5607730"/>
              <a:gd name="connsiteY54" fmla="*/ 2534479 h 4220483"/>
              <a:gd name="connsiteX55" fmla="*/ 4777812 w 5607730"/>
              <a:gd name="connsiteY55" fmla="*/ 2594113 h 4220483"/>
              <a:gd name="connsiteX56" fmla="*/ 4817569 w 5607730"/>
              <a:gd name="connsiteY56" fmla="*/ 2648779 h 4220483"/>
              <a:gd name="connsiteX57" fmla="*/ 4862295 w 5607730"/>
              <a:gd name="connsiteY57" fmla="*/ 2703444 h 4220483"/>
              <a:gd name="connsiteX58" fmla="*/ 4872234 w 5607730"/>
              <a:gd name="connsiteY58" fmla="*/ 2748170 h 4220483"/>
              <a:gd name="connsiteX59" fmla="*/ 4872234 w 5607730"/>
              <a:gd name="connsiteY59" fmla="*/ 2792896 h 4220483"/>
              <a:gd name="connsiteX60" fmla="*/ 4832478 w 5607730"/>
              <a:gd name="connsiteY60" fmla="*/ 2922105 h 4220483"/>
              <a:gd name="connsiteX61" fmla="*/ 4703269 w 5607730"/>
              <a:gd name="connsiteY61" fmla="*/ 3061253 h 4220483"/>
              <a:gd name="connsiteX62" fmla="*/ 4509456 w 5607730"/>
              <a:gd name="connsiteY62" fmla="*/ 2728292 h 4220483"/>
              <a:gd name="connsiteX63" fmla="*/ 4380247 w 5607730"/>
              <a:gd name="connsiteY63" fmla="*/ 2564296 h 4220483"/>
              <a:gd name="connsiteX64" fmla="*/ 4121830 w 5607730"/>
              <a:gd name="connsiteY64" fmla="*/ 2479813 h 4220483"/>
              <a:gd name="connsiteX65" fmla="*/ 3749112 w 5607730"/>
              <a:gd name="connsiteY65" fmla="*/ 2425148 h 4220483"/>
              <a:gd name="connsiteX66" fmla="*/ 3455908 w 5607730"/>
              <a:gd name="connsiteY66" fmla="*/ 2524540 h 4220483"/>
              <a:gd name="connsiteX67" fmla="*/ 3132886 w 5607730"/>
              <a:gd name="connsiteY67" fmla="*/ 2499692 h 4220483"/>
              <a:gd name="connsiteX68" fmla="*/ 2874469 w 5607730"/>
              <a:gd name="connsiteY68" fmla="*/ 2504661 h 4220483"/>
              <a:gd name="connsiteX69" fmla="*/ 2442117 w 5607730"/>
              <a:gd name="connsiteY69" fmla="*/ 2514600 h 4220483"/>
              <a:gd name="connsiteX70" fmla="*/ 1845768 w 5607730"/>
              <a:gd name="connsiteY70" fmla="*/ 2594112 h 4220483"/>
              <a:gd name="connsiteX71" fmla="*/ 1751348 w 5607730"/>
              <a:gd name="connsiteY71" fmla="*/ 2812774 h 4220483"/>
              <a:gd name="connsiteX72" fmla="*/ 1746378 w 5607730"/>
              <a:gd name="connsiteY72" fmla="*/ 2981740 h 4220483"/>
              <a:gd name="connsiteX73" fmla="*/ 1671834 w 5607730"/>
              <a:gd name="connsiteY73" fmla="*/ 3066222 h 4220483"/>
              <a:gd name="connsiteX74" fmla="*/ 1478021 w 5607730"/>
              <a:gd name="connsiteY74" fmla="*/ 2862469 h 4220483"/>
              <a:gd name="connsiteX75" fmla="*/ 1363722 w 5607730"/>
              <a:gd name="connsiteY75" fmla="*/ 2683564 h 4220483"/>
              <a:gd name="connsiteX76" fmla="*/ 1338873 w 5607730"/>
              <a:gd name="connsiteY76" fmla="*/ 2579203 h 4220483"/>
              <a:gd name="connsiteX77" fmla="*/ 1358752 w 5607730"/>
              <a:gd name="connsiteY77" fmla="*/ 2777987 h 4220483"/>
              <a:gd name="connsiteX78" fmla="*/ 1522747 w 5607730"/>
              <a:gd name="connsiteY78" fmla="*/ 2986708 h 4220483"/>
              <a:gd name="connsiteX79" fmla="*/ 1691713 w 5607730"/>
              <a:gd name="connsiteY79" fmla="*/ 3414090 h 4220483"/>
              <a:gd name="connsiteX80" fmla="*/ 1935221 w 5607730"/>
              <a:gd name="connsiteY80" fmla="*/ 3876259 h 4220483"/>
              <a:gd name="connsiteX81" fmla="*/ 2029643 w 5607730"/>
              <a:gd name="connsiteY81" fmla="*/ 4005468 h 4220483"/>
              <a:gd name="connsiteX82" fmla="*/ 1666864 w 5607730"/>
              <a:gd name="connsiteY82" fmla="*/ 4204249 h 4220483"/>
              <a:gd name="connsiteX83" fmla="*/ 1666865 w 5607730"/>
              <a:gd name="connsiteY83" fmla="*/ 4209219 h 4220483"/>
              <a:gd name="connsiteX84" fmla="*/ 364839 w 5607730"/>
              <a:gd name="connsiteY84" fmla="*/ 4025345 h 4220483"/>
              <a:gd name="connsiteX85" fmla="*/ 12000 w 5607730"/>
              <a:gd name="connsiteY85" fmla="*/ 3523419 h 4220483"/>
              <a:gd name="connsiteX86" fmla="*/ 141208 w 5607730"/>
              <a:gd name="connsiteY86" fmla="*/ 2623928 h 4220483"/>
              <a:gd name="connsiteX87" fmla="*/ 344960 w 5607730"/>
              <a:gd name="connsiteY87" fmla="*/ 2131941 h 4220483"/>
              <a:gd name="connsiteX88" fmla="*/ 528834 w 5607730"/>
              <a:gd name="connsiteY88" fmla="*/ 2211454 h 4220483"/>
              <a:gd name="connsiteX89" fmla="*/ 603377 w 5607730"/>
              <a:gd name="connsiteY89" fmla="*/ 2236303 h 4220483"/>
              <a:gd name="connsiteX90" fmla="*/ 912257 w 5607730"/>
              <a:gd name="connsiteY90" fmla="*/ 2066359 h 4220483"/>
              <a:gd name="connsiteX91" fmla="*/ 910036 w 5607730"/>
              <a:gd name="connsiteY91" fmla="*/ 2073656 h 4220483"/>
              <a:gd name="connsiteX0" fmla="*/ 910036 w 5607730"/>
              <a:gd name="connsiteY0" fmla="*/ 2073656 h 4220483"/>
              <a:gd name="connsiteX1" fmla="*/ 1768260 w 5607730"/>
              <a:gd name="connsiteY1" fmla="*/ 1979546 h 4220483"/>
              <a:gd name="connsiteX2" fmla="*/ 1942146 w 5607730"/>
              <a:gd name="connsiteY2" fmla="*/ 1511853 h 4220483"/>
              <a:gd name="connsiteX3" fmla="*/ 2026092 w 5607730"/>
              <a:gd name="connsiteY3" fmla="*/ 1215048 h 4220483"/>
              <a:gd name="connsiteX4" fmla="*/ 1970639 w 5607730"/>
              <a:gd name="connsiteY4" fmla="*/ 1055438 h 4220483"/>
              <a:gd name="connsiteX5" fmla="*/ 2025068 w 5607730"/>
              <a:gd name="connsiteY5" fmla="*/ 935695 h 4220483"/>
              <a:gd name="connsiteX6" fmla="*/ 1972453 w 5607730"/>
              <a:gd name="connsiteY6" fmla="*/ 854052 h 4220483"/>
              <a:gd name="connsiteX7" fmla="*/ 2064981 w 5607730"/>
              <a:gd name="connsiteY7" fmla="*/ 777852 h 4220483"/>
              <a:gd name="connsiteX8" fmla="*/ 2046839 w 5607730"/>
              <a:gd name="connsiteY8" fmla="*/ 708909 h 4220483"/>
              <a:gd name="connsiteX9" fmla="*/ 1953207 w 5607730"/>
              <a:gd name="connsiteY9" fmla="*/ 789133 h 4220483"/>
              <a:gd name="connsiteX10" fmla="*/ 1866356 w 5607730"/>
              <a:gd name="connsiteY10" fmla="*/ 752526 h 4220483"/>
              <a:gd name="connsiteX11" fmla="*/ 1718206 w 5607730"/>
              <a:gd name="connsiteY11" fmla="*/ 757897 h 4220483"/>
              <a:gd name="connsiteX12" fmla="*/ 1600045 w 5607730"/>
              <a:gd name="connsiteY12" fmla="*/ 865647 h 4220483"/>
              <a:gd name="connsiteX13" fmla="*/ 1350164 w 5607730"/>
              <a:gd name="connsiteY13" fmla="*/ 917640 h 4220483"/>
              <a:gd name="connsiteX14" fmla="*/ 1125182 w 5607730"/>
              <a:gd name="connsiteY14" fmla="*/ 785188 h 4220483"/>
              <a:gd name="connsiteX15" fmla="*/ 1184817 w 5607730"/>
              <a:gd name="connsiteY15" fmla="*/ 581440 h 4220483"/>
              <a:gd name="connsiteX16" fmla="*/ 1229543 w 5607730"/>
              <a:gd name="connsiteY16" fmla="*/ 357809 h 4220483"/>
              <a:gd name="connsiteX17" fmla="*/ 1428325 w 5607730"/>
              <a:gd name="connsiteY17" fmla="*/ 263387 h 4220483"/>
              <a:gd name="connsiteX18" fmla="*/ 1597291 w 5607730"/>
              <a:gd name="connsiteY18" fmla="*/ 293205 h 4220483"/>
              <a:gd name="connsiteX19" fmla="*/ 1915343 w 5607730"/>
              <a:gd name="connsiteY19" fmla="*/ 124240 h 4220483"/>
              <a:gd name="connsiteX20" fmla="*/ 2253273 w 5607730"/>
              <a:gd name="connsiteY20" fmla="*/ 69574 h 4220483"/>
              <a:gd name="connsiteX21" fmla="*/ 2521630 w 5607730"/>
              <a:gd name="connsiteY21" fmla="*/ 89453 h 4220483"/>
              <a:gd name="connsiteX22" fmla="*/ 2874469 w 5607730"/>
              <a:gd name="connsiteY22" fmla="*/ 89453 h 4220483"/>
              <a:gd name="connsiteX23" fmla="*/ 3162704 w 5607730"/>
              <a:gd name="connsiteY23" fmla="*/ 0 h 4220483"/>
              <a:gd name="connsiteX24" fmla="*/ 3237247 w 5607730"/>
              <a:gd name="connsiteY24" fmla="*/ 19879 h 4220483"/>
              <a:gd name="connsiteX25" fmla="*/ 3495665 w 5607730"/>
              <a:gd name="connsiteY25" fmla="*/ 64605 h 4220483"/>
              <a:gd name="connsiteX26" fmla="*/ 3609965 w 5607730"/>
              <a:gd name="connsiteY26" fmla="*/ 134179 h 4220483"/>
              <a:gd name="connsiteX27" fmla="*/ 3833595 w 5607730"/>
              <a:gd name="connsiteY27" fmla="*/ 377687 h 4220483"/>
              <a:gd name="connsiteX28" fmla="*/ 4106921 w 5607730"/>
              <a:gd name="connsiteY28" fmla="*/ 591379 h 4220483"/>
              <a:gd name="connsiteX29" fmla="*/ 4375278 w 5607730"/>
              <a:gd name="connsiteY29" fmla="*/ 720587 h 4220483"/>
              <a:gd name="connsiteX30" fmla="*/ 4623756 w 5607730"/>
              <a:gd name="connsiteY30" fmla="*/ 944218 h 4220483"/>
              <a:gd name="connsiteX31" fmla="*/ 4882173 w 5607730"/>
              <a:gd name="connsiteY31" fmla="*/ 1013792 h 4220483"/>
              <a:gd name="connsiteX32" fmla="*/ 4981565 w 5607730"/>
              <a:gd name="connsiteY32" fmla="*/ 1207605 h 4220483"/>
              <a:gd name="connsiteX33" fmla="*/ 5056108 w 5607730"/>
              <a:gd name="connsiteY33" fmla="*/ 1500809 h 4220483"/>
              <a:gd name="connsiteX34" fmla="*/ 5324465 w 5607730"/>
              <a:gd name="connsiteY34" fmla="*/ 1714500 h 4220483"/>
              <a:gd name="connsiteX35" fmla="*/ 5528217 w 5607730"/>
              <a:gd name="connsiteY35" fmla="*/ 1928192 h 4220483"/>
              <a:gd name="connsiteX36" fmla="*/ 5607730 w 5607730"/>
              <a:gd name="connsiteY36" fmla="*/ 2171700 h 4220483"/>
              <a:gd name="connsiteX37" fmla="*/ 5567973 w 5607730"/>
              <a:gd name="connsiteY37" fmla="*/ 2410240 h 4220483"/>
              <a:gd name="connsiteX38" fmla="*/ 5438765 w 5607730"/>
              <a:gd name="connsiteY38" fmla="*/ 2643809 h 4220483"/>
              <a:gd name="connsiteX39" fmla="*/ 5399008 w 5607730"/>
              <a:gd name="connsiteY39" fmla="*/ 2678596 h 4220483"/>
              <a:gd name="connsiteX40" fmla="*/ 5314525 w 5607730"/>
              <a:gd name="connsiteY40" fmla="*/ 2658718 h 4220483"/>
              <a:gd name="connsiteX41" fmla="*/ 5249921 w 5607730"/>
              <a:gd name="connsiteY41" fmla="*/ 2559327 h 4220483"/>
              <a:gd name="connsiteX42" fmla="*/ 5200225 w 5607730"/>
              <a:gd name="connsiteY42" fmla="*/ 2469874 h 4220483"/>
              <a:gd name="connsiteX43" fmla="*/ 5100834 w 5607730"/>
              <a:gd name="connsiteY43" fmla="*/ 2335696 h 4220483"/>
              <a:gd name="connsiteX44" fmla="*/ 5031260 w 5607730"/>
              <a:gd name="connsiteY44" fmla="*/ 2271092 h 4220483"/>
              <a:gd name="connsiteX45" fmla="*/ 4996473 w 5607730"/>
              <a:gd name="connsiteY45" fmla="*/ 2216427 h 4220483"/>
              <a:gd name="connsiteX46" fmla="*/ 4971625 w 5607730"/>
              <a:gd name="connsiteY46" fmla="*/ 2261153 h 4220483"/>
              <a:gd name="connsiteX47" fmla="*/ 4951747 w 5607730"/>
              <a:gd name="connsiteY47" fmla="*/ 2276061 h 4220483"/>
              <a:gd name="connsiteX48" fmla="*/ 4911991 w 5607730"/>
              <a:gd name="connsiteY48" fmla="*/ 2241274 h 4220483"/>
              <a:gd name="connsiteX49" fmla="*/ 4852356 w 5607730"/>
              <a:gd name="connsiteY49" fmla="*/ 2251213 h 4220483"/>
              <a:gd name="connsiteX50" fmla="*/ 4787752 w 5607730"/>
              <a:gd name="connsiteY50" fmla="*/ 2290970 h 4220483"/>
              <a:gd name="connsiteX51" fmla="*/ 4733086 w 5607730"/>
              <a:gd name="connsiteY51" fmla="*/ 2360544 h 4220483"/>
              <a:gd name="connsiteX52" fmla="*/ 4728117 w 5607730"/>
              <a:gd name="connsiteY52" fmla="*/ 2430118 h 4220483"/>
              <a:gd name="connsiteX53" fmla="*/ 4688360 w 5607730"/>
              <a:gd name="connsiteY53" fmla="*/ 2454966 h 4220483"/>
              <a:gd name="connsiteX54" fmla="*/ 4743025 w 5607730"/>
              <a:gd name="connsiteY54" fmla="*/ 2534479 h 4220483"/>
              <a:gd name="connsiteX55" fmla="*/ 4777812 w 5607730"/>
              <a:gd name="connsiteY55" fmla="*/ 2594113 h 4220483"/>
              <a:gd name="connsiteX56" fmla="*/ 4817569 w 5607730"/>
              <a:gd name="connsiteY56" fmla="*/ 2648779 h 4220483"/>
              <a:gd name="connsiteX57" fmla="*/ 4862295 w 5607730"/>
              <a:gd name="connsiteY57" fmla="*/ 2703444 h 4220483"/>
              <a:gd name="connsiteX58" fmla="*/ 4872234 w 5607730"/>
              <a:gd name="connsiteY58" fmla="*/ 2748170 h 4220483"/>
              <a:gd name="connsiteX59" fmla="*/ 4872234 w 5607730"/>
              <a:gd name="connsiteY59" fmla="*/ 2792896 h 4220483"/>
              <a:gd name="connsiteX60" fmla="*/ 4832478 w 5607730"/>
              <a:gd name="connsiteY60" fmla="*/ 2922105 h 4220483"/>
              <a:gd name="connsiteX61" fmla="*/ 4703269 w 5607730"/>
              <a:gd name="connsiteY61" fmla="*/ 3061253 h 4220483"/>
              <a:gd name="connsiteX62" fmla="*/ 4509456 w 5607730"/>
              <a:gd name="connsiteY62" fmla="*/ 2728292 h 4220483"/>
              <a:gd name="connsiteX63" fmla="*/ 4380247 w 5607730"/>
              <a:gd name="connsiteY63" fmla="*/ 2564296 h 4220483"/>
              <a:gd name="connsiteX64" fmla="*/ 4121830 w 5607730"/>
              <a:gd name="connsiteY64" fmla="*/ 2479813 h 4220483"/>
              <a:gd name="connsiteX65" fmla="*/ 3749112 w 5607730"/>
              <a:gd name="connsiteY65" fmla="*/ 2425148 h 4220483"/>
              <a:gd name="connsiteX66" fmla="*/ 3455908 w 5607730"/>
              <a:gd name="connsiteY66" fmla="*/ 2524540 h 4220483"/>
              <a:gd name="connsiteX67" fmla="*/ 3132886 w 5607730"/>
              <a:gd name="connsiteY67" fmla="*/ 2499692 h 4220483"/>
              <a:gd name="connsiteX68" fmla="*/ 2874469 w 5607730"/>
              <a:gd name="connsiteY68" fmla="*/ 2504661 h 4220483"/>
              <a:gd name="connsiteX69" fmla="*/ 2442117 w 5607730"/>
              <a:gd name="connsiteY69" fmla="*/ 2514600 h 4220483"/>
              <a:gd name="connsiteX70" fmla="*/ 1845768 w 5607730"/>
              <a:gd name="connsiteY70" fmla="*/ 2594112 h 4220483"/>
              <a:gd name="connsiteX71" fmla="*/ 1751348 w 5607730"/>
              <a:gd name="connsiteY71" fmla="*/ 2812774 h 4220483"/>
              <a:gd name="connsiteX72" fmla="*/ 1746378 w 5607730"/>
              <a:gd name="connsiteY72" fmla="*/ 2981740 h 4220483"/>
              <a:gd name="connsiteX73" fmla="*/ 1671834 w 5607730"/>
              <a:gd name="connsiteY73" fmla="*/ 3066222 h 4220483"/>
              <a:gd name="connsiteX74" fmla="*/ 1478021 w 5607730"/>
              <a:gd name="connsiteY74" fmla="*/ 2862469 h 4220483"/>
              <a:gd name="connsiteX75" fmla="*/ 1363722 w 5607730"/>
              <a:gd name="connsiteY75" fmla="*/ 2683564 h 4220483"/>
              <a:gd name="connsiteX76" fmla="*/ 1338873 w 5607730"/>
              <a:gd name="connsiteY76" fmla="*/ 2579203 h 4220483"/>
              <a:gd name="connsiteX77" fmla="*/ 1358752 w 5607730"/>
              <a:gd name="connsiteY77" fmla="*/ 2777987 h 4220483"/>
              <a:gd name="connsiteX78" fmla="*/ 1522747 w 5607730"/>
              <a:gd name="connsiteY78" fmla="*/ 2986708 h 4220483"/>
              <a:gd name="connsiteX79" fmla="*/ 1691713 w 5607730"/>
              <a:gd name="connsiteY79" fmla="*/ 3414090 h 4220483"/>
              <a:gd name="connsiteX80" fmla="*/ 1935221 w 5607730"/>
              <a:gd name="connsiteY80" fmla="*/ 3876259 h 4220483"/>
              <a:gd name="connsiteX81" fmla="*/ 2029643 w 5607730"/>
              <a:gd name="connsiteY81" fmla="*/ 4005468 h 4220483"/>
              <a:gd name="connsiteX82" fmla="*/ 1666864 w 5607730"/>
              <a:gd name="connsiteY82" fmla="*/ 4204249 h 4220483"/>
              <a:gd name="connsiteX83" fmla="*/ 1666865 w 5607730"/>
              <a:gd name="connsiteY83" fmla="*/ 4209219 h 4220483"/>
              <a:gd name="connsiteX84" fmla="*/ 364839 w 5607730"/>
              <a:gd name="connsiteY84" fmla="*/ 4025345 h 4220483"/>
              <a:gd name="connsiteX85" fmla="*/ 12000 w 5607730"/>
              <a:gd name="connsiteY85" fmla="*/ 3523419 h 4220483"/>
              <a:gd name="connsiteX86" fmla="*/ 141208 w 5607730"/>
              <a:gd name="connsiteY86" fmla="*/ 2623928 h 4220483"/>
              <a:gd name="connsiteX87" fmla="*/ 344960 w 5607730"/>
              <a:gd name="connsiteY87" fmla="*/ 2131941 h 4220483"/>
              <a:gd name="connsiteX88" fmla="*/ 528834 w 5607730"/>
              <a:gd name="connsiteY88" fmla="*/ 2211454 h 4220483"/>
              <a:gd name="connsiteX89" fmla="*/ 603377 w 5607730"/>
              <a:gd name="connsiteY89" fmla="*/ 2236303 h 4220483"/>
              <a:gd name="connsiteX90" fmla="*/ 912257 w 5607730"/>
              <a:gd name="connsiteY90" fmla="*/ 2066359 h 4220483"/>
              <a:gd name="connsiteX91" fmla="*/ 910036 w 5607730"/>
              <a:gd name="connsiteY91" fmla="*/ 2073656 h 4220483"/>
              <a:gd name="connsiteX0" fmla="*/ 910036 w 5607730"/>
              <a:gd name="connsiteY0" fmla="*/ 2073656 h 4220483"/>
              <a:gd name="connsiteX1" fmla="*/ 1768260 w 5607730"/>
              <a:gd name="connsiteY1" fmla="*/ 1979546 h 4220483"/>
              <a:gd name="connsiteX2" fmla="*/ 1885183 w 5607730"/>
              <a:gd name="connsiteY2" fmla="*/ 1637771 h 4220483"/>
              <a:gd name="connsiteX3" fmla="*/ 1942146 w 5607730"/>
              <a:gd name="connsiteY3" fmla="*/ 1511853 h 4220483"/>
              <a:gd name="connsiteX4" fmla="*/ 2026092 w 5607730"/>
              <a:gd name="connsiteY4" fmla="*/ 1215048 h 4220483"/>
              <a:gd name="connsiteX5" fmla="*/ 1970639 w 5607730"/>
              <a:gd name="connsiteY5" fmla="*/ 1055438 h 4220483"/>
              <a:gd name="connsiteX6" fmla="*/ 2025068 w 5607730"/>
              <a:gd name="connsiteY6" fmla="*/ 935695 h 4220483"/>
              <a:gd name="connsiteX7" fmla="*/ 1972453 w 5607730"/>
              <a:gd name="connsiteY7" fmla="*/ 854052 h 4220483"/>
              <a:gd name="connsiteX8" fmla="*/ 2064981 w 5607730"/>
              <a:gd name="connsiteY8" fmla="*/ 777852 h 4220483"/>
              <a:gd name="connsiteX9" fmla="*/ 2046839 w 5607730"/>
              <a:gd name="connsiteY9" fmla="*/ 708909 h 4220483"/>
              <a:gd name="connsiteX10" fmla="*/ 1953207 w 5607730"/>
              <a:gd name="connsiteY10" fmla="*/ 789133 h 4220483"/>
              <a:gd name="connsiteX11" fmla="*/ 1866356 w 5607730"/>
              <a:gd name="connsiteY11" fmla="*/ 752526 h 4220483"/>
              <a:gd name="connsiteX12" fmla="*/ 1718206 w 5607730"/>
              <a:gd name="connsiteY12" fmla="*/ 757897 h 4220483"/>
              <a:gd name="connsiteX13" fmla="*/ 1600045 w 5607730"/>
              <a:gd name="connsiteY13" fmla="*/ 865647 h 4220483"/>
              <a:gd name="connsiteX14" fmla="*/ 1350164 w 5607730"/>
              <a:gd name="connsiteY14" fmla="*/ 917640 h 4220483"/>
              <a:gd name="connsiteX15" fmla="*/ 1125182 w 5607730"/>
              <a:gd name="connsiteY15" fmla="*/ 785188 h 4220483"/>
              <a:gd name="connsiteX16" fmla="*/ 1184817 w 5607730"/>
              <a:gd name="connsiteY16" fmla="*/ 581440 h 4220483"/>
              <a:gd name="connsiteX17" fmla="*/ 1229543 w 5607730"/>
              <a:gd name="connsiteY17" fmla="*/ 357809 h 4220483"/>
              <a:gd name="connsiteX18" fmla="*/ 1428325 w 5607730"/>
              <a:gd name="connsiteY18" fmla="*/ 263387 h 4220483"/>
              <a:gd name="connsiteX19" fmla="*/ 1597291 w 5607730"/>
              <a:gd name="connsiteY19" fmla="*/ 293205 h 4220483"/>
              <a:gd name="connsiteX20" fmla="*/ 1915343 w 5607730"/>
              <a:gd name="connsiteY20" fmla="*/ 124240 h 4220483"/>
              <a:gd name="connsiteX21" fmla="*/ 2253273 w 5607730"/>
              <a:gd name="connsiteY21" fmla="*/ 69574 h 4220483"/>
              <a:gd name="connsiteX22" fmla="*/ 2521630 w 5607730"/>
              <a:gd name="connsiteY22" fmla="*/ 89453 h 4220483"/>
              <a:gd name="connsiteX23" fmla="*/ 2874469 w 5607730"/>
              <a:gd name="connsiteY23" fmla="*/ 89453 h 4220483"/>
              <a:gd name="connsiteX24" fmla="*/ 3162704 w 5607730"/>
              <a:gd name="connsiteY24" fmla="*/ 0 h 4220483"/>
              <a:gd name="connsiteX25" fmla="*/ 3237247 w 5607730"/>
              <a:gd name="connsiteY25" fmla="*/ 19879 h 4220483"/>
              <a:gd name="connsiteX26" fmla="*/ 3495665 w 5607730"/>
              <a:gd name="connsiteY26" fmla="*/ 64605 h 4220483"/>
              <a:gd name="connsiteX27" fmla="*/ 3609965 w 5607730"/>
              <a:gd name="connsiteY27" fmla="*/ 134179 h 4220483"/>
              <a:gd name="connsiteX28" fmla="*/ 3833595 w 5607730"/>
              <a:gd name="connsiteY28" fmla="*/ 377687 h 4220483"/>
              <a:gd name="connsiteX29" fmla="*/ 4106921 w 5607730"/>
              <a:gd name="connsiteY29" fmla="*/ 591379 h 4220483"/>
              <a:gd name="connsiteX30" fmla="*/ 4375278 w 5607730"/>
              <a:gd name="connsiteY30" fmla="*/ 720587 h 4220483"/>
              <a:gd name="connsiteX31" fmla="*/ 4623756 w 5607730"/>
              <a:gd name="connsiteY31" fmla="*/ 944218 h 4220483"/>
              <a:gd name="connsiteX32" fmla="*/ 4882173 w 5607730"/>
              <a:gd name="connsiteY32" fmla="*/ 1013792 h 4220483"/>
              <a:gd name="connsiteX33" fmla="*/ 4981565 w 5607730"/>
              <a:gd name="connsiteY33" fmla="*/ 1207605 h 4220483"/>
              <a:gd name="connsiteX34" fmla="*/ 5056108 w 5607730"/>
              <a:gd name="connsiteY34" fmla="*/ 1500809 h 4220483"/>
              <a:gd name="connsiteX35" fmla="*/ 5324465 w 5607730"/>
              <a:gd name="connsiteY35" fmla="*/ 1714500 h 4220483"/>
              <a:gd name="connsiteX36" fmla="*/ 5528217 w 5607730"/>
              <a:gd name="connsiteY36" fmla="*/ 1928192 h 4220483"/>
              <a:gd name="connsiteX37" fmla="*/ 5607730 w 5607730"/>
              <a:gd name="connsiteY37" fmla="*/ 2171700 h 4220483"/>
              <a:gd name="connsiteX38" fmla="*/ 5567973 w 5607730"/>
              <a:gd name="connsiteY38" fmla="*/ 2410240 h 4220483"/>
              <a:gd name="connsiteX39" fmla="*/ 5438765 w 5607730"/>
              <a:gd name="connsiteY39" fmla="*/ 2643809 h 4220483"/>
              <a:gd name="connsiteX40" fmla="*/ 5399008 w 5607730"/>
              <a:gd name="connsiteY40" fmla="*/ 2678596 h 4220483"/>
              <a:gd name="connsiteX41" fmla="*/ 5314525 w 5607730"/>
              <a:gd name="connsiteY41" fmla="*/ 2658718 h 4220483"/>
              <a:gd name="connsiteX42" fmla="*/ 5249921 w 5607730"/>
              <a:gd name="connsiteY42" fmla="*/ 2559327 h 4220483"/>
              <a:gd name="connsiteX43" fmla="*/ 5200225 w 5607730"/>
              <a:gd name="connsiteY43" fmla="*/ 2469874 h 4220483"/>
              <a:gd name="connsiteX44" fmla="*/ 5100834 w 5607730"/>
              <a:gd name="connsiteY44" fmla="*/ 2335696 h 4220483"/>
              <a:gd name="connsiteX45" fmla="*/ 5031260 w 5607730"/>
              <a:gd name="connsiteY45" fmla="*/ 2271092 h 4220483"/>
              <a:gd name="connsiteX46" fmla="*/ 4996473 w 5607730"/>
              <a:gd name="connsiteY46" fmla="*/ 2216427 h 4220483"/>
              <a:gd name="connsiteX47" fmla="*/ 4971625 w 5607730"/>
              <a:gd name="connsiteY47" fmla="*/ 2261153 h 4220483"/>
              <a:gd name="connsiteX48" fmla="*/ 4951747 w 5607730"/>
              <a:gd name="connsiteY48" fmla="*/ 2276061 h 4220483"/>
              <a:gd name="connsiteX49" fmla="*/ 4911991 w 5607730"/>
              <a:gd name="connsiteY49" fmla="*/ 2241274 h 4220483"/>
              <a:gd name="connsiteX50" fmla="*/ 4852356 w 5607730"/>
              <a:gd name="connsiteY50" fmla="*/ 2251213 h 4220483"/>
              <a:gd name="connsiteX51" fmla="*/ 4787752 w 5607730"/>
              <a:gd name="connsiteY51" fmla="*/ 2290970 h 4220483"/>
              <a:gd name="connsiteX52" fmla="*/ 4733086 w 5607730"/>
              <a:gd name="connsiteY52" fmla="*/ 2360544 h 4220483"/>
              <a:gd name="connsiteX53" fmla="*/ 4728117 w 5607730"/>
              <a:gd name="connsiteY53" fmla="*/ 2430118 h 4220483"/>
              <a:gd name="connsiteX54" fmla="*/ 4688360 w 5607730"/>
              <a:gd name="connsiteY54" fmla="*/ 2454966 h 4220483"/>
              <a:gd name="connsiteX55" fmla="*/ 4743025 w 5607730"/>
              <a:gd name="connsiteY55" fmla="*/ 2534479 h 4220483"/>
              <a:gd name="connsiteX56" fmla="*/ 4777812 w 5607730"/>
              <a:gd name="connsiteY56" fmla="*/ 2594113 h 4220483"/>
              <a:gd name="connsiteX57" fmla="*/ 4817569 w 5607730"/>
              <a:gd name="connsiteY57" fmla="*/ 2648779 h 4220483"/>
              <a:gd name="connsiteX58" fmla="*/ 4862295 w 5607730"/>
              <a:gd name="connsiteY58" fmla="*/ 2703444 h 4220483"/>
              <a:gd name="connsiteX59" fmla="*/ 4872234 w 5607730"/>
              <a:gd name="connsiteY59" fmla="*/ 2748170 h 4220483"/>
              <a:gd name="connsiteX60" fmla="*/ 4872234 w 5607730"/>
              <a:gd name="connsiteY60" fmla="*/ 2792896 h 4220483"/>
              <a:gd name="connsiteX61" fmla="*/ 4832478 w 5607730"/>
              <a:gd name="connsiteY61" fmla="*/ 2922105 h 4220483"/>
              <a:gd name="connsiteX62" fmla="*/ 4703269 w 5607730"/>
              <a:gd name="connsiteY62" fmla="*/ 3061253 h 4220483"/>
              <a:gd name="connsiteX63" fmla="*/ 4509456 w 5607730"/>
              <a:gd name="connsiteY63" fmla="*/ 2728292 h 4220483"/>
              <a:gd name="connsiteX64" fmla="*/ 4380247 w 5607730"/>
              <a:gd name="connsiteY64" fmla="*/ 2564296 h 4220483"/>
              <a:gd name="connsiteX65" fmla="*/ 4121830 w 5607730"/>
              <a:gd name="connsiteY65" fmla="*/ 2479813 h 4220483"/>
              <a:gd name="connsiteX66" fmla="*/ 3749112 w 5607730"/>
              <a:gd name="connsiteY66" fmla="*/ 2425148 h 4220483"/>
              <a:gd name="connsiteX67" fmla="*/ 3455908 w 5607730"/>
              <a:gd name="connsiteY67" fmla="*/ 2524540 h 4220483"/>
              <a:gd name="connsiteX68" fmla="*/ 3132886 w 5607730"/>
              <a:gd name="connsiteY68" fmla="*/ 2499692 h 4220483"/>
              <a:gd name="connsiteX69" fmla="*/ 2874469 w 5607730"/>
              <a:gd name="connsiteY69" fmla="*/ 2504661 h 4220483"/>
              <a:gd name="connsiteX70" fmla="*/ 2442117 w 5607730"/>
              <a:gd name="connsiteY70" fmla="*/ 2514600 h 4220483"/>
              <a:gd name="connsiteX71" fmla="*/ 1845768 w 5607730"/>
              <a:gd name="connsiteY71" fmla="*/ 2594112 h 4220483"/>
              <a:gd name="connsiteX72" fmla="*/ 1751348 w 5607730"/>
              <a:gd name="connsiteY72" fmla="*/ 2812774 h 4220483"/>
              <a:gd name="connsiteX73" fmla="*/ 1746378 w 5607730"/>
              <a:gd name="connsiteY73" fmla="*/ 2981740 h 4220483"/>
              <a:gd name="connsiteX74" fmla="*/ 1671834 w 5607730"/>
              <a:gd name="connsiteY74" fmla="*/ 3066222 h 4220483"/>
              <a:gd name="connsiteX75" fmla="*/ 1478021 w 5607730"/>
              <a:gd name="connsiteY75" fmla="*/ 2862469 h 4220483"/>
              <a:gd name="connsiteX76" fmla="*/ 1363722 w 5607730"/>
              <a:gd name="connsiteY76" fmla="*/ 2683564 h 4220483"/>
              <a:gd name="connsiteX77" fmla="*/ 1338873 w 5607730"/>
              <a:gd name="connsiteY77" fmla="*/ 2579203 h 4220483"/>
              <a:gd name="connsiteX78" fmla="*/ 1358752 w 5607730"/>
              <a:gd name="connsiteY78" fmla="*/ 2777987 h 4220483"/>
              <a:gd name="connsiteX79" fmla="*/ 1522747 w 5607730"/>
              <a:gd name="connsiteY79" fmla="*/ 2986708 h 4220483"/>
              <a:gd name="connsiteX80" fmla="*/ 1691713 w 5607730"/>
              <a:gd name="connsiteY80" fmla="*/ 3414090 h 4220483"/>
              <a:gd name="connsiteX81" fmla="*/ 1935221 w 5607730"/>
              <a:gd name="connsiteY81" fmla="*/ 3876259 h 4220483"/>
              <a:gd name="connsiteX82" fmla="*/ 2029643 w 5607730"/>
              <a:gd name="connsiteY82" fmla="*/ 4005468 h 4220483"/>
              <a:gd name="connsiteX83" fmla="*/ 1666864 w 5607730"/>
              <a:gd name="connsiteY83" fmla="*/ 4204249 h 4220483"/>
              <a:gd name="connsiteX84" fmla="*/ 1666865 w 5607730"/>
              <a:gd name="connsiteY84" fmla="*/ 4209219 h 4220483"/>
              <a:gd name="connsiteX85" fmla="*/ 364839 w 5607730"/>
              <a:gd name="connsiteY85" fmla="*/ 4025345 h 4220483"/>
              <a:gd name="connsiteX86" fmla="*/ 12000 w 5607730"/>
              <a:gd name="connsiteY86" fmla="*/ 3523419 h 4220483"/>
              <a:gd name="connsiteX87" fmla="*/ 141208 w 5607730"/>
              <a:gd name="connsiteY87" fmla="*/ 2623928 h 4220483"/>
              <a:gd name="connsiteX88" fmla="*/ 344960 w 5607730"/>
              <a:gd name="connsiteY88" fmla="*/ 2131941 h 4220483"/>
              <a:gd name="connsiteX89" fmla="*/ 528834 w 5607730"/>
              <a:gd name="connsiteY89" fmla="*/ 2211454 h 4220483"/>
              <a:gd name="connsiteX90" fmla="*/ 603377 w 5607730"/>
              <a:gd name="connsiteY90" fmla="*/ 2236303 h 4220483"/>
              <a:gd name="connsiteX91" fmla="*/ 912257 w 5607730"/>
              <a:gd name="connsiteY91" fmla="*/ 2066359 h 4220483"/>
              <a:gd name="connsiteX92" fmla="*/ 910036 w 5607730"/>
              <a:gd name="connsiteY92" fmla="*/ 2073656 h 4220483"/>
              <a:gd name="connsiteX0" fmla="*/ 910036 w 5607730"/>
              <a:gd name="connsiteY0" fmla="*/ 2073656 h 4220483"/>
              <a:gd name="connsiteX1" fmla="*/ 1768260 w 5607730"/>
              <a:gd name="connsiteY1" fmla="*/ 1979546 h 4220483"/>
              <a:gd name="connsiteX2" fmla="*/ 1840213 w 5607730"/>
              <a:gd name="connsiteY2" fmla="*/ 1727712 h 4220483"/>
              <a:gd name="connsiteX3" fmla="*/ 1942146 w 5607730"/>
              <a:gd name="connsiteY3" fmla="*/ 1511853 h 4220483"/>
              <a:gd name="connsiteX4" fmla="*/ 2026092 w 5607730"/>
              <a:gd name="connsiteY4" fmla="*/ 1215048 h 4220483"/>
              <a:gd name="connsiteX5" fmla="*/ 1970639 w 5607730"/>
              <a:gd name="connsiteY5" fmla="*/ 1055438 h 4220483"/>
              <a:gd name="connsiteX6" fmla="*/ 2025068 w 5607730"/>
              <a:gd name="connsiteY6" fmla="*/ 935695 h 4220483"/>
              <a:gd name="connsiteX7" fmla="*/ 1972453 w 5607730"/>
              <a:gd name="connsiteY7" fmla="*/ 854052 h 4220483"/>
              <a:gd name="connsiteX8" fmla="*/ 2064981 w 5607730"/>
              <a:gd name="connsiteY8" fmla="*/ 777852 h 4220483"/>
              <a:gd name="connsiteX9" fmla="*/ 2046839 w 5607730"/>
              <a:gd name="connsiteY9" fmla="*/ 708909 h 4220483"/>
              <a:gd name="connsiteX10" fmla="*/ 1953207 w 5607730"/>
              <a:gd name="connsiteY10" fmla="*/ 789133 h 4220483"/>
              <a:gd name="connsiteX11" fmla="*/ 1866356 w 5607730"/>
              <a:gd name="connsiteY11" fmla="*/ 752526 h 4220483"/>
              <a:gd name="connsiteX12" fmla="*/ 1718206 w 5607730"/>
              <a:gd name="connsiteY12" fmla="*/ 757897 h 4220483"/>
              <a:gd name="connsiteX13" fmla="*/ 1600045 w 5607730"/>
              <a:gd name="connsiteY13" fmla="*/ 865647 h 4220483"/>
              <a:gd name="connsiteX14" fmla="*/ 1350164 w 5607730"/>
              <a:gd name="connsiteY14" fmla="*/ 917640 h 4220483"/>
              <a:gd name="connsiteX15" fmla="*/ 1125182 w 5607730"/>
              <a:gd name="connsiteY15" fmla="*/ 785188 h 4220483"/>
              <a:gd name="connsiteX16" fmla="*/ 1184817 w 5607730"/>
              <a:gd name="connsiteY16" fmla="*/ 581440 h 4220483"/>
              <a:gd name="connsiteX17" fmla="*/ 1229543 w 5607730"/>
              <a:gd name="connsiteY17" fmla="*/ 357809 h 4220483"/>
              <a:gd name="connsiteX18" fmla="*/ 1428325 w 5607730"/>
              <a:gd name="connsiteY18" fmla="*/ 263387 h 4220483"/>
              <a:gd name="connsiteX19" fmla="*/ 1597291 w 5607730"/>
              <a:gd name="connsiteY19" fmla="*/ 293205 h 4220483"/>
              <a:gd name="connsiteX20" fmla="*/ 1915343 w 5607730"/>
              <a:gd name="connsiteY20" fmla="*/ 124240 h 4220483"/>
              <a:gd name="connsiteX21" fmla="*/ 2253273 w 5607730"/>
              <a:gd name="connsiteY21" fmla="*/ 69574 h 4220483"/>
              <a:gd name="connsiteX22" fmla="*/ 2521630 w 5607730"/>
              <a:gd name="connsiteY22" fmla="*/ 89453 h 4220483"/>
              <a:gd name="connsiteX23" fmla="*/ 2874469 w 5607730"/>
              <a:gd name="connsiteY23" fmla="*/ 89453 h 4220483"/>
              <a:gd name="connsiteX24" fmla="*/ 3162704 w 5607730"/>
              <a:gd name="connsiteY24" fmla="*/ 0 h 4220483"/>
              <a:gd name="connsiteX25" fmla="*/ 3237247 w 5607730"/>
              <a:gd name="connsiteY25" fmla="*/ 19879 h 4220483"/>
              <a:gd name="connsiteX26" fmla="*/ 3495665 w 5607730"/>
              <a:gd name="connsiteY26" fmla="*/ 64605 h 4220483"/>
              <a:gd name="connsiteX27" fmla="*/ 3609965 w 5607730"/>
              <a:gd name="connsiteY27" fmla="*/ 134179 h 4220483"/>
              <a:gd name="connsiteX28" fmla="*/ 3833595 w 5607730"/>
              <a:gd name="connsiteY28" fmla="*/ 377687 h 4220483"/>
              <a:gd name="connsiteX29" fmla="*/ 4106921 w 5607730"/>
              <a:gd name="connsiteY29" fmla="*/ 591379 h 4220483"/>
              <a:gd name="connsiteX30" fmla="*/ 4375278 w 5607730"/>
              <a:gd name="connsiteY30" fmla="*/ 720587 h 4220483"/>
              <a:gd name="connsiteX31" fmla="*/ 4623756 w 5607730"/>
              <a:gd name="connsiteY31" fmla="*/ 944218 h 4220483"/>
              <a:gd name="connsiteX32" fmla="*/ 4882173 w 5607730"/>
              <a:gd name="connsiteY32" fmla="*/ 1013792 h 4220483"/>
              <a:gd name="connsiteX33" fmla="*/ 4981565 w 5607730"/>
              <a:gd name="connsiteY33" fmla="*/ 1207605 h 4220483"/>
              <a:gd name="connsiteX34" fmla="*/ 5056108 w 5607730"/>
              <a:gd name="connsiteY34" fmla="*/ 1500809 h 4220483"/>
              <a:gd name="connsiteX35" fmla="*/ 5324465 w 5607730"/>
              <a:gd name="connsiteY35" fmla="*/ 1714500 h 4220483"/>
              <a:gd name="connsiteX36" fmla="*/ 5528217 w 5607730"/>
              <a:gd name="connsiteY36" fmla="*/ 1928192 h 4220483"/>
              <a:gd name="connsiteX37" fmla="*/ 5607730 w 5607730"/>
              <a:gd name="connsiteY37" fmla="*/ 2171700 h 4220483"/>
              <a:gd name="connsiteX38" fmla="*/ 5567973 w 5607730"/>
              <a:gd name="connsiteY38" fmla="*/ 2410240 h 4220483"/>
              <a:gd name="connsiteX39" fmla="*/ 5438765 w 5607730"/>
              <a:gd name="connsiteY39" fmla="*/ 2643809 h 4220483"/>
              <a:gd name="connsiteX40" fmla="*/ 5399008 w 5607730"/>
              <a:gd name="connsiteY40" fmla="*/ 2678596 h 4220483"/>
              <a:gd name="connsiteX41" fmla="*/ 5314525 w 5607730"/>
              <a:gd name="connsiteY41" fmla="*/ 2658718 h 4220483"/>
              <a:gd name="connsiteX42" fmla="*/ 5249921 w 5607730"/>
              <a:gd name="connsiteY42" fmla="*/ 2559327 h 4220483"/>
              <a:gd name="connsiteX43" fmla="*/ 5200225 w 5607730"/>
              <a:gd name="connsiteY43" fmla="*/ 2469874 h 4220483"/>
              <a:gd name="connsiteX44" fmla="*/ 5100834 w 5607730"/>
              <a:gd name="connsiteY44" fmla="*/ 2335696 h 4220483"/>
              <a:gd name="connsiteX45" fmla="*/ 5031260 w 5607730"/>
              <a:gd name="connsiteY45" fmla="*/ 2271092 h 4220483"/>
              <a:gd name="connsiteX46" fmla="*/ 4996473 w 5607730"/>
              <a:gd name="connsiteY46" fmla="*/ 2216427 h 4220483"/>
              <a:gd name="connsiteX47" fmla="*/ 4971625 w 5607730"/>
              <a:gd name="connsiteY47" fmla="*/ 2261153 h 4220483"/>
              <a:gd name="connsiteX48" fmla="*/ 4951747 w 5607730"/>
              <a:gd name="connsiteY48" fmla="*/ 2276061 h 4220483"/>
              <a:gd name="connsiteX49" fmla="*/ 4911991 w 5607730"/>
              <a:gd name="connsiteY49" fmla="*/ 2241274 h 4220483"/>
              <a:gd name="connsiteX50" fmla="*/ 4852356 w 5607730"/>
              <a:gd name="connsiteY50" fmla="*/ 2251213 h 4220483"/>
              <a:gd name="connsiteX51" fmla="*/ 4787752 w 5607730"/>
              <a:gd name="connsiteY51" fmla="*/ 2290970 h 4220483"/>
              <a:gd name="connsiteX52" fmla="*/ 4733086 w 5607730"/>
              <a:gd name="connsiteY52" fmla="*/ 2360544 h 4220483"/>
              <a:gd name="connsiteX53" fmla="*/ 4728117 w 5607730"/>
              <a:gd name="connsiteY53" fmla="*/ 2430118 h 4220483"/>
              <a:gd name="connsiteX54" fmla="*/ 4688360 w 5607730"/>
              <a:gd name="connsiteY54" fmla="*/ 2454966 h 4220483"/>
              <a:gd name="connsiteX55" fmla="*/ 4743025 w 5607730"/>
              <a:gd name="connsiteY55" fmla="*/ 2534479 h 4220483"/>
              <a:gd name="connsiteX56" fmla="*/ 4777812 w 5607730"/>
              <a:gd name="connsiteY56" fmla="*/ 2594113 h 4220483"/>
              <a:gd name="connsiteX57" fmla="*/ 4817569 w 5607730"/>
              <a:gd name="connsiteY57" fmla="*/ 2648779 h 4220483"/>
              <a:gd name="connsiteX58" fmla="*/ 4862295 w 5607730"/>
              <a:gd name="connsiteY58" fmla="*/ 2703444 h 4220483"/>
              <a:gd name="connsiteX59" fmla="*/ 4872234 w 5607730"/>
              <a:gd name="connsiteY59" fmla="*/ 2748170 h 4220483"/>
              <a:gd name="connsiteX60" fmla="*/ 4872234 w 5607730"/>
              <a:gd name="connsiteY60" fmla="*/ 2792896 h 4220483"/>
              <a:gd name="connsiteX61" fmla="*/ 4832478 w 5607730"/>
              <a:gd name="connsiteY61" fmla="*/ 2922105 h 4220483"/>
              <a:gd name="connsiteX62" fmla="*/ 4703269 w 5607730"/>
              <a:gd name="connsiteY62" fmla="*/ 3061253 h 4220483"/>
              <a:gd name="connsiteX63" fmla="*/ 4509456 w 5607730"/>
              <a:gd name="connsiteY63" fmla="*/ 2728292 h 4220483"/>
              <a:gd name="connsiteX64" fmla="*/ 4380247 w 5607730"/>
              <a:gd name="connsiteY64" fmla="*/ 2564296 h 4220483"/>
              <a:gd name="connsiteX65" fmla="*/ 4121830 w 5607730"/>
              <a:gd name="connsiteY65" fmla="*/ 2479813 h 4220483"/>
              <a:gd name="connsiteX66" fmla="*/ 3749112 w 5607730"/>
              <a:gd name="connsiteY66" fmla="*/ 2425148 h 4220483"/>
              <a:gd name="connsiteX67" fmla="*/ 3455908 w 5607730"/>
              <a:gd name="connsiteY67" fmla="*/ 2524540 h 4220483"/>
              <a:gd name="connsiteX68" fmla="*/ 3132886 w 5607730"/>
              <a:gd name="connsiteY68" fmla="*/ 2499692 h 4220483"/>
              <a:gd name="connsiteX69" fmla="*/ 2874469 w 5607730"/>
              <a:gd name="connsiteY69" fmla="*/ 2504661 h 4220483"/>
              <a:gd name="connsiteX70" fmla="*/ 2442117 w 5607730"/>
              <a:gd name="connsiteY70" fmla="*/ 2514600 h 4220483"/>
              <a:gd name="connsiteX71" fmla="*/ 1845768 w 5607730"/>
              <a:gd name="connsiteY71" fmla="*/ 2594112 h 4220483"/>
              <a:gd name="connsiteX72" fmla="*/ 1751348 w 5607730"/>
              <a:gd name="connsiteY72" fmla="*/ 2812774 h 4220483"/>
              <a:gd name="connsiteX73" fmla="*/ 1746378 w 5607730"/>
              <a:gd name="connsiteY73" fmla="*/ 2981740 h 4220483"/>
              <a:gd name="connsiteX74" fmla="*/ 1671834 w 5607730"/>
              <a:gd name="connsiteY74" fmla="*/ 3066222 h 4220483"/>
              <a:gd name="connsiteX75" fmla="*/ 1478021 w 5607730"/>
              <a:gd name="connsiteY75" fmla="*/ 2862469 h 4220483"/>
              <a:gd name="connsiteX76" fmla="*/ 1363722 w 5607730"/>
              <a:gd name="connsiteY76" fmla="*/ 2683564 h 4220483"/>
              <a:gd name="connsiteX77" fmla="*/ 1338873 w 5607730"/>
              <a:gd name="connsiteY77" fmla="*/ 2579203 h 4220483"/>
              <a:gd name="connsiteX78" fmla="*/ 1358752 w 5607730"/>
              <a:gd name="connsiteY78" fmla="*/ 2777987 h 4220483"/>
              <a:gd name="connsiteX79" fmla="*/ 1522747 w 5607730"/>
              <a:gd name="connsiteY79" fmla="*/ 2986708 h 4220483"/>
              <a:gd name="connsiteX80" fmla="*/ 1691713 w 5607730"/>
              <a:gd name="connsiteY80" fmla="*/ 3414090 h 4220483"/>
              <a:gd name="connsiteX81" fmla="*/ 1935221 w 5607730"/>
              <a:gd name="connsiteY81" fmla="*/ 3876259 h 4220483"/>
              <a:gd name="connsiteX82" fmla="*/ 2029643 w 5607730"/>
              <a:gd name="connsiteY82" fmla="*/ 4005468 h 4220483"/>
              <a:gd name="connsiteX83" fmla="*/ 1666864 w 5607730"/>
              <a:gd name="connsiteY83" fmla="*/ 4204249 h 4220483"/>
              <a:gd name="connsiteX84" fmla="*/ 1666865 w 5607730"/>
              <a:gd name="connsiteY84" fmla="*/ 4209219 h 4220483"/>
              <a:gd name="connsiteX85" fmla="*/ 364839 w 5607730"/>
              <a:gd name="connsiteY85" fmla="*/ 4025345 h 4220483"/>
              <a:gd name="connsiteX86" fmla="*/ 12000 w 5607730"/>
              <a:gd name="connsiteY86" fmla="*/ 3523419 h 4220483"/>
              <a:gd name="connsiteX87" fmla="*/ 141208 w 5607730"/>
              <a:gd name="connsiteY87" fmla="*/ 2623928 h 4220483"/>
              <a:gd name="connsiteX88" fmla="*/ 344960 w 5607730"/>
              <a:gd name="connsiteY88" fmla="*/ 2131941 h 4220483"/>
              <a:gd name="connsiteX89" fmla="*/ 528834 w 5607730"/>
              <a:gd name="connsiteY89" fmla="*/ 2211454 h 4220483"/>
              <a:gd name="connsiteX90" fmla="*/ 603377 w 5607730"/>
              <a:gd name="connsiteY90" fmla="*/ 2236303 h 4220483"/>
              <a:gd name="connsiteX91" fmla="*/ 912257 w 5607730"/>
              <a:gd name="connsiteY91" fmla="*/ 2066359 h 4220483"/>
              <a:gd name="connsiteX92" fmla="*/ 910036 w 5607730"/>
              <a:gd name="connsiteY92" fmla="*/ 2073656 h 4220483"/>
              <a:gd name="connsiteX0" fmla="*/ 910036 w 5607730"/>
              <a:gd name="connsiteY0" fmla="*/ 2073656 h 4220483"/>
              <a:gd name="connsiteX1" fmla="*/ 1768260 w 5607730"/>
              <a:gd name="connsiteY1" fmla="*/ 1979546 h 4220483"/>
              <a:gd name="connsiteX2" fmla="*/ 1849207 w 5607730"/>
              <a:gd name="connsiteY2" fmla="*/ 1892603 h 4220483"/>
              <a:gd name="connsiteX3" fmla="*/ 1840213 w 5607730"/>
              <a:gd name="connsiteY3" fmla="*/ 1727712 h 4220483"/>
              <a:gd name="connsiteX4" fmla="*/ 1942146 w 5607730"/>
              <a:gd name="connsiteY4" fmla="*/ 1511853 h 4220483"/>
              <a:gd name="connsiteX5" fmla="*/ 2026092 w 5607730"/>
              <a:gd name="connsiteY5" fmla="*/ 1215048 h 4220483"/>
              <a:gd name="connsiteX6" fmla="*/ 1970639 w 5607730"/>
              <a:gd name="connsiteY6" fmla="*/ 1055438 h 4220483"/>
              <a:gd name="connsiteX7" fmla="*/ 2025068 w 5607730"/>
              <a:gd name="connsiteY7" fmla="*/ 935695 h 4220483"/>
              <a:gd name="connsiteX8" fmla="*/ 1972453 w 5607730"/>
              <a:gd name="connsiteY8" fmla="*/ 854052 h 4220483"/>
              <a:gd name="connsiteX9" fmla="*/ 2064981 w 5607730"/>
              <a:gd name="connsiteY9" fmla="*/ 777852 h 4220483"/>
              <a:gd name="connsiteX10" fmla="*/ 2046839 w 5607730"/>
              <a:gd name="connsiteY10" fmla="*/ 708909 h 4220483"/>
              <a:gd name="connsiteX11" fmla="*/ 1953207 w 5607730"/>
              <a:gd name="connsiteY11" fmla="*/ 789133 h 4220483"/>
              <a:gd name="connsiteX12" fmla="*/ 1866356 w 5607730"/>
              <a:gd name="connsiteY12" fmla="*/ 752526 h 4220483"/>
              <a:gd name="connsiteX13" fmla="*/ 1718206 w 5607730"/>
              <a:gd name="connsiteY13" fmla="*/ 757897 h 4220483"/>
              <a:gd name="connsiteX14" fmla="*/ 1600045 w 5607730"/>
              <a:gd name="connsiteY14" fmla="*/ 865647 h 4220483"/>
              <a:gd name="connsiteX15" fmla="*/ 1350164 w 5607730"/>
              <a:gd name="connsiteY15" fmla="*/ 917640 h 4220483"/>
              <a:gd name="connsiteX16" fmla="*/ 1125182 w 5607730"/>
              <a:gd name="connsiteY16" fmla="*/ 785188 h 4220483"/>
              <a:gd name="connsiteX17" fmla="*/ 1184817 w 5607730"/>
              <a:gd name="connsiteY17" fmla="*/ 581440 h 4220483"/>
              <a:gd name="connsiteX18" fmla="*/ 1229543 w 5607730"/>
              <a:gd name="connsiteY18" fmla="*/ 357809 h 4220483"/>
              <a:gd name="connsiteX19" fmla="*/ 1428325 w 5607730"/>
              <a:gd name="connsiteY19" fmla="*/ 263387 h 4220483"/>
              <a:gd name="connsiteX20" fmla="*/ 1597291 w 5607730"/>
              <a:gd name="connsiteY20" fmla="*/ 293205 h 4220483"/>
              <a:gd name="connsiteX21" fmla="*/ 1915343 w 5607730"/>
              <a:gd name="connsiteY21" fmla="*/ 124240 h 4220483"/>
              <a:gd name="connsiteX22" fmla="*/ 2253273 w 5607730"/>
              <a:gd name="connsiteY22" fmla="*/ 69574 h 4220483"/>
              <a:gd name="connsiteX23" fmla="*/ 2521630 w 5607730"/>
              <a:gd name="connsiteY23" fmla="*/ 89453 h 4220483"/>
              <a:gd name="connsiteX24" fmla="*/ 2874469 w 5607730"/>
              <a:gd name="connsiteY24" fmla="*/ 89453 h 4220483"/>
              <a:gd name="connsiteX25" fmla="*/ 3162704 w 5607730"/>
              <a:gd name="connsiteY25" fmla="*/ 0 h 4220483"/>
              <a:gd name="connsiteX26" fmla="*/ 3237247 w 5607730"/>
              <a:gd name="connsiteY26" fmla="*/ 19879 h 4220483"/>
              <a:gd name="connsiteX27" fmla="*/ 3495665 w 5607730"/>
              <a:gd name="connsiteY27" fmla="*/ 64605 h 4220483"/>
              <a:gd name="connsiteX28" fmla="*/ 3609965 w 5607730"/>
              <a:gd name="connsiteY28" fmla="*/ 134179 h 4220483"/>
              <a:gd name="connsiteX29" fmla="*/ 3833595 w 5607730"/>
              <a:gd name="connsiteY29" fmla="*/ 377687 h 4220483"/>
              <a:gd name="connsiteX30" fmla="*/ 4106921 w 5607730"/>
              <a:gd name="connsiteY30" fmla="*/ 591379 h 4220483"/>
              <a:gd name="connsiteX31" fmla="*/ 4375278 w 5607730"/>
              <a:gd name="connsiteY31" fmla="*/ 720587 h 4220483"/>
              <a:gd name="connsiteX32" fmla="*/ 4623756 w 5607730"/>
              <a:gd name="connsiteY32" fmla="*/ 944218 h 4220483"/>
              <a:gd name="connsiteX33" fmla="*/ 4882173 w 5607730"/>
              <a:gd name="connsiteY33" fmla="*/ 1013792 h 4220483"/>
              <a:gd name="connsiteX34" fmla="*/ 4981565 w 5607730"/>
              <a:gd name="connsiteY34" fmla="*/ 1207605 h 4220483"/>
              <a:gd name="connsiteX35" fmla="*/ 5056108 w 5607730"/>
              <a:gd name="connsiteY35" fmla="*/ 1500809 h 4220483"/>
              <a:gd name="connsiteX36" fmla="*/ 5324465 w 5607730"/>
              <a:gd name="connsiteY36" fmla="*/ 1714500 h 4220483"/>
              <a:gd name="connsiteX37" fmla="*/ 5528217 w 5607730"/>
              <a:gd name="connsiteY37" fmla="*/ 1928192 h 4220483"/>
              <a:gd name="connsiteX38" fmla="*/ 5607730 w 5607730"/>
              <a:gd name="connsiteY38" fmla="*/ 2171700 h 4220483"/>
              <a:gd name="connsiteX39" fmla="*/ 5567973 w 5607730"/>
              <a:gd name="connsiteY39" fmla="*/ 2410240 h 4220483"/>
              <a:gd name="connsiteX40" fmla="*/ 5438765 w 5607730"/>
              <a:gd name="connsiteY40" fmla="*/ 2643809 h 4220483"/>
              <a:gd name="connsiteX41" fmla="*/ 5399008 w 5607730"/>
              <a:gd name="connsiteY41" fmla="*/ 2678596 h 4220483"/>
              <a:gd name="connsiteX42" fmla="*/ 5314525 w 5607730"/>
              <a:gd name="connsiteY42" fmla="*/ 2658718 h 4220483"/>
              <a:gd name="connsiteX43" fmla="*/ 5249921 w 5607730"/>
              <a:gd name="connsiteY43" fmla="*/ 2559327 h 4220483"/>
              <a:gd name="connsiteX44" fmla="*/ 5200225 w 5607730"/>
              <a:gd name="connsiteY44" fmla="*/ 2469874 h 4220483"/>
              <a:gd name="connsiteX45" fmla="*/ 5100834 w 5607730"/>
              <a:gd name="connsiteY45" fmla="*/ 2335696 h 4220483"/>
              <a:gd name="connsiteX46" fmla="*/ 5031260 w 5607730"/>
              <a:gd name="connsiteY46" fmla="*/ 2271092 h 4220483"/>
              <a:gd name="connsiteX47" fmla="*/ 4996473 w 5607730"/>
              <a:gd name="connsiteY47" fmla="*/ 2216427 h 4220483"/>
              <a:gd name="connsiteX48" fmla="*/ 4971625 w 5607730"/>
              <a:gd name="connsiteY48" fmla="*/ 2261153 h 4220483"/>
              <a:gd name="connsiteX49" fmla="*/ 4951747 w 5607730"/>
              <a:gd name="connsiteY49" fmla="*/ 2276061 h 4220483"/>
              <a:gd name="connsiteX50" fmla="*/ 4911991 w 5607730"/>
              <a:gd name="connsiteY50" fmla="*/ 2241274 h 4220483"/>
              <a:gd name="connsiteX51" fmla="*/ 4852356 w 5607730"/>
              <a:gd name="connsiteY51" fmla="*/ 2251213 h 4220483"/>
              <a:gd name="connsiteX52" fmla="*/ 4787752 w 5607730"/>
              <a:gd name="connsiteY52" fmla="*/ 2290970 h 4220483"/>
              <a:gd name="connsiteX53" fmla="*/ 4733086 w 5607730"/>
              <a:gd name="connsiteY53" fmla="*/ 2360544 h 4220483"/>
              <a:gd name="connsiteX54" fmla="*/ 4728117 w 5607730"/>
              <a:gd name="connsiteY54" fmla="*/ 2430118 h 4220483"/>
              <a:gd name="connsiteX55" fmla="*/ 4688360 w 5607730"/>
              <a:gd name="connsiteY55" fmla="*/ 2454966 h 4220483"/>
              <a:gd name="connsiteX56" fmla="*/ 4743025 w 5607730"/>
              <a:gd name="connsiteY56" fmla="*/ 2534479 h 4220483"/>
              <a:gd name="connsiteX57" fmla="*/ 4777812 w 5607730"/>
              <a:gd name="connsiteY57" fmla="*/ 2594113 h 4220483"/>
              <a:gd name="connsiteX58" fmla="*/ 4817569 w 5607730"/>
              <a:gd name="connsiteY58" fmla="*/ 2648779 h 4220483"/>
              <a:gd name="connsiteX59" fmla="*/ 4862295 w 5607730"/>
              <a:gd name="connsiteY59" fmla="*/ 2703444 h 4220483"/>
              <a:gd name="connsiteX60" fmla="*/ 4872234 w 5607730"/>
              <a:gd name="connsiteY60" fmla="*/ 2748170 h 4220483"/>
              <a:gd name="connsiteX61" fmla="*/ 4872234 w 5607730"/>
              <a:gd name="connsiteY61" fmla="*/ 2792896 h 4220483"/>
              <a:gd name="connsiteX62" fmla="*/ 4832478 w 5607730"/>
              <a:gd name="connsiteY62" fmla="*/ 2922105 h 4220483"/>
              <a:gd name="connsiteX63" fmla="*/ 4703269 w 5607730"/>
              <a:gd name="connsiteY63" fmla="*/ 3061253 h 4220483"/>
              <a:gd name="connsiteX64" fmla="*/ 4509456 w 5607730"/>
              <a:gd name="connsiteY64" fmla="*/ 2728292 h 4220483"/>
              <a:gd name="connsiteX65" fmla="*/ 4380247 w 5607730"/>
              <a:gd name="connsiteY65" fmla="*/ 2564296 h 4220483"/>
              <a:gd name="connsiteX66" fmla="*/ 4121830 w 5607730"/>
              <a:gd name="connsiteY66" fmla="*/ 2479813 h 4220483"/>
              <a:gd name="connsiteX67" fmla="*/ 3749112 w 5607730"/>
              <a:gd name="connsiteY67" fmla="*/ 2425148 h 4220483"/>
              <a:gd name="connsiteX68" fmla="*/ 3455908 w 5607730"/>
              <a:gd name="connsiteY68" fmla="*/ 2524540 h 4220483"/>
              <a:gd name="connsiteX69" fmla="*/ 3132886 w 5607730"/>
              <a:gd name="connsiteY69" fmla="*/ 2499692 h 4220483"/>
              <a:gd name="connsiteX70" fmla="*/ 2874469 w 5607730"/>
              <a:gd name="connsiteY70" fmla="*/ 2504661 h 4220483"/>
              <a:gd name="connsiteX71" fmla="*/ 2442117 w 5607730"/>
              <a:gd name="connsiteY71" fmla="*/ 2514600 h 4220483"/>
              <a:gd name="connsiteX72" fmla="*/ 1845768 w 5607730"/>
              <a:gd name="connsiteY72" fmla="*/ 2594112 h 4220483"/>
              <a:gd name="connsiteX73" fmla="*/ 1751348 w 5607730"/>
              <a:gd name="connsiteY73" fmla="*/ 2812774 h 4220483"/>
              <a:gd name="connsiteX74" fmla="*/ 1746378 w 5607730"/>
              <a:gd name="connsiteY74" fmla="*/ 2981740 h 4220483"/>
              <a:gd name="connsiteX75" fmla="*/ 1671834 w 5607730"/>
              <a:gd name="connsiteY75" fmla="*/ 3066222 h 4220483"/>
              <a:gd name="connsiteX76" fmla="*/ 1478021 w 5607730"/>
              <a:gd name="connsiteY76" fmla="*/ 2862469 h 4220483"/>
              <a:gd name="connsiteX77" fmla="*/ 1363722 w 5607730"/>
              <a:gd name="connsiteY77" fmla="*/ 2683564 h 4220483"/>
              <a:gd name="connsiteX78" fmla="*/ 1338873 w 5607730"/>
              <a:gd name="connsiteY78" fmla="*/ 2579203 h 4220483"/>
              <a:gd name="connsiteX79" fmla="*/ 1358752 w 5607730"/>
              <a:gd name="connsiteY79" fmla="*/ 2777987 h 4220483"/>
              <a:gd name="connsiteX80" fmla="*/ 1522747 w 5607730"/>
              <a:gd name="connsiteY80" fmla="*/ 2986708 h 4220483"/>
              <a:gd name="connsiteX81" fmla="*/ 1691713 w 5607730"/>
              <a:gd name="connsiteY81" fmla="*/ 3414090 h 4220483"/>
              <a:gd name="connsiteX82" fmla="*/ 1935221 w 5607730"/>
              <a:gd name="connsiteY82" fmla="*/ 3876259 h 4220483"/>
              <a:gd name="connsiteX83" fmla="*/ 2029643 w 5607730"/>
              <a:gd name="connsiteY83" fmla="*/ 4005468 h 4220483"/>
              <a:gd name="connsiteX84" fmla="*/ 1666864 w 5607730"/>
              <a:gd name="connsiteY84" fmla="*/ 4204249 h 4220483"/>
              <a:gd name="connsiteX85" fmla="*/ 1666865 w 5607730"/>
              <a:gd name="connsiteY85" fmla="*/ 4209219 h 4220483"/>
              <a:gd name="connsiteX86" fmla="*/ 364839 w 5607730"/>
              <a:gd name="connsiteY86" fmla="*/ 4025345 h 4220483"/>
              <a:gd name="connsiteX87" fmla="*/ 12000 w 5607730"/>
              <a:gd name="connsiteY87" fmla="*/ 3523419 h 4220483"/>
              <a:gd name="connsiteX88" fmla="*/ 141208 w 5607730"/>
              <a:gd name="connsiteY88" fmla="*/ 2623928 h 4220483"/>
              <a:gd name="connsiteX89" fmla="*/ 344960 w 5607730"/>
              <a:gd name="connsiteY89" fmla="*/ 2131941 h 4220483"/>
              <a:gd name="connsiteX90" fmla="*/ 528834 w 5607730"/>
              <a:gd name="connsiteY90" fmla="*/ 2211454 h 4220483"/>
              <a:gd name="connsiteX91" fmla="*/ 603377 w 5607730"/>
              <a:gd name="connsiteY91" fmla="*/ 2236303 h 4220483"/>
              <a:gd name="connsiteX92" fmla="*/ 912257 w 5607730"/>
              <a:gd name="connsiteY92" fmla="*/ 2066359 h 4220483"/>
              <a:gd name="connsiteX93" fmla="*/ 910036 w 5607730"/>
              <a:gd name="connsiteY93" fmla="*/ 2073656 h 4220483"/>
              <a:gd name="connsiteX0" fmla="*/ 910036 w 5607730"/>
              <a:gd name="connsiteY0" fmla="*/ 2073656 h 4220483"/>
              <a:gd name="connsiteX1" fmla="*/ 1768260 w 5607730"/>
              <a:gd name="connsiteY1" fmla="*/ 1979546 h 4220483"/>
              <a:gd name="connsiteX2" fmla="*/ 1807234 w 5607730"/>
              <a:gd name="connsiteY2" fmla="*/ 1889605 h 4220483"/>
              <a:gd name="connsiteX3" fmla="*/ 1840213 w 5607730"/>
              <a:gd name="connsiteY3" fmla="*/ 1727712 h 4220483"/>
              <a:gd name="connsiteX4" fmla="*/ 1942146 w 5607730"/>
              <a:gd name="connsiteY4" fmla="*/ 1511853 h 4220483"/>
              <a:gd name="connsiteX5" fmla="*/ 2026092 w 5607730"/>
              <a:gd name="connsiteY5" fmla="*/ 1215048 h 4220483"/>
              <a:gd name="connsiteX6" fmla="*/ 1970639 w 5607730"/>
              <a:gd name="connsiteY6" fmla="*/ 1055438 h 4220483"/>
              <a:gd name="connsiteX7" fmla="*/ 2025068 w 5607730"/>
              <a:gd name="connsiteY7" fmla="*/ 935695 h 4220483"/>
              <a:gd name="connsiteX8" fmla="*/ 1972453 w 5607730"/>
              <a:gd name="connsiteY8" fmla="*/ 854052 h 4220483"/>
              <a:gd name="connsiteX9" fmla="*/ 2064981 w 5607730"/>
              <a:gd name="connsiteY9" fmla="*/ 777852 h 4220483"/>
              <a:gd name="connsiteX10" fmla="*/ 2046839 w 5607730"/>
              <a:gd name="connsiteY10" fmla="*/ 708909 h 4220483"/>
              <a:gd name="connsiteX11" fmla="*/ 1953207 w 5607730"/>
              <a:gd name="connsiteY11" fmla="*/ 789133 h 4220483"/>
              <a:gd name="connsiteX12" fmla="*/ 1866356 w 5607730"/>
              <a:gd name="connsiteY12" fmla="*/ 752526 h 4220483"/>
              <a:gd name="connsiteX13" fmla="*/ 1718206 w 5607730"/>
              <a:gd name="connsiteY13" fmla="*/ 757897 h 4220483"/>
              <a:gd name="connsiteX14" fmla="*/ 1600045 w 5607730"/>
              <a:gd name="connsiteY14" fmla="*/ 865647 h 4220483"/>
              <a:gd name="connsiteX15" fmla="*/ 1350164 w 5607730"/>
              <a:gd name="connsiteY15" fmla="*/ 917640 h 4220483"/>
              <a:gd name="connsiteX16" fmla="*/ 1125182 w 5607730"/>
              <a:gd name="connsiteY16" fmla="*/ 785188 h 4220483"/>
              <a:gd name="connsiteX17" fmla="*/ 1184817 w 5607730"/>
              <a:gd name="connsiteY17" fmla="*/ 581440 h 4220483"/>
              <a:gd name="connsiteX18" fmla="*/ 1229543 w 5607730"/>
              <a:gd name="connsiteY18" fmla="*/ 357809 h 4220483"/>
              <a:gd name="connsiteX19" fmla="*/ 1428325 w 5607730"/>
              <a:gd name="connsiteY19" fmla="*/ 263387 h 4220483"/>
              <a:gd name="connsiteX20" fmla="*/ 1597291 w 5607730"/>
              <a:gd name="connsiteY20" fmla="*/ 293205 h 4220483"/>
              <a:gd name="connsiteX21" fmla="*/ 1915343 w 5607730"/>
              <a:gd name="connsiteY21" fmla="*/ 124240 h 4220483"/>
              <a:gd name="connsiteX22" fmla="*/ 2253273 w 5607730"/>
              <a:gd name="connsiteY22" fmla="*/ 69574 h 4220483"/>
              <a:gd name="connsiteX23" fmla="*/ 2521630 w 5607730"/>
              <a:gd name="connsiteY23" fmla="*/ 89453 h 4220483"/>
              <a:gd name="connsiteX24" fmla="*/ 2874469 w 5607730"/>
              <a:gd name="connsiteY24" fmla="*/ 89453 h 4220483"/>
              <a:gd name="connsiteX25" fmla="*/ 3162704 w 5607730"/>
              <a:gd name="connsiteY25" fmla="*/ 0 h 4220483"/>
              <a:gd name="connsiteX26" fmla="*/ 3237247 w 5607730"/>
              <a:gd name="connsiteY26" fmla="*/ 19879 h 4220483"/>
              <a:gd name="connsiteX27" fmla="*/ 3495665 w 5607730"/>
              <a:gd name="connsiteY27" fmla="*/ 64605 h 4220483"/>
              <a:gd name="connsiteX28" fmla="*/ 3609965 w 5607730"/>
              <a:gd name="connsiteY28" fmla="*/ 134179 h 4220483"/>
              <a:gd name="connsiteX29" fmla="*/ 3833595 w 5607730"/>
              <a:gd name="connsiteY29" fmla="*/ 377687 h 4220483"/>
              <a:gd name="connsiteX30" fmla="*/ 4106921 w 5607730"/>
              <a:gd name="connsiteY30" fmla="*/ 591379 h 4220483"/>
              <a:gd name="connsiteX31" fmla="*/ 4375278 w 5607730"/>
              <a:gd name="connsiteY31" fmla="*/ 720587 h 4220483"/>
              <a:gd name="connsiteX32" fmla="*/ 4623756 w 5607730"/>
              <a:gd name="connsiteY32" fmla="*/ 944218 h 4220483"/>
              <a:gd name="connsiteX33" fmla="*/ 4882173 w 5607730"/>
              <a:gd name="connsiteY33" fmla="*/ 1013792 h 4220483"/>
              <a:gd name="connsiteX34" fmla="*/ 4981565 w 5607730"/>
              <a:gd name="connsiteY34" fmla="*/ 1207605 h 4220483"/>
              <a:gd name="connsiteX35" fmla="*/ 5056108 w 5607730"/>
              <a:gd name="connsiteY35" fmla="*/ 1500809 h 4220483"/>
              <a:gd name="connsiteX36" fmla="*/ 5324465 w 5607730"/>
              <a:gd name="connsiteY36" fmla="*/ 1714500 h 4220483"/>
              <a:gd name="connsiteX37" fmla="*/ 5528217 w 5607730"/>
              <a:gd name="connsiteY37" fmla="*/ 1928192 h 4220483"/>
              <a:gd name="connsiteX38" fmla="*/ 5607730 w 5607730"/>
              <a:gd name="connsiteY38" fmla="*/ 2171700 h 4220483"/>
              <a:gd name="connsiteX39" fmla="*/ 5567973 w 5607730"/>
              <a:gd name="connsiteY39" fmla="*/ 2410240 h 4220483"/>
              <a:gd name="connsiteX40" fmla="*/ 5438765 w 5607730"/>
              <a:gd name="connsiteY40" fmla="*/ 2643809 h 4220483"/>
              <a:gd name="connsiteX41" fmla="*/ 5399008 w 5607730"/>
              <a:gd name="connsiteY41" fmla="*/ 2678596 h 4220483"/>
              <a:gd name="connsiteX42" fmla="*/ 5314525 w 5607730"/>
              <a:gd name="connsiteY42" fmla="*/ 2658718 h 4220483"/>
              <a:gd name="connsiteX43" fmla="*/ 5249921 w 5607730"/>
              <a:gd name="connsiteY43" fmla="*/ 2559327 h 4220483"/>
              <a:gd name="connsiteX44" fmla="*/ 5200225 w 5607730"/>
              <a:gd name="connsiteY44" fmla="*/ 2469874 h 4220483"/>
              <a:gd name="connsiteX45" fmla="*/ 5100834 w 5607730"/>
              <a:gd name="connsiteY45" fmla="*/ 2335696 h 4220483"/>
              <a:gd name="connsiteX46" fmla="*/ 5031260 w 5607730"/>
              <a:gd name="connsiteY46" fmla="*/ 2271092 h 4220483"/>
              <a:gd name="connsiteX47" fmla="*/ 4996473 w 5607730"/>
              <a:gd name="connsiteY47" fmla="*/ 2216427 h 4220483"/>
              <a:gd name="connsiteX48" fmla="*/ 4971625 w 5607730"/>
              <a:gd name="connsiteY48" fmla="*/ 2261153 h 4220483"/>
              <a:gd name="connsiteX49" fmla="*/ 4951747 w 5607730"/>
              <a:gd name="connsiteY49" fmla="*/ 2276061 h 4220483"/>
              <a:gd name="connsiteX50" fmla="*/ 4911991 w 5607730"/>
              <a:gd name="connsiteY50" fmla="*/ 2241274 h 4220483"/>
              <a:gd name="connsiteX51" fmla="*/ 4852356 w 5607730"/>
              <a:gd name="connsiteY51" fmla="*/ 2251213 h 4220483"/>
              <a:gd name="connsiteX52" fmla="*/ 4787752 w 5607730"/>
              <a:gd name="connsiteY52" fmla="*/ 2290970 h 4220483"/>
              <a:gd name="connsiteX53" fmla="*/ 4733086 w 5607730"/>
              <a:gd name="connsiteY53" fmla="*/ 2360544 h 4220483"/>
              <a:gd name="connsiteX54" fmla="*/ 4728117 w 5607730"/>
              <a:gd name="connsiteY54" fmla="*/ 2430118 h 4220483"/>
              <a:gd name="connsiteX55" fmla="*/ 4688360 w 5607730"/>
              <a:gd name="connsiteY55" fmla="*/ 2454966 h 4220483"/>
              <a:gd name="connsiteX56" fmla="*/ 4743025 w 5607730"/>
              <a:gd name="connsiteY56" fmla="*/ 2534479 h 4220483"/>
              <a:gd name="connsiteX57" fmla="*/ 4777812 w 5607730"/>
              <a:gd name="connsiteY57" fmla="*/ 2594113 h 4220483"/>
              <a:gd name="connsiteX58" fmla="*/ 4817569 w 5607730"/>
              <a:gd name="connsiteY58" fmla="*/ 2648779 h 4220483"/>
              <a:gd name="connsiteX59" fmla="*/ 4862295 w 5607730"/>
              <a:gd name="connsiteY59" fmla="*/ 2703444 h 4220483"/>
              <a:gd name="connsiteX60" fmla="*/ 4872234 w 5607730"/>
              <a:gd name="connsiteY60" fmla="*/ 2748170 h 4220483"/>
              <a:gd name="connsiteX61" fmla="*/ 4872234 w 5607730"/>
              <a:gd name="connsiteY61" fmla="*/ 2792896 h 4220483"/>
              <a:gd name="connsiteX62" fmla="*/ 4832478 w 5607730"/>
              <a:gd name="connsiteY62" fmla="*/ 2922105 h 4220483"/>
              <a:gd name="connsiteX63" fmla="*/ 4703269 w 5607730"/>
              <a:gd name="connsiteY63" fmla="*/ 3061253 h 4220483"/>
              <a:gd name="connsiteX64" fmla="*/ 4509456 w 5607730"/>
              <a:gd name="connsiteY64" fmla="*/ 2728292 h 4220483"/>
              <a:gd name="connsiteX65" fmla="*/ 4380247 w 5607730"/>
              <a:gd name="connsiteY65" fmla="*/ 2564296 h 4220483"/>
              <a:gd name="connsiteX66" fmla="*/ 4121830 w 5607730"/>
              <a:gd name="connsiteY66" fmla="*/ 2479813 h 4220483"/>
              <a:gd name="connsiteX67" fmla="*/ 3749112 w 5607730"/>
              <a:gd name="connsiteY67" fmla="*/ 2425148 h 4220483"/>
              <a:gd name="connsiteX68" fmla="*/ 3455908 w 5607730"/>
              <a:gd name="connsiteY68" fmla="*/ 2524540 h 4220483"/>
              <a:gd name="connsiteX69" fmla="*/ 3132886 w 5607730"/>
              <a:gd name="connsiteY69" fmla="*/ 2499692 h 4220483"/>
              <a:gd name="connsiteX70" fmla="*/ 2874469 w 5607730"/>
              <a:gd name="connsiteY70" fmla="*/ 2504661 h 4220483"/>
              <a:gd name="connsiteX71" fmla="*/ 2442117 w 5607730"/>
              <a:gd name="connsiteY71" fmla="*/ 2514600 h 4220483"/>
              <a:gd name="connsiteX72" fmla="*/ 1845768 w 5607730"/>
              <a:gd name="connsiteY72" fmla="*/ 2594112 h 4220483"/>
              <a:gd name="connsiteX73" fmla="*/ 1751348 w 5607730"/>
              <a:gd name="connsiteY73" fmla="*/ 2812774 h 4220483"/>
              <a:gd name="connsiteX74" fmla="*/ 1746378 w 5607730"/>
              <a:gd name="connsiteY74" fmla="*/ 2981740 h 4220483"/>
              <a:gd name="connsiteX75" fmla="*/ 1671834 w 5607730"/>
              <a:gd name="connsiteY75" fmla="*/ 3066222 h 4220483"/>
              <a:gd name="connsiteX76" fmla="*/ 1478021 w 5607730"/>
              <a:gd name="connsiteY76" fmla="*/ 2862469 h 4220483"/>
              <a:gd name="connsiteX77" fmla="*/ 1363722 w 5607730"/>
              <a:gd name="connsiteY77" fmla="*/ 2683564 h 4220483"/>
              <a:gd name="connsiteX78" fmla="*/ 1338873 w 5607730"/>
              <a:gd name="connsiteY78" fmla="*/ 2579203 h 4220483"/>
              <a:gd name="connsiteX79" fmla="*/ 1358752 w 5607730"/>
              <a:gd name="connsiteY79" fmla="*/ 2777987 h 4220483"/>
              <a:gd name="connsiteX80" fmla="*/ 1522747 w 5607730"/>
              <a:gd name="connsiteY80" fmla="*/ 2986708 h 4220483"/>
              <a:gd name="connsiteX81" fmla="*/ 1691713 w 5607730"/>
              <a:gd name="connsiteY81" fmla="*/ 3414090 h 4220483"/>
              <a:gd name="connsiteX82" fmla="*/ 1935221 w 5607730"/>
              <a:gd name="connsiteY82" fmla="*/ 3876259 h 4220483"/>
              <a:gd name="connsiteX83" fmla="*/ 2029643 w 5607730"/>
              <a:gd name="connsiteY83" fmla="*/ 4005468 h 4220483"/>
              <a:gd name="connsiteX84" fmla="*/ 1666864 w 5607730"/>
              <a:gd name="connsiteY84" fmla="*/ 4204249 h 4220483"/>
              <a:gd name="connsiteX85" fmla="*/ 1666865 w 5607730"/>
              <a:gd name="connsiteY85" fmla="*/ 4209219 h 4220483"/>
              <a:gd name="connsiteX86" fmla="*/ 364839 w 5607730"/>
              <a:gd name="connsiteY86" fmla="*/ 4025345 h 4220483"/>
              <a:gd name="connsiteX87" fmla="*/ 12000 w 5607730"/>
              <a:gd name="connsiteY87" fmla="*/ 3523419 h 4220483"/>
              <a:gd name="connsiteX88" fmla="*/ 141208 w 5607730"/>
              <a:gd name="connsiteY88" fmla="*/ 2623928 h 4220483"/>
              <a:gd name="connsiteX89" fmla="*/ 344960 w 5607730"/>
              <a:gd name="connsiteY89" fmla="*/ 2131941 h 4220483"/>
              <a:gd name="connsiteX90" fmla="*/ 528834 w 5607730"/>
              <a:gd name="connsiteY90" fmla="*/ 2211454 h 4220483"/>
              <a:gd name="connsiteX91" fmla="*/ 603377 w 5607730"/>
              <a:gd name="connsiteY91" fmla="*/ 2236303 h 4220483"/>
              <a:gd name="connsiteX92" fmla="*/ 912257 w 5607730"/>
              <a:gd name="connsiteY92" fmla="*/ 2066359 h 4220483"/>
              <a:gd name="connsiteX93" fmla="*/ 910036 w 5607730"/>
              <a:gd name="connsiteY93" fmla="*/ 2073656 h 4220483"/>
              <a:gd name="connsiteX0" fmla="*/ 910036 w 5607730"/>
              <a:gd name="connsiteY0" fmla="*/ 2073656 h 4220483"/>
              <a:gd name="connsiteX1" fmla="*/ 1768260 w 5607730"/>
              <a:gd name="connsiteY1" fmla="*/ 1979546 h 4220483"/>
              <a:gd name="connsiteX2" fmla="*/ 1807234 w 5607730"/>
              <a:gd name="connsiteY2" fmla="*/ 1889605 h 4220483"/>
              <a:gd name="connsiteX3" fmla="*/ 1840213 w 5607730"/>
              <a:gd name="connsiteY3" fmla="*/ 1727712 h 4220483"/>
              <a:gd name="connsiteX4" fmla="*/ 1942146 w 5607730"/>
              <a:gd name="connsiteY4" fmla="*/ 1511853 h 4220483"/>
              <a:gd name="connsiteX5" fmla="*/ 2026092 w 5607730"/>
              <a:gd name="connsiteY5" fmla="*/ 1215048 h 4220483"/>
              <a:gd name="connsiteX6" fmla="*/ 1970639 w 5607730"/>
              <a:gd name="connsiteY6" fmla="*/ 1055438 h 4220483"/>
              <a:gd name="connsiteX7" fmla="*/ 2025068 w 5607730"/>
              <a:gd name="connsiteY7" fmla="*/ 935695 h 4220483"/>
              <a:gd name="connsiteX8" fmla="*/ 1972453 w 5607730"/>
              <a:gd name="connsiteY8" fmla="*/ 854052 h 4220483"/>
              <a:gd name="connsiteX9" fmla="*/ 2064981 w 5607730"/>
              <a:gd name="connsiteY9" fmla="*/ 777852 h 4220483"/>
              <a:gd name="connsiteX10" fmla="*/ 2046839 w 5607730"/>
              <a:gd name="connsiteY10" fmla="*/ 708909 h 4220483"/>
              <a:gd name="connsiteX11" fmla="*/ 1953207 w 5607730"/>
              <a:gd name="connsiteY11" fmla="*/ 789133 h 4220483"/>
              <a:gd name="connsiteX12" fmla="*/ 1866356 w 5607730"/>
              <a:gd name="connsiteY12" fmla="*/ 752526 h 4220483"/>
              <a:gd name="connsiteX13" fmla="*/ 1718206 w 5607730"/>
              <a:gd name="connsiteY13" fmla="*/ 757897 h 4220483"/>
              <a:gd name="connsiteX14" fmla="*/ 1600045 w 5607730"/>
              <a:gd name="connsiteY14" fmla="*/ 865647 h 4220483"/>
              <a:gd name="connsiteX15" fmla="*/ 1350164 w 5607730"/>
              <a:gd name="connsiteY15" fmla="*/ 917640 h 4220483"/>
              <a:gd name="connsiteX16" fmla="*/ 1125182 w 5607730"/>
              <a:gd name="connsiteY16" fmla="*/ 785188 h 4220483"/>
              <a:gd name="connsiteX17" fmla="*/ 1184817 w 5607730"/>
              <a:gd name="connsiteY17" fmla="*/ 581440 h 4220483"/>
              <a:gd name="connsiteX18" fmla="*/ 1229543 w 5607730"/>
              <a:gd name="connsiteY18" fmla="*/ 357809 h 4220483"/>
              <a:gd name="connsiteX19" fmla="*/ 1428325 w 5607730"/>
              <a:gd name="connsiteY19" fmla="*/ 263387 h 4220483"/>
              <a:gd name="connsiteX20" fmla="*/ 1597291 w 5607730"/>
              <a:gd name="connsiteY20" fmla="*/ 293205 h 4220483"/>
              <a:gd name="connsiteX21" fmla="*/ 1915343 w 5607730"/>
              <a:gd name="connsiteY21" fmla="*/ 124240 h 4220483"/>
              <a:gd name="connsiteX22" fmla="*/ 2253273 w 5607730"/>
              <a:gd name="connsiteY22" fmla="*/ 69574 h 4220483"/>
              <a:gd name="connsiteX23" fmla="*/ 2521630 w 5607730"/>
              <a:gd name="connsiteY23" fmla="*/ 89453 h 4220483"/>
              <a:gd name="connsiteX24" fmla="*/ 2874469 w 5607730"/>
              <a:gd name="connsiteY24" fmla="*/ 89453 h 4220483"/>
              <a:gd name="connsiteX25" fmla="*/ 3162704 w 5607730"/>
              <a:gd name="connsiteY25" fmla="*/ 0 h 4220483"/>
              <a:gd name="connsiteX26" fmla="*/ 3237247 w 5607730"/>
              <a:gd name="connsiteY26" fmla="*/ 19879 h 4220483"/>
              <a:gd name="connsiteX27" fmla="*/ 3495665 w 5607730"/>
              <a:gd name="connsiteY27" fmla="*/ 64605 h 4220483"/>
              <a:gd name="connsiteX28" fmla="*/ 3609965 w 5607730"/>
              <a:gd name="connsiteY28" fmla="*/ 134179 h 4220483"/>
              <a:gd name="connsiteX29" fmla="*/ 3833595 w 5607730"/>
              <a:gd name="connsiteY29" fmla="*/ 377687 h 4220483"/>
              <a:gd name="connsiteX30" fmla="*/ 4106921 w 5607730"/>
              <a:gd name="connsiteY30" fmla="*/ 591379 h 4220483"/>
              <a:gd name="connsiteX31" fmla="*/ 4375278 w 5607730"/>
              <a:gd name="connsiteY31" fmla="*/ 720587 h 4220483"/>
              <a:gd name="connsiteX32" fmla="*/ 4623756 w 5607730"/>
              <a:gd name="connsiteY32" fmla="*/ 944218 h 4220483"/>
              <a:gd name="connsiteX33" fmla="*/ 4882173 w 5607730"/>
              <a:gd name="connsiteY33" fmla="*/ 1013792 h 4220483"/>
              <a:gd name="connsiteX34" fmla="*/ 4981565 w 5607730"/>
              <a:gd name="connsiteY34" fmla="*/ 1207605 h 4220483"/>
              <a:gd name="connsiteX35" fmla="*/ 5056108 w 5607730"/>
              <a:gd name="connsiteY35" fmla="*/ 1500809 h 4220483"/>
              <a:gd name="connsiteX36" fmla="*/ 5324465 w 5607730"/>
              <a:gd name="connsiteY36" fmla="*/ 1714500 h 4220483"/>
              <a:gd name="connsiteX37" fmla="*/ 5528217 w 5607730"/>
              <a:gd name="connsiteY37" fmla="*/ 1928192 h 4220483"/>
              <a:gd name="connsiteX38" fmla="*/ 5607730 w 5607730"/>
              <a:gd name="connsiteY38" fmla="*/ 2171700 h 4220483"/>
              <a:gd name="connsiteX39" fmla="*/ 5567973 w 5607730"/>
              <a:gd name="connsiteY39" fmla="*/ 2410240 h 4220483"/>
              <a:gd name="connsiteX40" fmla="*/ 5438765 w 5607730"/>
              <a:gd name="connsiteY40" fmla="*/ 2643809 h 4220483"/>
              <a:gd name="connsiteX41" fmla="*/ 5399008 w 5607730"/>
              <a:gd name="connsiteY41" fmla="*/ 2678596 h 4220483"/>
              <a:gd name="connsiteX42" fmla="*/ 5314525 w 5607730"/>
              <a:gd name="connsiteY42" fmla="*/ 2658718 h 4220483"/>
              <a:gd name="connsiteX43" fmla="*/ 5249921 w 5607730"/>
              <a:gd name="connsiteY43" fmla="*/ 2559327 h 4220483"/>
              <a:gd name="connsiteX44" fmla="*/ 5200225 w 5607730"/>
              <a:gd name="connsiteY44" fmla="*/ 2469874 h 4220483"/>
              <a:gd name="connsiteX45" fmla="*/ 5100834 w 5607730"/>
              <a:gd name="connsiteY45" fmla="*/ 2335696 h 4220483"/>
              <a:gd name="connsiteX46" fmla="*/ 5031260 w 5607730"/>
              <a:gd name="connsiteY46" fmla="*/ 2271092 h 4220483"/>
              <a:gd name="connsiteX47" fmla="*/ 4996473 w 5607730"/>
              <a:gd name="connsiteY47" fmla="*/ 2216427 h 4220483"/>
              <a:gd name="connsiteX48" fmla="*/ 4971625 w 5607730"/>
              <a:gd name="connsiteY48" fmla="*/ 2261153 h 4220483"/>
              <a:gd name="connsiteX49" fmla="*/ 4951747 w 5607730"/>
              <a:gd name="connsiteY49" fmla="*/ 2276061 h 4220483"/>
              <a:gd name="connsiteX50" fmla="*/ 4911991 w 5607730"/>
              <a:gd name="connsiteY50" fmla="*/ 2241274 h 4220483"/>
              <a:gd name="connsiteX51" fmla="*/ 4852356 w 5607730"/>
              <a:gd name="connsiteY51" fmla="*/ 2251213 h 4220483"/>
              <a:gd name="connsiteX52" fmla="*/ 4787752 w 5607730"/>
              <a:gd name="connsiteY52" fmla="*/ 2290970 h 4220483"/>
              <a:gd name="connsiteX53" fmla="*/ 4733086 w 5607730"/>
              <a:gd name="connsiteY53" fmla="*/ 2360544 h 4220483"/>
              <a:gd name="connsiteX54" fmla="*/ 4728117 w 5607730"/>
              <a:gd name="connsiteY54" fmla="*/ 2430118 h 4220483"/>
              <a:gd name="connsiteX55" fmla="*/ 4688360 w 5607730"/>
              <a:gd name="connsiteY55" fmla="*/ 2454966 h 4220483"/>
              <a:gd name="connsiteX56" fmla="*/ 4743025 w 5607730"/>
              <a:gd name="connsiteY56" fmla="*/ 2534479 h 4220483"/>
              <a:gd name="connsiteX57" fmla="*/ 4777812 w 5607730"/>
              <a:gd name="connsiteY57" fmla="*/ 2594113 h 4220483"/>
              <a:gd name="connsiteX58" fmla="*/ 4817569 w 5607730"/>
              <a:gd name="connsiteY58" fmla="*/ 2648779 h 4220483"/>
              <a:gd name="connsiteX59" fmla="*/ 4862295 w 5607730"/>
              <a:gd name="connsiteY59" fmla="*/ 2703444 h 4220483"/>
              <a:gd name="connsiteX60" fmla="*/ 4872234 w 5607730"/>
              <a:gd name="connsiteY60" fmla="*/ 2748170 h 4220483"/>
              <a:gd name="connsiteX61" fmla="*/ 4872234 w 5607730"/>
              <a:gd name="connsiteY61" fmla="*/ 2792896 h 4220483"/>
              <a:gd name="connsiteX62" fmla="*/ 4832478 w 5607730"/>
              <a:gd name="connsiteY62" fmla="*/ 2922105 h 4220483"/>
              <a:gd name="connsiteX63" fmla="*/ 4703269 w 5607730"/>
              <a:gd name="connsiteY63" fmla="*/ 3061253 h 4220483"/>
              <a:gd name="connsiteX64" fmla="*/ 4509456 w 5607730"/>
              <a:gd name="connsiteY64" fmla="*/ 2728292 h 4220483"/>
              <a:gd name="connsiteX65" fmla="*/ 4380247 w 5607730"/>
              <a:gd name="connsiteY65" fmla="*/ 2564296 h 4220483"/>
              <a:gd name="connsiteX66" fmla="*/ 4121830 w 5607730"/>
              <a:gd name="connsiteY66" fmla="*/ 2479813 h 4220483"/>
              <a:gd name="connsiteX67" fmla="*/ 3749112 w 5607730"/>
              <a:gd name="connsiteY67" fmla="*/ 2425148 h 4220483"/>
              <a:gd name="connsiteX68" fmla="*/ 3455908 w 5607730"/>
              <a:gd name="connsiteY68" fmla="*/ 2524540 h 4220483"/>
              <a:gd name="connsiteX69" fmla="*/ 3132886 w 5607730"/>
              <a:gd name="connsiteY69" fmla="*/ 2499692 h 4220483"/>
              <a:gd name="connsiteX70" fmla="*/ 2874469 w 5607730"/>
              <a:gd name="connsiteY70" fmla="*/ 2504661 h 4220483"/>
              <a:gd name="connsiteX71" fmla="*/ 2442117 w 5607730"/>
              <a:gd name="connsiteY71" fmla="*/ 2514600 h 4220483"/>
              <a:gd name="connsiteX72" fmla="*/ 1845768 w 5607730"/>
              <a:gd name="connsiteY72" fmla="*/ 2594112 h 4220483"/>
              <a:gd name="connsiteX73" fmla="*/ 1751348 w 5607730"/>
              <a:gd name="connsiteY73" fmla="*/ 2812774 h 4220483"/>
              <a:gd name="connsiteX74" fmla="*/ 1746378 w 5607730"/>
              <a:gd name="connsiteY74" fmla="*/ 2981740 h 4220483"/>
              <a:gd name="connsiteX75" fmla="*/ 1671834 w 5607730"/>
              <a:gd name="connsiteY75" fmla="*/ 3066222 h 4220483"/>
              <a:gd name="connsiteX76" fmla="*/ 1478021 w 5607730"/>
              <a:gd name="connsiteY76" fmla="*/ 2862469 h 4220483"/>
              <a:gd name="connsiteX77" fmla="*/ 1363722 w 5607730"/>
              <a:gd name="connsiteY77" fmla="*/ 2683564 h 4220483"/>
              <a:gd name="connsiteX78" fmla="*/ 1338873 w 5607730"/>
              <a:gd name="connsiteY78" fmla="*/ 2579203 h 4220483"/>
              <a:gd name="connsiteX79" fmla="*/ 1358752 w 5607730"/>
              <a:gd name="connsiteY79" fmla="*/ 2777987 h 4220483"/>
              <a:gd name="connsiteX80" fmla="*/ 1522747 w 5607730"/>
              <a:gd name="connsiteY80" fmla="*/ 2986708 h 4220483"/>
              <a:gd name="connsiteX81" fmla="*/ 1691713 w 5607730"/>
              <a:gd name="connsiteY81" fmla="*/ 3414090 h 4220483"/>
              <a:gd name="connsiteX82" fmla="*/ 1935221 w 5607730"/>
              <a:gd name="connsiteY82" fmla="*/ 3876259 h 4220483"/>
              <a:gd name="connsiteX83" fmla="*/ 2029643 w 5607730"/>
              <a:gd name="connsiteY83" fmla="*/ 4005468 h 4220483"/>
              <a:gd name="connsiteX84" fmla="*/ 1666864 w 5607730"/>
              <a:gd name="connsiteY84" fmla="*/ 4204249 h 4220483"/>
              <a:gd name="connsiteX85" fmla="*/ 1666865 w 5607730"/>
              <a:gd name="connsiteY85" fmla="*/ 4209219 h 4220483"/>
              <a:gd name="connsiteX86" fmla="*/ 364839 w 5607730"/>
              <a:gd name="connsiteY86" fmla="*/ 4025345 h 4220483"/>
              <a:gd name="connsiteX87" fmla="*/ 12000 w 5607730"/>
              <a:gd name="connsiteY87" fmla="*/ 3523419 h 4220483"/>
              <a:gd name="connsiteX88" fmla="*/ 141208 w 5607730"/>
              <a:gd name="connsiteY88" fmla="*/ 2623928 h 4220483"/>
              <a:gd name="connsiteX89" fmla="*/ 344960 w 5607730"/>
              <a:gd name="connsiteY89" fmla="*/ 2131941 h 4220483"/>
              <a:gd name="connsiteX90" fmla="*/ 528834 w 5607730"/>
              <a:gd name="connsiteY90" fmla="*/ 2211454 h 4220483"/>
              <a:gd name="connsiteX91" fmla="*/ 603377 w 5607730"/>
              <a:gd name="connsiteY91" fmla="*/ 2236303 h 4220483"/>
              <a:gd name="connsiteX92" fmla="*/ 912257 w 5607730"/>
              <a:gd name="connsiteY92" fmla="*/ 2066359 h 4220483"/>
              <a:gd name="connsiteX93" fmla="*/ 910036 w 5607730"/>
              <a:gd name="connsiteY93" fmla="*/ 2073656 h 4220483"/>
              <a:gd name="connsiteX0" fmla="*/ 910036 w 5607730"/>
              <a:gd name="connsiteY0" fmla="*/ 2073656 h 4220483"/>
              <a:gd name="connsiteX1" fmla="*/ 1768260 w 5607730"/>
              <a:gd name="connsiteY1" fmla="*/ 1979546 h 4220483"/>
              <a:gd name="connsiteX2" fmla="*/ 1807234 w 5607730"/>
              <a:gd name="connsiteY2" fmla="*/ 1889605 h 4220483"/>
              <a:gd name="connsiteX3" fmla="*/ 1840213 w 5607730"/>
              <a:gd name="connsiteY3" fmla="*/ 1727712 h 4220483"/>
              <a:gd name="connsiteX4" fmla="*/ 1942146 w 5607730"/>
              <a:gd name="connsiteY4" fmla="*/ 1511853 h 4220483"/>
              <a:gd name="connsiteX5" fmla="*/ 2026092 w 5607730"/>
              <a:gd name="connsiteY5" fmla="*/ 1215048 h 4220483"/>
              <a:gd name="connsiteX6" fmla="*/ 1970639 w 5607730"/>
              <a:gd name="connsiteY6" fmla="*/ 1055438 h 4220483"/>
              <a:gd name="connsiteX7" fmla="*/ 2025068 w 5607730"/>
              <a:gd name="connsiteY7" fmla="*/ 935695 h 4220483"/>
              <a:gd name="connsiteX8" fmla="*/ 1972453 w 5607730"/>
              <a:gd name="connsiteY8" fmla="*/ 854052 h 4220483"/>
              <a:gd name="connsiteX9" fmla="*/ 2064981 w 5607730"/>
              <a:gd name="connsiteY9" fmla="*/ 777852 h 4220483"/>
              <a:gd name="connsiteX10" fmla="*/ 2046839 w 5607730"/>
              <a:gd name="connsiteY10" fmla="*/ 708909 h 4220483"/>
              <a:gd name="connsiteX11" fmla="*/ 1953207 w 5607730"/>
              <a:gd name="connsiteY11" fmla="*/ 789133 h 4220483"/>
              <a:gd name="connsiteX12" fmla="*/ 1866356 w 5607730"/>
              <a:gd name="connsiteY12" fmla="*/ 752526 h 4220483"/>
              <a:gd name="connsiteX13" fmla="*/ 1718206 w 5607730"/>
              <a:gd name="connsiteY13" fmla="*/ 757897 h 4220483"/>
              <a:gd name="connsiteX14" fmla="*/ 1600045 w 5607730"/>
              <a:gd name="connsiteY14" fmla="*/ 865647 h 4220483"/>
              <a:gd name="connsiteX15" fmla="*/ 1350164 w 5607730"/>
              <a:gd name="connsiteY15" fmla="*/ 917640 h 4220483"/>
              <a:gd name="connsiteX16" fmla="*/ 1125182 w 5607730"/>
              <a:gd name="connsiteY16" fmla="*/ 785188 h 4220483"/>
              <a:gd name="connsiteX17" fmla="*/ 1184817 w 5607730"/>
              <a:gd name="connsiteY17" fmla="*/ 581440 h 4220483"/>
              <a:gd name="connsiteX18" fmla="*/ 1229543 w 5607730"/>
              <a:gd name="connsiteY18" fmla="*/ 357809 h 4220483"/>
              <a:gd name="connsiteX19" fmla="*/ 1428325 w 5607730"/>
              <a:gd name="connsiteY19" fmla="*/ 263387 h 4220483"/>
              <a:gd name="connsiteX20" fmla="*/ 1597291 w 5607730"/>
              <a:gd name="connsiteY20" fmla="*/ 293205 h 4220483"/>
              <a:gd name="connsiteX21" fmla="*/ 1915343 w 5607730"/>
              <a:gd name="connsiteY21" fmla="*/ 124240 h 4220483"/>
              <a:gd name="connsiteX22" fmla="*/ 2253273 w 5607730"/>
              <a:gd name="connsiteY22" fmla="*/ 69574 h 4220483"/>
              <a:gd name="connsiteX23" fmla="*/ 2521630 w 5607730"/>
              <a:gd name="connsiteY23" fmla="*/ 89453 h 4220483"/>
              <a:gd name="connsiteX24" fmla="*/ 2874469 w 5607730"/>
              <a:gd name="connsiteY24" fmla="*/ 89453 h 4220483"/>
              <a:gd name="connsiteX25" fmla="*/ 3162704 w 5607730"/>
              <a:gd name="connsiteY25" fmla="*/ 0 h 4220483"/>
              <a:gd name="connsiteX26" fmla="*/ 3237247 w 5607730"/>
              <a:gd name="connsiteY26" fmla="*/ 19879 h 4220483"/>
              <a:gd name="connsiteX27" fmla="*/ 3495665 w 5607730"/>
              <a:gd name="connsiteY27" fmla="*/ 64605 h 4220483"/>
              <a:gd name="connsiteX28" fmla="*/ 3609965 w 5607730"/>
              <a:gd name="connsiteY28" fmla="*/ 134179 h 4220483"/>
              <a:gd name="connsiteX29" fmla="*/ 3833595 w 5607730"/>
              <a:gd name="connsiteY29" fmla="*/ 377687 h 4220483"/>
              <a:gd name="connsiteX30" fmla="*/ 4106921 w 5607730"/>
              <a:gd name="connsiteY30" fmla="*/ 591379 h 4220483"/>
              <a:gd name="connsiteX31" fmla="*/ 4375278 w 5607730"/>
              <a:gd name="connsiteY31" fmla="*/ 720587 h 4220483"/>
              <a:gd name="connsiteX32" fmla="*/ 4623756 w 5607730"/>
              <a:gd name="connsiteY32" fmla="*/ 944218 h 4220483"/>
              <a:gd name="connsiteX33" fmla="*/ 4882173 w 5607730"/>
              <a:gd name="connsiteY33" fmla="*/ 1013792 h 4220483"/>
              <a:gd name="connsiteX34" fmla="*/ 4981565 w 5607730"/>
              <a:gd name="connsiteY34" fmla="*/ 1207605 h 4220483"/>
              <a:gd name="connsiteX35" fmla="*/ 5056108 w 5607730"/>
              <a:gd name="connsiteY35" fmla="*/ 1500809 h 4220483"/>
              <a:gd name="connsiteX36" fmla="*/ 5324465 w 5607730"/>
              <a:gd name="connsiteY36" fmla="*/ 1714500 h 4220483"/>
              <a:gd name="connsiteX37" fmla="*/ 5528217 w 5607730"/>
              <a:gd name="connsiteY37" fmla="*/ 1928192 h 4220483"/>
              <a:gd name="connsiteX38" fmla="*/ 5607730 w 5607730"/>
              <a:gd name="connsiteY38" fmla="*/ 2171700 h 4220483"/>
              <a:gd name="connsiteX39" fmla="*/ 5567973 w 5607730"/>
              <a:gd name="connsiteY39" fmla="*/ 2410240 h 4220483"/>
              <a:gd name="connsiteX40" fmla="*/ 5438765 w 5607730"/>
              <a:gd name="connsiteY40" fmla="*/ 2643809 h 4220483"/>
              <a:gd name="connsiteX41" fmla="*/ 5399008 w 5607730"/>
              <a:gd name="connsiteY41" fmla="*/ 2678596 h 4220483"/>
              <a:gd name="connsiteX42" fmla="*/ 5314525 w 5607730"/>
              <a:gd name="connsiteY42" fmla="*/ 2658718 h 4220483"/>
              <a:gd name="connsiteX43" fmla="*/ 5249921 w 5607730"/>
              <a:gd name="connsiteY43" fmla="*/ 2559327 h 4220483"/>
              <a:gd name="connsiteX44" fmla="*/ 5200225 w 5607730"/>
              <a:gd name="connsiteY44" fmla="*/ 2469874 h 4220483"/>
              <a:gd name="connsiteX45" fmla="*/ 5100834 w 5607730"/>
              <a:gd name="connsiteY45" fmla="*/ 2335696 h 4220483"/>
              <a:gd name="connsiteX46" fmla="*/ 5031260 w 5607730"/>
              <a:gd name="connsiteY46" fmla="*/ 2271092 h 4220483"/>
              <a:gd name="connsiteX47" fmla="*/ 4996473 w 5607730"/>
              <a:gd name="connsiteY47" fmla="*/ 2216427 h 4220483"/>
              <a:gd name="connsiteX48" fmla="*/ 4971625 w 5607730"/>
              <a:gd name="connsiteY48" fmla="*/ 2261153 h 4220483"/>
              <a:gd name="connsiteX49" fmla="*/ 4951747 w 5607730"/>
              <a:gd name="connsiteY49" fmla="*/ 2276061 h 4220483"/>
              <a:gd name="connsiteX50" fmla="*/ 4911991 w 5607730"/>
              <a:gd name="connsiteY50" fmla="*/ 2241274 h 4220483"/>
              <a:gd name="connsiteX51" fmla="*/ 4852356 w 5607730"/>
              <a:gd name="connsiteY51" fmla="*/ 2251213 h 4220483"/>
              <a:gd name="connsiteX52" fmla="*/ 4787752 w 5607730"/>
              <a:gd name="connsiteY52" fmla="*/ 2290970 h 4220483"/>
              <a:gd name="connsiteX53" fmla="*/ 4733086 w 5607730"/>
              <a:gd name="connsiteY53" fmla="*/ 2360544 h 4220483"/>
              <a:gd name="connsiteX54" fmla="*/ 4728117 w 5607730"/>
              <a:gd name="connsiteY54" fmla="*/ 2430118 h 4220483"/>
              <a:gd name="connsiteX55" fmla="*/ 4688360 w 5607730"/>
              <a:gd name="connsiteY55" fmla="*/ 2454966 h 4220483"/>
              <a:gd name="connsiteX56" fmla="*/ 4743025 w 5607730"/>
              <a:gd name="connsiteY56" fmla="*/ 2534479 h 4220483"/>
              <a:gd name="connsiteX57" fmla="*/ 4777812 w 5607730"/>
              <a:gd name="connsiteY57" fmla="*/ 2594113 h 4220483"/>
              <a:gd name="connsiteX58" fmla="*/ 4817569 w 5607730"/>
              <a:gd name="connsiteY58" fmla="*/ 2648779 h 4220483"/>
              <a:gd name="connsiteX59" fmla="*/ 4862295 w 5607730"/>
              <a:gd name="connsiteY59" fmla="*/ 2703444 h 4220483"/>
              <a:gd name="connsiteX60" fmla="*/ 4872234 w 5607730"/>
              <a:gd name="connsiteY60" fmla="*/ 2748170 h 4220483"/>
              <a:gd name="connsiteX61" fmla="*/ 4872234 w 5607730"/>
              <a:gd name="connsiteY61" fmla="*/ 2792896 h 4220483"/>
              <a:gd name="connsiteX62" fmla="*/ 4832478 w 5607730"/>
              <a:gd name="connsiteY62" fmla="*/ 2922105 h 4220483"/>
              <a:gd name="connsiteX63" fmla="*/ 4703269 w 5607730"/>
              <a:gd name="connsiteY63" fmla="*/ 3061253 h 4220483"/>
              <a:gd name="connsiteX64" fmla="*/ 4509456 w 5607730"/>
              <a:gd name="connsiteY64" fmla="*/ 2728292 h 4220483"/>
              <a:gd name="connsiteX65" fmla="*/ 4380247 w 5607730"/>
              <a:gd name="connsiteY65" fmla="*/ 2564296 h 4220483"/>
              <a:gd name="connsiteX66" fmla="*/ 4121830 w 5607730"/>
              <a:gd name="connsiteY66" fmla="*/ 2479813 h 4220483"/>
              <a:gd name="connsiteX67" fmla="*/ 3749112 w 5607730"/>
              <a:gd name="connsiteY67" fmla="*/ 2425148 h 4220483"/>
              <a:gd name="connsiteX68" fmla="*/ 3455908 w 5607730"/>
              <a:gd name="connsiteY68" fmla="*/ 2524540 h 4220483"/>
              <a:gd name="connsiteX69" fmla="*/ 3132886 w 5607730"/>
              <a:gd name="connsiteY69" fmla="*/ 2499692 h 4220483"/>
              <a:gd name="connsiteX70" fmla="*/ 2874469 w 5607730"/>
              <a:gd name="connsiteY70" fmla="*/ 2504661 h 4220483"/>
              <a:gd name="connsiteX71" fmla="*/ 2442117 w 5607730"/>
              <a:gd name="connsiteY71" fmla="*/ 2514600 h 4220483"/>
              <a:gd name="connsiteX72" fmla="*/ 1845768 w 5607730"/>
              <a:gd name="connsiteY72" fmla="*/ 2594112 h 4220483"/>
              <a:gd name="connsiteX73" fmla="*/ 1751348 w 5607730"/>
              <a:gd name="connsiteY73" fmla="*/ 2812774 h 4220483"/>
              <a:gd name="connsiteX74" fmla="*/ 1746378 w 5607730"/>
              <a:gd name="connsiteY74" fmla="*/ 2981740 h 4220483"/>
              <a:gd name="connsiteX75" fmla="*/ 1671834 w 5607730"/>
              <a:gd name="connsiteY75" fmla="*/ 3066222 h 4220483"/>
              <a:gd name="connsiteX76" fmla="*/ 1478021 w 5607730"/>
              <a:gd name="connsiteY76" fmla="*/ 2862469 h 4220483"/>
              <a:gd name="connsiteX77" fmla="*/ 1363722 w 5607730"/>
              <a:gd name="connsiteY77" fmla="*/ 2683564 h 4220483"/>
              <a:gd name="connsiteX78" fmla="*/ 1338873 w 5607730"/>
              <a:gd name="connsiteY78" fmla="*/ 2579203 h 4220483"/>
              <a:gd name="connsiteX79" fmla="*/ 1358752 w 5607730"/>
              <a:gd name="connsiteY79" fmla="*/ 2777987 h 4220483"/>
              <a:gd name="connsiteX80" fmla="*/ 1522747 w 5607730"/>
              <a:gd name="connsiteY80" fmla="*/ 2986708 h 4220483"/>
              <a:gd name="connsiteX81" fmla="*/ 1691713 w 5607730"/>
              <a:gd name="connsiteY81" fmla="*/ 3414090 h 4220483"/>
              <a:gd name="connsiteX82" fmla="*/ 1935221 w 5607730"/>
              <a:gd name="connsiteY82" fmla="*/ 3876259 h 4220483"/>
              <a:gd name="connsiteX83" fmla="*/ 2029643 w 5607730"/>
              <a:gd name="connsiteY83" fmla="*/ 4005468 h 4220483"/>
              <a:gd name="connsiteX84" fmla="*/ 1666864 w 5607730"/>
              <a:gd name="connsiteY84" fmla="*/ 4204249 h 4220483"/>
              <a:gd name="connsiteX85" fmla="*/ 1666865 w 5607730"/>
              <a:gd name="connsiteY85" fmla="*/ 4209219 h 4220483"/>
              <a:gd name="connsiteX86" fmla="*/ 364839 w 5607730"/>
              <a:gd name="connsiteY86" fmla="*/ 4025345 h 4220483"/>
              <a:gd name="connsiteX87" fmla="*/ 12000 w 5607730"/>
              <a:gd name="connsiteY87" fmla="*/ 3523419 h 4220483"/>
              <a:gd name="connsiteX88" fmla="*/ 141208 w 5607730"/>
              <a:gd name="connsiteY88" fmla="*/ 2623928 h 4220483"/>
              <a:gd name="connsiteX89" fmla="*/ 344960 w 5607730"/>
              <a:gd name="connsiteY89" fmla="*/ 2131941 h 4220483"/>
              <a:gd name="connsiteX90" fmla="*/ 528834 w 5607730"/>
              <a:gd name="connsiteY90" fmla="*/ 2211454 h 4220483"/>
              <a:gd name="connsiteX91" fmla="*/ 603377 w 5607730"/>
              <a:gd name="connsiteY91" fmla="*/ 2236303 h 4220483"/>
              <a:gd name="connsiteX92" fmla="*/ 912257 w 5607730"/>
              <a:gd name="connsiteY92" fmla="*/ 2066359 h 4220483"/>
              <a:gd name="connsiteX93" fmla="*/ 910036 w 5607730"/>
              <a:gd name="connsiteY93" fmla="*/ 2073656 h 4220483"/>
              <a:gd name="connsiteX0" fmla="*/ 910036 w 5607730"/>
              <a:gd name="connsiteY0" fmla="*/ 2073656 h 4220483"/>
              <a:gd name="connsiteX1" fmla="*/ 1768260 w 5607730"/>
              <a:gd name="connsiteY1" fmla="*/ 1979546 h 4220483"/>
              <a:gd name="connsiteX2" fmla="*/ 1807234 w 5607730"/>
              <a:gd name="connsiteY2" fmla="*/ 1889605 h 4220483"/>
              <a:gd name="connsiteX3" fmla="*/ 1840213 w 5607730"/>
              <a:gd name="connsiteY3" fmla="*/ 1727712 h 4220483"/>
              <a:gd name="connsiteX4" fmla="*/ 1942146 w 5607730"/>
              <a:gd name="connsiteY4" fmla="*/ 1511853 h 4220483"/>
              <a:gd name="connsiteX5" fmla="*/ 2026092 w 5607730"/>
              <a:gd name="connsiteY5" fmla="*/ 1215048 h 4220483"/>
              <a:gd name="connsiteX6" fmla="*/ 1970639 w 5607730"/>
              <a:gd name="connsiteY6" fmla="*/ 1055438 h 4220483"/>
              <a:gd name="connsiteX7" fmla="*/ 2025068 w 5607730"/>
              <a:gd name="connsiteY7" fmla="*/ 935695 h 4220483"/>
              <a:gd name="connsiteX8" fmla="*/ 1972453 w 5607730"/>
              <a:gd name="connsiteY8" fmla="*/ 854052 h 4220483"/>
              <a:gd name="connsiteX9" fmla="*/ 2064981 w 5607730"/>
              <a:gd name="connsiteY9" fmla="*/ 777852 h 4220483"/>
              <a:gd name="connsiteX10" fmla="*/ 2046839 w 5607730"/>
              <a:gd name="connsiteY10" fmla="*/ 708909 h 4220483"/>
              <a:gd name="connsiteX11" fmla="*/ 1953207 w 5607730"/>
              <a:gd name="connsiteY11" fmla="*/ 789133 h 4220483"/>
              <a:gd name="connsiteX12" fmla="*/ 1866356 w 5607730"/>
              <a:gd name="connsiteY12" fmla="*/ 752526 h 4220483"/>
              <a:gd name="connsiteX13" fmla="*/ 1718206 w 5607730"/>
              <a:gd name="connsiteY13" fmla="*/ 757897 h 4220483"/>
              <a:gd name="connsiteX14" fmla="*/ 1600045 w 5607730"/>
              <a:gd name="connsiteY14" fmla="*/ 865647 h 4220483"/>
              <a:gd name="connsiteX15" fmla="*/ 1350164 w 5607730"/>
              <a:gd name="connsiteY15" fmla="*/ 917640 h 4220483"/>
              <a:gd name="connsiteX16" fmla="*/ 1125182 w 5607730"/>
              <a:gd name="connsiteY16" fmla="*/ 785188 h 4220483"/>
              <a:gd name="connsiteX17" fmla="*/ 1184817 w 5607730"/>
              <a:gd name="connsiteY17" fmla="*/ 581440 h 4220483"/>
              <a:gd name="connsiteX18" fmla="*/ 1229543 w 5607730"/>
              <a:gd name="connsiteY18" fmla="*/ 357809 h 4220483"/>
              <a:gd name="connsiteX19" fmla="*/ 1428325 w 5607730"/>
              <a:gd name="connsiteY19" fmla="*/ 263387 h 4220483"/>
              <a:gd name="connsiteX20" fmla="*/ 1597291 w 5607730"/>
              <a:gd name="connsiteY20" fmla="*/ 293205 h 4220483"/>
              <a:gd name="connsiteX21" fmla="*/ 1915343 w 5607730"/>
              <a:gd name="connsiteY21" fmla="*/ 124240 h 4220483"/>
              <a:gd name="connsiteX22" fmla="*/ 2253273 w 5607730"/>
              <a:gd name="connsiteY22" fmla="*/ 69574 h 4220483"/>
              <a:gd name="connsiteX23" fmla="*/ 2521630 w 5607730"/>
              <a:gd name="connsiteY23" fmla="*/ 89453 h 4220483"/>
              <a:gd name="connsiteX24" fmla="*/ 2874469 w 5607730"/>
              <a:gd name="connsiteY24" fmla="*/ 89453 h 4220483"/>
              <a:gd name="connsiteX25" fmla="*/ 3162704 w 5607730"/>
              <a:gd name="connsiteY25" fmla="*/ 0 h 4220483"/>
              <a:gd name="connsiteX26" fmla="*/ 3237247 w 5607730"/>
              <a:gd name="connsiteY26" fmla="*/ 19879 h 4220483"/>
              <a:gd name="connsiteX27" fmla="*/ 3495665 w 5607730"/>
              <a:gd name="connsiteY27" fmla="*/ 64605 h 4220483"/>
              <a:gd name="connsiteX28" fmla="*/ 3609965 w 5607730"/>
              <a:gd name="connsiteY28" fmla="*/ 134179 h 4220483"/>
              <a:gd name="connsiteX29" fmla="*/ 3833595 w 5607730"/>
              <a:gd name="connsiteY29" fmla="*/ 377687 h 4220483"/>
              <a:gd name="connsiteX30" fmla="*/ 4106921 w 5607730"/>
              <a:gd name="connsiteY30" fmla="*/ 591379 h 4220483"/>
              <a:gd name="connsiteX31" fmla="*/ 4375278 w 5607730"/>
              <a:gd name="connsiteY31" fmla="*/ 720587 h 4220483"/>
              <a:gd name="connsiteX32" fmla="*/ 4623756 w 5607730"/>
              <a:gd name="connsiteY32" fmla="*/ 944218 h 4220483"/>
              <a:gd name="connsiteX33" fmla="*/ 4882173 w 5607730"/>
              <a:gd name="connsiteY33" fmla="*/ 1013792 h 4220483"/>
              <a:gd name="connsiteX34" fmla="*/ 4981565 w 5607730"/>
              <a:gd name="connsiteY34" fmla="*/ 1207605 h 4220483"/>
              <a:gd name="connsiteX35" fmla="*/ 5056108 w 5607730"/>
              <a:gd name="connsiteY35" fmla="*/ 1500809 h 4220483"/>
              <a:gd name="connsiteX36" fmla="*/ 5324465 w 5607730"/>
              <a:gd name="connsiteY36" fmla="*/ 1714500 h 4220483"/>
              <a:gd name="connsiteX37" fmla="*/ 5528217 w 5607730"/>
              <a:gd name="connsiteY37" fmla="*/ 1928192 h 4220483"/>
              <a:gd name="connsiteX38" fmla="*/ 5607730 w 5607730"/>
              <a:gd name="connsiteY38" fmla="*/ 2171700 h 4220483"/>
              <a:gd name="connsiteX39" fmla="*/ 5567973 w 5607730"/>
              <a:gd name="connsiteY39" fmla="*/ 2410240 h 4220483"/>
              <a:gd name="connsiteX40" fmla="*/ 5438765 w 5607730"/>
              <a:gd name="connsiteY40" fmla="*/ 2643809 h 4220483"/>
              <a:gd name="connsiteX41" fmla="*/ 5399008 w 5607730"/>
              <a:gd name="connsiteY41" fmla="*/ 2678596 h 4220483"/>
              <a:gd name="connsiteX42" fmla="*/ 5314525 w 5607730"/>
              <a:gd name="connsiteY42" fmla="*/ 2658718 h 4220483"/>
              <a:gd name="connsiteX43" fmla="*/ 5249921 w 5607730"/>
              <a:gd name="connsiteY43" fmla="*/ 2559327 h 4220483"/>
              <a:gd name="connsiteX44" fmla="*/ 5200225 w 5607730"/>
              <a:gd name="connsiteY44" fmla="*/ 2469874 h 4220483"/>
              <a:gd name="connsiteX45" fmla="*/ 5100834 w 5607730"/>
              <a:gd name="connsiteY45" fmla="*/ 2335696 h 4220483"/>
              <a:gd name="connsiteX46" fmla="*/ 5031260 w 5607730"/>
              <a:gd name="connsiteY46" fmla="*/ 2271092 h 4220483"/>
              <a:gd name="connsiteX47" fmla="*/ 4996473 w 5607730"/>
              <a:gd name="connsiteY47" fmla="*/ 2216427 h 4220483"/>
              <a:gd name="connsiteX48" fmla="*/ 4971625 w 5607730"/>
              <a:gd name="connsiteY48" fmla="*/ 2261153 h 4220483"/>
              <a:gd name="connsiteX49" fmla="*/ 4951747 w 5607730"/>
              <a:gd name="connsiteY49" fmla="*/ 2276061 h 4220483"/>
              <a:gd name="connsiteX50" fmla="*/ 4911991 w 5607730"/>
              <a:gd name="connsiteY50" fmla="*/ 2241274 h 4220483"/>
              <a:gd name="connsiteX51" fmla="*/ 4852356 w 5607730"/>
              <a:gd name="connsiteY51" fmla="*/ 2251213 h 4220483"/>
              <a:gd name="connsiteX52" fmla="*/ 4787752 w 5607730"/>
              <a:gd name="connsiteY52" fmla="*/ 2290970 h 4220483"/>
              <a:gd name="connsiteX53" fmla="*/ 4733086 w 5607730"/>
              <a:gd name="connsiteY53" fmla="*/ 2360544 h 4220483"/>
              <a:gd name="connsiteX54" fmla="*/ 4728117 w 5607730"/>
              <a:gd name="connsiteY54" fmla="*/ 2430118 h 4220483"/>
              <a:gd name="connsiteX55" fmla="*/ 4688360 w 5607730"/>
              <a:gd name="connsiteY55" fmla="*/ 2454966 h 4220483"/>
              <a:gd name="connsiteX56" fmla="*/ 4743025 w 5607730"/>
              <a:gd name="connsiteY56" fmla="*/ 2534479 h 4220483"/>
              <a:gd name="connsiteX57" fmla="*/ 4777812 w 5607730"/>
              <a:gd name="connsiteY57" fmla="*/ 2594113 h 4220483"/>
              <a:gd name="connsiteX58" fmla="*/ 4817569 w 5607730"/>
              <a:gd name="connsiteY58" fmla="*/ 2648779 h 4220483"/>
              <a:gd name="connsiteX59" fmla="*/ 4862295 w 5607730"/>
              <a:gd name="connsiteY59" fmla="*/ 2703444 h 4220483"/>
              <a:gd name="connsiteX60" fmla="*/ 4872234 w 5607730"/>
              <a:gd name="connsiteY60" fmla="*/ 2748170 h 4220483"/>
              <a:gd name="connsiteX61" fmla="*/ 4872234 w 5607730"/>
              <a:gd name="connsiteY61" fmla="*/ 2792896 h 4220483"/>
              <a:gd name="connsiteX62" fmla="*/ 4832478 w 5607730"/>
              <a:gd name="connsiteY62" fmla="*/ 2922105 h 4220483"/>
              <a:gd name="connsiteX63" fmla="*/ 4703269 w 5607730"/>
              <a:gd name="connsiteY63" fmla="*/ 3061253 h 4220483"/>
              <a:gd name="connsiteX64" fmla="*/ 4509456 w 5607730"/>
              <a:gd name="connsiteY64" fmla="*/ 2728292 h 4220483"/>
              <a:gd name="connsiteX65" fmla="*/ 4380247 w 5607730"/>
              <a:gd name="connsiteY65" fmla="*/ 2564296 h 4220483"/>
              <a:gd name="connsiteX66" fmla="*/ 4121830 w 5607730"/>
              <a:gd name="connsiteY66" fmla="*/ 2479813 h 4220483"/>
              <a:gd name="connsiteX67" fmla="*/ 3749112 w 5607730"/>
              <a:gd name="connsiteY67" fmla="*/ 2425148 h 4220483"/>
              <a:gd name="connsiteX68" fmla="*/ 3455908 w 5607730"/>
              <a:gd name="connsiteY68" fmla="*/ 2524540 h 4220483"/>
              <a:gd name="connsiteX69" fmla="*/ 3132886 w 5607730"/>
              <a:gd name="connsiteY69" fmla="*/ 2499692 h 4220483"/>
              <a:gd name="connsiteX70" fmla="*/ 2874469 w 5607730"/>
              <a:gd name="connsiteY70" fmla="*/ 2504661 h 4220483"/>
              <a:gd name="connsiteX71" fmla="*/ 2442117 w 5607730"/>
              <a:gd name="connsiteY71" fmla="*/ 2514600 h 4220483"/>
              <a:gd name="connsiteX72" fmla="*/ 1845768 w 5607730"/>
              <a:gd name="connsiteY72" fmla="*/ 2594112 h 4220483"/>
              <a:gd name="connsiteX73" fmla="*/ 1751348 w 5607730"/>
              <a:gd name="connsiteY73" fmla="*/ 2812774 h 4220483"/>
              <a:gd name="connsiteX74" fmla="*/ 1746378 w 5607730"/>
              <a:gd name="connsiteY74" fmla="*/ 2981740 h 4220483"/>
              <a:gd name="connsiteX75" fmla="*/ 1671834 w 5607730"/>
              <a:gd name="connsiteY75" fmla="*/ 3066222 h 4220483"/>
              <a:gd name="connsiteX76" fmla="*/ 1478021 w 5607730"/>
              <a:gd name="connsiteY76" fmla="*/ 2862469 h 4220483"/>
              <a:gd name="connsiteX77" fmla="*/ 1474453 w 5607730"/>
              <a:gd name="connsiteY77" fmla="*/ 2863966 h 4220483"/>
              <a:gd name="connsiteX78" fmla="*/ 1363722 w 5607730"/>
              <a:gd name="connsiteY78" fmla="*/ 2683564 h 4220483"/>
              <a:gd name="connsiteX79" fmla="*/ 1338873 w 5607730"/>
              <a:gd name="connsiteY79" fmla="*/ 2579203 h 4220483"/>
              <a:gd name="connsiteX80" fmla="*/ 1358752 w 5607730"/>
              <a:gd name="connsiteY80" fmla="*/ 2777987 h 4220483"/>
              <a:gd name="connsiteX81" fmla="*/ 1522747 w 5607730"/>
              <a:gd name="connsiteY81" fmla="*/ 2986708 h 4220483"/>
              <a:gd name="connsiteX82" fmla="*/ 1691713 w 5607730"/>
              <a:gd name="connsiteY82" fmla="*/ 3414090 h 4220483"/>
              <a:gd name="connsiteX83" fmla="*/ 1935221 w 5607730"/>
              <a:gd name="connsiteY83" fmla="*/ 3876259 h 4220483"/>
              <a:gd name="connsiteX84" fmla="*/ 2029643 w 5607730"/>
              <a:gd name="connsiteY84" fmla="*/ 4005468 h 4220483"/>
              <a:gd name="connsiteX85" fmla="*/ 1666864 w 5607730"/>
              <a:gd name="connsiteY85" fmla="*/ 4204249 h 4220483"/>
              <a:gd name="connsiteX86" fmla="*/ 1666865 w 5607730"/>
              <a:gd name="connsiteY86" fmla="*/ 4209219 h 4220483"/>
              <a:gd name="connsiteX87" fmla="*/ 364839 w 5607730"/>
              <a:gd name="connsiteY87" fmla="*/ 4025345 h 4220483"/>
              <a:gd name="connsiteX88" fmla="*/ 12000 w 5607730"/>
              <a:gd name="connsiteY88" fmla="*/ 3523419 h 4220483"/>
              <a:gd name="connsiteX89" fmla="*/ 141208 w 5607730"/>
              <a:gd name="connsiteY89" fmla="*/ 2623928 h 4220483"/>
              <a:gd name="connsiteX90" fmla="*/ 344960 w 5607730"/>
              <a:gd name="connsiteY90" fmla="*/ 2131941 h 4220483"/>
              <a:gd name="connsiteX91" fmla="*/ 528834 w 5607730"/>
              <a:gd name="connsiteY91" fmla="*/ 2211454 h 4220483"/>
              <a:gd name="connsiteX92" fmla="*/ 603377 w 5607730"/>
              <a:gd name="connsiteY92" fmla="*/ 2236303 h 4220483"/>
              <a:gd name="connsiteX93" fmla="*/ 912257 w 5607730"/>
              <a:gd name="connsiteY93" fmla="*/ 2066359 h 4220483"/>
              <a:gd name="connsiteX94" fmla="*/ 910036 w 5607730"/>
              <a:gd name="connsiteY94" fmla="*/ 2073656 h 4220483"/>
              <a:gd name="connsiteX0" fmla="*/ 910036 w 5607730"/>
              <a:gd name="connsiteY0" fmla="*/ 2073656 h 4220483"/>
              <a:gd name="connsiteX1" fmla="*/ 1768260 w 5607730"/>
              <a:gd name="connsiteY1" fmla="*/ 1979546 h 4220483"/>
              <a:gd name="connsiteX2" fmla="*/ 1807234 w 5607730"/>
              <a:gd name="connsiteY2" fmla="*/ 1889605 h 4220483"/>
              <a:gd name="connsiteX3" fmla="*/ 1840213 w 5607730"/>
              <a:gd name="connsiteY3" fmla="*/ 1727712 h 4220483"/>
              <a:gd name="connsiteX4" fmla="*/ 1942146 w 5607730"/>
              <a:gd name="connsiteY4" fmla="*/ 1511853 h 4220483"/>
              <a:gd name="connsiteX5" fmla="*/ 2026092 w 5607730"/>
              <a:gd name="connsiteY5" fmla="*/ 1215048 h 4220483"/>
              <a:gd name="connsiteX6" fmla="*/ 1970639 w 5607730"/>
              <a:gd name="connsiteY6" fmla="*/ 1055438 h 4220483"/>
              <a:gd name="connsiteX7" fmla="*/ 2025068 w 5607730"/>
              <a:gd name="connsiteY7" fmla="*/ 935695 h 4220483"/>
              <a:gd name="connsiteX8" fmla="*/ 1972453 w 5607730"/>
              <a:gd name="connsiteY8" fmla="*/ 854052 h 4220483"/>
              <a:gd name="connsiteX9" fmla="*/ 2064981 w 5607730"/>
              <a:gd name="connsiteY9" fmla="*/ 777852 h 4220483"/>
              <a:gd name="connsiteX10" fmla="*/ 2046839 w 5607730"/>
              <a:gd name="connsiteY10" fmla="*/ 708909 h 4220483"/>
              <a:gd name="connsiteX11" fmla="*/ 1953207 w 5607730"/>
              <a:gd name="connsiteY11" fmla="*/ 789133 h 4220483"/>
              <a:gd name="connsiteX12" fmla="*/ 1866356 w 5607730"/>
              <a:gd name="connsiteY12" fmla="*/ 752526 h 4220483"/>
              <a:gd name="connsiteX13" fmla="*/ 1718206 w 5607730"/>
              <a:gd name="connsiteY13" fmla="*/ 757897 h 4220483"/>
              <a:gd name="connsiteX14" fmla="*/ 1600045 w 5607730"/>
              <a:gd name="connsiteY14" fmla="*/ 865647 h 4220483"/>
              <a:gd name="connsiteX15" fmla="*/ 1350164 w 5607730"/>
              <a:gd name="connsiteY15" fmla="*/ 917640 h 4220483"/>
              <a:gd name="connsiteX16" fmla="*/ 1125182 w 5607730"/>
              <a:gd name="connsiteY16" fmla="*/ 785188 h 4220483"/>
              <a:gd name="connsiteX17" fmla="*/ 1184817 w 5607730"/>
              <a:gd name="connsiteY17" fmla="*/ 581440 h 4220483"/>
              <a:gd name="connsiteX18" fmla="*/ 1229543 w 5607730"/>
              <a:gd name="connsiteY18" fmla="*/ 357809 h 4220483"/>
              <a:gd name="connsiteX19" fmla="*/ 1428325 w 5607730"/>
              <a:gd name="connsiteY19" fmla="*/ 263387 h 4220483"/>
              <a:gd name="connsiteX20" fmla="*/ 1597291 w 5607730"/>
              <a:gd name="connsiteY20" fmla="*/ 293205 h 4220483"/>
              <a:gd name="connsiteX21" fmla="*/ 1915343 w 5607730"/>
              <a:gd name="connsiteY21" fmla="*/ 124240 h 4220483"/>
              <a:gd name="connsiteX22" fmla="*/ 2253273 w 5607730"/>
              <a:gd name="connsiteY22" fmla="*/ 69574 h 4220483"/>
              <a:gd name="connsiteX23" fmla="*/ 2521630 w 5607730"/>
              <a:gd name="connsiteY23" fmla="*/ 89453 h 4220483"/>
              <a:gd name="connsiteX24" fmla="*/ 2874469 w 5607730"/>
              <a:gd name="connsiteY24" fmla="*/ 89453 h 4220483"/>
              <a:gd name="connsiteX25" fmla="*/ 3162704 w 5607730"/>
              <a:gd name="connsiteY25" fmla="*/ 0 h 4220483"/>
              <a:gd name="connsiteX26" fmla="*/ 3237247 w 5607730"/>
              <a:gd name="connsiteY26" fmla="*/ 19879 h 4220483"/>
              <a:gd name="connsiteX27" fmla="*/ 3495665 w 5607730"/>
              <a:gd name="connsiteY27" fmla="*/ 64605 h 4220483"/>
              <a:gd name="connsiteX28" fmla="*/ 3609965 w 5607730"/>
              <a:gd name="connsiteY28" fmla="*/ 134179 h 4220483"/>
              <a:gd name="connsiteX29" fmla="*/ 3833595 w 5607730"/>
              <a:gd name="connsiteY29" fmla="*/ 377687 h 4220483"/>
              <a:gd name="connsiteX30" fmla="*/ 4106921 w 5607730"/>
              <a:gd name="connsiteY30" fmla="*/ 591379 h 4220483"/>
              <a:gd name="connsiteX31" fmla="*/ 4375278 w 5607730"/>
              <a:gd name="connsiteY31" fmla="*/ 720587 h 4220483"/>
              <a:gd name="connsiteX32" fmla="*/ 4623756 w 5607730"/>
              <a:gd name="connsiteY32" fmla="*/ 944218 h 4220483"/>
              <a:gd name="connsiteX33" fmla="*/ 4882173 w 5607730"/>
              <a:gd name="connsiteY33" fmla="*/ 1013792 h 4220483"/>
              <a:gd name="connsiteX34" fmla="*/ 4981565 w 5607730"/>
              <a:gd name="connsiteY34" fmla="*/ 1207605 h 4220483"/>
              <a:gd name="connsiteX35" fmla="*/ 5056108 w 5607730"/>
              <a:gd name="connsiteY35" fmla="*/ 1500809 h 4220483"/>
              <a:gd name="connsiteX36" fmla="*/ 5324465 w 5607730"/>
              <a:gd name="connsiteY36" fmla="*/ 1714500 h 4220483"/>
              <a:gd name="connsiteX37" fmla="*/ 5528217 w 5607730"/>
              <a:gd name="connsiteY37" fmla="*/ 1928192 h 4220483"/>
              <a:gd name="connsiteX38" fmla="*/ 5607730 w 5607730"/>
              <a:gd name="connsiteY38" fmla="*/ 2171700 h 4220483"/>
              <a:gd name="connsiteX39" fmla="*/ 5567973 w 5607730"/>
              <a:gd name="connsiteY39" fmla="*/ 2410240 h 4220483"/>
              <a:gd name="connsiteX40" fmla="*/ 5438765 w 5607730"/>
              <a:gd name="connsiteY40" fmla="*/ 2643809 h 4220483"/>
              <a:gd name="connsiteX41" fmla="*/ 5399008 w 5607730"/>
              <a:gd name="connsiteY41" fmla="*/ 2678596 h 4220483"/>
              <a:gd name="connsiteX42" fmla="*/ 5314525 w 5607730"/>
              <a:gd name="connsiteY42" fmla="*/ 2658718 h 4220483"/>
              <a:gd name="connsiteX43" fmla="*/ 5249921 w 5607730"/>
              <a:gd name="connsiteY43" fmla="*/ 2559327 h 4220483"/>
              <a:gd name="connsiteX44" fmla="*/ 5200225 w 5607730"/>
              <a:gd name="connsiteY44" fmla="*/ 2469874 h 4220483"/>
              <a:gd name="connsiteX45" fmla="*/ 5100834 w 5607730"/>
              <a:gd name="connsiteY45" fmla="*/ 2335696 h 4220483"/>
              <a:gd name="connsiteX46" fmla="*/ 5031260 w 5607730"/>
              <a:gd name="connsiteY46" fmla="*/ 2271092 h 4220483"/>
              <a:gd name="connsiteX47" fmla="*/ 4996473 w 5607730"/>
              <a:gd name="connsiteY47" fmla="*/ 2216427 h 4220483"/>
              <a:gd name="connsiteX48" fmla="*/ 4971625 w 5607730"/>
              <a:gd name="connsiteY48" fmla="*/ 2261153 h 4220483"/>
              <a:gd name="connsiteX49" fmla="*/ 4951747 w 5607730"/>
              <a:gd name="connsiteY49" fmla="*/ 2276061 h 4220483"/>
              <a:gd name="connsiteX50" fmla="*/ 4911991 w 5607730"/>
              <a:gd name="connsiteY50" fmla="*/ 2241274 h 4220483"/>
              <a:gd name="connsiteX51" fmla="*/ 4852356 w 5607730"/>
              <a:gd name="connsiteY51" fmla="*/ 2251213 h 4220483"/>
              <a:gd name="connsiteX52" fmla="*/ 4787752 w 5607730"/>
              <a:gd name="connsiteY52" fmla="*/ 2290970 h 4220483"/>
              <a:gd name="connsiteX53" fmla="*/ 4733086 w 5607730"/>
              <a:gd name="connsiteY53" fmla="*/ 2360544 h 4220483"/>
              <a:gd name="connsiteX54" fmla="*/ 4728117 w 5607730"/>
              <a:gd name="connsiteY54" fmla="*/ 2430118 h 4220483"/>
              <a:gd name="connsiteX55" fmla="*/ 4688360 w 5607730"/>
              <a:gd name="connsiteY55" fmla="*/ 2454966 h 4220483"/>
              <a:gd name="connsiteX56" fmla="*/ 4743025 w 5607730"/>
              <a:gd name="connsiteY56" fmla="*/ 2534479 h 4220483"/>
              <a:gd name="connsiteX57" fmla="*/ 4777812 w 5607730"/>
              <a:gd name="connsiteY57" fmla="*/ 2594113 h 4220483"/>
              <a:gd name="connsiteX58" fmla="*/ 4817569 w 5607730"/>
              <a:gd name="connsiteY58" fmla="*/ 2648779 h 4220483"/>
              <a:gd name="connsiteX59" fmla="*/ 4862295 w 5607730"/>
              <a:gd name="connsiteY59" fmla="*/ 2703444 h 4220483"/>
              <a:gd name="connsiteX60" fmla="*/ 4872234 w 5607730"/>
              <a:gd name="connsiteY60" fmla="*/ 2748170 h 4220483"/>
              <a:gd name="connsiteX61" fmla="*/ 4872234 w 5607730"/>
              <a:gd name="connsiteY61" fmla="*/ 2792896 h 4220483"/>
              <a:gd name="connsiteX62" fmla="*/ 4832478 w 5607730"/>
              <a:gd name="connsiteY62" fmla="*/ 2922105 h 4220483"/>
              <a:gd name="connsiteX63" fmla="*/ 4703269 w 5607730"/>
              <a:gd name="connsiteY63" fmla="*/ 3061253 h 4220483"/>
              <a:gd name="connsiteX64" fmla="*/ 4509456 w 5607730"/>
              <a:gd name="connsiteY64" fmla="*/ 2728292 h 4220483"/>
              <a:gd name="connsiteX65" fmla="*/ 4380247 w 5607730"/>
              <a:gd name="connsiteY65" fmla="*/ 2564296 h 4220483"/>
              <a:gd name="connsiteX66" fmla="*/ 4121830 w 5607730"/>
              <a:gd name="connsiteY66" fmla="*/ 2479813 h 4220483"/>
              <a:gd name="connsiteX67" fmla="*/ 3749112 w 5607730"/>
              <a:gd name="connsiteY67" fmla="*/ 2425148 h 4220483"/>
              <a:gd name="connsiteX68" fmla="*/ 3455908 w 5607730"/>
              <a:gd name="connsiteY68" fmla="*/ 2524540 h 4220483"/>
              <a:gd name="connsiteX69" fmla="*/ 3132886 w 5607730"/>
              <a:gd name="connsiteY69" fmla="*/ 2499692 h 4220483"/>
              <a:gd name="connsiteX70" fmla="*/ 2874469 w 5607730"/>
              <a:gd name="connsiteY70" fmla="*/ 2504661 h 4220483"/>
              <a:gd name="connsiteX71" fmla="*/ 2442117 w 5607730"/>
              <a:gd name="connsiteY71" fmla="*/ 2514600 h 4220483"/>
              <a:gd name="connsiteX72" fmla="*/ 1845768 w 5607730"/>
              <a:gd name="connsiteY72" fmla="*/ 2594112 h 4220483"/>
              <a:gd name="connsiteX73" fmla="*/ 1751348 w 5607730"/>
              <a:gd name="connsiteY73" fmla="*/ 2812774 h 4220483"/>
              <a:gd name="connsiteX74" fmla="*/ 1746378 w 5607730"/>
              <a:gd name="connsiteY74" fmla="*/ 2981740 h 4220483"/>
              <a:gd name="connsiteX75" fmla="*/ 1671834 w 5607730"/>
              <a:gd name="connsiteY75" fmla="*/ 3066222 h 4220483"/>
              <a:gd name="connsiteX76" fmla="*/ 1478021 w 5607730"/>
              <a:gd name="connsiteY76" fmla="*/ 2862469 h 4220483"/>
              <a:gd name="connsiteX77" fmla="*/ 1564394 w 5607730"/>
              <a:gd name="connsiteY77" fmla="*/ 2818996 h 4220483"/>
              <a:gd name="connsiteX78" fmla="*/ 1363722 w 5607730"/>
              <a:gd name="connsiteY78" fmla="*/ 2683564 h 4220483"/>
              <a:gd name="connsiteX79" fmla="*/ 1338873 w 5607730"/>
              <a:gd name="connsiteY79" fmla="*/ 2579203 h 4220483"/>
              <a:gd name="connsiteX80" fmla="*/ 1358752 w 5607730"/>
              <a:gd name="connsiteY80" fmla="*/ 2777987 h 4220483"/>
              <a:gd name="connsiteX81" fmla="*/ 1522747 w 5607730"/>
              <a:gd name="connsiteY81" fmla="*/ 2986708 h 4220483"/>
              <a:gd name="connsiteX82" fmla="*/ 1691713 w 5607730"/>
              <a:gd name="connsiteY82" fmla="*/ 3414090 h 4220483"/>
              <a:gd name="connsiteX83" fmla="*/ 1935221 w 5607730"/>
              <a:gd name="connsiteY83" fmla="*/ 3876259 h 4220483"/>
              <a:gd name="connsiteX84" fmla="*/ 2029643 w 5607730"/>
              <a:gd name="connsiteY84" fmla="*/ 4005468 h 4220483"/>
              <a:gd name="connsiteX85" fmla="*/ 1666864 w 5607730"/>
              <a:gd name="connsiteY85" fmla="*/ 4204249 h 4220483"/>
              <a:gd name="connsiteX86" fmla="*/ 1666865 w 5607730"/>
              <a:gd name="connsiteY86" fmla="*/ 4209219 h 4220483"/>
              <a:gd name="connsiteX87" fmla="*/ 364839 w 5607730"/>
              <a:gd name="connsiteY87" fmla="*/ 4025345 h 4220483"/>
              <a:gd name="connsiteX88" fmla="*/ 12000 w 5607730"/>
              <a:gd name="connsiteY88" fmla="*/ 3523419 h 4220483"/>
              <a:gd name="connsiteX89" fmla="*/ 141208 w 5607730"/>
              <a:gd name="connsiteY89" fmla="*/ 2623928 h 4220483"/>
              <a:gd name="connsiteX90" fmla="*/ 344960 w 5607730"/>
              <a:gd name="connsiteY90" fmla="*/ 2131941 h 4220483"/>
              <a:gd name="connsiteX91" fmla="*/ 528834 w 5607730"/>
              <a:gd name="connsiteY91" fmla="*/ 2211454 h 4220483"/>
              <a:gd name="connsiteX92" fmla="*/ 603377 w 5607730"/>
              <a:gd name="connsiteY92" fmla="*/ 2236303 h 4220483"/>
              <a:gd name="connsiteX93" fmla="*/ 912257 w 5607730"/>
              <a:gd name="connsiteY93" fmla="*/ 2066359 h 4220483"/>
              <a:gd name="connsiteX94" fmla="*/ 910036 w 5607730"/>
              <a:gd name="connsiteY94" fmla="*/ 2073656 h 4220483"/>
              <a:gd name="connsiteX0" fmla="*/ 910036 w 5607730"/>
              <a:gd name="connsiteY0" fmla="*/ 2073656 h 4220483"/>
              <a:gd name="connsiteX1" fmla="*/ 1768260 w 5607730"/>
              <a:gd name="connsiteY1" fmla="*/ 1979546 h 4220483"/>
              <a:gd name="connsiteX2" fmla="*/ 1807234 w 5607730"/>
              <a:gd name="connsiteY2" fmla="*/ 1889605 h 4220483"/>
              <a:gd name="connsiteX3" fmla="*/ 1840213 w 5607730"/>
              <a:gd name="connsiteY3" fmla="*/ 1727712 h 4220483"/>
              <a:gd name="connsiteX4" fmla="*/ 1942146 w 5607730"/>
              <a:gd name="connsiteY4" fmla="*/ 1511853 h 4220483"/>
              <a:gd name="connsiteX5" fmla="*/ 2026092 w 5607730"/>
              <a:gd name="connsiteY5" fmla="*/ 1215048 h 4220483"/>
              <a:gd name="connsiteX6" fmla="*/ 1970639 w 5607730"/>
              <a:gd name="connsiteY6" fmla="*/ 1055438 h 4220483"/>
              <a:gd name="connsiteX7" fmla="*/ 2025068 w 5607730"/>
              <a:gd name="connsiteY7" fmla="*/ 935695 h 4220483"/>
              <a:gd name="connsiteX8" fmla="*/ 1972453 w 5607730"/>
              <a:gd name="connsiteY8" fmla="*/ 854052 h 4220483"/>
              <a:gd name="connsiteX9" fmla="*/ 2064981 w 5607730"/>
              <a:gd name="connsiteY9" fmla="*/ 777852 h 4220483"/>
              <a:gd name="connsiteX10" fmla="*/ 2046839 w 5607730"/>
              <a:gd name="connsiteY10" fmla="*/ 708909 h 4220483"/>
              <a:gd name="connsiteX11" fmla="*/ 1953207 w 5607730"/>
              <a:gd name="connsiteY11" fmla="*/ 789133 h 4220483"/>
              <a:gd name="connsiteX12" fmla="*/ 1866356 w 5607730"/>
              <a:gd name="connsiteY12" fmla="*/ 752526 h 4220483"/>
              <a:gd name="connsiteX13" fmla="*/ 1718206 w 5607730"/>
              <a:gd name="connsiteY13" fmla="*/ 757897 h 4220483"/>
              <a:gd name="connsiteX14" fmla="*/ 1600045 w 5607730"/>
              <a:gd name="connsiteY14" fmla="*/ 865647 h 4220483"/>
              <a:gd name="connsiteX15" fmla="*/ 1350164 w 5607730"/>
              <a:gd name="connsiteY15" fmla="*/ 917640 h 4220483"/>
              <a:gd name="connsiteX16" fmla="*/ 1125182 w 5607730"/>
              <a:gd name="connsiteY16" fmla="*/ 785188 h 4220483"/>
              <a:gd name="connsiteX17" fmla="*/ 1184817 w 5607730"/>
              <a:gd name="connsiteY17" fmla="*/ 581440 h 4220483"/>
              <a:gd name="connsiteX18" fmla="*/ 1229543 w 5607730"/>
              <a:gd name="connsiteY18" fmla="*/ 357809 h 4220483"/>
              <a:gd name="connsiteX19" fmla="*/ 1428325 w 5607730"/>
              <a:gd name="connsiteY19" fmla="*/ 263387 h 4220483"/>
              <a:gd name="connsiteX20" fmla="*/ 1597291 w 5607730"/>
              <a:gd name="connsiteY20" fmla="*/ 293205 h 4220483"/>
              <a:gd name="connsiteX21" fmla="*/ 1915343 w 5607730"/>
              <a:gd name="connsiteY21" fmla="*/ 124240 h 4220483"/>
              <a:gd name="connsiteX22" fmla="*/ 2253273 w 5607730"/>
              <a:gd name="connsiteY22" fmla="*/ 69574 h 4220483"/>
              <a:gd name="connsiteX23" fmla="*/ 2521630 w 5607730"/>
              <a:gd name="connsiteY23" fmla="*/ 89453 h 4220483"/>
              <a:gd name="connsiteX24" fmla="*/ 2874469 w 5607730"/>
              <a:gd name="connsiteY24" fmla="*/ 89453 h 4220483"/>
              <a:gd name="connsiteX25" fmla="*/ 3162704 w 5607730"/>
              <a:gd name="connsiteY25" fmla="*/ 0 h 4220483"/>
              <a:gd name="connsiteX26" fmla="*/ 3237247 w 5607730"/>
              <a:gd name="connsiteY26" fmla="*/ 19879 h 4220483"/>
              <a:gd name="connsiteX27" fmla="*/ 3495665 w 5607730"/>
              <a:gd name="connsiteY27" fmla="*/ 64605 h 4220483"/>
              <a:gd name="connsiteX28" fmla="*/ 3609965 w 5607730"/>
              <a:gd name="connsiteY28" fmla="*/ 134179 h 4220483"/>
              <a:gd name="connsiteX29" fmla="*/ 3833595 w 5607730"/>
              <a:gd name="connsiteY29" fmla="*/ 377687 h 4220483"/>
              <a:gd name="connsiteX30" fmla="*/ 4106921 w 5607730"/>
              <a:gd name="connsiteY30" fmla="*/ 591379 h 4220483"/>
              <a:gd name="connsiteX31" fmla="*/ 4375278 w 5607730"/>
              <a:gd name="connsiteY31" fmla="*/ 720587 h 4220483"/>
              <a:gd name="connsiteX32" fmla="*/ 4623756 w 5607730"/>
              <a:gd name="connsiteY32" fmla="*/ 944218 h 4220483"/>
              <a:gd name="connsiteX33" fmla="*/ 4882173 w 5607730"/>
              <a:gd name="connsiteY33" fmla="*/ 1013792 h 4220483"/>
              <a:gd name="connsiteX34" fmla="*/ 4981565 w 5607730"/>
              <a:gd name="connsiteY34" fmla="*/ 1207605 h 4220483"/>
              <a:gd name="connsiteX35" fmla="*/ 5056108 w 5607730"/>
              <a:gd name="connsiteY35" fmla="*/ 1500809 h 4220483"/>
              <a:gd name="connsiteX36" fmla="*/ 5324465 w 5607730"/>
              <a:gd name="connsiteY36" fmla="*/ 1714500 h 4220483"/>
              <a:gd name="connsiteX37" fmla="*/ 5528217 w 5607730"/>
              <a:gd name="connsiteY37" fmla="*/ 1928192 h 4220483"/>
              <a:gd name="connsiteX38" fmla="*/ 5607730 w 5607730"/>
              <a:gd name="connsiteY38" fmla="*/ 2171700 h 4220483"/>
              <a:gd name="connsiteX39" fmla="*/ 5567973 w 5607730"/>
              <a:gd name="connsiteY39" fmla="*/ 2410240 h 4220483"/>
              <a:gd name="connsiteX40" fmla="*/ 5438765 w 5607730"/>
              <a:gd name="connsiteY40" fmla="*/ 2643809 h 4220483"/>
              <a:gd name="connsiteX41" fmla="*/ 5399008 w 5607730"/>
              <a:gd name="connsiteY41" fmla="*/ 2678596 h 4220483"/>
              <a:gd name="connsiteX42" fmla="*/ 5314525 w 5607730"/>
              <a:gd name="connsiteY42" fmla="*/ 2658718 h 4220483"/>
              <a:gd name="connsiteX43" fmla="*/ 5249921 w 5607730"/>
              <a:gd name="connsiteY43" fmla="*/ 2559327 h 4220483"/>
              <a:gd name="connsiteX44" fmla="*/ 5200225 w 5607730"/>
              <a:gd name="connsiteY44" fmla="*/ 2469874 h 4220483"/>
              <a:gd name="connsiteX45" fmla="*/ 5100834 w 5607730"/>
              <a:gd name="connsiteY45" fmla="*/ 2335696 h 4220483"/>
              <a:gd name="connsiteX46" fmla="*/ 5031260 w 5607730"/>
              <a:gd name="connsiteY46" fmla="*/ 2271092 h 4220483"/>
              <a:gd name="connsiteX47" fmla="*/ 4996473 w 5607730"/>
              <a:gd name="connsiteY47" fmla="*/ 2216427 h 4220483"/>
              <a:gd name="connsiteX48" fmla="*/ 4971625 w 5607730"/>
              <a:gd name="connsiteY48" fmla="*/ 2261153 h 4220483"/>
              <a:gd name="connsiteX49" fmla="*/ 4951747 w 5607730"/>
              <a:gd name="connsiteY49" fmla="*/ 2276061 h 4220483"/>
              <a:gd name="connsiteX50" fmla="*/ 4911991 w 5607730"/>
              <a:gd name="connsiteY50" fmla="*/ 2241274 h 4220483"/>
              <a:gd name="connsiteX51" fmla="*/ 4852356 w 5607730"/>
              <a:gd name="connsiteY51" fmla="*/ 2251213 h 4220483"/>
              <a:gd name="connsiteX52" fmla="*/ 4787752 w 5607730"/>
              <a:gd name="connsiteY52" fmla="*/ 2290970 h 4220483"/>
              <a:gd name="connsiteX53" fmla="*/ 4733086 w 5607730"/>
              <a:gd name="connsiteY53" fmla="*/ 2360544 h 4220483"/>
              <a:gd name="connsiteX54" fmla="*/ 4728117 w 5607730"/>
              <a:gd name="connsiteY54" fmla="*/ 2430118 h 4220483"/>
              <a:gd name="connsiteX55" fmla="*/ 4688360 w 5607730"/>
              <a:gd name="connsiteY55" fmla="*/ 2454966 h 4220483"/>
              <a:gd name="connsiteX56" fmla="*/ 4743025 w 5607730"/>
              <a:gd name="connsiteY56" fmla="*/ 2534479 h 4220483"/>
              <a:gd name="connsiteX57" fmla="*/ 4777812 w 5607730"/>
              <a:gd name="connsiteY57" fmla="*/ 2594113 h 4220483"/>
              <a:gd name="connsiteX58" fmla="*/ 4817569 w 5607730"/>
              <a:gd name="connsiteY58" fmla="*/ 2648779 h 4220483"/>
              <a:gd name="connsiteX59" fmla="*/ 4862295 w 5607730"/>
              <a:gd name="connsiteY59" fmla="*/ 2703444 h 4220483"/>
              <a:gd name="connsiteX60" fmla="*/ 4872234 w 5607730"/>
              <a:gd name="connsiteY60" fmla="*/ 2748170 h 4220483"/>
              <a:gd name="connsiteX61" fmla="*/ 4872234 w 5607730"/>
              <a:gd name="connsiteY61" fmla="*/ 2792896 h 4220483"/>
              <a:gd name="connsiteX62" fmla="*/ 4832478 w 5607730"/>
              <a:gd name="connsiteY62" fmla="*/ 2922105 h 4220483"/>
              <a:gd name="connsiteX63" fmla="*/ 4703269 w 5607730"/>
              <a:gd name="connsiteY63" fmla="*/ 3061253 h 4220483"/>
              <a:gd name="connsiteX64" fmla="*/ 4509456 w 5607730"/>
              <a:gd name="connsiteY64" fmla="*/ 2728292 h 4220483"/>
              <a:gd name="connsiteX65" fmla="*/ 4380247 w 5607730"/>
              <a:gd name="connsiteY65" fmla="*/ 2564296 h 4220483"/>
              <a:gd name="connsiteX66" fmla="*/ 4121830 w 5607730"/>
              <a:gd name="connsiteY66" fmla="*/ 2479813 h 4220483"/>
              <a:gd name="connsiteX67" fmla="*/ 3749112 w 5607730"/>
              <a:gd name="connsiteY67" fmla="*/ 2425148 h 4220483"/>
              <a:gd name="connsiteX68" fmla="*/ 3455908 w 5607730"/>
              <a:gd name="connsiteY68" fmla="*/ 2524540 h 4220483"/>
              <a:gd name="connsiteX69" fmla="*/ 3132886 w 5607730"/>
              <a:gd name="connsiteY69" fmla="*/ 2499692 h 4220483"/>
              <a:gd name="connsiteX70" fmla="*/ 2874469 w 5607730"/>
              <a:gd name="connsiteY70" fmla="*/ 2504661 h 4220483"/>
              <a:gd name="connsiteX71" fmla="*/ 2442117 w 5607730"/>
              <a:gd name="connsiteY71" fmla="*/ 2514600 h 4220483"/>
              <a:gd name="connsiteX72" fmla="*/ 1845768 w 5607730"/>
              <a:gd name="connsiteY72" fmla="*/ 2594112 h 4220483"/>
              <a:gd name="connsiteX73" fmla="*/ 1751348 w 5607730"/>
              <a:gd name="connsiteY73" fmla="*/ 2812774 h 4220483"/>
              <a:gd name="connsiteX74" fmla="*/ 1746378 w 5607730"/>
              <a:gd name="connsiteY74" fmla="*/ 2981740 h 4220483"/>
              <a:gd name="connsiteX75" fmla="*/ 1671834 w 5607730"/>
              <a:gd name="connsiteY75" fmla="*/ 3066222 h 4220483"/>
              <a:gd name="connsiteX76" fmla="*/ 1502005 w 5607730"/>
              <a:gd name="connsiteY76" fmla="*/ 2916434 h 4220483"/>
              <a:gd name="connsiteX77" fmla="*/ 1564394 w 5607730"/>
              <a:gd name="connsiteY77" fmla="*/ 2818996 h 4220483"/>
              <a:gd name="connsiteX78" fmla="*/ 1363722 w 5607730"/>
              <a:gd name="connsiteY78" fmla="*/ 2683564 h 4220483"/>
              <a:gd name="connsiteX79" fmla="*/ 1338873 w 5607730"/>
              <a:gd name="connsiteY79" fmla="*/ 2579203 h 4220483"/>
              <a:gd name="connsiteX80" fmla="*/ 1358752 w 5607730"/>
              <a:gd name="connsiteY80" fmla="*/ 2777987 h 4220483"/>
              <a:gd name="connsiteX81" fmla="*/ 1522747 w 5607730"/>
              <a:gd name="connsiteY81" fmla="*/ 2986708 h 4220483"/>
              <a:gd name="connsiteX82" fmla="*/ 1691713 w 5607730"/>
              <a:gd name="connsiteY82" fmla="*/ 3414090 h 4220483"/>
              <a:gd name="connsiteX83" fmla="*/ 1935221 w 5607730"/>
              <a:gd name="connsiteY83" fmla="*/ 3876259 h 4220483"/>
              <a:gd name="connsiteX84" fmla="*/ 2029643 w 5607730"/>
              <a:gd name="connsiteY84" fmla="*/ 4005468 h 4220483"/>
              <a:gd name="connsiteX85" fmla="*/ 1666864 w 5607730"/>
              <a:gd name="connsiteY85" fmla="*/ 4204249 h 4220483"/>
              <a:gd name="connsiteX86" fmla="*/ 1666865 w 5607730"/>
              <a:gd name="connsiteY86" fmla="*/ 4209219 h 4220483"/>
              <a:gd name="connsiteX87" fmla="*/ 364839 w 5607730"/>
              <a:gd name="connsiteY87" fmla="*/ 4025345 h 4220483"/>
              <a:gd name="connsiteX88" fmla="*/ 12000 w 5607730"/>
              <a:gd name="connsiteY88" fmla="*/ 3523419 h 4220483"/>
              <a:gd name="connsiteX89" fmla="*/ 141208 w 5607730"/>
              <a:gd name="connsiteY89" fmla="*/ 2623928 h 4220483"/>
              <a:gd name="connsiteX90" fmla="*/ 344960 w 5607730"/>
              <a:gd name="connsiteY90" fmla="*/ 2131941 h 4220483"/>
              <a:gd name="connsiteX91" fmla="*/ 528834 w 5607730"/>
              <a:gd name="connsiteY91" fmla="*/ 2211454 h 4220483"/>
              <a:gd name="connsiteX92" fmla="*/ 603377 w 5607730"/>
              <a:gd name="connsiteY92" fmla="*/ 2236303 h 4220483"/>
              <a:gd name="connsiteX93" fmla="*/ 912257 w 5607730"/>
              <a:gd name="connsiteY93" fmla="*/ 2066359 h 4220483"/>
              <a:gd name="connsiteX94" fmla="*/ 910036 w 5607730"/>
              <a:gd name="connsiteY94" fmla="*/ 2073656 h 4220483"/>
              <a:gd name="connsiteX0" fmla="*/ 910036 w 5607730"/>
              <a:gd name="connsiteY0" fmla="*/ 2073656 h 4220483"/>
              <a:gd name="connsiteX1" fmla="*/ 1768260 w 5607730"/>
              <a:gd name="connsiteY1" fmla="*/ 1979546 h 4220483"/>
              <a:gd name="connsiteX2" fmla="*/ 1807234 w 5607730"/>
              <a:gd name="connsiteY2" fmla="*/ 1889605 h 4220483"/>
              <a:gd name="connsiteX3" fmla="*/ 1840213 w 5607730"/>
              <a:gd name="connsiteY3" fmla="*/ 1727712 h 4220483"/>
              <a:gd name="connsiteX4" fmla="*/ 1942146 w 5607730"/>
              <a:gd name="connsiteY4" fmla="*/ 1511853 h 4220483"/>
              <a:gd name="connsiteX5" fmla="*/ 2026092 w 5607730"/>
              <a:gd name="connsiteY5" fmla="*/ 1215048 h 4220483"/>
              <a:gd name="connsiteX6" fmla="*/ 1970639 w 5607730"/>
              <a:gd name="connsiteY6" fmla="*/ 1055438 h 4220483"/>
              <a:gd name="connsiteX7" fmla="*/ 2025068 w 5607730"/>
              <a:gd name="connsiteY7" fmla="*/ 935695 h 4220483"/>
              <a:gd name="connsiteX8" fmla="*/ 1972453 w 5607730"/>
              <a:gd name="connsiteY8" fmla="*/ 854052 h 4220483"/>
              <a:gd name="connsiteX9" fmla="*/ 2064981 w 5607730"/>
              <a:gd name="connsiteY9" fmla="*/ 777852 h 4220483"/>
              <a:gd name="connsiteX10" fmla="*/ 2046839 w 5607730"/>
              <a:gd name="connsiteY10" fmla="*/ 708909 h 4220483"/>
              <a:gd name="connsiteX11" fmla="*/ 1953207 w 5607730"/>
              <a:gd name="connsiteY11" fmla="*/ 789133 h 4220483"/>
              <a:gd name="connsiteX12" fmla="*/ 1866356 w 5607730"/>
              <a:gd name="connsiteY12" fmla="*/ 752526 h 4220483"/>
              <a:gd name="connsiteX13" fmla="*/ 1718206 w 5607730"/>
              <a:gd name="connsiteY13" fmla="*/ 757897 h 4220483"/>
              <a:gd name="connsiteX14" fmla="*/ 1600045 w 5607730"/>
              <a:gd name="connsiteY14" fmla="*/ 865647 h 4220483"/>
              <a:gd name="connsiteX15" fmla="*/ 1350164 w 5607730"/>
              <a:gd name="connsiteY15" fmla="*/ 917640 h 4220483"/>
              <a:gd name="connsiteX16" fmla="*/ 1125182 w 5607730"/>
              <a:gd name="connsiteY16" fmla="*/ 785188 h 4220483"/>
              <a:gd name="connsiteX17" fmla="*/ 1184817 w 5607730"/>
              <a:gd name="connsiteY17" fmla="*/ 581440 h 4220483"/>
              <a:gd name="connsiteX18" fmla="*/ 1229543 w 5607730"/>
              <a:gd name="connsiteY18" fmla="*/ 357809 h 4220483"/>
              <a:gd name="connsiteX19" fmla="*/ 1428325 w 5607730"/>
              <a:gd name="connsiteY19" fmla="*/ 263387 h 4220483"/>
              <a:gd name="connsiteX20" fmla="*/ 1597291 w 5607730"/>
              <a:gd name="connsiteY20" fmla="*/ 293205 h 4220483"/>
              <a:gd name="connsiteX21" fmla="*/ 1915343 w 5607730"/>
              <a:gd name="connsiteY21" fmla="*/ 124240 h 4220483"/>
              <a:gd name="connsiteX22" fmla="*/ 2253273 w 5607730"/>
              <a:gd name="connsiteY22" fmla="*/ 69574 h 4220483"/>
              <a:gd name="connsiteX23" fmla="*/ 2521630 w 5607730"/>
              <a:gd name="connsiteY23" fmla="*/ 89453 h 4220483"/>
              <a:gd name="connsiteX24" fmla="*/ 2874469 w 5607730"/>
              <a:gd name="connsiteY24" fmla="*/ 89453 h 4220483"/>
              <a:gd name="connsiteX25" fmla="*/ 3162704 w 5607730"/>
              <a:gd name="connsiteY25" fmla="*/ 0 h 4220483"/>
              <a:gd name="connsiteX26" fmla="*/ 3237247 w 5607730"/>
              <a:gd name="connsiteY26" fmla="*/ 19879 h 4220483"/>
              <a:gd name="connsiteX27" fmla="*/ 3495665 w 5607730"/>
              <a:gd name="connsiteY27" fmla="*/ 64605 h 4220483"/>
              <a:gd name="connsiteX28" fmla="*/ 3609965 w 5607730"/>
              <a:gd name="connsiteY28" fmla="*/ 134179 h 4220483"/>
              <a:gd name="connsiteX29" fmla="*/ 3833595 w 5607730"/>
              <a:gd name="connsiteY29" fmla="*/ 377687 h 4220483"/>
              <a:gd name="connsiteX30" fmla="*/ 4106921 w 5607730"/>
              <a:gd name="connsiteY30" fmla="*/ 591379 h 4220483"/>
              <a:gd name="connsiteX31" fmla="*/ 4375278 w 5607730"/>
              <a:gd name="connsiteY31" fmla="*/ 720587 h 4220483"/>
              <a:gd name="connsiteX32" fmla="*/ 4623756 w 5607730"/>
              <a:gd name="connsiteY32" fmla="*/ 944218 h 4220483"/>
              <a:gd name="connsiteX33" fmla="*/ 4882173 w 5607730"/>
              <a:gd name="connsiteY33" fmla="*/ 1013792 h 4220483"/>
              <a:gd name="connsiteX34" fmla="*/ 4981565 w 5607730"/>
              <a:gd name="connsiteY34" fmla="*/ 1207605 h 4220483"/>
              <a:gd name="connsiteX35" fmla="*/ 5056108 w 5607730"/>
              <a:gd name="connsiteY35" fmla="*/ 1500809 h 4220483"/>
              <a:gd name="connsiteX36" fmla="*/ 5324465 w 5607730"/>
              <a:gd name="connsiteY36" fmla="*/ 1714500 h 4220483"/>
              <a:gd name="connsiteX37" fmla="*/ 5528217 w 5607730"/>
              <a:gd name="connsiteY37" fmla="*/ 1928192 h 4220483"/>
              <a:gd name="connsiteX38" fmla="*/ 5607730 w 5607730"/>
              <a:gd name="connsiteY38" fmla="*/ 2171700 h 4220483"/>
              <a:gd name="connsiteX39" fmla="*/ 5567973 w 5607730"/>
              <a:gd name="connsiteY39" fmla="*/ 2410240 h 4220483"/>
              <a:gd name="connsiteX40" fmla="*/ 5438765 w 5607730"/>
              <a:gd name="connsiteY40" fmla="*/ 2643809 h 4220483"/>
              <a:gd name="connsiteX41" fmla="*/ 5399008 w 5607730"/>
              <a:gd name="connsiteY41" fmla="*/ 2678596 h 4220483"/>
              <a:gd name="connsiteX42" fmla="*/ 5314525 w 5607730"/>
              <a:gd name="connsiteY42" fmla="*/ 2658718 h 4220483"/>
              <a:gd name="connsiteX43" fmla="*/ 5249921 w 5607730"/>
              <a:gd name="connsiteY43" fmla="*/ 2559327 h 4220483"/>
              <a:gd name="connsiteX44" fmla="*/ 5200225 w 5607730"/>
              <a:gd name="connsiteY44" fmla="*/ 2469874 h 4220483"/>
              <a:gd name="connsiteX45" fmla="*/ 5100834 w 5607730"/>
              <a:gd name="connsiteY45" fmla="*/ 2335696 h 4220483"/>
              <a:gd name="connsiteX46" fmla="*/ 5031260 w 5607730"/>
              <a:gd name="connsiteY46" fmla="*/ 2271092 h 4220483"/>
              <a:gd name="connsiteX47" fmla="*/ 4996473 w 5607730"/>
              <a:gd name="connsiteY47" fmla="*/ 2216427 h 4220483"/>
              <a:gd name="connsiteX48" fmla="*/ 4971625 w 5607730"/>
              <a:gd name="connsiteY48" fmla="*/ 2261153 h 4220483"/>
              <a:gd name="connsiteX49" fmla="*/ 4951747 w 5607730"/>
              <a:gd name="connsiteY49" fmla="*/ 2276061 h 4220483"/>
              <a:gd name="connsiteX50" fmla="*/ 4911991 w 5607730"/>
              <a:gd name="connsiteY50" fmla="*/ 2241274 h 4220483"/>
              <a:gd name="connsiteX51" fmla="*/ 4852356 w 5607730"/>
              <a:gd name="connsiteY51" fmla="*/ 2251213 h 4220483"/>
              <a:gd name="connsiteX52" fmla="*/ 4787752 w 5607730"/>
              <a:gd name="connsiteY52" fmla="*/ 2290970 h 4220483"/>
              <a:gd name="connsiteX53" fmla="*/ 4733086 w 5607730"/>
              <a:gd name="connsiteY53" fmla="*/ 2360544 h 4220483"/>
              <a:gd name="connsiteX54" fmla="*/ 4728117 w 5607730"/>
              <a:gd name="connsiteY54" fmla="*/ 2430118 h 4220483"/>
              <a:gd name="connsiteX55" fmla="*/ 4688360 w 5607730"/>
              <a:gd name="connsiteY55" fmla="*/ 2454966 h 4220483"/>
              <a:gd name="connsiteX56" fmla="*/ 4743025 w 5607730"/>
              <a:gd name="connsiteY56" fmla="*/ 2534479 h 4220483"/>
              <a:gd name="connsiteX57" fmla="*/ 4777812 w 5607730"/>
              <a:gd name="connsiteY57" fmla="*/ 2594113 h 4220483"/>
              <a:gd name="connsiteX58" fmla="*/ 4817569 w 5607730"/>
              <a:gd name="connsiteY58" fmla="*/ 2648779 h 4220483"/>
              <a:gd name="connsiteX59" fmla="*/ 4862295 w 5607730"/>
              <a:gd name="connsiteY59" fmla="*/ 2703444 h 4220483"/>
              <a:gd name="connsiteX60" fmla="*/ 4872234 w 5607730"/>
              <a:gd name="connsiteY60" fmla="*/ 2748170 h 4220483"/>
              <a:gd name="connsiteX61" fmla="*/ 4872234 w 5607730"/>
              <a:gd name="connsiteY61" fmla="*/ 2792896 h 4220483"/>
              <a:gd name="connsiteX62" fmla="*/ 4832478 w 5607730"/>
              <a:gd name="connsiteY62" fmla="*/ 2922105 h 4220483"/>
              <a:gd name="connsiteX63" fmla="*/ 4703269 w 5607730"/>
              <a:gd name="connsiteY63" fmla="*/ 3061253 h 4220483"/>
              <a:gd name="connsiteX64" fmla="*/ 4509456 w 5607730"/>
              <a:gd name="connsiteY64" fmla="*/ 2728292 h 4220483"/>
              <a:gd name="connsiteX65" fmla="*/ 4380247 w 5607730"/>
              <a:gd name="connsiteY65" fmla="*/ 2564296 h 4220483"/>
              <a:gd name="connsiteX66" fmla="*/ 4121830 w 5607730"/>
              <a:gd name="connsiteY66" fmla="*/ 2479813 h 4220483"/>
              <a:gd name="connsiteX67" fmla="*/ 3749112 w 5607730"/>
              <a:gd name="connsiteY67" fmla="*/ 2425148 h 4220483"/>
              <a:gd name="connsiteX68" fmla="*/ 3455908 w 5607730"/>
              <a:gd name="connsiteY68" fmla="*/ 2524540 h 4220483"/>
              <a:gd name="connsiteX69" fmla="*/ 3132886 w 5607730"/>
              <a:gd name="connsiteY69" fmla="*/ 2499692 h 4220483"/>
              <a:gd name="connsiteX70" fmla="*/ 2874469 w 5607730"/>
              <a:gd name="connsiteY70" fmla="*/ 2504661 h 4220483"/>
              <a:gd name="connsiteX71" fmla="*/ 2442117 w 5607730"/>
              <a:gd name="connsiteY71" fmla="*/ 2514600 h 4220483"/>
              <a:gd name="connsiteX72" fmla="*/ 1845768 w 5607730"/>
              <a:gd name="connsiteY72" fmla="*/ 2594112 h 4220483"/>
              <a:gd name="connsiteX73" fmla="*/ 1751348 w 5607730"/>
              <a:gd name="connsiteY73" fmla="*/ 2812774 h 4220483"/>
              <a:gd name="connsiteX74" fmla="*/ 1746378 w 5607730"/>
              <a:gd name="connsiteY74" fmla="*/ 2981740 h 4220483"/>
              <a:gd name="connsiteX75" fmla="*/ 1671834 w 5607730"/>
              <a:gd name="connsiteY75" fmla="*/ 3066222 h 4220483"/>
              <a:gd name="connsiteX76" fmla="*/ 1502005 w 5607730"/>
              <a:gd name="connsiteY76" fmla="*/ 2916434 h 4220483"/>
              <a:gd name="connsiteX77" fmla="*/ 1465459 w 5607730"/>
              <a:gd name="connsiteY77" fmla="*/ 2821994 h 4220483"/>
              <a:gd name="connsiteX78" fmla="*/ 1363722 w 5607730"/>
              <a:gd name="connsiteY78" fmla="*/ 2683564 h 4220483"/>
              <a:gd name="connsiteX79" fmla="*/ 1338873 w 5607730"/>
              <a:gd name="connsiteY79" fmla="*/ 2579203 h 4220483"/>
              <a:gd name="connsiteX80" fmla="*/ 1358752 w 5607730"/>
              <a:gd name="connsiteY80" fmla="*/ 2777987 h 4220483"/>
              <a:gd name="connsiteX81" fmla="*/ 1522747 w 5607730"/>
              <a:gd name="connsiteY81" fmla="*/ 2986708 h 4220483"/>
              <a:gd name="connsiteX82" fmla="*/ 1691713 w 5607730"/>
              <a:gd name="connsiteY82" fmla="*/ 3414090 h 4220483"/>
              <a:gd name="connsiteX83" fmla="*/ 1935221 w 5607730"/>
              <a:gd name="connsiteY83" fmla="*/ 3876259 h 4220483"/>
              <a:gd name="connsiteX84" fmla="*/ 2029643 w 5607730"/>
              <a:gd name="connsiteY84" fmla="*/ 4005468 h 4220483"/>
              <a:gd name="connsiteX85" fmla="*/ 1666864 w 5607730"/>
              <a:gd name="connsiteY85" fmla="*/ 4204249 h 4220483"/>
              <a:gd name="connsiteX86" fmla="*/ 1666865 w 5607730"/>
              <a:gd name="connsiteY86" fmla="*/ 4209219 h 4220483"/>
              <a:gd name="connsiteX87" fmla="*/ 364839 w 5607730"/>
              <a:gd name="connsiteY87" fmla="*/ 4025345 h 4220483"/>
              <a:gd name="connsiteX88" fmla="*/ 12000 w 5607730"/>
              <a:gd name="connsiteY88" fmla="*/ 3523419 h 4220483"/>
              <a:gd name="connsiteX89" fmla="*/ 141208 w 5607730"/>
              <a:gd name="connsiteY89" fmla="*/ 2623928 h 4220483"/>
              <a:gd name="connsiteX90" fmla="*/ 344960 w 5607730"/>
              <a:gd name="connsiteY90" fmla="*/ 2131941 h 4220483"/>
              <a:gd name="connsiteX91" fmla="*/ 528834 w 5607730"/>
              <a:gd name="connsiteY91" fmla="*/ 2211454 h 4220483"/>
              <a:gd name="connsiteX92" fmla="*/ 603377 w 5607730"/>
              <a:gd name="connsiteY92" fmla="*/ 2236303 h 4220483"/>
              <a:gd name="connsiteX93" fmla="*/ 912257 w 5607730"/>
              <a:gd name="connsiteY93" fmla="*/ 2066359 h 4220483"/>
              <a:gd name="connsiteX94" fmla="*/ 910036 w 5607730"/>
              <a:gd name="connsiteY94" fmla="*/ 2073656 h 4220483"/>
              <a:gd name="connsiteX0" fmla="*/ 910036 w 5607730"/>
              <a:gd name="connsiteY0" fmla="*/ 2073656 h 4220483"/>
              <a:gd name="connsiteX1" fmla="*/ 1768260 w 5607730"/>
              <a:gd name="connsiteY1" fmla="*/ 1979546 h 4220483"/>
              <a:gd name="connsiteX2" fmla="*/ 1807234 w 5607730"/>
              <a:gd name="connsiteY2" fmla="*/ 1889605 h 4220483"/>
              <a:gd name="connsiteX3" fmla="*/ 1840213 w 5607730"/>
              <a:gd name="connsiteY3" fmla="*/ 1727712 h 4220483"/>
              <a:gd name="connsiteX4" fmla="*/ 1942146 w 5607730"/>
              <a:gd name="connsiteY4" fmla="*/ 1511853 h 4220483"/>
              <a:gd name="connsiteX5" fmla="*/ 2026092 w 5607730"/>
              <a:gd name="connsiteY5" fmla="*/ 1215048 h 4220483"/>
              <a:gd name="connsiteX6" fmla="*/ 1970639 w 5607730"/>
              <a:gd name="connsiteY6" fmla="*/ 1055438 h 4220483"/>
              <a:gd name="connsiteX7" fmla="*/ 2025068 w 5607730"/>
              <a:gd name="connsiteY7" fmla="*/ 935695 h 4220483"/>
              <a:gd name="connsiteX8" fmla="*/ 1972453 w 5607730"/>
              <a:gd name="connsiteY8" fmla="*/ 854052 h 4220483"/>
              <a:gd name="connsiteX9" fmla="*/ 2064981 w 5607730"/>
              <a:gd name="connsiteY9" fmla="*/ 777852 h 4220483"/>
              <a:gd name="connsiteX10" fmla="*/ 2046839 w 5607730"/>
              <a:gd name="connsiteY10" fmla="*/ 708909 h 4220483"/>
              <a:gd name="connsiteX11" fmla="*/ 1953207 w 5607730"/>
              <a:gd name="connsiteY11" fmla="*/ 789133 h 4220483"/>
              <a:gd name="connsiteX12" fmla="*/ 1866356 w 5607730"/>
              <a:gd name="connsiteY12" fmla="*/ 752526 h 4220483"/>
              <a:gd name="connsiteX13" fmla="*/ 1718206 w 5607730"/>
              <a:gd name="connsiteY13" fmla="*/ 757897 h 4220483"/>
              <a:gd name="connsiteX14" fmla="*/ 1600045 w 5607730"/>
              <a:gd name="connsiteY14" fmla="*/ 865647 h 4220483"/>
              <a:gd name="connsiteX15" fmla="*/ 1350164 w 5607730"/>
              <a:gd name="connsiteY15" fmla="*/ 917640 h 4220483"/>
              <a:gd name="connsiteX16" fmla="*/ 1125182 w 5607730"/>
              <a:gd name="connsiteY16" fmla="*/ 785188 h 4220483"/>
              <a:gd name="connsiteX17" fmla="*/ 1184817 w 5607730"/>
              <a:gd name="connsiteY17" fmla="*/ 581440 h 4220483"/>
              <a:gd name="connsiteX18" fmla="*/ 1229543 w 5607730"/>
              <a:gd name="connsiteY18" fmla="*/ 357809 h 4220483"/>
              <a:gd name="connsiteX19" fmla="*/ 1428325 w 5607730"/>
              <a:gd name="connsiteY19" fmla="*/ 263387 h 4220483"/>
              <a:gd name="connsiteX20" fmla="*/ 1597291 w 5607730"/>
              <a:gd name="connsiteY20" fmla="*/ 293205 h 4220483"/>
              <a:gd name="connsiteX21" fmla="*/ 1915343 w 5607730"/>
              <a:gd name="connsiteY21" fmla="*/ 124240 h 4220483"/>
              <a:gd name="connsiteX22" fmla="*/ 2253273 w 5607730"/>
              <a:gd name="connsiteY22" fmla="*/ 69574 h 4220483"/>
              <a:gd name="connsiteX23" fmla="*/ 2521630 w 5607730"/>
              <a:gd name="connsiteY23" fmla="*/ 89453 h 4220483"/>
              <a:gd name="connsiteX24" fmla="*/ 2874469 w 5607730"/>
              <a:gd name="connsiteY24" fmla="*/ 89453 h 4220483"/>
              <a:gd name="connsiteX25" fmla="*/ 3162704 w 5607730"/>
              <a:gd name="connsiteY25" fmla="*/ 0 h 4220483"/>
              <a:gd name="connsiteX26" fmla="*/ 3237247 w 5607730"/>
              <a:gd name="connsiteY26" fmla="*/ 19879 h 4220483"/>
              <a:gd name="connsiteX27" fmla="*/ 3495665 w 5607730"/>
              <a:gd name="connsiteY27" fmla="*/ 64605 h 4220483"/>
              <a:gd name="connsiteX28" fmla="*/ 3609965 w 5607730"/>
              <a:gd name="connsiteY28" fmla="*/ 134179 h 4220483"/>
              <a:gd name="connsiteX29" fmla="*/ 3833595 w 5607730"/>
              <a:gd name="connsiteY29" fmla="*/ 377687 h 4220483"/>
              <a:gd name="connsiteX30" fmla="*/ 4106921 w 5607730"/>
              <a:gd name="connsiteY30" fmla="*/ 591379 h 4220483"/>
              <a:gd name="connsiteX31" fmla="*/ 4375278 w 5607730"/>
              <a:gd name="connsiteY31" fmla="*/ 720587 h 4220483"/>
              <a:gd name="connsiteX32" fmla="*/ 4623756 w 5607730"/>
              <a:gd name="connsiteY32" fmla="*/ 944218 h 4220483"/>
              <a:gd name="connsiteX33" fmla="*/ 4882173 w 5607730"/>
              <a:gd name="connsiteY33" fmla="*/ 1013792 h 4220483"/>
              <a:gd name="connsiteX34" fmla="*/ 4981565 w 5607730"/>
              <a:gd name="connsiteY34" fmla="*/ 1207605 h 4220483"/>
              <a:gd name="connsiteX35" fmla="*/ 5056108 w 5607730"/>
              <a:gd name="connsiteY35" fmla="*/ 1500809 h 4220483"/>
              <a:gd name="connsiteX36" fmla="*/ 5324465 w 5607730"/>
              <a:gd name="connsiteY36" fmla="*/ 1714500 h 4220483"/>
              <a:gd name="connsiteX37" fmla="*/ 5528217 w 5607730"/>
              <a:gd name="connsiteY37" fmla="*/ 1928192 h 4220483"/>
              <a:gd name="connsiteX38" fmla="*/ 5607730 w 5607730"/>
              <a:gd name="connsiteY38" fmla="*/ 2171700 h 4220483"/>
              <a:gd name="connsiteX39" fmla="*/ 5567973 w 5607730"/>
              <a:gd name="connsiteY39" fmla="*/ 2410240 h 4220483"/>
              <a:gd name="connsiteX40" fmla="*/ 5438765 w 5607730"/>
              <a:gd name="connsiteY40" fmla="*/ 2643809 h 4220483"/>
              <a:gd name="connsiteX41" fmla="*/ 5399008 w 5607730"/>
              <a:gd name="connsiteY41" fmla="*/ 2678596 h 4220483"/>
              <a:gd name="connsiteX42" fmla="*/ 5314525 w 5607730"/>
              <a:gd name="connsiteY42" fmla="*/ 2658718 h 4220483"/>
              <a:gd name="connsiteX43" fmla="*/ 5249921 w 5607730"/>
              <a:gd name="connsiteY43" fmla="*/ 2559327 h 4220483"/>
              <a:gd name="connsiteX44" fmla="*/ 5200225 w 5607730"/>
              <a:gd name="connsiteY44" fmla="*/ 2469874 h 4220483"/>
              <a:gd name="connsiteX45" fmla="*/ 5100834 w 5607730"/>
              <a:gd name="connsiteY45" fmla="*/ 2335696 h 4220483"/>
              <a:gd name="connsiteX46" fmla="*/ 5031260 w 5607730"/>
              <a:gd name="connsiteY46" fmla="*/ 2271092 h 4220483"/>
              <a:gd name="connsiteX47" fmla="*/ 4996473 w 5607730"/>
              <a:gd name="connsiteY47" fmla="*/ 2216427 h 4220483"/>
              <a:gd name="connsiteX48" fmla="*/ 4971625 w 5607730"/>
              <a:gd name="connsiteY48" fmla="*/ 2261153 h 4220483"/>
              <a:gd name="connsiteX49" fmla="*/ 4951747 w 5607730"/>
              <a:gd name="connsiteY49" fmla="*/ 2276061 h 4220483"/>
              <a:gd name="connsiteX50" fmla="*/ 4911991 w 5607730"/>
              <a:gd name="connsiteY50" fmla="*/ 2241274 h 4220483"/>
              <a:gd name="connsiteX51" fmla="*/ 4852356 w 5607730"/>
              <a:gd name="connsiteY51" fmla="*/ 2251213 h 4220483"/>
              <a:gd name="connsiteX52" fmla="*/ 4787752 w 5607730"/>
              <a:gd name="connsiteY52" fmla="*/ 2290970 h 4220483"/>
              <a:gd name="connsiteX53" fmla="*/ 4733086 w 5607730"/>
              <a:gd name="connsiteY53" fmla="*/ 2360544 h 4220483"/>
              <a:gd name="connsiteX54" fmla="*/ 4728117 w 5607730"/>
              <a:gd name="connsiteY54" fmla="*/ 2430118 h 4220483"/>
              <a:gd name="connsiteX55" fmla="*/ 4688360 w 5607730"/>
              <a:gd name="connsiteY55" fmla="*/ 2454966 h 4220483"/>
              <a:gd name="connsiteX56" fmla="*/ 4743025 w 5607730"/>
              <a:gd name="connsiteY56" fmla="*/ 2534479 h 4220483"/>
              <a:gd name="connsiteX57" fmla="*/ 4777812 w 5607730"/>
              <a:gd name="connsiteY57" fmla="*/ 2594113 h 4220483"/>
              <a:gd name="connsiteX58" fmla="*/ 4817569 w 5607730"/>
              <a:gd name="connsiteY58" fmla="*/ 2648779 h 4220483"/>
              <a:gd name="connsiteX59" fmla="*/ 4862295 w 5607730"/>
              <a:gd name="connsiteY59" fmla="*/ 2703444 h 4220483"/>
              <a:gd name="connsiteX60" fmla="*/ 4872234 w 5607730"/>
              <a:gd name="connsiteY60" fmla="*/ 2748170 h 4220483"/>
              <a:gd name="connsiteX61" fmla="*/ 4872234 w 5607730"/>
              <a:gd name="connsiteY61" fmla="*/ 2792896 h 4220483"/>
              <a:gd name="connsiteX62" fmla="*/ 4832478 w 5607730"/>
              <a:gd name="connsiteY62" fmla="*/ 2922105 h 4220483"/>
              <a:gd name="connsiteX63" fmla="*/ 4703269 w 5607730"/>
              <a:gd name="connsiteY63" fmla="*/ 3061253 h 4220483"/>
              <a:gd name="connsiteX64" fmla="*/ 4509456 w 5607730"/>
              <a:gd name="connsiteY64" fmla="*/ 2728292 h 4220483"/>
              <a:gd name="connsiteX65" fmla="*/ 4380247 w 5607730"/>
              <a:gd name="connsiteY65" fmla="*/ 2564296 h 4220483"/>
              <a:gd name="connsiteX66" fmla="*/ 4121830 w 5607730"/>
              <a:gd name="connsiteY66" fmla="*/ 2479813 h 4220483"/>
              <a:gd name="connsiteX67" fmla="*/ 3749112 w 5607730"/>
              <a:gd name="connsiteY67" fmla="*/ 2425148 h 4220483"/>
              <a:gd name="connsiteX68" fmla="*/ 3455908 w 5607730"/>
              <a:gd name="connsiteY68" fmla="*/ 2524540 h 4220483"/>
              <a:gd name="connsiteX69" fmla="*/ 3132886 w 5607730"/>
              <a:gd name="connsiteY69" fmla="*/ 2499692 h 4220483"/>
              <a:gd name="connsiteX70" fmla="*/ 2874469 w 5607730"/>
              <a:gd name="connsiteY70" fmla="*/ 2504661 h 4220483"/>
              <a:gd name="connsiteX71" fmla="*/ 2442117 w 5607730"/>
              <a:gd name="connsiteY71" fmla="*/ 2514600 h 4220483"/>
              <a:gd name="connsiteX72" fmla="*/ 1845768 w 5607730"/>
              <a:gd name="connsiteY72" fmla="*/ 2594112 h 4220483"/>
              <a:gd name="connsiteX73" fmla="*/ 1751348 w 5607730"/>
              <a:gd name="connsiteY73" fmla="*/ 2812774 h 4220483"/>
              <a:gd name="connsiteX74" fmla="*/ 1746378 w 5607730"/>
              <a:gd name="connsiteY74" fmla="*/ 2981740 h 4220483"/>
              <a:gd name="connsiteX75" fmla="*/ 1671834 w 5607730"/>
              <a:gd name="connsiteY75" fmla="*/ 3066222 h 4220483"/>
              <a:gd name="connsiteX76" fmla="*/ 1567962 w 5607730"/>
              <a:gd name="connsiteY76" fmla="*/ 2988386 h 4220483"/>
              <a:gd name="connsiteX77" fmla="*/ 1465459 w 5607730"/>
              <a:gd name="connsiteY77" fmla="*/ 2821994 h 4220483"/>
              <a:gd name="connsiteX78" fmla="*/ 1363722 w 5607730"/>
              <a:gd name="connsiteY78" fmla="*/ 2683564 h 4220483"/>
              <a:gd name="connsiteX79" fmla="*/ 1338873 w 5607730"/>
              <a:gd name="connsiteY79" fmla="*/ 2579203 h 4220483"/>
              <a:gd name="connsiteX80" fmla="*/ 1358752 w 5607730"/>
              <a:gd name="connsiteY80" fmla="*/ 2777987 h 4220483"/>
              <a:gd name="connsiteX81" fmla="*/ 1522747 w 5607730"/>
              <a:gd name="connsiteY81" fmla="*/ 2986708 h 4220483"/>
              <a:gd name="connsiteX82" fmla="*/ 1691713 w 5607730"/>
              <a:gd name="connsiteY82" fmla="*/ 3414090 h 4220483"/>
              <a:gd name="connsiteX83" fmla="*/ 1935221 w 5607730"/>
              <a:gd name="connsiteY83" fmla="*/ 3876259 h 4220483"/>
              <a:gd name="connsiteX84" fmla="*/ 2029643 w 5607730"/>
              <a:gd name="connsiteY84" fmla="*/ 4005468 h 4220483"/>
              <a:gd name="connsiteX85" fmla="*/ 1666864 w 5607730"/>
              <a:gd name="connsiteY85" fmla="*/ 4204249 h 4220483"/>
              <a:gd name="connsiteX86" fmla="*/ 1666865 w 5607730"/>
              <a:gd name="connsiteY86" fmla="*/ 4209219 h 4220483"/>
              <a:gd name="connsiteX87" fmla="*/ 364839 w 5607730"/>
              <a:gd name="connsiteY87" fmla="*/ 4025345 h 4220483"/>
              <a:gd name="connsiteX88" fmla="*/ 12000 w 5607730"/>
              <a:gd name="connsiteY88" fmla="*/ 3523419 h 4220483"/>
              <a:gd name="connsiteX89" fmla="*/ 141208 w 5607730"/>
              <a:gd name="connsiteY89" fmla="*/ 2623928 h 4220483"/>
              <a:gd name="connsiteX90" fmla="*/ 344960 w 5607730"/>
              <a:gd name="connsiteY90" fmla="*/ 2131941 h 4220483"/>
              <a:gd name="connsiteX91" fmla="*/ 528834 w 5607730"/>
              <a:gd name="connsiteY91" fmla="*/ 2211454 h 4220483"/>
              <a:gd name="connsiteX92" fmla="*/ 603377 w 5607730"/>
              <a:gd name="connsiteY92" fmla="*/ 2236303 h 4220483"/>
              <a:gd name="connsiteX93" fmla="*/ 912257 w 5607730"/>
              <a:gd name="connsiteY93" fmla="*/ 2066359 h 4220483"/>
              <a:gd name="connsiteX94" fmla="*/ 910036 w 5607730"/>
              <a:gd name="connsiteY94" fmla="*/ 2073656 h 4220483"/>
              <a:gd name="connsiteX0" fmla="*/ 910036 w 5607730"/>
              <a:gd name="connsiteY0" fmla="*/ 2073656 h 4220483"/>
              <a:gd name="connsiteX1" fmla="*/ 1768260 w 5607730"/>
              <a:gd name="connsiteY1" fmla="*/ 1979546 h 4220483"/>
              <a:gd name="connsiteX2" fmla="*/ 1807234 w 5607730"/>
              <a:gd name="connsiteY2" fmla="*/ 1889605 h 4220483"/>
              <a:gd name="connsiteX3" fmla="*/ 1840213 w 5607730"/>
              <a:gd name="connsiteY3" fmla="*/ 1727712 h 4220483"/>
              <a:gd name="connsiteX4" fmla="*/ 1942146 w 5607730"/>
              <a:gd name="connsiteY4" fmla="*/ 1511853 h 4220483"/>
              <a:gd name="connsiteX5" fmla="*/ 2026092 w 5607730"/>
              <a:gd name="connsiteY5" fmla="*/ 1215048 h 4220483"/>
              <a:gd name="connsiteX6" fmla="*/ 1970639 w 5607730"/>
              <a:gd name="connsiteY6" fmla="*/ 1055438 h 4220483"/>
              <a:gd name="connsiteX7" fmla="*/ 2025068 w 5607730"/>
              <a:gd name="connsiteY7" fmla="*/ 935695 h 4220483"/>
              <a:gd name="connsiteX8" fmla="*/ 1972453 w 5607730"/>
              <a:gd name="connsiteY8" fmla="*/ 854052 h 4220483"/>
              <a:gd name="connsiteX9" fmla="*/ 2064981 w 5607730"/>
              <a:gd name="connsiteY9" fmla="*/ 777852 h 4220483"/>
              <a:gd name="connsiteX10" fmla="*/ 2046839 w 5607730"/>
              <a:gd name="connsiteY10" fmla="*/ 708909 h 4220483"/>
              <a:gd name="connsiteX11" fmla="*/ 1953207 w 5607730"/>
              <a:gd name="connsiteY11" fmla="*/ 789133 h 4220483"/>
              <a:gd name="connsiteX12" fmla="*/ 1866356 w 5607730"/>
              <a:gd name="connsiteY12" fmla="*/ 752526 h 4220483"/>
              <a:gd name="connsiteX13" fmla="*/ 1718206 w 5607730"/>
              <a:gd name="connsiteY13" fmla="*/ 757897 h 4220483"/>
              <a:gd name="connsiteX14" fmla="*/ 1600045 w 5607730"/>
              <a:gd name="connsiteY14" fmla="*/ 865647 h 4220483"/>
              <a:gd name="connsiteX15" fmla="*/ 1350164 w 5607730"/>
              <a:gd name="connsiteY15" fmla="*/ 917640 h 4220483"/>
              <a:gd name="connsiteX16" fmla="*/ 1125182 w 5607730"/>
              <a:gd name="connsiteY16" fmla="*/ 785188 h 4220483"/>
              <a:gd name="connsiteX17" fmla="*/ 1184817 w 5607730"/>
              <a:gd name="connsiteY17" fmla="*/ 581440 h 4220483"/>
              <a:gd name="connsiteX18" fmla="*/ 1229543 w 5607730"/>
              <a:gd name="connsiteY18" fmla="*/ 357809 h 4220483"/>
              <a:gd name="connsiteX19" fmla="*/ 1428325 w 5607730"/>
              <a:gd name="connsiteY19" fmla="*/ 263387 h 4220483"/>
              <a:gd name="connsiteX20" fmla="*/ 1597291 w 5607730"/>
              <a:gd name="connsiteY20" fmla="*/ 293205 h 4220483"/>
              <a:gd name="connsiteX21" fmla="*/ 1915343 w 5607730"/>
              <a:gd name="connsiteY21" fmla="*/ 124240 h 4220483"/>
              <a:gd name="connsiteX22" fmla="*/ 2253273 w 5607730"/>
              <a:gd name="connsiteY22" fmla="*/ 69574 h 4220483"/>
              <a:gd name="connsiteX23" fmla="*/ 2521630 w 5607730"/>
              <a:gd name="connsiteY23" fmla="*/ 89453 h 4220483"/>
              <a:gd name="connsiteX24" fmla="*/ 2874469 w 5607730"/>
              <a:gd name="connsiteY24" fmla="*/ 89453 h 4220483"/>
              <a:gd name="connsiteX25" fmla="*/ 3162704 w 5607730"/>
              <a:gd name="connsiteY25" fmla="*/ 0 h 4220483"/>
              <a:gd name="connsiteX26" fmla="*/ 3237247 w 5607730"/>
              <a:gd name="connsiteY26" fmla="*/ 19879 h 4220483"/>
              <a:gd name="connsiteX27" fmla="*/ 3495665 w 5607730"/>
              <a:gd name="connsiteY27" fmla="*/ 64605 h 4220483"/>
              <a:gd name="connsiteX28" fmla="*/ 3609965 w 5607730"/>
              <a:gd name="connsiteY28" fmla="*/ 134179 h 4220483"/>
              <a:gd name="connsiteX29" fmla="*/ 3833595 w 5607730"/>
              <a:gd name="connsiteY29" fmla="*/ 377687 h 4220483"/>
              <a:gd name="connsiteX30" fmla="*/ 4106921 w 5607730"/>
              <a:gd name="connsiteY30" fmla="*/ 591379 h 4220483"/>
              <a:gd name="connsiteX31" fmla="*/ 4375278 w 5607730"/>
              <a:gd name="connsiteY31" fmla="*/ 720587 h 4220483"/>
              <a:gd name="connsiteX32" fmla="*/ 4623756 w 5607730"/>
              <a:gd name="connsiteY32" fmla="*/ 944218 h 4220483"/>
              <a:gd name="connsiteX33" fmla="*/ 4882173 w 5607730"/>
              <a:gd name="connsiteY33" fmla="*/ 1013792 h 4220483"/>
              <a:gd name="connsiteX34" fmla="*/ 4981565 w 5607730"/>
              <a:gd name="connsiteY34" fmla="*/ 1207605 h 4220483"/>
              <a:gd name="connsiteX35" fmla="*/ 5056108 w 5607730"/>
              <a:gd name="connsiteY35" fmla="*/ 1500809 h 4220483"/>
              <a:gd name="connsiteX36" fmla="*/ 5324465 w 5607730"/>
              <a:gd name="connsiteY36" fmla="*/ 1714500 h 4220483"/>
              <a:gd name="connsiteX37" fmla="*/ 5528217 w 5607730"/>
              <a:gd name="connsiteY37" fmla="*/ 1928192 h 4220483"/>
              <a:gd name="connsiteX38" fmla="*/ 5607730 w 5607730"/>
              <a:gd name="connsiteY38" fmla="*/ 2171700 h 4220483"/>
              <a:gd name="connsiteX39" fmla="*/ 5567973 w 5607730"/>
              <a:gd name="connsiteY39" fmla="*/ 2410240 h 4220483"/>
              <a:gd name="connsiteX40" fmla="*/ 5438765 w 5607730"/>
              <a:gd name="connsiteY40" fmla="*/ 2643809 h 4220483"/>
              <a:gd name="connsiteX41" fmla="*/ 5399008 w 5607730"/>
              <a:gd name="connsiteY41" fmla="*/ 2678596 h 4220483"/>
              <a:gd name="connsiteX42" fmla="*/ 5314525 w 5607730"/>
              <a:gd name="connsiteY42" fmla="*/ 2658718 h 4220483"/>
              <a:gd name="connsiteX43" fmla="*/ 5249921 w 5607730"/>
              <a:gd name="connsiteY43" fmla="*/ 2559327 h 4220483"/>
              <a:gd name="connsiteX44" fmla="*/ 5200225 w 5607730"/>
              <a:gd name="connsiteY44" fmla="*/ 2469874 h 4220483"/>
              <a:gd name="connsiteX45" fmla="*/ 5100834 w 5607730"/>
              <a:gd name="connsiteY45" fmla="*/ 2335696 h 4220483"/>
              <a:gd name="connsiteX46" fmla="*/ 5031260 w 5607730"/>
              <a:gd name="connsiteY46" fmla="*/ 2271092 h 4220483"/>
              <a:gd name="connsiteX47" fmla="*/ 4996473 w 5607730"/>
              <a:gd name="connsiteY47" fmla="*/ 2216427 h 4220483"/>
              <a:gd name="connsiteX48" fmla="*/ 4971625 w 5607730"/>
              <a:gd name="connsiteY48" fmla="*/ 2261153 h 4220483"/>
              <a:gd name="connsiteX49" fmla="*/ 4951747 w 5607730"/>
              <a:gd name="connsiteY49" fmla="*/ 2276061 h 4220483"/>
              <a:gd name="connsiteX50" fmla="*/ 4911991 w 5607730"/>
              <a:gd name="connsiteY50" fmla="*/ 2241274 h 4220483"/>
              <a:gd name="connsiteX51" fmla="*/ 4852356 w 5607730"/>
              <a:gd name="connsiteY51" fmla="*/ 2251213 h 4220483"/>
              <a:gd name="connsiteX52" fmla="*/ 4787752 w 5607730"/>
              <a:gd name="connsiteY52" fmla="*/ 2290970 h 4220483"/>
              <a:gd name="connsiteX53" fmla="*/ 4733086 w 5607730"/>
              <a:gd name="connsiteY53" fmla="*/ 2360544 h 4220483"/>
              <a:gd name="connsiteX54" fmla="*/ 4728117 w 5607730"/>
              <a:gd name="connsiteY54" fmla="*/ 2430118 h 4220483"/>
              <a:gd name="connsiteX55" fmla="*/ 4688360 w 5607730"/>
              <a:gd name="connsiteY55" fmla="*/ 2454966 h 4220483"/>
              <a:gd name="connsiteX56" fmla="*/ 4743025 w 5607730"/>
              <a:gd name="connsiteY56" fmla="*/ 2534479 h 4220483"/>
              <a:gd name="connsiteX57" fmla="*/ 4777812 w 5607730"/>
              <a:gd name="connsiteY57" fmla="*/ 2594113 h 4220483"/>
              <a:gd name="connsiteX58" fmla="*/ 4817569 w 5607730"/>
              <a:gd name="connsiteY58" fmla="*/ 2648779 h 4220483"/>
              <a:gd name="connsiteX59" fmla="*/ 4862295 w 5607730"/>
              <a:gd name="connsiteY59" fmla="*/ 2703444 h 4220483"/>
              <a:gd name="connsiteX60" fmla="*/ 4872234 w 5607730"/>
              <a:gd name="connsiteY60" fmla="*/ 2748170 h 4220483"/>
              <a:gd name="connsiteX61" fmla="*/ 4872234 w 5607730"/>
              <a:gd name="connsiteY61" fmla="*/ 2792896 h 4220483"/>
              <a:gd name="connsiteX62" fmla="*/ 4832478 w 5607730"/>
              <a:gd name="connsiteY62" fmla="*/ 2922105 h 4220483"/>
              <a:gd name="connsiteX63" fmla="*/ 4703269 w 5607730"/>
              <a:gd name="connsiteY63" fmla="*/ 3061253 h 4220483"/>
              <a:gd name="connsiteX64" fmla="*/ 4509456 w 5607730"/>
              <a:gd name="connsiteY64" fmla="*/ 2728292 h 4220483"/>
              <a:gd name="connsiteX65" fmla="*/ 4380247 w 5607730"/>
              <a:gd name="connsiteY65" fmla="*/ 2564296 h 4220483"/>
              <a:gd name="connsiteX66" fmla="*/ 4121830 w 5607730"/>
              <a:gd name="connsiteY66" fmla="*/ 2479813 h 4220483"/>
              <a:gd name="connsiteX67" fmla="*/ 3749112 w 5607730"/>
              <a:gd name="connsiteY67" fmla="*/ 2425148 h 4220483"/>
              <a:gd name="connsiteX68" fmla="*/ 3455908 w 5607730"/>
              <a:gd name="connsiteY68" fmla="*/ 2524540 h 4220483"/>
              <a:gd name="connsiteX69" fmla="*/ 3132886 w 5607730"/>
              <a:gd name="connsiteY69" fmla="*/ 2499692 h 4220483"/>
              <a:gd name="connsiteX70" fmla="*/ 2874469 w 5607730"/>
              <a:gd name="connsiteY70" fmla="*/ 2504661 h 4220483"/>
              <a:gd name="connsiteX71" fmla="*/ 2442117 w 5607730"/>
              <a:gd name="connsiteY71" fmla="*/ 2514600 h 4220483"/>
              <a:gd name="connsiteX72" fmla="*/ 1845768 w 5607730"/>
              <a:gd name="connsiteY72" fmla="*/ 2594112 h 4220483"/>
              <a:gd name="connsiteX73" fmla="*/ 1751348 w 5607730"/>
              <a:gd name="connsiteY73" fmla="*/ 2812774 h 4220483"/>
              <a:gd name="connsiteX74" fmla="*/ 1746378 w 5607730"/>
              <a:gd name="connsiteY74" fmla="*/ 2981740 h 4220483"/>
              <a:gd name="connsiteX75" fmla="*/ 1665838 w 5607730"/>
              <a:gd name="connsiteY75" fmla="*/ 3066222 h 4220483"/>
              <a:gd name="connsiteX76" fmla="*/ 1567962 w 5607730"/>
              <a:gd name="connsiteY76" fmla="*/ 2988386 h 4220483"/>
              <a:gd name="connsiteX77" fmla="*/ 1465459 w 5607730"/>
              <a:gd name="connsiteY77" fmla="*/ 2821994 h 4220483"/>
              <a:gd name="connsiteX78" fmla="*/ 1363722 w 5607730"/>
              <a:gd name="connsiteY78" fmla="*/ 2683564 h 4220483"/>
              <a:gd name="connsiteX79" fmla="*/ 1338873 w 5607730"/>
              <a:gd name="connsiteY79" fmla="*/ 2579203 h 4220483"/>
              <a:gd name="connsiteX80" fmla="*/ 1358752 w 5607730"/>
              <a:gd name="connsiteY80" fmla="*/ 2777987 h 4220483"/>
              <a:gd name="connsiteX81" fmla="*/ 1522747 w 5607730"/>
              <a:gd name="connsiteY81" fmla="*/ 2986708 h 4220483"/>
              <a:gd name="connsiteX82" fmla="*/ 1691713 w 5607730"/>
              <a:gd name="connsiteY82" fmla="*/ 3414090 h 4220483"/>
              <a:gd name="connsiteX83" fmla="*/ 1935221 w 5607730"/>
              <a:gd name="connsiteY83" fmla="*/ 3876259 h 4220483"/>
              <a:gd name="connsiteX84" fmla="*/ 2029643 w 5607730"/>
              <a:gd name="connsiteY84" fmla="*/ 4005468 h 4220483"/>
              <a:gd name="connsiteX85" fmla="*/ 1666864 w 5607730"/>
              <a:gd name="connsiteY85" fmla="*/ 4204249 h 4220483"/>
              <a:gd name="connsiteX86" fmla="*/ 1666865 w 5607730"/>
              <a:gd name="connsiteY86" fmla="*/ 4209219 h 4220483"/>
              <a:gd name="connsiteX87" fmla="*/ 364839 w 5607730"/>
              <a:gd name="connsiteY87" fmla="*/ 4025345 h 4220483"/>
              <a:gd name="connsiteX88" fmla="*/ 12000 w 5607730"/>
              <a:gd name="connsiteY88" fmla="*/ 3523419 h 4220483"/>
              <a:gd name="connsiteX89" fmla="*/ 141208 w 5607730"/>
              <a:gd name="connsiteY89" fmla="*/ 2623928 h 4220483"/>
              <a:gd name="connsiteX90" fmla="*/ 344960 w 5607730"/>
              <a:gd name="connsiteY90" fmla="*/ 2131941 h 4220483"/>
              <a:gd name="connsiteX91" fmla="*/ 528834 w 5607730"/>
              <a:gd name="connsiteY91" fmla="*/ 2211454 h 4220483"/>
              <a:gd name="connsiteX92" fmla="*/ 603377 w 5607730"/>
              <a:gd name="connsiteY92" fmla="*/ 2236303 h 4220483"/>
              <a:gd name="connsiteX93" fmla="*/ 912257 w 5607730"/>
              <a:gd name="connsiteY93" fmla="*/ 2066359 h 4220483"/>
              <a:gd name="connsiteX94" fmla="*/ 910036 w 5607730"/>
              <a:gd name="connsiteY94" fmla="*/ 2073656 h 4220483"/>
              <a:gd name="connsiteX0" fmla="*/ 910036 w 5607730"/>
              <a:gd name="connsiteY0" fmla="*/ 2073656 h 4220483"/>
              <a:gd name="connsiteX1" fmla="*/ 1768260 w 5607730"/>
              <a:gd name="connsiteY1" fmla="*/ 1979546 h 4220483"/>
              <a:gd name="connsiteX2" fmla="*/ 1807234 w 5607730"/>
              <a:gd name="connsiteY2" fmla="*/ 1889605 h 4220483"/>
              <a:gd name="connsiteX3" fmla="*/ 1840213 w 5607730"/>
              <a:gd name="connsiteY3" fmla="*/ 1727712 h 4220483"/>
              <a:gd name="connsiteX4" fmla="*/ 1942146 w 5607730"/>
              <a:gd name="connsiteY4" fmla="*/ 1511853 h 4220483"/>
              <a:gd name="connsiteX5" fmla="*/ 2026092 w 5607730"/>
              <a:gd name="connsiteY5" fmla="*/ 1215048 h 4220483"/>
              <a:gd name="connsiteX6" fmla="*/ 1970639 w 5607730"/>
              <a:gd name="connsiteY6" fmla="*/ 1055438 h 4220483"/>
              <a:gd name="connsiteX7" fmla="*/ 2025068 w 5607730"/>
              <a:gd name="connsiteY7" fmla="*/ 935695 h 4220483"/>
              <a:gd name="connsiteX8" fmla="*/ 1972453 w 5607730"/>
              <a:gd name="connsiteY8" fmla="*/ 854052 h 4220483"/>
              <a:gd name="connsiteX9" fmla="*/ 2064981 w 5607730"/>
              <a:gd name="connsiteY9" fmla="*/ 777852 h 4220483"/>
              <a:gd name="connsiteX10" fmla="*/ 2046839 w 5607730"/>
              <a:gd name="connsiteY10" fmla="*/ 708909 h 4220483"/>
              <a:gd name="connsiteX11" fmla="*/ 1953207 w 5607730"/>
              <a:gd name="connsiteY11" fmla="*/ 789133 h 4220483"/>
              <a:gd name="connsiteX12" fmla="*/ 1866356 w 5607730"/>
              <a:gd name="connsiteY12" fmla="*/ 752526 h 4220483"/>
              <a:gd name="connsiteX13" fmla="*/ 1718206 w 5607730"/>
              <a:gd name="connsiteY13" fmla="*/ 757897 h 4220483"/>
              <a:gd name="connsiteX14" fmla="*/ 1600045 w 5607730"/>
              <a:gd name="connsiteY14" fmla="*/ 865647 h 4220483"/>
              <a:gd name="connsiteX15" fmla="*/ 1350164 w 5607730"/>
              <a:gd name="connsiteY15" fmla="*/ 917640 h 4220483"/>
              <a:gd name="connsiteX16" fmla="*/ 1125182 w 5607730"/>
              <a:gd name="connsiteY16" fmla="*/ 785188 h 4220483"/>
              <a:gd name="connsiteX17" fmla="*/ 1184817 w 5607730"/>
              <a:gd name="connsiteY17" fmla="*/ 581440 h 4220483"/>
              <a:gd name="connsiteX18" fmla="*/ 1229543 w 5607730"/>
              <a:gd name="connsiteY18" fmla="*/ 357809 h 4220483"/>
              <a:gd name="connsiteX19" fmla="*/ 1428325 w 5607730"/>
              <a:gd name="connsiteY19" fmla="*/ 263387 h 4220483"/>
              <a:gd name="connsiteX20" fmla="*/ 1597291 w 5607730"/>
              <a:gd name="connsiteY20" fmla="*/ 293205 h 4220483"/>
              <a:gd name="connsiteX21" fmla="*/ 1915343 w 5607730"/>
              <a:gd name="connsiteY21" fmla="*/ 124240 h 4220483"/>
              <a:gd name="connsiteX22" fmla="*/ 2253273 w 5607730"/>
              <a:gd name="connsiteY22" fmla="*/ 69574 h 4220483"/>
              <a:gd name="connsiteX23" fmla="*/ 2521630 w 5607730"/>
              <a:gd name="connsiteY23" fmla="*/ 89453 h 4220483"/>
              <a:gd name="connsiteX24" fmla="*/ 2874469 w 5607730"/>
              <a:gd name="connsiteY24" fmla="*/ 89453 h 4220483"/>
              <a:gd name="connsiteX25" fmla="*/ 3162704 w 5607730"/>
              <a:gd name="connsiteY25" fmla="*/ 0 h 4220483"/>
              <a:gd name="connsiteX26" fmla="*/ 3237247 w 5607730"/>
              <a:gd name="connsiteY26" fmla="*/ 19879 h 4220483"/>
              <a:gd name="connsiteX27" fmla="*/ 3495665 w 5607730"/>
              <a:gd name="connsiteY27" fmla="*/ 64605 h 4220483"/>
              <a:gd name="connsiteX28" fmla="*/ 3609965 w 5607730"/>
              <a:gd name="connsiteY28" fmla="*/ 134179 h 4220483"/>
              <a:gd name="connsiteX29" fmla="*/ 3833595 w 5607730"/>
              <a:gd name="connsiteY29" fmla="*/ 377687 h 4220483"/>
              <a:gd name="connsiteX30" fmla="*/ 4106921 w 5607730"/>
              <a:gd name="connsiteY30" fmla="*/ 591379 h 4220483"/>
              <a:gd name="connsiteX31" fmla="*/ 4375278 w 5607730"/>
              <a:gd name="connsiteY31" fmla="*/ 720587 h 4220483"/>
              <a:gd name="connsiteX32" fmla="*/ 4623756 w 5607730"/>
              <a:gd name="connsiteY32" fmla="*/ 944218 h 4220483"/>
              <a:gd name="connsiteX33" fmla="*/ 4882173 w 5607730"/>
              <a:gd name="connsiteY33" fmla="*/ 1013792 h 4220483"/>
              <a:gd name="connsiteX34" fmla="*/ 4981565 w 5607730"/>
              <a:gd name="connsiteY34" fmla="*/ 1207605 h 4220483"/>
              <a:gd name="connsiteX35" fmla="*/ 5056108 w 5607730"/>
              <a:gd name="connsiteY35" fmla="*/ 1500809 h 4220483"/>
              <a:gd name="connsiteX36" fmla="*/ 5324465 w 5607730"/>
              <a:gd name="connsiteY36" fmla="*/ 1714500 h 4220483"/>
              <a:gd name="connsiteX37" fmla="*/ 5528217 w 5607730"/>
              <a:gd name="connsiteY37" fmla="*/ 1928192 h 4220483"/>
              <a:gd name="connsiteX38" fmla="*/ 5607730 w 5607730"/>
              <a:gd name="connsiteY38" fmla="*/ 2171700 h 4220483"/>
              <a:gd name="connsiteX39" fmla="*/ 5567973 w 5607730"/>
              <a:gd name="connsiteY39" fmla="*/ 2410240 h 4220483"/>
              <a:gd name="connsiteX40" fmla="*/ 5438765 w 5607730"/>
              <a:gd name="connsiteY40" fmla="*/ 2643809 h 4220483"/>
              <a:gd name="connsiteX41" fmla="*/ 5399008 w 5607730"/>
              <a:gd name="connsiteY41" fmla="*/ 2678596 h 4220483"/>
              <a:gd name="connsiteX42" fmla="*/ 5314525 w 5607730"/>
              <a:gd name="connsiteY42" fmla="*/ 2658718 h 4220483"/>
              <a:gd name="connsiteX43" fmla="*/ 5249921 w 5607730"/>
              <a:gd name="connsiteY43" fmla="*/ 2559327 h 4220483"/>
              <a:gd name="connsiteX44" fmla="*/ 5200225 w 5607730"/>
              <a:gd name="connsiteY44" fmla="*/ 2469874 h 4220483"/>
              <a:gd name="connsiteX45" fmla="*/ 5100834 w 5607730"/>
              <a:gd name="connsiteY45" fmla="*/ 2335696 h 4220483"/>
              <a:gd name="connsiteX46" fmla="*/ 5031260 w 5607730"/>
              <a:gd name="connsiteY46" fmla="*/ 2271092 h 4220483"/>
              <a:gd name="connsiteX47" fmla="*/ 4996473 w 5607730"/>
              <a:gd name="connsiteY47" fmla="*/ 2216427 h 4220483"/>
              <a:gd name="connsiteX48" fmla="*/ 4971625 w 5607730"/>
              <a:gd name="connsiteY48" fmla="*/ 2261153 h 4220483"/>
              <a:gd name="connsiteX49" fmla="*/ 4951747 w 5607730"/>
              <a:gd name="connsiteY49" fmla="*/ 2276061 h 4220483"/>
              <a:gd name="connsiteX50" fmla="*/ 4911991 w 5607730"/>
              <a:gd name="connsiteY50" fmla="*/ 2241274 h 4220483"/>
              <a:gd name="connsiteX51" fmla="*/ 4852356 w 5607730"/>
              <a:gd name="connsiteY51" fmla="*/ 2251213 h 4220483"/>
              <a:gd name="connsiteX52" fmla="*/ 4787752 w 5607730"/>
              <a:gd name="connsiteY52" fmla="*/ 2290970 h 4220483"/>
              <a:gd name="connsiteX53" fmla="*/ 4733086 w 5607730"/>
              <a:gd name="connsiteY53" fmla="*/ 2360544 h 4220483"/>
              <a:gd name="connsiteX54" fmla="*/ 4728117 w 5607730"/>
              <a:gd name="connsiteY54" fmla="*/ 2430118 h 4220483"/>
              <a:gd name="connsiteX55" fmla="*/ 4688360 w 5607730"/>
              <a:gd name="connsiteY55" fmla="*/ 2454966 h 4220483"/>
              <a:gd name="connsiteX56" fmla="*/ 4743025 w 5607730"/>
              <a:gd name="connsiteY56" fmla="*/ 2534479 h 4220483"/>
              <a:gd name="connsiteX57" fmla="*/ 4777812 w 5607730"/>
              <a:gd name="connsiteY57" fmla="*/ 2594113 h 4220483"/>
              <a:gd name="connsiteX58" fmla="*/ 4817569 w 5607730"/>
              <a:gd name="connsiteY58" fmla="*/ 2648779 h 4220483"/>
              <a:gd name="connsiteX59" fmla="*/ 4862295 w 5607730"/>
              <a:gd name="connsiteY59" fmla="*/ 2703444 h 4220483"/>
              <a:gd name="connsiteX60" fmla="*/ 4872234 w 5607730"/>
              <a:gd name="connsiteY60" fmla="*/ 2748170 h 4220483"/>
              <a:gd name="connsiteX61" fmla="*/ 4872234 w 5607730"/>
              <a:gd name="connsiteY61" fmla="*/ 2792896 h 4220483"/>
              <a:gd name="connsiteX62" fmla="*/ 4832478 w 5607730"/>
              <a:gd name="connsiteY62" fmla="*/ 2922105 h 4220483"/>
              <a:gd name="connsiteX63" fmla="*/ 4703269 w 5607730"/>
              <a:gd name="connsiteY63" fmla="*/ 3061253 h 4220483"/>
              <a:gd name="connsiteX64" fmla="*/ 4509456 w 5607730"/>
              <a:gd name="connsiteY64" fmla="*/ 2728292 h 4220483"/>
              <a:gd name="connsiteX65" fmla="*/ 4380247 w 5607730"/>
              <a:gd name="connsiteY65" fmla="*/ 2564296 h 4220483"/>
              <a:gd name="connsiteX66" fmla="*/ 4121830 w 5607730"/>
              <a:gd name="connsiteY66" fmla="*/ 2479813 h 4220483"/>
              <a:gd name="connsiteX67" fmla="*/ 3749112 w 5607730"/>
              <a:gd name="connsiteY67" fmla="*/ 2425148 h 4220483"/>
              <a:gd name="connsiteX68" fmla="*/ 3455908 w 5607730"/>
              <a:gd name="connsiteY68" fmla="*/ 2524540 h 4220483"/>
              <a:gd name="connsiteX69" fmla="*/ 3132886 w 5607730"/>
              <a:gd name="connsiteY69" fmla="*/ 2499692 h 4220483"/>
              <a:gd name="connsiteX70" fmla="*/ 2874469 w 5607730"/>
              <a:gd name="connsiteY70" fmla="*/ 2504661 h 4220483"/>
              <a:gd name="connsiteX71" fmla="*/ 2442117 w 5607730"/>
              <a:gd name="connsiteY71" fmla="*/ 2514600 h 4220483"/>
              <a:gd name="connsiteX72" fmla="*/ 1845768 w 5607730"/>
              <a:gd name="connsiteY72" fmla="*/ 2594112 h 4220483"/>
              <a:gd name="connsiteX73" fmla="*/ 1751348 w 5607730"/>
              <a:gd name="connsiteY73" fmla="*/ 2812774 h 4220483"/>
              <a:gd name="connsiteX74" fmla="*/ 1746378 w 5607730"/>
              <a:gd name="connsiteY74" fmla="*/ 2981740 h 4220483"/>
              <a:gd name="connsiteX75" fmla="*/ 1665838 w 5607730"/>
              <a:gd name="connsiteY75" fmla="*/ 3066222 h 4220483"/>
              <a:gd name="connsiteX76" fmla="*/ 1567962 w 5607730"/>
              <a:gd name="connsiteY76" fmla="*/ 2988386 h 4220483"/>
              <a:gd name="connsiteX77" fmla="*/ 1465459 w 5607730"/>
              <a:gd name="connsiteY77" fmla="*/ 2863966 h 4220483"/>
              <a:gd name="connsiteX78" fmla="*/ 1363722 w 5607730"/>
              <a:gd name="connsiteY78" fmla="*/ 2683564 h 4220483"/>
              <a:gd name="connsiteX79" fmla="*/ 1338873 w 5607730"/>
              <a:gd name="connsiteY79" fmla="*/ 2579203 h 4220483"/>
              <a:gd name="connsiteX80" fmla="*/ 1358752 w 5607730"/>
              <a:gd name="connsiteY80" fmla="*/ 2777987 h 4220483"/>
              <a:gd name="connsiteX81" fmla="*/ 1522747 w 5607730"/>
              <a:gd name="connsiteY81" fmla="*/ 2986708 h 4220483"/>
              <a:gd name="connsiteX82" fmla="*/ 1691713 w 5607730"/>
              <a:gd name="connsiteY82" fmla="*/ 3414090 h 4220483"/>
              <a:gd name="connsiteX83" fmla="*/ 1935221 w 5607730"/>
              <a:gd name="connsiteY83" fmla="*/ 3876259 h 4220483"/>
              <a:gd name="connsiteX84" fmla="*/ 2029643 w 5607730"/>
              <a:gd name="connsiteY84" fmla="*/ 4005468 h 4220483"/>
              <a:gd name="connsiteX85" fmla="*/ 1666864 w 5607730"/>
              <a:gd name="connsiteY85" fmla="*/ 4204249 h 4220483"/>
              <a:gd name="connsiteX86" fmla="*/ 1666865 w 5607730"/>
              <a:gd name="connsiteY86" fmla="*/ 4209219 h 4220483"/>
              <a:gd name="connsiteX87" fmla="*/ 364839 w 5607730"/>
              <a:gd name="connsiteY87" fmla="*/ 4025345 h 4220483"/>
              <a:gd name="connsiteX88" fmla="*/ 12000 w 5607730"/>
              <a:gd name="connsiteY88" fmla="*/ 3523419 h 4220483"/>
              <a:gd name="connsiteX89" fmla="*/ 141208 w 5607730"/>
              <a:gd name="connsiteY89" fmla="*/ 2623928 h 4220483"/>
              <a:gd name="connsiteX90" fmla="*/ 344960 w 5607730"/>
              <a:gd name="connsiteY90" fmla="*/ 2131941 h 4220483"/>
              <a:gd name="connsiteX91" fmla="*/ 528834 w 5607730"/>
              <a:gd name="connsiteY91" fmla="*/ 2211454 h 4220483"/>
              <a:gd name="connsiteX92" fmla="*/ 603377 w 5607730"/>
              <a:gd name="connsiteY92" fmla="*/ 2236303 h 4220483"/>
              <a:gd name="connsiteX93" fmla="*/ 912257 w 5607730"/>
              <a:gd name="connsiteY93" fmla="*/ 2066359 h 4220483"/>
              <a:gd name="connsiteX94" fmla="*/ 910036 w 5607730"/>
              <a:gd name="connsiteY94" fmla="*/ 2073656 h 4220483"/>
              <a:gd name="connsiteX0" fmla="*/ 910036 w 5607730"/>
              <a:gd name="connsiteY0" fmla="*/ 2073656 h 4220483"/>
              <a:gd name="connsiteX1" fmla="*/ 1768260 w 5607730"/>
              <a:gd name="connsiteY1" fmla="*/ 1979546 h 4220483"/>
              <a:gd name="connsiteX2" fmla="*/ 1807234 w 5607730"/>
              <a:gd name="connsiteY2" fmla="*/ 1889605 h 4220483"/>
              <a:gd name="connsiteX3" fmla="*/ 1840213 w 5607730"/>
              <a:gd name="connsiteY3" fmla="*/ 1727712 h 4220483"/>
              <a:gd name="connsiteX4" fmla="*/ 1942146 w 5607730"/>
              <a:gd name="connsiteY4" fmla="*/ 1511853 h 4220483"/>
              <a:gd name="connsiteX5" fmla="*/ 2026092 w 5607730"/>
              <a:gd name="connsiteY5" fmla="*/ 1215048 h 4220483"/>
              <a:gd name="connsiteX6" fmla="*/ 1970639 w 5607730"/>
              <a:gd name="connsiteY6" fmla="*/ 1055438 h 4220483"/>
              <a:gd name="connsiteX7" fmla="*/ 2025068 w 5607730"/>
              <a:gd name="connsiteY7" fmla="*/ 935695 h 4220483"/>
              <a:gd name="connsiteX8" fmla="*/ 1972453 w 5607730"/>
              <a:gd name="connsiteY8" fmla="*/ 854052 h 4220483"/>
              <a:gd name="connsiteX9" fmla="*/ 2064981 w 5607730"/>
              <a:gd name="connsiteY9" fmla="*/ 777852 h 4220483"/>
              <a:gd name="connsiteX10" fmla="*/ 2046839 w 5607730"/>
              <a:gd name="connsiteY10" fmla="*/ 708909 h 4220483"/>
              <a:gd name="connsiteX11" fmla="*/ 1953207 w 5607730"/>
              <a:gd name="connsiteY11" fmla="*/ 789133 h 4220483"/>
              <a:gd name="connsiteX12" fmla="*/ 1866356 w 5607730"/>
              <a:gd name="connsiteY12" fmla="*/ 752526 h 4220483"/>
              <a:gd name="connsiteX13" fmla="*/ 1718206 w 5607730"/>
              <a:gd name="connsiteY13" fmla="*/ 757897 h 4220483"/>
              <a:gd name="connsiteX14" fmla="*/ 1600045 w 5607730"/>
              <a:gd name="connsiteY14" fmla="*/ 865647 h 4220483"/>
              <a:gd name="connsiteX15" fmla="*/ 1350164 w 5607730"/>
              <a:gd name="connsiteY15" fmla="*/ 917640 h 4220483"/>
              <a:gd name="connsiteX16" fmla="*/ 1125182 w 5607730"/>
              <a:gd name="connsiteY16" fmla="*/ 785188 h 4220483"/>
              <a:gd name="connsiteX17" fmla="*/ 1184817 w 5607730"/>
              <a:gd name="connsiteY17" fmla="*/ 581440 h 4220483"/>
              <a:gd name="connsiteX18" fmla="*/ 1229543 w 5607730"/>
              <a:gd name="connsiteY18" fmla="*/ 357809 h 4220483"/>
              <a:gd name="connsiteX19" fmla="*/ 1428325 w 5607730"/>
              <a:gd name="connsiteY19" fmla="*/ 263387 h 4220483"/>
              <a:gd name="connsiteX20" fmla="*/ 1597291 w 5607730"/>
              <a:gd name="connsiteY20" fmla="*/ 293205 h 4220483"/>
              <a:gd name="connsiteX21" fmla="*/ 1915343 w 5607730"/>
              <a:gd name="connsiteY21" fmla="*/ 124240 h 4220483"/>
              <a:gd name="connsiteX22" fmla="*/ 2253273 w 5607730"/>
              <a:gd name="connsiteY22" fmla="*/ 69574 h 4220483"/>
              <a:gd name="connsiteX23" fmla="*/ 2521630 w 5607730"/>
              <a:gd name="connsiteY23" fmla="*/ 89453 h 4220483"/>
              <a:gd name="connsiteX24" fmla="*/ 2874469 w 5607730"/>
              <a:gd name="connsiteY24" fmla="*/ 89453 h 4220483"/>
              <a:gd name="connsiteX25" fmla="*/ 3162704 w 5607730"/>
              <a:gd name="connsiteY25" fmla="*/ 0 h 4220483"/>
              <a:gd name="connsiteX26" fmla="*/ 3237247 w 5607730"/>
              <a:gd name="connsiteY26" fmla="*/ 19879 h 4220483"/>
              <a:gd name="connsiteX27" fmla="*/ 3495665 w 5607730"/>
              <a:gd name="connsiteY27" fmla="*/ 64605 h 4220483"/>
              <a:gd name="connsiteX28" fmla="*/ 3609965 w 5607730"/>
              <a:gd name="connsiteY28" fmla="*/ 134179 h 4220483"/>
              <a:gd name="connsiteX29" fmla="*/ 3833595 w 5607730"/>
              <a:gd name="connsiteY29" fmla="*/ 377687 h 4220483"/>
              <a:gd name="connsiteX30" fmla="*/ 4106921 w 5607730"/>
              <a:gd name="connsiteY30" fmla="*/ 591379 h 4220483"/>
              <a:gd name="connsiteX31" fmla="*/ 4375278 w 5607730"/>
              <a:gd name="connsiteY31" fmla="*/ 720587 h 4220483"/>
              <a:gd name="connsiteX32" fmla="*/ 4623756 w 5607730"/>
              <a:gd name="connsiteY32" fmla="*/ 944218 h 4220483"/>
              <a:gd name="connsiteX33" fmla="*/ 4882173 w 5607730"/>
              <a:gd name="connsiteY33" fmla="*/ 1013792 h 4220483"/>
              <a:gd name="connsiteX34" fmla="*/ 4981565 w 5607730"/>
              <a:gd name="connsiteY34" fmla="*/ 1207605 h 4220483"/>
              <a:gd name="connsiteX35" fmla="*/ 5056108 w 5607730"/>
              <a:gd name="connsiteY35" fmla="*/ 1500809 h 4220483"/>
              <a:gd name="connsiteX36" fmla="*/ 5324465 w 5607730"/>
              <a:gd name="connsiteY36" fmla="*/ 1714500 h 4220483"/>
              <a:gd name="connsiteX37" fmla="*/ 5528217 w 5607730"/>
              <a:gd name="connsiteY37" fmla="*/ 1928192 h 4220483"/>
              <a:gd name="connsiteX38" fmla="*/ 5607730 w 5607730"/>
              <a:gd name="connsiteY38" fmla="*/ 2171700 h 4220483"/>
              <a:gd name="connsiteX39" fmla="*/ 5567973 w 5607730"/>
              <a:gd name="connsiteY39" fmla="*/ 2410240 h 4220483"/>
              <a:gd name="connsiteX40" fmla="*/ 5438765 w 5607730"/>
              <a:gd name="connsiteY40" fmla="*/ 2643809 h 4220483"/>
              <a:gd name="connsiteX41" fmla="*/ 5399008 w 5607730"/>
              <a:gd name="connsiteY41" fmla="*/ 2678596 h 4220483"/>
              <a:gd name="connsiteX42" fmla="*/ 5314525 w 5607730"/>
              <a:gd name="connsiteY42" fmla="*/ 2658718 h 4220483"/>
              <a:gd name="connsiteX43" fmla="*/ 5249921 w 5607730"/>
              <a:gd name="connsiteY43" fmla="*/ 2559327 h 4220483"/>
              <a:gd name="connsiteX44" fmla="*/ 5200225 w 5607730"/>
              <a:gd name="connsiteY44" fmla="*/ 2469874 h 4220483"/>
              <a:gd name="connsiteX45" fmla="*/ 5100834 w 5607730"/>
              <a:gd name="connsiteY45" fmla="*/ 2335696 h 4220483"/>
              <a:gd name="connsiteX46" fmla="*/ 5031260 w 5607730"/>
              <a:gd name="connsiteY46" fmla="*/ 2271092 h 4220483"/>
              <a:gd name="connsiteX47" fmla="*/ 4996473 w 5607730"/>
              <a:gd name="connsiteY47" fmla="*/ 2216427 h 4220483"/>
              <a:gd name="connsiteX48" fmla="*/ 4971625 w 5607730"/>
              <a:gd name="connsiteY48" fmla="*/ 2261153 h 4220483"/>
              <a:gd name="connsiteX49" fmla="*/ 4951747 w 5607730"/>
              <a:gd name="connsiteY49" fmla="*/ 2276061 h 4220483"/>
              <a:gd name="connsiteX50" fmla="*/ 4911991 w 5607730"/>
              <a:gd name="connsiteY50" fmla="*/ 2241274 h 4220483"/>
              <a:gd name="connsiteX51" fmla="*/ 4852356 w 5607730"/>
              <a:gd name="connsiteY51" fmla="*/ 2251213 h 4220483"/>
              <a:gd name="connsiteX52" fmla="*/ 4787752 w 5607730"/>
              <a:gd name="connsiteY52" fmla="*/ 2290970 h 4220483"/>
              <a:gd name="connsiteX53" fmla="*/ 4733086 w 5607730"/>
              <a:gd name="connsiteY53" fmla="*/ 2360544 h 4220483"/>
              <a:gd name="connsiteX54" fmla="*/ 4728117 w 5607730"/>
              <a:gd name="connsiteY54" fmla="*/ 2430118 h 4220483"/>
              <a:gd name="connsiteX55" fmla="*/ 4688360 w 5607730"/>
              <a:gd name="connsiteY55" fmla="*/ 2454966 h 4220483"/>
              <a:gd name="connsiteX56" fmla="*/ 4743025 w 5607730"/>
              <a:gd name="connsiteY56" fmla="*/ 2534479 h 4220483"/>
              <a:gd name="connsiteX57" fmla="*/ 4777812 w 5607730"/>
              <a:gd name="connsiteY57" fmla="*/ 2594113 h 4220483"/>
              <a:gd name="connsiteX58" fmla="*/ 4817569 w 5607730"/>
              <a:gd name="connsiteY58" fmla="*/ 2648779 h 4220483"/>
              <a:gd name="connsiteX59" fmla="*/ 4862295 w 5607730"/>
              <a:gd name="connsiteY59" fmla="*/ 2703444 h 4220483"/>
              <a:gd name="connsiteX60" fmla="*/ 4872234 w 5607730"/>
              <a:gd name="connsiteY60" fmla="*/ 2748170 h 4220483"/>
              <a:gd name="connsiteX61" fmla="*/ 4872234 w 5607730"/>
              <a:gd name="connsiteY61" fmla="*/ 2792896 h 4220483"/>
              <a:gd name="connsiteX62" fmla="*/ 4832478 w 5607730"/>
              <a:gd name="connsiteY62" fmla="*/ 2922105 h 4220483"/>
              <a:gd name="connsiteX63" fmla="*/ 4703269 w 5607730"/>
              <a:gd name="connsiteY63" fmla="*/ 3061253 h 4220483"/>
              <a:gd name="connsiteX64" fmla="*/ 4509456 w 5607730"/>
              <a:gd name="connsiteY64" fmla="*/ 2728292 h 4220483"/>
              <a:gd name="connsiteX65" fmla="*/ 4380247 w 5607730"/>
              <a:gd name="connsiteY65" fmla="*/ 2564296 h 4220483"/>
              <a:gd name="connsiteX66" fmla="*/ 4121830 w 5607730"/>
              <a:gd name="connsiteY66" fmla="*/ 2479813 h 4220483"/>
              <a:gd name="connsiteX67" fmla="*/ 3749112 w 5607730"/>
              <a:gd name="connsiteY67" fmla="*/ 2425148 h 4220483"/>
              <a:gd name="connsiteX68" fmla="*/ 3455908 w 5607730"/>
              <a:gd name="connsiteY68" fmla="*/ 2524540 h 4220483"/>
              <a:gd name="connsiteX69" fmla="*/ 3132886 w 5607730"/>
              <a:gd name="connsiteY69" fmla="*/ 2499692 h 4220483"/>
              <a:gd name="connsiteX70" fmla="*/ 2874469 w 5607730"/>
              <a:gd name="connsiteY70" fmla="*/ 2504661 h 4220483"/>
              <a:gd name="connsiteX71" fmla="*/ 2442117 w 5607730"/>
              <a:gd name="connsiteY71" fmla="*/ 2514600 h 4220483"/>
              <a:gd name="connsiteX72" fmla="*/ 1845768 w 5607730"/>
              <a:gd name="connsiteY72" fmla="*/ 2594112 h 4220483"/>
              <a:gd name="connsiteX73" fmla="*/ 1769336 w 5607730"/>
              <a:gd name="connsiteY73" fmla="*/ 2809776 h 4220483"/>
              <a:gd name="connsiteX74" fmla="*/ 1746378 w 5607730"/>
              <a:gd name="connsiteY74" fmla="*/ 2981740 h 4220483"/>
              <a:gd name="connsiteX75" fmla="*/ 1665838 w 5607730"/>
              <a:gd name="connsiteY75" fmla="*/ 3066222 h 4220483"/>
              <a:gd name="connsiteX76" fmla="*/ 1567962 w 5607730"/>
              <a:gd name="connsiteY76" fmla="*/ 2988386 h 4220483"/>
              <a:gd name="connsiteX77" fmla="*/ 1465459 w 5607730"/>
              <a:gd name="connsiteY77" fmla="*/ 2863966 h 4220483"/>
              <a:gd name="connsiteX78" fmla="*/ 1363722 w 5607730"/>
              <a:gd name="connsiteY78" fmla="*/ 2683564 h 4220483"/>
              <a:gd name="connsiteX79" fmla="*/ 1338873 w 5607730"/>
              <a:gd name="connsiteY79" fmla="*/ 2579203 h 4220483"/>
              <a:gd name="connsiteX80" fmla="*/ 1358752 w 5607730"/>
              <a:gd name="connsiteY80" fmla="*/ 2777987 h 4220483"/>
              <a:gd name="connsiteX81" fmla="*/ 1522747 w 5607730"/>
              <a:gd name="connsiteY81" fmla="*/ 2986708 h 4220483"/>
              <a:gd name="connsiteX82" fmla="*/ 1691713 w 5607730"/>
              <a:gd name="connsiteY82" fmla="*/ 3414090 h 4220483"/>
              <a:gd name="connsiteX83" fmla="*/ 1935221 w 5607730"/>
              <a:gd name="connsiteY83" fmla="*/ 3876259 h 4220483"/>
              <a:gd name="connsiteX84" fmla="*/ 2029643 w 5607730"/>
              <a:gd name="connsiteY84" fmla="*/ 4005468 h 4220483"/>
              <a:gd name="connsiteX85" fmla="*/ 1666864 w 5607730"/>
              <a:gd name="connsiteY85" fmla="*/ 4204249 h 4220483"/>
              <a:gd name="connsiteX86" fmla="*/ 1666865 w 5607730"/>
              <a:gd name="connsiteY86" fmla="*/ 4209219 h 4220483"/>
              <a:gd name="connsiteX87" fmla="*/ 364839 w 5607730"/>
              <a:gd name="connsiteY87" fmla="*/ 4025345 h 4220483"/>
              <a:gd name="connsiteX88" fmla="*/ 12000 w 5607730"/>
              <a:gd name="connsiteY88" fmla="*/ 3523419 h 4220483"/>
              <a:gd name="connsiteX89" fmla="*/ 141208 w 5607730"/>
              <a:gd name="connsiteY89" fmla="*/ 2623928 h 4220483"/>
              <a:gd name="connsiteX90" fmla="*/ 344960 w 5607730"/>
              <a:gd name="connsiteY90" fmla="*/ 2131941 h 4220483"/>
              <a:gd name="connsiteX91" fmla="*/ 528834 w 5607730"/>
              <a:gd name="connsiteY91" fmla="*/ 2211454 h 4220483"/>
              <a:gd name="connsiteX92" fmla="*/ 603377 w 5607730"/>
              <a:gd name="connsiteY92" fmla="*/ 2236303 h 4220483"/>
              <a:gd name="connsiteX93" fmla="*/ 912257 w 5607730"/>
              <a:gd name="connsiteY93" fmla="*/ 2066359 h 4220483"/>
              <a:gd name="connsiteX94" fmla="*/ 910036 w 5607730"/>
              <a:gd name="connsiteY94" fmla="*/ 2073656 h 4220483"/>
              <a:gd name="connsiteX0" fmla="*/ 910036 w 5607730"/>
              <a:gd name="connsiteY0" fmla="*/ 2073656 h 4220483"/>
              <a:gd name="connsiteX1" fmla="*/ 1768260 w 5607730"/>
              <a:gd name="connsiteY1" fmla="*/ 1979546 h 4220483"/>
              <a:gd name="connsiteX2" fmla="*/ 1807234 w 5607730"/>
              <a:gd name="connsiteY2" fmla="*/ 1889605 h 4220483"/>
              <a:gd name="connsiteX3" fmla="*/ 1840213 w 5607730"/>
              <a:gd name="connsiteY3" fmla="*/ 1727712 h 4220483"/>
              <a:gd name="connsiteX4" fmla="*/ 1942146 w 5607730"/>
              <a:gd name="connsiteY4" fmla="*/ 1511853 h 4220483"/>
              <a:gd name="connsiteX5" fmla="*/ 2026092 w 5607730"/>
              <a:gd name="connsiteY5" fmla="*/ 1215048 h 4220483"/>
              <a:gd name="connsiteX6" fmla="*/ 1970639 w 5607730"/>
              <a:gd name="connsiteY6" fmla="*/ 1055438 h 4220483"/>
              <a:gd name="connsiteX7" fmla="*/ 2025068 w 5607730"/>
              <a:gd name="connsiteY7" fmla="*/ 935695 h 4220483"/>
              <a:gd name="connsiteX8" fmla="*/ 1972453 w 5607730"/>
              <a:gd name="connsiteY8" fmla="*/ 854052 h 4220483"/>
              <a:gd name="connsiteX9" fmla="*/ 2064981 w 5607730"/>
              <a:gd name="connsiteY9" fmla="*/ 777852 h 4220483"/>
              <a:gd name="connsiteX10" fmla="*/ 2046839 w 5607730"/>
              <a:gd name="connsiteY10" fmla="*/ 708909 h 4220483"/>
              <a:gd name="connsiteX11" fmla="*/ 1953207 w 5607730"/>
              <a:gd name="connsiteY11" fmla="*/ 789133 h 4220483"/>
              <a:gd name="connsiteX12" fmla="*/ 1866356 w 5607730"/>
              <a:gd name="connsiteY12" fmla="*/ 752526 h 4220483"/>
              <a:gd name="connsiteX13" fmla="*/ 1718206 w 5607730"/>
              <a:gd name="connsiteY13" fmla="*/ 757897 h 4220483"/>
              <a:gd name="connsiteX14" fmla="*/ 1600045 w 5607730"/>
              <a:gd name="connsiteY14" fmla="*/ 865647 h 4220483"/>
              <a:gd name="connsiteX15" fmla="*/ 1350164 w 5607730"/>
              <a:gd name="connsiteY15" fmla="*/ 917640 h 4220483"/>
              <a:gd name="connsiteX16" fmla="*/ 1125182 w 5607730"/>
              <a:gd name="connsiteY16" fmla="*/ 785188 h 4220483"/>
              <a:gd name="connsiteX17" fmla="*/ 1184817 w 5607730"/>
              <a:gd name="connsiteY17" fmla="*/ 581440 h 4220483"/>
              <a:gd name="connsiteX18" fmla="*/ 1229543 w 5607730"/>
              <a:gd name="connsiteY18" fmla="*/ 357809 h 4220483"/>
              <a:gd name="connsiteX19" fmla="*/ 1428325 w 5607730"/>
              <a:gd name="connsiteY19" fmla="*/ 263387 h 4220483"/>
              <a:gd name="connsiteX20" fmla="*/ 1597291 w 5607730"/>
              <a:gd name="connsiteY20" fmla="*/ 293205 h 4220483"/>
              <a:gd name="connsiteX21" fmla="*/ 1915343 w 5607730"/>
              <a:gd name="connsiteY21" fmla="*/ 124240 h 4220483"/>
              <a:gd name="connsiteX22" fmla="*/ 2253273 w 5607730"/>
              <a:gd name="connsiteY22" fmla="*/ 69574 h 4220483"/>
              <a:gd name="connsiteX23" fmla="*/ 2521630 w 5607730"/>
              <a:gd name="connsiteY23" fmla="*/ 89453 h 4220483"/>
              <a:gd name="connsiteX24" fmla="*/ 2874469 w 5607730"/>
              <a:gd name="connsiteY24" fmla="*/ 89453 h 4220483"/>
              <a:gd name="connsiteX25" fmla="*/ 3162704 w 5607730"/>
              <a:gd name="connsiteY25" fmla="*/ 0 h 4220483"/>
              <a:gd name="connsiteX26" fmla="*/ 3237247 w 5607730"/>
              <a:gd name="connsiteY26" fmla="*/ 19879 h 4220483"/>
              <a:gd name="connsiteX27" fmla="*/ 3495665 w 5607730"/>
              <a:gd name="connsiteY27" fmla="*/ 64605 h 4220483"/>
              <a:gd name="connsiteX28" fmla="*/ 3609965 w 5607730"/>
              <a:gd name="connsiteY28" fmla="*/ 134179 h 4220483"/>
              <a:gd name="connsiteX29" fmla="*/ 3833595 w 5607730"/>
              <a:gd name="connsiteY29" fmla="*/ 377687 h 4220483"/>
              <a:gd name="connsiteX30" fmla="*/ 4106921 w 5607730"/>
              <a:gd name="connsiteY30" fmla="*/ 591379 h 4220483"/>
              <a:gd name="connsiteX31" fmla="*/ 4375278 w 5607730"/>
              <a:gd name="connsiteY31" fmla="*/ 720587 h 4220483"/>
              <a:gd name="connsiteX32" fmla="*/ 4623756 w 5607730"/>
              <a:gd name="connsiteY32" fmla="*/ 944218 h 4220483"/>
              <a:gd name="connsiteX33" fmla="*/ 4882173 w 5607730"/>
              <a:gd name="connsiteY33" fmla="*/ 1013792 h 4220483"/>
              <a:gd name="connsiteX34" fmla="*/ 4981565 w 5607730"/>
              <a:gd name="connsiteY34" fmla="*/ 1207605 h 4220483"/>
              <a:gd name="connsiteX35" fmla="*/ 5056108 w 5607730"/>
              <a:gd name="connsiteY35" fmla="*/ 1500809 h 4220483"/>
              <a:gd name="connsiteX36" fmla="*/ 5324465 w 5607730"/>
              <a:gd name="connsiteY36" fmla="*/ 1714500 h 4220483"/>
              <a:gd name="connsiteX37" fmla="*/ 5528217 w 5607730"/>
              <a:gd name="connsiteY37" fmla="*/ 1928192 h 4220483"/>
              <a:gd name="connsiteX38" fmla="*/ 5607730 w 5607730"/>
              <a:gd name="connsiteY38" fmla="*/ 2171700 h 4220483"/>
              <a:gd name="connsiteX39" fmla="*/ 5567973 w 5607730"/>
              <a:gd name="connsiteY39" fmla="*/ 2410240 h 4220483"/>
              <a:gd name="connsiteX40" fmla="*/ 5438765 w 5607730"/>
              <a:gd name="connsiteY40" fmla="*/ 2643809 h 4220483"/>
              <a:gd name="connsiteX41" fmla="*/ 5399008 w 5607730"/>
              <a:gd name="connsiteY41" fmla="*/ 2678596 h 4220483"/>
              <a:gd name="connsiteX42" fmla="*/ 5314525 w 5607730"/>
              <a:gd name="connsiteY42" fmla="*/ 2658718 h 4220483"/>
              <a:gd name="connsiteX43" fmla="*/ 5249921 w 5607730"/>
              <a:gd name="connsiteY43" fmla="*/ 2559327 h 4220483"/>
              <a:gd name="connsiteX44" fmla="*/ 5200225 w 5607730"/>
              <a:gd name="connsiteY44" fmla="*/ 2469874 h 4220483"/>
              <a:gd name="connsiteX45" fmla="*/ 5100834 w 5607730"/>
              <a:gd name="connsiteY45" fmla="*/ 2335696 h 4220483"/>
              <a:gd name="connsiteX46" fmla="*/ 5031260 w 5607730"/>
              <a:gd name="connsiteY46" fmla="*/ 2271092 h 4220483"/>
              <a:gd name="connsiteX47" fmla="*/ 4996473 w 5607730"/>
              <a:gd name="connsiteY47" fmla="*/ 2216427 h 4220483"/>
              <a:gd name="connsiteX48" fmla="*/ 4971625 w 5607730"/>
              <a:gd name="connsiteY48" fmla="*/ 2261153 h 4220483"/>
              <a:gd name="connsiteX49" fmla="*/ 4951747 w 5607730"/>
              <a:gd name="connsiteY49" fmla="*/ 2276061 h 4220483"/>
              <a:gd name="connsiteX50" fmla="*/ 4911991 w 5607730"/>
              <a:gd name="connsiteY50" fmla="*/ 2241274 h 4220483"/>
              <a:gd name="connsiteX51" fmla="*/ 4852356 w 5607730"/>
              <a:gd name="connsiteY51" fmla="*/ 2251213 h 4220483"/>
              <a:gd name="connsiteX52" fmla="*/ 4787752 w 5607730"/>
              <a:gd name="connsiteY52" fmla="*/ 2290970 h 4220483"/>
              <a:gd name="connsiteX53" fmla="*/ 4733086 w 5607730"/>
              <a:gd name="connsiteY53" fmla="*/ 2360544 h 4220483"/>
              <a:gd name="connsiteX54" fmla="*/ 4728117 w 5607730"/>
              <a:gd name="connsiteY54" fmla="*/ 2430118 h 4220483"/>
              <a:gd name="connsiteX55" fmla="*/ 4688360 w 5607730"/>
              <a:gd name="connsiteY55" fmla="*/ 2454966 h 4220483"/>
              <a:gd name="connsiteX56" fmla="*/ 4743025 w 5607730"/>
              <a:gd name="connsiteY56" fmla="*/ 2534479 h 4220483"/>
              <a:gd name="connsiteX57" fmla="*/ 4777812 w 5607730"/>
              <a:gd name="connsiteY57" fmla="*/ 2594113 h 4220483"/>
              <a:gd name="connsiteX58" fmla="*/ 4817569 w 5607730"/>
              <a:gd name="connsiteY58" fmla="*/ 2648779 h 4220483"/>
              <a:gd name="connsiteX59" fmla="*/ 4862295 w 5607730"/>
              <a:gd name="connsiteY59" fmla="*/ 2703444 h 4220483"/>
              <a:gd name="connsiteX60" fmla="*/ 4872234 w 5607730"/>
              <a:gd name="connsiteY60" fmla="*/ 2748170 h 4220483"/>
              <a:gd name="connsiteX61" fmla="*/ 4872234 w 5607730"/>
              <a:gd name="connsiteY61" fmla="*/ 2792896 h 4220483"/>
              <a:gd name="connsiteX62" fmla="*/ 4832478 w 5607730"/>
              <a:gd name="connsiteY62" fmla="*/ 2922105 h 4220483"/>
              <a:gd name="connsiteX63" fmla="*/ 4703269 w 5607730"/>
              <a:gd name="connsiteY63" fmla="*/ 3061253 h 4220483"/>
              <a:gd name="connsiteX64" fmla="*/ 4509456 w 5607730"/>
              <a:gd name="connsiteY64" fmla="*/ 2728292 h 4220483"/>
              <a:gd name="connsiteX65" fmla="*/ 4380247 w 5607730"/>
              <a:gd name="connsiteY65" fmla="*/ 2564296 h 4220483"/>
              <a:gd name="connsiteX66" fmla="*/ 4121830 w 5607730"/>
              <a:gd name="connsiteY66" fmla="*/ 2479813 h 4220483"/>
              <a:gd name="connsiteX67" fmla="*/ 3749112 w 5607730"/>
              <a:gd name="connsiteY67" fmla="*/ 2425148 h 4220483"/>
              <a:gd name="connsiteX68" fmla="*/ 3455908 w 5607730"/>
              <a:gd name="connsiteY68" fmla="*/ 2524540 h 4220483"/>
              <a:gd name="connsiteX69" fmla="*/ 3132886 w 5607730"/>
              <a:gd name="connsiteY69" fmla="*/ 2499692 h 4220483"/>
              <a:gd name="connsiteX70" fmla="*/ 2874469 w 5607730"/>
              <a:gd name="connsiteY70" fmla="*/ 2504661 h 4220483"/>
              <a:gd name="connsiteX71" fmla="*/ 2442117 w 5607730"/>
              <a:gd name="connsiteY71" fmla="*/ 2514600 h 4220483"/>
              <a:gd name="connsiteX72" fmla="*/ 1866754 w 5607730"/>
              <a:gd name="connsiteY72" fmla="*/ 2594112 h 4220483"/>
              <a:gd name="connsiteX73" fmla="*/ 1769336 w 5607730"/>
              <a:gd name="connsiteY73" fmla="*/ 2809776 h 4220483"/>
              <a:gd name="connsiteX74" fmla="*/ 1746378 w 5607730"/>
              <a:gd name="connsiteY74" fmla="*/ 2981740 h 4220483"/>
              <a:gd name="connsiteX75" fmla="*/ 1665838 w 5607730"/>
              <a:gd name="connsiteY75" fmla="*/ 3066222 h 4220483"/>
              <a:gd name="connsiteX76" fmla="*/ 1567962 w 5607730"/>
              <a:gd name="connsiteY76" fmla="*/ 2988386 h 4220483"/>
              <a:gd name="connsiteX77" fmla="*/ 1465459 w 5607730"/>
              <a:gd name="connsiteY77" fmla="*/ 2863966 h 4220483"/>
              <a:gd name="connsiteX78" fmla="*/ 1363722 w 5607730"/>
              <a:gd name="connsiteY78" fmla="*/ 2683564 h 4220483"/>
              <a:gd name="connsiteX79" fmla="*/ 1338873 w 5607730"/>
              <a:gd name="connsiteY79" fmla="*/ 2579203 h 4220483"/>
              <a:gd name="connsiteX80" fmla="*/ 1358752 w 5607730"/>
              <a:gd name="connsiteY80" fmla="*/ 2777987 h 4220483"/>
              <a:gd name="connsiteX81" fmla="*/ 1522747 w 5607730"/>
              <a:gd name="connsiteY81" fmla="*/ 2986708 h 4220483"/>
              <a:gd name="connsiteX82" fmla="*/ 1691713 w 5607730"/>
              <a:gd name="connsiteY82" fmla="*/ 3414090 h 4220483"/>
              <a:gd name="connsiteX83" fmla="*/ 1935221 w 5607730"/>
              <a:gd name="connsiteY83" fmla="*/ 3876259 h 4220483"/>
              <a:gd name="connsiteX84" fmla="*/ 2029643 w 5607730"/>
              <a:gd name="connsiteY84" fmla="*/ 4005468 h 4220483"/>
              <a:gd name="connsiteX85" fmla="*/ 1666864 w 5607730"/>
              <a:gd name="connsiteY85" fmla="*/ 4204249 h 4220483"/>
              <a:gd name="connsiteX86" fmla="*/ 1666865 w 5607730"/>
              <a:gd name="connsiteY86" fmla="*/ 4209219 h 4220483"/>
              <a:gd name="connsiteX87" fmla="*/ 364839 w 5607730"/>
              <a:gd name="connsiteY87" fmla="*/ 4025345 h 4220483"/>
              <a:gd name="connsiteX88" fmla="*/ 12000 w 5607730"/>
              <a:gd name="connsiteY88" fmla="*/ 3523419 h 4220483"/>
              <a:gd name="connsiteX89" fmla="*/ 141208 w 5607730"/>
              <a:gd name="connsiteY89" fmla="*/ 2623928 h 4220483"/>
              <a:gd name="connsiteX90" fmla="*/ 344960 w 5607730"/>
              <a:gd name="connsiteY90" fmla="*/ 2131941 h 4220483"/>
              <a:gd name="connsiteX91" fmla="*/ 528834 w 5607730"/>
              <a:gd name="connsiteY91" fmla="*/ 2211454 h 4220483"/>
              <a:gd name="connsiteX92" fmla="*/ 603377 w 5607730"/>
              <a:gd name="connsiteY92" fmla="*/ 2236303 h 4220483"/>
              <a:gd name="connsiteX93" fmla="*/ 912257 w 5607730"/>
              <a:gd name="connsiteY93" fmla="*/ 2066359 h 4220483"/>
              <a:gd name="connsiteX94" fmla="*/ 910036 w 5607730"/>
              <a:gd name="connsiteY94" fmla="*/ 2073656 h 4220483"/>
              <a:gd name="connsiteX0" fmla="*/ 1527657 w 5607730"/>
              <a:gd name="connsiteY0" fmla="*/ 2177929 h 4220483"/>
              <a:gd name="connsiteX1" fmla="*/ 1768260 w 5607730"/>
              <a:gd name="connsiteY1" fmla="*/ 1979546 h 4220483"/>
              <a:gd name="connsiteX2" fmla="*/ 1807234 w 5607730"/>
              <a:gd name="connsiteY2" fmla="*/ 1889605 h 4220483"/>
              <a:gd name="connsiteX3" fmla="*/ 1840213 w 5607730"/>
              <a:gd name="connsiteY3" fmla="*/ 1727712 h 4220483"/>
              <a:gd name="connsiteX4" fmla="*/ 1942146 w 5607730"/>
              <a:gd name="connsiteY4" fmla="*/ 1511853 h 4220483"/>
              <a:gd name="connsiteX5" fmla="*/ 2026092 w 5607730"/>
              <a:gd name="connsiteY5" fmla="*/ 1215048 h 4220483"/>
              <a:gd name="connsiteX6" fmla="*/ 1970639 w 5607730"/>
              <a:gd name="connsiteY6" fmla="*/ 1055438 h 4220483"/>
              <a:gd name="connsiteX7" fmla="*/ 2025068 w 5607730"/>
              <a:gd name="connsiteY7" fmla="*/ 935695 h 4220483"/>
              <a:gd name="connsiteX8" fmla="*/ 1972453 w 5607730"/>
              <a:gd name="connsiteY8" fmla="*/ 854052 h 4220483"/>
              <a:gd name="connsiteX9" fmla="*/ 2064981 w 5607730"/>
              <a:gd name="connsiteY9" fmla="*/ 777852 h 4220483"/>
              <a:gd name="connsiteX10" fmla="*/ 2046839 w 5607730"/>
              <a:gd name="connsiteY10" fmla="*/ 708909 h 4220483"/>
              <a:gd name="connsiteX11" fmla="*/ 1953207 w 5607730"/>
              <a:gd name="connsiteY11" fmla="*/ 789133 h 4220483"/>
              <a:gd name="connsiteX12" fmla="*/ 1866356 w 5607730"/>
              <a:gd name="connsiteY12" fmla="*/ 752526 h 4220483"/>
              <a:gd name="connsiteX13" fmla="*/ 1718206 w 5607730"/>
              <a:gd name="connsiteY13" fmla="*/ 757897 h 4220483"/>
              <a:gd name="connsiteX14" fmla="*/ 1600045 w 5607730"/>
              <a:gd name="connsiteY14" fmla="*/ 865647 h 4220483"/>
              <a:gd name="connsiteX15" fmla="*/ 1350164 w 5607730"/>
              <a:gd name="connsiteY15" fmla="*/ 917640 h 4220483"/>
              <a:gd name="connsiteX16" fmla="*/ 1125182 w 5607730"/>
              <a:gd name="connsiteY16" fmla="*/ 785188 h 4220483"/>
              <a:gd name="connsiteX17" fmla="*/ 1184817 w 5607730"/>
              <a:gd name="connsiteY17" fmla="*/ 581440 h 4220483"/>
              <a:gd name="connsiteX18" fmla="*/ 1229543 w 5607730"/>
              <a:gd name="connsiteY18" fmla="*/ 357809 h 4220483"/>
              <a:gd name="connsiteX19" fmla="*/ 1428325 w 5607730"/>
              <a:gd name="connsiteY19" fmla="*/ 263387 h 4220483"/>
              <a:gd name="connsiteX20" fmla="*/ 1597291 w 5607730"/>
              <a:gd name="connsiteY20" fmla="*/ 293205 h 4220483"/>
              <a:gd name="connsiteX21" fmla="*/ 1915343 w 5607730"/>
              <a:gd name="connsiteY21" fmla="*/ 124240 h 4220483"/>
              <a:gd name="connsiteX22" fmla="*/ 2253273 w 5607730"/>
              <a:gd name="connsiteY22" fmla="*/ 69574 h 4220483"/>
              <a:gd name="connsiteX23" fmla="*/ 2521630 w 5607730"/>
              <a:gd name="connsiteY23" fmla="*/ 89453 h 4220483"/>
              <a:gd name="connsiteX24" fmla="*/ 2874469 w 5607730"/>
              <a:gd name="connsiteY24" fmla="*/ 89453 h 4220483"/>
              <a:gd name="connsiteX25" fmla="*/ 3162704 w 5607730"/>
              <a:gd name="connsiteY25" fmla="*/ 0 h 4220483"/>
              <a:gd name="connsiteX26" fmla="*/ 3237247 w 5607730"/>
              <a:gd name="connsiteY26" fmla="*/ 19879 h 4220483"/>
              <a:gd name="connsiteX27" fmla="*/ 3495665 w 5607730"/>
              <a:gd name="connsiteY27" fmla="*/ 64605 h 4220483"/>
              <a:gd name="connsiteX28" fmla="*/ 3609965 w 5607730"/>
              <a:gd name="connsiteY28" fmla="*/ 134179 h 4220483"/>
              <a:gd name="connsiteX29" fmla="*/ 3833595 w 5607730"/>
              <a:gd name="connsiteY29" fmla="*/ 377687 h 4220483"/>
              <a:gd name="connsiteX30" fmla="*/ 4106921 w 5607730"/>
              <a:gd name="connsiteY30" fmla="*/ 591379 h 4220483"/>
              <a:gd name="connsiteX31" fmla="*/ 4375278 w 5607730"/>
              <a:gd name="connsiteY31" fmla="*/ 720587 h 4220483"/>
              <a:gd name="connsiteX32" fmla="*/ 4623756 w 5607730"/>
              <a:gd name="connsiteY32" fmla="*/ 944218 h 4220483"/>
              <a:gd name="connsiteX33" fmla="*/ 4882173 w 5607730"/>
              <a:gd name="connsiteY33" fmla="*/ 1013792 h 4220483"/>
              <a:gd name="connsiteX34" fmla="*/ 4981565 w 5607730"/>
              <a:gd name="connsiteY34" fmla="*/ 1207605 h 4220483"/>
              <a:gd name="connsiteX35" fmla="*/ 5056108 w 5607730"/>
              <a:gd name="connsiteY35" fmla="*/ 1500809 h 4220483"/>
              <a:gd name="connsiteX36" fmla="*/ 5324465 w 5607730"/>
              <a:gd name="connsiteY36" fmla="*/ 1714500 h 4220483"/>
              <a:gd name="connsiteX37" fmla="*/ 5528217 w 5607730"/>
              <a:gd name="connsiteY37" fmla="*/ 1928192 h 4220483"/>
              <a:gd name="connsiteX38" fmla="*/ 5607730 w 5607730"/>
              <a:gd name="connsiteY38" fmla="*/ 2171700 h 4220483"/>
              <a:gd name="connsiteX39" fmla="*/ 5567973 w 5607730"/>
              <a:gd name="connsiteY39" fmla="*/ 2410240 h 4220483"/>
              <a:gd name="connsiteX40" fmla="*/ 5438765 w 5607730"/>
              <a:gd name="connsiteY40" fmla="*/ 2643809 h 4220483"/>
              <a:gd name="connsiteX41" fmla="*/ 5399008 w 5607730"/>
              <a:gd name="connsiteY41" fmla="*/ 2678596 h 4220483"/>
              <a:gd name="connsiteX42" fmla="*/ 5314525 w 5607730"/>
              <a:gd name="connsiteY42" fmla="*/ 2658718 h 4220483"/>
              <a:gd name="connsiteX43" fmla="*/ 5249921 w 5607730"/>
              <a:gd name="connsiteY43" fmla="*/ 2559327 h 4220483"/>
              <a:gd name="connsiteX44" fmla="*/ 5200225 w 5607730"/>
              <a:gd name="connsiteY44" fmla="*/ 2469874 h 4220483"/>
              <a:gd name="connsiteX45" fmla="*/ 5100834 w 5607730"/>
              <a:gd name="connsiteY45" fmla="*/ 2335696 h 4220483"/>
              <a:gd name="connsiteX46" fmla="*/ 5031260 w 5607730"/>
              <a:gd name="connsiteY46" fmla="*/ 2271092 h 4220483"/>
              <a:gd name="connsiteX47" fmla="*/ 4996473 w 5607730"/>
              <a:gd name="connsiteY47" fmla="*/ 2216427 h 4220483"/>
              <a:gd name="connsiteX48" fmla="*/ 4971625 w 5607730"/>
              <a:gd name="connsiteY48" fmla="*/ 2261153 h 4220483"/>
              <a:gd name="connsiteX49" fmla="*/ 4951747 w 5607730"/>
              <a:gd name="connsiteY49" fmla="*/ 2276061 h 4220483"/>
              <a:gd name="connsiteX50" fmla="*/ 4911991 w 5607730"/>
              <a:gd name="connsiteY50" fmla="*/ 2241274 h 4220483"/>
              <a:gd name="connsiteX51" fmla="*/ 4852356 w 5607730"/>
              <a:gd name="connsiteY51" fmla="*/ 2251213 h 4220483"/>
              <a:gd name="connsiteX52" fmla="*/ 4787752 w 5607730"/>
              <a:gd name="connsiteY52" fmla="*/ 2290970 h 4220483"/>
              <a:gd name="connsiteX53" fmla="*/ 4733086 w 5607730"/>
              <a:gd name="connsiteY53" fmla="*/ 2360544 h 4220483"/>
              <a:gd name="connsiteX54" fmla="*/ 4728117 w 5607730"/>
              <a:gd name="connsiteY54" fmla="*/ 2430118 h 4220483"/>
              <a:gd name="connsiteX55" fmla="*/ 4688360 w 5607730"/>
              <a:gd name="connsiteY55" fmla="*/ 2454966 h 4220483"/>
              <a:gd name="connsiteX56" fmla="*/ 4743025 w 5607730"/>
              <a:gd name="connsiteY56" fmla="*/ 2534479 h 4220483"/>
              <a:gd name="connsiteX57" fmla="*/ 4777812 w 5607730"/>
              <a:gd name="connsiteY57" fmla="*/ 2594113 h 4220483"/>
              <a:gd name="connsiteX58" fmla="*/ 4817569 w 5607730"/>
              <a:gd name="connsiteY58" fmla="*/ 2648779 h 4220483"/>
              <a:gd name="connsiteX59" fmla="*/ 4862295 w 5607730"/>
              <a:gd name="connsiteY59" fmla="*/ 2703444 h 4220483"/>
              <a:gd name="connsiteX60" fmla="*/ 4872234 w 5607730"/>
              <a:gd name="connsiteY60" fmla="*/ 2748170 h 4220483"/>
              <a:gd name="connsiteX61" fmla="*/ 4872234 w 5607730"/>
              <a:gd name="connsiteY61" fmla="*/ 2792896 h 4220483"/>
              <a:gd name="connsiteX62" fmla="*/ 4832478 w 5607730"/>
              <a:gd name="connsiteY62" fmla="*/ 2922105 h 4220483"/>
              <a:gd name="connsiteX63" fmla="*/ 4703269 w 5607730"/>
              <a:gd name="connsiteY63" fmla="*/ 3061253 h 4220483"/>
              <a:gd name="connsiteX64" fmla="*/ 4509456 w 5607730"/>
              <a:gd name="connsiteY64" fmla="*/ 2728292 h 4220483"/>
              <a:gd name="connsiteX65" fmla="*/ 4380247 w 5607730"/>
              <a:gd name="connsiteY65" fmla="*/ 2564296 h 4220483"/>
              <a:gd name="connsiteX66" fmla="*/ 4121830 w 5607730"/>
              <a:gd name="connsiteY66" fmla="*/ 2479813 h 4220483"/>
              <a:gd name="connsiteX67" fmla="*/ 3749112 w 5607730"/>
              <a:gd name="connsiteY67" fmla="*/ 2425148 h 4220483"/>
              <a:gd name="connsiteX68" fmla="*/ 3455908 w 5607730"/>
              <a:gd name="connsiteY68" fmla="*/ 2524540 h 4220483"/>
              <a:gd name="connsiteX69" fmla="*/ 3132886 w 5607730"/>
              <a:gd name="connsiteY69" fmla="*/ 2499692 h 4220483"/>
              <a:gd name="connsiteX70" fmla="*/ 2874469 w 5607730"/>
              <a:gd name="connsiteY70" fmla="*/ 2504661 h 4220483"/>
              <a:gd name="connsiteX71" fmla="*/ 2442117 w 5607730"/>
              <a:gd name="connsiteY71" fmla="*/ 2514600 h 4220483"/>
              <a:gd name="connsiteX72" fmla="*/ 1866754 w 5607730"/>
              <a:gd name="connsiteY72" fmla="*/ 2594112 h 4220483"/>
              <a:gd name="connsiteX73" fmla="*/ 1769336 w 5607730"/>
              <a:gd name="connsiteY73" fmla="*/ 2809776 h 4220483"/>
              <a:gd name="connsiteX74" fmla="*/ 1746378 w 5607730"/>
              <a:gd name="connsiteY74" fmla="*/ 2981740 h 4220483"/>
              <a:gd name="connsiteX75" fmla="*/ 1665838 w 5607730"/>
              <a:gd name="connsiteY75" fmla="*/ 3066222 h 4220483"/>
              <a:gd name="connsiteX76" fmla="*/ 1567962 w 5607730"/>
              <a:gd name="connsiteY76" fmla="*/ 2988386 h 4220483"/>
              <a:gd name="connsiteX77" fmla="*/ 1465459 w 5607730"/>
              <a:gd name="connsiteY77" fmla="*/ 2863966 h 4220483"/>
              <a:gd name="connsiteX78" fmla="*/ 1363722 w 5607730"/>
              <a:gd name="connsiteY78" fmla="*/ 2683564 h 4220483"/>
              <a:gd name="connsiteX79" fmla="*/ 1338873 w 5607730"/>
              <a:gd name="connsiteY79" fmla="*/ 2579203 h 4220483"/>
              <a:gd name="connsiteX80" fmla="*/ 1358752 w 5607730"/>
              <a:gd name="connsiteY80" fmla="*/ 2777987 h 4220483"/>
              <a:gd name="connsiteX81" fmla="*/ 1522747 w 5607730"/>
              <a:gd name="connsiteY81" fmla="*/ 2986708 h 4220483"/>
              <a:gd name="connsiteX82" fmla="*/ 1691713 w 5607730"/>
              <a:gd name="connsiteY82" fmla="*/ 3414090 h 4220483"/>
              <a:gd name="connsiteX83" fmla="*/ 1935221 w 5607730"/>
              <a:gd name="connsiteY83" fmla="*/ 3876259 h 4220483"/>
              <a:gd name="connsiteX84" fmla="*/ 2029643 w 5607730"/>
              <a:gd name="connsiteY84" fmla="*/ 4005468 h 4220483"/>
              <a:gd name="connsiteX85" fmla="*/ 1666864 w 5607730"/>
              <a:gd name="connsiteY85" fmla="*/ 4204249 h 4220483"/>
              <a:gd name="connsiteX86" fmla="*/ 1666865 w 5607730"/>
              <a:gd name="connsiteY86" fmla="*/ 4209219 h 4220483"/>
              <a:gd name="connsiteX87" fmla="*/ 364839 w 5607730"/>
              <a:gd name="connsiteY87" fmla="*/ 4025345 h 4220483"/>
              <a:gd name="connsiteX88" fmla="*/ 12000 w 5607730"/>
              <a:gd name="connsiteY88" fmla="*/ 3523419 h 4220483"/>
              <a:gd name="connsiteX89" fmla="*/ 141208 w 5607730"/>
              <a:gd name="connsiteY89" fmla="*/ 2623928 h 4220483"/>
              <a:gd name="connsiteX90" fmla="*/ 344960 w 5607730"/>
              <a:gd name="connsiteY90" fmla="*/ 2131941 h 4220483"/>
              <a:gd name="connsiteX91" fmla="*/ 528834 w 5607730"/>
              <a:gd name="connsiteY91" fmla="*/ 2211454 h 4220483"/>
              <a:gd name="connsiteX92" fmla="*/ 603377 w 5607730"/>
              <a:gd name="connsiteY92" fmla="*/ 2236303 h 4220483"/>
              <a:gd name="connsiteX93" fmla="*/ 912257 w 5607730"/>
              <a:gd name="connsiteY93" fmla="*/ 2066359 h 4220483"/>
              <a:gd name="connsiteX94" fmla="*/ 1527657 w 5607730"/>
              <a:gd name="connsiteY94" fmla="*/ 2177929 h 4220483"/>
              <a:gd name="connsiteX0" fmla="*/ 1527657 w 5607730"/>
              <a:gd name="connsiteY0" fmla="*/ 2177929 h 4220483"/>
              <a:gd name="connsiteX1" fmla="*/ 1768260 w 5607730"/>
              <a:gd name="connsiteY1" fmla="*/ 1979546 h 4220483"/>
              <a:gd name="connsiteX2" fmla="*/ 1807234 w 5607730"/>
              <a:gd name="connsiteY2" fmla="*/ 1889605 h 4220483"/>
              <a:gd name="connsiteX3" fmla="*/ 1840213 w 5607730"/>
              <a:gd name="connsiteY3" fmla="*/ 1727712 h 4220483"/>
              <a:gd name="connsiteX4" fmla="*/ 1942146 w 5607730"/>
              <a:gd name="connsiteY4" fmla="*/ 1511853 h 4220483"/>
              <a:gd name="connsiteX5" fmla="*/ 2026092 w 5607730"/>
              <a:gd name="connsiteY5" fmla="*/ 1215048 h 4220483"/>
              <a:gd name="connsiteX6" fmla="*/ 1970639 w 5607730"/>
              <a:gd name="connsiteY6" fmla="*/ 1055438 h 4220483"/>
              <a:gd name="connsiteX7" fmla="*/ 2025068 w 5607730"/>
              <a:gd name="connsiteY7" fmla="*/ 935695 h 4220483"/>
              <a:gd name="connsiteX8" fmla="*/ 1972453 w 5607730"/>
              <a:gd name="connsiteY8" fmla="*/ 854052 h 4220483"/>
              <a:gd name="connsiteX9" fmla="*/ 2064981 w 5607730"/>
              <a:gd name="connsiteY9" fmla="*/ 777852 h 4220483"/>
              <a:gd name="connsiteX10" fmla="*/ 2046839 w 5607730"/>
              <a:gd name="connsiteY10" fmla="*/ 708909 h 4220483"/>
              <a:gd name="connsiteX11" fmla="*/ 1953207 w 5607730"/>
              <a:gd name="connsiteY11" fmla="*/ 789133 h 4220483"/>
              <a:gd name="connsiteX12" fmla="*/ 1866356 w 5607730"/>
              <a:gd name="connsiteY12" fmla="*/ 752526 h 4220483"/>
              <a:gd name="connsiteX13" fmla="*/ 1718206 w 5607730"/>
              <a:gd name="connsiteY13" fmla="*/ 757897 h 4220483"/>
              <a:gd name="connsiteX14" fmla="*/ 1600045 w 5607730"/>
              <a:gd name="connsiteY14" fmla="*/ 865647 h 4220483"/>
              <a:gd name="connsiteX15" fmla="*/ 1350164 w 5607730"/>
              <a:gd name="connsiteY15" fmla="*/ 917640 h 4220483"/>
              <a:gd name="connsiteX16" fmla="*/ 1125182 w 5607730"/>
              <a:gd name="connsiteY16" fmla="*/ 785188 h 4220483"/>
              <a:gd name="connsiteX17" fmla="*/ 1184817 w 5607730"/>
              <a:gd name="connsiteY17" fmla="*/ 581440 h 4220483"/>
              <a:gd name="connsiteX18" fmla="*/ 1229543 w 5607730"/>
              <a:gd name="connsiteY18" fmla="*/ 357809 h 4220483"/>
              <a:gd name="connsiteX19" fmla="*/ 1428325 w 5607730"/>
              <a:gd name="connsiteY19" fmla="*/ 263387 h 4220483"/>
              <a:gd name="connsiteX20" fmla="*/ 1597291 w 5607730"/>
              <a:gd name="connsiteY20" fmla="*/ 293205 h 4220483"/>
              <a:gd name="connsiteX21" fmla="*/ 1915343 w 5607730"/>
              <a:gd name="connsiteY21" fmla="*/ 124240 h 4220483"/>
              <a:gd name="connsiteX22" fmla="*/ 2253273 w 5607730"/>
              <a:gd name="connsiteY22" fmla="*/ 69574 h 4220483"/>
              <a:gd name="connsiteX23" fmla="*/ 2521630 w 5607730"/>
              <a:gd name="connsiteY23" fmla="*/ 89453 h 4220483"/>
              <a:gd name="connsiteX24" fmla="*/ 2874469 w 5607730"/>
              <a:gd name="connsiteY24" fmla="*/ 89453 h 4220483"/>
              <a:gd name="connsiteX25" fmla="*/ 3162704 w 5607730"/>
              <a:gd name="connsiteY25" fmla="*/ 0 h 4220483"/>
              <a:gd name="connsiteX26" fmla="*/ 3237247 w 5607730"/>
              <a:gd name="connsiteY26" fmla="*/ 19879 h 4220483"/>
              <a:gd name="connsiteX27" fmla="*/ 3495665 w 5607730"/>
              <a:gd name="connsiteY27" fmla="*/ 64605 h 4220483"/>
              <a:gd name="connsiteX28" fmla="*/ 3609965 w 5607730"/>
              <a:gd name="connsiteY28" fmla="*/ 134179 h 4220483"/>
              <a:gd name="connsiteX29" fmla="*/ 3833595 w 5607730"/>
              <a:gd name="connsiteY29" fmla="*/ 377687 h 4220483"/>
              <a:gd name="connsiteX30" fmla="*/ 4106921 w 5607730"/>
              <a:gd name="connsiteY30" fmla="*/ 591379 h 4220483"/>
              <a:gd name="connsiteX31" fmla="*/ 4375278 w 5607730"/>
              <a:gd name="connsiteY31" fmla="*/ 720587 h 4220483"/>
              <a:gd name="connsiteX32" fmla="*/ 4623756 w 5607730"/>
              <a:gd name="connsiteY32" fmla="*/ 944218 h 4220483"/>
              <a:gd name="connsiteX33" fmla="*/ 4882173 w 5607730"/>
              <a:gd name="connsiteY33" fmla="*/ 1013792 h 4220483"/>
              <a:gd name="connsiteX34" fmla="*/ 4981565 w 5607730"/>
              <a:gd name="connsiteY34" fmla="*/ 1207605 h 4220483"/>
              <a:gd name="connsiteX35" fmla="*/ 5056108 w 5607730"/>
              <a:gd name="connsiteY35" fmla="*/ 1500809 h 4220483"/>
              <a:gd name="connsiteX36" fmla="*/ 5324465 w 5607730"/>
              <a:gd name="connsiteY36" fmla="*/ 1714500 h 4220483"/>
              <a:gd name="connsiteX37" fmla="*/ 5528217 w 5607730"/>
              <a:gd name="connsiteY37" fmla="*/ 1928192 h 4220483"/>
              <a:gd name="connsiteX38" fmla="*/ 5607730 w 5607730"/>
              <a:gd name="connsiteY38" fmla="*/ 2171700 h 4220483"/>
              <a:gd name="connsiteX39" fmla="*/ 5567973 w 5607730"/>
              <a:gd name="connsiteY39" fmla="*/ 2410240 h 4220483"/>
              <a:gd name="connsiteX40" fmla="*/ 5438765 w 5607730"/>
              <a:gd name="connsiteY40" fmla="*/ 2643809 h 4220483"/>
              <a:gd name="connsiteX41" fmla="*/ 5399008 w 5607730"/>
              <a:gd name="connsiteY41" fmla="*/ 2678596 h 4220483"/>
              <a:gd name="connsiteX42" fmla="*/ 5314525 w 5607730"/>
              <a:gd name="connsiteY42" fmla="*/ 2658718 h 4220483"/>
              <a:gd name="connsiteX43" fmla="*/ 5249921 w 5607730"/>
              <a:gd name="connsiteY43" fmla="*/ 2559327 h 4220483"/>
              <a:gd name="connsiteX44" fmla="*/ 5200225 w 5607730"/>
              <a:gd name="connsiteY44" fmla="*/ 2469874 h 4220483"/>
              <a:gd name="connsiteX45" fmla="*/ 5100834 w 5607730"/>
              <a:gd name="connsiteY45" fmla="*/ 2335696 h 4220483"/>
              <a:gd name="connsiteX46" fmla="*/ 5031260 w 5607730"/>
              <a:gd name="connsiteY46" fmla="*/ 2271092 h 4220483"/>
              <a:gd name="connsiteX47" fmla="*/ 4996473 w 5607730"/>
              <a:gd name="connsiteY47" fmla="*/ 2216427 h 4220483"/>
              <a:gd name="connsiteX48" fmla="*/ 4971625 w 5607730"/>
              <a:gd name="connsiteY48" fmla="*/ 2261153 h 4220483"/>
              <a:gd name="connsiteX49" fmla="*/ 4951747 w 5607730"/>
              <a:gd name="connsiteY49" fmla="*/ 2276061 h 4220483"/>
              <a:gd name="connsiteX50" fmla="*/ 4911991 w 5607730"/>
              <a:gd name="connsiteY50" fmla="*/ 2241274 h 4220483"/>
              <a:gd name="connsiteX51" fmla="*/ 4852356 w 5607730"/>
              <a:gd name="connsiteY51" fmla="*/ 2251213 h 4220483"/>
              <a:gd name="connsiteX52" fmla="*/ 4787752 w 5607730"/>
              <a:gd name="connsiteY52" fmla="*/ 2290970 h 4220483"/>
              <a:gd name="connsiteX53" fmla="*/ 4733086 w 5607730"/>
              <a:gd name="connsiteY53" fmla="*/ 2360544 h 4220483"/>
              <a:gd name="connsiteX54" fmla="*/ 4728117 w 5607730"/>
              <a:gd name="connsiteY54" fmla="*/ 2430118 h 4220483"/>
              <a:gd name="connsiteX55" fmla="*/ 4688360 w 5607730"/>
              <a:gd name="connsiteY55" fmla="*/ 2454966 h 4220483"/>
              <a:gd name="connsiteX56" fmla="*/ 4743025 w 5607730"/>
              <a:gd name="connsiteY56" fmla="*/ 2534479 h 4220483"/>
              <a:gd name="connsiteX57" fmla="*/ 4777812 w 5607730"/>
              <a:gd name="connsiteY57" fmla="*/ 2594113 h 4220483"/>
              <a:gd name="connsiteX58" fmla="*/ 4817569 w 5607730"/>
              <a:gd name="connsiteY58" fmla="*/ 2648779 h 4220483"/>
              <a:gd name="connsiteX59" fmla="*/ 4862295 w 5607730"/>
              <a:gd name="connsiteY59" fmla="*/ 2703444 h 4220483"/>
              <a:gd name="connsiteX60" fmla="*/ 4872234 w 5607730"/>
              <a:gd name="connsiteY60" fmla="*/ 2748170 h 4220483"/>
              <a:gd name="connsiteX61" fmla="*/ 4872234 w 5607730"/>
              <a:gd name="connsiteY61" fmla="*/ 2792896 h 4220483"/>
              <a:gd name="connsiteX62" fmla="*/ 4832478 w 5607730"/>
              <a:gd name="connsiteY62" fmla="*/ 2922105 h 4220483"/>
              <a:gd name="connsiteX63" fmla="*/ 4703269 w 5607730"/>
              <a:gd name="connsiteY63" fmla="*/ 3061253 h 4220483"/>
              <a:gd name="connsiteX64" fmla="*/ 4509456 w 5607730"/>
              <a:gd name="connsiteY64" fmla="*/ 2728292 h 4220483"/>
              <a:gd name="connsiteX65" fmla="*/ 4380247 w 5607730"/>
              <a:gd name="connsiteY65" fmla="*/ 2564296 h 4220483"/>
              <a:gd name="connsiteX66" fmla="*/ 4121830 w 5607730"/>
              <a:gd name="connsiteY66" fmla="*/ 2479813 h 4220483"/>
              <a:gd name="connsiteX67" fmla="*/ 3749112 w 5607730"/>
              <a:gd name="connsiteY67" fmla="*/ 2425148 h 4220483"/>
              <a:gd name="connsiteX68" fmla="*/ 3455908 w 5607730"/>
              <a:gd name="connsiteY68" fmla="*/ 2524540 h 4220483"/>
              <a:gd name="connsiteX69" fmla="*/ 3132886 w 5607730"/>
              <a:gd name="connsiteY69" fmla="*/ 2499692 h 4220483"/>
              <a:gd name="connsiteX70" fmla="*/ 2874469 w 5607730"/>
              <a:gd name="connsiteY70" fmla="*/ 2504661 h 4220483"/>
              <a:gd name="connsiteX71" fmla="*/ 2442117 w 5607730"/>
              <a:gd name="connsiteY71" fmla="*/ 2514600 h 4220483"/>
              <a:gd name="connsiteX72" fmla="*/ 1866754 w 5607730"/>
              <a:gd name="connsiteY72" fmla="*/ 2594112 h 4220483"/>
              <a:gd name="connsiteX73" fmla="*/ 1769336 w 5607730"/>
              <a:gd name="connsiteY73" fmla="*/ 2809776 h 4220483"/>
              <a:gd name="connsiteX74" fmla="*/ 1746378 w 5607730"/>
              <a:gd name="connsiteY74" fmla="*/ 2981740 h 4220483"/>
              <a:gd name="connsiteX75" fmla="*/ 1665838 w 5607730"/>
              <a:gd name="connsiteY75" fmla="*/ 3066222 h 4220483"/>
              <a:gd name="connsiteX76" fmla="*/ 1567962 w 5607730"/>
              <a:gd name="connsiteY76" fmla="*/ 2988386 h 4220483"/>
              <a:gd name="connsiteX77" fmla="*/ 1465459 w 5607730"/>
              <a:gd name="connsiteY77" fmla="*/ 2863966 h 4220483"/>
              <a:gd name="connsiteX78" fmla="*/ 1363722 w 5607730"/>
              <a:gd name="connsiteY78" fmla="*/ 2683564 h 4220483"/>
              <a:gd name="connsiteX79" fmla="*/ 1338873 w 5607730"/>
              <a:gd name="connsiteY79" fmla="*/ 2579203 h 4220483"/>
              <a:gd name="connsiteX80" fmla="*/ 1358752 w 5607730"/>
              <a:gd name="connsiteY80" fmla="*/ 2777987 h 4220483"/>
              <a:gd name="connsiteX81" fmla="*/ 1522747 w 5607730"/>
              <a:gd name="connsiteY81" fmla="*/ 2986708 h 4220483"/>
              <a:gd name="connsiteX82" fmla="*/ 1691713 w 5607730"/>
              <a:gd name="connsiteY82" fmla="*/ 3414090 h 4220483"/>
              <a:gd name="connsiteX83" fmla="*/ 1935221 w 5607730"/>
              <a:gd name="connsiteY83" fmla="*/ 3876259 h 4220483"/>
              <a:gd name="connsiteX84" fmla="*/ 2029643 w 5607730"/>
              <a:gd name="connsiteY84" fmla="*/ 4005468 h 4220483"/>
              <a:gd name="connsiteX85" fmla="*/ 1666864 w 5607730"/>
              <a:gd name="connsiteY85" fmla="*/ 4204249 h 4220483"/>
              <a:gd name="connsiteX86" fmla="*/ 1666865 w 5607730"/>
              <a:gd name="connsiteY86" fmla="*/ 4209219 h 4220483"/>
              <a:gd name="connsiteX87" fmla="*/ 364839 w 5607730"/>
              <a:gd name="connsiteY87" fmla="*/ 4025345 h 4220483"/>
              <a:gd name="connsiteX88" fmla="*/ 12000 w 5607730"/>
              <a:gd name="connsiteY88" fmla="*/ 3523419 h 4220483"/>
              <a:gd name="connsiteX89" fmla="*/ 141208 w 5607730"/>
              <a:gd name="connsiteY89" fmla="*/ 2623928 h 4220483"/>
              <a:gd name="connsiteX90" fmla="*/ 344960 w 5607730"/>
              <a:gd name="connsiteY90" fmla="*/ 2131941 h 4220483"/>
              <a:gd name="connsiteX91" fmla="*/ 528834 w 5607730"/>
              <a:gd name="connsiteY91" fmla="*/ 2211454 h 4220483"/>
              <a:gd name="connsiteX92" fmla="*/ 603377 w 5607730"/>
              <a:gd name="connsiteY92" fmla="*/ 2236303 h 4220483"/>
              <a:gd name="connsiteX93" fmla="*/ 936321 w 5607730"/>
              <a:gd name="connsiteY93" fmla="*/ 2355117 h 4220483"/>
              <a:gd name="connsiteX94" fmla="*/ 1527657 w 5607730"/>
              <a:gd name="connsiteY94" fmla="*/ 2177929 h 4220483"/>
              <a:gd name="connsiteX0" fmla="*/ 1527657 w 5607730"/>
              <a:gd name="connsiteY0" fmla="*/ 2177929 h 4220483"/>
              <a:gd name="connsiteX1" fmla="*/ 1768260 w 5607730"/>
              <a:gd name="connsiteY1" fmla="*/ 1979546 h 4220483"/>
              <a:gd name="connsiteX2" fmla="*/ 1807234 w 5607730"/>
              <a:gd name="connsiteY2" fmla="*/ 1889605 h 4220483"/>
              <a:gd name="connsiteX3" fmla="*/ 1840213 w 5607730"/>
              <a:gd name="connsiteY3" fmla="*/ 1727712 h 4220483"/>
              <a:gd name="connsiteX4" fmla="*/ 1942146 w 5607730"/>
              <a:gd name="connsiteY4" fmla="*/ 1511853 h 4220483"/>
              <a:gd name="connsiteX5" fmla="*/ 2026092 w 5607730"/>
              <a:gd name="connsiteY5" fmla="*/ 1215048 h 4220483"/>
              <a:gd name="connsiteX6" fmla="*/ 1970639 w 5607730"/>
              <a:gd name="connsiteY6" fmla="*/ 1055438 h 4220483"/>
              <a:gd name="connsiteX7" fmla="*/ 2025068 w 5607730"/>
              <a:gd name="connsiteY7" fmla="*/ 935695 h 4220483"/>
              <a:gd name="connsiteX8" fmla="*/ 1972453 w 5607730"/>
              <a:gd name="connsiteY8" fmla="*/ 854052 h 4220483"/>
              <a:gd name="connsiteX9" fmla="*/ 2064981 w 5607730"/>
              <a:gd name="connsiteY9" fmla="*/ 777852 h 4220483"/>
              <a:gd name="connsiteX10" fmla="*/ 2046839 w 5607730"/>
              <a:gd name="connsiteY10" fmla="*/ 708909 h 4220483"/>
              <a:gd name="connsiteX11" fmla="*/ 1953207 w 5607730"/>
              <a:gd name="connsiteY11" fmla="*/ 789133 h 4220483"/>
              <a:gd name="connsiteX12" fmla="*/ 1866356 w 5607730"/>
              <a:gd name="connsiteY12" fmla="*/ 752526 h 4220483"/>
              <a:gd name="connsiteX13" fmla="*/ 1718206 w 5607730"/>
              <a:gd name="connsiteY13" fmla="*/ 757897 h 4220483"/>
              <a:gd name="connsiteX14" fmla="*/ 1600045 w 5607730"/>
              <a:gd name="connsiteY14" fmla="*/ 865647 h 4220483"/>
              <a:gd name="connsiteX15" fmla="*/ 1350164 w 5607730"/>
              <a:gd name="connsiteY15" fmla="*/ 917640 h 4220483"/>
              <a:gd name="connsiteX16" fmla="*/ 1125182 w 5607730"/>
              <a:gd name="connsiteY16" fmla="*/ 785188 h 4220483"/>
              <a:gd name="connsiteX17" fmla="*/ 1184817 w 5607730"/>
              <a:gd name="connsiteY17" fmla="*/ 581440 h 4220483"/>
              <a:gd name="connsiteX18" fmla="*/ 1229543 w 5607730"/>
              <a:gd name="connsiteY18" fmla="*/ 357809 h 4220483"/>
              <a:gd name="connsiteX19" fmla="*/ 1428325 w 5607730"/>
              <a:gd name="connsiteY19" fmla="*/ 263387 h 4220483"/>
              <a:gd name="connsiteX20" fmla="*/ 1597291 w 5607730"/>
              <a:gd name="connsiteY20" fmla="*/ 293205 h 4220483"/>
              <a:gd name="connsiteX21" fmla="*/ 1915343 w 5607730"/>
              <a:gd name="connsiteY21" fmla="*/ 124240 h 4220483"/>
              <a:gd name="connsiteX22" fmla="*/ 2253273 w 5607730"/>
              <a:gd name="connsiteY22" fmla="*/ 69574 h 4220483"/>
              <a:gd name="connsiteX23" fmla="*/ 2521630 w 5607730"/>
              <a:gd name="connsiteY23" fmla="*/ 89453 h 4220483"/>
              <a:gd name="connsiteX24" fmla="*/ 2874469 w 5607730"/>
              <a:gd name="connsiteY24" fmla="*/ 89453 h 4220483"/>
              <a:gd name="connsiteX25" fmla="*/ 3162704 w 5607730"/>
              <a:gd name="connsiteY25" fmla="*/ 0 h 4220483"/>
              <a:gd name="connsiteX26" fmla="*/ 3237247 w 5607730"/>
              <a:gd name="connsiteY26" fmla="*/ 19879 h 4220483"/>
              <a:gd name="connsiteX27" fmla="*/ 3495665 w 5607730"/>
              <a:gd name="connsiteY27" fmla="*/ 64605 h 4220483"/>
              <a:gd name="connsiteX28" fmla="*/ 3609965 w 5607730"/>
              <a:gd name="connsiteY28" fmla="*/ 134179 h 4220483"/>
              <a:gd name="connsiteX29" fmla="*/ 3833595 w 5607730"/>
              <a:gd name="connsiteY29" fmla="*/ 377687 h 4220483"/>
              <a:gd name="connsiteX30" fmla="*/ 4106921 w 5607730"/>
              <a:gd name="connsiteY30" fmla="*/ 591379 h 4220483"/>
              <a:gd name="connsiteX31" fmla="*/ 4375278 w 5607730"/>
              <a:gd name="connsiteY31" fmla="*/ 720587 h 4220483"/>
              <a:gd name="connsiteX32" fmla="*/ 4623756 w 5607730"/>
              <a:gd name="connsiteY32" fmla="*/ 944218 h 4220483"/>
              <a:gd name="connsiteX33" fmla="*/ 4882173 w 5607730"/>
              <a:gd name="connsiteY33" fmla="*/ 1013792 h 4220483"/>
              <a:gd name="connsiteX34" fmla="*/ 4981565 w 5607730"/>
              <a:gd name="connsiteY34" fmla="*/ 1207605 h 4220483"/>
              <a:gd name="connsiteX35" fmla="*/ 5056108 w 5607730"/>
              <a:gd name="connsiteY35" fmla="*/ 1500809 h 4220483"/>
              <a:gd name="connsiteX36" fmla="*/ 5324465 w 5607730"/>
              <a:gd name="connsiteY36" fmla="*/ 1714500 h 4220483"/>
              <a:gd name="connsiteX37" fmla="*/ 5528217 w 5607730"/>
              <a:gd name="connsiteY37" fmla="*/ 1928192 h 4220483"/>
              <a:gd name="connsiteX38" fmla="*/ 5607730 w 5607730"/>
              <a:gd name="connsiteY38" fmla="*/ 2171700 h 4220483"/>
              <a:gd name="connsiteX39" fmla="*/ 5567973 w 5607730"/>
              <a:gd name="connsiteY39" fmla="*/ 2410240 h 4220483"/>
              <a:gd name="connsiteX40" fmla="*/ 5438765 w 5607730"/>
              <a:gd name="connsiteY40" fmla="*/ 2643809 h 4220483"/>
              <a:gd name="connsiteX41" fmla="*/ 5399008 w 5607730"/>
              <a:gd name="connsiteY41" fmla="*/ 2678596 h 4220483"/>
              <a:gd name="connsiteX42" fmla="*/ 5314525 w 5607730"/>
              <a:gd name="connsiteY42" fmla="*/ 2658718 h 4220483"/>
              <a:gd name="connsiteX43" fmla="*/ 5249921 w 5607730"/>
              <a:gd name="connsiteY43" fmla="*/ 2559327 h 4220483"/>
              <a:gd name="connsiteX44" fmla="*/ 5200225 w 5607730"/>
              <a:gd name="connsiteY44" fmla="*/ 2469874 h 4220483"/>
              <a:gd name="connsiteX45" fmla="*/ 5100834 w 5607730"/>
              <a:gd name="connsiteY45" fmla="*/ 2335696 h 4220483"/>
              <a:gd name="connsiteX46" fmla="*/ 5031260 w 5607730"/>
              <a:gd name="connsiteY46" fmla="*/ 2271092 h 4220483"/>
              <a:gd name="connsiteX47" fmla="*/ 4996473 w 5607730"/>
              <a:gd name="connsiteY47" fmla="*/ 2216427 h 4220483"/>
              <a:gd name="connsiteX48" fmla="*/ 4971625 w 5607730"/>
              <a:gd name="connsiteY48" fmla="*/ 2261153 h 4220483"/>
              <a:gd name="connsiteX49" fmla="*/ 4951747 w 5607730"/>
              <a:gd name="connsiteY49" fmla="*/ 2276061 h 4220483"/>
              <a:gd name="connsiteX50" fmla="*/ 4911991 w 5607730"/>
              <a:gd name="connsiteY50" fmla="*/ 2241274 h 4220483"/>
              <a:gd name="connsiteX51" fmla="*/ 4852356 w 5607730"/>
              <a:gd name="connsiteY51" fmla="*/ 2251213 h 4220483"/>
              <a:gd name="connsiteX52" fmla="*/ 4787752 w 5607730"/>
              <a:gd name="connsiteY52" fmla="*/ 2290970 h 4220483"/>
              <a:gd name="connsiteX53" fmla="*/ 4733086 w 5607730"/>
              <a:gd name="connsiteY53" fmla="*/ 2360544 h 4220483"/>
              <a:gd name="connsiteX54" fmla="*/ 4728117 w 5607730"/>
              <a:gd name="connsiteY54" fmla="*/ 2430118 h 4220483"/>
              <a:gd name="connsiteX55" fmla="*/ 4688360 w 5607730"/>
              <a:gd name="connsiteY55" fmla="*/ 2454966 h 4220483"/>
              <a:gd name="connsiteX56" fmla="*/ 4743025 w 5607730"/>
              <a:gd name="connsiteY56" fmla="*/ 2534479 h 4220483"/>
              <a:gd name="connsiteX57" fmla="*/ 4777812 w 5607730"/>
              <a:gd name="connsiteY57" fmla="*/ 2594113 h 4220483"/>
              <a:gd name="connsiteX58" fmla="*/ 4817569 w 5607730"/>
              <a:gd name="connsiteY58" fmla="*/ 2648779 h 4220483"/>
              <a:gd name="connsiteX59" fmla="*/ 4862295 w 5607730"/>
              <a:gd name="connsiteY59" fmla="*/ 2703444 h 4220483"/>
              <a:gd name="connsiteX60" fmla="*/ 4872234 w 5607730"/>
              <a:gd name="connsiteY60" fmla="*/ 2748170 h 4220483"/>
              <a:gd name="connsiteX61" fmla="*/ 4872234 w 5607730"/>
              <a:gd name="connsiteY61" fmla="*/ 2792896 h 4220483"/>
              <a:gd name="connsiteX62" fmla="*/ 4832478 w 5607730"/>
              <a:gd name="connsiteY62" fmla="*/ 2922105 h 4220483"/>
              <a:gd name="connsiteX63" fmla="*/ 4703269 w 5607730"/>
              <a:gd name="connsiteY63" fmla="*/ 3061253 h 4220483"/>
              <a:gd name="connsiteX64" fmla="*/ 4509456 w 5607730"/>
              <a:gd name="connsiteY64" fmla="*/ 2728292 h 4220483"/>
              <a:gd name="connsiteX65" fmla="*/ 4380247 w 5607730"/>
              <a:gd name="connsiteY65" fmla="*/ 2564296 h 4220483"/>
              <a:gd name="connsiteX66" fmla="*/ 4121830 w 5607730"/>
              <a:gd name="connsiteY66" fmla="*/ 2479813 h 4220483"/>
              <a:gd name="connsiteX67" fmla="*/ 3749112 w 5607730"/>
              <a:gd name="connsiteY67" fmla="*/ 2425148 h 4220483"/>
              <a:gd name="connsiteX68" fmla="*/ 3455908 w 5607730"/>
              <a:gd name="connsiteY68" fmla="*/ 2524540 h 4220483"/>
              <a:gd name="connsiteX69" fmla="*/ 3132886 w 5607730"/>
              <a:gd name="connsiteY69" fmla="*/ 2499692 h 4220483"/>
              <a:gd name="connsiteX70" fmla="*/ 2874469 w 5607730"/>
              <a:gd name="connsiteY70" fmla="*/ 2504661 h 4220483"/>
              <a:gd name="connsiteX71" fmla="*/ 2442117 w 5607730"/>
              <a:gd name="connsiteY71" fmla="*/ 2514600 h 4220483"/>
              <a:gd name="connsiteX72" fmla="*/ 1866754 w 5607730"/>
              <a:gd name="connsiteY72" fmla="*/ 2594112 h 4220483"/>
              <a:gd name="connsiteX73" fmla="*/ 1769336 w 5607730"/>
              <a:gd name="connsiteY73" fmla="*/ 2809776 h 4220483"/>
              <a:gd name="connsiteX74" fmla="*/ 1746378 w 5607730"/>
              <a:gd name="connsiteY74" fmla="*/ 2981740 h 4220483"/>
              <a:gd name="connsiteX75" fmla="*/ 1665838 w 5607730"/>
              <a:gd name="connsiteY75" fmla="*/ 3066222 h 4220483"/>
              <a:gd name="connsiteX76" fmla="*/ 1567962 w 5607730"/>
              <a:gd name="connsiteY76" fmla="*/ 2988386 h 4220483"/>
              <a:gd name="connsiteX77" fmla="*/ 1465459 w 5607730"/>
              <a:gd name="connsiteY77" fmla="*/ 2863966 h 4220483"/>
              <a:gd name="connsiteX78" fmla="*/ 1363722 w 5607730"/>
              <a:gd name="connsiteY78" fmla="*/ 2683564 h 4220483"/>
              <a:gd name="connsiteX79" fmla="*/ 1338873 w 5607730"/>
              <a:gd name="connsiteY79" fmla="*/ 2579203 h 4220483"/>
              <a:gd name="connsiteX80" fmla="*/ 1358752 w 5607730"/>
              <a:gd name="connsiteY80" fmla="*/ 2777987 h 4220483"/>
              <a:gd name="connsiteX81" fmla="*/ 1522747 w 5607730"/>
              <a:gd name="connsiteY81" fmla="*/ 2986708 h 4220483"/>
              <a:gd name="connsiteX82" fmla="*/ 1691713 w 5607730"/>
              <a:gd name="connsiteY82" fmla="*/ 3414090 h 4220483"/>
              <a:gd name="connsiteX83" fmla="*/ 1935221 w 5607730"/>
              <a:gd name="connsiteY83" fmla="*/ 3876259 h 4220483"/>
              <a:gd name="connsiteX84" fmla="*/ 2029643 w 5607730"/>
              <a:gd name="connsiteY84" fmla="*/ 4005468 h 4220483"/>
              <a:gd name="connsiteX85" fmla="*/ 1666864 w 5607730"/>
              <a:gd name="connsiteY85" fmla="*/ 4204249 h 4220483"/>
              <a:gd name="connsiteX86" fmla="*/ 1666865 w 5607730"/>
              <a:gd name="connsiteY86" fmla="*/ 4209219 h 4220483"/>
              <a:gd name="connsiteX87" fmla="*/ 364839 w 5607730"/>
              <a:gd name="connsiteY87" fmla="*/ 4025345 h 4220483"/>
              <a:gd name="connsiteX88" fmla="*/ 12000 w 5607730"/>
              <a:gd name="connsiteY88" fmla="*/ 3523419 h 4220483"/>
              <a:gd name="connsiteX89" fmla="*/ 141208 w 5607730"/>
              <a:gd name="connsiteY89" fmla="*/ 2623928 h 4220483"/>
              <a:gd name="connsiteX90" fmla="*/ 344960 w 5607730"/>
              <a:gd name="connsiteY90" fmla="*/ 2131941 h 4220483"/>
              <a:gd name="connsiteX91" fmla="*/ 528834 w 5607730"/>
              <a:gd name="connsiteY91" fmla="*/ 2211454 h 4220483"/>
              <a:gd name="connsiteX92" fmla="*/ 603377 w 5607730"/>
              <a:gd name="connsiteY92" fmla="*/ 2236303 h 4220483"/>
              <a:gd name="connsiteX93" fmla="*/ 864132 w 5607730"/>
              <a:gd name="connsiteY93" fmla="*/ 2114485 h 4220483"/>
              <a:gd name="connsiteX94" fmla="*/ 1527657 w 5607730"/>
              <a:gd name="connsiteY94" fmla="*/ 2177929 h 4220483"/>
              <a:gd name="connsiteX0" fmla="*/ 1279004 w 5607730"/>
              <a:gd name="connsiteY0" fmla="*/ 2177929 h 4220483"/>
              <a:gd name="connsiteX1" fmla="*/ 1768260 w 5607730"/>
              <a:gd name="connsiteY1" fmla="*/ 1979546 h 4220483"/>
              <a:gd name="connsiteX2" fmla="*/ 1807234 w 5607730"/>
              <a:gd name="connsiteY2" fmla="*/ 1889605 h 4220483"/>
              <a:gd name="connsiteX3" fmla="*/ 1840213 w 5607730"/>
              <a:gd name="connsiteY3" fmla="*/ 1727712 h 4220483"/>
              <a:gd name="connsiteX4" fmla="*/ 1942146 w 5607730"/>
              <a:gd name="connsiteY4" fmla="*/ 1511853 h 4220483"/>
              <a:gd name="connsiteX5" fmla="*/ 2026092 w 5607730"/>
              <a:gd name="connsiteY5" fmla="*/ 1215048 h 4220483"/>
              <a:gd name="connsiteX6" fmla="*/ 1970639 w 5607730"/>
              <a:gd name="connsiteY6" fmla="*/ 1055438 h 4220483"/>
              <a:gd name="connsiteX7" fmla="*/ 2025068 w 5607730"/>
              <a:gd name="connsiteY7" fmla="*/ 935695 h 4220483"/>
              <a:gd name="connsiteX8" fmla="*/ 1972453 w 5607730"/>
              <a:gd name="connsiteY8" fmla="*/ 854052 h 4220483"/>
              <a:gd name="connsiteX9" fmla="*/ 2064981 w 5607730"/>
              <a:gd name="connsiteY9" fmla="*/ 777852 h 4220483"/>
              <a:gd name="connsiteX10" fmla="*/ 2046839 w 5607730"/>
              <a:gd name="connsiteY10" fmla="*/ 708909 h 4220483"/>
              <a:gd name="connsiteX11" fmla="*/ 1953207 w 5607730"/>
              <a:gd name="connsiteY11" fmla="*/ 789133 h 4220483"/>
              <a:gd name="connsiteX12" fmla="*/ 1866356 w 5607730"/>
              <a:gd name="connsiteY12" fmla="*/ 752526 h 4220483"/>
              <a:gd name="connsiteX13" fmla="*/ 1718206 w 5607730"/>
              <a:gd name="connsiteY13" fmla="*/ 757897 h 4220483"/>
              <a:gd name="connsiteX14" fmla="*/ 1600045 w 5607730"/>
              <a:gd name="connsiteY14" fmla="*/ 865647 h 4220483"/>
              <a:gd name="connsiteX15" fmla="*/ 1350164 w 5607730"/>
              <a:gd name="connsiteY15" fmla="*/ 917640 h 4220483"/>
              <a:gd name="connsiteX16" fmla="*/ 1125182 w 5607730"/>
              <a:gd name="connsiteY16" fmla="*/ 785188 h 4220483"/>
              <a:gd name="connsiteX17" fmla="*/ 1184817 w 5607730"/>
              <a:gd name="connsiteY17" fmla="*/ 581440 h 4220483"/>
              <a:gd name="connsiteX18" fmla="*/ 1229543 w 5607730"/>
              <a:gd name="connsiteY18" fmla="*/ 357809 h 4220483"/>
              <a:gd name="connsiteX19" fmla="*/ 1428325 w 5607730"/>
              <a:gd name="connsiteY19" fmla="*/ 263387 h 4220483"/>
              <a:gd name="connsiteX20" fmla="*/ 1597291 w 5607730"/>
              <a:gd name="connsiteY20" fmla="*/ 293205 h 4220483"/>
              <a:gd name="connsiteX21" fmla="*/ 1915343 w 5607730"/>
              <a:gd name="connsiteY21" fmla="*/ 124240 h 4220483"/>
              <a:gd name="connsiteX22" fmla="*/ 2253273 w 5607730"/>
              <a:gd name="connsiteY22" fmla="*/ 69574 h 4220483"/>
              <a:gd name="connsiteX23" fmla="*/ 2521630 w 5607730"/>
              <a:gd name="connsiteY23" fmla="*/ 89453 h 4220483"/>
              <a:gd name="connsiteX24" fmla="*/ 2874469 w 5607730"/>
              <a:gd name="connsiteY24" fmla="*/ 89453 h 4220483"/>
              <a:gd name="connsiteX25" fmla="*/ 3162704 w 5607730"/>
              <a:gd name="connsiteY25" fmla="*/ 0 h 4220483"/>
              <a:gd name="connsiteX26" fmla="*/ 3237247 w 5607730"/>
              <a:gd name="connsiteY26" fmla="*/ 19879 h 4220483"/>
              <a:gd name="connsiteX27" fmla="*/ 3495665 w 5607730"/>
              <a:gd name="connsiteY27" fmla="*/ 64605 h 4220483"/>
              <a:gd name="connsiteX28" fmla="*/ 3609965 w 5607730"/>
              <a:gd name="connsiteY28" fmla="*/ 134179 h 4220483"/>
              <a:gd name="connsiteX29" fmla="*/ 3833595 w 5607730"/>
              <a:gd name="connsiteY29" fmla="*/ 377687 h 4220483"/>
              <a:gd name="connsiteX30" fmla="*/ 4106921 w 5607730"/>
              <a:gd name="connsiteY30" fmla="*/ 591379 h 4220483"/>
              <a:gd name="connsiteX31" fmla="*/ 4375278 w 5607730"/>
              <a:gd name="connsiteY31" fmla="*/ 720587 h 4220483"/>
              <a:gd name="connsiteX32" fmla="*/ 4623756 w 5607730"/>
              <a:gd name="connsiteY32" fmla="*/ 944218 h 4220483"/>
              <a:gd name="connsiteX33" fmla="*/ 4882173 w 5607730"/>
              <a:gd name="connsiteY33" fmla="*/ 1013792 h 4220483"/>
              <a:gd name="connsiteX34" fmla="*/ 4981565 w 5607730"/>
              <a:gd name="connsiteY34" fmla="*/ 1207605 h 4220483"/>
              <a:gd name="connsiteX35" fmla="*/ 5056108 w 5607730"/>
              <a:gd name="connsiteY35" fmla="*/ 1500809 h 4220483"/>
              <a:gd name="connsiteX36" fmla="*/ 5324465 w 5607730"/>
              <a:gd name="connsiteY36" fmla="*/ 1714500 h 4220483"/>
              <a:gd name="connsiteX37" fmla="*/ 5528217 w 5607730"/>
              <a:gd name="connsiteY37" fmla="*/ 1928192 h 4220483"/>
              <a:gd name="connsiteX38" fmla="*/ 5607730 w 5607730"/>
              <a:gd name="connsiteY38" fmla="*/ 2171700 h 4220483"/>
              <a:gd name="connsiteX39" fmla="*/ 5567973 w 5607730"/>
              <a:gd name="connsiteY39" fmla="*/ 2410240 h 4220483"/>
              <a:gd name="connsiteX40" fmla="*/ 5438765 w 5607730"/>
              <a:gd name="connsiteY40" fmla="*/ 2643809 h 4220483"/>
              <a:gd name="connsiteX41" fmla="*/ 5399008 w 5607730"/>
              <a:gd name="connsiteY41" fmla="*/ 2678596 h 4220483"/>
              <a:gd name="connsiteX42" fmla="*/ 5314525 w 5607730"/>
              <a:gd name="connsiteY42" fmla="*/ 2658718 h 4220483"/>
              <a:gd name="connsiteX43" fmla="*/ 5249921 w 5607730"/>
              <a:gd name="connsiteY43" fmla="*/ 2559327 h 4220483"/>
              <a:gd name="connsiteX44" fmla="*/ 5200225 w 5607730"/>
              <a:gd name="connsiteY44" fmla="*/ 2469874 h 4220483"/>
              <a:gd name="connsiteX45" fmla="*/ 5100834 w 5607730"/>
              <a:gd name="connsiteY45" fmla="*/ 2335696 h 4220483"/>
              <a:gd name="connsiteX46" fmla="*/ 5031260 w 5607730"/>
              <a:gd name="connsiteY46" fmla="*/ 2271092 h 4220483"/>
              <a:gd name="connsiteX47" fmla="*/ 4996473 w 5607730"/>
              <a:gd name="connsiteY47" fmla="*/ 2216427 h 4220483"/>
              <a:gd name="connsiteX48" fmla="*/ 4971625 w 5607730"/>
              <a:gd name="connsiteY48" fmla="*/ 2261153 h 4220483"/>
              <a:gd name="connsiteX49" fmla="*/ 4951747 w 5607730"/>
              <a:gd name="connsiteY49" fmla="*/ 2276061 h 4220483"/>
              <a:gd name="connsiteX50" fmla="*/ 4911991 w 5607730"/>
              <a:gd name="connsiteY50" fmla="*/ 2241274 h 4220483"/>
              <a:gd name="connsiteX51" fmla="*/ 4852356 w 5607730"/>
              <a:gd name="connsiteY51" fmla="*/ 2251213 h 4220483"/>
              <a:gd name="connsiteX52" fmla="*/ 4787752 w 5607730"/>
              <a:gd name="connsiteY52" fmla="*/ 2290970 h 4220483"/>
              <a:gd name="connsiteX53" fmla="*/ 4733086 w 5607730"/>
              <a:gd name="connsiteY53" fmla="*/ 2360544 h 4220483"/>
              <a:gd name="connsiteX54" fmla="*/ 4728117 w 5607730"/>
              <a:gd name="connsiteY54" fmla="*/ 2430118 h 4220483"/>
              <a:gd name="connsiteX55" fmla="*/ 4688360 w 5607730"/>
              <a:gd name="connsiteY55" fmla="*/ 2454966 h 4220483"/>
              <a:gd name="connsiteX56" fmla="*/ 4743025 w 5607730"/>
              <a:gd name="connsiteY56" fmla="*/ 2534479 h 4220483"/>
              <a:gd name="connsiteX57" fmla="*/ 4777812 w 5607730"/>
              <a:gd name="connsiteY57" fmla="*/ 2594113 h 4220483"/>
              <a:gd name="connsiteX58" fmla="*/ 4817569 w 5607730"/>
              <a:gd name="connsiteY58" fmla="*/ 2648779 h 4220483"/>
              <a:gd name="connsiteX59" fmla="*/ 4862295 w 5607730"/>
              <a:gd name="connsiteY59" fmla="*/ 2703444 h 4220483"/>
              <a:gd name="connsiteX60" fmla="*/ 4872234 w 5607730"/>
              <a:gd name="connsiteY60" fmla="*/ 2748170 h 4220483"/>
              <a:gd name="connsiteX61" fmla="*/ 4872234 w 5607730"/>
              <a:gd name="connsiteY61" fmla="*/ 2792896 h 4220483"/>
              <a:gd name="connsiteX62" fmla="*/ 4832478 w 5607730"/>
              <a:gd name="connsiteY62" fmla="*/ 2922105 h 4220483"/>
              <a:gd name="connsiteX63" fmla="*/ 4703269 w 5607730"/>
              <a:gd name="connsiteY63" fmla="*/ 3061253 h 4220483"/>
              <a:gd name="connsiteX64" fmla="*/ 4509456 w 5607730"/>
              <a:gd name="connsiteY64" fmla="*/ 2728292 h 4220483"/>
              <a:gd name="connsiteX65" fmla="*/ 4380247 w 5607730"/>
              <a:gd name="connsiteY65" fmla="*/ 2564296 h 4220483"/>
              <a:gd name="connsiteX66" fmla="*/ 4121830 w 5607730"/>
              <a:gd name="connsiteY66" fmla="*/ 2479813 h 4220483"/>
              <a:gd name="connsiteX67" fmla="*/ 3749112 w 5607730"/>
              <a:gd name="connsiteY67" fmla="*/ 2425148 h 4220483"/>
              <a:gd name="connsiteX68" fmla="*/ 3455908 w 5607730"/>
              <a:gd name="connsiteY68" fmla="*/ 2524540 h 4220483"/>
              <a:gd name="connsiteX69" fmla="*/ 3132886 w 5607730"/>
              <a:gd name="connsiteY69" fmla="*/ 2499692 h 4220483"/>
              <a:gd name="connsiteX70" fmla="*/ 2874469 w 5607730"/>
              <a:gd name="connsiteY70" fmla="*/ 2504661 h 4220483"/>
              <a:gd name="connsiteX71" fmla="*/ 2442117 w 5607730"/>
              <a:gd name="connsiteY71" fmla="*/ 2514600 h 4220483"/>
              <a:gd name="connsiteX72" fmla="*/ 1866754 w 5607730"/>
              <a:gd name="connsiteY72" fmla="*/ 2594112 h 4220483"/>
              <a:gd name="connsiteX73" fmla="*/ 1769336 w 5607730"/>
              <a:gd name="connsiteY73" fmla="*/ 2809776 h 4220483"/>
              <a:gd name="connsiteX74" fmla="*/ 1746378 w 5607730"/>
              <a:gd name="connsiteY74" fmla="*/ 2981740 h 4220483"/>
              <a:gd name="connsiteX75" fmla="*/ 1665838 w 5607730"/>
              <a:gd name="connsiteY75" fmla="*/ 3066222 h 4220483"/>
              <a:gd name="connsiteX76" fmla="*/ 1567962 w 5607730"/>
              <a:gd name="connsiteY76" fmla="*/ 2988386 h 4220483"/>
              <a:gd name="connsiteX77" fmla="*/ 1465459 w 5607730"/>
              <a:gd name="connsiteY77" fmla="*/ 2863966 h 4220483"/>
              <a:gd name="connsiteX78" fmla="*/ 1363722 w 5607730"/>
              <a:gd name="connsiteY78" fmla="*/ 2683564 h 4220483"/>
              <a:gd name="connsiteX79" fmla="*/ 1338873 w 5607730"/>
              <a:gd name="connsiteY79" fmla="*/ 2579203 h 4220483"/>
              <a:gd name="connsiteX80" fmla="*/ 1358752 w 5607730"/>
              <a:gd name="connsiteY80" fmla="*/ 2777987 h 4220483"/>
              <a:gd name="connsiteX81" fmla="*/ 1522747 w 5607730"/>
              <a:gd name="connsiteY81" fmla="*/ 2986708 h 4220483"/>
              <a:gd name="connsiteX82" fmla="*/ 1691713 w 5607730"/>
              <a:gd name="connsiteY82" fmla="*/ 3414090 h 4220483"/>
              <a:gd name="connsiteX83" fmla="*/ 1935221 w 5607730"/>
              <a:gd name="connsiteY83" fmla="*/ 3876259 h 4220483"/>
              <a:gd name="connsiteX84" fmla="*/ 2029643 w 5607730"/>
              <a:gd name="connsiteY84" fmla="*/ 4005468 h 4220483"/>
              <a:gd name="connsiteX85" fmla="*/ 1666864 w 5607730"/>
              <a:gd name="connsiteY85" fmla="*/ 4204249 h 4220483"/>
              <a:gd name="connsiteX86" fmla="*/ 1666865 w 5607730"/>
              <a:gd name="connsiteY86" fmla="*/ 4209219 h 4220483"/>
              <a:gd name="connsiteX87" fmla="*/ 364839 w 5607730"/>
              <a:gd name="connsiteY87" fmla="*/ 4025345 h 4220483"/>
              <a:gd name="connsiteX88" fmla="*/ 12000 w 5607730"/>
              <a:gd name="connsiteY88" fmla="*/ 3523419 h 4220483"/>
              <a:gd name="connsiteX89" fmla="*/ 141208 w 5607730"/>
              <a:gd name="connsiteY89" fmla="*/ 2623928 h 4220483"/>
              <a:gd name="connsiteX90" fmla="*/ 344960 w 5607730"/>
              <a:gd name="connsiteY90" fmla="*/ 2131941 h 4220483"/>
              <a:gd name="connsiteX91" fmla="*/ 528834 w 5607730"/>
              <a:gd name="connsiteY91" fmla="*/ 2211454 h 4220483"/>
              <a:gd name="connsiteX92" fmla="*/ 603377 w 5607730"/>
              <a:gd name="connsiteY92" fmla="*/ 2236303 h 4220483"/>
              <a:gd name="connsiteX93" fmla="*/ 864132 w 5607730"/>
              <a:gd name="connsiteY93" fmla="*/ 2114485 h 4220483"/>
              <a:gd name="connsiteX94" fmla="*/ 1279004 w 5607730"/>
              <a:gd name="connsiteY94" fmla="*/ 2177929 h 4220483"/>
              <a:gd name="connsiteX0" fmla="*/ 1279004 w 5607730"/>
              <a:gd name="connsiteY0" fmla="*/ 2177929 h 4220483"/>
              <a:gd name="connsiteX1" fmla="*/ 1293624 w 5607730"/>
              <a:gd name="connsiteY1" fmla="*/ 2164635 h 4220483"/>
              <a:gd name="connsiteX2" fmla="*/ 1768260 w 5607730"/>
              <a:gd name="connsiteY2" fmla="*/ 1979546 h 4220483"/>
              <a:gd name="connsiteX3" fmla="*/ 1807234 w 5607730"/>
              <a:gd name="connsiteY3" fmla="*/ 1889605 h 4220483"/>
              <a:gd name="connsiteX4" fmla="*/ 1840213 w 5607730"/>
              <a:gd name="connsiteY4" fmla="*/ 1727712 h 4220483"/>
              <a:gd name="connsiteX5" fmla="*/ 1942146 w 5607730"/>
              <a:gd name="connsiteY5" fmla="*/ 1511853 h 4220483"/>
              <a:gd name="connsiteX6" fmla="*/ 2026092 w 5607730"/>
              <a:gd name="connsiteY6" fmla="*/ 1215048 h 4220483"/>
              <a:gd name="connsiteX7" fmla="*/ 1970639 w 5607730"/>
              <a:gd name="connsiteY7" fmla="*/ 1055438 h 4220483"/>
              <a:gd name="connsiteX8" fmla="*/ 2025068 w 5607730"/>
              <a:gd name="connsiteY8" fmla="*/ 935695 h 4220483"/>
              <a:gd name="connsiteX9" fmla="*/ 1972453 w 5607730"/>
              <a:gd name="connsiteY9" fmla="*/ 854052 h 4220483"/>
              <a:gd name="connsiteX10" fmla="*/ 2064981 w 5607730"/>
              <a:gd name="connsiteY10" fmla="*/ 777852 h 4220483"/>
              <a:gd name="connsiteX11" fmla="*/ 2046839 w 5607730"/>
              <a:gd name="connsiteY11" fmla="*/ 708909 h 4220483"/>
              <a:gd name="connsiteX12" fmla="*/ 1953207 w 5607730"/>
              <a:gd name="connsiteY12" fmla="*/ 789133 h 4220483"/>
              <a:gd name="connsiteX13" fmla="*/ 1866356 w 5607730"/>
              <a:gd name="connsiteY13" fmla="*/ 752526 h 4220483"/>
              <a:gd name="connsiteX14" fmla="*/ 1718206 w 5607730"/>
              <a:gd name="connsiteY14" fmla="*/ 757897 h 4220483"/>
              <a:gd name="connsiteX15" fmla="*/ 1600045 w 5607730"/>
              <a:gd name="connsiteY15" fmla="*/ 865647 h 4220483"/>
              <a:gd name="connsiteX16" fmla="*/ 1350164 w 5607730"/>
              <a:gd name="connsiteY16" fmla="*/ 917640 h 4220483"/>
              <a:gd name="connsiteX17" fmla="*/ 1125182 w 5607730"/>
              <a:gd name="connsiteY17" fmla="*/ 785188 h 4220483"/>
              <a:gd name="connsiteX18" fmla="*/ 1184817 w 5607730"/>
              <a:gd name="connsiteY18" fmla="*/ 581440 h 4220483"/>
              <a:gd name="connsiteX19" fmla="*/ 1229543 w 5607730"/>
              <a:gd name="connsiteY19" fmla="*/ 357809 h 4220483"/>
              <a:gd name="connsiteX20" fmla="*/ 1428325 w 5607730"/>
              <a:gd name="connsiteY20" fmla="*/ 263387 h 4220483"/>
              <a:gd name="connsiteX21" fmla="*/ 1597291 w 5607730"/>
              <a:gd name="connsiteY21" fmla="*/ 293205 h 4220483"/>
              <a:gd name="connsiteX22" fmla="*/ 1915343 w 5607730"/>
              <a:gd name="connsiteY22" fmla="*/ 124240 h 4220483"/>
              <a:gd name="connsiteX23" fmla="*/ 2253273 w 5607730"/>
              <a:gd name="connsiteY23" fmla="*/ 69574 h 4220483"/>
              <a:gd name="connsiteX24" fmla="*/ 2521630 w 5607730"/>
              <a:gd name="connsiteY24" fmla="*/ 89453 h 4220483"/>
              <a:gd name="connsiteX25" fmla="*/ 2874469 w 5607730"/>
              <a:gd name="connsiteY25" fmla="*/ 89453 h 4220483"/>
              <a:gd name="connsiteX26" fmla="*/ 3162704 w 5607730"/>
              <a:gd name="connsiteY26" fmla="*/ 0 h 4220483"/>
              <a:gd name="connsiteX27" fmla="*/ 3237247 w 5607730"/>
              <a:gd name="connsiteY27" fmla="*/ 19879 h 4220483"/>
              <a:gd name="connsiteX28" fmla="*/ 3495665 w 5607730"/>
              <a:gd name="connsiteY28" fmla="*/ 64605 h 4220483"/>
              <a:gd name="connsiteX29" fmla="*/ 3609965 w 5607730"/>
              <a:gd name="connsiteY29" fmla="*/ 134179 h 4220483"/>
              <a:gd name="connsiteX30" fmla="*/ 3833595 w 5607730"/>
              <a:gd name="connsiteY30" fmla="*/ 377687 h 4220483"/>
              <a:gd name="connsiteX31" fmla="*/ 4106921 w 5607730"/>
              <a:gd name="connsiteY31" fmla="*/ 591379 h 4220483"/>
              <a:gd name="connsiteX32" fmla="*/ 4375278 w 5607730"/>
              <a:gd name="connsiteY32" fmla="*/ 720587 h 4220483"/>
              <a:gd name="connsiteX33" fmla="*/ 4623756 w 5607730"/>
              <a:gd name="connsiteY33" fmla="*/ 944218 h 4220483"/>
              <a:gd name="connsiteX34" fmla="*/ 4882173 w 5607730"/>
              <a:gd name="connsiteY34" fmla="*/ 1013792 h 4220483"/>
              <a:gd name="connsiteX35" fmla="*/ 4981565 w 5607730"/>
              <a:gd name="connsiteY35" fmla="*/ 1207605 h 4220483"/>
              <a:gd name="connsiteX36" fmla="*/ 5056108 w 5607730"/>
              <a:gd name="connsiteY36" fmla="*/ 1500809 h 4220483"/>
              <a:gd name="connsiteX37" fmla="*/ 5324465 w 5607730"/>
              <a:gd name="connsiteY37" fmla="*/ 1714500 h 4220483"/>
              <a:gd name="connsiteX38" fmla="*/ 5528217 w 5607730"/>
              <a:gd name="connsiteY38" fmla="*/ 1928192 h 4220483"/>
              <a:gd name="connsiteX39" fmla="*/ 5607730 w 5607730"/>
              <a:gd name="connsiteY39" fmla="*/ 2171700 h 4220483"/>
              <a:gd name="connsiteX40" fmla="*/ 5567973 w 5607730"/>
              <a:gd name="connsiteY40" fmla="*/ 2410240 h 4220483"/>
              <a:gd name="connsiteX41" fmla="*/ 5438765 w 5607730"/>
              <a:gd name="connsiteY41" fmla="*/ 2643809 h 4220483"/>
              <a:gd name="connsiteX42" fmla="*/ 5399008 w 5607730"/>
              <a:gd name="connsiteY42" fmla="*/ 2678596 h 4220483"/>
              <a:gd name="connsiteX43" fmla="*/ 5314525 w 5607730"/>
              <a:gd name="connsiteY43" fmla="*/ 2658718 h 4220483"/>
              <a:gd name="connsiteX44" fmla="*/ 5249921 w 5607730"/>
              <a:gd name="connsiteY44" fmla="*/ 2559327 h 4220483"/>
              <a:gd name="connsiteX45" fmla="*/ 5200225 w 5607730"/>
              <a:gd name="connsiteY45" fmla="*/ 2469874 h 4220483"/>
              <a:gd name="connsiteX46" fmla="*/ 5100834 w 5607730"/>
              <a:gd name="connsiteY46" fmla="*/ 2335696 h 4220483"/>
              <a:gd name="connsiteX47" fmla="*/ 5031260 w 5607730"/>
              <a:gd name="connsiteY47" fmla="*/ 2271092 h 4220483"/>
              <a:gd name="connsiteX48" fmla="*/ 4996473 w 5607730"/>
              <a:gd name="connsiteY48" fmla="*/ 2216427 h 4220483"/>
              <a:gd name="connsiteX49" fmla="*/ 4971625 w 5607730"/>
              <a:gd name="connsiteY49" fmla="*/ 2261153 h 4220483"/>
              <a:gd name="connsiteX50" fmla="*/ 4951747 w 5607730"/>
              <a:gd name="connsiteY50" fmla="*/ 2276061 h 4220483"/>
              <a:gd name="connsiteX51" fmla="*/ 4911991 w 5607730"/>
              <a:gd name="connsiteY51" fmla="*/ 2241274 h 4220483"/>
              <a:gd name="connsiteX52" fmla="*/ 4852356 w 5607730"/>
              <a:gd name="connsiteY52" fmla="*/ 2251213 h 4220483"/>
              <a:gd name="connsiteX53" fmla="*/ 4787752 w 5607730"/>
              <a:gd name="connsiteY53" fmla="*/ 2290970 h 4220483"/>
              <a:gd name="connsiteX54" fmla="*/ 4733086 w 5607730"/>
              <a:gd name="connsiteY54" fmla="*/ 2360544 h 4220483"/>
              <a:gd name="connsiteX55" fmla="*/ 4728117 w 5607730"/>
              <a:gd name="connsiteY55" fmla="*/ 2430118 h 4220483"/>
              <a:gd name="connsiteX56" fmla="*/ 4688360 w 5607730"/>
              <a:gd name="connsiteY56" fmla="*/ 2454966 h 4220483"/>
              <a:gd name="connsiteX57" fmla="*/ 4743025 w 5607730"/>
              <a:gd name="connsiteY57" fmla="*/ 2534479 h 4220483"/>
              <a:gd name="connsiteX58" fmla="*/ 4777812 w 5607730"/>
              <a:gd name="connsiteY58" fmla="*/ 2594113 h 4220483"/>
              <a:gd name="connsiteX59" fmla="*/ 4817569 w 5607730"/>
              <a:gd name="connsiteY59" fmla="*/ 2648779 h 4220483"/>
              <a:gd name="connsiteX60" fmla="*/ 4862295 w 5607730"/>
              <a:gd name="connsiteY60" fmla="*/ 2703444 h 4220483"/>
              <a:gd name="connsiteX61" fmla="*/ 4872234 w 5607730"/>
              <a:gd name="connsiteY61" fmla="*/ 2748170 h 4220483"/>
              <a:gd name="connsiteX62" fmla="*/ 4872234 w 5607730"/>
              <a:gd name="connsiteY62" fmla="*/ 2792896 h 4220483"/>
              <a:gd name="connsiteX63" fmla="*/ 4832478 w 5607730"/>
              <a:gd name="connsiteY63" fmla="*/ 2922105 h 4220483"/>
              <a:gd name="connsiteX64" fmla="*/ 4703269 w 5607730"/>
              <a:gd name="connsiteY64" fmla="*/ 3061253 h 4220483"/>
              <a:gd name="connsiteX65" fmla="*/ 4509456 w 5607730"/>
              <a:gd name="connsiteY65" fmla="*/ 2728292 h 4220483"/>
              <a:gd name="connsiteX66" fmla="*/ 4380247 w 5607730"/>
              <a:gd name="connsiteY66" fmla="*/ 2564296 h 4220483"/>
              <a:gd name="connsiteX67" fmla="*/ 4121830 w 5607730"/>
              <a:gd name="connsiteY67" fmla="*/ 2479813 h 4220483"/>
              <a:gd name="connsiteX68" fmla="*/ 3749112 w 5607730"/>
              <a:gd name="connsiteY68" fmla="*/ 2425148 h 4220483"/>
              <a:gd name="connsiteX69" fmla="*/ 3455908 w 5607730"/>
              <a:gd name="connsiteY69" fmla="*/ 2524540 h 4220483"/>
              <a:gd name="connsiteX70" fmla="*/ 3132886 w 5607730"/>
              <a:gd name="connsiteY70" fmla="*/ 2499692 h 4220483"/>
              <a:gd name="connsiteX71" fmla="*/ 2874469 w 5607730"/>
              <a:gd name="connsiteY71" fmla="*/ 2504661 h 4220483"/>
              <a:gd name="connsiteX72" fmla="*/ 2442117 w 5607730"/>
              <a:gd name="connsiteY72" fmla="*/ 2514600 h 4220483"/>
              <a:gd name="connsiteX73" fmla="*/ 1866754 w 5607730"/>
              <a:gd name="connsiteY73" fmla="*/ 2594112 h 4220483"/>
              <a:gd name="connsiteX74" fmla="*/ 1769336 w 5607730"/>
              <a:gd name="connsiteY74" fmla="*/ 2809776 h 4220483"/>
              <a:gd name="connsiteX75" fmla="*/ 1746378 w 5607730"/>
              <a:gd name="connsiteY75" fmla="*/ 2981740 h 4220483"/>
              <a:gd name="connsiteX76" fmla="*/ 1665838 w 5607730"/>
              <a:gd name="connsiteY76" fmla="*/ 3066222 h 4220483"/>
              <a:gd name="connsiteX77" fmla="*/ 1567962 w 5607730"/>
              <a:gd name="connsiteY77" fmla="*/ 2988386 h 4220483"/>
              <a:gd name="connsiteX78" fmla="*/ 1465459 w 5607730"/>
              <a:gd name="connsiteY78" fmla="*/ 2863966 h 4220483"/>
              <a:gd name="connsiteX79" fmla="*/ 1363722 w 5607730"/>
              <a:gd name="connsiteY79" fmla="*/ 2683564 h 4220483"/>
              <a:gd name="connsiteX80" fmla="*/ 1338873 w 5607730"/>
              <a:gd name="connsiteY80" fmla="*/ 2579203 h 4220483"/>
              <a:gd name="connsiteX81" fmla="*/ 1358752 w 5607730"/>
              <a:gd name="connsiteY81" fmla="*/ 2777987 h 4220483"/>
              <a:gd name="connsiteX82" fmla="*/ 1522747 w 5607730"/>
              <a:gd name="connsiteY82" fmla="*/ 2986708 h 4220483"/>
              <a:gd name="connsiteX83" fmla="*/ 1691713 w 5607730"/>
              <a:gd name="connsiteY83" fmla="*/ 3414090 h 4220483"/>
              <a:gd name="connsiteX84" fmla="*/ 1935221 w 5607730"/>
              <a:gd name="connsiteY84" fmla="*/ 3876259 h 4220483"/>
              <a:gd name="connsiteX85" fmla="*/ 2029643 w 5607730"/>
              <a:gd name="connsiteY85" fmla="*/ 4005468 h 4220483"/>
              <a:gd name="connsiteX86" fmla="*/ 1666864 w 5607730"/>
              <a:gd name="connsiteY86" fmla="*/ 4204249 h 4220483"/>
              <a:gd name="connsiteX87" fmla="*/ 1666865 w 5607730"/>
              <a:gd name="connsiteY87" fmla="*/ 4209219 h 4220483"/>
              <a:gd name="connsiteX88" fmla="*/ 364839 w 5607730"/>
              <a:gd name="connsiteY88" fmla="*/ 4025345 h 4220483"/>
              <a:gd name="connsiteX89" fmla="*/ 12000 w 5607730"/>
              <a:gd name="connsiteY89" fmla="*/ 3523419 h 4220483"/>
              <a:gd name="connsiteX90" fmla="*/ 141208 w 5607730"/>
              <a:gd name="connsiteY90" fmla="*/ 2623928 h 4220483"/>
              <a:gd name="connsiteX91" fmla="*/ 344960 w 5607730"/>
              <a:gd name="connsiteY91" fmla="*/ 2131941 h 4220483"/>
              <a:gd name="connsiteX92" fmla="*/ 528834 w 5607730"/>
              <a:gd name="connsiteY92" fmla="*/ 2211454 h 4220483"/>
              <a:gd name="connsiteX93" fmla="*/ 603377 w 5607730"/>
              <a:gd name="connsiteY93" fmla="*/ 2236303 h 4220483"/>
              <a:gd name="connsiteX94" fmla="*/ 864132 w 5607730"/>
              <a:gd name="connsiteY94" fmla="*/ 2114485 h 4220483"/>
              <a:gd name="connsiteX95" fmla="*/ 1279004 w 5607730"/>
              <a:gd name="connsiteY95" fmla="*/ 2177929 h 4220483"/>
              <a:gd name="connsiteX0" fmla="*/ 1551720 w 5607730"/>
              <a:gd name="connsiteY0" fmla="*/ 2145844 h 4220483"/>
              <a:gd name="connsiteX1" fmla="*/ 1293624 w 5607730"/>
              <a:gd name="connsiteY1" fmla="*/ 2164635 h 4220483"/>
              <a:gd name="connsiteX2" fmla="*/ 1768260 w 5607730"/>
              <a:gd name="connsiteY2" fmla="*/ 1979546 h 4220483"/>
              <a:gd name="connsiteX3" fmla="*/ 1807234 w 5607730"/>
              <a:gd name="connsiteY3" fmla="*/ 1889605 h 4220483"/>
              <a:gd name="connsiteX4" fmla="*/ 1840213 w 5607730"/>
              <a:gd name="connsiteY4" fmla="*/ 1727712 h 4220483"/>
              <a:gd name="connsiteX5" fmla="*/ 1942146 w 5607730"/>
              <a:gd name="connsiteY5" fmla="*/ 1511853 h 4220483"/>
              <a:gd name="connsiteX6" fmla="*/ 2026092 w 5607730"/>
              <a:gd name="connsiteY6" fmla="*/ 1215048 h 4220483"/>
              <a:gd name="connsiteX7" fmla="*/ 1970639 w 5607730"/>
              <a:gd name="connsiteY7" fmla="*/ 1055438 h 4220483"/>
              <a:gd name="connsiteX8" fmla="*/ 2025068 w 5607730"/>
              <a:gd name="connsiteY8" fmla="*/ 935695 h 4220483"/>
              <a:gd name="connsiteX9" fmla="*/ 1972453 w 5607730"/>
              <a:gd name="connsiteY9" fmla="*/ 854052 h 4220483"/>
              <a:gd name="connsiteX10" fmla="*/ 2064981 w 5607730"/>
              <a:gd name="connsiteY10" fmla="*/ 777852 h 4220483"/>
              <a:gd name="connsiteX11" fmla="*/ 2046839 w 5607730"/>
              <a:gd name="connsiteY11" fmla="*/ 708909 h 4220483"/>
              <a:gd name="connsiteX12" fmla="*/ 1953207 w 5607730"/>
              <a:gd name="connsiteY12" fmla="*/ 789133 h 4220483"/>
              <a:gd name="connsiteX13" fmla="*/ 1866356 w 5607730"/>
              <a:gd name="connsiteY13" fmla="*/ 752526 h 4220483"/>
              <a:gd name="connsiteX14" fmla="*/ 1718206 w 5607730"/>
              <a:gd name="connsiteY14" fmla="*/ 757897 h 4220483"/>
              <a:gd name="connsiteX15" fmla="*/ 1600045 w 5607730"/>
              <a:gd name="connsiteY15" fmla="*/ 865647 h 4220483"/>
              <a:gd name="connsiteX16" fmla="*/ 1350164 w 5607730"/>
              <a:gd name="connsiteY16" fmla="*/ 917640 h 4220483"/>
              <a:gd name="connsiteX17" fmla="*/ 1125182 w 5607730"/>
              <a:gd name="connsiteY17" fmla="*/ 785188 h 4220483"/>
              <a:gd name="connsiteX18" fmla="*/ 1184817 w 5607730"/>
              <a:gd name="connsiteY18" fmla="*/ 581440 h 4220483"/>
              <a:gd name="connsiteX19" fmla="*/ 1229543 w 5607730"/>
              <a:gd name="connsiteY19" fmla="*/ 357809 h 4220483"/>
              <a:gd name="connsiteX20" fmla="*/ 1428325 w 5607730"/>
              <a:gd name="connsiteY20" fmla="*/ 263387 h 4220483"/>
              <a:gd name="connsiteX21" fmla="*/ 1597291 w 5607730"/>
              <a:gd name="connsiteY21" fmla="*/ 293205 h 4220483"/>
              <a:gd name="connsiteX22" fmla="*/ 1915343 w 5607730"/>
              <a:gd name="connsiteY22" fmla="*/ 124240 h 4220483"/>
              <a:gd name="connsiteX23" fmla="*/ 2253273 w 5607730"/>
              <a:gd name="connsiteY23" fmla="*/ 69574 h 4220483"/>
              <a:gd name="connsiteX24" fmla="*/ 2521630 w 5607730"/>
              <a:gd name="connsiteY24" fmla="*/ 89453 h 4220483"/>
              <a:gd name="connsiteX25" fmla="*/ 2874469 w 5607730"/>
              <a:gd name="connsiteY25" fmla="*/ 89453 h 4220483"/>
              <a:gd name="connsiteX26" fmla="*/ 3162704 w 5607730"/>
              <a:gd name="connsiteY26" fmla="*/ 0 h 4220483"/>
              <a:gd name="connsiteX27" fmla="*/ 3237247 w 5607730"/>
              <a:gd name="connsiteY27" fmla="*/ 19879 h 4220483"/>
              <a:gd name="connsiteX28" fmla="*/ 3495665 w 5607730"/>
              <a:gd name="connsiteY28" fmla="*/ 64605 h 4220483"/>
              <a:gd name="connsiteX29" fmla="*/ 3609965 w 5607730"/>
              <a:gd name="connsiteY29" fmla="*/ 134179 h 4220483"/>
              <a:gd name="connsiteX30" fmla="*/ 3833595 w 5607730"/>
              <a:gd name="connsiteY30" fmla="*/ 377687 h 4220483"/>
              <a:gd name="connsiteX31" fmla="*/ 4106921 w 5607730"/>
              <a:gd name="connsiteY31" fmla="*/ 591379 h 4220483"/>
              <a:gd name="connsiteX32" fmla="*/ 4375278 w 5607730"/>
              <a:gd name="connsiteY32" fmla="*/ 720587 h 4220483"/>
              <a:gd name="connsiteX33" fmla="*/ 4623756 w 5607730"/>
              <a:gd name="connsiteY33" fmla="*/ 944218 h 4220483"/>
              <a:gd name="connsiteX34" fmla="*/ 4882173 w 5607730"/>
              <a:gd name="connsiteY34" fmla="*/ 1013792 h 4220483"/>
              <a:gd name="connsiteX35" fmla="*/ 4981565 w 5607730"/>
              <a:gd name="connsiteY35" fmla="*/ 1207605 h 4220483"/>
              <a:gd name="connsiteX36" fmla="*/ 5056108 w 5607730"/>
              <a:gd name="connsiteY36" fmla="*/ 1500809 h 4220483"/>
              <a:gd name="connsiteX37" fmla="*/ 5324465 w 5607730"/>
              <a:gd name="connsiteY37" fmla="*/ 1714500 h 4220483"/>
              <a:gd name="connsiteX38" fmla="*/ 5528217 w 5607730"/>
              <a:gd name="connsiteY38" fmla="*/ 1928192 h 4220483"/>
              <a:gd name="connsiteX39" fmla="*/ 5607730 w 5607730"/>
              <a:gd name="connsiteY39" fmla="*/ 2171700 h 4220483"/>
              <a:gd name="connsiteX40" fmla="*/ 5567973 w 5607730"/>
              <a:gd name="connsiteY40" fmla="*/ 2410240 h 4220483"/>
              <a:gd name="connsiteX41" fmla="*/ 5438765 w 5607730"/>
              <a:gd name="connsiteY41" fmla="*/ 2643809 h 4220483"/>
              <a:gd name="connsiteX42" fmla="*/ 5399008 w 5607730"/>
              <a:gd name="connsiteY42" fmla="*/ 2678596 h 4220483"/>
              <a:gd name="connsiteX43" fmla="*/ 5314525 w 5607730"/>
              <a:gd name="connsiteY43" fmla="*/ 2658718 h 4220483"/>
              <a:gd name="connsiteX44" fmla="*/ 5249921 w 5607730"/>
              <a:gd name="connsiteY44" fmla="*/ 2559327 h 4220483"/>
              <a:gd name="connsiteX45" fmla="*/ 5200225 w 5607730"/>
              <a:gd name="connsiteY45" fmla="*/ 2469874 h 4220483"/>
              <a:gd name="connsiteX46" fmla="*/ 5100834 w 5607730"/>
              <a:gd name="connsiteY46" fmla="*/ 2335696 h 4220483"/>
              <a:gd name="connsiteX47" fmla="*/ 5031260 w 5607730"/>
              <a:gd name="connsiteY47" fmla="*/ 2271092 h 4220483"/>
              <a:gd name="connsiteX48" fmla="*/ 4996473 w 5607730"/>
              <a:gd name="connsiteY48" fmla="*/ 2216427 h 4220483"/>
              <a:gd name="connsiteX49" fmla="*/ 4971625 w 5607730"/>
              <a:gd name="connsiteY49" fmla="*/ 2261153 h 4220483"/>
              <a:gd name="connsiteX50" fmla="*/ 4951747 w 5607730"/>
              <a:gd name="connsiteY50" fmla="*/ 2276061 h 4220483"/>
              <a:gd name="connsiteX51" fmla="*/ 4911991 w 5607730"/>
              <a:gd name="connsiteY51" fmla="*/ 2241274 h 4220483"/>
              <a:gd name="connsiteX52" fmla="*/ 4852356 w 5607730"/>
              <a:gd name="connsiteY52" fmla="*/ 2251213 h 4220483"/>
              <a:gd name="connsiteX53" fmla="*/ 4787752 w 5607730"/>
              <a:gd name="connsiteY53" fmla="*/ 2290970 h 4220483"/>
              <a:gd name="connsiteX54" fmla="*/ 4733086 w 5607730"/>
              <a:gd name="connsiteY54" fmla="*/ 2360544 h 4220483"/>
              <a:gd name="connsiteX55" fmla="*/ 4728117 w 5607730"/>
              <a:gd name="connsiteY55" fmla="*/ 2430118 h 4220483"/>
              <a:gd name="connsiteX56" fmla="*/ 4688360 w 5607730"/>
              <a:gd name="connsiteY56" fmla="*/ 2454966 h 4220483"/>
              <a:gd name="connsiteX57" fmla="*/ 4743025 w 5607730"/>
              <a:gd name="connsiteY57" fmla="*/ 2534479 h 4220483"/>
              <a:gd name="connsiteX58" fmla="*/ 4777812 w 5607730"/>
              <a:gd name="connsiteY58" fmla="*/ 2594113 h 4220483"/>
              <a:gd name="connsiteX59" fmla="*/ 4817569 w 5607730"/>
              <a:gd name="connsiteY59" fmla="*/ 2648779 h 4220483"/>
              <a:gd name="connsiteX60" fmla="*/ 4862295 w 5607730"/>
              <a:gd name="connsiteY60" fmla="*/ 2703444 h 4220483"/>
              <a:gd name="connsiteX61" fmla="*/ 4872234 w 5607730"/>
              <a:gd name="connsiteY61" fmla="*/ 2748170 h 4220483"/>
              <a:gd name="connsiteX62" fmla="*/ 4872234 w 5607730"/>
              <a:gd name="connsiteY62" fmla="*/ 2792896 h 4220483"/>
              <a:gd name="connsiteX63" fmla="*/ 4832478 w 5607730"/>
              <a:gd name="connsiteY63" fmla="*/ 2922105 h 4220483"/>
              <a:gd name="connsiteX64" fmla="*/ 4703269 w 5607730"/>
              <a:gd name="connsiteY64" fmla="*/ 3061253 h 4220483"/>
              <a:gd name="connsiteX65" fmla="*/ 4509456 w 5607730"/>
              <a:gd name="connsiteY65" fmla="*/ 2728292 h 4220483"/>
              <a:gd name="connsiteX66" fmla="*/ 4380247 w 5607730"/>
              <a:gd name="connsiteY66" fmla="*/ 2564296 h 4220483"/>
              <a:gd name="connsiteX67" fmla="*/ 4121830 w 5607730"/>
              <a:gd name="connsiteY67" fmla="*/ 2479813 h 4220483"/>
              <a:gd name="connsiteX68" fmla="*/ 3749112 w 5607730"/>
              <a:gd name="connsiteY68" fmla="*/ 2425148 h 4220483"/>
              <a:gd name="connsiteX69" fmla="*/ 3455908 w 5607730"/>
              <a:gd name="connsiteY69" fmla="*/ 2524540 h 4220483"/>
              <a:gd name="connsiteX70" fmla="*/ 3132886 w 5607730"/>
              <a:gd name="connsiteY70" fmla="*/ 2499692 h 4220483"/>
              <a:gd name="connsiteX71" fmla="*/ 2874469 w 5607730"/>
              <a:gd name="connsiteY71" fmla="*/ 2504661 h 4220483"/>
              <a:gd name="connsiteX72" fmla="*/ 2442117 w 5607730"/>
              <a:gd name="connsiteY72" fmla="*/ 2514600 h 4220483"/>
              <a:gd name="connsiteX73" fmla="*/ 1866754 w 5607730"/>
              <a:gd name="connsiteY73" fmla="*/ 2594112 h 4220483"/>
              <a:gd name="connsiteX74" fmla="*/ 1769336 w 5607730"/>
              <a:gd name="connsiteY74" fmla="*/ 2809776 h 4220483"/>
              <a:gd name="connsiteX75" fmla="*/ 1746378 w 5607730"/>
              <a:gd name="connsiteY75" fmla="*/ 2981740 h 4220483"/>
              <a:gd name="connsiteX76" fmla="*/ 1665838 w 5607730"/>
              <a:gd name="connsiteY76" fmla="*/ 3066222 h 4220483"/>
              <a:gd name="connsiteX77" fmla="*/ 1567962 w 5607730"/>
              <a:gd name="connsiteY77" fmla="*/ 2988386 h 4220483"/>
              <a:gd name="connsiteX78" fmla="*/ 1465459 w 5607730"/>
              <a:gd name="connsiteY78" fmla="*/ 2863966 h 4220483"/>
              <a:gd name="connsiteX79" fmla="*/ 1363722 w 5607730"/>
              <a:gd name="connsiteY79" fmla="*/ 2683564 h 4220483"/>
              <a:gd name="connsiteX80" fmla="*/ 1338873 w 5607730"/>
              <a:gd name="connsiteY80" fmla="*/ 2579203 h 4220483"/>
              <a:gd name="connsiteX81" fmla="*/ 1358752 w 5607730"/>
              <a:gd name="connsiteY81" fmla="*/ 2777987 h 4220483"/>
              <a:gd name="connsiteX82" fmla="*/ 1522747 w 5607730"/>
              <a:gd name="connsiteY82" fmla="*/ 2986708 h 4220483"/>
              <a:gd name="connsiteX83" fmla="*/ 1691713 w 5607730"/>
              <a:gd name="connsiteY83" fmla="*/ 3414090 h 4220483"/>
              <a:gd name="connsiteX84" fmla="*/ 1935221 w 5607730"/>
              <a:gd name="connsiteY84" fmla="*/ 3876259 h 4220483"/>
              <a:gd name="connsiteX85" fmla="*/ 2029643 w 5607730"/>
              <a:gd name="connsiteY85" fmla="*/ 4005468 h 4220483"/>
              <a:gd name="connsiteX86" fmla="*/ 1666864 w 5607730"/>
              <a:gd name="connsiteY86" fmla="*/ 4204249 h 4220483"/>
              <a:gd name="connsiteX87" fmla="*/ 1666865 w 5607730"/>
              <a:gd name="connsiteY87" fmla="*/ 4209219 h 4220483"/>
              <a:gd name="connsiteX88" fmla="*/ 364839 w 5607730"/>
              <a:gd name="connsiteY88" fmla="*/ 4025345 h 4220483"/>
              <a:gd name="connsiteX89" fmla="*/ 12000 w 5607730"/>
              <a:gd name="connsiteY89" fmla="*/ 3523419 h 4220483"/>
              <a:gd name="connsiteX90" fmla="*/ 141208 w 5607730"/>
              <a:gd name="connsiteY90" fmla="*/ 2623928 h 4220483"/>
              <a:gd name="connsiteX91" fmla="*/ 344960 w 5607730"/>
              <a:gd name="connsiteY91" fmla="*/ 2131941 h 4220483"/>
              <a:gd name="connsiteX92" fmla="*/ 528834 w 5607730"/>
              <a:gd name="connsiteY92" fmla="*/ 2211454 h 4220483"/>
              <a:gd name="connsiteX93" fmla="*/ 603377 w 5607730"/>
              <a:gd name="connsiteY93" fmla="*/ 2236303 h 4220483"/>
              <a:gd name="connsiteX94" fmla="*/ 864132 w 5607730"/>
              <a:gd name="connsiteY94" fmla="*/ 2114485 h 4220483"/>
              <a:gd name="connsiteX95" fmla="*/ 1551720 w 5607730"/>
              <a:gd name="connsiteY95" fmla="*/ 2145844 h 4220483"/>
              <a:gd name="connsiteX0" fmla="*/ 1551720 w 5607730"/>
              <a:gd name="connsiteY0" fmla="*/ 2145844 h 4220483"/>
              <a:gd name="connsiteX1" fmla="*/ 1571628 w 5607730"/>
              <a:gd name="connsiteY1" fmla="*/ 2114393 h 4220483"/>
              <a:gd name="connsiteX2" fmla="*/ 1768260 w 5607730"/>
              <a:gd name="connsiteY2" fmla="*/ 1979546 h 4220483"/>
              <a:gd name="connsiteX3" fmla="*/ 1807234 w 5607730"/>
              <a:gd name="connsiteY3" fmla="*/ 1889605 h 4220483"/>
              <a:gd name="connsiteX4" fmla="*/ 1840213 w 5607730"/>
              <a:gd name="connsiteY4" fmla="*/ 1727712 h 4220483"/>
              <a:gd name="connsiteX5" fmla="*/ 1942146 w 5607730"/>
              <a:gd name="connsiteY5" fmla="*/ 1511853 h 4220483"/>
              <a:gd name="connsiteX6" fmla="*/ 2026092 w 5607730"/>
              <a:gd name="connsiteY6" fmla="*/ 1215048 h 4220483"/>
              <a:gd name="connsiteX7" fmla="*/ 1970639 w 5607730"/>
              <a:gd name="connsiteY7" fmla="*/ 1055438 h 4220483"/>
              <a:gd name="connsiteX8" fmla="*/ 2025068 w 5607730"/>
              <a:gd name="connsiteY8" fmla="*/ 935695 h 4220483"/>
              <a:gd name="connsiteX9" fmla="*/ 1972453 w 5607730"/>
              <a:gd name="connsiteY9" fmla="*/ 854052 h 4220483"/>
              <a:gd name="connsiteX10" fmla="*/ 2064981 w 5607730"/>
              <a:gd name="connsiteY10" fmla="*/ 777852 h 4220483"/>
              <a:gd name="connsiteX11" fmla="*/ 2046839 w 5607730"/>
              <a:gd name="connsiteY11" fmla="*/ 708909 h 4220483"/>
              <a:gd name="connsiteX12" fmla="*/ 1953207 w 5607730"/>
              <a:gd name="connsiteY12" fmla="*/ 789133 h 4220483"/>
              <a:gd name="connsiteX13" fmla="*/ 1866356 w 5607730"/>
              <a:gd name="connsiteY13" fmla="*/ 752526 h 4220483"/>
              <a:gd name="connsiteX14" fmla="*/ 1718206 w 5607730"/>
              <a:gd name="connsiteY14" fmla="*/ 757897 h 4220483"/>
              <a:gd name="connsiteX15" fmla="*/ 1600045 w 5607730"/>
              <a:gd name="connsiteY15" fmla="*/ 865647 h 4220483"/>
              <a:gd name="connsiteX16" fmla="*/ 1350164 w 5607730"/>
              <a:gd name="connsiteY16" fmla="*/ 917640 h 4220483"/>
              <a:gd name="connsiteX17" fmla="*/ 1125182 w 5607730"/>
              <a:gd name="connsiteY17" fmla="*/ 785188 h 4220483"/>
              <a:gd name="connsiteX18" fmla="*/ 1184817 w 5607730"/>
              <a:gd name="connsiteY18" fmla="*/ 581440 h 4220483"/>
              <a:gd name="connsiteX19" fmla="*/ 1229543 w 5607730"/>
              <a:gd name="connsiteY19" fmla="*/ 357809 h 4220483"/>
              <a:gd name="connsiteX20" fmla="*/ 1428325 w 5607730"/>
              <a:gd name="connsiteY20" fmla="*/ 263387 h 4220483"/>
              <a:gd name="connsiteX21" fmla="*/ 1597291 w 5607730"/>
              <a:gd name="connsiteY21" fmla="*/ 293205 h 4220483"/>
              <a:gd name="connsiteX22" fmla="*/ 1915343 w 5607730"/>
              <a:gd name="connsiteY22" fmla="*/ 124240 h 4220483"/>
              <a:gd name="connsiteX23" fmla="*/ 2253273 w 5607730"/>
              <a:gd name="connsiteY23" fmla="*/ 69574 h 4220483"/>
              <a:gd name="connsiteX24" fmla="*/ 2521630 w 5607730"/>
              <a:gd name="connsiteY24" fmla="*/ 89453 h 4220483"/>
              <a:gd name="connsiteX25" fmla="*/ 2874469 w 5607730"/>
              <a:gd name="connsiteY25" fmla="*/ 89453 h 4220483"/>
              <a:gd name="connsiteX26" fmla="*/ 3162704 w 5607730"/>
              <a:gd name="connsiteY26" fmla="*/ 0 h 4220483"/>
              <a:gd name="connsiteX27" fmla="*/ 3237247 w 5607730"/>
              <a:gd name="connsiteY27" fmla="*/ 19879 h 4220483"/>
              <a:gd name="connsiteX28" fmla="*/ 3495665 w 5607730"/>
              <a:gd name="connsiteY28" fmla="*/ 64605 h 4220483"/>
              <a:gd name="connsiteX29" fmla="*/ 3609965 w 5607730"/>
              <a:gd name="connsiteY29" fmla="*/ 134179 h 4220483"/>
              <a:gd name="connsiteX30" fmla="*/ 3833595 w 5607730"/>
              <a:gd name="connsiteY30" fmla="*/ 377687 h 4220483"/>
              <a:gd name="connsiteX31" fmla="*/ 4106921 w 5607730"/>
              <a:gd name="connsiteY31" fmla="*/ 591379 h 4220483"/>
              <a:gd name="connsiteX32" fmla="*/ 4375278 w 5607730"/>
              <a:gd name="connsiteY32" fmla="*/ 720587 h 4220483"/>
              <a:gd name="connsiteX33" fmla="*/ 4623756 w 5607730"/>
              <a:gd name="connsiteY33" fmla="*/ 944218 h 4220483"/>
              <a:gd name="connsiteX34" fmla="*/ 4882173 w 5607730"/>
              <a:gd name="connsiteY34" fmla="*/ 1013792 h 4220483"/>
              <a:gd name="connsiteX35" fmla="*/ 4981565 w 5607730"/>
              <a:gd name="connsiteY35" fmla="*/ 1207605 h 4220483"/>
              <a:gd name="connsiteX36" fmla="*/ 5056108 w 5607730"/>
              <a:gd name="connsiteY36" fmla="*/ 1500809 h 4220483"/>
              <a:gd name="connsiteX37" fmla="*/ 5324465 w 5607730"/>
              <a:gd name="connsiteY37" fmla="*/ 1714500 h 4220483"/>
              <a:gd name="connsiteX38" fmla="*/ 5528217 w 5607730"/>
              <a:gd name="connsiteY38" fmla="*/ 1928192 h 4220483"/>
              <a:gd name="connsiteX39" fmla="*/ 5607730 w 5607730"/>
              <a:gd name="connsiteY39" fmla="*/ 2171700 h 4220483"/>
              <a:gd name="connsiteX40" fmla="*/ 5567973 w 5607730"/>
              <a:gd name="connsiteY40" fmla="*/ 2410240 h 4220483"/>
              <a:gd name="connsiteX41" fmla="*/ 5438765 w 5607730"/>
              <a:gd name="connsiteY41" fmla="*/ 2643809 h 4220483"/>
              <a:gd name="connsiteX42" fmla="*/ 5399008 w 5607730"/>
              <a:gd name="connsiteY42" fmla="*/ 2678596 h 4220483"/>
              <a:gd name="connsiteX43" fmla="*/ 5314525 w 5607730"/>
              <a:gd name="connsiteY43" fmla="*/ 2658718 h 4220483"/>
              <a:gd name="connsiteX44" fmla="*/ 5249921 w 5607730"/>
              <a:gd name="connsiteY44" fmla="*/ 2559327 h 4220483"/>
              <a:gd name="connsiteX45" fmla="*/ 5200225 w 5607730"/>
              <a:gd name="connsiteY45" fmla="*/ 2469874 h 4220483"/>
              <a:gd name="connsiteX46" fmla="*/ 5100834 w 5607730"/>
              <a:gd name="connsiteY46" fmla="*/ 2335696 h 4220483"/>
              <a:gd name="connsiteX47" fmla="*/ 5031260 w 5607730"/>
              <a:gd name="connsiteY47" fmla="*/ 2271092 h 4220483"/>
              <a:gd name="connsiteX48" fmla="*/ 4996473 w 5607730"/>
              <a:gd name="connsiteY48" fmla="*/ 2216427 h 4220483"/>
              <a:gd name="connsiteX49" fmla="*/ 4971625 w 5607730"/>
              <a:gd name="connsiteY49" fmla="*/ 2261153 h 4220483"/>
              <a:gd name="connsiteX50" fmla="*/ 4951747 w 5607730"/>
              <a:gd name="connsiteY50" fmla="*/ 2276061 h 4220483"/>
              <a:gd name="connsiteX51" fmla="*/ 4911991 w 5607730"/>
              <a:gd name="connsiteY51" fmla="*/ 2241274 h 4220483"/>
              <a:gd name="connsiteX52" fmla="*/ 4852356 w 5607730"/>
              <a:gd name="connsiteY52" fmla="*/ 2251213 h 4220483"/>
              <a:gd name="connsiteX53" fmla="*/ 4787752 w 5607730"/>
              <a:gd name="connsiteY53" fmla="*/ 2290970 h 4220483"/>
              <a:gd name="connsiteX54" fmla="*/ 4733086 w 5607730"/>
              <a:gd name="connsiteY54" fmla="*/ 2360544 h 4220483"/>
              <a:gd name="connsiteX55" fmla="*/ 4728117 w 5607730"/>
              <a:gd name="connsiteY55" fmla="*/ 2430118 h 4220483"/>
              <a:gd name="connsiteX56" fmla="*/ 4688360 w 5607730"/>
              <a:gd name="connsiteY56" fmla="*/ 2454966 h 4220483"/>
              <a:gd name="connsiteX57" fmla="*/ 4743025 w 5607730"/>
              <a:gd name="connsiteY57" fmla="*/ 2534479 h 4220483"/>
              <a:gd name="connsiteX58" fmla="*/ 4777812 w 5607730"/>
              <a:gd name="connsiteY58" fmla="*/ 2594113 h 4220483"/>
              <a:gd name="connsiteX59" fmla="*/ 4817569 w 5607730"/>
              <a:gd name="connsiteY59" fmla="*/ 2648779 h 4220483"/>
              <a:gd name="connsiteX60" fmla="*/ 4862295 w 5607730"/>
              <a:gd name="connsiteY60" fmla="*/ 2703444 h 4220483"/>
              <a:gd name="connsiteX61" fmla="*/ 4872234 w 5607730"/>
              <a:gd name="connsiteY61" fmla="*/ 2748170 h 4220483"/>
              <a:gd name="connsiteX62" fmla="*/ 4872234 w 5607730"/>
              <a:gd name="connsiteY62" fmla="*/ 2792896 h 4220483"/>
              <a:gd name="connsiteX63" fmla="*/ 4832478 w 5607730"/>
              <a:gd name="connsiteY63" fmla="*/ 2922105 h 4220483"/>
              <a:gd name="connsiteX64" fmla="*/ 4703269 w 5607730"/>
              <a:gd name="connsiteY64" fmla="*/ 3061253 h 4220483"/>
              <a:gd name="connsiteX65" fmla="*/ 4509456 w 5607730"/>
              <a:gd name="connsiteY65" fmla="*/ 2728292 h 4220483"/>
              <a:gd name="connsiteX66" fmla="*/ 4380247 w 5607730"/>
              <a:gd name="connsiteY66" fmla="*/ 2564296 h 4220483"/>
              <a:gd name="connsiteX67" fmla="*/ 4121830 w 5607730"/>
              <a:gd name="connsiteY67" fmla="*/ 2479813 h 4220483"/>
              <a:gd name="connsiteX68" fmla="*/ 3749112 w 5607730"/>
              <a:gd name="connsiteY68" fmla="*/ 2425148 h 4220483"/>
              <a:gd name="connsiteX69" fmla="*/ 3455908 w 5607730"/>
              <a:gd name="connsiteY69" fmla="*/ 2524540 h 4220483"/>
              <a:gd name="connsiteX70" fmla="*/ 3132886 w 5607730"/>
              <a:gd name="connsiteY70" fmla="*/ 2499692 h 4220483"/>
              <a:gd name="connsiteX71" fmla="*/ 2874469 w 5607730"/>
              <a:gd name="connsiteY71" fmla="*/ 2504661 h 4220483"/>
              <a:gd name="connsiteX72" fmla="*/ 2442117 w 5607730"/>
              <a:gd name="connsiteY72" fmla="*/ 2514600 h 4220483"/>
              <a:gd name="connsiteX73" fmla="*/ 1866754 w 5607730"/>
              <a:gd name="connsiteY73" fmla="*/ 2594112 h 4220483"/>
              <a:gd name="connsiteX74" fmla="*/ 1769336 w 5607730"/>
              <a:gd name="connsiteY74" fmla="*/ 2809776 h 4220483"/>
              <a:gd name="connsiteX75" fmla="*/ 1746378 w 5607730"/>
              <a:gd name="connsiteY75" fmla="*/ 2981740 h 4220483"/>
              <a:gd name="connsiteX76" fmla="*/ 1665838 w 5607730"/>
              <a:gd name="connsiteY76" fmla="*/ 3066222 h 4220483"/>
              <a:gd name="connsiteX77" fmla="*/ 1567962 w 5607730"/>
              <a:gd name="connsiteY77" fmla="*/ 2988386 h 4220483"/>
              <a:gd name="connsiteX78" fmla="*/ 1465459 w 5607730"/>
              <a:gd name="connsiteY78" fmla="*/ 2863966 h 4220483"/>
              <a:gd name="connsiteX79" fmla="*/ 1363722 w 5607730"/>
              <a:gd name="connsiteY79" fmla="*/ 2683564 h 4220483"/>
              <a:gd name="connsiteX80" fmla="*/ 1338873 w 5607730"/>
              <a:gd name="connsiteY80" fmla="*/ 2579203 h 4220483"/>
              <a:gd name="connsiteX81" fmla="*/ 1358752 w 5607730"/>
              <a:gd name="connsiteY81" fmla="*/ 2777987 h 4220483"/>
              <a:gd name="connsiteX82" fmla="*/ 1522747 w 5607730"/>
              <a:gd name="connsiteY82" fmla="*/ 2986708 h 4220483"/>
              <a:gd name="connsiteX83" fmla="*/ 1691713 w 5607730"/>
              <a:gd name="connsiteY83" fmla="*/ 3414090 h 4220483"/>
              <a:gd name="connsiteX84" fmla="*/ 1935221 w 5607730"/>
              <a:gd name="connsiteY84" fmla="*/ 3876259 h 4220483"/>
              <a:gd name="connsiteX85" fmla="*/ 2029643 w 5607730"/>
              <a:gd name="connsiteY85" fmla="*/ 4005468 h 4220483"/>
              <a:gd name="connsiteX86" fmla="*/ 1666864 w 5607730"/>
              <a:gd name="connsiteY86" fmla="*/ 4204249 h 4220483"/>
              <a:gd name="connsiteX87" fmla="*/ 1666865 w 5607730"/>
              <a:gd name="connsiteY87" fmla="*/ 4209219 h 4220483"/>
              <a:gd name="connsiteX88" fmla="*/ 364839 w 5607730"/>
              <a:gd name="connsiteY88" fmla="*/ 4025345 h 4220483"/>
              <a:gd name="connsiteX89" fmla="*/ 12000 w 5607730"/>
              <a:gd name="connsiteY89" fmla="*/ 3523419 h 4220483"/>
              <a:gd name="connsiteX90" fmla="*/ 141208 w 5607730"/>
              <a:gd name="connsiteY90" fmla="*/ 2623928 h 4220483"/>
              <a:gd name="connsiteX91" fmla="*/ 344960 w 5607730"/>
              <a:gd name="connsiteY91" fmla="*/ 2131941 h 4220483"/>
              <a:gd name="connsiteX92" fmla="*/ 528834 w 5607730"/>
              <a:gd name="connsiteY92" fmla="*/ 2211454 h 4220483"/>
              <a:gd name="connsiteX93" fmla="*/ 603377 w 5607730"/>
              <a:gd name="connsiteY93" fmla="*/ 2236303 h 4220483"/>
              <a:gd name="connsiteX94" fmla="*/ 864132 w 5607730"/>
              <a:gd name="connsiteY94" fmla="*/ 2114485 h 4220483"/>
              <a:gd name="connsiteX95" fmla="*/ 1551720 w 5607730"/>
              <a:gd name="connsiteY95" fmla="*/ 2145844 h 4220483"/>
              <a:gd name="connsiteX0" fmla="*/ 1334006 w 5607730"/>
              <a:gd name="connsiteY0" fmla="*/ 2189386 h 4220483"/>
              <a:gd name="connsiteX1" fmla="*/ 1571628 w 5607730"/>
              <a:gd name="connsiteY1" fmla="*/ 2114393 h 4220483"/>
              <a:gd name="connsiteX2" fmla="*/ 1768260 w 5607730"/>
              <a:gd name="connsiteY2" fmla="*/ 1979546 h 4220483"/>
              <a:gd name="connsiteX3" fmla="*/ 1807234 w 5607730"/>
              <a:gd name="connsiteY3" fmla="*/ 1889605 h 4220483"/>
              <a:gd name="connsiteX4" fmla="*/ 1840213 w 5607730"/>
              <a:gd name="connsiteY4" fmla="*/ 1727712 h 4220483"/>
              <a:gd name="connsiteX5" fmla="*/ 1942146 w 5607730"/>
              <a:gd name="connsiteY5" fmla="*/ 1511853 h 4220483"/>
              <a:gd name="connsiteX6" fmla="*/ 2026092 w 5607730"/>
              <a:gd name="connsiteY6" fmla="*/ 1215048 h 4220483"/>
              <a:gd name="connsiteX7" fmla="*/ 1970639 w 5607730"/>
              <a:gd name="connsiteY7" fmla="*/ 1055438 h 4220483"/>
              <a:gd name="connsiteX8" fmla="*/ 2025068 w 5607730"/>
              <a:gd name="connsiteY8" fmla="*/ 935695 h 4220483"/>
              <a:gd name="connsiteX9" fmla="*/ 1972453 w 5607730"/>
              <a:gd name="connsiteY9" fmla="*/ 854052 h 4220483"/>
              <a:gd name="connsiteX10" fmla="*/ 2064981 w 5607730"/>
              <a:gd name="connsiteY10" fmla="*/ 777852 h 4220483"/>
              <a:gd name="connsiteX11" fmla="*/ 2046839 w 5607730"/>
              <a:gd name="connsiteY11" fmla="*/ 708909 h 4220483"/>
              <a:gd name="connsiteX12" fmla="*/ 1953207 w 5607730"/>
              <a:gd name="connsiteY12" fmla="*/ 789133 h 4220483"/>
              <a:gd name="connsiteX13" fmla="*/ 1866356 w 5607730"/>
              <a:gd name="connsiteY13" fmla="*/ 752526 h 4220483"/>
              <a:gd name="connsiteX14" fmla="*/ 1718206 w 5607730"/>
              <a:gd name="connsiteY14" fmla="*/ 757897 h 4220483"/>
              <a:gd name="connsiteX15" fmla="*/ 1600045 w 5607730"/>
              <a:gd name="connsiteY15" fmla="*/ 865647 h 4220483"/>
              <a:gd name="connsiteX16" fmla="*/ 1350164 w 5607730"/>
              <a:gd name="connsiteY16" fmla="*/ 917640 h 4220483"/>
              <a:gd name="connsiteX17" fmla="*/ 1125182 w 5607730"/>
              <a:gd name="connsiteY17" fmla="*/ 785188 h 4220483"/>
              <a:gd name="connsiteX18" fmla="*/ 1184817 w 5607730"/>
              <a:gd name="connsiteY18" fmla="*/ 581440 h 4220483"/>
              <a:gd name="connsiteX19" fmla="*/ 1229543 w 5607730"/>
              <a:gd name="connsiteY19" fmla="*/ 357809 h 4220483"/>
              <a:gd name="connsiteX20" fmla="*/ 1428325 w 5607730"/>
              <a:gd name="connsiteY20" fmla="*/ 263387 h 4220483"/>
              <a:gd name="connsiteX21" fmla="*/ 1597291 w 5607730"/>
              <a:gd name="connsiteY21" fmla="*/ 293205 h 4220483"/>
              <a:gd name="connsiteX22" fmla="*/ 1915343 w 5607730"/>
              <a:gd name="connsiteY22" fmla="*/ 124240 h 4220483"/>
              <a:gd name="connsiteX23" fmla="*/ 2253273 w 5607730"/>
              <a:gd name="connsiteY23" fmla="*/ 69574 h 4220483"/>
              <a:gd name="connsiteX24" fmla="*/ 2521630 w 5607730"/>
              <a:gd name="connsiteY24" fmla="*/ 89453 h 4220483"/>
              <a:gd name="connsiteX25" fmla="*/ 2874469 w 5607730"/>
              <a:gd name="connsiteY25" fmla="*/ 89453 h 4220483"/>
              <a:gd name="connsiteX26" fmla="*/ 3162704 w 5607730"/>
              <a:gd name="connsiteY26" fmla="*/ 0 h 4220483"/>
              <a:gd name="connsiteX27" fmla="*/ 3237247 w 5607730"/>
              <a:gd name="connsiteY27" fmla="*/ 19879 h 4220483"/>
              <a:gd name="connsiteX28" fmla="*/ 3495665 w 5607730"/>
              <a:gd name="connsiteY28" fmla="*/ 64605 h 4220483"/>
              <a:gd name="connsiteX29" fmla="*/ 3609965 w 5607730"/>
              <a:gd name="connsiteY29" fmla="*/ 134179 h 4220483"/>
              <a:gd name="connsiteX30" fmla="*/ 3833595 w 5607730"/>
              <a:gd name="connsiteY30" fmla="*/ 377687 h 4220483"/>
              <a:gd name="connsiteX31" fmla="*/ 4106921 w 5607730"/>
              <a:gd name="connsiteY31" fmla="*/ 591379 h 4220483"/>
              <a:gd name="connsiteX32" fmla="*/ 4375278 w 5607730"/>
              <a:gd name="connsiteY32" fmla="*/ 720587 h 4220483"/>
              <a:gd name="connsiteX33" fmla="*/ 4623756 w 5607730"/>
              <a:gd name="connsiteY33" fmla="*/ 944218 h 4220483"/>
              <a:gd name="connsiteX34" fmla="*/ 4882173 w 5607730"/>
              <a:gd name="connsiteY34" fmla="*/ 1013792 h 4220483"/>
              <a:gd name="connsiteX35" fmla="*/ 4981565 w 5607730"/>
              <a:gd name="connsiteY35" fmla="*/ 1207605 h 4220483"/>
              <a:gd name="connsiteX36" fmla="*/ 5056108 w 5607730"/>
              <a:gd name="connsiteY36" fmla="*/ 1500809 h 4220483"/>
              <a:gd name="connsiteX37" fmla="*/ 5324465 w 5607730"/>
              <a:gd name="connsiteY37" fmla="*/ 1714500 h 4220483"/>
              <a:gd name="connsiteX38" fmla="*/ 5528217 w 5607730"/>
              <a:gd name="connsiteY38" fmla="*/ 1928192 h 4220483"/>
              <a:gd name="connsiteX39" fmla="*/ 5607730 w 5607730"/>
              <a:gd name="connsiteY39" fmla="*/ 2171700 h 4220483"/>
              <a:gd name="connsiteX40" fmla="*/ 5567973 w 5607730"/>
              <a:gd name="connsiteY40" fmla="*/ 2410240 h 4220483"/>
              <a:gd name="connsiteX41" fmla="*/ 5438765 w 5607730"/>
              <a:gd name="connsiteY41" fmla="*/ 2643809 h 4220483"/>
              <a:gd name="connsiteX42" fmla="*/ 5399008 w 5607730"/>
              <a:gd name="connsiteY42" fmla="*/ 2678596 h 4220483"/>
              <a:gd name="connsiteX43" fmla="*/ 5314525 w 5607730"/>
              <a:gd name="connsiteY43" fmla="*/ 2658718 h 4220483"/>
              <a:gd name="connsiteX44" fmla="*/ 5249921 w 5607730"/>
              <a:gd name="connsiteY44" fmla="*/ 2559327 h 4220483"/>
              <a:gd name="connsiteX45" fmla="*/ 5200225 w 5607730"/>
              <a:gd name="connsiteY45" fmla="*/ 2469874 h 4220483"/>
              <a:gd name="connsiteX46" fmla="*/ 5100834 w 5607730"/>
              <a:gd name="connsiteY46" fmla="*/ 2335696 h 4220483"/>
              <a:gd name="connsiteX47" fmla="*/ 5031260 w 5607730"/>
              <a:gd name="connsiteY47" fmla="*/ 2271092 h 4220483"/>
              <a:gd name="connsiteX48" fmla="*/ 4996473 w 5607730"/>
              <a:gd name="connsiteY48" fmla="*/ 2216427 h 4220483"/>
              <a:gd name="connsiteX49" fmla="*/ 4971625 w 5607730"/>
              <a:gd name="connsiteY49" fmla="*/ 2261153 h 4220483"/>
              <a:gd name="connsiteX50" fmla="*/ 4951747 w 5607730"/>
              <a:gd name="connsiteY50" fmla="*/ 2276061 h 4220483"/>
              <a:gd name="connsiteX51" fmla="*/ 4911991 w 5607730"/>
              <a:gd name="connsiteY51" fmla="*/ 2241274 h 4220483"/>
              <a:gd name="connsiteX52" fmla="*/ 4852356 w 5607730"/>
              <a:gd name="connsiteY52" fmla="*/ 2251213 h 4220483"/>
              <a:gd name="connsiteX53" fmla="*/ 4787752 w 5607730"/>
              <a:gd name="connsiteY53" fmla="*/ 2290970 h 4220483"/>
              <a:gd name="connsiteX54" fmla="*/ 4733086 w 5607730"/>
              <a:gd name="connsiteY54" fmla="*/ 2360544 h 4220483"/>
              <a:gd name="connsiteX55" fmla="*/ 4728117 w 5607730"/>
              <a:gd name="connsiteY55" fmla="*/ 2430118 h 4220483"/>
              <a:gd name="connsiteX56" fmla="*/ 4688360 w 5607730"/>
              <a:gd name="connsiteY56" fmla="*/ 2454966 h 4220483"/>
              <a:gd name="connsiteX57" fmla="*/ 4743025 w 5607730"/>
              <a:gd name="connsiteY57" fmla="*/ 2534479 h 4220483"/>
              <a:gd name="connsiteX58" fmla="*/ 4777812 w 5607730"/>
              <a:gd name="connsiteY58" fmla="*/ 2594113 h 4220483"/>
              <a:gd name="connsiteX59" fmla="*/ 4817569 w 5607730"/>
              <a:gd name="connsiteY59" fmla="*/ 2648779 h 4220483"/>
              <a:gd name="connsiteX60" fmla="*/ 4862295 w 5607730"/>
              <a:gd name="connsiteY60" fmla="*/ 2703444 h 4220483"/>
              <a:gd name="connsiteX61" fmla="*/ 4872234 w 5607730"/>
              <a:gd name="connsiteY61" fmla="*/ 2748170 h 4220483"/>
              <a:gd name="connsiteX62" fmla="*/ 4872234 w 5607730"/>
              <a:gd name="connsiteY62" fmla="*/ 2792896 h 4220483"/>
              <a:gd name="connsiteX63" fmla="*/ 4832478 w 5607730"/>
              <a:gd name="connsiteY63" fmla="*/ 2922105 h 4220483"/>
              <a:gd name="connsiteX64" fmla="*/ 4703269 w 5607730"/>
              <a:gd name="connsiteY64" fmla="*/ 3061253 h 4220483"/>
              <a:gd name="connsiteX65" fmla="*/ 4509456 w 5607730"/>
              <a:gd name="connsiteY65" fmla="*/ 2728292 h 4220483"/>
              <a:gd name="connsiteX66" fmla="*/ 4380247 w 5607730"/>
              <a:gd name="connsiteY66" fmla="*/ 2564296 h 4220483"/>
              <a:gd name="connsiteX67" fmla="*/ 4121830 w 5607730"/>
              <a:gd name="connsiteY67" fmla="*/ 2479813 h 4220483"/>
              <a:gd name="connsiteX68" fmla="*/ 3749112 w 5607730"/>
              <a:gd name="connsiteY68" fmla="*/ 2425148 h 4220483"/>
              <a:gd name="connsiteX69" fmla="*/ 3455908 w 5607730"/>
              <a:gd name="connsiteY69" fmla="*/ 2524540 h 4220483"/>
              <a:gd name="connsiteX70" fmla="*/ 3132886 w 5607730"/>
              <a:gd name="connsiteY70" fmla="*/ 2499692 h 4220483"/>
              <a:gd name="connsiteX71" fmla="*/ 2874469 w 5607730"/>
              <a:gd name="connsiteY71" fmla="*/ 2504661 h 4220483"/>
              <a:gd name="connsiteX72" fmla="*/ 2442117 w 5607730"/>
              <a:gd name="connsiteY72" fmla="*/ 2514600 h 4220483"/>
              <a:gd name="connsiteX73" fmla="*/ 1866754 w 5607730"/>
              <a:gd name="connsiteY73" fmla="*/ 2594112 h 4220483"/>
              <a:gd name="connsiteX74" fmla="*/ 1769336 w 5607730"/>
              <a:gd name="connsiteY74" fmla="*/ 2809776 h 4220483"/>
              <a:gd name="connsiteX75" fmla="*/ 1746378 w 5607730"/>
              <a:gd name="connsiteY75" fmla="*/ 2981740 h 4220483"/>
              <a:gd name="connsiteX76" fmla="*/ 1665838 w 5607730"/>
              <a:gd name="connsiteY76" fmla="*/ 3066222 h 4220483"/>
              <a:gd name="connsiteX77" fmla="*/ 1567962 w 5607730"/>
              <a:gd name="connsiteY77" fmla="*/ 2988386 h 4220483"/>
              <a:gd name="connsiteX78" fmla="*/ 1465459 w 5607730"/>
              <a:gd name="connsiteY78" fmla="*/ 2863966 h 4220483"/>
              <a:gd name="connsiteX79" fmla="*/ 1363722 w 5607730"/>
              <a:gd name="connsiteY79" fmla="*/ 2683564 h 4220483"/>
              <a:gd name="connsiteX80" fmla="*/ 1338873 w 5607730"/>
              <a:gd name="connsiteY80" fmla="*/ 2579203 h 4220483"/>
              <a:gd name="connsiteX81" fmla="*/ 1358752 w 5607730"/>
              <a:gd name="connsiteY81" fmla="*/ 2777987 h 4220483"/>
              <a:gd name="connsiteX82" fmla="*/ 1522747 w 5607730"/>
              <a:gd name="connsiteY82" fmla="*/ 2986708 h 4220483"/>
              <a:gd name="connsiteX83" fmla="*/ 1691713 w 5607730"/>
              <a:gd name="connsiteY83" fmla="*/ 3414090 h 4220483"/>
              <a:gd name="connsiteX84" fmla="*/ 1935221 w 5607730"/>
              <a:gd name="connsiteY84" fmla="*/ 3876259 h 4220483"/>
              <a:gd name="connsiteX85" fmla="*/ 2029643 w 5607730"/>
              <a:gd name="connsiteY85" fmla="*/ 4005468 h 4220483"/>
              <a:gd name="connsiteX86" fmla="*/ 1666864 w 5607730"/>
              <a:gd name="connsiteY86" fmla="*/ 4204249 h 4220483"/>
              <a:gd name="connsiteX87" fmla="*/ 1666865 w 5607730"/>
              <a:gd name="connsiteY87" fmla="*/ 4209219 h 4220483"/>
              <a:gd name="connsiteX88" fmla="*/ 364839 w 5607730"/>
              <a:gd name="connsiteY88" fmla="*/ 4025345 h 4220483"/>
              <a:gd name="connsiteX89" fmla="*/ 12000 w 5607730"/>
              <a:gd name="connsiteY89" fmla="*/ 3523419 h 4220483"/>
              <a:gd name="connsiteX90" fmla="*/ 141208 w 5607730"/>
              <a:gd name="connsiteY90" fmla="*/ 2623928 h 4220483"/>
              <a:gd name="connsiteX91" fmla="*/ 344960 w 5607730"/>
              <a:gd name="connsiteY91" fmla="*/ 2131941 h 4220483"/>
              <a:gd name="connsiteX92" fmla="*/ 528834 w 5607730"/>
              <a:gd name="connsiteY92" fmla="*/ 2211454 h 4220483"/>
              <a:gd name="connsiteX93" fmla="*/ 603377 w 5607730"/>
              <a:gd name="connsiteY93" fmla="*/ 2236303 h 4220483"/>
              <a:gd name="connsiteX94" fmla="*/ 864132 w 5607730"/>
              <a:gd name="connsiteY94" fmla="*/ 2114485 h 4220483"/>
              <a:gd name="connsiteX95" fmla="*/ 1334006 w 5607730"/>
              <a:gd name="connsiteY95" fmla="*/ 2189386 h 4220483"/>
              <a:gd name="connsiteX0" fmla="*/ 1334006 w 5607730"/>
              <a:gd name="connsiteY0" fmla="*/ 2189386 h 4220483"/>
              <a:gd name="connsiteX1" fmla="*/ 1571628 w 5607730"/>
              <a:gd name="connsiteY1" fmla="*/ 2114393 h 4220483"/>
              <a:gd name="connsiteX2" fmla="*/ 1768260 w 5607730"/>
              <a:gd name="connsiteY2" fmla="*/ 1979546 h 4220483"/>
              <a:gd name="connsiteX3" fmla="*/ 1807234 w 5607730"/>
              <a:gd name="connsiteY3" fmla="*/ 1889605 h 4220483"/>
              <a:gd name="connsiteX4" fmla="*/ 1840213 w 5607730"/>
              <a:gd name="connsiteY4" fmla="*/ 1727712 h 4220483"/>
              <a:gd name="connsiteX5" fmla="*/ 1942146 w 5607730"/>
              <a:gd name="connsiteY5" fmla="*/ 1511853 h 4220483"/>
              <a:gd name="connsiteX6" fmla="*/ 2026092 w 5607730"/>
              <a:gd name="connsiteY6" fmla="*/ 1215048 h 4220483"/>
              <a:gd name="connsiteX7" fmla="*/ 1970639 w 5607730"/>
              <a:gd name="connsiteY7" fmla="*/ 1055438 h 4220483"/>
              <a:gd name="connsiteX8" fmla="*/ 2025068 w 5607730"/>
              <a:gd name="connsiteY8" fmla="*/ 935695 h 4220483"/>
              <a:gd name="connsiteX9" fmla="*/ 1972453 w 5607730"/>
              <a:gd name="connsiteY9" fmla="*/ 854052 h 4220483"/>
              <a:gd name="connsiteX10" fmla="*/ 2064981 w 5607730"/>
              <a:gd name="connsiteY10" fmla="*/ 777852 h 4220483"/>
              <a:gd name="connsiteX11" fmla="*/ 2046839 w 5607730"/>
              <a:gd name="connsiteY11" fmla="*/ 708909 h 4220483"/>
              <a:gd name="connsiteX12" fmla="*/ 1953207 w 5607730"/>
              <a:gd name="connsiteY12" fmla="*/ 789133 h 4220483"/>
              <a:gd name="connsiteX13" fmla="*/ 1866356 w 5607730"/>
              <a:gd name="connsiteY13" fmla="*/ 752526 h 4220483"/>
              <a:gd name="connsiteX14" fmla="*/ 1718206 w 5607730"/>
              <a:gd name="connsiteY14" fmla="*/ 757897 h 4220483"/>
              <a:gd name="connsiteX15" fmla="*/ 1600045 w 5607730"/>
              <a:gd name="connsiteY15" fmla="*/ 865647 h 4220483"/>
              <a:gd name="connsiteX16" fmla="*/ 1350164 w 5607730"/>
              <a:gd name="connsiteY16" fmla="*/ 917640 h 4220483"/>
              <a:gd name="connsiteX17" fmla="*/ 1125182 w 5607730"/>
              <a:gd name="connsiteY17" fmla="*/ 785188 h 4220483"/>
              <a:gd name="connsiteX18" fmla="*/ 1184817 w 5607730"/>
              <a:gd name="connsiteY18" fmla="*/ 581440 h 4220483"/>
              <a:gd name="connsiteX19" fmla="*/ 1229543 w 5607730"/>
              <a:gd name="connsiteY19" fmla="*/ 357809 h 4220483"/>
              <a:gd name="connsiteX20" fmla="*/ 1428325 w 5607730"/>
              <a:gd name="connsiteY20" fmla="*/ 263387 h 4220483"/>
              <a:gd name="connsiteX21" fmla="*/ 1597291 w 5607730"/>
              <a:gd name="connsiteY21" fmla="*/ 293205 h 4220483"/>
              <a:gd name="connsiteX22" fmla="*/ 1915343 w 5607730"/>
              <a:gd name="connsiteY22" fmla="*/ 124240 h 4220483"/>
              <a:gd name="connsiteX23" fmla="*/ 2253273 w 5607730"/>
              <a:gd name="connsiteY23" fmla="*/ 69574 h 4220483"/>
              <a:gd name="connsiteX24" fmla="*/ 2521630 w 5607730"/>
              <a:gd name="connsiteY24" fmla="*/ 89453 h 4220483"/>
              <a:gd name="connsiteX25" fmla="*/ 2874469 w 5607730"/>
              <a:gd name="connsiteY25" fmla="*/ 89453 h 4220483"/>
              <a:gd name="connsiteX26" fmla="*/ 3162704 w 5607730"/>
              <a:gd name="connsiteY26" fmla="*/ 0 h 4220483"/>
              <a:gd name="connsiteX27" fmla="*/ 3237247 w 5607730"/>
              <a:gd name="connsiteY27" fmla="*/ 19879 h 4220483"/>
              <a:gd name="connsiteX28" fmla="*/ 3495665 w 5607730"/>
              <a:gd name="connsiteY28" fmla="*/ 64605 h 4220483"/>
              <a:gd name="connsiteX29" fmla="*/ 3609965 w 5607730"/>
              <a:gd name="connsiteY29" fmla="*/ 134179 h 4220483"/>
              <a:gd name="connsiteX30" fmla="*/ 3833595 w 5607730"/>
              <a:gd name="connsiteY30" fmla="*/ 377687 h 4220483"/>
              <a:gd name="connsiteX31" fmla="*/ 4106921 w 5607730"/>
              <a:gd name="connsiteY31" fmla="*/ 591379 h 4220483"/>
              <a:gd name="connsiteX32" fmla="*/ 4375278 w 5607730"/>
              <a:gd name="connsiteY32" fmla="*/ 720587 h 4220483"/>
              <a:gd name="connsiteX33" fmla="*/ 4623756 w 5607730"/>
              <a:gd name="connsiteY33" fmla="*/ 944218 h 4220483"/>
              <a:gd name="connsiteX34" fmla="*/ 4882173 w 5607730"/>
              <a:gd name="connsiteY34" fmla="*/ 1013792 h 4220483"/>
              <a:gd name="connsiteX35" fmla="*/ 4981565 w 5607730"/>
              <a:gd name="connsiteY35" fmla="*/ 1207605 h 4220483"/>
              <a:gd name="connsiteX36" fmla="*/ 5056108 w 5607730"/>
              <a:gd name="connsiteY36" fmla="*/ 1500809 h 4220483"/>
              <a:gd name="connsiteX37" fmla="*/ 5324465 w 5607730"/>
              <a:gd name="connsiteY37" fmla="*/ 1714500 h 4220483"/>
              <a:gd name="connsiteX38" fmla="*/ 5528217 w 5607730"/>
              <a:gd name="connsiteY38" fmla="*/ 1928192 h 4220483"/>
              <a:gd name="connsiteX39" fmla="*/ 5607730 w 5607730"/>
              <a:gd name="connsiteY39" fmla="*/ 2171700 h 4220483"/>
              <a:gd name="connsiteX40" fmla="*/ 5567973 w 5607730"/>
              <a:gd name="connsiteY40" fmla="*/ 2410240 h 4220483"/>
              <a:gd name="connsiteX41" fmla="*/ 5438765 w 5607730"/>
              <a:gd name="connsiteY41" fmla="*/ 2643809 h 4220483"/>
              <a:gd name="connsiteX42" fmla="*/ 5399008 w 5607730"/>
              <a:gd name="connsiteY42" fmla="*/ 2678596 h 4220483"/>
              <a:gd name="connsiteX43" fmla="*/ 5314525 w 5607730"/>
              <a:gd name="connsiteY43" fmla="*/ 2658718 h 4220483"/>
              <a:gd name="connsiteX44" fmla="*/ 5249921 w 5607730"/>
              <a:gd name="connsiteY44" fmla="*/ 2559327 h 4220483"/>
              <a:gd name="connsiteX45" fmla="*/ 5200225 w 5607730"/>
              <a:gd name="connsiteY45" fmla="*/ 2469874 h 4220483"/>
              <a:gd name="connsiteX46" fmla="*/ 5100834 w 5607730"/>
              <a:gd name="connsiteY46" fmla="*/ 2335696 h 4220483"/>
              <a:gd name="connsiteX47" fmla="*/ 5031260 w 5607730"/>
              <a:gd name="connsiteY47" fmla="*/ 2271092 h 4220483"/>
              <a:gd name="connsiteX48" fmla="*/ 4996473 w 5607730"/>
              <a:gd name="connsiteY48" fmla="*/ 2216427 h 4220483"/>
              <a:gd name="connsiteX49" fmla="*/ 4971625 w 5607730"/>
              <a:gd name="connsiteY49" fmla="*/ 2261153 h 4220483"/>
              <a:gd name="connsiteX50" fmla="*/ 4951747 w 5607730"/>
              <a:gd name="connsiteY50" fmla="*/ 2276061 h 4220483"/>
              <a:gd name="connsiteX51" fmla="*/ 4911991 w 5607730"/>
              <a:gd name="connsiteY51" fmla="*/ 2241274 h 4220483"/>
              <a:gd name="connsiteX52" fmla="*/ 4852356 w 5607730"/>
              <a:gd name="connsiteY52" fmla="*/ 2251213 h 4220483"/>
              <a:gd name="connsiteX53" fmla="*/ 4787752 w 5607730"/>
              <a:gd name="connsiteY53" fmla="*/ 2290970 h 4220483"/>
              <a:gd name="connsiteX54" fmla="*/ 4733086 w 5607730"/>
              <a:gd name="connsiteY54" fmla="*/ 2360544 h 4220483"/>
              <a:gd name="connsiteX55" fmla="*/ 4728117 w 5607730"/>
              <a:gd name="connsiteY55" fmla="*/ 2430118 h 4220483"/>
              <a:gd name="connsiteX56" fmla="*/ 4688360 w 5607730"/>
              <a:gd name="connsiteY56" fmla="*/ 2454966 h 4220483"/>
              <a:gd name="connsiteX57" fmla="*/ 4743025 w 5607730"/>
              <a:gd name="connsiteY57" fmla="*/ 2534479 h 4220483"/>
              <a:gd name="connsiteX58" fmla="*/ 4777812 w 5607730"/>
              <a:gd name="connsiteY58" fmla="*/ 2594113 h 4220483"/>
              <a:gd name="connsiteX59" fmla="*/ 4817569 w 5607730"/>
              <a:gd name="connsiteY59" fmla="*/ 2648779 h 4220483"/>
              <a:gd name="connsiteX60" fmla="*/ 4862295 w 5607730"/>
              <a:gd name="connsiteY60" fmla="*/ 2703444 h 4220483"/>
              <a:gd name="connsiteX61" fmla="*/ 4872234 w 5607730"/>
              <a:gd name="connsiteY61" fmla="*/ 2748170 h 4220483"/>
              <a:gd name="connsiteX62" fmla="*/ 4872234 w 5607730"/>
              <a:gd name="connsiteY62" fmla="*/ 2792896 h 4220483"/>
              <a:gd name="connsiteX63" fmla="*/ 4832478 w 5607730"/>
              <a:gd name="connsiteY63" fmla="*/ 2922105 h 4220483"/>
              <a:gd name="connsiteX64" fmla="*/ 4703269 w 5607730"/>
              <a:gd name="connsiteY64" fmla="*/ 3061253 h 4220483"/>
              <a:gd name="connsiteX65" fmla="*/ 4509456 w 5607730"/>
              <a:gd name="connsiteY65" fmla="*/ 2728292 h 4220483"/>
              <a:gd name="connsiteX66" fmla="*/ 4380247 w 5607730"/>
              <a:gd name="connsiteY66" fmla="*/ 2564296 h 4220483"/>
              <a:gd name="connsiteX67" fmla="*/ 4121830 w 5607730"/>
              <a:gd name="connsiteY67" fmla="*/ 2479813 h 4220483"/>
              <a:gd name="connsiteX68" fmla="*/ 3749112 w 5607730"/>
              <a:gd name="connsiteY68" fmla="*/ 2425148 h 4220483"/>
              <a:gd name="connsiteX69" fmla="*/ 3455908 w 5607730"/>
              <a:gd name="connsiteY69" fmla="*/ 2524540 h 4220483"/>
              <a:gd name="connsiteX70" fmla="*/ 3132886 w 5607730"/>
              <a:gd name="connsiteY70" fmla="*/ 2499692 h 4220483"/>
              <a:gd name="connsiteX71" fmla="*/ 2874469 w 5607730"/>
              <a:gd name="connsiteY71" fmla="*/ 2504661 h 4220483"/>
              <a:gd name="connsiteX72" fmla="*/ 2442117 w 5607730"/>
              <a:gd name="connsiteY72" fmla="*/ 2514600 h 4220483"/>
              <a:gd name="connsiteX73" fmla="*/ 1866754 w 5607730"/>
              <a:gd name="connsiteY73" fmla="*/ 2594112 h 4220483"/>
              <a:gd name="connsiteX74" fmla="*/ 1769336 w 5607730"/>
              <a:gd name="connsiteY74" fmla="*/ 2809776 h 4220483"/>
              <a:gd name="connsiteX75" fmla="*/ 1746378 w 5607730"/>
              <a:gd name="connsiteY75" fmla="*/ 2981740 h 4220483"/>
              <a:gd name="connsiteX76" fmla="*/ 1665838 w 5607730"/>
              <a:gd name="connsiteY76" fmla="*/ 3066222 h 4220483"/>
              <a:gd name="connsiteX77" fmla="*/ 1567962 w 5607730"/>
              <a:gd name="connsiteY77" fmla="*/ 2988386 h 4220483"/>
              <a:gd name="connsiteX78" fmla="*/ 1465459 w 5607730"/>
              <a:gd name="connsiteY78" fmla="*/ 2863966 h 4220483"/>
              <a:gd name="connsiteX79" fmla="*/ 1363722 w 5607730"/>
              <a:gd name="connsiteY79" fmla="*/ 2683564 h 4220483"/>
              <a:gd name="connsiteX80" fmla="*/ 1338873 w 5607730"/>
              <a:gd name="connsiteY80" fmla="*/ 2579203 h 4220483"/>
              <a:gd name="connsiteX81" fmla="*/ 1358752 w 5607730"/>
              <a:gd name="connsiteY81" fmla="*/ 2777987 h 4220483"/>
              <a:gd name="connsiteX82" fmla="*/ 1522747 w 5607730"/>
              <a:gd name="connsiteY82" fmla="*/ 2986708 h 4220483"/>
              <a:gd name="connsiteX83" fmla="*/ 1691713 w 5607730"/>
              <a:gd name="connsiteY83" fmla="*/ 3414090 h 4220483"/>
              <a:gd name="connsiteX84" fmla="*/ 1935221 w 5607730"/>
              <a:gd name="connsiteY84" fmla="*/ 3876259 h 4220483"/>
              <a:gd name="connsiteX85" fmla="*/ 2029643 w 5607730"/>
              <a:gd name="connsiteY85" fmla="*/ 4005468 h 4220483"/>
              <a:gd name="connsiteX86" fmla="*/ 1666864 w 5607730"/>
              <a:gd name="connsiteY86" fmla="*/ 4204249 h 4220483"/>
              <a:gd name="connsiteX87" fmla="*/ 1666865 w 5607730"/>
              <a:gd name="connsiteY87" fmla="*/ 4209219 h 4220483"/>
              <a:gd name="connsiteX88" fmla="*/ 364839 w 5607730"/>
              <a:gd name="connsiteY88" fmla="*/ 4025345 h 4220483"/>
              <a:gd name="connsiteX89" fmla="*/ 12000 w 5607730"/>
              <a:gd name="connsiteY89" fmla="*/ 3523419 h 4220483"/>
              <a:gd name="connsiteX90" fmla="*/ 141208 w 5607730"/>
              <a:gd name="connsiteY90" fmla="*/ 2623928 h 4220483"/>
              <a:gd name="connsiteX91" fmla="*/ 344960 w 5607730"/>
              <a:gd name="connsiteY91" fmla="*/ 2131941 h 4220483"/>
              <a:gd name="connsiteX92" fmla="*/ 528834 w 5607730"/>
              <a:gd name="connsiteY92" fmla="*/ 2211454 h 4220483"/>
              <a:gd name="connsiteX93" fmla="*/ 603377 w 5607730"/>
              <a:gd name="connsiteY93" fmla="*/ 2236303 h 4220483"/>
              <a:gd name="connsiteX94" fmla="*/ 840686 w 5607730"/>
              <a:gd name="connsiteY94" fmla="*/ 2054195 h 4220483"/>
              <a:gd name="connsiteX95" fmla="*/ 1334006 w 5607730"/>
              <a:gd name="connsiteY95" fmla="*/ 2189386 h 4220483"/>
              <a:gd name="connsiteX0" fmla="*/ 1334006 w 5607730"/>
              <a:gd name="connsiteY0" fmla="*/ 2189386 h 4220483"/>
              <a:gd name="connsiteX1" fmla="*/ 1571628 w 5607730"/>
              <a:gd name="connsiteY1" fmla="*/ 2114393 h 4220483"/>
              <a:gd name="connsiteX2" fmla="*/ 1768260 w 5607730"/>
              <a:gd name="connsiteY2" fmla="*/ 1979546 h 4220483"/>
              <a:gd name="connsiteX3" fmla="*/ 1807234 w 5607730"/>
              <a:gd name="connsiteY3" fmla="*/ 1889605 h 4220483"/>
              <a:gd name="connsiteX4" fmla="*/ 1840213 w 5607730"/>
              <a:gd name="connsiteY4" fmla="*/ 1727712 h 4220483"/>
              <a:gd name="connsiteX5" fmla="*/ 1942146 w 5607730"/>
              <a:gd name="connsiteY5" fmla="*/ 1511853 h 4220483"/>
              <a:gd name="connsiteX6" fmla="*/ 2026092 w 5607730"/>
              <a:gd name="connsiteY6" fmla="*/ 1215048 h 4220483"/>
              <a:gd name="connsiteX7" fmla="*/ 1970639 w 5607730"/>
              <a:gd name="connsiteY7" fmla="*/ 1055438 h 4220483"/>
              <a:gd name="connsiteX8" fmla="*/ 2025068 w 5607730"/>
              <a:gd name="connsiteY8" fmla="*/ 935695 h 4220483"/>
              <a:gd name="connsiteX9" fmla="*/ 1972453 w 5607730"/>
              <a:gd name="connsiteY9" fmla="*/ 854052 h 4220483"/>
              <a:gd name="connsiteX10" fmla="*/ 2064981 w 5607730"/>
              <a:gd name="connsiteY10" fmla="*/ 777852 h 4220483"/>
              <a:gd name="connsiteX11" fmla="*/ 2046839 w 5607730"/>
              <a:gd name="connsiteY11" fmla="*/ 708909 h 4220483"/>
              <a:gd name="connsiteX12" fmla="*/ 1953207 w 5607730"/>
              <a:gd name="connsiteY12" fmla="*/ 789133 h 4220483"/>
              <a:gd name="connsiteX13" fmla="*/ 1866356 w 5607730"/>
              <a:gd name="connsiteY13" fmla="*/ 752526 h 4220483"/>
              <a:gd name="connsiteX14" fmla="*/ 1718206 w 5607730"/>
              <a:gd name="connsiteY14" fmla="*/ 757897 h 4220483"/>
              <a:gd name="connsiteX15" fmla="*/ 1600045 w 5607730"/>
              <a:gd name="connsiteY15" fmla="*/ 865647 h 4220483"/>
              <a:gd name="connsiteX16" fmla="*/ 1350164 w 5607730"/>
              <a:gd name="connsiteY16" fmla="*/ 917640 h 4220483"/>
              <a:gd name="connsiteX17" fmla="*/ 1125182 w 5607730"/>
              <a:gd name="connsiteY17" fmla="*/ 785188 h 4220483"/>
              <a:gd name="connsiteX18" fmla="*/ 1184817 w 5607730"/>
              <a:gd name="connsiteY18" fmla="*/ 581440 h 4220483"/>
              <a:gd name="connsiteX19" fmla="*/ 1229543 w 5607730"/>
              <a:gd name="connsiteY19" fmla="*/ 357809 h 4220483"/>
              <a:gd name="connsiteX20" fmla="*/ 1428325 w 5607730"/>
              <a:gd name="connsiteY20" fmla="*/ 263387 h 4220483"/>
              <a:gd name="connsiteX21" fmla="*/ 1597291 w 5607730"/>
              <a:gd name="connsiteY21" fmla="*/ 293205 h 4220483"/>
              <a:gd name="connsiteX22" fmla="*/ 1915343 w 5607730"/>
              <a:gd name="connsiteY22" fmla="*/ 124240 h 4220483"/>
              <a:gd name="connsiteX23" fmla="*/ 2253273 w 5607730"/>
              <a:gd name="connsiteY23" fmla="*/ 69574 h 4220483"/>
              <a:gd name="connsiteX24" fmla="*/ 2521630 w 5607730"/>
              <a:gd name="connsiteY24" fmla="*/ 89453 h 4220483"/>
              <a:gd name="connsiteX25" fmla="*/ 2874469 w 5607730"/>
              <a:gd name="connsiteY25" fmla="*/ 89453 h 4220483"/>
              <a:gd name="connsiteX26" fmla="*/ 3162704 w 5607730"/>
              <a:gd name="connsiteY26" fmla="*/ 0 h 4220483"/>
              <a:gd name="connsiteX27" fmla="*/ 3237247 w 5607730"/>
              <a:gd name="connsiteY27" fmla="*/ 19879 h 4220483"/>
              <a:gd name="connsiteX28" fmla="*/ 3495665 w 5607730"/>
              <a:gd name="connsiteY28" fmla="*/ 64605 h 4220483"/>
              <a:gd name="connsiteX29" fmla="*/ 3609965 w 5607730"/>
              <a:gd name="connsiteY29" fmla="*/ 134179 h 4220483"/>
              <a:gd name="connsiteX30" fmla="*/ 3833595 w 5607730"/>
              <a:gd name="connsiteY30" fmla="*/ 377687 h 4220483"/>
              <a:gd name="connsiteX31" fmla="*/ 4106921 w 5607730"/>
              <a:gd name="connsiteY31" fmla="*/ 591379 h 4220483"/>
              <a:gd name="connsiteX32" fmla="*/ 4375278 w 5607730"/>
              <a:gd name="connsiteY32" fmla="*/ 720587 h 4220483"/>
              <a:gd name="connsiteX33" fmla="*/ 4623756 w 5607730"/>
              <a:gd name="connsiteY33" fmla="*/ 944218 h 4220483"/>
              <a:gd name="connsiteX34" fmla="*/ 4882173 w 5607730"/>
              <a:gd name="connsiteY34" fmla="*/ 1013792 h 4220483"/>
              <a:gd name="connsiteX35" fmla="*/ 4981565 w 5607730"/>
              <a:gd name="connsiteY35" fmla="*/ 1207605 h 4220483"/>
              <a:gd name="connsiteX36" fmla="*/ 5056108 w 5607730"/>
              <a:gd name="connsiteY36" fmla="*/ 1500809 h 4220483"/>
              <a:gd name="connsiteX37" fmla="*/ 5324465 w 5607730"/>
              <a:gd name="connsiteY37" fmla="*/ 1714500 h 4220483"/>
              <a:gd name="connsiteX38" fmla="*/ 5528217 w 5607730"/>
              <a:gd name="connsiteY38" fmla="*/ 1928192 h 4220483"/>
              <a:gd name="connsiteX39" fmla="*/ 5607730 w 5607730"/>
              <a:gd name="connsiteY39" fmla="*/ 2171700 h 4220483"/>
              <a:gd name="connsiteX40" fmla="*/ 5567973 w 5607730"/>
              <a:gd name="connsiteY40" fmla="*/ 2410240 h 4220483"/>
              <a:gd name="connsiteX41" fmla="*/ 5438765 w 5607730"/>
              <a:gd name="connsiteY41" fmla="*/ 2643809 h 4220483"/>
              <a:gd name="connsiteX42" fmla="*/ 5399008 w 5607730"/>
              <a:gd name="connsiteY42" fmla="*/ 2678596 h 4220483"/>
              <a:gd name="connsiteX43" fmla="*/ 5314525 w 5607730"/>
              <a:gd name="connsiteY43" fmla="*/ 2658718 h 4220483"/>
              <a:gd name="connsiteX44" fmla="*/ 5249921 w 5607730"/>
              <a:gd name="connsiteY44" fmla="*/ 2559327 h 4220483"/>
              <a:gd name="connsiteX45" fmla="*/ 5200225 w 5607730"/>
              <a:gd name="connsiteY45" fmla="*/ 2469874 h 4220483"/>
              <a:gd name="connsiteX46" fmla="*/ 5100834 w 5607730"/>
              <a:gd name="connsiteY46" fmla="*/ 2335696 h 4220483"/>
              <a:gd name="connsiteX47" fmla="*/ 5031260 w 5607730"/>
              <a:gd name="connsiteY47" fmla="*/ 2271092 h 4220483"/>
              <a:gd name="connsiteX48" fmla="*/ 4996473 w 5607730"/>
              <a:gd name="connsiteY48" fmla="*/ 2216427 h 4220483"/>
              <a:gd name="connsiteX49" fmla="*/ 4971625 w 5607730"/>
              <a:gd name="connsiteY49" fmla="*/ 2261153 h 4220483"/>
              <a:gd name="connsiteX50" fmla="*/ 4951747 w 5607730"/>
              <a:gd name="connsiteY50" fmla="*/ 2276061 h 4220483"/>
              <a:gd name="connsiteX51" fmla="*/ 4911991 w 5607730"/>
              <a:gd name="connsiteY51" fmla="*/ 2241274 h 4220483"/>
              <a:gd name="connsiteX52" fmla="*/ 4852356 w 5607730"/>
              <a:gd name="connsiteY52" fmla="*/ 2251213 h 4220483"/>
              <a:gd name="connsiteX53" fmla="*/ 4787752 w 5607730"/>
              <a:gd name="connsiteY53" fmla="*/ 2290970 h 4220483"/>
              <a:gd name="connsiteX54" fmla="*/ 4733086 w 5607730"/>
              <a:gd name="connsiteY54" fmla="*/ 2360544 h 4220483"/>
              <a:gd name="connsiteX55" fmla="*/ 4728117 w 5607730"/>
              <a:gd name="connsiteY55" fmla="*/ 2430118 h 4220483"/>
              <a:gd name="connsiteX56" fmla="*/ 4688360 w 5607730"/>
              <a:gd name="connsiteY56" fmla="*/ 2454966 h 4220483"/>
              <a:gd name="connsiteX57" fmla="*/ 4743025 w 5607730"/>
              <a:gd name="connsiteY57" fmla="*/ 2534479 h 4220483"/>
              <a:gd name="connsiteX58" fmla="*/ 4777812 w 5607730"/>
              <a:gd name="connsiteY58" fmla="*/ 2594113 h 4220483"/>
              <a:gd name="connsiteX59" fmla="*/ 4817569 w 5607730"/>
              <a:gd name="connsiteY59" fmla="*/ 2648779 h 4220483"/>
              <a:gd name="connsiteX60" fmla="*/ 4862295 w 5607730"/>
              <a:gd name="connsiteY60" fmla="*/ 2703444 h 4220483"/>
              <a:gd name="connsiteX61" fmla="*/ 4872234 w 5607730"/>
              <a:gd name="connsiteY61" fmla="*/ 2748170 h 4220483"/>
              <a:gd name="connsiteX62" fmla="*/ 4872234 w 5607730"/>
              <a:gd name="connsiteY62" fmla="*/ 2792896 h 4220483"/>
              <a:gd name="connsiteX63" fmla="*/ 4832478 w 5607730"/>
              <a:gd name="connsiteY63" fmla="*/ 2922105 h 4220483"/>
              <a:gd name="connsiteX64" fmla="*/ 4703269 w 5607730"/>
              <a:gd name="connsiteY64" fmla="*/ 3061253 h 4220483"/>
              <a:gd name="connsiteX65" fmla="*/ 4509456 w 5607730"/>
              <a:gd name="connsiteY65" fmla="*/ 2728292 h 4220483"/>
              <a:gd name="connsiteX66" fmla="*/ 4380247 w 5607730"/>
              <a:gd name="connsiteY66" fmla="*/ 2564296 h 4220483"/>
              <a:gd name="connsiteX67" fmla="*/ 4121830 w 5607730"/>
              <a:gd name="connsiteY67" fmla="*/ 2479813 h 4220483"/>
              <a:gd name="connsiteX68" fmla="*/ 3749112 w 5607730"/>
              <a:gd name="connsiteY68" fmla="*/ 2425148 h 4220483"/>
              <a:gd name="connsiteX69" fmla="*/ 3455908 w 5607730"/>
              <a:gd name="connsiteY69" fmla="*/ 2524540 h 4220483"/>
              <a:gd name="connsiteX70" fmla="*/ 3132886 w 5607730"/>
              <a:gd name="connsiteY70" fmla="*/ 2499692 h 4220483"/>
              <a:gd name="connsiteX71" fmla="*/ 2874469 w 5607730"/>
              <a:gd name="connsiteY71" fmla="*/ 2504661 h 4220483"/>
              <a:gd name="connsiteX72" fmla="*/ 2442117 w 5607730"/>
              <a:gd name="connsiteY72" fmla="*/ 2514600 h 4220483"/>
              <a:gd name="connsiteX73" fmla="*/ 1866754 w 5607730"/>
              <a:gd name="connsiteY73" fmla="*/ 2594112 h 4220483"/>
              <a:gd name="connsiteX74" fmla="*/ 1769336 w 5607730"/>
              <a:gd name="connsiteY74" fmla="*/ 2809776 h 4220483"/>
              <a:gd name="connsiteX75" fmla="*/ 1746378 w 5607730"/>
              <a:gd name="connsiteY75" fmla="*/ 2981740 h 4220483"/>
              <a:gd name="connsiteX76" fmla="*/ 1665838 w 5607730"/>
              <a:gd name="connsiteY76" fmla="*/ 3066222 h 4220483"/>
              <a:gd name="connsiteX77" fmla="*/ 1567962 w 5607730"/>
              <a:gd name="connsiteY77" fmla="*/ 2988386 h 4220483"/>
              <a:gd name="connsiteX78" fmla="*/ 1465459 w 5607730"/>
              <a:gd name="connsiteY78" fmla="*/ 2863966 h 4220483"/>
              <a:gd name="connsiteX79" fmla="*/ 1363722 w 5607730"/>
              <a:gd name="connsiteY79" fmla="*/ 2683564 h 4220483"/>
              <a:gd name="connsiteX80" fmla="*/ 1338873 w 5607730"/>
              <a:gd name="connsiteY80" fmla="*/ 2579203 h 4220483"/>
              <a:gd name="connsiteX81" fmla="*/ 1358752 w 5607730"/>
              <a:gd name="connsiteY81" fmla="*/ 2777987 h 4220483"/>
              <a:gd name="connsiteX82" fmla="*/ 1522747 w 5607730"/>
              <a:gd name="connsiteY82" fmla="*/ 2986708 h 4220483"/>
              <a:gd name="connsiteX83" fmla="*/ 1691713 w 5607730"/>
              <a:gd name="connsiteY83" fmla="*/ 3414090 h 4220483"/>
              <a:gd name="connsiteX84" fmla="*/ 1935221 w 5607730"/>
              <a:gd name="connsiteY84" fmla="*/ 3876259 h 4220483"/>
              <a:gd name="connsiteX85" fmla="*/ 2029643 w 5607730"/>
              <a:gd name="connsiteY85" fmla="*/ 4005468 h 4220483"/>
              <a:gd name="connsiteX86" fmla="*/ 1666864 w 5607730"/>
              <a:gd name="connsiteY86" fmla="*/ 4204249 h 4220483"/>
              <a:gd name="connsiteX87" fmla="*/ 1666865 w 5607730"/>
              <a:gd name="connsiteY87" fmla="*/ 4209219 h 4220483"/>
              <a:gd name="connsiteX88" fmla="*/ 364839 w 5607730"/>
              <a:gd name="connsiteY88" fmla="*/ 4025345 h 4220483"/>
              <a:gd name="connsiteX89" fmla="*/ 12000 w 5607730"/>
              <a:gd name="connsiteY89" fmla="*/ 3523419 h 4220483"/>
              <a:gd name="connsiteX90" fmla="*/ 141208 w 5607730"/>
              <a:gd name="connsiteY90" fmla="*/ 2623928 h 4220483"/>
              <a:gd name="connsiteX91" fmla="*/ 344960 w 5607730"/>
              <a:gd name="connsiteY91" fmla="*/ 2131941 h 4220483"/>
              <a:gd name="connsiteX92" fmla="*/ 528834 w 5607730"/>
              <a:gd name="connsiteY92" fmla="*/ 2211454 h 4220483"/>
              <a:gd name="connsiteX93" fmla="*/ 603377 w 5607730"/>
              <a:gd name="connsiteY93" fmla="*/ 2236303 h 4220483"/>
              <a:gd name="connsiteX94" fmla="*/ 840686 w 5607730"/>
              <a:gd name="connsiteY94" fmla="*/ 2054195 h 4220483"/>
              <a:gd name="connsiteX95" fmla="*/ 1116808 w 5607730"/>
              <a:gd name="connsiteY95" fmla="*/ 2120564 h 4220483"/>
              <a:gd name="connsiteX96" fmla="*/ 1334006 w 5607730"/>
              <a:gd name="connsiteY96" fmla="*/ 2189386 h 4220483"/>
              <a:gd name="connsiteX0" fmla="*/ 1334006 w 5607730"/>
              <a:gd name="connsiteY0" fmla="*/ 2189386 h 4220483"/>
              <a:gd name="connsiteX1" fmla="*/ 1571628 w 5607730"/>
              <a:gd name="connsiteY1" fmla="*/ 2114393 h 4220483"/>
              <a:gd name="connsiteX2" fmla="*/ 1768260 w 5607730"/>
              <a:gd name="connsiteY2" fmla="*/ 1979546 h 4220483"/>
              <a:gd name="connsiteX3" fmla="*/ 1807234 w 5607730"/>
              <a:gd name="connsiteY3" fmla="*/ 1889605 h 4220483"/>
              <a:gd name="connsiteX4" fmla="*/ 1840213 w 5607730"/>
              <a:gd name="connsiteY4" fmla="*/ 1727712 h 4220483"/>
              <a:gd name="connsiteX5" fmla="*/ 1942146 w 5607730"/>
              <a:gd name="connsiteY5" fmla="*/ 1511853 h 4220483"/>
              <a:gd name="connsiteX6" fmla="*/ 2026092 w 5607730"/>
              <a:gd name="connsiteY6" fmla="*/ 1215048 h 4220483"/>
              <a:gd name="connsiteX7" fmla="*/ 1970639 w 5607730"/>
              <a:gd name="connsiteY7" fmla="*/ 1055438 h 4220483"/>
              <a:gd name="connsiteX8" fmla="*/ 2025068 w 5607730"/>
              <a:gd name="connsiteY8" fmla="*/ 935695 h 4220483"/>
              <a:gd name="connsiteX9" fmla="*/ 1972453 w 5607730"/>
              <a:gd name="connsiteY9" fmla="*/ 854052 h 4220483"/>
              <a:gd name="connsiteX10" fmla="*/ 2064981 w 5607730"/>
              <a:gd name="connsiteY10" fmla="*/ 777852 h 4220483"/>
              <a:gd name="connsiteX11" fmla="*/ 2046839 w 5607730"/>
              <a:gd name="connsiteY11" fmla="*/ 708909 h 4220483"/>
              <a:gd name="connsiteX12" fmla="*/ 1953207 w 5607730"/>
              <a:gd name="connsiteY12" fmla="*/ 789133 h 4220483"/>
              <a:gd name="connsiteX13" fmla="*/ 1866356 w 5607730"/>
              <a:gd name="connsiteY13" fmla="*/ 752526 h 4220483"/>
              <a:gd name="connsiteX14" fmla="*/ 1718206 w 5607730"/>
              <a:gd name="connsiteY14" fmla="*/ 757897 h 4220483"/>
              <a:gd name="connsiteX15" fmla="*/ 1600045 w 5607730"/>
              <a:gd name="connsiteY15" fmla="*/ 865647 h 4220483"/>
              <a:gd name="connsiteX16" fmla="*/ 1350164 w 5607730"/>
              <a:gd name="connsiteY16" fmla="*/ 917640 h 4220483"/>
              <a:gd name="connsiteX17" fmla="*/ 1125182 w 5607730"/>
              <a:gd name="connsiteY17" fmla="*/ 785188 h 4220483"/>
              <a:gd name="connsiteX18" fmla="*/ 1184817 w 5607730"/>
              <a:gd name="connsiteY18" fmla="*/ 581440 h 4220483"/>
              <a:gd name="connsiteX19" fmla="*/ 1229543 w 5607730"/>
              <a:gd name="connsiteY19" fmla="*/ 357809 h 4220483"/>
              <a:gd name="connsiteX20" fmla="*/ 1428325 w 5607730"/>
              <a:gd name="connsiteY20" fmla="*/ 263387 h 4220483"/>
              <a:gd name="connsiteX21" fmla="*/ 1597291 w 5607730"/>
              <a:gd name="connsiteY21" fmla="*/ 293205 h 4220483"/>
              <a:gd name="connsiteX22" fmla="*/ 1915343 w 5607730"/>
              <a:gd name="connsiteY22" fmla="*/ 124240 h 4220483"/>
              <a:gd name="connsiteX23" fmla="*/ 2253273 w 5607730"/>
              <a:gd name="connsiteY23" fmla="*/ 69574 h 4220483"/>
              <a:gd name="connsiteX24" fmla="*/ 2521630 w 5607730"/>
              <a:gd name="connsiteY24" fmla="*/ 89453 h 4220483"/>
              <a:gd name="connsiteX25" fmla="*/ 2874469 w 5607730"/>
              <a:gd name="connsiteY25" fmla="*/ 89453 h 4220483"/>
              <a:gd name="connsiteX26" fmla="*/ 3162704 w 5607730"/>
              <a:gd name="connsiteY26" fmla="*/ 0 h 4220483"/>
              <a:gd name="connsiteX27" fmla="*/ 3237247 w 5607730"/>
              <a:gd name="connsiteY27" fmla="*/ 19879 h 4220483"/>
              <a:gd name="connsiteX28" fmla="*/ 3495665 w 5607730"/>
              <a:gd name="connsiteY28" fmla="*/ 64605 h 4220483"/>
              <a:gd name="connsiteX29" fmla="*/ 3609965 w 5607730"/>
              <a:gd name="connsiteY29" fmla="*/ 134179 h 4220483"/>
              <a:gd name="connsiteX30" fmla="*/ 3833595 w 5607730"/>
              <a:gd name="connsiteY30" fmla="*/ 377687 h 4220483"/>
              <a:gd name="connsiteX31" fmla="*/ 4106921 w 5607730"/>
              <a:gd name="connsiteY31" fmla="*/ 591379 h 4220483"/>
              <a:gd name="connsiteX32" fmla="*/ 4375278 w 5607730"/>
              <a:gd name="connsiteY32" fmla="*/ 720587 h 4220483"/>
              <a:gd name="connsiteX33" fmla="*/ 4623756 w 5607730"/>
              <a:gd name="connsiteY33" fmla="*/ 944218 h 4220483"/>
              <a:gd name="connsiteX34" fmla="*/ 4882173 w 5607730"/>
              <a:gd name="connsiteY34" fmla="*/ 1013792 h 4220483"/>
              <a:gd name="connsiteX35" fmla="*/ 4981565 w 5607730"/>
              <a:gd name="connsiteY35" fmla="*/ 1207605 h 4220483"/>
              <a:gd name="connsiteX36" fmla="*/ 5056108 w 5607730"/>
              <a:gd name="connsiteY36" fmla="*/ 1500809 h 4220483"/>
              <a:gd name="connsiteX37" fmla="*/ 5324465 w 5607730"/>
              <a:gd name="connsiteY37" fmla="*/ 1714500 h 4220483"/>
              <a:gd name="connsiteX38" fmla="*/ 5528217 w 5607730"/>
              <a:gd name="connsiteY38" fmla="*/ 1928192 h 4220483"/>
              <a:gd name="connsiteX39" fmla="*/ 5607730 w 5607730"/>
              <a:gd name="connsiteY39" fmla="*/ 2171700 h 4220483"/>
              <a:gd name="connsiteX40" fmla="*/ 5567973 w 5607730"/>
              <a:gd name="connsiteY40" fmla="*/ 2410240 h 4220483"/>
              <a:gd name="connsiteX41" fmla="*/ 5438765 w 5607730"/>
              <a:gd name="connsiteY41" fmla="*/ 2643809 h 4220483"/>
              <a:gd name="connsiteX42" fmla="*/ 5399008 w 5607730"/>
              <a:gd name="connsiteY42" fmla="*/ 2678596 h 4220483"/>
              <a:gd name="connsiteX43" fmla="*/ 5314525 w 5607730"/>
              <a:gd name="connsiteY43" fmla="*/ 2658718 h 4220483"/>
              <a:gd name="connsiteX44" fmla="*/ 5249921 w 5607730"/>
              <a:gd name="connsiteY44" fmla="*/ 2559327 h 4220483"/>
              <a:gd name="connsiteX45" fmla="*/ 5200225 w 5607730"/>
              <a:gd name="connsiteY45" fmla="*/ 2469874 h 4220483"/>
              <a:gd name="connsiteX46" fmla="*/ 5100834 w 5607730"/>
              <a:gd name="connsiteY46" fmla="*/ 2335696 h 4220483"/>
              <a:gd name="connsiteX47" fmla="*/ 5031260 w 5607730"/>
              <a:gd name="connsiteY47" fmla="*/ 2271092 h 4220483"/>
              <a:gd name="connsiteX48" fmla="*/ 4996473 w 5607730"/>
              <a:gd name="connsiteY48" fmla="*/ 2216427 h 4220483"/>
              <a:gd name="connsiteX49" fmla="*/ 4971625 w 5607730"/>
              <a:gd name="connsiteY49" fmla="*/ 2261153 h 4220483"/>
              <a:gd name="connsiteX50" fmla="*/ 4951747 w 5607730"/>
              <a:gd name="connsiteY50" fmla="*/ 2276061 h 4220483"/>
              <a:gd name="connsiteX51" fmla="*/ 4911991 w 5607730"/>
              <a:gd name="connsiteY51" fmla="*/ 2241274 h 4220483"/>
              <a:gd name="connsiteX52" fmla="*/ 4852356 w 5607730"/>
              <a:gd name="connsiteY52" fmla="*/ 2251213 h 4220483"/>
              <a:gd name="connsiteX53" fmla="*/ 4787752 w 5607730"/>
              <a:gd name="connsiteY53" fmla="*/ 2290970 h 4220483"/>
              <a:gd name="connsiteX54" fmla="*/ 4733086 w 5607730"/>
              <a:gd name="connsiteY54" fmla="*/ 2360544 h 4220483"/>
              <a:gd name="connsiteX55" fmla="*/ 4728117 w 5607730"/>
              <a:gd name="connsiteY55" fmla="*/ 2430118 h 4220483"/>
              <a:gd name="connsiteX56" fmla="*/ 4688360 w 5607730"/>
              <a:gd name="connsiteY56" fmla="*/ 2454966 h 4220483"/>
              <a:gd name="connsiteX57" fmla="*/ 4743025 w 5607730"/>
              <a:gd name="connsiteY57" fmla="*/ 2534479 h 4220483"/>
              <a:gd name="connsiteX58" fmla="*/ 4777812 w 5607730"/>
              <a:gd name="connsiteY58" fmla="*/ 2594113 h 4220483"/>
              <a:gd name="connsiteX59" fmla="*/ 4817569 w 5607730"/>
              <a:gd name="connsiteY59" fmla="*/ 2648779 h 4220483"/>
              <a:gd name="connsiteX60" fmla="*/ 4862295 w 5607730"/>
              <a:gd name="connsiteY60" fmla="*/ 2703444 h 4220483"/>
              <a:gd name="connsiteX61" fmla="*/ 4872234 w 5607730"/>
              <a:gd name="connsiteY61" fmla="*/ 2748170 h 4220483"/>
              <a:gd name="connsiteX62" fmla="*/ 4872234 w 5607730"/>
              <a:gd name="connsiteY62" fmla="*/ 2792896 h 4220483"/>
              <a:gd name="connsiteX63" fmla="*/ 4832478 w 5607730"/>
              <a:gd name="connsiteY63" fmla="*/ 2922105 h 4220483"/>
              <a:gd name="connsiteX64" fmla="*/ 4703269 w 5607730"/>
              <a:gd name="connsiteY64" fmla="*/ 3061253 h 4220483"/>
              <a:gd name="connsiteX65" fmla="*/ 4509456 w 5607730"/>
              <a:gd name="connsiteY65" fmla="*/ 2728292 h 4220483"/>
              <a:gd name="connsiteX66" fmla="*/ 4380247 w 5607730"/>
              <a:gd name="connsiteY66" fmla="*/ 2564296 h 4220483"/>
              <a:gd name="connsiteX67" fmla="*/ 4121830 w 5607730"/>
              <a:gd name="connsiteY67" fmla="*/ 2479813 h 4220483"/>
              <a:gd name="connsiteX68" fmla="*/ 3749112 w 5607730"/>
              <a:gd name="connsiteY68" fmla="*/ 2425148 h 4220483"/>
              <a:gd name="connsiteX69" fmla="*/ 3455908 w 5607730"/>
              <a:gd name="connsiteY69" fmla="*/ 2524540 h 4220483"/>
              <a:gd name="connsiteX70" fmla="*/ 3132886 w 5607730"/>
              <a:gd name="connsiteY70" fmla="*/ 2499692 h 4220483"/>
              <a:gd name="connsiteX71" fmla="*/ 2874469 w 5607730"/>
              <a:gd name="connsiteY71" fmla="*/ 2504661 h 4220483"/>
              <a:gd name="connsiteX72" fmla="*/ 2442117 w 5607730"/>
              <a:gd name="connsiteY72" fmla="*/ 2514600 h 4220483"/>
              <a:gd name="connsiteX73" fmla="*/ 1866754 w 5607730"/>
              <a:gd name="connsiteY73" fmla="*/ 2594112 h 4220483"/>
              <a:gd name="connsiteX74" fmla="*/ 1769336 w 5607730"/>
              <a:gd name="connsiteY74" fmla="*/ 2809776 h 4220483"/>
              <a:gd name="connsiteX75" fmla="*/ 1746378 w 5607730"/>
              <a:gd name="connsiteY75" fmla="*/ 2981740 h 4220483"/>
              <a:gd name="connsiteX76" fmla="*/ 1665838 w 5607730"/>
              <a:gd name="connsiteY76" fmla="*/ 3066222 h 4220483"/>
              <a:gd name="connsiteX77" fmla="*/ 1567962 w 5607730"/>
              <a:gd name="connsiteY77" fmla="*/ 2988386 h 4220483"/>
              <a:gd name="connsiteX78" fmla="*/ 1465459 w 5607730"/>
              <a:gd name="connsiteY78" fmla="*/ 2863966 h 4220483"/>
              <a:gd name="connsiteX79" fmla="*/ 1363722 w 5607730"/>
              <a:gd name="connsiteY79" fmla="*/ 2683564 h 4220483"/>
              <a:gd name="connsiteX80" fmla="*/ 1338873 w 5607730"/>
              <a:gd name="connsiteY80" fmla="*/ 2579203 h 4220483"/>
              <a:gd name="connsiteX81" fmla="*/ 1358752 w 5607730"/>
              <a:gd name="connsiteY81" fmla="*/ 2777987 h 4220483"/>
              <a:gd name="connsiteX82" fmla="*/ 1522747 w 5607730"/>
              <a:gd name="connsiteY82" fmla="*/ 2986708 h 4220483"/>
              <a:gd name="connsiteX83" fmla="*/ 1691713 w 5607730"/>
              <a:gd name="connsiteY83" fmla="*/ 3414090 h 4220483"/>
              <a:gd name="connsiteX84" fmla="*/ 1935221 w 5607730"/>
              <a:gd name="connsiteY84" fmla="*/ 3876259 h 4220483"/>
              <a:gd name="connsiteX85" fmla="*/ 2029643 w 5607730"/>
              <a:gd name="connsiteY85" fmla="*/ 4005468 h 4220483"/>
              <a:gd name="connsiteX86" fmla="*/ 1666864 w 5607730"/>
              <a:gd name="connsiteY86" fmla="*/ 4204249 h 4220483"/>
              <a:gd name="connsiteX87" fmla="*/ 1666865 w 5607730"/>
              <a:gd name="connsiteY87" fmla="*/ 4209219 h 4220483"/>
              <a:gd name="connsiteX88" fmla="*/ 364839 w 5607730"/>
              <a:gd name="connsiteY88" fmla="*/ 4025345 h 4220483"/>
              <a:gd name="connsiteX89" fmla="*/ 12000 w 5607730"/>
              <a:gd name="connsiteY89" fmla="*/ 3523419 h 4220483"/>
              <a:gd name="connsiteX90" fmla="*/ 141208 w 5607730"/>
              <a:gd name="connsiteY90" fmla="*/ 2623928 h 4220483"/>
              <a:gd name="connsiteX91" fmla="*/ 344960 w 5607730"/>
              <a:gd name="connsiteY91" fmla="*/ 2131941 h 4220483"/>
              <a:gd name="connsiteX92" fmla="*/ 528834 w 5607730"/>
              <a:gd name="connsiteY92" fmla="*/ 2211454 h 4220483"/>
              <a:gd name="connsiteX93" fmla="*/ 603377 w 5607730"/>
              <a:gd name="connsiteY93" fmla="*/ 2236303 h 4220483"/>
              <a:gd name="connsiteX94" fmla="*/ 840686 w 5607730"/>
              <a:gd name="connsiteY94" fmla="*/ 2054195 h 4220483"/>
              <a:gd name="connsiteX95" fmla="*/ 1126857 w 5607730"/>
              <a:gd name="connsiteY95" fmla="*/ 2087069 h 4220483"/>
              <a:gd name="connsiteX96" fmla="*/ 1334006 w 5607730"/>
              <a:gd name="connsiteY96" fmla="*/ 2189386 h 4220483"/>
              <a:gd name="connsiteX0" fmla="*/ 1334006 w 5607730"/>
              <a:gd name="connsiteY0" fmla="*/ 2189386 h 4220483"/>
              <a:gd name="connsiteX1" fmla="*/ 1591725 w 5607730"/>
              <a:gd name="connsiteY1" fmla="*/ 2141189 h 4220483"/>
              <a:gd name="connsiteX2" fmla="*/ 1768260 w 5607730"/>
              <a:gd name="connsiteY2" fmla="*/ 1979546 h 4220483"/>
              <a:gd name="connsiteX3" fmla="*/ 1807234 w 5607730"/>
              <a:gd name="connsiteY3" fmla="*/ 1889605 h 4220483"/>
              <a:gd name="connsiteX4" fmla="*/ 1840213 w 5607730"/>
              <a:gd name="connsiteY4" fmla="*/ 1727712 h 4220483"/>
              <a:gd name="connsiteX5" fmla="*/ 1942146 w 5607730"/>
              <a:gd name="connsiteY5" fmla="*/ 1511853 h 4220483"/>
              <a:gd name="connsiteX6" fmla="*/ 2026092 w 5607730"/>
              <a:gd name="connsiteY6" fmla="*/ 1215048 h 4220483"/>
              <a:gd name="connsiteX7" fmla="*/ 1970639 w 5607730"/>
              <a:gd name="connsiteY7" fmla="*/ 1055438 h 4220483"/>
              <a:gd name="connsiteX8" fmla="*/ 2025068 w 5607730"/>
              <a:gd name="connsiteY8" fmla="*/ 935695 h 4220483"/>
              <a:gd name="connsiteX9" fmla="*/ 1972453 w 5607730"/>
              <a:gd name="connsiteY9" fmla="*/ 854052 h 4220483"/>
              <a:gd name="connsiteX10" fmla="*/ 2064981 w 5607730"/>
              <a:gd name="connsiteY10" fmla="*/ 777852 h 4220483"/>
              <a:gd name="connsiteX11" fmla="*/ 2046839 w 5607730"/>
              <a:gd name="connsiteY11" fmla="*/ 708909 h 4220483"/>
              <a:gd name="connsiteX12" fmla="*/ 1953207 w 5607730"/>
              <a:gd name="connsiteY12" fmla="*/ 789133 h 4220483"/>
              <a:gd name="connsiteX13" fmla="*/ 1866356 w 5607730"/>
              <a:gd name="connsiteY13" fmla="*/ 752526 h 4220483"/>
              <a:gd name="connsiteX14" fmla="*/ 1718206 w 5607730"/>
              <a:gd name="connsiteY14" fmla="*/ 757897 h 4220483"/>
              <a:gd name="connsiteX15" fmla="*/ 1600045 w 5607730"/>
              <a:gd name="connsiteY15" fmla="*/ 865647 h 4220483"/>
              <a:gd name="connsiteX16" fmla="*/ 1350164 w 5607730"/>
              <a:gd name="connsiteY16" fmla="*/ 917640 h 4220483"/>
              <a:gd name="connsiteX17" fmla="*/ 1125182 w 5607730"/>
              <a:gd name="connsiteY17" fmla="*/ 785188 h 4220483"/>
              <a:gd name="connsiteX18" fmla="*/ 1184817 w 5607730"/>
              <a:gd name="connsiteY18" fmla="*/ 581440 h 4220483"/>
              <a:gd name="connsiteX19" fmla="*/ 1229543 w 5607730"/>
              <a:gd name="connsiteY19" fmla="*/ 357809 h 4220483"/>
              <a:gd name="connsiteX20" fmla="*/ 1428325 w 5607730"/>
              <a:gd name="connsiteY20" fmla="*/ 263387 h 4220483"/>
              <a:gd name="connsiteX21" fmla="*/ 1597291 w 5607730"/>
              <a:gd name="connsiteY21" fmla="*/ 293205 h 4220483"/>
              <a:gd name="connsiteX22" fmla="*/ 1915343 w 5607730"/>
              <a:gd name="connsiteY22" fmla="*/ 124240 h 4220483"/>
              <a:gd name="connsiteX23" fmla="*/ 2253273 w 5607730"/>
              <a:gd name="connsiteY23" fmla="*/ 69574 h 4220483"/>
              <a:gd name="connsiteX24" fmla="*/ 2521630 w 5607730"/>
              <a:gd name="connsiteY24" fmla="*/ 89453 h 4220483"/>
              <a:gd name="connsiteX25" fmla="*/ 2874469 w 5607730"/>
              <a:gd name="connsiteY25" fmla="*/ 89453 h 4220483"/>
              <a:gd name="connsiteX26" fmla="*/ 3162704 w 5607730"/>
              <a:gd name="connsiteY26" fmla="*/ 0 h 4220483"/>
              <a:gd name="connsiteX27" fmla="*/ 3237247 w 5607730"/>
              <a:gd name="connsiteY27" fmla="*/ 19879 h 4220483"/>
              <a:gd name="connsiteX28" fmla="*/ 3495665 w 5607730"/>
              <a:gd name="connsiteY28" fmla="*/ 64605 h 4220483"/>
              <a:gd name="connsiteX29" fmla="*/ 3609965 w 5607730"/>
              <a:gd name="connsiteY29" fmla="*/ 134179 h 4220483"/>
              <a:gd name="connsiteX30" fmla="*/ 3833595 w 5607730"/>
              <a:gd name="connsiteY30" fmla="*/ 377687 h 4220483"/>
              <a:gd name="connsiteX31" fmla="*/ 4106921 w 5607730"/>
              <a:gd name="connsiteY31" fmla="*/ 591379 h 4220483"/>
              <a:gd name="connsiteX32" fmla="*/ 4375278 w 5607730"/>
              <a:gd name="connsiteY32" fmla="*/ 720587 h 4220483"/>
              <a:gd name="connsiteX33" fmla="*/ 4623756 w 5607730"/>
              <a:gd name="connsiteY33" fmla="*/ 944218 h 4220483"/>
              <a:gd name="connsiteX34" fmla="*/ 4882173 w 5607730"/>
              <a:gd name="connsiteY34" fmla="*/ 1013792 h 4220483"/>
              <a:gd name="connsiteX35" fmla="*/ 4981565 w 5607730"/>
              <a:gd name="connsiteY35" fmla="*/ 1207605 h 4220483"/>
              <a:gd name="connsiteX36" fmla="*/ 5056108 w 5607730"/>
              <a:gd name="connsiteY36" fmla="*/ 1500809 h 4220483"/>
              <a:gd name="connsiteX37" fmla="*/ 5324465 w 5607730"/>
              <a:gd name="connsiteY37" fmla="*/ 1714500 h 4220483"/>
              <a:gd name="connsiteX38" fmla="*/ 5528217 w 5607730"/>
              <a:gd name="connsiteY38" fmla="*/ 1928192 h 4220483"/>
              <a:gd name="connsiteX39" fmla="*/ 5607730 w 5607730"/>
              <a:gd name="connsiteY39" fmla="*/ 2171700 h 4220483"/>
              <a:gd name="connsiteX40" fmla="*/ 5567973 w 5607730"/>
              <a:gd name="connsiteY40" fmla="*/ 2410240 h 4220483"/>
              <a:gd name="connsiteX41" fmla="*/ 5438765 w 5607730"/>
              <a:gd name="connsiteY41" fmla="*/ 2643809 h 4220483"/>
              <a:gd name="connsiteX42" fmla="*/ 5399008 w 5607730"/>
              <a:gd name="connsiteY42" fmla="*/ 2678596 h 4220483"/>
              <a:gd name="connsiteX43" fmla="*/ 5314525 w 5607730"/>
              <a:gd name="connsiteY43" fmla="*/ 2658718 h 4220483"/>
              <a:gd name="connsiteX44" fmla="*/ 5249921 w 5607730"/>
              <a:gd name="connsiteY44" fmla="*/ 2559327 h 4220483"/>
              <a:gd name="connsiteX45" fmla="*/ 5200225 w 5607730"/>
              <a:gd name="connsiteY45" fmla="*/ 2469874 h 4220483"/>
              <a:gd name="connsiteX46" fmla="*/ 5100834 w 5607730"/>
              <a:gd name="connsiteY46" fmla="*/ 2335696 h 4220483"/>
              <a:gd name="connsiteX47" fmla="*/ 5031260 w 5607730"/>
              <a:gd name="connsiteY47" fmla="*/ 2271092 h 4220483"/>
              <a:gd name="connsiteX48" fmla="*/ 4996473 w 5607730"/>
              <a:gd name="connsiteY48" fmla="*/ 2216427 h 4220483"/>
              <a:gd name="connsiteX49" fmla="*/ 4971625 w 5607730"/>
              <a:gd name="connsiteY49" fmla="*/ 2261153 h 4220483"/>
              <a:gd name="connsiteX50" fmla="*/ 4951747 w 5607730"/>
              <a:gd name="connsiteY50" fmla="*/ 2276061 h 4220483"/>
              <a:gd name="connsiteX51" fmla="*/ 4911991 w 5607730"/>
              <a:gd name="connsiteY51" fmla="*/ 2241274 h 4220483"/>
              <a:gd name="connsiteX52" fmla="*/ 4852356 w 5607730"/>
              <a:gd name="connsiteY52" fmla="*/ 2251213 h 4220483"/>
              <a:gd name="connsiteX53" fmla="*/ 4787752 w 5607730"/>
              <a:gd name="connsiteY53" fmla="*/ 2290970 h 4220483"/>
              <a:gd name="connsiteX54" fmla="*/ 4733086 w 5607730"/>
              <a:gd name="connsiteY54" fmla="*/ 2360544 h 4220483"/>
              <a:gd name="connsiteX55" fmla="*/ 4728117 w 5607730"/>
              <a:gd name="connsiteY55" fmla="*/ 2430118 h 4220483"/>
              <a:gd name="connsiteX56" fmla="*/ 4688360 w 5607730"/>
              <a:gd name="connsiteY56" fmla="*/ 2454966 h 4220483"/>
              <a:gd name="connsiteX57" fmla="*/ 4743025 w 5607730"/>
              <a:gd name="connsiteY57" fmla="*/ 2534479 h 4220483"/>
              <a:gd name="connsiteX58" fmla="*/ 4777812 w 5607730"/>
              <a:gd name="connsiteY58" fmla="*/ 2594113 h 4220483"/>
              <a:gd name="connsiteX59" fmla="*/ 4817569 w 5607730"/>
              <a:gd name="connsiteY59" fmla="*/ 2648779 h 4220483"/>
              <a:gd name="connsiteX60" fmla="*/ 4862295 w 5607730"/>
              <a:gd name="connsiteY60" fmla="*/ 2703444 h 4220483"/>
              <a:gd name="connsiteX61" fmla="*/ 4872234 w 5607730"/>
              <a:gd name="connsiteY61" fmla="*/ 2748170 h 4220483"/>
              <a:gd name="connsiteX62" fmla="*/ 4872234 w 5607730"/>
              <a:gd name="connsiteY62" fmla="*/ 2792896 h 4220483"/>
              <a:gd name="connsiteX63" fmla="*/ 4832478 w 5607730"/>
              <a:gd name="connsiteY63" fmla="*/ 2922105 h 4220483"/>
              <a:gd name="connsiteX64" fmla="*/ 4703269 w 5607730"/>
              <a:gd name="connsiteY64" fmla="*/ 3061253 h 4220483"/>
              <a:gd name="connsiteX65" fmla="*/ 4509456 w 5607730"/>
              <a:gd name="connsiteY65" fmla="*/ 2728292 h 4220483"/>
              <a:gd name="connsiteX66" fmla="*/ 4380247 w 5607730"/>
              <a:gd name="connsiteY66" fmla="*/ 2564296 h 4220483"/>
              <a:gd name="connsiteX67" fmla="*/ 4121830 w 5607730"/>
              <a:gd name="connsiteY67" fmla="*/ 2479813 h 4220483"/>
              <a:gd name="connsiteX68" fmla="*/ 3749112 w 5607730"/>
              <a:gd name="connsiteY68" fmla="*/ 2425148 h 4220483"/>
              <a:gd name="connsiteX69" fmla="*/ 3455908 w 5607730"/>
              <a:gd name="connsiteY69" fmla="*/ 2524540 h 4220483"/>
              <a:gd name="connsiteX70" fmla="*/ 3132886 w 5607730"/>
              <a:gd name="connsiteY70" fmla="*/ 2499692 h 4220483"/>
              <a:gd name="connsiteX71" fmla="*/ 2874469 w 5607730"/>
              <a:gd name="connsiteY71" fmla="*/ 2504661 h 4220483"/>
              <a:gd name="connsiteX72" fmla="*/ 2442117 w 5607730"/>
              <a:gd name="connsiteY72" fmla="*/ 2514600 h 4220483"/>
              <a:gd name="connsiteX73" fmla="*/ 1866754 w 5607730"/>
              <a:gd name="connsiteY73" fmla="*/ 2594112 h 4220483"/>
              <a:gd name="connsiteX74" fmla="*/ 1769336 w 5607730"/>
              <a:gd name="connsiteY74" fmla="*/ 2809776 h 4220483"/>
              <a:gd name="connsiteX75" fmla="*/ 1746378 w 5607730"/>
              <a:gd name="connsiteY75" fmla="*/ 2981740 h 4220483"/>
              <a:gd name="connsiteX76" fmla="*/ 1665838 w 5607730"/>
              <a:gd name="connsiteY76" fmla="*/ 3066222 h 4220483"/>
              <a:gd name="connsiteX77" fmla="*/ 1567962 w 5607730"/>
              <a:gd name="connsiteY77" fmla="*/ 2988386 h 4220483"/>
              <a:gd name="connsiteX78" fmla="*/ 1465459 w 5607730"/>
              <a:gd name="connsiteY78" fmla="*/ 2863966 h 4220483"/>
              <a:gd name="connsiteX79" fmla="*/ 1363722 w 5607730"/>
              <a:gd name="connsiteY79" fmla="*/ 2683564 h 4220483"/>
              <a:gd name="connsiteX80" fmla="*/ 1338873 w 5607730"/>
              <a:gd name="connsiteY80" fmla="*/ 2579203 h 4220483"/>
              <a:gd name="connsiteX81" fmla="*/ 1358752 w 5607730"/>
              <a:gd name="connsiteY81" fmla="*/ 2777987 h 4220483"/>
              <a:gd name="connsiteX82" fmla="*/ 1522747 w 5607730"/>
              <a:gd name="connsiteY82" fmla="*/ 2986708 h 4220483"/>
              <a:gd name="connsiteX83" fmla="*/ 1691713 w 5607730"/>
              <a:gd name="connsiteY83" fmla="*/ 3414090 h 4220483"/>
              <a:gd name="connsiteX84" fmla="*/ 1935221 w 5607730"/>
              <a:gd name="connsiteY84" fmla="*/ 3876259 h 4220483"/>
              <a:gd name="connsiteX85" fmla="*/ 2029643 w 5607730"/>
              <a:gd name="connsiteY85" fmla="*/ 4005468 h 4220483"/>
              <a:gd name="connsiteX86" fmla="*/ 1666864 w 5607730"/>
              <a:gd name="connsiteY86" fmla="*/ 4204249 h 4220483"/>
              <a:gd name="connsiteX87" fmla="*/ 1666865 w 5607730"/>
              <a:gd name="connsiteY87" fmla="*/ 4209219 h 4220483"/>
              <a:gd name="connsiteX88" fmla="*/ 364839 w 5607730"/>
              <a:gd name="connsiteY88" fmla="*/ 4025345 h 4220483"/>
              <a:gd name="connsiteX89" fmla="*/ 12000 w 5607730"/>
              <a:gd name="connsiteY89" fmla="*/ 3523419 h 4220483"/>
              <a:gd name="connsiteX90" fmla="*/ 141208 w 5607730"/>
              <a:gd name="connsiteY90" fmla="*/ 2623928 h 4220483"/>
              <a:gd name="connsiteX91" fmla="*/ 344960 w 5607730"/>
              <a:gd name="connsiteY91" fmla="*/ 2131941 h 4220483"/>
              <a:gd name="connsiteX92" fmla="*/ 528834 w 5607730"/>
              <a:gd name="connsiteY92" fmla="*/ 2211454 h 4220483"/>
              <a:gd name="connsiteX93" fmla="*/ 603377 w 5607730"/>
              <a:gd name="connsiteY93" fmla="*/ 2236303 h 4220483"/>
              <a:gd name="connsiteX94" fmla="*/ 840686 w 5607730"/>
              <a:gd name="connsiteY94" fmla="*/ 2054195 h 4220483"/>
              <a:gd name="connsiteX95" fmla="*/ 1126857 w 5607730"/>
              <a:gd name="connsiteY95" fmla="*/ 2087069 h 4220483"/>
              <a:gd name="connsiteX96" fmla="*/ 1334006 w 5607730"/>
              <a:gd name="connsiteY96" fmla="*/ 2189386 h 4220483"/>
              <a:gd name="connsiteX0" fmla="*/ 1334006 w 5607730"/>
              <a:gd name="connsiteY0" fmla="*/ 2160358 h 4220483"/>
              <a:gd name="connsiteX1" fmla="*/ 1591725 w 5607730"/>
              <a:gd name="connsiteY1" fmla="*/ 2141189 h 4220483"/>
              <a:gd name="connsiteX2" fmla="*/ 1768260 w 5607730"/>
              <a:gd name="connsiteY2" fmla="*/ 1979546 h 4220483"/>
              <a:gd name="connsiteX3" fmla="*/ 1807234 w 5607730"/>
              <a:gd name="connsiteY3" fmla="*/ 1889605 h 4220483"/>
              <a:gd name="connsiteX4" fmla="*/ 1840213 w 5607730"/>
              <a:gd name="connsiteY4" fmla="*/ 1727712 h 4220483"/>
              <a:gd name="connsiteX5" fmla="*/ 1942146 w 5607730"/>
              <a:gd name="connsiteY5" fmla="*/ 1511853 h 4220483"/>
              <a:gd name="connsiteX6" fmla="*/ 2026092 w 5607730"/>
              <a:gd name="connsiteY6" fmla="*/ 1215048 h 4220483"/>
              <a:gd name="connsiteX7" fmla="*/ 1970639 w 5607730"/>
              <a:gd name="connsiteY7" fmla="*/ 1055438 h 4220483"/>
              <a:gd name="connsiteX8" fmla="*/ 2025068 w 5607730"/>
              <a:gd name="connsiteY8" fmla="*/ 935695 h 4220483"/>
              <a:gd name="connsiteX9" fmla="*/ 1972453 w 5607730"/>
              <a:gd name="connsiteY9" fmla="*/ 854052 h 4220483"/>
              <a:gd name="connsiteX10" fmla="*/ 2064981 w 5607730"/>
              <a:gd name="connsiteY10" fmla="*/ 777852 h 4220483"/>
              <a:gd name="connsiteX11" fmla="*/ 2046839 w 5607730"/>
              <a:gd name="connsiteY11" fmla="*/ 708909 h 4220483"/>
              <a:gd name="connsiteX12" fmla="*/ 1953207 w 5607730"/>
              <a:gd name="connsiteY12" fmla="*/ 789133 h 4220483"/>
              <a:gd name="connsiteX13" fmla="*/ 1866356 w 5607730"/>
              <a:gd name="connsiteY13" fmla="*/ 752526 h 4220483"/>
              <a:gd name="connsiteX14" fmla="*/ 1718206 w 5607730"/>
              <a:gd name="connsiteY14" fmla="*/ 757897 h 4220483"/>
              <a:gd name="connsiteX15" fmla="*/ 1600045 w 5607730"/>
              <a:gd name="connsiteY15" fmla="*/ 865647 h 4220483"/>
              <a:gd name="connsiteX16" fmla="*/ 1350164 w 5607730"/>
              <a:gd name="connsiteY16" fmla="*/ 917640 h 4220483"/>
              <a:gd name="connsiteX17" fmla="*/ 1125182 w 5607730"/>
              <a:gd name="connsiteY17" fmla="*/ 785188 h 4220483"/>
              <a:gd name="connsiteX18" fmla="*/ 1184817 w 5607730"/>
              <a:gd name="connsiteY18" fmla="*/ 581440 h 4220483"/>
              <a:gd name="connsiteX19" fmla="*/ 1229543 w 5607730"/>
              <a:gd name="connsiteY19" fmla="*/ 357809 h 4220483"/>
              <a:gd name="connsiteX20" fmla="*/ 1428325 w 5607730"/>
              <a:gd name="connsiteY20" fmla="*/ 263387 h 4220483"/>
              <a:gd name="connsiteX21" fmla="*/ 1597291 w 5607730"/>
              <a:gd name="connsiteY21" fmla="*/ 293205 h 4220483"/>
              <a:gd name="connsiteX22" fmla="*/ 1915343 w 5607730"/>
              <a:gd name="connsiteY22" fmla="*/ 124240 h 4220483"/>
              <a:gd name="connsiteX23" fmla="*/ 2253273 w 5607730"/>
              <a:gd name="connsiteY23" fmla="*/ 69574 h 4220483"/>
              <a:gd name="connsiteX24" fmla="*/ 2521630 w 5607730"/>
              <a:gd name="connsiteY24" fmla="*/ 89453 h 4220483"/>
              <a:gd name="connsiteX25" fmla="*/ 2874469 w 5607730"/>
              <a:gd name="connsiteY25" fmla="*/ 89453 h 4220483"/>
              <a:gd name="connsiteX26" fmla="*/ 3162704 w 5607730"/>
              <a:gd name="connsiteY26" fmla="*/ 0 h 4220483"/>
              <a:gd name="connsiteX27" fmla="*/ 3237247 w 5607730"/>
              <a:gd name="connsiteY27" fmla="*/ 19879 h 4220483"/>
              <a:gd name="connsiteX28" fmla="*/ 3495665 w 5607730"/>
              <a:gd name="connsiteY28" fmla="*/ 64605 h 4220483"/>
              <a:gd name="connsiteX29" fmla="*/ 3609965 w 5607730"/>
              <a:gd name="connsiteY29" fmla="*/ 134179 h 4220483"/>
              <a:gd name="connsiteX30" fmla="*/ 3833595 w 5607730"/>
              <a:gd name="connsiteY30" fmla="*/ 377687 h 4220483"/>
              <a:gd name="connsiteX31" fmla="*/ 4106921 w 5607730"/>
              <a:gd name="connsiteY31" fmla="*/ 591379 h 4220483"/>
              <a:gd name="connsiteX32" fmla="*/ 4375278 w 5607730"/>
              <a:gd name="connsiteY32" fmla="*/ 720587 h 4220483"/>
              <a:gd name="connsiteX33" fmla="*/ 4623756 w 5607730"/>
              <a:gd name="connsiteY33" fmla="*/ 944218 h 4220483"/>
              <a:gd name="connsiteX34" fmla="*/ 4882173 w 5607730"/>
              <a:gd name="connsiteY34" fmla="*/ 1013792 h 4220483"/>
              <a:gd name="connsiteX35" fmla="*/ 4981565 w 5607730"/>
              <a:gd name="connsiteY35" fmla="*/ 1207605 h 4220483"/>
              <a:gd name="connsiteX36" fmla="*/ 5056108 w 5607730"/>
              <a:gd name="connsiteY36" fmla="*/ 1500809 h 4220483"/>
              <a:gd name="connsiteX37" fmla="*/ 5324465 w 5607730"/>
              <a:gd name="connsiteY37" fmla="*/ 1714500 h 4220483"/>
              <a:gd name="connsiteX38" fmla="*/ 5528217 w 5607730"/>
              <a:gd name="connsiteY38" fmla="*/ 1928192 h 4220483"/>
              <a:gd name="connsiteX39" fmla="*/ 5607730 w 5607730"/>
              <a:gd name="connsiteY39" fmla="*/ 2171700 h 4220483"/>
              <a:gd name="connsiteX40" fmla="*/ 5567973 w 5607730"/>
              <a:gd name="connsiteY40" fmla="*/ 2410240 h 4220483"/>
              <a:gd name="connsiteX41" fmla="*/ 5438765 w 5607730"/>
              <a:gd name="connsiteY41" fmla="*/ 2643809 h 4220483"/>
              <a:gd name="connsiteX42" fmla="*/ 5399008 w 5607730"/>
              <a:gd name="connsiteY42" fmla="*/ 2678596 h 4220483"/>
              <a:gd name="connsiteX43" fmla="*/ 5314525 w 5607730"/>
              <a:gd name="connsiteY43" fmla="*/ 2658718 h 4220483"/>
              <a:gd name="connsiteX44" fmla="*/ 5249921 w 5607730"/>
              <a:gd name="connsiteY44" fmla="*/ 2559327 h 4220483"/>
              <a:gd name="connsiteX45" fmla="*/ 5200225 w 5607730"/>
              <a:gd name="connsiteY45" fmla="*/ 2469874 h 4220483"/>
              <a:gd name="connsiteX46" fmla="*/ 5100834 w 5607730"/>
              <a:gd name="connsiteY46" fmla="*/ 2335696 h 4220483"/>
              <a:gd name="connsiteX47" fmla="*/ 5031260 w 5607730"/>
              <a:gd name="connsiteY47" fmla="*/ 2271092 h 4220483"/>
              <a:gd name="connsiteX48" fmla="*/ 4996473 w 5607730"/>
              <a:gd name="connsiteY48" fmla="*/ 2216427 h 4220483"/>
              <a:gd name="connsiteX49" fmla="*/ 4971625 w 5607730"/>
              <a:gd name="connsiteY49" fmla="*/ 2261153 h 4220483"/>
              <a:gd name="connsiteX50" fmla="*/ 4951747 w 5607730"/>
              <a:gd name="connsiteY50" fmla="*/ 2276061 h 4220483"/>
              <a:gd name="connsiteX51" fmla="*/ 4911991 w 5607730"/>
              <a:gd name="connsiteY51" fmla="*/ 2241274 h 4220483"/>
              <a:gd name="connsiteX52" fmla="*/ 4852356 w 5607730"/>
              <a:gd name="connsiteY52" fmla="*/ 2251213 h 4220483"/>
              <a:gd name="connsiteX53" fmla="*/ 4787752 w 5607730"/>
              <a:gd name="connsiteY53" fmla="*/ 2290970 h 4220483"/>
              <a:gd name="connsiteX54" fmla="*/ 4733086 w 5607730"/>
              <a:gd name="connsiteY54" fmla="*/ 2360544 h 4220483"/>
              <a:gd name="connsiteX55" fmla="*/ 4728117 w 5607730"/>
              <a:gd name="connsiteY55" fmla="*/ 2430118 h 4220483"/>
              <a:gd name="connsiteX56" fmla="*/ 4688360 w 5607730"/>
              <a:gd name="connsiteY56" fmla="*/ 2454966 h 4220483"/>
              <a:gd name="connsiteX57" fmla="*/ 4743025 w 5607730"/>
              <a:gd name="connsiteY57" fmla="*/ 2534479 h 4220483"/>
              <a:gd name="connsiteX58" fmla="*/ 4777812 w 5607730"/>
              <a:gd name="connsiteY58" fmla="*/ 2594113 h 4220483"/>
              <a:gd name="connsiteX59" fmla="*/ 4817569 w 5607730"/>
              <a:gd name="connsiteY59" fmla="*/ 2648779 h 4220483"/>
              <a:gd name="connsiteX60" fmla="*/ 4862295 w 5607730"/>
              <a:gd name="connsiteY60" fmla="*/ 2703444 h 4220483"/>
              <a:gd name="connsiteX61" fmla="*/ 4872234 w 5607730"/>
              <a:gd name="connsiteY61" fmla="*/ 2748170 h 4220483"/>
              <a:gd name="connsiteX62" fmla="*/ 4872234 w 5607730"/>
              <a:gd name="connsiteY62" fmla="*/ 2792896 h 4220483"/>
              <a:gd name="connsiteX63" fmla="*/ 4832478 w 5607730"/>
              <a:gd name="connsiteY63" fmla="*/ 2922105 h 4220483"/>
              <a:gd name="connsiteX64" fmla="*/ 4703269 w 5607730"/>
              <a:gd name="connsiteY64" fmla="*/ 3061253 h 4220483"/>
              <a:gd name="connsiteX65" fmla="*/ 4509456 w 5607730"/>
              <a:gd name="connsiteY65" fmla="*/ 2728292 h 4220483"/>
              <a:gd name="connsiteX66" fmla="*/ 4380247 w 5607730"/>
              <a:gd name="connsiteY66" fmla="*/ 2564296 h 4220483"/>
              <a:gd name="connsiteX67" fmla="*/ 4121830 w 5607730"/>
              <a:gd name="connsiteY67" fmla="*/ 2479813 h 4220483"/>
              <a:gd name="connsiteX68" fmla="*/ 3749112 w 5607730"/>
              <a:gd name="connsiteY68" fmla="*/ 2425148 h 4220483"/>
              <a:gd name="connsiteX69" fmla="*/ 3455908 w 5607730"/>
              <a:gd name="connsiteY69" fmla="*/ 2524540 h 4220483"/>
              <a:gd name="connsiteX70" fmla="*/ 3132886 w 5607730"/>
              <a:gd name="connsiteY70" fmla="*/ 2499692 h 4220483"/>
              <a:gd name="connsiteX71" fmla="*/ 2874469 w 5607730"/>
              <a:gd name="connsiteY71" fmla="*/ 2504661 h 4220483"/>
              <a:gd name="connsiteX72" fmla="*/ 2442117 w 5607730"/>
              <a:gd name="connsiteY72" fmla="*/ 2514600 h 4220483"/>
              <a:gd name="connsiteX73" fmla="*/ 1866754 w 5607730"/>
              <a:gd name="connsiteY73" fmla="*/ 2594112 h 4220483"/>
              <a:gd name="connsiteX74" fmla="*/ 1769336 w 5607730"/>
              <a:gd name="connsiteY74" fmla="*/ 2809776 h 4220483"/>
              <a:gd name="connsiteX75" fmla="*/ 1746378 w 5607730"/>
              <a:gd name="connsiteY75" fmla="*/ 2981740 h 4220483"/>
              <a:gd name="connsiteX76" fmla="*/ 1665838 w 5607730"/>
              <a:gd name="connsiteY76" fmla="*/ 3066222 h 4220483"/>
              <a:gd name="connsiteX77" fmla="*/ 1567962 w 5607730"/>
              <a:gd name="connsiteY77" fmla="*/ 2988386 h 4220483"/>
              <a:gd name="connsiteX78" fmla="*/ 1465459 w 5607730"/>
              <a:gd name="connsiteY78" fmla="*/ 2863966 h 4220483"/>
              <a:gd name="connsiteX79" fmla="*/ 1363722 w 5607730"/>
              <a:gd name="connsiteY79" fmla="*/ 2683564 h 4220483"/>
              <a:gd name="connsiteX80" fmla="*/ 1338873 w 5607730"/>
              <a:gd name="connsiteY80" fmla="*/ 2579203 h 4220483"/>
              <a:gd name="connsiteX81" fmla="*/ 1358752 w 5607730"/>
              <a:gd name="connsiteY81" fmla="*/ 2777987 h 4220483"/>
              <a:gd name="connsiteX82" fmla="*/ 1522747 w 5607730"/>
              <a:gd name="connsiteY82" fmla="*/ 2986708 h 4220483"/>
              <a:gd name="connsiteX83" fmla="*/ 1691713 w 5607730"/>
              <a:gd name="connsiteY83" fmla="*/ 3414090 h 4220483"/>
              <a:gd name="connsiteX84" fmla="*/ 1935221 w 5607730"/>
              <a:gd name="connsiteY84" fmla="*/ 3876259 h 4220483"/>
              <a:gd name="connsiteX85" fmla="*/ 2029643 w 5607730"/>
              <a:gd name="connsiteY85" fmla="*/ 4005468 h 4220483"/>
              <a:gd name="connsiteX86" fmla="*/ 1666864 w 5607730"/>
              <a:gd name="connsiteY86" fmla="*/ 4204249 h 4220483"/>
              <a:gd name="connsiteX87" fmla="*/ 1666865 w 5607730"/>
              <a:gd name="connsiteY87" fmla="*/ 4209219 h 4220483"/>
              <a:gd name="connsiteX88" fmla="*/ 364839 w 5607730"/>
              <a:gd name="connsiteY88" fmla="*/ 4025345 h 4220483"/>
              <a:gd name="connsiteX89" fmla="*/ 12000 w 5607730"/>
              <a:gd name="connsiteY89" fmla="*/ 3523419 h 4220483"/>
              <a:gd name="connsiteX90" fmla="*/ 141208 w 5607730"/>
              <a:gd name="connsiteY90" fmla="*/ 2623928 h 4220483"/>
              <a:gd name="connsiteX91" fmla="*/ 344960 w 5607730"/>
              <a:gd name="connsiteY91" fmla="*/ 2131941 h 4220483"/>
              <a:gd name="connsiteX92" fmla="*/ 528834 w 5607730"/>
              <a:gd name="connsiteY92" fmla="*/ 2211454 h 4220483"/>
              <a:gd name="connsiteX93" fmla="*/ 603377 w 5607730"/>
              <a:gd name="connsiteY93" fmla="*/ 2236303 h 4220483"/>
              <a:gd name="connsiteX94" fmla="*/ 840686 w 5607730"/>
              <a:gd name="connsiteY94" fmla="*/ 2054195 h 4220483"/>
              <a:gd name="connsiteX95" fmla="*/ 1126857 w 5607730"/>
              <a:gd name="connsiteY95" fmla="*/ 2087069 h 4220483"/>
              <a:gd name="connsiteX96" fmla="*/ 1334006 w 5607730"/>
              <a:gd name="connsiteY96" fmla="*/ 2160358 h 4220483"/>
              <a:gd name="connsiteX0" fmla="*/ 1334006 w 5607730"/>
              <a:gd name="connsiteY0" fmla="*/ 2160358 h 4220483"/>
              <a:gd name="connsiteX1" fmla="*/ 1577210 w 5607730"/>
              <a:gd name="connsiteY1" fmla="*/ 2090389 h 4220483"/>
              <a:gd name="connsiteX2" fmla="*/ 1768260 w 5607730"/>
              <a:gd name="connsiteY2" fmla="*/ 1979546 h 4220483"/>
              <a:gd name="connsiteX3" fmla="*/ 1807234 w 5607730"/>
              <a:gd name="connsiteY3" fmla="*/ 1889605 h 4220483"/>
              <a:gd name="connsiteX4" fmla="*/ 1840213 w 5607730"/>
              <a:gd name="connsiteY4" fmla="*/ 1727712 h 4220483"/>
              <a:gd name="connsiteX5" fmla="*/ 1942146 w 5607730"/>
              <a:gd name="connsiteY5" fmla="*/ 1511853 h 4220483"/>
              <a:gd name="connsiteX6" fmla="*/ 2026092 w 5607730"/>
              <a:gd name="connsiteY6" fmla="*/ 1215048 h 4220483"/>
              <a:gd name="connsiteX7" fmla="*/ 1970639 w 5607730"/>
              <a:gd name="connsiteY7" fmla="*/ 1055438 h 4220483"/>
              <a:gd name="connsiteX8" fmla="*/ 2025068 w 5607730"/>
              <a:gd name="connsiteY8" fmla="*/ 935695 h 4220483"/>
              <a:gd name="connsiteX9" fmla="*/ 1972453 w 5607730"/>
              <a:gd name="connsiteY9" fmla="*/ 854052 h 4220483"/>
              <a:gd name="connsiteX10" fmla="*/ 2064981 w 5607730"/>
              <a:gd name="connsiteY10" fmla="*/ 777852 h 4220483"/>
              <a:gd name="connsiteX11" fmla="*/ 2046839 w 5607730"/>
              <a:gd name="connsiteY11" fmla="*/ 708909 h 4220483"/>
              <a:gd name="connsiteX12" fmla="*/ 1953207 w 5607730"/>
              <a:gd name="connsiteY12" fmla="*/ 789133 h 4220483"/>
              <a:gd name="connsiteX13" fmla="*/ 1866356 w 5607730"/>
              <a:gd name="connsiteY13" fmla="*/ 752526 h 4220483"/>
              <a:gd name="connsiteX14" fmla="*/ 1718206 w 5607730"/>
              <a:gd name="connsiteY14" fmla="*/ 757897 h 4220483"/>
              <a:gd name="connsiteX15" fmla="*/ 1600045 w 5607730"/>
              <a:gd name="connsiteY15" fmla="*/ 865647 h 4220483"/>
              <a:gd name="connsiteX16" fmla="*/ 1350164 w 5607730"/>
              <a:gd name="connsiteY16" fmla="*/ 917640 h 4220483"/>
              <a:gd name="connsiteX17" fmla="*/ 1125182 w 5607730"/>
              <a:gd name="connsiteY17" fmla="*/ 785188 h 4220483"/>
              <a:gd name="connsiteX18" fmla="*/ 1184817 w 5607730"/>
              <a:gd name="connsiteY18" fmla="*/ 581440 h 4220483"/>
              <a:gd name="connsiteX19" fmla="*/ 1229543 w 5607730"/>
              <a:gd name="connsiteY19" fmla="*/ 357809 h 4220483"/>
              <a:gd name="connsiteX20" fmla="*/ 1428325 w 5607730"/>
              <a:gd name="connsiteY20" fmla="*/ 263387 h 4220483"/>
              <a:gd name="connsiteX21" fmla="*/ 1597291 w 5607730"/>
              <a:gd name="connsiteY21" fmla="*/ 293205 h 4220483"/>
              <a:gd name="connsiteX22" fmla="*/ 1915343 w 5607730"/>
              <a:gd name="connsiteY22" fmla="*/ 124240 h 4220483"/>
              <a:gd name="connsiteX23" fmla="*/ 2253273 w 5607730"/>
              <a:gd name="connsiteY23" fmla="*/ 69574 h 4220483"/>
              <a:gd name="connsiteX24" fmla="*/ 2521630 w 5607730"/>
              <a:gd name="connsiteY24" fmla="*/ 89453 h 4220483"/>
              <a:gd name="connsiteX25" fmla="*/ 2874469 w 5607730"/>
              <a:gd name="connsiteY25" fmla="*/ 89453 h 4220483"/>
              <a:gd name="connsiteX26" fmla="*/ 3162704 w 5607730"/>
              <a:gd name="connsiteY26" fmla="*/ 0 h 4220483"/>
              <a:gd name="connsiteX27" fmla="*/ 3237247 w 5607730"/>
              <a:gd name="connsiteY27" fmla="*/ 19879 h 4220483"/>
              <a:gd name="connsiteX28" fmla="*/ 3495665 w 5607730"/>
              <a:gd name="connsiteY28" fmla="*/ 64605 h 4220483"/>
              <a:gd name="connsiteX29" fmla="*/ 3609965 w 5607730"/>
              <a:gd name="connsiteY29" fmla="*/ 134179 h 4220483"/>
              <a:gd name="connsiteX30" fmla="*/ 3833595 w 5607730"/>
              <a:gd name="connsiteY30" fmla="*/ 377687 h 4220483"/>
              <a:gd name="connsiteX31" fmla="*/ 4106921 w 5607730"/>
              <a:gd name="connsiteY31" fmla="*/ 591379 h 4220483"/>
              <a:gd name="connsiteX32" fmla="*/ 4375278 w 5607730"/>
              <a:gd name="connsiteY32" fmla="*/ 720587 h 4220483"/>
              <a:gd name="connsiteX33" fmla="*/ 4623756 w 5607730"/>
              <a:gd name="connsiteY33" fmla="*/ 944218 h 4220483"/>
              <a:gd name="connsiteX34" fmla="*/ 4882173 w 5607730"/>
              <a:gd name="connsiteY34" fmla="*/ 1013792 h 4220483"/>
              <a:gd name="connsiteX35" fmla="*/ 4981565 w 5607730"/>
              <a:gd name="connsiteY35" fmla="*/ 1207605 h 4220483"/>
              <a:gd name="connsiteX36" fmla="*/ 5056108 w 5607730"/>
              <a:gd name="connsiteY36" fmla="*/ 1500809 h 4220483"/>
              <a:gd name="connsiteX37" fmla="*/ 5324465 w 5607730"/>
              <a:gd name="connsiteY37" fmla="*/ 1714500 h 4220483"/>
              <a:gd name="connsiteX38" fmla="*/ 5528217 w 5607730"/>
              <a:gd name="connsiteY38" fmla="*/ 1928192 h 4220483"/>
              <a:gd name="connsiteX39" fmla="*/ 5607730 w 5607730"/>
              <a:gd name="connsiteY39" fmla="*/ 2171700 h 4220483"/>
              <a:gd name="connsiteX40" fmla="*/ 5567973 w 5607730"/>
              <a:gd name="connsiteY40" fmla="*/ 2410240 h 4220483"/>
              <a:gd name="connsiteX41" fmla="*/ 5438765 w 5607730"/>
              <a:gd name="connsiteY41" fmla="*/ 2643809 h 4220483"/>
              <a:gd name="connsiteX42" fmla="*/ 5399008 w 5607730"/>
              <a:gd name="connsiteY42" fmla="*/ 2678596 h 4220483"/>
              <a:gd name="connsiteX43" fmla="*/ 5314525 w 5607730"/>
              <a:gd name="connsiteY43" fmla="*/ 2658718 h 4220483"/>
              <a:gd name="connsiteX44" fmla="*/ 5249921 w 5607730"/>
              <a:gd name="connsiteY44" fmla="*/ 2559327 h 4220483"/>
              <a:gd name="connsiteX45" fmla="*/ 5200225 w 5607730"/>
              <a:gd name="connsiteY45" fmla="*/ 2469874 h 4220483"/>
              <a:gd name="connsiteX46" fmla="*/ 5100834 w 5607730"/>
              <a:gd name="connsiteY46" fmla="*/ 2335696 h 4220483"/>
              <a:gd name="connsiteX47" fmla="*/ 5031260 w 5607730"/>
              <a:gd name="connsiteY47" fmla="*/ 2271092 h 4220483"/>
              <a:gd name="connsiteX48" fmla="*/ 4996473 w 5607730"/>
              <a:gd name="connsiteY48" fmla="*/ 2216427 h 4220483"/>
              <a:gd name="connsiteX49" fmla="*/ 4971625 w 5607730"/>
              <a:gd name="connsiteY49" fmla="*/ 2261153 h 4220483"/>
              <a:gd name="connsiteX50" fmla="*/ 4951747 w 5607730"/>
              <a:gd name="connsiteY50" fmla="*/ 2276061 h 4220483"/>
              <a:gd name="connsiteX51" fmla="*/ 4911991 w 5607730"/>
              <a:gd name="connsiteY51" fmla="*/ 2241274 h 4220483"/>
              <a:gd name="connsiteX52" fmla="*/ 4852356 w 5607730"/>
              <a:gd name="connsiteY52" fmla="*/ 2251213 h 4220483"/>
              <a:gd name="connsiteX53" fmla="*/ 4787752 w 5607730"/>
              <a:gd name="connsiteY53" fmla="*/ 2290970 h 4220483"/>
              <a:gd name="connsiteX54" fmla="*/ 4733086 w 5607730"/>
              <a:gd name="connsiteY54" fmla="*/ 2360544 h 4220483"/>
              <a:gd name="connsiteX55" fmla="*/ 4728117 w 5607730"/>
              <a:gd name="connsiteY55" fmla="*/ 2430118 h 4220483"/>
              <a:gd name="connsiteX56" fmla="*/ 4688360 w 5607730"/>
              <a:gd name="connsiteY56" fmla="*/ 2454966 h 4220483"/>
              <a:gd name="connsiteX57" fmla="*/ 4743025 w 5607730"/>
              <a:gd name="connsiteY57" fmla="*/ 2534479 h 4220483"/>
              <a:gd name="connsiteX58" fmla="*/ 4777812 w 5607730"/>
              <a:gd name="connsiteY58" fmla="*/ 2594113 h 4220483"/>
              <a:gd name="connsiteX59" fmla="*/ 4817569 w 5607730"/>
              <a:gd name="connsiteY59" fmla="*/ 2648779 h 4220483"/>
              <a:gd name="connsiteX60" fmla="*/ 4862295 w 5607730"/>
              <a:gd name="connsiteY60" fmla="*/ 2703444 h 4220483"/>
              <a:gd name="connsiteX61" fmla="*/ 4872234 w 5607730"/>
              <a:gd name="connsiteY61" fmla="*/ 2748170 h 4220483"/>
              <a:gd name="connsiteX62" fmla="*/ 4872234 w 5607730"/>
              <a:gd name="connsiteY62" fmla="*/ 2792896 h 4220483"/>
              <a:gd name="connsiteX63" fmla="*/ 4832478 w 5607730"/>
              <a:gd name="connsiteY63" fmla="*/ 2922105 h 4220483"/>
              <a:gd name="connsiteX64" fmla="*/ 4703269 w 5607730"/>
              <a:gd name="connsiteY64" fmla="*/ 3061253 h 4220483"/>
              <a:gd name="connsiteX65" fmla="*/ 4509456 w 5607730"/>
              <a:gd name="connsiteY65" fmla="*/ 2728292 h 4220483"/>
              <a:gd name="connsiteX66" fmla="*/ 4380247 w 5607730"/>
              <a:gd name="connsiteY66" fmla="*/ 2564296 h 4220483"/>
              <a:gd name="connsiteX67" fmla="*/ 4121830 w 5607730"/>
              <a:gd name="connsiteY67" fmla="*/ 2479813 h 4220483"/>
              <a:gd name="connsiteX68" fmla="*/ 3749112 w 5607730"/>
              <a:gd name="connsiteY68" fmla="*/ 2425148 h 4220483"/>
              <a:gd name="connsiteX69" fmla="*/ 3455908 w 5607730"/>
              <a:gd name="connsiteY69" fmla="*/ 2524540 h 4220483"/>
              <a:gd name="connsiteX70" fmla="*/ 3132886 w 5607730"/>
              <a:gd name="connsiteY70" fmla="*/ 2499692 h 4220483"/>
              <a:gd name="connsiteX71" fmla="*/ 2874469 w 5607730"/>
              <a:gd name="connsiteY71" fmla="*/ 2504661 h 4220483"/>
              <a:gd name="connsiteX72" fmla="*/ 2442117 w 5607730"/>
              <a:gd name="connsiteY72" fmla="*/ 2514600 h 4220483"/>
              <a:gd name="connsiteX73" fmla="*/ 1866754 w 5607730"/>
              <a:gd name="connsiteY73" fmla="*/ 2594112 h 4220483"/>
              <a:gd name="connsiteX74" fmla="*/ 1769336 w 5607730"/>
              <a:gd name="connsiteY74" fmla="*/ 2809776 h 4220483"/>
              <a:gd name="connsiteX75" fmla="*/ 1746378 w 5607730"/>
              <a:gd name="connsiteY75" fmla="*/ 2981740 h 4220483"/>
              <a:gd name="connsiteX76" fmla="*/ 1665838 w 5607730"/>
              <a:gd name="connsiteY76" fmla="*/ 3066222 h 4220483"/>
              <a:gd name="connsiteX77" fmla="*/ 1567962 w 5607730"/>
              <a:gd name="connsiteY77" fmla="*/ 2988386 h 4220483"/>
              <a:gd name="connsiteX78" fmla="*/ 1465459 w 5607730"/>
              <a:gd name="connsiteY78" fmla="*/ 2863966 h 4220483"/>
              <a:gd name="connsiteX79" fmla="*/ 1363722 w 5607730"/>
              <a:gd name="connsiteY79" fmla="*/ 2683564 h 4220483"/>
              <a:gd name="connsiteX80" fmla="*/ 1338873 w 5607730"/>
              <a:gd name="connsiteY80" fmla="*/ 2579203 h 4220483"/>
              <a:gd name="connsiteX81" fmla="*/ 1358752 w 5607730"/>
              <a:gd name="connsiteY81" fmla="*/ 2777987 h 4220483"/>
              <a:gd name="connsiteX82" fmla="*/ 1522747 w 5607730"/>
              <a:gd name="connsiteY82" fmla="*/ 2986708 h 4220483"/>
              <a:gd name="connsiteX83" fmla="*/ 1691713 w 5607730"/>
              <a:gd name="connsiteY83" fmla="*/ 3414090 h 4220483"/>
              <a:gd name="connsiteX84" fmla="*/ 1935221 w 5607730"/>
              <a:gd name="connsiteY84" fmla="*/ 3876259 h 4220483"/>
              <a:gd name="connsiteX85" fmla="*/ 2029643 w 5607730"/>
              <a:gd name="connsiteY85" fmla="*/ 4005468 h 4220483"/>
              <a:gd name="connsiteX86" fmla="*/ 1666864 w 5607730"/>
              <a:gd name="connsiteY86" fmla="*/ 4204249 h 4220483"/>
              <a:gd name="connsiteX87" fmla="*/ 1666865 w 5607730"/>
              <a:gd name="connsiteY87" fmla="*/ 4209219 h 4220483"/>
              <a:gd name="connsiteX88" fmla="*/ 364839 w 5607730"/>
              <a:gd name="connsiteY88" fmla="*/ 4025345 h 4220483"/>
              <a:gd name="connsiteX89" fmla="*/ 12000 w 5607730"/>
              <a:gd name="connsiteY89" fmla="*/ 3523419 h 4220483"/>
              <a:gd name="connsiteX90" fmla="*/ 141208 w 5607730"/>
              <a:gd name="connsiteY90" fmla="*/ 2623928 h 4220483"/>
              <a:gd name="connsiteX91" fmla="*/ 344960 w 5607730"/>
              <a:gd name="connsiteY91" fmla="*/ 2131941 h 4220483"/>
              <a:gd name="connsiteX92" fmla="*/ 528834 w 5607730"/>
              <a:gd name="connsiteY92" fmla="*/ 2211454 h 4220483"/>
              <a:gd name="connsiteX93" fmla="*/ 603377 w 5607730"/>
              <a:gd name="connsiteY93" fmla="*/ 2236303 h 4220483"/>
              <a:gd name="connsiteX94" fmla="*/ 840686 w 5607730"/>
              <a:gd name="connsiteY94" fmla="*/ 2054195 h 4220483"/>
              <a:gd name="connsiteX95" fmla="*/ 1126857 w 5607730"/>
              <a:gd name="connsiteY95" fmla="*/ 2087069 h 4220483"/>
              <a:gd name="connsiteX96" fmla="*/ 1334006 w 5607730"/>
              <a:gd name="connsiteY96" fmla="*/ 2160358 h 4220483"/>
              <a:gd name="connsiteX0" fmla="*/ 1334006 w 5607730"/>
              <a:gd name="connsiteY0" fmla="*/ 2124072 h 4220483"/>
              <a:gd name="connsiteX1" fmla="*/ 1577210 w 5607730"/>
              <a:gd name="connsiteY1" fmla="*/ 2090389 h 4220483"/>
              <a:gd name="connsiteX2" fmla="*/ 1768260 w 5607730"/>
              <a:gd name="connsiteY2" fmla="*/ 1979546 h 4220483"/>
              <a:gd name="connsiteX3" fmla="*/ 1807234 w 5607730"/>
              <a:gd name="connsiteY3" fmla="*/ 1889605 h 4220483"/>
              <a:gd name="connsiteX4" fmla="*/ 1840213 w 5607730"/>
              <a:gd name="connsiteY4" fmla="*/ 1727712 h 4220483"/>
              <a:gd name="connsiteX5" fmla="*/ 1942146 w 5607730"/>
              <a:gd name="connsiteY5" fmla="*/ 1511853 h 4220483"/>
              <a:gd name="connsiteX6" fmla="*/ 2026092 w 5607730"/>
              <a:gd name="connsiteY6" fmla="*/ 1215048 h 4220483"/>
              <a:gd name="connsiteX7" fmla="*/ 1970639 w 5607730"/>
              <a:gd name="connsiteY7" fmla="*/ 1055438 h 4220483"/>
              <a:gd name="connsiteX8" fmla="*/ 2025068 w 5607730"/>
              <a:gd name="connsiteY8" fmla="*/ 935695 h 4220483"/>
              <a:gd name="connsiteX9" fmla="*/ 1972453 w 5607730"/>
              <a:gd name="connsiteY9" fmla="*/ 854052 h 4220483"/>
              <a:gd name="connsiteX10" fmla="*/ 2064981 w 5607730"/>
              <a:gd name="connsiteY10" fmla="*/ 777852 h 4220483"/>
              <a:gd name="connsiteX11" fmla="*/ 2046839 w 5607730"/>
              <a:gd name="connsiteY11" fmla="*/ 708909 h 4220483"/>
              <a:gd name="connsiteX12" fmla="*/ 1953207 w 5607730"/>
              <a:gd name="connsiteY12" fmla="*/ 789133 h 4220483"/>
              <a:gd name="connsiteX13" fmla="*/ 1866356 w 5607730"/>
              <a:gd name="connsiteY13" fmla="*/ 752526 h 4220483"/>
              <a:gd name="connsiteX14" fmla="*/ 1718206 w 5607730"/>
              <a:gd name="connsiteY14" fmla="*/ 757897 h 4220483"/>
              <a:gd name="connsiteX15" fmla="*/ 1600045 w 5607730"/>
              <a:gd name="connsiteY15" fmla="*/ 865647 h 4220483"/>
              <a:gd name="connsiteX16" fmla="*/ 1350164 w 5607730"/>
              <a:gd name="connsiteY16" fmla="*/ 917640 h 4220483"/>
              <a:gd name="connsiteX17" fmla="*/ 1125182 w 5607730"/>
              <a:gd name="connsiteY17" fmla="*/ 785188 h 4220483"/>
              <a:gd name="connsiteX18" fmla="*/ 1184817 w 5607730"/>
              <a:gd name="connsiteY18" fmla="*/ 581440 h 4220483"/>
              <a:gd name="connsiteX19" fmla="*/ 1229543 w 5607730"/>
              <a:gd name="connsiteY19" fmla="*/ 357809 h 4220483"/>
              <a:gd name="connsiteX20" fmla="*/ 1428325 w 5607730"/>
              <a:gd name="connsiteY20" fmla="*/ 263387 h 4220483"/>
              <a:gd name="connsiteX21" fmla="*/ 1597291 w 5607730"/>
              <a:gd name="connsiteY21" fmla="*/ 293205 h 4220483"/>
              <a:gd name="connsiteX22" fmla="*/ 1915343 w 5607730"/>
              <a:gd name="connsiteY22" fmla="*/ 124240 h 4220483"/>
              <a:gd name="connsiteX23" fmla="*/ 2253273 w 5607730"/>
              <a:gd name="connsiteY23" fmla="*/ 69574 h 4220483"/>
              <a:gd name="connsiteX24" fmla="*/ 2521630 w 5607730"/>
              <a:gd name="connsiteY24" fmla="*/ 89453 h 4220483"/>
              <a:gd name="connsiteX25" fmla="*/ 2874469 w 5607730"/>
              <a:gd name="connsiteY25" fmla="*/ 89453 h 4220483"/>
              <a:gd name="connsiteX26" fmla="*/ 3162704 w 5607730"/>
              <a:gd name="connsiteY26" fmla="*/ 0 h 4220483"/>
              <a:gd name="connsiteX27" fmla="*/ 3237247 w 5607730"/>
              <a:gd name="connsiteY27" fmla="*/ 19879 h 4220483"/>
              <a:gd name="connsiteX28" fmla="*/ 3495665 w 5607730"/>
              <a:gd name="connsiteY28" fmla="*/ 64605 h 4220483"/>
              <a:gd name="connsiteX29" fmla="*/ 3609965 w 5607730"/>
              <a:gd name="connsiteY29" fmla="*/ 134179 h 4220483"/>
              <a:gd name="connsiteX30" fmla="*/ 3833595 w 5607730"/>
              <a:gd name="connsiteY30" fmla="*/ 377687 h 4220483"/>
              <a:gd name="connsiteX31" fmla="*/ 4106921 w 5607730"/>
              <a:gd name="connsiteY31" fmla="*/ 591379 h 4220483"/>
              <a:gd name="connsiteX32" fmla="*/ 4375278 w 5607730"/>
              <a:gd name="connsiteY32" fmla="*/ 720587 h 4220483"/>
              <a:gd name="connsiteX33" fmla="*/ 4623756 w 5607730"/>
              <a:gd name="connsiteY33" fmla="*/ 944218 h 4220483"/>
              <a:gd name="connsiteX34" fmla="*/ 4882173 w 5607730"/>
              <a:gd name="connsiteY34" fmla="*/ 1013792 h 4220483"/>
              <a:gd name="connsiteX35" fmla="*/ 4981565 w 5607730"/>
              <a:gd name="connsiteY35" fmla="*/ 1207605 h 4220483"/>
              <a:gd name="connsiteX36" fmla="*/ 5056108 w 5607730"/>
              <a:gd name="connsiteY36" fmla="*/ 1500809 h 4220483"/>
              <a:gd name="connsiteX37" fmla="*/ 5324465 w 5607730"/>
              <a:gd name="connsiteY37" fmla="*/ 1714500 h 4220483"/>
              <a:gd name="connsiteX38" fmla="*/ 5528217 w 5607730"/>
              <a:gd name="connsiteY38" fmla="*/ 1928192 h 4220483"/>
              <a:gd name="connsiteX39" fmla="*/ 5607730 w 5607730"/>
              <a:gd name="connsiteY39" fmla="*/ 2171700 h 4220483"/>
              <a:gd name="connsiteX40" fmla="*/ 5567973 w 5607730"/>
              <a:gd name="connsiteY40" fmla="*/ 2410240 h 4220483"/>
              <a:gd name="connsiteX41" fmla="*/ 5438765 w 5607730"/>
              <a:gd name="connsiteY41" fmla="*/ 2643809 h 4220483"/>
              <a:gd name="connsiteX42" fmla="*/ 5399008 w 5607730"/>
              <a:gd name="connsiteY42" fmla="*/ 2678596 h 4220483"/>
              <a:gd name="connsiteX43" fmla="*/ 5314525 w 5607730"/>
              <a:gd name="connsiteY43" fmla="*/ 2658718 h 4220483"/>
              <a:gd name="connsiteX44" fmla="*/ 5249921 w 5607730"/>
              <a:gd name="connsiteY44" fmla="*/ 2559327 h 4220483"/>
              <a:gd name="connsiteX45" fmla="*/ 5200225 w 5607730"/>
              <a:gd name="connsiteY45" fmla="*/ 2469874 h 4220483"/>
              <a:gd name="connsiteX46" fmla="*/ 5100834 w 5607730"/>
              <a:gd name="connsiteY46" fmla="*/ 2335696 h 4220483"/>
              <a:gd name="connsiteX47" fmla="*/ 5031260 w 5607730"/>
              <a:gd name="connsiteY47" fmla="*/ 2271092 h 4220483"/>
              <a:gd name="connsiteX48" fmla="*/ 4996473 w 5607730"/>
              <a:gd name="connsiteY48" fmla="*/ 2216427 h 4220483"/>
              <a:gd name="connsiteX49" fmla="*/ 4971625 w 5607730"/>
              <a:gd name="connsiteY49" fmla="*/ 2261153 h 4220483"/>
              <a:gd name="connsiteX50" fmla="*/ 4951747 w 5607730"/>
              <a:gd name="connsiteY50" fmla="*/ 2276061 h 4220483"/>
              <a:gd name="connsiteX51" fmla="*/ 4911991 w 5607730"/>
              <a:gd name="connsiteY51" fmla="*/ 2241274 h 4220483"/>
              <a:gd name="connsiteX52" fmla="*/ 4852356 w 5607730"/>
              <a:gd name="connsiteY52" fmla="*/ 2251213 h 4220483"/>
              <a:gd name="connsiteX53" fmla="*/ 4787752 w 5607730"/>
              <a:gd name="connsiteY53" fmla="*/ 2290970 h 4220483"/>
              <a:gd name="connsiteX54" fmla="*/ 4733086 w 5607730"/>
              <a:gd name="connsiteY54" fmla="*/ 2360544 h 4220483"/>
              <a:gd name="connsiteX55" fmla="*/ 4728117 w 5607730"/>
              <a:gd name="connsiteY55" fmla="*/ 2430118 h 4220483"/>
              <a:gd name="connsiteX56" fmla="*/ 4688360 w 5607730"/>
              <a:gd name="connsiteY56" fmla="*/ 2454966 h 4220483"/>
              <a:gd name="connsiteX57" fmla="*/ 4743025 w 5607730"/>
              <a:gd name="connsiteY57" fmla="*/ 2534479 h 4220483"/>
              <a:gd name="connsiteX58" fmla="*/ 4777812 w 5607730"/>
              <a:gd name="connsiteY58" fmla="*/ 2594113 h 4220483"/>
              <a:gd name="connsiteX59" fmla="*/ 4817569 w 5607730"/>
              <a:gd name="connsiteY59" fmla="*/ 2648779 h 4220483"/>
              <a:gd name="connsiteX60" fmla="*/ 4862295 w 5607730"/>
              <a:gd name="connsiteY60" fmla="*/ 2703444 h 4220483"/>
              <a:gd name="connsiteX61" fmla="*/ 4872234 w 5607730"/>
              <a:gd name="connsiteY61" fmla="*/ 2748170 h 4220483"/>
              <a:gd name="connsiteX62" fmla="*/ 4872234 w 5607730"/>
              <a:gd name="connsiteY62" fmla="*/ 2792896 h 4220483"/>
              <a:gd name="connsiteX63" fmla="*/ 4832478 w 5607730"/>
              <a:gd name="connsiteY63" fmla="*/ 2922105 h 4220483"/>
              <a:gd name="connsiteX64" fmla="*/ 4703269 w 5607730"/>
              <a:gd name="connsiteY64" fmla="*/ 3061253 h 4220483"/>
              <a:gd name="connsiteX65" fmla="*/ 4509456 w 5607730"/>
              <a:gd name="connsiteY65" fmla="*/ 2728292 h 4220483"/>
              <a:gd name="connsiteX66" fmla="*/ 4380247 w 5607730"/>
              <a:gd name="connsiteY66" fmla="*/ 2564296 h 4220483"/>
              <a:gd name="connsiteX67" fmla="*/ 4121830 w 5607730"/>
              <a:gd name="connsiteY67" fmla="*/ 2479813 h 4220483"/>
              <a:gd name="connsiteX68" fmla="*/ 3749112 w 5607730"/>
              <a:gd name="connsiteY68" fmla="*/ 2425148 h 4220483"/>
              <a:gd name="connsiteX69" fmla="*/ 3455908 w 5607730"/>
              <a:gd name="connsiteY69" fmla="*/ 2524540 h 4220483"/>
              <a:gd name="connsiteX70" fmla="*/ 3132886 w 5607730"/>
              <a:gd name="connsiteY70" fmla="*/ 2499692 h 4220483"/>
              <a:gd name="connsiteX71" fmla="*/ 2874469 w 5607730"/>
              <a:gd name="connsiteY71" fmla="*/ 2504661 h 4220483"/>
              <a:gd name="connsiteX72" fmla="*/ 2442117 w 5607730"/>
              <a:gd name="connsiteY72" fmla="*/ 2514600 h 4220483"/>
              <a:gd name="connsiteX73" fmla="*/ 1866754 w 5607730"/>
              <a:gd name="connsiteY73" fmla="*/ 2594112 h 4220483"/>
              <a:gd name="connsiteX74" fmla="*/ 1769336 w 5607730"/>
              <a:gd name="connsiteY74" fmla="*/ 2809776 h 4220483"/>
              <a:gd name="connsiteX75" fmla="*/ 1746378 w 5607730"/>
              <a:gd name="connsiteY75" fmla="*/ 2981740 h 4220483"/>
              <a:gd name="connsiteX76" fmla="*/ 1665838 w 5607730"/>
              <a:gd name="connsiteY76" fmla="*/ 3066222 h 4220483"/>
              <a:gd name="connsiteX77" fmla="*/ 1567962 w 5607730"/>
              <a:gd name="connsiteY77" fmla="*/ 2988386 h 4220483"/>
              <a:gd name="connsiteX78" fmla="*/ 1465459 w 5607730"/>
              <a:gd name="connsiteY78" fmla="*/ 2863966 h 4220483"/>
              <a:gd name="connsiteX79" fmla="*/ 1363722 w 5607730"/>
              <a:gd name="connsiteY79" fmla="*/ 2683564 h 4220483"/>
              <a:gd name="connsiteX80" fmla="*/ 1338873 w 5607730"/>
              <a:gd name="connsiteY80" fmla="*/ 2579203 h 4220483"/>
              <a:gd name="connsiteX81" fmla="*/ 1358752 w 5607730"/>
              <a:gd name="connsiteY81" fmla="*/ 2777987 h 4220483"/>
              <a:gd name="connsiteX82" fmla="*/ 1522747 w 5607730"/>
              <a:gd name="connsiteY82" fmla="*/ 2986708 h 4220483"/>
              <a:gd name="connsiteX83" fmla="*/ 1691713 w 5607730"/>
              <a:gd name="connsiteY83" fmla="*/ 3414090 h 4220483"/>
              <a:gd name="connsiteX84" fmla="*/ 1935221 w 5607730"/>
              <a:gd name="connsiteY84" fmla="*/ 3876259 h 4220483"/>
              <a:gd name="connsiteX85" fmla="*/ 2029643 w 5607730"/>
              <a:gd name="connsiteY85" fmla="*/ 4005468 h 4220483"/>
              <a:gd name="connsiteX86" fmla="*/ 1666864 w 5607730"/>
              <a:gd name="connsiteY86" fmla="*/ 4204249 h 4220483"/>
              <a:gd name="connsiteX87" fmla="*/ 1666865 w 5607730"/>
              <a:gd name="connsiteY87" fmla="*/ 4209219 h 4220483"/>
              <a:gd name="connsiteX88" fmla="*/ 364839 w 5607730"/>
              <a:gd name="connsiteY88" fmla="*/ 4025345 h 4220483"/>
              <a:gd name="connsiteX89" fmla="*/ 12000 w 5607730"/>
              <a:gd name="connsiteY89" fmla="*/ 3523419 h 4220483"/>
              <a:gd name="connsiteX90" fmla="*/ 141208 w 5607730"/>
              <a:gd name="connsiteY90" fmla="*/ 2623928 h 4220483"/>
              <a:gd name="connsiteX91" fmla="*/ 344960 w 5607730"/>
              <a:gd name="connsiteY91" fmla="*/ 2131941 h 4220483"/>
              <a:gd name="connsiteX92" fmla="*/ 528834 w 5607730"/>
              <a:gd name="connsiteY92" fmla="*/ 2211454 h 4220483"/>
              <a:gd name="connsiteX93" fmla="*/ 603377 w 5607730"/>
              <a:gd name="connsiteY93" fmla="*/ 2236303 h 4220483"/>
              <a:gd name="connsiteX94" fmla="*/ 840686 w 5607730"/>
              <a:gd name="connsiteY94" fmla="*/ 2054195 h 4220483"/>
              <a:gd name="connsiteX95" fmla="*/ 1126857 w 5607730"/>
              <a:gd name="connsiteY95" fmla="*/ 2087069 h 4220483"/>
              <a:gd name="connsiteX96" fmla="*/ 1334006 w 5607730"/>
              <a:gd name="connsiteY96" fmla="*/ 2124072 h 4220483"/>
              <a:gd name="connsiteX0" fmla="*/ 1334006 w 5607730"/>
              <a:gd name="connsiteY0" fmla="*/ 2124072 h 4220483"/>
              <a:gd name="connsiteX1" fmla="*/ 1577210 w 5607730"/>
              <a:gd name="connsiteY1" fmla="*/ 2090389 h 4220483"/>
              <a:gd name="connsiteX2" fmla="*/ 1768260 w 5607730"/>
              <a:gd name="connsiteY2" fmla="*/ 1979546 h 4220483"/>
              <a:gd name="connsiteX3" fmla="*/ 1807234 w 5607730"/>
              <a:gd name="connsiteY3" fmla="*/ 1889605 h 4220483"/>
              <a:gd name="connsiteX4" fmla="*/ 1840213 w 5607730"/>
              <a:gd name="connsiteY4" fmla="*/ 1727712 h 4220483"/>
              <a:gd name="connsiteX5" fmla="*/ 1942146 w 5607730"/>
              <a:gd name="connsiteY5" fmla="*/ 1511853 h 4220483"/>
              <a:gd name="connsiteX6" fmla="*/ 2026092 w 5607730"/>
              <a:gd name="connsiteY6" fmla="*/ 1215048 h 4220483"/>
              <a:gd name="connsiteX7" fmla="*/ 1970639 w 5607730"/>
              <a:gd name="connsiteY7" fmla="*/ 1055438 h 4220483"/>
              <a:gd name="connsiteX8" fmla="*/ 2025068 w 5607730"/>
              <a:gd name="connsiteY8" fmla="*/ 935695 h 4220483"/>
              <a:gd name="connsiteX9" fmla="*/ 1972453 w 5607730"/>
              <a:gd name="connsiteY9" fmla="*/ 854052 h 4220483"/>
              <a:gd name="connsiteX10" fmla="*/ 2064981 w 5607730"/>
              <a:gd name="connsiteY10" fmla="*/ 777852 h 4220483"/>
              <a:gd name="connsiteX11" fmla="*/ 2046839 w 5607730"/>
              <a:gd name="connsiteY11" fmla="*/ 708909 h 4220483"/>
              <a:gd name="connsiteX12" fmla="*/ 1953207 w 5607730"/>
              <a:gd name="connsiteY12" fmla="*/ 789133 h 4220483"/>
              <a:gd name="connsiteX13" fmla="*/ 1866356 w 5607730"/>
              <a:gd name="connsiteY13" fmla="*/ 752526 h 4220483"/>
              <a:gd name="connsiteX14" fmla="*/ 1718206 w 5607730"/>
              <a:gd name="connsiteY14" fmla="*/ 757897 h 4220483"/>
              <a:gd name="connsiteX15" fmla="*/ 1600045 w 5607730"/>
              <a:gd name="connsiteY15" fmla="*/ 865647 h 4220483"/>
              <a:gd name="connsiteX16" fmla="*/ 1350164 w 5607730"/>
              <a:gd name="connsiteY16" fmla="*/ 917640 h 4220483"/>
              <a:gd name="connsiteX17" fmla="*/ 1125182 w 5607730"/>
              <a:gd name="connsiteY17" fmla="*/ 785188 h 4220483"/>
              <a:gd name="connsiteX18" fmla="*/ 1184817 w 5607730"/>
              <a:gd name="connsiteY18" fmla="*/ 581440 h 4220483"/>
              <a:gd name="connsiteX19" fmla="*/ 1229543 w 5607730"/>
              <a:gd name="connsiteY19" fmla="*/ 357809 h 4220483"/>
              <a:gd name="connsiteX20" fmla="*/ 1428325 w 5607730"/>
              <a:gd name="connsiteY20" fmla="*/ 263387 h 4220483"/>
              <a:gd name="connsiteX21" fmla="*/ 1597291 w 5607730"/>
              <a:gd name="connsiteY21" fmla="*/ 293205 h 4220483"/>
              <a:gd name="connsiteX22" fmla="*/ 1915343 w 5607730"/>
              <a:gd name="connsiteY22" fmla="*/ 124240 h 4220483"/>
              <a:gd name="connsiteX23" fmla="*/ 2253273 w 5607730"/>
              <a:gd name="connsiteY23" fmla="*/ 69574 h 4220483"/>
              <a:gd name="connsiteX24" fmla="*/ 2521630 w 5607730"/>
              <a:gd name="connsiteY24" fmla="*/ 89453 h 4220483"/>
              <a:gd name="connsiteX25" fmla="*/ 2874469 w 5607730"/>
              <a:gd name="connsiteY25" fmla="*/ 89453 h 4220483"/>
              <a:gd name="connsiteX26" fmla="*/ 3162704 w 5607730"/>
              <a:gd name="connsiteY26" fmla="*/ 0 h 4220483"/>
              <a:gd name="connsiteX27" fmla="*/ 3237247 w 5607730"/>
              <a:gd name="connsiteY27" fmla="*/ 19879 h 4220483"/>
              <a:gd name="connsiteX28" fmla="*/ 3495665 w 5607730"/>
              <a:gd name="connsiteY28" fmla="*/ 64605 h 4220483"/>
              <a:gd name="connsiteX29" fmla="*/ 3609965 w 5607730"/>
              <a:gd name="connsiteY29" fmla="*/ 134179 h 4220483"/>
              <a:gd name="connsiteX30" fmla="*/ 3833595 w 5607730"/>
              <a:gd name="connsiteY30" fmla="*/ 377687 h 4220483"/>
              <a:gd name="connsiteX31" fmla="*/ 4106921 w 5607730"/>
              <a:gd name="connsiteY31" fmla="*/ 591379 h 4220483"/>
              <a:gd name="connsiteX32" fmla="*/ 4375278 w 5607730"/>
              <a:gd name="connsiteY32" fmla="*/ 720587 h 4220483"/>
              <a:gd name="connsiteX33" fmla="*/ 4623756 w 5607730"/>
              <a:gd name="connsiteY33" fmla="*/ 944218 h 4220483"/>
              <a:gd name="connsiteX34" fmla="*/ 4882173 w 5607730"/>
              <a:gd name="connsiteY34" fmla="*/ 1013792 h 4220483"/>
              <a:gd name="connsiteX35" fmla="*/ 4981565 w 5607730"/>
              <a:gd name="connsiteY35" fmla="*/ 1207605 h 4220483"/>
              <a:gd name="connsiteX36" fmla="*/ 5056108 w 5607730"/>
              <a:gd name="connsiteY36" fmla="*/ 1500809 h 4220483"/>
              <a:gd name="connsiteX37" fmla="*/ 5324465 w 5607730"/>
              <a:gd name="connsiteY37" fmla="*/ 1714500 h 4220483"/>
              <a:gd name="connsiteX38" fmla="*/ 5528217 w 5607730"/>
              <a:gd name="connsiteY38" fmla="*/ 1928192 h 4220483"/>
              <a:gd name="connsiteX39" fmla="*/ 5607730 w 5607730"/>
              <a:gd name="connsiteY39" fmla="*/ 2171700 h 4220483"/>
              <a:gd name="connsiteX40" fmla="*/ 5567973 w 5607730"/>
              <a:gd name="connsiteY40" fmla="*/ 2410240 h 4220483"/>
              <a:gd name="connsiteX41" fmla="*/ 5438765 w 5607730"/>
              <a:gd name="connsiteY41" fmla="*/ 2643809 h 4220483"/>
              <a:gd name="connsiteX42" fmla="*/ 5399008 w 5607730"/>
              <a:gd name="connsiteY42" fmla="*/ 2678596 h 4220483"/>
              <a:gd name="connsiteX43" fmla="*/ 5314525 w 5607730"/>
              <a:gd name="connsiteY43" fmla="*/ 2658718 h 4220483"/>
              <a:gd name="connsiteX44" fmla="*/ 5249921 w 5607730"/>
              <a:gd name="connsiteY44" fmla="*/ 2559327 h 4220483"/>
              <a:gd name="connsiteX45" fmla="*/ 5200225 w 5607730"/>
              <a:gd name="connsiteY45" fmla="*/ 2469874 h 4220483"/>
              <a:gd name="connsiteX46" fmla="*/ 5100834 w 5607730"/>
              <a:gd name="connsiteY46" fmla="*/ 2335696 h 4220483"/>
              <a:gd name="connsiteX47" fmla="*/ 5031260 w 5607730"/>
              <a:gd name="connsiteY47" fmla="*/ 2271092 h 4220483"/>
              <a:gd name="connsiteX48" fmla="*/ 4996473 w 5607730"/>
              <a:gd name="connsiteY48" fmla="*/ 2216427 h 4220483"/>
              <a:gd name="connsiteX49" fmla="*/ 4971625 w 5607730"/>
              <a:gd name="connsiteY49" fmla="*/ 2261153 h 4220483"/>
              <a:gd name="connsiteX50" fmla="*/ 4951747 w 5607730"/>
              <a:gd name="connsiteY50" fmla="*/ 2276061 h 4220483"/>
              <a:gd name="connsiteX51" fmla="*/ 4911991 w 5607730"/>
              <a:gd name="connsiteY51" fmla="*/ 2241274 h 4220483"/>
              <a:gd name="connsiteX52" fmla="*/ 4852356 w 5607730"/>
              <a:gd name="connsiteY52" fmla="*/ 2251213 h 4220483"/>
              <a:gd name="connsiteX53" fmla="*/ 4787752 w 5607730"/>
              <a:gd name="connsiteY53" fmla="*/ 2290970 h 4220483"/>
              <a:gd name="connsiteX54" fmla="*/ 4733086 w 5607730"/>
              <a:gd name="connsiteY54" fmla="*/ 2360544 h 4220483"/>
              <a:gd name="connsiteX55" fmla="*/ 4728117 w 5607730"/>
              <a:gd name="connsiteY55" fmla="*/ 2430118 h 4220483"/>
              <a:gd name="connsiteX56" fmla="*/ 4688360 w 5607730"/>
              <a:gd name="connsiteY56" fmla="*/ 2454966 h 4220483"/>
              <a:gd name="connsiteX57" fmla="*/ 4743025 w 5607730"/>
              <a:gd name="connsiteY57" fmla="*/ 2534479 h 4220483"/>
              <a:gd name="connsiteX58" fmla="*/ 4777812 w 5607730"/>
              <a:gd name="connsiteY58" fmla="*/ 2594113 h 4220483"/>
              <a:gd name="connsiteX59" fmla="*/ 4817569 w 5607730"/>
              <a:gd name="connsiteY59" fmla="*/ 2648779 h 4220483"/>
              <a:gd name="connsiteX60" fmla="*/ 4862295 w 5607730"/>
              <a:gd name="connsiteY60" fmla="*/ 2703444 h 4220483"/>
              <a:gd name="connsiteX61" fmla="*/ 4872234 w 5607730"/>
              <a:gd name="connsiteY61" fmla="*/ 2748170 h 4220483"/>
              <a:gd name="connsiteX62" fmla="*/ 4872234 w 5607730"/>
              <a:gd name="connsiteY62" fmla="*/ 2792896 h 4220483"/>
              <a:gd name="connsiteX63" fmla="*/ 4832478 w 5607730"/>
              <a:gd name="connsiteY63" fmla="*/ 2922105 h 4220483"/>
              <a:gd name="connsiteX64" fmla="*/ 4703269 w 5607730"/>
              <a:gd name="connsiteY64" fmla="*/ 3061253 h 4220483"/>
              <a:gd name="connsiteX65" fmla="*/ 4509456 w 5607730"/>
              <a:gd name="connsiteY65" fmla="*/ 2728292 h 4220483"/>
              <a:gd name="connsiteX66" fmla="*/ 4380247 w 5607730"/>
              <a:gd name="connsiteY66" fmla="*/ 2564296 h 4220483"/>
              <a:gd name="connsiteX67" fmla="*/ 4121830 w 5607730"/>
              <a:gd name="connsiteY67" fmla="*/ 2479813 h 4220483"/>
              <a:gd name="connsiteX68" fmla="*/ 3749112 w 5607730"/>
              <a:gd name="connsiteY68" fmla="*/ 2425148 h 4220483"/>
              <a:gd name="connsiteX69" fmla="*/ 3455908 w 5607730"/>
              <a:gd name="connsiteY69" fmla="*/ 2524540 h 4220483"/>
              <a:gd name="connsiteX70" fmla="*/ 3132886 w 5607730"/>
              <a:gd name="connsiteY70" fmla="*/ 2499692 h 4220483"/>
              <a:gd name="connsiteX71" fmla="*/ 2874469 w 5607730"/>
              <a:gd name="connsiteY71" fmla="*/ 2504661 h 4220483"/>
              <a:gd name="connsiteX72" fmla="*/ 2442117 w 5607730"/>
              <a:gd name="connsiteY72" fmla="*/ 2514600 h 4220483"/>
              <a:gd name="connsiteX73" fmla="*/ 1866754 w 5607730"/>
              <a:gd name="connsiteY73" fmla="*/ 2594112 h 4220483"/>
              <a:gd name="connsiteX74" fmla="*/ 1769336 w 5607730"/>
              <a:gd name="connsiteY74" fmla="*/ 2809776 h 4220483"/>
              <a:gd name="connsiteX75" fmla="*/ 1746378 w 5607730"/>
              <a:gd name="connsiteY75" fmla="*/ 2981740 h 4220483"/>
              <a:gd name="connsiteX76" fmla="*/ 1665838 w 5607730"/>
              <a:gd name="connsiteY76" fmla="*/ 3066222 h 4220483"/>
              <a:gd name="connsiteX77" fmla="*/ 1567962 w 5607730"/>
              <a:gd name="connsiteY77" fmla="*/ 2988386 h 4220483"/>
              <a:gd name="connsiteX78" fmla="*/ 1465459 w 5607730"/>
              <a:gd name="connsiteY78" fmla="*/ 2863966 h 4220483"/>
              <a:gd name="connsiteX79" fmla="*/ 1363722 w 5607730"/>
              <a:gd name="connsiteY79" fmla="*/ 2683564 h 4220483"/>
              <a:gd name="connsiteX80" fmla="*/ 1338873 w 5607730"/>
              <a:gd name="connsiteY80" fmla="*/ 2579203 h 4220483"/>
              <a:gd name="connsiteX81" fmla="*/ 1358752 w 5607730"/>
              <a:gd name="connsiteY81" fmla="*/ 2777987 h 4220483"/>
              <a:gd name="connsiteX82" fmla="*/ 1522747 w 5607730"/>
              <a:gd name="connsiteY82" fmla="*/ 2986708 h 4220483"/>
              <a:gd name="connsiteX83" fmla="*/ 1691713 w 5607730"/>
              <a:gd name="connsiteY83" fmla="*/ 3414090 h 4220483"/>
              <a:gd name="connsiteX84" fmla="*/ 1935221 w 5607730"/>
              <a:gd name="connsiteY84" fmla="*/ 3876259 h 4220483"/>
              <a:gd name="connsiteX85" fmla="*/ 2029643 w 5607730"/>
              <a:gd name="connsiteY85" fmla="*/ 4005468 h 4220483"/>
              <a:gd name="connsiteX86" fmla="*/ 1666864 w 5607730"/>
              <a:gd name="connsiteY86" fmla="*/ 4204249 h 4220483"/>
              <a:gd name="connsiteX87" fmla="*/ 1666865 w 5607730"/>
              <a:gd name="connsiteY87" fmla="*/ 4209219 h 4220483"/>
              <a:gd name="connsiteX88" fmla="*/ 364839 w 5607730"/>
              <a:gd name="connsiteY88" fmla="*/ 4025345 h 4220483"/>
              <a:gd name="connsiteX89" fmla="*/ 12000 w 5607730"/>
              <a:gd name="connsiteY89" fmla="*/ 3523419 h 4220483"/>
              <a:gd name="connsiteX90" fmla="*/ 141208 w 5607730"/>
              <a:gd name="connsiteY90" fmla="*/ 2623928 h 4220483"/>
              <a:gd name="connsiteX91" fmla="*/ 344960 w 5607730"/>
              <a:gd name="connsiteY91" fmla="*/ 2131941 h 4220483"/>
              <a:gd name="connsiteX92" fmla="*/ 528834 w 5607730"/>
              <a:gd name="connsiteY92" fmla="*/ 2211454 h 4220483"/>
              <a:gd name="connsiteX93" fmla="*/ 603377 w 5607730"/>
              <a:gd name="connsiteY93" fmla="*/ 2236303 h 4220483"/>
              <a:gd name="connsiteX94" fmla="*/ 840686 w 5607730"/>
              <a:gd name="connsiteY94" fmla="*/ 2054195 h 4220483"/>
              <a:gd name="connsiteX95" fmla="*/ 1126857 w 5607730"/>
              <a:gd name="connsiteY95" fmla="*/ 2087069 h 4220483"/>
              <a:gd name="connsiteX96" fmla="*/ 1334006 w 5607730"/>
              <a:gd name="connsiteY96" fmla="*/ 2124072 h 4220483"/>
              <a:gd name="connsiteX0" fmla="*/ 1334006 w 5607730"/>
              <a:gd name="connsiteY0" fmla="*/ 2124072 h 4220483"/>
              <a:gd name="connsiteX1" fmla="*/ 1577210 w 5607730"/>
              <a:gd name="connsiteY1" fmla="*/ 2090389 h 4220483"/>
              <a:gd name="connsiteX2" fmla="*/ 1768260 w 5607730"/>
              <a:gd name="connsiteY2" fmla="*/ 1979546 h 4220483"/>
              <a:gd name="connsiteX3" fmla="*/ 1807234 w 5607730"/>
              <a:gd name="connsiteY3" fmla="*/ 1889605 h 4220483"/>
              <a:gd name="connsiteX4" fmla="*/ 1840213 w 5607730"/>
              <a:gd name="connsiteY4" fmla="*/ 1727712 h 4220483"/>
              <a:gd name="connsiteX5" fmla="*/ 1942146 w 5607730"/>
              <a:gd name="connsiteY5" fmla="*/ 1511853 h 4220483"/>
              <a:gd name="connsiteX6" fmla="*/ 2026092 w 5607730"/>
              <a:gd name="connsiteY6" fmla="*/ 1215048 h 4220483"/>
              <a:gd name="connsiteX7" fmla="*/ 1970639 w 5607730"/>
              <a:gd name="connsiteY7" fmla="*/ 1055438 h 4220483"/>
              <a:gd name="connsiteX8" fmla="*/ 2025068 w 5607730"/>
              <a:gd name="connsiteY8" fmla="*/ 935695 h 4220483"/>
              <a:gd name="connsiteX9" fmla="*/ 1972453 w 5607730"/>
              <a:gd name="connsiteY9" fmla="*/ 854052 h 4220483"/>
              <a:gd name="connsiteX10" fmla="*/ 2064981 w 5607730"/>
              <a:gd name="connsiteY10" fmla="*/ 777852 h 4220483"/>
              <a:gd name="connsiteX11" fmla="*/ 2046839 w 5607730"/>
              <a:gd name="connsiteY11" fmla="*/ 708909 h 4220483"/>
              <a:gd name="connsiteX12" fmla="*/ 1953207 w 5607730"/>
              <a:gd name="connsiteY12" fmla="*/ 789133 h 4220483"/>
              <a:gd name="connsiteX13" fmla="*/ 1866356 w 5607730"/>
              <a:gd name="connsiteY13" fmla="*/ 752526 h 4220483"/>
              <a:gd name="connsiteX14" fmla="*/ 1718206 w 5607730"/>
              <a:gd name="connsiteY14" fmla="*/ 757897 h 4220483"/>
              <a:gd name="connsiteX15" fmla="*/ 1600045 w 5607730"/>
              <a:gd name="connsiteY15" fmla="*/ 865647 h 4220483"/>
              <a:gd name="connsiteX16" fmla="*/ 1350164 w 5607730"/>
              <a:gd name="connsiteY16" fmla="*/ 917640 h 4220483"/>
              <a:gd name="connsiteX17" fmla="*/ 1125182 w 5607730"/>
              <a:gd name="connsiteY17" fmla="*/ 785188 h 4220483"/>
              <a:gd name="connsiteX18" fmla="*/ 1184817 w 5607730"/>
              <a:gd name="connsiteY18" fmla="*/ 581440 h 4220483"/>
              <a:gd name="connsiteX19" fmla="*/ 1229543 w 5607730"/>
              <a:gd name="connsiteY19" fmla="*/ 357809 h 4220483"/>
              <a:gd name="connsiteX20" fmla="*/ 1428325 w 5607730"/>
              <a:gd name="connsiteY20" fmla="*/ 263387 h 4220483"/>
              <a:gd name="connsiteX21" fmla="*/ 1597291 w 5607730"/>
              <a:gd name="connsiteY21" fmla="*/ 293205 h 4220483"/>
              <a:gd name="connsiteX22" fmla="*/ 1915343 w 5607730"/>
              <a:gd name="connsiteY22" fmla="*/ 124240 h 4220483"/>
              <a:gd name="connsiteX23" fmla="*/ 2253273 w 5607730"/>
              <a:gd name="connsiteY23" fmla="*/ 69574 h 4220483"/>
              <a:gd name="connsiteX24" fmla="*/ 2521630 w 5607730"/>
              <a:gd name="connsiteY24" fmla="*/ 89453 h 4220483"/>
              <a:gd name="connsiteX25" fmla="*/ 2874469 w 5607730"/>
              <a:gd name="connsiteY25" fmla="*/ 89453 h 4220483"/>
              <a:gd name="connsiteX26" fmla="*/ 3162704 w 5607730"/>
              <a:gd name="connsiteY26" fmla="*/ 0 h 4220483"/>
              <a:gd name="connsiteX27" fmla="*/ 3237247 w 5607730"/>
              <a:gd name="connsiteY27" fmla="*/ 19879 h 4220483"/>
              <a:gd name="connsiteX28" fmla="*/ 3495665 w 5607730"/>
              <a:gd name="connsiteY28" fmla="*/ 64605 h 4220483"/>
              <a:gd name="connsiteX29" fmla="*/ 3609965 w 5607730"/>
              <a:gd name="connsiteY29" fmla="*/ 134179 h 4220483"/>
              <a:gd name="connsiteX30" fmla="*/ 3833595 w 5607730"/>
              <a:gd name="connsiteY30" fmla="*/ 377687 h 4220483"/>
              <a:gd name="connsiteX31" fmla="*/ 4106921 w 5607730"/>
              <a:gd name="connsiteY31" fmla="*/ 591379 h 4220483"/>
              <a:gd name="connsiteX32" fmla="*/ 4375278 w 5607730"/>
              <a:gd name="connsiteY32" fmla="*/ 720587 h 4220483"/>
              <a:gd name="connsiteX33" fmla="*/ 4623756 w 5607730"/>
              <a:gd name="connsiteY33" fmla="*/ 944218 h 4220483"/>
              <a:gd name="connsiteX34" fmla="*/ 4882173 w 5607730"/>
              <a:gd name="connsiteY34" fmla="*/ 1013792 h 4220483"/>
              <a:gd name="connsiteX35" fmla="*/ 4981565 w 5607730"/>
              <a:gd name="connsiteY35" fmla="*/ 1207605 h 4220483"/>
              <a:gd name="connsiteX36" fmla="*/ 5056108 w 5607730"/>
              <a:gd name="connsiteY36" fmla="*/ 1500809 h 4220483"/>
              <a:gd name="connsiteX37" fmla="*/ 5324465 w 5607730"/>
              <a:gd name="connsiteY37" fmla="*/ 1714500 h 4220483"/>
              <a:gd name="connsiteX38" fmla="*/ 5528217 w 5607730"/>
              <a:gd name="connsiteY38" fmla="*/ 1928192 h 4220483"/>
              <a:gd name="connsiteX39" fmla="*/ 5607730 w 5607730"/>
              <a:gd name="connsiteY39" fmla="*/ 2171700 h 4220483"/>
              <a:gd name="connsiteX40" fmla="*/ 5567973 w 5607730"/>
              <a:gd name="connsiteY40" fmla="*/ 2410240 h 4220483"/>
              <a:gd name="connsiteX41" fmla="*/ 5438765 w 5607730"/>
              <a:gd name="connsiteY41" fmla="*/ 2643809 h 4220483"/>
              <a:gd name="connsiteX42" fmla="*/ 5399008 w 5607730"/>
              <a:gd name="connsiteY42" fmla="*/ 2678596 h 4220483"/>
              <a:gd name="connsiteX43" fmla="*/ 5314525 w 5607730"/>
              <a:gd name="connsiteY43" fmla="*/ 2658718 h 4220483"/>
              <a:gd name="connsiteX44" fmla="*/ 5249921 w 5607730"/>
              <a:gd name="connsiteY44" fmla="*/ 2559327 h 4220483"/>
              <a:gd name="connsiteX45" fmla="*/ 5200225 w 5607730"/>
              <a:gd name="connsiteY45" fmla="*/ 2469874 h 4220483"/>
              <a:gd name="connsiteX46" fmla="*/ 5100834 w 5607730"/>
              <a:gd name="connsiteY46" fmla="*/ 2335696 h 4220483"/>
              <a:gd name="connsiteX47" fmla="*/ 5031260 w 5607730"/>
              <a:gd name="connsiteY47" fmla="*/ 2271092 h 4220483"/>
              <a:gd name="connsiteX48" fmla="*/ 4996473 w 5607730"/>
              <a:gd name="connsiteY48" fmla="*/ 2216427 h 4220483"/>
              <a:gd name="connsiteX49" fmla="*/ 4971625 w 5607730"/>
              <a:gd name="connsiteY49" fmla="*/ 2261153 h 4220483"/>
              <a:gd name="connsiteX50" fmla="*/ 4951747 w 5607730"/>
              <a:gd name="connsiteY50" fmla="*/ 2276061 h 4220483"/>
              <a:gd name="connsiteX51" fmla="*/ 4911991 w 5607730"/>
              <a:gd name="connsiteY51" fmla="*/ 2241274 h 4220483"/>
              <a:gd name="connsiteX52" fmla="*/ 4852356 w 5607730"/>
              <a:gd name="connsiteY52" fmla="*/ 2251213 h 4220483"/>
              <a:gd name="connsiteX53" fmla="*/ 4787752 w 5607730"/>
              <a:gd name="connsiteY53" fmla="*/ 2290970 h 4220483"/>
              <a:gd name="connsiteX54" fmla="*/ 4733086 w 5607730"/>
              <a:gd name="connsiteY54" fmla="*/ 2360544 h 4220483"/>
              <a:gd name="connsiteX55" fmla="*/ 4728117 w 5607730"/>
              <a:gd name="connsiteY55" fmla="*/ 2430118 h 4220483"/>
              <a:gd name="connsiteX56" fmla="*/ 4688360 w 5607730"/>
              <a:gd name="connsiteY56" fmla="*/ 2454966 h 4220483"/>
              <a:gd name="connsiteX57" fmla="*/ 4743025 w 5607730"/>
              <a:gd name="connsiteY57" fmla="*/ 2534479 h 4220483"/>
              <a:gd name="connsiteX58" fmla="*/ 4777812 w 5607730"/>
              <a:gd name="connsiteY58" fmla="*/ 2594113 h 4220483"/>
              <a:gd name="connsiteX59" fmla="*/ 4824852 w 5607730"/>
              <a:gd name="connsiteY59" fmla="*/ 2648779 h 4220483"/>
              <a:gd name="connsiteX60" fmla="*/ 4862295 w 5607730"/>
              <a:gd name="connsiteY60" fmla="*/ 2703444 h 4220483"/>
              <a:gd name="connsiteX61" fmla="*/ 4872234 w 5607730"/>
              <a:gd name="connsiteY61" fmla="*/ 2748170 h 4220483"/>
              <a:gd name="connsiteX62" fmla="*/ 4872234 w 5607730"/>
              <a:gd name="connsiteY62" fmla="*/ 2792896 h 4220483"/>
              <a:gd name="connsiteX63" fmla="*/ 4832478 w 5607730"/>
              <a:gd name="connsiteY63" fmla="*/ 2922105 h 4220483"/>
              <a:gd name="connsiteX64" fmla="*/ 4703269 w 5607730"/>
              <a:gd name="connsiteY64" fmla="*/ 3061253 h 4220483"/>
              <a:gd name="connsiteX65" fmla="*/ 4509456 w 5607730"/>
              <a:gd name="connsiteY65" fmla="*/ 2728292 h 4220483"/>
              <a:gd name="connsiteX66" fmla="*/ 4380247 w 5607730"/>
              <a:gd name="connsiteY66" fmla="*/ 2564296 h 4220483"/>
              <a:gd name="connsiteX67" fmla="*/ 4121830 w 5607730"/>
              <a:gd name="connsiteY67" fmla="*/ 2479813 h 4220483"/>
              <a:gd name="connsiteX68" fmla="*/ 3749112 w 5607730"/>
              <a:gd name="connsiteY68" fmla="*/ 2425148 h 4220483"/>
              <a:gd name="connsiteX69" fmla="*/ 3455908 w 5607730"/>
              <a:gd name="connsiteY69" fmla="*/ 2524540 h 4220483"/>
              <a:gd name="connsiteX70" fmla="*/ 3132886 w 5607730"/>
              <a:gd name="connsiteY70" fmla="*/ 2499692 h 4220483"/>
              <a:gd name="connsiteX71" fmla="*/ 2874469 w 5607730"/>
              <a:gd name="connsiteY71" fmla="*/ 2504661 h 4220483"/>
              <a:gd name="connsiteX72" fmla="*/ 2442117 w 5607730"/>
              <a:gd name="connsiteY72" fmla="*/ 2514600 h 4220483"/>
              <a:gd name="connsiteX73" fmla="*/ 1866754 w 5607730"/>
              <a:gd name="connsiteY73" fmla="*/ 2594112 h 4220483"/>
              <a:gd name="connsiteX74" fmla="*/ 1769336 w 5607730"/>
              <a:gd name="connsiteY74" fmla="*/ 2809776 h 4220483"/>
              <a:gd name="connsiteX75" fmla="*/ 1746378 w 5607730"/>
              <a:gd name="connsiteY75" fmla="*/ 2981740 h 4220483"/>
              <a:gd name="connsiteX76" fmla="*/ 1665838 w 5607730"/>
              <a:gd name="connsiteY76" fmla="*/ 3066222 h 4220483"/>
              <a:gd name="connsiteX77" fmla="*/ 1567962 w 5607730"/>
              <a:gd name="connsiteY77" fmla="*/ 2988386 h 4220483"/>
              <a:gd name="connsiteX78" fmla="*/ 1465459 w 5607730"/>
              <a:gd name="connsiteY78" fmla="*/ 2863966 h 4220483"/>
              <a:gd name="connsiteX79" fmla="*/ 1363722 w 5607730"/>
              <a:gd name="connsiteY79" fmla="*/ 2683564 h 4220483"/>
              <a:gd name="connsiteX80" fmla="*/ 1338873 w 5607730"/>
              <a:gd name="connsiteY80" fmla="*/ 2579203 h 4220483"/>
              <a:gd name="connsiteX81" fmla="*/ 1358752 w 5607730"/>
              <a:gd name="connsiteY81" fmla="*/ 2777987 h 4220483"/>
              <a:gd name="connsiteX82" fmla="*/ 1522747 w 5607730"/>
              <a:gd name="connsiteY82" fmla="*/ 2986708 h 4220483"/>
              <a:gd name="connsiteX83" fmla="*/ 1691713 w 5607730"/>
              <a:gd name="connsiteY83" fmla="*/ 3414090 h 4220483"/>
              <a:gd name="connsiteX84" fmla="*/ 1935221 w 5607730"/>
              <a:gd name="connsiteY84" fmla="*/ 3876259 h 4220483"/>
              <a:gd name="connsiteX85" fmla="*/ 2029643 w 5607730"/>
              <a:gd name="connsiteY85" fmla="*/ 4005468 h 4220483"/>
              <a:gd name="connsiteX86" fmla="*/ 1666864 w 5607730"/>
              <a:gd name="connsiteY86" fmla="*/ 4204249 h 4220483"/>
              <a:gd name="connsiteX87" fmla="*/ 1666865 w 5607730"/>
              <a:gd name="connsiteY87" fmla="*/ 4209219 h 4220483"/>
              <a:gd name="connsiteX88" fmla="*/ 364839 w 5607730"/>
              <a:gd name="connsiteY88" fmla="*/ 4025345 h 4220483"/>
              <a:gd name="connsiteX89" fmla="*/ 12000 w 5607730"/>
              <a:gd name="connsiteY89" fmla="*/ 3523419 h 4220483"/>
              <a:gd name="connsiteX90" fmla="*/ 141208 w 5607730"/>
              <a:gd name="connsiteY90" fmla="*/ 2623928 h 4220483"/>
              <a:gd name="connsiteX91" fmla="*/ 344960 w 5607730"/>
              <a:gd name="connsiteY91" fmla="*/ 2131941 h 4220483"/>
              <a:gd name="connsiteX92" fmla="*/ 528834 w 5607730"/>
              <a:gd name="connsiteY92" fmla="*/ 2211454 h 4220483"/>
              <a:gd name="connsiteX93" fmla="*/ 603377 w 5607730"/>
              <a:gd name="connsiteY93" fmla="*/ 2236303 h 4220483"/>
              <a:gd name="connsiteX94" fmla="*/ 840686 w 5607730"/>
              <a:gd name="connsiteY94" fmla="*/ 2054195 h 4220483"/>
              <a:gd name="connsiteX95" fmla="*/ 1126857 w 5607730"/>
              <a:gd name="connsiteY95" fmla="*/ 2087069 h 4220483"/>
              <a:gd name="connsiteX96" fmla="*/ 1334006 w 5607730"/>
              <a:gd name="connsiteY96" fmla="*/ 2124072 h 4220483"/>
              <a:gd name="connsiteX0" fmla="*/ 1334006 w 5607730"/>
              <a:gd name="connsiteY0" fmla="*/ 2124072 h 4220483"/>
              <a:gd name="connsiteX1" fmla="*/ 1577210 w 5607730"/>
              <a:gd name="connsiteY1" fmla="*/ 2090389 h 4220483"/>
              <a:gd name="connsiteX2" fmla="*/ 1768260 w 5607730"/>
              <a:gd name="connsiteY2" fmla="*/ 1979546 h 4220483"/>
              <a:gd name="connsiteX3" fmla="*/ 1807234 w 5607730"/>
              <a:gd name="connsiteY3" fmla="*/ 1889605 h 4220483"/>
              <a:gd name="connsiteX4" fmla="*/ 1840213 w 5607730"/>
              <a:gd name="connsiteY4" fmla="*/ 1727712 h 4220483"/>
              <a:gd name="connsiteX5" fmla="*/ 1942146 w 5607730"/>
              <a:gd name="connsiteY5" fmla="*/ 1511853 h 4220483"/>
              <a:gd name="connsiteX6" fmla="*/ 2026092 w 5607730"/>
              <a:gd name="connsiteY6" fmla="*/ 1215048 h 4220483"/>
              <a:gd name="connsiteX7" fmla="*/ 1970639 w 5607730"/>
              <a:gd name="connsiteY7" fmla="*/ 1055438 h 4220483"/>
              <a:gd name="connsiteX8" fmla="*/ 2025068 w 5607730"/>
              <a:gd name="connsiteY8" fmla="*/ 935695 h 4220483"/>
              <a:gd name="connsiteX9" fmla="*/ 1972453 w 5607730"/>
              <a:gd name="connsiteY9" fmla="*/ 854052 h 4220483"/>
              <a:gd name="connsiteX10" fmla="*/ 2064981 w 5607730"/>
              <a:gd name="connsiteY10" fmla="*/ 777852 h 4220483"/>
              <a:gd name="connsiteX11" fmla="*/ 2046839 w 5607730"/>
              <a:gd name="connsiteY11" fmla="*/ 708909 h 4220483"/>
              <a:gd name="connsiteX12" fmla="*/ 1953207 w 5607730"/>
              <a:gd name="connsiteY12" fmla="*/ 789133 h 4220483"/>
              <a:gd name="connsiteX13" fmla="*/ 1866356 w 5607730"/>
              <a:gd name="connsiteY13" fmla="*/ 752526 h 4220483"/>
              <a:gd name="connsiteX14" fmla="*/ 1718206 w 5607730"/>
              <a:gd name="connsiteY14" fmla="*/ 757897 h 4220483"/>
              <a:gd name="connsiteX15" fmla="*/ 1600045 w 5607730"/>
              <a:gd name="connsiteY15" fmla="*/ 865647 h 4220483"/>
              <a:gd name="connsiteX16" fmla="*/ 1350164 w 5607730"/>
              <a:gd name="connsiteY16" fmla="*/ 917640 h 4220483"/>
              <a:gd name="connsiteX17" fmla="*/ 1125182 w 5607730"/>
              <a:gd name="connsiteY17" fmla="*/ 785188 h 4220483"/>
              <a:gd name="connsiteX18" fmla="*/ 1184817 w 5607730"/>
              <a:gd name="connsiteY18" fmla="*/ 581440 h 4220483"/>
              <a:gd name="connsiteX19" fmla="*/ 1229543 w 5607730"/>
              <a:gd name="connsiteY19" fmla="*/ 357809 h 4220483"/>
              <a:gd name="connsiteX20" fmla="*/ 1428325 w 5607730"/>
              <a:gd name="connsiteY20" fmla="*/ 263387 h 4220483"/>
              <a:gd name="connsiteX21" fmla="*/ 1597291 w 5607730"/>
              <a:gd name="connsiteY21" fmla="*/ 293205 h 4220483"/>
              <a:gd name="connsiteX22" fmla="*/ 1915343 w 5607730"/>
              <a:gd name="connsiteY22" fmla="*/ 124240 h 4220483"/>
              <a:gd name="connsiteX23" fmla="*/ 2253273 w 5607730"/>
              <a:gd name="connsiteY23" fmla="*/ 69574 h 4220483"/>
              <a:gd name="connsiteX24" fmla="*/ 2521630 w 5607730"/>
              <a:gd name="connsiteY24" fmla="*/ 89453 h 4220483"/>
              <a:gd name="connsiteX25" fmla="*/ 2874469 w 5607730"/>
              <a:gd name="connsiteY25" fmla="*/ 89453 h 4220483"/>
              <a:gd name="connsiteX26" fmla="*/ 3162704 w 5607730"/>
              <a:gd name="connsiteY26" fmla="*/ 0 h 4220483"/>
              <a:gd name="connsiteX27" fmla="*/ 3237247 w 5607730"/>
              <a:gd name="connsiteY27" fmla="*/ 19879 h 4220483"/>
              <a:gd name="connsiteX28" fmla="*/ 3495665 w 5607730"/>
              <a:gd name="connsiteY28" fmla="*/ 64605 h 4220483"/>
              <a:gd name="connsiteX29" fmla="*/ 3609965 w 5607730"/>
              <a:gd name="connsiteY29" fmla="*/ 134179 h 4220483"/>
              <a:gd name="connsiteX30" fmla="*/ 3833595 w 5607730"/>
              <a:gd name="connsiteY30" fmla="*/ 377687 h 4220483"/>
              <a:gd name="connsiteX31" fmla="*/ 4106921 w 5607730"/>
              <a:gd name="connsiteY31" fmla="*/ 591379 h 4220483"/>
              <a:gd name="connsiteX32" fmla="*/ 4375278 w 5607730"/>
              <a:gd name="connsiteY32" fmla="*/ 720587 h 4220483"/>
              <a:gd name="connsiteX33" fmla="*/ 4623756 w 5607730"/>
              <a:gd name="connsiteY33" fmla="*/ 944218 h 4220483"/>
              <a:gd name="connsiteX34" fmla="*/ 4882173 w 5607730"/>
              <a:gd name="connsiteY34" fmla="*/ 1013792 h 4220483"/>
              <a:gd name="connsiteX35" fmla="*/ 4981565 w 5607730"/>
              <a:gd name="connsiteY35" fmla="*/ 1207605 h 4220483"/>
              <a:gd name="connsiteX36" fmla="*/ 5056108 w 5607730"/>
              <a:gd name="connsiteY36" fmla="*/ 1500809 h 4220483"/>
              <a:gd name="connsiteX37" fmla="*/ 5324465 w 5607730"/>
              <a:gd name="connsiteY37" fmla="*/ 1714500 h 4220483"/>
              <a:gd name="connsiteX38" fmla="*/ 5528217 w 5607730"/>
              <a:gd name="connsiteY38" fmla="*/ 1928192 h 4220483"/>
              <a:gd name="connsiteX39" fmla="*/ 5607730 w 5607730"/>
              <a:gd name="connsiteY39" fmla="*/ 2171700 h 4220483"/>
              <a:gd name="connsiteX40" fmla="*/ 5567973 w 5607730"/>
              <a:gd name="connsiteY40" fmla="*/ 2410240 h 4220483"/>
              <a:gd name="connsiteX41" fmla="*/ 5438765 w 5607730"/>
              <a:gd name="connsiteY41" fmla="*/ 2643809 h 4220483"/>
              <a:gd name="connsiteX42" fmla="*/ 5399008 w 5607730"/>
              <a:gd name="connsiteY42" fmla="*/ 2678596 h 4220483"/>
              <a:gd name="connsiteX43" fmla="*/ 5314525 w 5607730"/>
              <a:gd name="connsiteY43" fmla="*/ 2658718 h 4220483"/>
              <a:gd name="connsiteX44" fmla="*/ 5249921 w 5607730"/>
              <a:gd name="connsiteY44" fmla="*/ 2559327 h 4220483"/>
              <a:gd name="connsiteX45" fmla="*/ 5200225 w 5607730"/>
              <a:gd name="connsiteY45" fmla="*/ 2469874 h 4220483"/>
              <a:gd name="connsiteX46" fmla="*/ 5100834 w 5607730"/>
              <a:gd name="connsiteY46" fmla="*/ 2335696 h 4220483"/>
              <a:gd name="connsiteX47" fmla="*/ 5031260 w 5607730"/>
              <a:gd name="connsiteY47" fmla="*/ 2271092 h 4220483"/>
              <a:gd name="connsiteX48" fmla="*/ 4996473 w 5607730"/>
              <a:gd name="connsiteY48" fmla="*/ 2216427 h 4220483"/>
              <a:gd name="connsiteX49" fmla="*/ 4971625 w 5607730"/>
              <a:gd name="connsiteY49" fmla="*/ 2261153 h 4220483"/>
              <a:gd name="connsiteX50" fmla="*/ 4951747 w 5607730"/>
              <a:gd name="connsiteY50" fmla="*/ 2276061 h 4220483"/>
              <a:gd name="connsiteX51" fmla="*/ 4911991 w 5607730"/>
              <a:gd name="connsiteY51" fmla="*/ 2241274 h 4220483"/>
              <a:gd name="connsiteX52" fmla="*/ 4852356 w 5607730"/>
              <a:gd name="connsiteY52" fmla="*/ 2251213 h 4220483"/>
              <a:gd name="connsiteX53" fmla="*/ 4787752 w 5607730"/>
              <a:gd name="connsiteY53" fmla="*/ 2290970 h 4220483"/>
              <a:gd name="connsiteX54" fmla="*/ 4733086 w 5607730"/>
              <a:gd name="connsiteY54" fmla="*/ 2360544 h 4220483"/>
              <a:gd name="connsiteX55" fmla="*/ 4728117 w 5607730"/>
              <a:gd name="connsiteY55" fmla="*/ 2430118 h 4220483"/>
              <a:gd name="connsiteX56" fmla="*/ 4688360 w 5607730"/>
              <a:gd name="connsiteY56" fmla="*/ 2454966 h 4220483"/>
              <a:gd name="connsiteX57" fmla="*/ 4743025 w 5607730"/>
              <a:gd name="connsiteY57" fmla="*/ 2534479 h 4220483"/>
              <a:gd name="connsiteX58" fmla="*/ 4777812 w 5607730"/>
              <a:gd name="connsiteY58" fmla="*/ 2594113 h 4220483"/>
              <a:gd name="connsiteX59" fmla="*/ 4824852 w 5607730"/>
              <a:gd name="connsiteY59" fmla="*/ 2648779 h 4220483"/>
              <a:gd name="connsiteX60" fmla="*/ 4862295 w 5607730"/>
              <a:gd name="connsiteY60" fmla="*/ 2703444 h 4220483"/>
              <a:gd name="connsiteX61" fmla="*/ 4901363 w 5607730"/>
              <a:gd name="connsiteY61" fmla="*/ 2748170 h 4220483"/>
              <a:gd name="connsiteX62" fmla="*/ 4872234 w 5607730"/>
              <a:gd name="connsiteY62" fmla="*/ 2792896 h 4220483"/>
              <a:gd name="connsiteX63" fmla="*/ 4832478 w 5607730"/>
              <a:gd name="connsiteY63" fmla="*/ 2922105 h 4220483"/>
              <a:gd name="connsiteX64" fmla="*/ 4703269 w 5607730"/>
              <a:gd name="connsiteY64" fmla="*/ 3061253 h 4220483"/>
              <a:gd name="connsiteX65" fmla="*/ 4509456 w 5607730"/>
              <a:gd name="connsiteY65" fmla="*/ 2728292 h 4220483"/>
              <a:gd name="connsiteX66" fmla="*/ 4380247 w 5607730"/>
              <a:gd name="connsiteY66" fmla="*/ 2564296 h 4220483"/>
              <a:gd name="connsiteX67" fmla="*/ 4121830 w 5607730"/>
              <a:gd name="connsiteY67" fmla="*/ 2479813 h 4220483"/>
              <a:gd name="connsiteX68" fmla="*/ 3749112 w 5607730"/>
              <a:gd name="connsiteY68" fmla="*/ 2425148 h 4220483"/>
              <a:gd name="connsiteX69" fmla="*/ 3455908 w 5607730"/>
              <a:gd name="connsiteY69" fmla="*/ 2524540 h 4220483"/>
              <a:gd name="connsiteX70" fmla="*/ 3132886 w 5607730"/>
              <a:gd name="connsiteY70" fmla="*/ 2499692 h 4220483"/>
              <a:gd name="connsiteX71" fmla="*/ 2874469 w 5607730"/>
              <a:gd name="connsiteY71" fmla="*/ 2504661 h 4220483"/>
              <a:gd name="connsiteX72" fmla="*/ 2442117 w 5607730"/>
              <a:gd name="connsiteY72" fmla="*/ 2514600 h 4220483"/>
              <a:gd name="connsiteX73" fmla="*/ 1866754 w 5607730"/>
              <a:gd name="connsiteY73" fmla="*/ 2594112 h 4220483"/>
              <a:gd name="connsiteX74" fmla="*/ 1769336 w 5607730"/>
              <a:gd name="connsiteY74" fmla="*/ 2809776 h 4220483"/>
              <a:gd name="connsiteX75" fmla="*/ 1746378 w 5607730"/>
              <a:gd name="connsiteY75" fmla="*/ 2981740 h 4220483"/>
              <a:gd name="connsiteX76" fmla="*/ 1665838 w 5607730"/>
              <a:gd name="connsiteY76" fmla="*/ 3066222 h 4220483"/>
              <a:gd name="connsiteX77" fmla="*/ 1567962 w 5607730"/>
              <a:gd name="connsiteY77" fmla="*/ 2988386 h 4220483"/>
              <a:gd name="connsiteX78" fmla="*/ 1465459 w 5607730"/>
              <a:gd name="connsiteY78" fmla="*/ 2863966 h 4220483"/>
              <a:gd name="connsiteX79" fmla="*/ 1363722 w 5607730"/>
              <a:gd name="connsiteY79" fmla="*/ 2683564 h 4220483"/>
              <a:gd name="connsiteX80" fmla="*/ 1338873 w 5607730"/>
              <a:gd name="connsiteY80" fmla="*/ 2579203 h 4220483"/>
              <a:gd name="connsiteX81" fmla="*/ 1358752 w 5607730"/>
              <a:gd name="connsiteY81" fmla="*/ 2777987 h 4220483"/>
              <a:gd name="connsiteX82" fmla="*/ 1522747 w 5607730"/>
              <a:gd name="connsiteY82" fmla="*/ 2986708 h 4220483"/>
              <a:gd name="connsiteX83" fmla="*/ 1691713 w 5607730"/>
              <a:gd name="connsiteY83" fmla="*/ 3414090 h 4220483"/>
              <a:gd name="connsiteX84" fmla="*/ 1935221 w 5607730"/>
              <a:gd name="connsiteY84" fmla="*/ 3876259 h 4220483"/>
              <a:gd name="connsiteX85" fmla="*/ 2029643 w 5607730"/>
              <a:gd name="connsiteY85" fmla="*/ 4005468 h 4220483"/>
              <a:gd name="connsiteX86" fmla="*/ 1666864 w 5607730"/>
              <a:gd name="connsiteY86" fmla="*/ 4204249 h 4220483"/>
              <a:gd name="connsiteX87" fmla="*/ 1666865 w 5607730"/>
              <a:gd name="connsiteY87" fmla="*/ 4209219 h 4220483"/>
              <a:gd name="connsiteX88" fmla="*/ 364839 w 5607730"/>
              <a:gd name="connsiteY88" fmla="*/ 4025345 h 4220483"/>
              <a:gd name="connsiteX89" fmla="*/ 12000 w 5607730"/>
              <a:gd name="connsiteY89" fmla="*/ 3523419 h 4220483"/>
              <a:gd name="connsiteX90" fmla="*/ 141208 w 5607730"/>
              <a:gd name="connsiteY90" fmla="*/ 2623928 h 4220483"/>
              <a:gd name="connsiteX91" fmla="*/ 344960 w 5607730"/>
              <a:gd name="connsiteY91" fmla="*/ 2131941 h 4220483"/>
              <a:gd name="connsiteX92" fmla="*/ 528834 w 5607730"/>
              <a:gd name="connsiteY92" fmla="*/ 2211454 h 4220483"/>
              <a:gd name="connsiteX93" fmla="*/ 603377 w 5607730"/>
              <a:gd name="connsiteY93" fmla="*/ 2236303 h 4220483"/>
              <a:gd name="connsiteX94" fmla="*/ 840686 w 5607730"/>
              <a:gd name="connsiteY94" fmla="*/ 2054195 h 4220483"/>
              <a:gd name="connsiteX95" fmla="*/ 1126857 w 5607730"/>
              <a:gd name="connsiteY95" fmla="*/ 2087069 h 4220483"/>
              <a:gd name="connsiteX96" fmla="*/ 1334006 w 5607730"/>
              <a:gd name="connsiteY96" fmla="*/ 2124072 h 4220483"/>
              <a:gd name="connsiteX0" fmla="*/ 1334006 w 5607730"/>
              <a:gd name="connsiteY0" fmla="*/ 2124072 h 4220483"/>
              <a:gd name="connsiteX1" fmla="*/ 1577210 w 5607730"/>
              <a:gd name="connsiteY1" fmla="*/ 2090389 h 4220483"/>
              <a:gd name="connsiteX2" fmla="*/ 1768260 w 5607730"/>
              <a:gd name="connsiteY2" fmla="*/ 1979546 h 4220483"/>
              <a:gd name="connsiteX3" fmla="*/ 1807234 w 5607730"/>
              <a:gd name="connsiteY3" fmla="*/ 1889605 h 4220483"/>
              <a:gd name="connsiteX4" fmla="*/ 1840213 w 5607730"/>
              <a:gd name="connsiteY4" fmla="*/ 1727712 h 4220483"/>
              <a:gd name="connsiteX5" fmla="*/ 1942146 w 5607730"/>
              <a:gd name="connsiteY5" fmla="*/ 1511853 h 4220483"/>
              <a:gd name="connsiteX6" fmla="*/ 2026092 w 5607730"/>
              <a:gd name="connsiteY6" fmla="*/ 1215048 h 4220483"/>
              <a:gd name="connsiteX7" fmla="*/ 1970639 w 5607730"/>
              <a:gd name="connsiteY7" fmla="*/ 1055438 h 4220483"/>
              <a:gd name="connsiteX8" fmla="*/ 2025068 w 5607730"/>
              <a:gd name="connsiteY8" fmla="*/ 935695 h 4220483"/>
              <a:gd name="connsiteX9" fmla="*/ 1972453 w 5607730"/>
              <a:gd name="connsiteY9" fmla="*/ 854052 h 4220483"/>
              <a:gd name="connsiteX10" fmla="*/ 2064981 w 5607730"/>
              <a:gd name="connsiteY10" fmla="*/ 777852 h 4220483"/>
              <a:gd name="connsiteX11" fmla="*/ 2046839 w 5607730"/>
              <a:gd name="connsiteY11" fmla="*/ 708909 h 4220483"/>
              <a:gd name="connsiteX12" fmla="*/ 1953207 w 5607730"/>
              <a:gd name="connsiteY12" fmla="*/ 789133 h 4220483"/>
              <a:gd name="connsiteX13" fmla="*/ 1866356 w 5607730"/>
              <a:gd name="connsiteY13" fmla="*/ 752526 h 4220483"/>
              <a:gd name="connsiteX14" fmla="*/ 1718206 w 5607730"/>
              <a:gd name="connsiteY14" fmla="*/ 757897 h 4220483"/>
              <a:gd name="connsiteX15" fmla="*/ 1600045 w 5607730"/>
              <a:gd name="connsiteY15" fmla="*/ 865647 h 4220483"/>
              <a:gd name="connsiteX16" fmla="*/ 1350164 w 5607730"/>
              <a:gd name="connsiteY16" fmla="*/ 917640 h 4220483"/>
              <a:gd name="connsiteX17" fmla="*/ 1125182 w 5607730"/>
              <a:gd name="connsiteY17" fmla="*/ 785188 h 4220483"/>
              <a:gd name="connsiteX18" fmla="*/ 1184817 w 5607730"/>
              <a:gd name="connsiteY18" fmla="*/ 581440 h 4220483"/>
              <a:gd name="connsiteX19" fmla="*/ 1229543 w 5607730"/>
              <a:gd name="connsiteY19" fmla="*/ 357809 h 4220483"/>
              <a:gd name="connsiteX20" fmla="*/ 1428325 w 5607730"/>
              <a:gd name="connsiteY20" fmla="*/ 263387 h 4220483"/>
              <a:gd name="connsiteX21" fmla="*/ 1597291 w 5607730"/>
              <a:gd name="connsiteY21" fmla="*/ 293205 h 4220483"/>
              <a:gd name="connsiteX22" fmla="*/ 1915343 w 5607730"/>
              <a:gd name="connsiteY22" fmla="*/ 124240 h 4220483"/>
              <a:gd name="connsiteX23" fmla="*/ 2253273 w 5607730"/>
              <a:gd name="connsiteY23" fmla="*/ 69574 h 4220483"/>
              <a:gd name="connsiteX24" fmla="*/ 2521630 w 5607730"/>
              <a:gd name="connsiteY24" fmla="*/ 89453 h 4220483"/>
              <a:gd name="connsiteX25" fmla="*/ 2874469 w 5607730"/>
              <a:gd name="connsiteY25" fmla="*/ 89453 h 4220483"/>
              <a:gd name="connsiteX26" fmla="*/ 3162704 w 5607730"/>
              <a:gd name="connsiteY26" fmla="*/ 0 h 4220483"/>
              <a:gd name="connsiteX27" fmla="*/ 3237247 w 5607730"/>
              <a:gd name="connsiteY27" fmla="*/ 19879 h 4220483"/>
              <a:gd name="connsiteX28" fmla="*/ 3495665 w 5607730"/>
              <a:gd name="connsiteY28" fmla="*/ 64605 h 4220483"/>
              <a:gd name="connsiteX29" fmla="*/ 3609965 w 5607730"/>
              <a:gd name="connsiteY29" fmla="*/ 134179 h 4220483"/>
              <a:gd name="connsiteX30" fmla="*/ 3833595 w 5607730"/>
              <a:gd name="connsiteY30" fmla="*/ 377687 h 4220483"/>
              <a:gd name="connsiteX31" fmla="*/ 4106921 w 5607730"/>
              <a:gd name="connsiteY31" fmla="*/ 591379 h 4220483"/>
              <a:gd name="connsiteX32" fmla="*/ 4375278 w 5607730"/>
              <a:gd name="connsiteY32" fmla="*/ 720587 h 4220483"/>
              <a:gd name="connsiteX33" fmla="*/ 4623756 w 5607730"/>
              <a:gd name="connsiteY33" fmla="*/ 944218 h 4220483"/>
              <a:gd name="connsiteX34" fmla="*/ 4882173 w 5607730"/>
              <a:gd name="connsiteY34" fmla="*/ 1013792 h 4220483"/>
              <a:gd name="connsiteX35" fmla="*/ 4981565 w 5607730"/>
              <a:gd name="connsiteY35" fmla="*/ 1207605 h 4220483"/>
              <a:gd name="connsiteX36" fmla="*/ 5056108 w 5607730"/>
              <a:gd name="connsiteY36" fmla="*/ 1500809 h 4220483"/>
              <a:gd name="connsiteX37" fmla="*/ 5324465 w 5607730"/>
              <a:gd name="connsiteY37" fmla="*/ 1714500 h 4220483"/>
              <a:gd name="connsiteX38" fmla="*/ 5528217 w 5607730"/>
              <a:gd name="connsiteY38" fmla="*/ 1928192 h 4220483"/>
              <a:gd name="connsiteX39" fmla="*/ 5607730 w 5607730"/>
              <a:gd name="connsiteY39" fmla="*/ 2171700 h 4220483"/>
              <a:gd name="connsiteX40" fmla="*/ 5567973 w 5607730"/>
              <a:gd name="connsiteY40" fmla="*/ 2410240 h 4220483"/>
              <a:gd name="connsiteX41" fmla="*/ 5438765 w 5607730"/>
              <a:gd name="connsiteY41" fmla="*/ 2643809 h 4220483"/>
              <a:gd name="connsiteX42" fmla="*/ 5399008 w 5607730"/>
              <a:gd name="connsiteY42" fmla="*/ 2678596 h 4220483"/>
              <a:gd name="connsiteX43" fmla="*/ 5314525 w 5607730"/>
              <a:gd name="connsiteY43" fmla="*/ 2658718 h 4220483"/>
              <a:gd name="connsiteX44" fmla="*/ 5249921 w 5607730"/>
              <a:gd name="connsiteY44" fmla="*/ 2559327 h 4220483"/>
              <a:gd name="connsiteX45" fmla="*/ 5200225 w 5607730"/>
              <a:gd name="connsiteY45" fmla="*/ 2469874 h 4220483"/>
              <a:gd name="connsiteX46" fmla="*/ 5100834 w 5607730"/>
              <a:gd name="connsiteY46" fmla="*/ 2335696 h 4220483"/>
              <a:gd name="connsiteX47" fmla="*/ 5031260 w 5607730"/>
              <a:gd name="connsiteY47" fmla="*/ 2271092 h 4220483"/>
              <a:gd name="connsiteX48" fmla="*/ 4996473 w 5607730"/>
              <a:gd name="connsiteY48" fmla="*/ 2216427 h 4220483"/>
              <a:gd name="connsiteX49" fmla="*/ 4971625 w 5607730"/>
              <a:gd name="connsiteY49" fmla="*/ 2261153 h 4220483"/>
              <a:gd name="connsiteX50" fmla="*/ 4951747 w 5607730"/>
              <a:gd name="connsiteY50" fmla="*/ 2276061 h 4220483"/>
              <a:gd name="connsiteX51" fmla="*/ 4911991 w 5607730"/>
              <a:gd name="connsiteY51" fmla="*/ 2241274 h 4220483"/>
              <a:gd name="connsiteX52" fmla="*/ 4852356 w 5607730"/>
              <a:gd name="connsiteY52" fmla="*/ 2251213 h 4220483"/>
              <a:gd name="connsiteX53" fmla="*/ 4787752 w 5607730"/>
              <a:gd name="connsiteY53" fmla="*/ 2290970 h 4220483"/>
              <a:gd name="connsiteX54" fmla="*/ 4733086 w 5607730"/>
              <a:gd name="connsiteY54" fmla="*/ 2360544 h 4220483"/>
              <a:gd name="connsiteX55" fmla="*/ 4728117 w 5607730"/>
              <a:gd name="connsiteY55" fmla="*/ 2430118 h 4220483"/>
              <a:gd name="connsiteX56" fmla="*/ 4688360 w 5607730"/>
              <a:gd name="connsiteY56" fmla="*/ 2454966 h 4220483"/>
              <a:gd name="connsiteX57" fmla="*/ 4743025 w 5607730"/>
              <a:gd name="connsiteY57" fmla="*/ 2529952 h 4220483"/>
              <a:gd name="connsiteX58" fmla="*/ 4777812 w 5607730"/>
              <a:gd name="connsiteY58" fmla="*/ 2594113 h 4220483"/>
              <a:gd name="connsiteX59" fmla="*/ 4824852 w 5607730"/>
              <a:gd name="connsiteY59" fmla="*/ 2648779 h 4220483"/>
              <a:gd name="connsiteX60" fmla="*/ 4862295 w 5607730"/>
              <a:gd name="connsiteY60" fmla="*/ 2703444 h 4220483"/>
              <a:gd name="connsiteX61" fmla="*/ 4901363 w 5607730"/>
              <a:gd name="connsiteY61" fmla="*/ 2748170 h 4220483"/>
              <a:gd name="connsiteX62" fmla="*/ 4872234 w 5607730"/>
              <a:gd name="connsiteY62" fmla="*/ 2792896 h 4220483"/>
              <a:gd name="connsiteX63" fmla="*/ 4832478 w 5607730"/>
              <a:gd name="connsiteY63" fmla="*/ 2922105 h 4220483"/>
              <a:gd name="connsiteX64" fmla="*/ 4703269 w 5607730"/>
              <a:gd name="connsiteY64" fmla="*/ 3061253 h 4220483"/>
              <a:gd name="connsiteX65" fmla="*/ 4509456 w 5607730"/>
              <a:gd name="connsiteY65" fmla="*/ 2728292 h 4220483"/>
              <a:gd name="connsiteX66" fmla="*/ 4380247 w 5607730"/>
              <a:gd name="connsiteY66" fmla="*/ 2564296 h 4220483"/>
              <a:gd name="connsiteX67" fmla="*/ 4121830 w 5607730"/>
              <a:gd name="connsiteY67" fmla="*/ 2479813 h 4220483"/>
              <a:gd name="connsiteX68" fmla="*/ 3749112 w 5607730"/>
              <a:gd name="connsiteY68" fmla="*/ 2425148 h 4220483"/>
              <a:gd name="connsiteX69" fmla="*/ 3455908 w 5607730"/>
              <a:gd name="connsiteY69" fmla="*/ 2524540 h 4220483"/>
              <a:gd name="connsiteX70" fmla="*/ 3132886 w 5607730"/>
              <a:gd name="connsiteY70" fmla="*/ 2499692 h 4220483"/>
              <a:gd name="connsiteX71" fmla="*/ 2874469 w 5607730"/>
              <a:gd name="connsiteY71" fmla="*/ 2504661 h 4220483"/>
              <a:gd name="connsiteX72" fmla="*/ 2442117 w 5607730"/>
              <a:gd name="connsiteY72" fmla="*/ 2514600 h 4220483"/>
              <a:gd name="connsiteX73" fmla="*/ 1866754 w 5607730"/>
              <a:gd name="connsiteY73" fmla="*/ 2594112 h 4220483"/>
              <a:gd name="connsiteX74" fmla="*/ 1769336 w 5607730"/>
              <a:gd name="connsiteY74" fmla="*/ 2809776 h 4220483"/>
              <a:gd name="connsiteX75" fmla="*/ 1746378 w 5607730"/>
              <a:gd name="connsiteY75" fmla="*/ 2981740 h 4220483"/>
              <a:gd name="connsiteX76" fmla="*/ 1665838 w 5607730"/>
              <a:gd name="connsiteY76" fmla="*/ 3066222 h 4220483"/>
              <a:gd name="connsiteX77" fmla="*/ 1567962 w 5607730"/>
              <a:gd name="connsiteY77" fmla="*/ 2988386 h 4220483"/>
              <a:gd name="connsiteX78" fmla="*/ 1465459 w 5607730"/>
              <a:gd name="connsiteY78" fmla="*/ 2863966 h 4220483"/>
              <a:gd name="connsiteX79" fmla="*/ 1363722 w 5607730"/>
              <a:gd name="connsiteY79" fmla="*/ 2683564 h 4220483"/>
              <a:gd name="connsiteX80" fmla="*/ 1338873 w 5607730"/>
              <a:gd name="connsiteY80" fmla="*/ 2579203 h 4220483"/>
              <a:gd name="connsiteX81" fmla="*/ 1358752 w 5607730"/>
              <a:gd name="connsiteY81" fmla="*/ 2777987 h 4220483"/>
              <a:gd name="connsiteX82" fmla="*/ 1522747 w 5607730"/>
              <a:gd name="connsiteY82" fmla="*/ 2986708 h 4220483"/>
              <a:gd name="connsiteX83" fmla="*/ 1691713 w 5607730"/>
              <a:gd name="connsiteY83" fmla="*/ 3414090 h 4220483"/>
              <a:gd name="connsiteX84" fmla="*/ 1935221 w 5607730"/>
              <a:gd name="connsiteY84" fmla="*/ 3876259 h 4220483"/>
              <a:gd name="connsiteX85" fmla="*/ 2029643 w 5607730"/>
              <a:gd name="connsiteY85" fmla="*/ 4005468 h 4220483"/>
              <a:gd name="connsiteX86" fmla="*/ 1666864 w 5607730"/>
              <a:gd name="connsiteY86" fmla="*/ 4204249 h 4220483"/>
              <a:gd name="connsiteX87" fmla="*/ 1666865 w 5607730"/>
              <a:gd name="connsiteY87" fmla="*/ 4209219 h 4220483"/>
              <a:gd name="connsiteX88" fmla="*/ 364839 w 5607730"/>
              <a:gd name="connsiteY88" fmla="*/ 4025345 h 4220483"/>
              <a:gd name="connsiteX89" fmla="*/ 12000 w 5607730"/>
              <a:gd name="connsiteY89" fmla="*/ 3523419 h 4220483"/>
              <a:gd name="connsiteX90" fmla="*/ 141208 w 5607730"/>
              <a:gd name="connsiteY90" fmla="*/ 2623928 h 4220483"/>
              <a:gd name="connsiteX91" fmla="*/ 344960 w 5607730"/>
              <a:gd name="connsiteY91" fmla="*/ 2131941 h 4220483"/>
              <a:gd name="connsiteX92" fmla="*/ 528834 w 5607730"/>
              <a:gd name="connsiteY92" fmla="*/ 2211454 h 4220483"/>
              <a:gd name="connsiteX93" fmla="*/ 603377 w 5607730"/>
              <a:gd name="connsiteY93" fmla="*/ 2236303 h 4220483"/>
              <a:gd name="connsiteX94" fmla="*/ 840686 w 5607730"/>
              <a:gd name="connsiteY94" fmla="*/ 2054195 h 4220483"/>
              <a:gd name="connsiteX95" fmla="*/ 1126857 w 5607730"/>
              <a:gd name="connsiteY95" fmla="*/ 2087069 h 4220483"/>
              <a:gd name="connsiteX96" fmla="*/ 1334006 w 5607730"/>
              <a:gd name="connsiteY96" fmla="*/ 2124072 h 4220483"/>
              <a:gd name="connsiteX0" fmla="*/ 1334006 w 5607730"/>
              <a:gd name="connsiteY0" fmla="*/ 2124072 h 4220483"/>
              <a:gd name="connsiteX1" fmla="*/ 1577210 w 5607730"/>
              <a:gd name="connsiteY1" fmla="*/ 2090389 h 4220483"/>
              <a:gd name="connsiteX2" fmla="*/ 1768260 w 5607730"/>
              <a:gd name="connsiteY2" fmla="*/ 1979546 h 4220483"/>
              <a:gd name="connsiteX3" fmla="*/ 1807234 w 5607730"/>
              <a:gd name="connsiteY3" fmla="*/ 1889605 h 4220483"/>
              <a:gd name="connsiteX4" fmla="*/ 1840213 w 5607730"/>
              <a:gd name="connsiteY4" fmla="*/ 1727712 h 4220483"/>
              <a:gd name="connsiteX5" fmla="*/ 1942146 w 5607730"/>
              <a:gd name="connsiteY5" fmla="*/ 1511853 h 4220483"/>
              <a:gd name="connsiteX6" fmla="*/ 2026092 w 5607730"/>
              <a:gd name="connsiteY6" fmla="*/ 1215048 h 4220483"/>
              <a:gd name="connsiteX7" fmla="*/ 1970639 w 5607730"/>
              <a:gd name="connsiteY7" fmla="*/ 1055438 h 4220483"/>
              <a:gd name="connsiteX8" fmla="*/ 2025068 w 5607730"/>
              <a:gd name="connsiteY8" fmla="*/ 935695 h 4220483"/>
              <a:gd name="connsiteX9" fmla="*/ 1972453 w 5607730"/>
              <a:gd name="connsiteY9" fmla="*/ 854052 h 4220483"/>
              <a:gd name="connsiteX10" fmla="*/ 2064981 w 5607730"/>
              <a:gd name="connsiteY10" fmla="*/ 777852 h 4220483"/>
              <a:gd name="connsiteX11" fmla="*/ 2046839 w 5607730"/>
              <a:gd name="connsiteY11" fmla="*/ 708909 h 4220483"/>
              <a:gd name="connsiteX12" fmla="*/ 1953207 w 5607730"/>
              <a:gd name="connsiteY12" fmla="*/ 789133 h 4220483"/>
              <a:gd name="connsiteX13" fmla="*/ 1866356 w 5607730"/>
              <a:gd name="connsiteY13" fmla="*/ 752526 h 4220483"/>
              <a:gd name="connsiteX14" fmla="*/ 1718206 w 5607730"/>
              <a:gd name="connsiteY14" fmla="*/ 757897 h 4220483"/>
              <a:gd name="connsiteX15" fmla="*/ 1600045 w 5607730"/>
              <a:gd name="connsiteY15" fmla="*/ 865647 h 4220483"/>
              <a:gd name="connsiteX16" fmla="*/ 1350164 w 5607730"/>
              <a:gd name="connsiteY16" fmla="*/ 917640 h 4220483"/>
              <a:gd name="connsiteX17" fmla="*/ 1125182 w 5607730"/>
              <a:gd name="connsiteY17" fmla="*/ 785188 h 4220483"/>
              <a:gd name="connsiteX18" fmla="*/ 1184817 w 5607730"/>
              <a:gd name="connsiteY18" fmla="*/ 581440 h 4220483"/>
              <a:gd name="connsiteX19" fmla="*/ 1229543 w 5607730"/>
              <a:gd name="connsiteY19" fmla="*/ 357809 h 4220483"/>
              <a:gd name="connsiteX20" fmla="*/ 1428325 w 5607730"/>
              <a:gd name="connsiteY20" fmla="*/ 263387 h 4220483"/>
              <a:gd name="connsiteX21" fmla="*/ 1597291 w 5607730"/>
              <a:gd name="connsiteY21" fmla="*/ 293205 h 4220483"/>
              <a:gd name="connsiteX22" fmla="*/ 1915343 w 5607730"/>
              <a:gd name="connsiteY22" fmla="*/ 124240 h 4220483"/>
              <a:gd name="connsiteX23" fmla="*/ 2253273 w 5607730"/>
              <a:gd name="connsiteY23" fmla="*/ 69574 h 4220483"/>
              <a:gd name="connsiteX24" fmla="*/ 2521630 w 5607730"/>
              <a:gd name="connsiteY24" fmla="*/ 89453 h 4220483"/>
              <a:gd name="connsiteX25" fmla="*/ 2874469 w 5607730"/>
              <a:gd name="connsiteY25" fmla="*/ 89453 h 4220483"/>
              <a:gd name="connsiteX26" fmla="*/ 3162704 w 5607730"/>
              <a:gd name="connsiteY26" fmla="*/ 0 h 4220483"/>
              <a:gd name="connsiteX27" fmla="*/ 3237247 w 5607730"/>
              <a:gd name="connsiteY27" fmla="*/ 19879 h 4220483"/>
              <a:gd name="connsiteX28" fmla="*/ 3495665 w 5607730"/>
              <a:gd name="connsiteY28" fmla="*/ 64605 h 4220483"/>
              <a:gd name="connsiteX29" fmla="*/ 3609965 w 5607730"/>
              <a:gd name="connsiteY29" fmla="*/ 134179 h 4220483"/>
              <a:gd name="connsiteX30" fmla="*/ 3833595 w 5607730"/>
              <a:gd name="connsiteY30" fmla="*/ 377687 h 4220483"/>
              <a:gd name="connsiteX31" fmla="*/ 4106921 w 5607730"/>
              <a:gd name="connsiteY31" fmla="*/ 591379 h 4220483"/>
              <a:gd name="connsiteX32" fmla="*/ 4375278 w 5607730"/>
              <a:gd name="connsiteY32" fmla="*/ 720587 h 4220483"/>
              <a:gd name="connsiteX33" fmla="*/ 4623756 w 5607730"/>
              <a:gd name="connsiteY33" fmla="*/ 944218 h 4220483"/>
              <a:gd name="connsiteX34" fmla="*/ 4882173 w 5607730"/>
              <a:gd name="connsiteY34" fmla="*/ 1013792 h 4220483"/>
              <a:gd name="connsiteX35" fmla="*/ 4981565 w 5607730"/>
              <a:gd name="connsiteY35" fmla="*/ 1207605 h 4220483"/>
              <a:gd name="connsiteX36" fmla="*/ 5056108 w 5607730"/>
              <a:gd name="connsiteY36" fmla="*/ 1500809 h 4220483"/>
              <a:gd name="connsiteX37" fmla="*/ 5324465 w 5607730"/>
              <a:gd name="connsiteY37" fmla="*/ 1714500 h 4220483"/>
              <a:gd name="connsiteX38" fmla="*/ 5528217 w 5607730"/>
              <a:gd name="connsiteY38" fmla="*/ 1928192 h 4220483"/>
              <a:gd name="connsiteX39" fmla="*/ 5607730 w 5607730"/>
              <a:gd name="connsiteY39" fmla="*/ 2171700 h 4220483"/>
              <a:gd name="connsiteX40" fmla="*/ 5567973 w 5607730"/>
              <a:gd name="connsiteY40" fmla="*/ 2410240 h 4220483"/>
              <a:gd name="connsiteX41" fmla="*/ 5438765 w 5607730"/>
              <a:gd name="connsiteY41" fmla="*/ 2643809 h 4220483"/>
              <a:gd name="connsiteX42" fmla="*/ 5399008 w 5607730"/>
              <a:gd name="connsiteY42" fmla="*/ 2678596 h 4220483"/>
              <a:gd name="connsiteX43" fmla="*/ 5314525 w 5607730"/>
              <a:gd name="connsiteY43" fmla="*/ 2658718 h 4220483"/>
              <a:gd name="connsiteX44" fmla="*/ 5249921 w 5607730"/>
              <a:gd name="connsiteY44" fmla="*/ 2559327 h 4220483"/>
              <a:gd name="connsiteX45" fmla="*/ 5200225 w 5607730"/>
              <a:gd name="connsiteY45" fmla="*/ 2469874 h 4220483"/>
              <a:gd name="connsiteX46" fmla="*/ 5100834 w 5607730"/>
              <a:gd name="connsiteY46" fmla="*/ 2335696 h 4220483"/>
              <a:gd name="connsiteX47" fmla="*/ 5031260 w 5607730"/>
              <a:gd name="connsiteY47" fmla="*/ 2271092 h 4220483"/>
              <a:gd name="connsiteX48" fmla="*/ 4996473 w 5607730"/>
              <a:gd name="connsiteY48" fmla="*/ 2216427 h 4220483"/>
              <a:gd name="connsiteX49" fmla="*/ 4971625 w 5607730"/>
              <a:gd name="connsiteY49" fmla="*/ 2261153 h 4220483"/>
              <a:gd name="connsiteX50" fmla="*/ 4951747 w 5607730"/>
              <a:gd name="connsiteY50" fmla="*/ 2276061 h 4220483"/>
              <a:gd name="connsiteX51" fmla="*/ 4911991 w 5607730"/>
              <a:gd name="connsiteY51" fmla="*/ 2241274 h 4220483"/>
              <a:gd name="connsiteX52" fmla="*/ 4852356 w 5607730"/>
              <a:gd name="connsiteY52" fmla="*/ 2251213 h 4220483"/>
              <a:gd name="connsiteX53" fmla="*/ 4787752 w 5607730"/>
              <a:gd name="connsiteY53" fmla="*/ 2290970 h 4220483"/>
              <a:gd name="connsiteX54" fmla="*/ 4733086 w 5607730"/>
              <a:gd name="connsiteY54" fmla="*/ 2360544 h 4220483"/>
              <a:gd name="connsiteX55" fmla="*/ 4728117 w 5607730"/>
              <a:gd name="connsiteY55" fmla="*/ 2430118 h 4220483"/>
              <a:gd name="connsiteX56" fmla="*/ 4697445 w 5607730"/>
              <a:gd name="connsiteY56" fmla="*/ 2454966 h 4220483"/>
              <a:gd name="connsiteX57" fmla="*/ 4743025 w 5607730"/>
              <a:gd name="connsiteY57" fmla="*/ 2529952 h 4220483"/>
              <a:gd name="connsiteX58" fmla="*/ 4777812 w 5607730"/>
              <a:gd name="connsiteY58" fmla="*/ 2594113 h 4220483"/>
              <a:gd name="connsiteX59" fmla="*/ 4824852 w 5607730"/>
              <a:gd name="connsiteY59" fmla="*/ 2648779 h 4220483"/>
              <a:gd name="connsiteX60" fmla="*/ 4862295 w 5607730"/>
              <a:gd name="connsiteY60" fmla="*/ 2703444 h 4220483"/>
              <a:gd name="connsiteX61" fmla="*/ 4901363 w 5607730"/>
              <a:gd name="connsiteY61" fmla="*/ 2748170 h 4220483"/>
              <a:gd name="connsiteX62" fmla="*/ 4872234 w 5607730"/>
              <a:gd name="connsiteY62" fmla="*/ 2792896 h 4220483"/>
              <a:gd name="connsiteX63" fmla="*/ 4832478 w 5607730"/>
              <a:gd name="connsiteY63" fmla="*/ 2922105 h 4220483"/>
              <a:gd name="connsiteX64" fmla="*/ 4703269 w 5607730"/>
              <a:gd name="connsiteY64" fmla="*/ 3061253 h 4220483"/>
              <a:gd name="connsiteX65" fmla="*/ 4509456 w 5607730"/>
              <a:gd name="connsiteY65" fmla="*/ 2728292 h 4220483"/>
              <a:gd name="connsiteX66" fmla="*/ 4380247 w 5607730"/>
              <a:gd name="connsiteY66" fmla="*/ 2564296 h 4220483"/>
              <a:gd name="connsiteX67" fmla="*/ 4121830 w 5607730"/>
              <a:gd name="connsiteY67" fmla="*/ 2479813 h 4220483"/>
              <a:gd name="connsiteX68" fmla="*/ 3749112 w 5607730"/>
              <a:gd name="connsiteY68" fmla="*/ 2425148 h 4220483"/>
              <a:gd name="connsiteX69" fmla="*/ 3455908 w 5607730"/>
              <a:gd name="connsiteY69" fmla="*/ 2524540 h 4220483"/>
              <a:gd name="connsiteX70" fmla="*/ 3132886 w 5607730"/>
              <a:gd name="connsiteY70" fmla="*/ 2499692 h 4220483"/>
              <a:gd name="connsiteX71" fmla="*/ 2874469 w 5607730"/>
              <a:gd name="connsiteY71" fmla="*/ 2504661 h 4220483"/>
              <a:gd name="connsiteX72" fmla="*/ 2442117 w 5607730"/>
              <a:gd name="connsiteY72" fmla="*/ 2514600 h 4220483"/>
              <a:gd name="connsiteX73" fmla="*/ 1866754 w 5607730"/>
              <a:gd name="connsiteY73" fmla="*/ 2594112 h 4220483"/>
              <a:gd name="connsiteX74" fmla="*/ 1769336 w 5607730"/>
              <a:gd name="connsiteY74" fmla="*/ 2809776 h 4220483"/>
              <a:gd name="connsiteX75" fmla="*/ 1746378 w 5607730"/>
              <a:gd name="connsiteY75" fmla="*/ 2981740 h 4220483"/>
              <a:gd name="connsiteX76" fmla="*/ 1665838 w 5607730"/>
              <a:gd name="connsiteY76" fmla="*/ 3066222 h 4220483"/>
              <a:gd name="connsiteX77" fmla="*/ 1567962 w 5607730"/>
              <a:gd name="connsiteY77" fmla="*/ 2988386 h 4220483"/>
              <a:gd name="connsiteX78" fmla="*/ 1465459 w 5607730"/>
              <a:gd name="connsiteY78" fmla="*/ 2863966 h 4220483"/>
              <a:gd name="connsiteX79" fmla="*/ 1363722 w 5607730"/>
              <a:gd name="connsiteY79" fmla="*/ 2683564 h 4220483"/>
              <a:gd name="connsiteX80" fmla="*/ 1338873 w 5607730"/>
              <a:gd name="connsiteY80" fmla="*/ 2579203 h 4220483"/>
              <a:gd name="connsiteX81" fmla="*/ 1358752 w 5607730"/>
              <a:gd name="connsiteY81" fmla="*/ 2777987 h 4220483"/>
              <a:gd name="connsiteX82" fmla="*/ 1522747 w 5607730"/>
              <a:gd name="connsiteY82" fmla="*/ 2986708 h 4220483"/>
              <a:gd name="connsiteX83" fmla="*/ 1691713 w 5607730"/>
              <a:gd name="connsiteY83" fmla="*/ 3414090 h 4220483"/>
              <a:gd name="connsiteX84" fmla="*/ 1935221 w 5607730"/>
              <a:gd name="connsiteY84" fmla="*/ 3876259 h 4220483"/>
              <a:gd name="connsiteX85" fmla="*/ 2029643 w 5607730"/>
              <a:gd name="connsiteY85" fmla="*/ 4005468 h 4220483"/>
              <a:gd name="connsiteX86" fmla="*/ 1666864 w 5607730"/>
              <a:gd name="connsiteY86" fmla="*/ 4204249 h 4220483"/>
              <a:gd name="connsiteX87" fmla="*/ 1666865 w 5607730"/>
              <a:gd name="connsiteY87" fmla="*/ 4209219 h 4220483"/>
              <a:gd name="connsiteX88" fmla="*/ 364839 w 5607730"/>
              <a:gd name="connsiteY88" fmla="*/ 4025345 h 4220483"/>
              <a:gd name="connsiteX89" fmla="*/ 12000 w 5607730"/>
              <a:gd name="connsiteY89" fmla="*/ 3523419 h 4220483"/>
              <a:gd name="connsiteX90" fmla="*/ 141208 w 5607730"/>
              <a:gd name="connsiteY90" fmla="*/ 2623928 h 4220483"/>
              <a:gd name="connsiteX91" fmla="*/ 344960 w 5607730"/>
              <a:gd name="connsiteY91" fmla="*/ 2131941 h 4220483"/>
              <a:gd name="connsiteX92" fmla="*/ 528834 w 5607730"/>
              <a:gd name="connsiteY92" fmla="*/ 2211454 h 4220483"/>
              <a:gd name="connsiteX93" fmla="*/ 603377 w 5607730"/>
              <a:gd name="connsiteY93" fmla="*/ 2236303 h 4220483"/>
              <a:gd name="connsiteX94" fmla="*/ 840686 w 5607730"/>
              <a:gd name="connsiteY94" fmla="*/ 2054195 h 4220483"/>
              <a:gd name="connsiteX95" fmla="*/ 1126857 w 5607730"/>
              <a:gd name="connsiteY95" fmla="*/ 2087069 h 4220483"/>
              <a:gd name="connsiteX96" fmla="*/ 1334006 w 5607730"/>
              <a:gd name="connsiteY96" fmla="*/ 2124072 h 4220483"/>
              <a:gd name="connsiteX0" fmla="*/ 1334006 w 5607730"/>
              <a:gd name="connsiteY0" fmla="*/ 2124072 h 4220483"/>
              <a:gd name="connsiteX1" fmla="*/ 1577210 w 5607730"/>
              <a:gd name="connsiteY1" fmla="*/ 2090389 h 4220483"/>
              <a:gd name="connsiteX2" fmla="*/ 1768260 w 5607730"/>
              <a:gd name="connsiteY2" fmla="*/ 1979546 h 4220483"/>
              <a:gd name="connsiteX3" fmla="*/ 1807234 w 5607730"/>
              <a:gd name="connsiteY3" fmla="*/ 1889605 h 4220483"/>
              <a:gd name="connsiteX4" fmla="*/ 1840213 w 5607730"/>
              <a:gd name="connsiteY4" fmla="*/ 1727712 h 4220483"/>
              <a:gd name="connsiteX5" fmla="*/ 1942146 w 5607730"/>
              <a:gd name="connsiteY5" fmla="*/ 1511853 h 4220483"/>
              <a:gd name="connsiteX6" fmla="*/ 2026092 w 5607730"/>
              <a:gd name="connsiteY6" fmla="*/ 1215048 h 4220483"/>
              <a:gd name="connsiteX7" fmla="*/ 1970639 w 5607730"/>
              <a:gd name="connsiteY7" fmla="*/ 1055438 h 4220483"/>
              <a:gd name="connsiteX8" fmla="*/ 2025068 w 5607730"/>
              <a:gd name="connsiteY8" fmla="*/ 935695 h 4220483"/>
              <a:gd name="connsiteX9" fmla="*/ 1972453 w 5607730"/>
              <a:gd name="connsiteY9" fmla="*/ 854052 h 4220483"/>
              <a:gd name="connsiteX10" fmla="*/ 2064981 w 5607730"/>
              <a:gd name="connsiteY10" fmla="*/ 777852 h 4220483"/>
              <a:gd name="connsiteX11" fmla="*/ 2046839 w 5607730"/>
              <a:gd name="connsiteY11" fmla="*/ 708909 h 4220483"/>
              <a:gd name="connsiteX12" fmla="*/ 1953207 w 5607730"/>
              <a:gd name="connsiteY12" fmla="*/ 789133 h 4220483"/>
              <a:gd name="connsiteX13" fmla="*/ 1866356 w 5607730"/>
              <a:gd name="connsiteY13" fmla="*/ 752526 h 4220483"/>
              <a:gd name="connsiteX14" fmla="*/ 1718206 w 5607730"/>
              <a:gd name="connsiteY14" fmla="*/ 757897 h 4220483"/>
              <a:gd name="connsiteX15" fmla="*/ 1600045 w 5607730"/>
              <a:gd name="connsiteY15" fmla="*/ 865647 h 4220483"/>
              <a:gd name="connsiteX16" fmla="*/ 1350164 w 5607730"/>
              <a:gd name="connsiteY16" fmla="*/ 917640 h 4220483"/>
              <a:gd name="connsiteX17" fmla="*/ 1125182 w 5607730"/>
              <a:gd name="connsiteY17" fmla="*/ 785188 h 4220483"/>
              <a:gd name="connsiteX18" fmla="*/ 1184817 w 5607730"/>
              <a:gd name="connsiteY18" fmla="*/ 581440 h 4220483"/>
              <a:gd name="connsiteX19" fmla="*/ 1229543 w 5607730"/>
              <a:gd name="connsiteY19" fmla="*/ 357809 h 4220483"/>
              <a:gd name="connsiteX20" fmla="*/ 1428325 w 5607730"/>
              <a:gd name="connsiteY20" fmla="*/ 263387 h 4220483"/>
              <a:gd name="connsiteX21" fmla="*/ 1597291 w 5607730"/>
              <a:gd name="connsiteY21" fmla="*/ 293205 h 4220483"/>
              <a:gd name="connsiteX22" fmla="*/ 1915343 w 5607730"/>
              <a:gd name="connsiteY22" fmla="*/ 124240 h 4220483"/>
              <a:gd name="connsiteX23" fmla="*/ 2253273 w 5607730"/>
              <a:gd name="connsiteY23" fmla="*/ 69574 h 4220483"/>
              <a:gd name="connsiteX24" fmla="*/ 2521630 w 5607730"/>
              <a:gd name="connsiteY24" fmla="*/ 89453 h 4220483"/>
              <a:gd name="connsiteX25" fmla="*/ 2874469 w 5607730"/>
              <a:gd name="connsiteY25" fmla="*/ 89453 h 4220483"/>
              <a:gd name="connsiteX26" fmla="*/ 3162704 w 5607730"/>
              <a:gd name="connsiteY26" fmla="*/ 0 h 4220483"/>
              <a:gd name="connsiteX27" fmla="*/ 3237247 w 5607730"/>
              <a:gd name="connsiteY27" fmla="*/ 19879 h 4220483"/>
              <a:gd name="connsiteX28" fmla="*/ 3495665 w 5607730"/>
              <a:gd name="connsiteY28" fmla="*/ 64605 h 4220483"/>
              <a:gd name="connsiteX29" fmla="*/ 3609965 w 5607730"/>
              <a:gd name="connsiteY29" fmla="*/ 134179 h 4220483"/>
              <a:gd name="connsiteX30" fmla="*/ 3833595 w 5607730"/>
              <a:gd name="connsiteY30" fmla="*/ 377687 h 4220483"/>
              <a:gd name="connsiteX31" fmla="*/ 4106921 w 5607730"/>
              <a:gd name="connsiteY31" fmla="*/ 591379 h 4220483"/>
              <a:gd name="connsiteX32" fmla="*/ 4375278 w 5607730"/>
              <a:gd name="connsiteY32" fmla="*/ 720587 h 4220483"/>
              <a:gd name="connsiteX33" fmla="*/ 4623756 w 5607730"/>
              <a:gd name="connsiteY33" fmla="*/ 944218 h 4220483"/>
              <a:gd name="connsiteX34" fmla="*/ 4882173 w 5607730"/>
              <a:gd name="connsiteY34" fmla="*/ 1013792 h 4220483"/>
              <a:gd name="connsiteX35" fmla="*/ 4981565 w 5607730"/>
              <a:gd name="connsiteY35" fmla="*/ 1207605 h 4220483"/>
              <a:gd name="connsiteX36" fmla="*/ 5056108 w 5607730"/>
              <a:gd name="connsiteY36" fmla="*/ 1500809 h 4220483"/>
              <a:gd name="connsiteX37" fmla="*/ 5324465 w 5607730"/>
              <a:gd name="connsiteY37" fmla="*/ 1714500 h 4220483"/>
              <a:gd name="connsiteX38" fmla="*/ 5528217 w 5607730"/>
              <a:gd name="connsiteY38" fmla="*/ 1928192 h 4220483"/>
              <a:gd name="connsiteX39" fmla="*/ 5607730 w 5607730"/>
              <a:gd name="connsiteY39" fmla="*/ 2171700 h 4220483"/>
              <a:gd name="connsiteX40" fmla="*/ 5567973 w 5607730"/>
              <a:gd name="connsiteY40" fmla="*/ 2410240 h 4220483"/>
              <a:gd name="connsiteX41" fmla="*/ 5438765 w 5607730"/>
              <a:gd name="connsiteY41" fmla="*/ 2643809 h 4220483"/>
              <a:gd name="connsiteX42" fmla="*/ 5399008 w 5607730"/>
              <a:gd name="connsiteY42" fmla="*/ 2678596 h 4220483"/>
              <a:gd name="connsiteX43" fmla="*/ 5314525 w 5607730"/>
              <a:gd name="connsiteY43" fmla="*/ 2658718 h 4220483"/>
              <a:gd name="connsiteX44" fmla="*/ 5249921 w 5607730"/>
              <a:gd name="connsiteY44" fmla="*/ 2559327 h 4220483"/>
              <a:gd name="connsiteX45" fmla="*/ 5200225 w 5607730"/>
              <a:gd name="connsiteY45" fmla="*/ 2469874 h 4220483"/>
              <a:gd name="connsiteX46" fmla="*/ 5100834 w 5607730"/>
              <a:gd name="connsiteY46" fmla="*/ 2335696 h 4220483"/>
              <a:gd name="connsiteX47" fmla="*/ 5031260 w 5607730"/>
              <a:gd name="connsiteY47" fmla="*/ 2271092 h 4220483"/>
              <a:gd name="connsiteX48" fmla="*/ 4996473 w 5607730"/>
              <a:gd name="connsiteY48" fmla="*/ 2216427 h 4220483"/>
              <a:gd name="connsiteX49" fmla="*/ 4971625 w 5607730"/>
              <a:gd name="connsiteY49" fmla="*/ 2261153 h 4220483"/>
              <a:gd name="connsiteX50" fmla="*/ 4951747 w 5607730"/>
              <a:gd name="connsiteY50" fmla="*/ 2276061 h 4220483"/>
              <a:gd name="connsiteX51" fmla="*/ 4911991 w 5607730"/>
              <a:gd name="connsiteY51" fmla="*/ 2241274 h 4220483"/>
              <a:gd name="connsiteX52" fmla="*/ 4852356 w 5607730"/>
              <a:gd name="connsiteY52" fmla="*/ 2251213 h 4220483"/>
              <a:gd name="connsiteX53" fmla="*/ 4787752 w 5607730"/>
              <a:gd name="connsiteY53" fmla="*/ 2290970 h 4220483"/>
              <a:gd name="connsiteX54" fmla="*/ 4733086 w 5607730"/>
              <a:gd name="connsiteY54" fmla="*/ 2360544 h 4220483"/>
              <a:gd name="connsiteX55" fmla="*/ 4728117 w 5607730"/>
              <a:gd name="connsiteY55" fmla="*/ 2430118 h 4220483"/>
              <a:gd name="connsiteX56" fmla="*/ 4697445 w 5607730"/>
              <a:gd name="connsiteY56" fmla="*/ 2454966 h 4220483"/>
              <a:gd name="connsiteX57" fmla="*/ 4743025 w 5607730"/>
              <a:gd name="connsiteY57" fmla="*/ 2529952 h 4220483"/>
              <a:gd name="connsiteX58" fmla="*/ 4789168 w 5607730"/>
              <a:gd name="connsiteY58" fmla="*/ 2591850 h 4220483"/>
              <a:gd name="connsiteX59" fmla="*/ 4824852 w 5607730"/>
              <a:gd name="connsiteY59" fmla="*/ 2648779 h 4220483"/>
              <a:gd name="connsiteX60" fmla="*/ 4862295 w 5607730"/>
              <a:gd name="connsiteY60" fmla="*/ 2703444 h 4220483"/>
              <a:gd name="connsiteX61" fmla="*/ 4901363 w 5607730"/>
              <a:gd name="connsiteY61" fmla="*/ 2748170 h 4220483"/>
              <a:gd name="connsiteX62" fmla="*/ 4872234 w 5607730"/>
              <a:gd name="connsiteY62" fmla="*/ 2792896 h 4220483"/>
              <a:gd name="connsiteX63" fmla="*/ 4832478 w 5607730"/>
              <a:gd name="connsiteY63" fmla="*/ 2922105 h 4220483"/>
              <a:gd name="connsiteX64" fmla="*/ 4703269 w 5607730"/>
              <a:gd name="connsiteY64" fmla="*/ 3061253 h 4220483"/>
              <a:gd name="connsiteX65" fmla="*/ 4509456 w 5607730"/>
              <a:gd name="connsiteY65" fmla="*/ 2728292 h 4220483"/>
              <a:gd name="connsiteX66" fmla="*/ 4380247 w 5607730"/>
              <a:gd name="connsiteY66" fmla="*/ 2564296 h 4220483"/>
              <a:gd name="connsiteX67" fmla="*/ 4121830 w 5607730"/>
              <a:gd name="connsiteY67" fmla="*/ 2479813 h 4220483"/>
              <a:gd name="connsiteX68" fmla="*/ 3749112 w 5607730"/>
              <a:gd name="connsiteY68" fmla="*/ 2425148 h 4220483"/>
              <a:gd name="connsiteX69" fmla="*/ 3455908 w 5607730"/>
              <a:gd name="connsiteY69" fmla="*/ 2524540 h 4220483"/>
              <a:gd name="connsiteX70" fmla="*/ 3132886 w 5607730"/>
              <a:gd name="connsiteY70" fmla="*/ 2499692 h 4220483"/>
              <a:gd name="connsiteX71" fmla="*/ 2874469 w 5607730"/>
              <a:gd name="connsiteY71" fmla="*/ 2504661 h 4220483"/>
              <a:gd name="connsiteX72" fmla="*/ 2442117 w 5607730"/>
              <a:gd name="connsiteY72" fmla="*/ 2514600 h 4220483"/>
              <a:gd name="connsiteX73" fmla="*/ 1866754 w 5607730"/>
              <a:gd name="connsiteY73" fmla="*/ 2594112 h 4220483"/>
              <a:gd name="connsiteX74" fmla="*/ 1769336 w 5607730"/>
              <a:gd name="connsiteY74" fmla="*/ 2809776 h 4220483"/>
              <a:gd name="connsiteX75" fmla="*/ 1746378 w 5607730"/>
              <a:gd name="connsiteY75" fmla="*/ 2981740 h 4220483"/>
              <a:gd name="connsiteX76" fmla="*/ 1665838 w 5607730"/>
              <a:gd name="connsiteY76" fmla="*/ 3066222 h 4220483"/>
              <a:gd name="connsiteX77" fmla="*/ 1567962 w 5607730"/>
              <a:gd name="connsiteY77" fmla="*/ 2988386 h 4220483"/>
              <a:gd name="connsiteX78" fmla="*/ 1465459 w 5607730"/>
              <a:gd name="connsiteY78" fmla="*/ 2863966 h 4220483"/>
              <a:gd name="connsiteX79" fmla="*/ 1363722 w 5607730"/>
              <a:gd name="connsiteY79" fmla="*/ 2683564 h 4220483"/>
              <a:gd name="connsiteX80" fmla="*/ 1338873 w 5607730"/>
              <a:gd name="connsiteY80" fmla="*/ 2579203 h 4220483"/>
              <a:gd name="connsiteX81" fmla="*/ 1358752 w 5607730"/>
              <a:gd name="connsiteY81" fmla="*/ 2777987 h 4220483"/>
              <a:gd name="connsiteX82" fmla="*/ 1522747 w 5607730"/>
              <a:gd name="connsiteY82" fmla="*/ 2986708 h 4220483"/>
              <a:gd name="connsiteX83" fmla="*/ 1691713 w 5607730"/>
              <a:gd name="connsiteY83" fmla="*/ 3414090 h 4220483"/>
              <a:gd name="connsiteX84" fmla="*/ 1935221 w 5607730"/>
              <a:gd name="connsiteY84" fmla="*/ 3876259 h 4220483"/>
              <a:gd name="connsiteX85" fmla="*/ 2029643 w 5607730"/>
              <a:gd name="connsiteY85" fmla="*/ 4005468 h 4220483"/>
              <a:gd name="connsiteX86" fmla="*/ 1666864 w 5607730"/>
              <a:gd name="connsiteY86" fmla="*/ 4204249 h 4220483"/>
              <a:gd name="connsiteX87" fmla="*/ 1666865 w 5607730"/>
              <a:gd name="connsiteY87" fmla="*/ 4209219 h 4220483"/>
              <a:gd name="connsiteX88" fmla="*/ 364839 w 5607730"/>
              <a:gd name="connsiteY88" fmla="*/ 4025345 h 4220483"/>
              <a:gd name="connsiteX89" fmla="*/ 12000 w 5607730"/>
              <a:gd name="connsiteY89" fmla="*/ 3523419 h 4220483"/>
              <a:gd name="connsiteX90" fmla="*/ 141208 w 5607730"/>
              <a:gd name="connsiteY90" fmla="*/ 2623928 h 4220483"/>
              <a:gd name="connsiteX91" fmla="*/ 344960 w 5607730"/>
              <a:gd name="connsiteY91" fmla="*/ 2131941 h 4220483"/>
              <a:gd name="connsiteX92" fmla="*/ 528834 w 5607730"/>
              <a:gd name="connsiteY92" fmla="*/ 2211454 h 4220483"/>
              <a:gd name="connsiteX93" fmla="*/ 603377 w 5607730"/>
              <a:gd name="connsiteY93" fmla="*/ 2236303 h 4220483"/>
              <a:gd name="connsiteX94" fmla="*/ 840686 w 5607730"/>
              <a:gd name="connsiteY94" fmla="*/ 2054195 h 4220483"/>
              <a:gd name="connsiteX95" fmla="*/ 1126857 w 5607730"/>
              <a:gd name="connsiteY95" fmla="*/ 2087069 h 4220483"/>
              <a:gd name="connsiteX96" fmla="*/ 1334006 w 5607730"/>
              <a:gd name="connsiteY96" fmla="*/ 2124072 h 4220483"/>
              <a:gd name="connsiteX0" fmla="*/ 1334006 w 5607730"/>
              <a:gd name="connsiteY0" fmla="*/ 2124072 h 4220483"/>
              <a:gd name="connsiteX1" fmla="*/ 1577210 w 5607730"/>
              <a:gd name="connsiteY1" fmla="*/ 2090389 h 4220483"/>
              <a:gd name="connsiteX2" fmla="*/ 1768260 w 5607730"/>
              <a:gd name="connsiteY2" fmla="*/ 1979546 h 4220483"/>
              <a:gd name="connsiteX3" fmla="*/ 1807234 w 5607730"/>
              <a:gd name="connsiteY3" fmla="*/ 1889605 h 4220483"/>
              <a:gd name="connsiteX4" fmla="*/ 1840213 w 5607730"/>
              <a:gd name="connsiteY4" fmla="*/ 1727712 h 4220483"/>
              <a:gd name="connsiteX5" fmla="*/ 1942146 w 5607730"/>
              <a:gd name="connsiteY5" fmla="*/ 1511853 h 4220483"/>
              <a:gd name="connsiteX6" fmla="*/ 2026092 w 5607730"/>
              <a:gd name="connsiteY6" fmla="*/ 1215048 h 4220483"/>
              <a:gd name="connsiteX7" fmla="*/ 1970639 w 5607730"/>
              <a:gd name="connsiteY7" fmla="*/ 1055438 h 4220483"/>
              <a:gd name="connsiteX8" fmla="*/ 2025068 w 5607730"/>
              <a:gd name="connsiteY8" fmla="*/ 935695 h 4220483"/>
              <a:gd name="connsiteX9" fmla="*/ 1972453 w 5607730"/>
              <a:gd name="connsiteY9" fmla="*/ 854052 h 4220483"/>
              <a:gd name="connsiteX10" fmla="*/ 2064981 w 5607730"/>
              <a:gd name="connsiteY10" fmla="*/ 777852 h 4220483"/>
              <a:gd name="connsiteX11" fmla="*/ 2046839 w 5607730"/>
              <a:gd name="connsiteY11" fmla="*/ 708909 h 4220483"/>
              <a:gd name="connsiteX12" fmla="*/ 1953207 w 5607730"/>
              <a:gd name="connsiteY12" fmla="*/ 789133 h 4220483"/>
              <a:gd name="connsiteX13" fmla="*/ 1866356 w 5607730"/>
              <a:gd name="connsiteY13" fmla="*/ 752526 h 4220483"/>
              <a:gd name="connsiteX14" fmla="*/ 1718206 w 5607730"/>
              <a:gd name="connsiteY14" fmla="*/ 757897 h 4220483"/>
              <a:gd name="connsiteX15" fmla="*/ 1600045 w 5607730"/>
              <a:gd name="connsiteY15" fmla="*/ 865647 h 4220483"/>
              <a:gd name="connsiteX16" fmla="*/ 1350164 w 5607730"/>
              <a:gd name="connsiteY16" fmla="*/ 917640 h 4220483"/>
              <a:gd name="connsiteX17" fmla="*/ 1125182 w 5607730"/>
              <a:gd name="connsiteY17" fmla="*/ 785188 h 4220483"/>
              <a:gd name="connsiteX18" fmla="*/ 1184817 w 5607730"/>
              <a:gd name="connsiteY18" fmla="*/ 581440 h 4220483"/>
              <a:gd name="connsiteX19" fmla="*/ 1229543 w 5607730"/>
              <a:gd name="connsiteY19" fmla="*/ 357809 h 4220483"/>
              <a:gd name="connsiteX20" fmla="*/ 1428325 w 5607730"/>
              <a:gd name="connsiteY20" fmla="*/ 263387 h 4220483"/>
              <a:gd name="connsiteX21" fmla="*/ 1597291 w 5607730"/>
              <a:gd name="connsiteY21" fmla="*/ 293205 h 4220483"/>
              <a:gd name="connsiteX22" fmla="*/ 1915343 w 5607730"/>
              <a:gd name="connsiteY22" fmla="*/ 124240 h 4220483"/>
              <a:gd name="connsiteX23" fmla="*/ 2253273 w 5607730"/>
              <a:gd name="connsiteY23" fmla="*/ 69574 h 4220483"/>
              <a:gd name="connsiteX24" fmla="*/ 2521630 w 5607730"/>
              <a:gd name="connsiteY24" fmla="*/ 89453 h 4220483"/>
              <a:gd name="connsiteX25" fmla="*/ 2874469 w 5607730"/>
              <a:gd name="connsiteY25" fmla="*/ 89453 h 4220483"/>
              <a:gd name="connsiteX26" fmla="*/ 3162704 w 5607730"/>
              <a:gd name="connsiteY26" fmla="*/ 0 h 4220483"/>
              <a:gd name="connsiteX27" fmla="*/ 3237247 w 5607730"/>
              <a:gd name="connsiteY27" fmla="*/ 19879 h 4220483"/>
              <a:gd name="connsiteX28" fmla="*/ 3495665 w 5607730"/>
              <a:gd name="connsiteY28" fmla="*/ 64605 h 4220483"/>
              <a:gd name="connsiteX29" fmla="*/ 3609965 w 5607730"/>
              <a:gd name="connsiteY29" fmla="*/ 134179 h 4220483"/>
              <a:gd name="connsiteX30" fmla="*/ 3833595 w 5607730"/>
              <a:gd name="connsiteY30" fmla="*/ 377687 h 4220483"/>
              <a:gd name="connsiteX31" fmla="*/ 4106921 w 5607730"/>
              <a:gd name="connsiteY31" fmla="*/ 591379 h 4220483"/>
              <a:gd name="connsiteX32" fmla="*/ 4375278 w 5607730"/>
              <a:gd name="connsiteY32" fmla="*/ 720587 h 4220483"/>
              <a:gd name="connsiteX33" fmla="*/ 4623756 w 5607730"/>
              <a:gd name="connsiteY33" fmla="*/ 944218 h 4220483"/>
              <a:gd name="connsiteX34" fmla="*/ 4882173 w 5607730"/>
              <a:gd name="connsiteY34" fmla="*/ 1013792 h 4220483"/>
              <a:gd name="connsiteX35" fmla="*/ 4981565 w 5607730"/>
              <a:gd name="connsiteY35" fmla="*/ 1207605 h 4220483"/>
              <a:gd name="connsiteX36" fmla="*/ 5056108 w 5607730"/>
              <a:gd name="connsiteY36" fmla="*/ 1500809 h 4220483"/>
              <a:gd name="connsiteX37" fmla="*/ 5324465 w 5607730"/>
              <a:gd name="connsiteY37" fmla="*/ 1714500 h 4220483"/>
              <a:gd name="connsiteX38" fmla="*/ 5528217 w 5607730"/>
              <a:gd name="connsiteY38" fmla="*/ 1928192 h 4220483"/>
              <a:gd name="connsiteX39" fmla="*/ 5607730 w 5607730"/>
              <a:gd name="connsiteY39" fmla="*/ 2171700 h 4220483"/>
              <a:gd name="connsiteX40" fmla="*/ 5567973 w 5607730"/>
              <a:gd name="connsiteY40" fmla="*/ 2410240 h 4220483"/>
              <a:gd name="connsiteX41" fmla="*/ 5438765 w 5607730"/>
              <a:gd name="connsiteY41" fmla="*/ 2643809 h 4220483"/>
              <a:gd name="connsiteX42" fmla="*/ 5399008 w 5607730"/>
              <a:gd name="connsiteY42" fmla="*/ 2678596 h 4220483"/>
              <a:gd name="connsiteX43" fmla="*/ 5314525 w 5607730"/>
              <a:gd name="connsiteY43" fmla="*/ 2658718 h 4220483"/>
              <a:gd name="connsiteX44" fmla="*/ 5249921 w 5607730"/>
              <a:gd name="connsiteY44" fmla="*/ 2559327 h 4220483"/>
              <a:gd name="connsiteX45" fmla="*/ 5200225 w 5607730"/>
              <a:gd name="connsiteY45" fmla="*/ 2469874 h 4220483"/>
              <a:gd name="connsiteX46" fmla="*/ 5100834 w 5607730"/>
              <a:gd name="connsiteY46" fmla="*/ 2335696 h 4220483"/>
              <a:gd name="connsiteX47" fmla="*/ 5031260 w 5607730"/>
              <a:gd name="connsiteY47" fmla="*/ 2271092 h 4220483"/>
              <a:gd name="connsiteX48" fmla="*/ 4996473 w 5607730"/>
              <a:gd name="connsiteY48" fmla="*/ 2216427 h 4220483"/>
              <a:gd name="connsiteX49" fmla="*/ 4971625 w 5607730"/>
              <a:gd name="connsiteY49" fmla="*/ 2261153 h 4220483"/>
              <a:gd name="connsiteX50" fmla="*/ 4951747 w 5607730"/>
              <a:gd name="connsiteY50" fmla="*/ 2276061 h 4220483"/>
              <a:gd name="connsiteX51" fmla="*/ 4911991 w 5607730"/>
              <a:gd name="connsiteY51" fmla="*/ 2241274 h 4220483"/>
              <a:gd name="connsiteX52" fmla="*/ 4852356 w 5607730"/>
              <a:gd name="connsiteY52" fmla="*/ 2251213 h 4220483"/>
              <a:gd name="connsiteX53" fmla="*/ 4787752 w 5607730"/>
              <a:gd name="connsiteY53" fmla="*/ 2290970 h 4220483"/>
              <a:gd name="connsiteX54" fmla="*/ 4733086 w 5607730"/>
              <a:gd name="connsiteY54" fmla="*/ 2360544 h 4220483"/>
              <a:gd name="connsiteX55" fmla="*/ 4728117 w 5607730"/>
              <a:gd name="connsiteY55" fmla="*/ 2430118 h 4220483"/>
              <a:gd name="connsiteX56" fmla="*/ 4697445 w 5607730"/>
              <a:gd name="connsiteY56" fmla="*/ 2454966 h 4220483"/>
              <a:gd name="connsiteX57" fmla="*/ 4761195 w 5607730"/>
              <a:gd name="connsiteY57" fmla="*/ 2523162 h 4220483"/>
              <a:gd name="connsiteX58" fmla="*/ 4789168 w 5607730"/>
              <a:gd name="connsiteY58" fmla="*/ 2591850 h 4220483"/>
              <a:gd name="connsiteX59" fmla="*/ 4824852 w 5607730"/>
              <a:gd name="connsiteY59" fmla="*/ 2648779 h 4220483"/>
              <a:gd name="connsiteX60" fmla="*/ 4862295 w 5607730"/>
              <a:gd name="connsiteY60" fmla="*/ 2703444 h 4220483"/>
              <a:gd name="connsiteX61" fmla="*/ 4901363 w 5607730"/>
              <a:gd name="connsiteY61" fmla="*/ 2748170 h 4220483"/>
              <a:gd name="connsiteX62" fmla="*/ 4872234 w 5607730"/>
              <a:gd name="connsiteY62" fmla="*/ 2792896 h 4220483"/>
              <a:gd name="connsiteX63" fmla="*/ 4832478 w 5607730"/>
              <a:gd name="connsiteY63" fmla="*/ 2922105 h 4220483"/>
              <a:gd name="connsiteX64" fmla="*/ 4703269 w 5607730"/>
              <a:gd name="connsiteY64" fmla="*/ 3061253 h 4220483"/>
              <a:gd name="connsiteX65" fmla="*/ 4509456 w 5607730"/>
              <a:gd name="connsiteY65" fmla="*/ 2728292 h 4220483"/>
              <a:gd name="connsiteX66" fmla="*/ 4380247 w 5607730"/>
              <a:gd name="connsiteY66" fmla="*/ 2564296 h 4220483"/>
              <a:gd name="connsiteX67" fmla="*/ 4121830 w 5607730"/>
              <a:gd name="connsiteY67" fmla="*/ 2479813 h 4220483"/>
              <a:gd name="connsiteX68" fmla="*/ 3749112 w 5607730"/>
              <a:gd name="connsiteY68" fmla="*/ 2425148 h 4220483"/>
              <a:gd name="connsiteX69" fmla="*/ 3455908 w 5607730"/>
              <a:gd name="connsiteY69" fmla="*/ 2524540 h 4220483"/>
              <a:gd name="connsiteX70" fmla="*/ 3132886 w 5607730"/>
              <a:gd name="connsiteY70" fmla="*/ 2499692 h 4220483"/>
              <a:gd name="connsiteX71" fmla="*/ 2874469 w 5607730"/>
              <a:gd name="connsiteY71" fmla="*/ 2504661 h 4220483"/>
              <a:gd name="connsiteX72" fmla="*/ 2442117 w 5607730"/>
              <a:gd name="connsiteY72" fmla="*/ 2514600 h 4220483"/>
              <a:gd name="connsiteX73" fmla="*/ 1866754 w 5607730"/>
              <a:gd name="connsiteY73" fmla="*/ 2594112 h 4220483"/>
              <a:gd name="connsiteX74" fmla="*/ 1769336 w 5607730"/>
              <a:gd name="connsiteY74" fmla="*/ 2809776 h 4220483"/>
              <a:gd name="connsiteX75" fmla="*/ 1746378 w 5607730"/>
              <a:gd name="connsiteY75" fmla="*/ 2981740 h 4220483"/>
              <a:gd name="connsiteX76" fmla="*/ 1665838 w 5607730"/>
              <a:gd name="connsiteY76" fmla="*/ 3066222 h 4220483"/>
              <a:gd name="connsiteX77" fmla="*/ 1567962 w 5607730"/>
              <a:gd name="connsiteY77" fmla="*/ 2988386 h 4220483"/>
              <a:gd name="connsiteX78" fmla="*/ 1465459 w 5607730"/>
              <a:gd name="connsiteY78" fmla="*/ 2863966 h 4220483"/>
              <a:gd name="connsiteX79" fmla="*/ 1363722 w 5607730"/>
              <a:gd name="connsiteY79" fmla="*/ 2683564 h 4220483"/>
              <a:gd name="connsiteX80" fmla="*/ 1338873 w 5607730"/>
              <a:gd name="connsiteY80" fmla="*/ 2579203 h 4220483"/>
              <a:gd name="connsiteX81" fmla="*/ 1358752 w 5607730"/>
              <a:gd name="connsiteY81" fmla="*/ 2777987 h 4220483"/>
              <a:gd name="connsiteX82" fmla="*/ 1522747 w 5607730"/>
              <a:gd name="connsiteY82" fmla="*/ 2986708 h 4220483"/>
              <a:gd name="connsiteX83" fmla="*/ 1691713 w 5607730"/>
              <a:gd name="connsiteY83" fmla="*/ 3414090 h 4220483"/>
              <a:gd name="connsiteX84" fmla="*/ 1935221 w 5607730"/>
              <a:gd name="connsiteY84" fmla="*/ 3876259 h 4220483"/>
              <a:gd name="connsiteX85" fmla="*/ 2029643 w 5607730"/>
              <a:gd name="connsiteY85" fmla="*/ 4005468 h 4220483"/>
              <a:gd name="connsiteX86" fmla="*/ 1666864 w 5607730"/>
              <a:gd name="connsiteY86" fmla="*/ 4204249 h 4220483"/>
              <a:gd name="connsiteX87" fmla="*/ 1666865 w 5607730"/>
              <a:gd name="connsiteY87" fmla="*/ 4209219 h 4220483"/>
              <a:gd name="connsiteX88" fmla="*/ 364839 w 5607730"/>
              <a:gd name="connsiteY88" fmla="*/ 4025345 h 4220483"/>
              <a:gd name="connsiteX89" fmla="*/ 12000 w 5607730"/>
              <a:gd name="connsiteY89" fmla="*/ 3523419 h 4220483"/>
              <a:gd name="connsiteX90" fmla="*/ 141208 w 5607730"/>
              <a:gd name="connsiteY90" fmla="*/ 2623928 h 4220483"/>
              <a:gd name="connsiteX91" fmla="*/ 344960 w 5607730"/>
              <a:gd name="connsiteY91" fmla="*/ 2131941 h 4220483"/>
              <a:gd name="connsiteX92" fmla="*/ 528834 w 5607730"/>
              <a:gd name="connsiteY92" fmla="*/ 2211454 h 4220483"/>
              <a:gd name="connsiteX93" fmla="*/ 603377 w 5607730"/>
              <a:gd name="connsiteY93" fmla="*/ 2236303 h 4220483"/>
              <a:gd name="connsiteX94" fmla="*/ 840686 w 5607730"/>
              <a:gd name="connsiteY94" fmla="*/ 2054195 h 4220483"/>
              <a:gd name="connsiteX95" fmla="*/ 1126857 w 5607730"/>
              <a:gd name="connsiteY95" fmla="*/ 2087069 h 4220483"/>
              <a:gd name="connsiteX96" fmla="*/ 1334006 w 5607730"/>
              <a:gd name="connsiteY96" fmla="*/ 2124072 h 4220483"/>
              <a:gd name="connsiteX0" fmla="*/ 1334006 w 5607730"/>
              <a:gd name="connsiteY0" fmla="*/ 2124072 h 4220483"/>
              <a:gd name="connsiteX1" fmla="*/ 1577210 w 5607730"/>
              <a:gd name="connsiteY1" fmla="*/ 2090389 h 4220483"/>
              <a:gd name="connsiteX2" fmla="*/ 1768260 w 5607730"/>
              <a:gd name="connsiteY2" fmla="*/ 1979546 h 4220483"/>
              <a:gd name="connsiteX3" fmla="*/ 1807234 w 5607730"/>
              <a:gd name="connsiteY3" fmla="*/ 1889605 h 4220483"/>
              <a:gd name="connsiteX4" fmla="*/ 1840213 w 5607730"/>
              <a:gd name="connsiteY4" fmla="*/ 1727712 h 4220483"/>
              <a:gd name="connsiteX5" fmla="*/ 1942146 w 5607730"/>
              <a:gd name="connsiteY5" fmla="*/ 1511853 h 4220483"/>
              <a:gd name="connsiteX6" fmla="*/ 2026092 w 5607730"/>
              <a:gd name="connsiteY6" fmla="*/ 1215048 h 4220483"/>
              <a:gd name="connsiteX7" fmla="*/ 1970639 w 5607730"/>
              <a:gd name="connsiteY7" fmla="*/ 1055438 h 4220483"/>
              <a:gd name="connsiteX8" fmla="*/ 2025068 w 5607730"/>
              <a:gd name="connsiteY8" fmla="*/ 935695 h 4220483"/>
              <a:gd name="connsiteX9" fmla="*/ 1972453 w 5607730"/>
              <a:gd name="connsiteY9" fmla="*/ 854052 h 4220483"/>
              <a:gd name="connsiteX10" fmla="*/ 2064981 w 5607730"/>
              <a:gd name="connsiteY10" fmla="*/ 777852 h 4220483"/>
              <a:gd name="connsiteX11" fmla="*/ 2046839 w 5607730"/>
              <a:gd name="connsiteY11" fmla="*/ 708909 h 4220483"/>
              <a:gd name="connsiteX12" fmla="*/ 1953207 w 5607730"/>
              <a:gd name="connsiteY12" fmla="*/ 789133 h 4220483"/>
              <a:gd name="connsiteX13" fmla="*/ 1866356 w 5607730"/>
              <a:gd name="connsiteY13" fmla="*/ 752526 h 4220483"/>
              <a:gd name="connsiteX14" fmla="*/ 1718206 w 5607730"/>
              <a:gd name="connsiteY14" fmla="*/ 757897 h 4220483"/>
              <a:gd name="connsiteX15" fmla="*/ 1600045 w 5607730"/>
              <a:gd name="connsiteY15" fmla="*/ 865647 h 4220483"/>
              <a:gd name="connsiteX16" fmla="*/ 1350164 w 5607730"/>
              <a:gd name="connsiteY16" fmla="*/ 917640 h 4220483"/>
              <a:gd name="connsiteX17" fmla="*/ 1125182 w 5607730"/>
              <a:gd name="connsiteY17" fmla="*/ 785188 h 4220483"/>
              <a:gd name="connsiteX18" fmla="*/ 1184817 w 5607730"/>
              <a:gd name="connsiteY18" fmla="*/ 581440 h 4220483"/>
              <a:gd name="connsiteX19" fmla="*/ 1229543 w 5607730"/>
              <a:gd name="connsiteY19" fmla="*/ 357809 h 4220483"/>
              <a:gd name="connsiteX20" fmla="*/ 1428325 w 5607730"/>
              <a:gd name="connsiteY20" fmla="*/ 263387 h 4220483"/>
              <a:gd name="connsiteX21" fmla="*/ 1597291 w 5607730"/>
              <a:gd name="connsiteY21" fmla="*/ 293205 h 4220483"/>
              <a:gd name="connsiteX22" fmla="*/ 1915343 w 5607730"/>
              <a:gd name="connsiteY22" fmla="*/ 124240 h 4220483"/>
              <a:gd name="connsiteX23" fmla="*/ 2253273 w 5607730"/>
              <a:gd name="connsiteY23" fmla="*/ 69574 h 4220483"/>
              <a:gd name="connsiteX24" fmla="*/ 2521630 w 5607730"/>
              <a:gd name="connsiteY24" fmla="*/ 89453 h 4220483"/>
              <a:gd name="connsiteX25" fmla="*/ 2874469 w 5607730"/>
              <a:gd name="connsiteY25" fmla="*/ 89453 h 4220483"/>
              <a:gd name="connsiteX26" fmla="*/ 3162704 w 5607730"/>
              <a:gd name="connsiteY26" fmla="*/ 0 h 4220483"/>
              <a:gd name="connsiteX27" fmla="*/ 3237247 w 5607730"/>
              <a:gd name="connsiteY27" fmla="*/ 19879 h 4220483"/>
              <a:gd name="connsiteX28" fmla="*/ 3495665 w 5607730"/>
              <a:gd name="connsiteY28" fmla="*/ 64605 h 4220483"/>
              <a:gd name="connsiteX29" fmla="*/ 3609965 w 5607730"/>
              <a:gd name="connsiteY29" fmla="*/ 134179 h 4220483"/>
              <a:gd name="connsiteX30" fmla="*/ 3833595 w 5607730"/>
              <a:gd name="connsiteY30" fmla="*/ 377687 h 4220483"/>
              <a:gd name="connsiteX31" fmla="*/ 4106921 w 5607730"/>
              <a:gd name="connsiteY31" fmla="*/ 591379 h 4220483"/>
              <a:gd name="connsiteX32" fmla="*/ 4375278 w 5607730"/>
              <a:gd name="connsiteY32" fmla="*/ 720587 h 4220483"/>
              <a:gd name="connsiteX33" fmla="*/ 4623756 w 5607730"/>
              <a:gd name="connsiteY33" fmla="*/ 944218 h 4220483"/>
              <a:gd name="connsiteX34" fmla="*/ 4882173 w 5607730"/>
              <a:gd name="connsiteY34" fmla="*/ 1013792 h 4220483"/>
              <a:gd name="connsiteX35" fmla="*/ 4981565 w 5607730"/>
              <a:gd name="connsiteY35" fmla="*/ 1207605 h 4220483"/>
              <a:gd name="connsiteX36" fmla="*/ 5056108 w 5607730"/>
              <a:gd name="connsiteY36" fmla="*/ 1500809 h 4220483"/>
              <a:gd name="connsiteX37" fmla="*/ 5324465 w 5607730"/>
              <a:gd name="connsiteY37" fmla="*/ 1714500 h 4220483"/>
              <a:gd name="connsiteX38" fmla="*/ 5528217 w 5607730"/>
              <a:gd name="connsiteY38" fmla="*/ 1928192 h 4220483"/>
              <a:gd name="connsiteX39" fmla="*/ 5607730 w 5607730"/>
              <a:gd name="connsiteY39" fmla="*/ 2171700 h 4220483"/>
              <a:gd name="connsiteX40" fmla="*/ 5567973 w 5607730"/>
              <a:gd name="connsiteY40" fmla="*/ 2410240 h 4220483"/>
              <a:gd name="connsiteX41" fmla="*/ 5438765 w 5607730"/>
              <a:gd name="connsiteY41" fmla="*/ 2643809 h 4220483"/>
              <a:gd name="connsiteX42" fmla="*/ 5399008 w 5607730"/>
              <a:gd name="connsiteY42" fmla="*/ 2678596 h 4220483"/>
              <a:gd name="connsiteX43" fmla="*/ 5314525 w 5607730"/>
              <a:gd name="connsiteY43" fmla="*/ 2658718 h 4220483"/>
              <a:gd name="connsiteX44" fmla="*/ 5249921 w 5607730"/>
              <a:gd name="connsiteY44" fmla="*/ 2559327 h 4220483"/>
              <a:gd name="connsiteX45" fmla="*/ 5200225 w 5607730"/>
              <a:gd name="connsiteY45" fmla="*/ 2469874 h 4220483"/>
              <a:gd name="connsiteX46" fmla="*/ 5100834 w 5607730"/>
              <a:gd name="connsiteY46" fmla="*/ 2335696 h 4220483"/>
              <a:gd name="connsiteX47" fmla="*/ 5031260 w 5607730"/>
              <a:gd name="connsiteY47" fmla="*/ 2271092 h 4220483"/>
              <a:gd name="connsiteX48" fmla="*/ 4996473 w 5607730"/>
              <a:gd name="connsiteY48" fmla="*/ 2216427 h 4220483"/>
              <a:gd name="connsiteX49" fmla="*/ 4971625 w 5607730"/>
              <a:gd name="connsiteY49" fmla="*/ 2261153 h 4220483"/>
              <a:gd name="connsiteX50" fmla="*/ 4951747 w 5607730"/>
              <a:gd name="connsiteY50" fmla="*/ 2276061 h 4220483"/>
              <a:gd name="connsiteX51" fmla="*/ 4911991 w 5607730"/>
              <a:gd name="connsiteY51" fmla="*/ 2241274 h 4220483"/>
              <a:gd name="connsiteX52" fmla="*/ 4852356 w 5607730"/>
              <a:gd name="connsiteY52" fmla="*/ 2251213 h 4220483"/>
              <a:gd name="connsiteX53" fmla="*/ 4787752 w 5607730"/>
              <a:gd name="connsiteY53" fmla="*/ 2290970 h 4220483"/>
              <a:gd name="connsiteX54" fmla="*/ 4733086 w 5607730"/>
              <a:gd name="connsiteY54" fmla="*/ 2360544 h 4220483"/>
              <a:gd name="connsiteX55" fmla="*/ 4728117 w 5607730"/>
              <a:gd name="connsiteY55" fmla="*/ 2430118 h 4220483"/>
              <a:gd name="connsiteX56" fmla="*/ 4706530 w 5607730"/>
              <a:gd name="connsiteY56" fmla="*/ 2450440 h 4220483"/>
              <a:gd name="connsiteX57" fmla="*/ 4761195 w 5607730"/>
              <a:gd name="connsiteY57" fmla="*/ 2523162 h 4220483"/>
              <a:gd name="connsiteX58" fmla="*/ 4789168 w 5607730"/>
              <a:gd name="connsiteY58" fmla="*/ 2591850 h 4220483"/>
              <a:gd name="connsiteX59" fmla="*/ 4824852 w 5607730"/>
              <a:gd name="connsiteY59" fmla="*/ 2648779 h 4220483"/>
              <a:gd name="connsiteX60" fmla="*/ 4862295 w 5607730"/>
              <a:gd name="connsiteY60" fmla="*/ 2703444 h 4220483"/>
              <a:gd name="connsiteX61" fmla="*/ 4901363 w 5607730"/>
              <a:gd name="connsiteY61" fmla="*/ 2748170 h 4220483"/>
              <a:gd name="connsiteX62" fmla="*/ 4872234 w 5607730"/>
              <a:gd name="connsiteY62" fmla="*/ 2792896 h 4220483"/>
              <a:gd name="connsiteX63" fmla="*/ 4832478 w 5607730"/>
              <a:gd name="connsiteY63" fmla="*/ 2922105 h 4220483"/>
              <a:gd name="connsiteX64" fmla="*/ 4703269 w 5607730"/>
              <a:gd name="connsiteY64" fmla="*/ 3061253 h 4220483"/>
              <a:gd name="connsiteX65" fmla="*/ 4509456 w 5607730"/>
              <a:gd name="connsiteY65" fmla="*/ 2728292 h 4220483"/>
              <a:gd name="connsiteX66" fmla="*/ 4380247 w 5607730"/>
              <a:gd name="connsiteY66" fmla="*/ 2564296 h 4220483"/>
              <a:gd name="connsiteX67" fmla="*/ 4121830 w 5607730"/>
              <a:gd name="connsiteY67" fmla="*/ 2479813 h 4220483"/>
              <a:gd name="connsiteX68" fmla="*/ 3749112 w 5607730"/>
              <a:gd name="connsiteY68" fmla="*/ 2425148 h 4220483"/>
              <a:gd name="connsiteX69" fmla="*/ 3455908 w 5607730"/>
              <a:gd name="connsiteY69" fmla="*/ 2524540 h 4220483"/>
              <a:gd name="connsiteX70" fmla="*/ 3132886 w 5607730"/>
              <a:gd name="connsiteY70" fmla="*/ 2499692 h 4220483"/>
              <a:gd name="connsiteX71" fmla="*/ 2874469 w 5607730"/>
              <a:gd name="connsiteY71" fmla="*/ 2504661 h 4220483"/>
              <a:gd name="connsiteX72" fmla="*/ 2442117 w 5607730"/>
              <a:gd name="connsiteY72" fmla="*/ 2514600 h 4220483"/>
              <a:gd name="connsiteX73" fmla="*/ 1866754 w 5607730"/>
              <a:gd name="connsiteY73" fmla="*/ 2594112 h 4220483"/>
              <a:gd name="connsiteX74" fmla="*/ 1769336 w 5607730"/>
              <a:gd name="connsiteY74" fmla="*/ 2809776 h 4220483"/>
              <a:gd name="connsiteX75" fmla="*/ 1746378 w 5607730"/>
              <a:gd name="connsiteY75" fmla="*/ 2981740 h 4220483"/>
              <a:gd name="connsiteX76" fmla="*/ 1665838 w 5607730"/>
              <a:gd name="connsiteY76" fmla="*/ 3066222 h 4220483"/>
              <a:gd name="connsiteX77" fmla="*/ 1567962 w 5607730"/>
              <a:gd name="connsiteY77" fmla="*/ 2988386 h 4220483"/>
              <a:gd name="connsiteX78" fmla="*/ 1465459 w 5607730"/>
              <a:gd name="connsiteY78" fmla="*/ 2863966 h 4220483"/>
              <a:gd name="connsiteX79" fmla="*/ 1363722 w 5607730"/>
              <a:gd name="connsiteY79" fmla="*/ 2683564 h 4220483"/>
              <a:gd name="connsiteX80" fmla="*/ 1338873 w 5607730"/>
              <a:gd name="connsiteY80" fmla="*/ 2579203 h 4220483"/>
              <a:gd name="connsiteX81" fmla="*/ 1358752 w 5607730"/>
              <a:gd name="connsiteY81" fmla="*/ 2777987 h 4220483"/>
              <a:gd name="connsiteX82" fmla="*/ 1522747 w 5607730"/>
              <a:gd name="connsiteY82" fmla="*/ 2986708 h 4220483"/>
              <a:gd name="connsiteX83" fmla="*/ 1691713 w 5607730"/>
              <a:gd name="connsiteY83" fmla="*/ 3414090 h 4220483"/>
              <a:gd name="connsiteX84" fmla="*/ 1935221 w 5607730"/>
              <a:gd name="connsiteY84" fmla="*/ 3876259 h 4220483"/>
              <a:gd name="connsiteX85" fmla="*/ 2029643 w 5607730"/>
              <a:gd name="connsiteY85" fmla="*/ 4005468 h 4220483"/>
              <a:gd name="connsiteX86" fmla="*/ 1666864 w 5607730"/>
              <a:gd name="connsiteY86" fmla="*/ 4204249 h 4220483"/>
              <a:gd name="connsiteX87" fmla="*/ 1666865 w 5607730"/>
              <a:gd name="connsiteY87" fmla="*/ 4209219 h 4220483"/>
              <a:gd name="connsiteX88" fmla="*/ 364839 w 5607730"/>
              <a:gd name="connsiteY88" fmla="*/ 4025345 h 4220483"/>
              <a:gd name="connsiteX89" fmla="*/ 12000 w 5607730"/>
              <a:gd name="connsiteY89" fmla="*/ 3523419 h 4220483"/>
              <a:gd name="connsiteX90" fmla="*/ 141208 w 5607730"/>
              <a:gd name="connsiteY90" fmla="*/ 2623928 h 4220483"/>
              <a:gd name="connsiteX91" fmla="*/ 344960 w 5607730"/>
              <a:gd name="connsiteY91" fmla="*/ 2131941 h 4220483"/>
              <a:gd name="connsiteX92" fmla="*/ 528834 w 5607730"/>
              <a:gd name="connsiteY92" fmla="*/ 2211454 h 4220483"/>
              <a:gd name="connsiteX93" fmla="*/ 603377 w 5607730"/>
              <a:gd name="connsiteY93" fmla="*/ 2236303 h 4220483"/>
              <a:gd name="connsiteX94" fmla="*/ 840686 w 5607730"/>
              <a:gd name="connsiteY94" fmla="*/ 2054195 h 4220483"/>
              <a:gd name="connsiteX95" fmla="*/ 1126857 w 5607730"/>
              <a:gd name="connsiteY95" fmla="*/ 2087069 h 4220483"/>
              <a:gd name="connsiteX96" fmla="*/ 1334006 w 5607730"/>
              <a:gd name="connsiteY96" fmla="*/ 2124072 h 4220483"/>
              <a:gd name="connsiteX0" fmla="*/ 1334006 w 5607730"/>
              <a:gd name="connsiteY0" fmla="*/ 2124072 h 4220483"/>
              <a:gd name="connsiteX1" fmla="*/ 1577210 w 5607730"/>
              <a:gd name="connsiteY1" fmla="*/ 2090389 h 4220483"/>
              <a:gd name="connsiteX2" fmla="*/ 1768260 w 5607730"/>
              <a:gd name="connsiteY2" fmla="*/ 1979546 h 4220483"/>
              <a:gd name="connsiteX3" fmla="*/ 1807234 w 5607730"/>
              <a:gd name="connsiteY3" fmla="*/ 1889605 h 4220483"/>
              <a:gd name="connsiteX4" fmla="*/ 1840213 w 5607730"/>
              <a:gd name="connsiteY4" fmla="*/ 1727712 h 4220483"/>
              <a:gd name="connsiteX5" fmla="*/ 1942146 w 5607730"/>
              <a:gd name="connsiteY5" fmla="*/ 1511853 h 4220483"/>
              <a:gd name="connsiteX6" fmla="*/ 2026092 w 5607730"/>
              <a:gd name="connsiteY6" fmla="*/ 1215048 h 4220483"/>
              <a:gd name="connsiteX7" fmla="*/ 1970639 w 5607730"/>
              <a:gd name="connsiteY7" fmla="*/ 1055438 h 4220483"/>
              <a:gd name="connsiteX8" fmla="*/ 2025068 w 5607730"/>
              <a:gd name="connsiteY8" fmla="*/ 935695 h 4220483"/>
              <a:gd name="connsiteX9" fmla="*/ 1972453 w 5607730"/>
              <a:gd name="connsiteY9" fmla="*/ 854052 h 4220483"/>
              <a:gd name="connsiteX10" fmla="*/ 2064981 w 5607730"/>
              <a:gd name="connsiteY10" fmla="*/ 777852 h 4220483"/>
              <a:gd name="connsiteX11" fmla="*/ 2046839 w 5607730"/>
              <a:gd name="connsiteY11" fmla="*/ 708909 h 4220483"/>
              <a:gd name="connsiteX12" fmla="*/ 1953207 w 5607730"/>
              <a:gd name="connsiteY12" fmla="*/ 789133 h 4220483"/>
              <a:gd name="connsiteX13" fmla="*/ 1866356 w 5607730"/>
              <a:gd name="connsiteY13" fmla="*/ 752526 h 4220483"/>
              <a:gd name="connsiteX14" fmla="*/ 1718206 w 5607730"/>
              <a:gd name="connsiteY14" fmla="*/ 757897 h 4220483"/>
              <a:gd name="connsiteX15" fmla="*/ 1600045 w 5607730"/>
              <a:gd name="connsiteY15" fmla="*/ 865647 h 4220483"/>
              <a:gd name="connsiteX16" fmla="*/ 1350164 w 5607730"/>
              <a:gd name="connsiteY16" fmla="*/ 917640 h 4220483"/>
              <a:gd name="connsiteX17" fmla="*/ 1125182 w 5607730"/>
              <a:gd name="connsiteY17" fmla="*/ 785188 h 4220483"/>
              <a:gd name="connsiteX18" fmla="*/ 1184817 w 5607730"/>
              <a:gd name="connsiteY18" fmla="*/ 581440 h 4220483"/>
              <a:gd name="connsiteX19" fmla="*/ 1229543 w 5607730"/>
              <a:gd name="connsiteY19" fmla="*/ 357809 h 4220483"/>
              <a:gd name="connsiteX20" fmla="*/ 1428325 w 5607730"/>
              <a:gd name="connsiteY20" fmla="*/ 263387 h 4220483"/>
              <a:gd name="connsiteX21" fmla="*/ 1597291 w 5607730"/>
              <a:gd name="connsiteY21" fmla="*/ 293205 h 4220483"/>
              <a:gd name="connsiteX22" fmla="*/ 1915343 w 5607730"/>
              <a:gd name="connsiteY22" fmla="*/ 124240 h 4220483"/>
              <a:gd name="connsiteX23" fmla="*/ 2253273 w 5607730"/>
              <a:gd name="connsiteY23" fmla="*/ 69574 h 4220483"/>
              <a:gd name="connsiteX24" fmla="*/ 2521630 w 5607730"/>
              <a:gd name="connsiteY24" fmla="*/ 89453 h 4220483"/>
              <a:gd name="connsiteX25" fmla="*/ 2874469 w 5607730"/>
              <a:gd name="connsiteY25" fmla="*/ 89453 h 4220483"/>
              <a:gd name="connsiteX26" fmla="*/ 3162704 w 5607730"/>
              <a:gd name="connsiteY26" fmla="*/ 0 h 4220483"/>
              <a:gd name="connsiteX27" fmla="*/ 3237247 w 5607730"/>
              <a:gd name="connsiteY27" fmla="*/ 19879 h 4220483"/>
              <a:gd name="connsiteX28" fmla="*/ 3495665 w 5607730"/>
              <a:gd name="connsiteY28" fmla="*/ 64605 h 4220483"/>
              <a:gd name="connsiteX29" fmla="*/ 3609965 w 5607730"/>
              <a:gd name="connsiteY29" fmla="*/ 134179 h 4220483"/>
              <a:gd name="connsiteX30" fmla="*/ 3833595 w 5607730"/>
              <a:gd name="connsiteY30" fmla="*/ 377687 h 4220483"/>
              <a:gd name="connsiteX31" fmla="*/ 4106921 w 5607730"/>
              <a:gd name="connsiteY31" fmla="*/ 591379 h 4220483"/>
              <a:gd name="connsiteX32" fmla="*/ 4375278 w 5607730"/>
              <a:gd name="connsiteY32" fmla="*/ 720587 h 4220483"/>
              <a:gd name="connsiteX33" fmla="*/ 4623756 w 5607730"/>
              <a:gd name="connsiteY33" fmla="*/ 944218 h 4220483"/>
              <a:gd name="connsiteX34" fmla="*/ 4882173 w 5607730"/>
              <a:gd name="connsiteY34" fmla="*/ 1013792 h 4220483"/>
              <a:gd name="connsiteX35" fmla="*/ 4981565 w 5607730"/>
              <a:gd name="connsiteY35" fmla="*/ 1207605 h 4220483"/>
              <a:gd name="connsiteX36" fmla="*/ 5056108 w 5607730"/>
              <a:gd name="connsiteY36" fmla="*/ 1500809 h 4220483"/>
              <a:gd name="connsiteX37" fmla="*/ 5324465 w 5607730"/>
              <a:gd name="connsiteY37" fmla="*/ 1714500 h 4220483"/>
              <a:gd name="connsiteX38" fmla="*/ 5528217 w 5607730"/>
              <a:gd name="connsiteY38" fmla="*/ 1928192 h 4220483"/>
              <a:gd name="connsiteX39" fmla="*/ 5607730 w 5607730"/>
              <a:gd name="connsiteY39" fmla="*/ 2171700 h 4220483"/>
              <a:gd name="connsiteX40" fmla="*/ 5567973 w 5607730"/>
              <a:gd name="connsiteY40" fmla="*/ 2410240 h 4220483"/>
              <a:gd name="connsiteX41" fmla="*/ 5438765 w 5607730"/>
              <a:gd name="connsiteY41" fmla="*/ 2643809 h 4220483"/>
              <a:gd name="connsiteX42" fmla="*/ 5399008 w 5607730"/>
              <a:gd name="connsiteY42" fmla="*/ 2678596 h 4220483"/>
              <a:gd name="connsiteX43" fmla="*/ 5314525 w 5607730"/>
              <a:gd name="connsiteY43" fmla="*/ 2658718 h 4220483"/>
              <a:gd name="connsiteX44" fmla="*/ 5249921 w 5607730"/>
              <a:gd name="connsiteY44" fmla="*/ 2559327 h 4220483"/>
              <a:gd name="connsiteX45" fmla="*/ 5200225 w 5607730"/>
              <a:gd name="connsiteY45" fmla="*/ 2469874 h 4220483"/>
              <a:gd name="connsiteX46" fmla="*/ 5100834 w 5607730"/>
              <a:gd name="connsiteY46" fmla="*/ 2335696 h 4220483"/>
              <a:gd name="connsiteX47" fmla="*/ 5031260 w 5607730"/>
              <a:gd name="connsiteY47" fmla="*/ 2271092 h 4220483"/>
              <a:gd name="connsiteX48" fmla="*/ 4996473 w 5607730"/>
              <a:gd name="connsiteY48" fmla="*/ 2216427 h 4220483"/>
              <a:gd name="connsiteX49" fmla="*/ 4971625 w 5607730"/>
              <a:gd name="connsiteY49" fmla="*/ 2261153 h 4220483"/>
              <a:gd name="connsiteX50" fmla="*/ 4951747 w 5607730"/>
              <a:gd name="connsiteY50" fmla="*/ 2276061 h 4220483"/>
              <a:gd name="connsiteX51" fmla="*/ 4911991 w 5607730"/>
              <a:gd name="connsiteY51" fmla="*/ 2241274 h 4220483"/>
              <a:gd name="connsiteX52" fmla="*/ 4852356 w 5607730"/>
              <a:gd name="connsiteY52" fmla="*/ 2251213 h 4220483"/>
              <a:gd name="connsiteX53" fmla="*/ 4787752 w 5607730"/>
              <a:gd name="connsiteY53" fmla="*/ 2290970 h 4220483"/>
              <a:gd name="connsiteX54" fmla="*/ 4733086 w 5607730"/>
              <a:gd name="connsiteY54" fmla="*/ 2360544 h 4220483"/>
              <a:gd name="connsiteX55" fmla="*/ 4728117 w 5607730"/>
              <a:gd name="connsiteY55" fmla="*/ 2430118 h 4220483"/>
              <a:gd name="connsiteX56" fmla="*/ 4706530 w 5607730"/>
              <a:gd name="connsiteY56" fmla="*/ 2450440 h 4220483"/>
              <a:gd name="connsiteX57" fmla="*/ 4761195 w 5607730"/>
              <a:gd name="connsiteY57" fmla="*/ 2523162 h 4220483"/>
              <a:gd name="connsiteX58" fmla="*/ 4807338 w 5607730"/>
              <a:gd name="connsiteY58" fmla="*/ 2591850 h 4220483"/>
              <a:gd name="connsiteX59" fmla="*/ 4824852 w 5607730"/>
              <a:gd name="connsiteY59" fmla="*/ 2648779 h 4220483"/>
              <a:gd name="connsiteX60" fmla="*/ 4862295 w 5607730"/>
              <a:gd name="connsiteY60" fmla="*/ 2703444 h 4220483"/>
              <a:gd name="connsiteX61" fmla="*/ 4901363 w 5607730"/>
              <a:gd name="connsiteY61" fmla="*/ 2748170 h 4220483"/>
              <a:gd name="connsiteX62" fmla="*/ 4872234 w 5607730"/>
              <a:gd name="connsiteY62" fmla="*/ 2792896 h 4220483"/>
              <a:gd name="connsiteX63" fmla="*/ 4832478 w 5607730"/>
              <a:gd name="connsiteY63" fmla="*/ 2922105 h 4220483"/>
              <a:gd name="connsiteX64" fmla="*/ 4703269 w 5607730"/>
              <a:gd name="connsiteY64" fmla="*/ 3061253 h 4220483"/>
              <a:gd name="connsiteX65" fmla="*/ 4509456 w 5607730"/>
              <a:gd name="connsiteY65" fmla="*/ 2728292 h 4220483"/>
              <a:gd name="connsiteX66" fmla="*/ 4380247 w 5607730"/>
              <a:gd name="connsiteY66" fmla="*/ 2564296 h 4220483"/>
              <a:gd name="connsiteX67" fmla="*/ 4121830 w 5607730"/>
              <a:gd name="connsiteY67" fmla="*/ 2479813 h 4220483"/>
              <a:gd name="connsiteX68" fmla="*/ 3749112 w 5607730"/>
              <a:gd name="connsiteY68" fmla="*/ 2425148 h 4220483"/>
              <a:gd name="connsiteX69" fmla="*/ 3455908 w 5607730"/>
              <a:gd name="connsiteY69" fmla="*/ 2524540 h 4220483"/>
              <a:gd name="connsiteX70" fmla="*/ 3132886 w 5607730"/>
              <a:gd name="connsiteY70" fmla="*/ 2499692 h 4220483"/>
              <a:gd name="connsiteX71" fmla="*/ 2874469 w 5607730"/>
              <a:gd name="connsiteY71" fmla="*/ 2504661 h 4220483"/>
              <a:gd name="connsiteX72" fmla="*/ 2442117 w 5607730"/>
              <a:gd name="connsiteY72" fmla="*/ 2514600 h 4220483"/>
              <a:gd name="connsiteX73" fmla="*/ 1866754 w 5607730"/>
              <a:gd name="connsiteY73" fmla="*/ 2594112 h 4220483"/>
              <a:gd name="connsiteX74" fmla="*/ 1769336 w 5607730"/>
              <a:gd name="connsiteY74" fmla="*/ 2809776 h 4220483"/>
              <a:gd name="connsiteX75" fmla="*/ 1746378 w 5607730"/>
              <a:gd name="connsiteY75" fmla="*/ 2981740 h 4220483"/>
              <a:gd name="connsiteX76" fmla="*/ 1665838 w 5607730"/>
              <a:gd name="connsiteY76" fmla="*/ 3066222 h 4220483"/>
              <a:gd name="connsiteX77" fmla="*/ 1567962 w 5607730"/>
              <a:gd name="connsiteY77" fmla="*/ 2988386 h 4220483"/>
              <a:gd name="connsiteX78" fmla="*/ 1465459 w 5607730"/>
              <a:gd name="connsiteY78" fmla="*/ 2863966 h 4220483"/>
              <a:gd name="connsiteX79" fmla="*/ 1363722 w 5607730"/>
              <a:gd name="connsiteY79" fmla="*/ 2683564 h 4220483"/>
              <a:gd name="connsiteX80" fmla="*/ 1338873 w 5607730"/>
              <a:gd name="connsiteY80" fmla="*/ 2579203 h 4220483"/>
              <a:gd name="connsiteX81" fmla="*/ 1358752 w 5607730"/>
              <a:gd name="connsiteY81" fmla="*/ 2777987 h 4220483"/>
              <a:gd name="connsiteX82" fmla="*/ 1522747 w 5607730"/>
              <a:gd name="connsiteY82" fmla="*/ 2986708 h 4220483"/>
              <a:gd name="connsiteX83" fmla="*/ 1691713 w 5607730"/>
              <a:gd name="connsiteY83" fmla="*/ 3414090 h 4220483"/>
              <a:gd name="connsiteX84" fmla="*/ 1935221 w 5607730"/>
              <a:gd name="connsiteY84" fmla="*/ 3876259 h 4220483"/>
              <a:gd name="connsiteX85" fmla="*/ 2029643 w 5607730"/>
              <a:gd name="connsiteY85" fmla="*/ 4005468 h 4220483"/>
              <a:gd name="connsiteX86" fmla="*/ 1666864 w 5607730"/>
              <a:gd name="connsiteY86" fmla="*/ 4204249 h 4220483"/>
              <a:gd name="connsiteX87" fmla="*/ 1666865 w 5607730"/>
              <a:gd name="connsiteY87" fmla="*/ 4209219 h 4220483"/>
              <a:gd name="connsiteX88" fmla="*/ 364839 w 5607730"/>
              <a:gd name="connsiteY88" fmla="*/ 4025345 h 4220483"/>
              <a:gd name="connsiteX89" fmla="*/ 12000 w 5607730"/>
              <a:gd name="connsiteY89" fmla="*/ 3523419 h 4220483"/>
              <a:gd name="connsiteX90" fmla="*/ 141208 w 5607730"/>
              <a:gd name="connsiteY90" fmla="*/ 2623928 h 4220483"/>
              <a:gd name="connsiteX91" fmla="*/ 344960 w 5607730"/>
              <a:gd name="connsiteY91" fmla="*/ 2131941 h 4220483"/>
              <a:gd name="connsiteX92" fmla="*/ 528834 w 5607730"/>
              <a:gd name="connsiteY92" fmla="*/ 2211454 h 4220483"/>
              <a:gd name="connsiteX93" fmla="*/ 603377 w 5607730"/>
              <a:gd name="connsiteY93" fmla="*/ 2236303 h 4220483"/>
              <a:gd name="connsiteX94" fmla="*/ 840686 w 5607730"/>
              <a:gd name="connsiteY94" fmla="*/ 2054195 h 4220483"/>
              <a:gd name="connsiteX95" fmla="*/ 1126857 w 5607730"/>
              <a:gd name="connsiteY95" fmla="*/ 2087069 h 4220483"/>
              <a:gd name="connsiteX96" fmla="*/ 1334006 w 5607730"/>
              <a:gd name="connsiteY96" fmla="*/ 2124072 h 4220483"/>
              <a:gd name="connsiteX0" fmla="*/ 1334006 w 5607730"/>
              <a:gd name="connsiteY0" fmla="*/ 2124072 h 4220483"/>
              <a:gd name="connsiteX1" fmla="*/ 1577210 w 5607730"/>
              <a:gd name="connsiteY1" fmla="*/ 2090389 h 4220483"/>
              <a:gd name="connsiteX2" fmla="*/ 1768260 w 5607730"/>
              <a:gd name="connsiteY2" fmla="*/ 1979546 h 4220483"/>
              <a:gd name="connsiteX3" fmla="*/ 1807234 w 5607730"/>
              <a:gd name="connsiteY3" fmla="*/ 1889605 h 4220483"/>
              <a:gd name="connsiteX4" fmla="*/ 1840213 w 5607730"/>
              <a:gd name="connsiteY4" fmla="*/ 1727712 h 4220483"/>
              <a:gd name="connsiteX5" fmla="*/ 1942146 w 5607730"/>
              <a:gd name="connsiteY5" fmla="*/ 1511853 h 4220483"/>
              <a:gd name="connsiteX6" fmla="*/ 2026092 w 5607730"/>
              <a:gd name="connsiteY6" fmla="*/ 1215048 h 4220483"/>
              <a:gd name="connsiteX7" fmla="*/ 1970639 w 5607730"/>
              <a:gd name="connsiteY7" fmla="*/ 1055438 h 4220483"/>
              <a:gd name="connsiteX8" fmla="*/ 2025068 w 5607730"/>
              <a:gd name="connsiteY8" fmla="*/ 935695 h 4220483"/>
              <a:gd name="connsiteX9" fmla="*/ 1972453 w 5607730"/>
              <a:gd name="connsiteY9" fmla="*/ 854052 h 4220483"/>
              <a:gd name="connsiteX10" fmla="*/ 2064981 w 5607730"/>
              <a:gd name="connsiteY10" fmla="*/ 777852 h 4220483"/>
              <a:gd name="connsiteX11" fmla="*/ 2046839 w 5607730"/>
              <a:gd name="connsiteY11" fmla="*/ 708909 h 4220483"/>
              <a:gd name="connsiteX12" fmla="*/ 1953207 w 5607730"/>
              <a:gd name="connsiteY12" fmla="*/ 789133 h 4220483"/>
              <a:gd name="connsiteX13" fmla="*/ 1866356 w 5607730"/>
              <a:gd name="connsiteY13" fmla="*/ 752526 h 4220483"/>
              <a:gd name="connsiteX14" fmla="*/ 1718206 w 5607730"/>
              <a:gd name="connsiteY14" fmla="*/ 757897 h 4220483"/>
              <a:gd name="connsiteX15" fmla="*/ 1600045 w 5607730"/>
              <a:gd name="connsiteY15" fmla="*/ 865647 h 4220483"/>
              <a:gd name="connsiteX16" fmla="*/ 1350164 w 5607730"/>
              <a:gd name="connsiteY16" fmla="*/ 917640 h 4220483"/>
              <a:gd name="connsiteX17" fmla="*/ 1125182 w 5607730"/>
              <a:gd name="connsiteY17" fmla="*/ 785188 h 4220483"/>
              <a:gd name="connsiteX18" fmla="*/ 1184817 w 5607730"/>
              <a:gd name="connsiteY18" fmla="*/ 581440 h 4220483"/>
              <a:gd name="connsiteX19" fmla="*/ 1229543 w 5607730"/>
              <a:gd name="connsiteY19" fmla="*/ 357809 h 4220483"/>
              <a:gd name="connsiteX20" fmla="*/ 1428325 w 5607730"/>
              <a:gd name="connsiteY20" fmla="*/ 263387 h 4220483"/>
              <a:gd name="connsiteX21" fmla="*/ 1597291 w 5607730"/>
              <a:gd name="connsiteY21" fmla="*/ 293205 h 4220483"/>
              <a:gd name="connsiteX22" fmla="*/ 1915343 w 5607730"/>
              <a:gd name="connsiteY22" fmla="*/ 124240 h 4220483"/>
              <a:gd name="connsiteX23" fmla="*/ 2253273 w 5607730"/>
              <a:gd name="connsiteY23" fmla="*/ 69574 h 4220483"/>
              <a:gd name="connsiteX24" fmla="*/ 2521630 w 5607730"/>
              <a:gd name="connsiteY24" fmla="*/ 89453 h 4220483"/>
              <a:gd name="connsiteX25" fmla="*/ 2874469 w 5607730"/>
              <a:gd name="connsiteY25" fmla="*/ 89453 h 4220483"/>
              <a:gd name="connsiteX26" fmla="*/ 3162704 w 5607730"/>
              <a:gd name="connsiteY26" fmla="*/ 0 h 4220483"/>
              <a:gd name="connsiteX27" fmla="*/ 3237247 w 5607730"/>
              <a:gd name="connsiteY27" fmla="*/ 19879 h 4220483"/>
              <a:gd name="connsiteX28" fmla="*/ 3495665 w 5607730"/>
              <a:gd name="connsiteY28" fmla="*/ 64605 h 4220483"/>
              <a:gd name="connsiteX29" fmla="*/ 3609965 w 5607730"/>
              <a:gd name="connsiteY29" fmla="*/ 134179 h 4220483"/>
              <a:gd name="connsiteX30" fmla="*/ 3833595 w 5607730"/>
              <a:gd name="connsiteY30" fmla="*/ 377687 h 4220483"/>
              <a:gd name="connsiteX31" fmla="*/ 4106921 w 5607730"/>
              <a:gd name="connsiteY31" fmla="*/ 591379 h 4220483"/>
              <a:gd name="connsiteX32" fmla="*/ 4375278 w 5607730"/>
              <a:gd name="connsiteY32" fmla="*/ 720587 h 4220483"/>
              <a:gd name="connsiteX33" fmla="*/ 4623756 w 5607730"/>
              <a:gd name="connsiteY33" fmla="*/ 944218 h 4220483"/>
              <a:gd name="connsiteX34" fmla="*/ 4882173 w 5607730"/>
              <a:gd name="connsiteY34" fmla="*/ 1013792 h 4220483"/>
              <a:gd name="connsiteX35" fmla="*/ 4981565 w 5607730"/>
              <a:gd name="connsiteY35" fmla="*/ 1207605 h 4220483"/>
              <a:gd name="connsiteX36" fmla="*/ 5056108 w 5607730"/>
              <a:gd name="connsiteY36" fmla="*/ 1500809 h 4220483"/>
              <a:gd name="connsiteX37" fmla="*/ 5324465 w 5607730"/>
              <a:gd name="connsiteY37" fmla="*/ 1714500 h 4220483"/>
              <a:gd name="connsiteX38" fmla="*/ 5528217 w 5607730"/>
              <a:gd name="connsiteY38" fmla="*/ 1928192 h 4220483"/>
              <a:gd name="connsiteX39" fmla="*/ 5607730 w 5607730"/>
              <a:gd name="connsiteY39" fmla="*/ 2171700 h 4220483"/>
              <a:gd name="connsiteX40" fmla="*/ 5567973 w 5607730"/>
              <a:gd name="connsiteY40" fmla="*/ 2410240 h 4220483"/>
              <a:gd name="connsiteX41" fmla="*/ 5438765 w 5607730"/>
              <a:gd name="connsiteY41" fmla="*/ 2643809 h 4220483"/>
              <a:gd name="connsiteX42" fmla="*/ 5399008 w 5607730"/>
              <a:gd name="connsiteY42" fmla="*/ 2678596 h 4220483"/>
              <a:gd name="connsiteX43" fmla="*/ 5314525 w 5607730"/>
              <a:gd name="connsiteY43" fmla="*/ 2658718 h 4220483"/>
              <a:gd name="connsiteX44" fmla="*/ 5249921 w 5607730"/>
              <a:gd name="connsiteY44" fmla="*/ 2559327 h 4220483"/>
              <a:gd name="connsiteX45" fmla="*/ 5200225 w 5607730"/>
              <a:gd name="connsiteY45" fmla="*/ 2469874 h 4220483"/>
              <a:gd name="connsiteX46" fmla="*/ 5100834 w 5607730"/>
              <a:gd name="connsiteY46" fmla="*/ 2335696 h 4220483"/>
              <a:gd name="connsiteX47" fmla="*/ 5031260 w 5607730"/>
              <a:gd name="connsiteY47" fmla="*/ 2271092 h 4220483"/>
              <a:gd name="connsiteX48" fmla="*/ 4996473 w 5607730"/>
              <a:gd name="connsiteY48" fmla="*/ 2216427 h 4220483"/>
              <a:gd name="connsiteX49" fmla="*/ 4971625 w 5607730"/>
              <a:gd name="connsiteY49" fmla="*/ 2261153 h 4220483"/>
              <a:gd name="connsiteX50" fmla="*/ 4951747 w 5607730"/>
              <a:gd name="connsiteY50" fmla="*/ 2276061 h 4220483"/>
              <a:gd name="connsiteX51" fmla="*/ 4911991 w 5607730"/>
              <a:gd name="connsiteY51" fmla="*/ 2241274 h 4220483"/>
              <a:gd name="connsiteX52" fmla="*/ 4852356 w 5607730"/>
              <a:gd name="connsiteY52" fmla="*/ 2251213 h 4220483"/>
              <a:gd name="connsiteX53" fmla="*/ 4787752 w 5607730"/>
              <a:gd name="connsiteY53" fmla="*/ 2290970 h 4220483"/>
              <a:gd name="connsiteX54" fmla="*/ 4733086 w 5607730"/>
              <a:gd name="connsiteY54" fmla="*/ 2360544 h 4220483"/>
              <a:gd name="connsiteX55" fmla="*/ 4728117 w 5607730"/>
              <a:gd name="connsiteY55" fmla="*/ 2430118 h 4220483"/>
              <a:gd name="connsiteX56" fmla="*/ 4706530 w 5607730"/>
              <a:gd name="connsiteY56" fmla="*/ 2450440 h 4220483"/>
              <a:gd name="connsiteX57" fmla="*/ 4761195 w 5607730"/>
              <a:gd name="connsiteY57" fmla="*/ 2523162 h 4220483"/>
              <a:gd name="connsiteX58" fmla="*/ 4807338 w 5607730"/>
              <a:gd name="connsiteY58" fmla="*/ 2591850 h 4220483"/>
              <a:gd name="connsiteX59" fmla="*/ 4824852 w 5607730"/>
              <a:gd name="connsiteY59" fmla="*/ 2648779 h 4220483"/>
              <a:gd name="connsiteX60" fmla="*/ 4862295 w 5607730"/>
              <a:gd name="connsiteY60" fmla="*/ 2703444 h 4220483"/>
              <a:gd name="connsiteX61" fmla="*/ 4901363 w 5607730"/>
              <a:gd name="connsiteY61" fmla="*/ 2748170 h 4220483"/>
              <a:gd name="connsiteX62" fmla="*/ 4872234 w 5607730"/>
              <a:gd name="connsiteY62" fmla="*/ 2792896 h 4220483"/>
              <a:gd name="connsiteX63" fmla="*/ 4832478 w 5607730"/>
              <a:gd name="connsiteY63" fmla="*/ 2922105 h 4220483"/>
              <a:gd name="connsiteX64" fmla="*/ 4639173 w 5607730"/>
              <a:gd name="connsiteY64" fmla="*/ 3125126 h 4220483"/>
              <a:gd name="connsiteX65" fmla="*/ 4509456 w 5607730"/>
              <a:gd name="connsiteY65" fmla="*/ 2728292 h 4220483"/>
              <a:gd name="connsiteX66" fmla="*/ 4380247 w 5607730"/>
              <a:gd name="connsiteY66" fmla="*/ 2564296 h 4220483"/>
              <a:gd name="connsiteX67" fmla="*/ 4121830 w 5607730"/>
              <a:gd name="connsiteY67" fmla="*/ 2479813 h 4220483"/>
              <a:gd name="connsiteX68" fmla="*/ 3749112 w 5607730"/>
              <a:gd name="connsiteY68" fmla="*/ 2425148 h 4220483"/>
              <a:gd name="connsiteX69" fmla="*/ 3455908 w 5607730"/>
              <a:gd name="connsiteY69" fmla="*/ 2524540 h 4220483"/>
              <a:gd name="connsiteX70" fmla="*/ 3132886 w 5607730"/>
              <a:gd name="connsiteY70" fmla="*/ 2499692 h 4220483"/>
              <a:gd name="connsiteX71" fmla="*/ 2874469 w 5607730"/>
              <a:gd name="connsiteY71" fmla="*/ 2504661 h 4220483"/>
              <a:gd name="connsiteX72" fmla="*/ 2442117 w 5607730"/>
              <a:gd name="connsiteY72" fmla="*/ 2514600 h 4220483"/>
              <a:gd name="connsiteX73" fmla="*/ 1866754 w 5607730"/>
              <a:gd name="connsiteY73" fmla="*/ 2594112 h 4220483"/>
              <a:gd name="connsiteX74" fmla="*/ 1769336 w 5607730"/>
              <a:gd name="connsiteY74" fmla="*/ 2809776 h 4220483"/>
              <a:gd name="connsiteX75" fmla="*/ 1746378 w 5607730"/>
              <a:gd name="connsiteY75" fmla="*/ 2981740 h 4220483"/>
              <a:gd name="connsiteX76" fmla="*/ 1665838 w 5607730"/>
              <a:gd name="connsiteY76" fmla="*/ 3066222 h 4220483"/>
              <a:gd name="connsiteX77" fmla="*/ 1567962 w 5607730"/>
              <a:gd name="connsiteY77" fmla="*/ 2988386 h 4220483"/>
              <a:gd name="connsiteX78" fmla="*/ 1465459 w 5607730"/>
              <a:gd name="connsiteY78" fmla="*/ 2863966 h 4220483"/>
              <a:gd name="connsiteX79" fmla="*/ 1363722 w 5607730"/>
              <a:gd name="connsiteY79" fmla="*/ 2683564 h 4220483"/>
              <a:gd name="connsiteX80" fmla="*/ 1338873 w 5607730"/>
              <a:gd name="connsiteY80" fmla="*/ 2579203 h 4220483"/>
              <a:gd name="connsiteX81" fmla="*/ 1358752 w 5607730"/>
              <a:gd name="connsiteY81" fmla="*/ 2777987 h 4220483"/>
              <a:gd name="connsiteX82" fmla="*/ 1522747 w 5607730"/>
              <a:gd name="connsiteY82" fmla="*/ 2986708 h 4220483"/>
              <a:gd name="connsiteX83" fmla="*/ 1691713 w 5607730"/>
              <a:gd name="connsiteY83" fmla="*/ 3414090 h 4220483"/>
              <a:gd name="connsiteX84" fmla="*/ 1935221 w 5607730"/>
              <a:gd name="connsiteY84" fmla="*/ 3876259 h 4220483"/>
              <a:gd name="connsiteX85" fmla="*/ 2029643 w 5607730"/>
              <a:gd name="connsiteY85" fmla="*/ 4005468 h 4220483"/>
              <a:gd name="connsiteX86" fmla="*/ 1666864 w 5607730"/>
              <a:gd name="connsiteY86" fmla="*/ 4204249 h 4220483"/>
              <a:gd name="connsiteX87" fmla="*/ 1666865 w 5607730"/>
              <a:gd name="connsiteY87" fmla="*/ 4209219 h 4220483"/>
              <a:gd name="connsiteX88" fmla="*/ 364839 w 5607730"/>
              <a:gd name="connsiteY88" fmla="*/ 4025345 h 4220483"/>
              <a:gd name="connsiteX89" fmla="*/ 12000 w 5607730"/>
              <a:gd name="connsiteY89" fmla="*/ 3523419 h 4220483"/>
              <a:gd name="connsiteX90" fmla="*/ 141208 w 5607730"/>
              <a:gd name="connsiteY90" fmla="*/ 2623928 h 4220483"/>
              <a:gd name="connsiteX91" fmla="*/ 344960 w 5607730"/>
              <a:gd name="connsiteY91" fmla="*/ 2131941 h 4220483"/>
              <a:gd name="connsiteX92" fmla="*/ 528834 w 5607730"/>
              <a:gd name="connsiteY92" fmla="*/ 2211454 h 4220483"/>
              <a:gd name="connsiteX93" fmla="*/ 603377 w 5607730"/>
              <a:gd name="connsiteY93" fmla="*/ 2236303 h 4220483"/>
              <a:gd name="connsiteX94" fmla="*/ 840686 w 5607730"/>
              <a:gd name="connsiteY94" fmla="*/ 2054195 h 4220483"/>
              <a:gd name="connsiteX95" fmla="*/ 1126857 w 5607730"/>
              <a:gd name="connsiteY95" fmla="*/ 2087069 h 4220483"/>
              <a:gd name="connsiteX96" fmla="*/ 1334006 w 5607730"/>
              <a:gd name="connsiteY96" fmla="*/ 2124072 h 4220483"/>
              <a:gd name="connsiteX0" fmla="*/ 1334006 w 5607730"/>
              <a:gd name="connsiteY0" fmla="*/ 2124072 h 4220483"/>
              <a:gd name="connsiteX1" fmla="*/ 1577210 w 5607730"/>
              <a:gd name="connsiteY1" fmla="*/ 2090389 h 4220483"/>
              <a:gd name="connsiteX2" fmla="*/ 1768260 w 5607730"/>
              <a:gd name="connsiteY2" fmla="*/ 1979546 h 4220483"/>
              <a:gd name="connsiteX3" fmla="*/ 1807234 w 5607730"/>
              <a:gd name="connsiteY3" fmla="*/ 1889605 h 4220483"/>
              <a:gd name="connsiteX4" fmla="*/ 1840213 w 5607730"/>
              <a:gd name="connsiteY4" fmla="*/ 1727712 h 4220483"/>
              <a:gd name="connsiteX5" fmla="*/ 1942146 w 5607730"/>
              <a:gd name="connsiteY5" fmla="*/ 1511853 h 4220483"/>
              <a:gd name="connsiteX6" fmla="*/ 2026092 w 5607730"/>
              <a:gd name="connsiteY6" fmla="*/ 1215048 h 4220483"/>
              <a:gd name="connsiteX7" fmla="*/ 1970639 w 5607730"/>
              <a:gd name="connsiteY7" fmla="*/ 1055438 h 4220483"/>
              <a:gd name="connsiteX8" fmla="*/ 2025068 w 5607730"/>
              <a:gd name="connsiteY8" fmla="*/ 935695 h 4220483"/>
              <a:gd name="connsiteX9" fmla="*/ 1972453 w 5607730"/>
              <a:gd name="connsiteY9" fmla="*/ 854052 h 4220483"/>
              <a:gd name="connsiteX10" fmla="*/ 2064981 w 5607730"/>
              <a:gd name="connsiteY10" fmla="*/ 777852 h 4220483"/>
              <a:gd name="connsiteX11" fmla="*/ 2046839 w 5607730"/>
              <a:gd name="connsiteY11" fmla="*/ 708909 h 4220483"/>
              <a:gd name="connsiteX12" fmla="*/ 1953207 w 5607730"/>
              <a:gd name="connsiteY12" fmla="*/ 789133 h 4220483"/>
              <a:gd name="connsiteX13" fmla="*/ 1866356 w 5607730"/>
              <a:gd name="connsiteY13" fmla="*/ 752526 h 4220483"/>
              <a:gd name="connsiteX14" fmla="*/ 1718206 w 5607730"/>
              <a:gd name="connsiteY14" fmla="*/ 757897 h 4220483"/>
              <a:gd name="connsiteX15" fmla="*/ 1600045 w 5607730"/>
              <a:gd name="connsiteY15" fmla="*/ 865647 h 4220483"/>
              <a:gd name="connsiteX16" fmla="*/ 1350164 w 5607730"/>
              <a:gd name="connsiteY16" fmla="*/ 917640 h 4220483"/>
              <a:gd name="connsiteX17" fmla="*/ 1125182 w 5607730"/>
              <a:gd name="connsiteY17" fmla="*/ 785188 h 4220483"/>
              <a:gd name="connsiteX18" fmla="*/ 1184817 w 5607730"/>
              <a:gd name="connsiteY18" fmla="*/ 581440 h 4220483"/>
              <a:gd name="connsiteX19" fmla="*/ 1229543 w 5607730"/>
              <a:gd name="connsiteY19" fmla="*/ 357809 h 4220483"/>
              <a:gd name="connsiteX20" fmla="*/ 1428325 w 5607730"/>
              <a:gd name="connsiteY20" fmla="*/ 263387 h 4220483"/>
              <a:gd name="connsiteX21" fmla="*/ 1597291 w 5607730"/>
              <a:gd name="connsiteY21" fmla="*/ 293205 h 4220483"/>
              <a:gd name="connsiteX22" fmla="*/ 1915343 w 5607730"/>
              <a:gd name="connsiteY22" fmla="*/ 124240 h 4220483"/>
              <a:gd name="connsiteX23" fmla="*/ 2253273 w 5607730"/>
              <a:gd name="connsiteY23" fmla="*/ 69574 h 4220483"/>
              <a:gd name="connsiteX24" fmla="*/ 2521630 w 5607730"/>
              <a:gd name="connsiteY24" fmla="*/ 89453 h 4220483"/>
              <a:gd name="connsiteX25" fmla="*/ 2874469 w 5607730"/>
              <a:gd name="connsiteY25" fmla="*/ 89453 h 4220483"/>
              <a:gd name="connsiteX26" fmla="*/ 3162704 w 5607730"/>
              <a:gd name="connsiteY26" fmla="*/ 0 h 4220483"/>
              <a:gd name="connsiteX27" fmla="*/ 3237247 w 5607730"/>
              <a:gd name="connsiteY27" fmla="*/ 19879 h 4220483"/>
              <a:gd name="connsiteX28" fmla="*/ 3495665 w 5607730"/>
              <a:gd name="connsiteY28" fmla="*/ 64605 h 4220483"/>
              <a:gd name="connsiteX29" fmla="*/ 3609965 w 5607730"/>
              <a:gd name="connsiteY29" fmla="*/ 134179 h 4220483"/>
              <a:gd name="connsiteX30" fmla="*/ 3833595 w 5607730"/>
              <a:gd name="connsiteY30" fmla="*/ 377687 h 4220483"/>
              <a:gd name="connsiteX31" fmla="*/ 4106921 w 5607730"/>
              <a:gd name="connsiteY31" fmla="*/ 591379 h 4220483"/>
              <a:gd name="connsiteX32" fmla="*/ 4375278 w 5607730"/>
              <a:gd name="connsiteY32" fmla="*/ 720587 h 4220483"/>
              <a:gd name="connsiteX33" fmla="*/ 4623756 w 5607730"/>
              <a:gd name="connsiteY33" fmla="*/ 944218 h 4220483"/>
              <a:gd name="connsiteX34" fmla="*/ 4882173 w 5607730"/>
              <a:gd name="connsiteY34" fmla="*/ 1013792 h 4220483"/>
              <a:gd name="connsiteX35" fmla="*/ 4981565 w 5607730"/>
              <a:gd name="connsiteY35" fmla="*/ 1207605 h 4220483"/>
              <a:gd name="connsiteX36" fmla="*/ 5056108 w 5607730"/>
              <a:gd name="connsiteY36" fmla="*/ 1500809 h 4220483"/>
              <a:gd name="connsiteX37" fmla="*/ 5324465 w 5607730"/>
              <a:gd name="connsiteY37" fmla="*/ 1714500 h 4220483"/>
              <a:gd name="connsiteX38" fmla="*/ 5528217 w 5607730"/>
              <a:gd name="connsiteY38" fmla="*/ 1928192 h 4220483"/>
              <a:gd name="connsiteX39" fmla="*/ 5607730 w 5607730"/>
              <a:gd name="connsiteY39" fmla="*/ 2171700 h 4220483"/>
              <a:gd name="connsiteX40" fmla="*/ 5567973 w 5607730"/>
              <a:gd name="connsiteY40" fmla="*/ 2410240 h 4220483"/>
              <a:gd name="connsiteX41" fmla="*/ 5438765 w 5607730"/>
              <a:gd name="connsiteY41" fmla="*/ 2643809 h 4220483"/>
              <a:gd name="connsiteX42" fmla="*/ 5399008 w 5607730"/>
              <a:gd name="connsiteY42" fmla="*/ 2678596 h 4220483"/>
              <a:gd name="connsiteX43" fmla="*/ 5314525 w 5607730"/>
              <a:gd name="connsiteY43" fmla="*/ 2658718 h 4220483"/>
              <a:gd name="connsiteX44" fmla="*/ 5249921 w 5607730"/>
              <a:gd name="connsiteY44" fmla="*/ 2559327 h 4220483"/>
              <a:gd name="connsiteX45" fmla="*/ 5200225 w 5607730"/>
              <a:gd name="connsiteY45" fmla="*/ 2469874 h 4220483"/>
              <a:gd name="connsiteX46" fmla="*/ 5100834 w 5607730"/>
              <a:gd name="connsiteY46" fmla="*/ 2335696 h 4220483"/>
              <a:gd name="connsiteX47" fmla="*/ 5031260 w 5607730"/>
              <a:gd name="connsiteY47" fmla="*/ 2271092 h 4220483"/>
              <a:gd name="connsiteX48" fmla="*/ 4996473 w 5607730"/>
              <a:gd name="connsiteY48" fmla="*/ 2216427 h 4220483"/>
              <a:gd name="connsiteX49" fmla="*/ 4971625 w 5607730"/>
              <a:gd name="connsiteY49" fmla="*/ 2261153 h 4220483"/>
              <a:gd name="connsiteX50" fmla="*/ 4951747 w 5607730"/>
              <a:gd name="connsiteY50" fmla="*/ 2276061 h 4220483"/>
              <a:gd name="connsiteX51" fmla="*/ 4911991 w 5607730"/>
              <a:gd name="connsiteY51" fmla="*/ 2241274 h 4220483"/>
              <a:gd name="connsiteX52" fmla="*/ 4852356 w 5607730"/>
              <a:gd name="connsiteY52" fmla="*/ 2251213 h 4220483"/>
              <a:gd name="connsiteX53" fmla="*/ 4787752 w 5607730"/>
              <a:gd name="connsiteY53" fmla="*/ 2290970 h 4220483"/>
              <a:gd name="connsiteX54" fmla="*/ 4733086 w 5607730"/>
              <a:gd name="connsiteY54" fmla="*/ 2360544 h 4220483"/>
              <a:gd name="connsiteX55" fmla="*/ 4728117 w 5607730"/>
              <a:gd name="connsiteY55" fmla="*/ 2430118 h 4220483"/>
              <a:gd name="connsiteX56" fmla="*/ 4706530 w 5607730"/>
              <a:gd name="connsiteY56" fmla="*/ 2450440 h 4220483"/>
              <a:gd name="connsiteX57" fmla="*/ 4761195 w 5607730"/>
              <a:gd name="connsiteY57" fmla="*/ 2523162 h 4220483"/>
              <a:gd name="connsiteX58" fmla="*/ 4807338 w 5607730"/>
              <a:gd name="connsiteY58" fmla="*/ 2591850 h 4220483"/>
              <a:gd name="connsiteX59" fmla="*/ 4824852 w 5607730"/>
              <a:gd name="connsiteY59" fmla="*/ 2648779 h 4220483"/>
              <a:gd name="connsiteX60" fmla="*/ 4862295 w 5607730"/>
              <a:gd name="connsiteY60" fmla="*/ 2703444 h 4220483"/>
              <a:gd name="connsiteX61" fmla="*/ 4901363 w 5607730"/>
              <a:gd name="connsiteY61" fmla="*/ 2748170 h 4220483"/>
              <a:gd name="connsiteX62" fmla="*/ 4872234 w 5607730"/>
              <a:gd name="connsiteY62" fmla="*/ 2792896 h 4220483"/>
              <a:gd name="connsiteX63" fmla="*/ 4832478 w 5607730"/>
              <a:gd name="connsiteY63" fmla="*/ 2922105 h 4220483"/>
              <a:gd name="connsiteX64" fmla="*/ 4629053 w 5607730"/>
              <a:gd name="connsiteY64" fmla="*/ 2973847 h 4220483"/>
              <a:gd name="connsiteX65" fmla="*/ 4509456 w 5607730"/>
              <a:gd name="connsiteY65" fmla="*/ 2728292 h 4220483"/>
              <a:gd name="connsiteX66" fmla="*/ 4380247 w 5607730"/>
              <a:gd name="connsiteY66" fmla="*/ 2564296 h 4220483"/>
              <a:gd name="connsiteX67" fmla="*/ 4121830 w 5607730"/>
              <a:gd name="connsiteY67" fmla="*/ 2479813 h 4220483"/>
              <a:gd name="connsiteX68" fmla="*/ 3749112 w 5607730"/>
              <a:gd name="connsiteY68" fmla="*/ 2425148 h 4220483"/>
              <a:gd name="connsiteX69" fmla="*/ 3455908 w 5607730"/>
              <a:gd name="connsiteY69" fmla="*/ 2524540 h 4220483"/>
              <a:gd name="connsiteX70" fmla="*/ 3132886 w 5607730"/>
              <a:gd name="connsiteY70" fmla="*/ 2499692 h 4220483"/>
              <a:gd name="connsiteX71" fmla="*/ 2874469 w 5607730"/>
              <a:gd name="connsiteY71" fmla="*/ 2504661 h 4220483"/>
              <a:gd name="connsiteX72" fmla="*/ 2442117 w 5607730"/>
              <a:gd name="connsiteY72" fmla="*/ 2514600 h 4220483"/>
              <a:gd name="connsiteX73" fmla="*/ 1866754 w 5607730"/>
              <a:gd name="connsiteY73" fmla="*/ 2594112 h 4220483"/>
              <a:gd name="connsiteX74" fmla="*/ 1769336 w 5607730"/>
              <a:gd name="connsiteY74" fmla="*/ 2809776 h 4220483"/>
              <a:gd name="connsiteX75" fmla="*/ 1746378 w 5607730"/>
              <a:gd name="connsiteY75" fmla="*/ 2981740 h 4220483"/>
              <a:gd name="connsiteX76" fmla="*/ 1665838 w 5607730"/>
              <a:gd name="connsiteY76" fmla="*/ 3066222 h 4220483"/>
              <a:gd name="connsiteX77" fmla="*/ 1567962 w 5607730"/>
              <a:gd name="connsiteY77" fmla="*/ 2988386 h 4220483"/>
              <a:gd name="connsiteX78" fmla="*/ 1465459 w 5607730"/>
              <a:gd name="connsiteY78" fmla="*/ 2863966 h 4220483"/>
              <a:gd name="connsiteX79" fmla="*/ 1363722 w 5607730"/>
              <a:gd name="connsiteY79" fmla="*/ 2683564 h 4220483"/>
              <a:gd name="connsiteX80" fmla="*/ 1338873 w 5607730"/>
              <a:gd name="connsiteY80" fmla="*/ 2579203 h 4220483"/>
              <a:gd name="connsiteX81" fmla="*/ 1358752 w 5607730"/>
              <a:gd name="connsiteY81" fmla="*/ 2777987 h 4220483"/>
              <a:gd name="connsiteX82" fmla="*/ 1522747 w 5607730"/>
              <a:gd name="connsiteY82" fmla="*/ 2986708 h 4220483"/>
              <a:gd name="connsiteX83" fmla="*/ 1691713 w 5607730"/>
              <a:gd name="connsiteY83" fmla="*/ 3414090 h 4220483"/>
              <a:gd name="connsiteX84" fmla="*/ 1935221 w 5607730"/>
              <a:gd name="connsiteY84" fmla="*/ 3876259 h 4220483"/>
              <a:gd name="connsiteX85" fmla="*/ 2029643 w 5607730"/>
              <a:gd name="connsiteY85" fmla="*/ 4005468 h 4220483"/>
              <a:gd name="connsiteX86" fmla="*/ 1666864 w 5607730"/>
              <a:gd name="connsiteY86" fmla="*/ 4204249 h 4220483"/>
              <a:gd name="connsiteX87" fmla="*/ 1666865 w 5607730"/>
              <a:gd name="connsiteY87" fmla="*/ 4209219 h 4220483"/>
              <a:gd name="connsiteX88" fmla="*/ 364839 w 5607730"/>
              <a:gd name="connsiteY88" fmla="*/ 4025345 h 4220483"/>
              <a:gd name="connsiteX89" fmla="*/ 12000 w 5607730"/>
              <a:gd name="connsiteY89" fmla="*/ 3523419 h 4220483"/>
              <a:gd name="connsiteX90" fmla="*/ 141208 w 5607730"/>
              <a:gd name="connsiteY90" fmla="*/ 2623928 h 4220483"/>
              <a:gd name="connsiteX91" fmla="*/ 344960 w 5607730"/>
              <a:gd name="connsiteY91" fmla="*/ 2131941 h 4220483"/>
              <a:gd name="connsiteX92" fmla="*/ 528834 w 5607730"/>
              <a:gd name="connsiteY92" fmla="*/ 2211454 h 4220483"/>
              <a:gd name="connsiteX93" fmla="*/ 603377 w 5607730"/>
              <a:gd name="connsiteY93" fmla="*/ 2236303 h 4220483"/>
              <a:gd name="connsiteX94" fmla="*/ 840686 w 5607730"/>
              <a:gd name="connsiteY94" fmla="*/ 2054195 h 4220483"/>
              <a:gd name="connsiteX95" fmla="*/ 1126857 w 5607730"/>
              <a:gd name="connsiteY95" fmla="*/ 2087069 h 4220483"/>
              <a:gd name="connsiteX96" fmla="*/ 1334006 w 5607730"/>
              <a:gd name="connsiteY96" fmla="*/ 2124072 h 4220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5607730" h="4220483">
                <a:moveTo>
                  <a:pt x="1334006" y="2124072"/>
                </a:moveTo>
                <a:cubicBezTo>
                  <a:pt x="1405588" y="2132430"/>
                  <a:pt x="1504834" y="2114477"/>
                  <a:pt x="1577210" y="2090389"/>
                </a:cubicBezTo>
                <a:cubicBezTo>
                  <a:pt x="1649586" y="2066301"/>
                  <a:pt x="1729923" y="2013010"/>
                  <a:pt x="1768260" y="1979546"/>
                </a:cubicBezTo>
                <a:cubicBezTo>
                  <a:pt x="1806597" y="1946082"/>
                  <a:pt x="1795242" y="1931577"/>
                  <a:pt x="1807234" y="1889605"/>
                </a:cubicBezTo>
                <a:cubicBezTo>
                  <a:pt x="1819226" y="1847633"/>
                  <a:pt x="1824723" y="1791170"/>
                  <a:pt x="1840213" y="1727712"/>
                </a:cubicBezTo>
                <a:cubicBezTo>
                  <a:pt x="1855703" y="1664254"/>
                  <a:pt x="1918661" y="1582307"/>
                  <a:pt x="1942146" y="1511853"/>
                </a:cubicBezTo>
                <a:cubicBezTo>
                  <a:pt x="1965631" y="1441399"/>
                  <a:pt x="2021343" y="1291117"/>
                  <a:pt x="2026092" y="1215048"/>
                </a:cubicBezTo>
                <a:cubicBezTo>
                  <a:pt x="1902676" y="1323738"/>
                  <a:pt x="1986125" y="1132626"/>
                  <a:pt x="1970639" y="1055438"/>
                </a:cubicBezTo>
                <a:lnTo>
                  <a:pt x="2025068" y="935695"/>
                </a:lnTo>
                <a:lnTo>
                  <a:pt x="1972453" y="854052"/>
                </a:lnTo>
                <a:lnTo>
                  <a:pt x="2064981" y="777852"/>
                </a:lnTo>
                <a:lnTo>
                  <a:pt x="2046839" y="708909"/>
                </a:lnTo>
                <a:lnTo>
                  <a:pt x="1953207" y="789133"/>
                </a:lnTo>
                <a:lnTo>
                  <a:pt x="1866356" y="752526"/>
                </a:lnTo>
                <a:cubicBezTo>
                  <a:pt x="1827189" y="747320"/>
                  <a:pt x="1924876" y="844588"/>
                  <a:pt x="1718206" y="757897"/>
                </a:cubicBezTo>
                <a:cubicBezTo>
                  <a:pt x="1511536" y="671206"/>
                  <a:pt x="1716001" y="888838"/>
                  <a:pt x="1600045" y="865647"/>
                </a:cubicBezTo>
                <a:cubicBezTo>
                  <a:pt x="1600045" y="863990"/>
                  <a:pt x="1350164" y="919297"/>
                  <a:pt x="1350164" y="917640"/>
                </a:cubicBezTo>
                <a:lnTo>
                  <a:pt x="1125182" y="785188"/>
                </a:lnTo>
                <a:lnTo>
                  <a:pt x="1184817" y="581440"/>
                </a:lnTo>
                <a:lnTo>
                  <a:pt x="1229543" y="357809"/>
                </a:lnTo>
                <a:lnTo>
                  <a:pt x="1428325" y="263387"/>
                </a:lnTo>
                <a:lnTo>
                  <a:pt x="1597291" y="293205"/>
                </a:lnTo>
                <a:lnTo>
                  <a:pt x="1915343" y="124240"/>
                </a:lnTo>
                <a:lnTo>
                  <a:pt x="2253273" y="69574"/>
                </a:lnTo>
                <a:lnTo>
                  <a:pt x="2521630" y="89453"/>
                </a:lnTo>
                <a:lnTo>
                  <a:pt x="2874469" y="89453"/>
                </a:lnTo>
                <a:lnTo>
                  <a:pt x="3162704" y="0"/>
                </a:lnTo>
                <a:lnTo>
                  <a:pt x="3237247" y="19879"/>
                </a:lnTo>
                <a:lnTo>
                  <a:pt x="3495665" y="64605"/>
                </a:lnTo>
                <a:lnTo>
                  <a:pt x="3609965" y="134179"/>
                </a:lnTo>
                <a:lnTo>
                  <a:pt x="3833595" y="377687"/>
                </a:lnTo>
                <a:lnTo>
                  <a:pt x="4106921" y="591379"/>
                </a:lnTo>
                <a:lnTo>
                  <a:pt x="4375278" y="720587"/>
                </a:lnTo>
                <a:lnTo>
                  <a:pt x="4623756" y="944218"/>
                </a:lnTo>
                <a:lnTo>
                  <a:pt x="4882173" y="1013792"/>
                </a:lnTo>
                <a:lnTo>
                  <a:pt x="4981565" y="1207605"/>
                </a:lnTo>
                <a:lnTo>
                  <a:pt x="5056108" y="1500809"/>
                </a:lnTo>
                <a:lnTo>
                  <a:pt x="5324465" y="1714500"/>
                </a:lnTo>
                <a:lnTo>
                  <a:pt x="5528217" y="1928192"/>
                </a:lnTo>
                <a:lnTo>
                  <a:pt x="5607730" y="2171700"/>
                </a:lnTo>
                <a:lnTo>
                  <a:pt x="5567973" y="2410240"/>
                </a:lnTo>
                <a:lnTo>
                  <a:pt x="5438765" y="2643809"/>
                </a:lnTo>
                <a:lnTo>
                  <a:pt x="5399008" y="2678596"/>
                </a:lnTo>
                <a:lnTo>
                  <a:pt x="5314525" y="2658718"/>
                </a:lnTo>
                <a:lnTo>
                  <a:pt x="5249921" y="2559327"/>
                </a:lnTo>
                <a:lnTo>
                  <a:pt x="5200225" y="2469874"/>
                </a:lnTo>
                <a:lnTo>
                  <a:pt x="5100834" y="2335696"/>
                </a:lnTo>
                <a:lnTo>
                  <a:pt x="5031260" y="2271092"/>
                </a:lnTo>
                <a:lnTo>
                  <a:pt x="4996473" y="2216427"/>
                </a:lnTo>
                <a:lnTo>
                  <a:pt x="4971625" y="2261153"/>
                </a:lnTo>
                <a:lnTo>
                  <a:pt x="4951747" y="2276061"/>
                </a:lnTo>
                <a:lnTo>
                  <a:pt x="4911991" y="2241274"/>
                </a:lnTo>
                <a:lnTo>
                  <a:pt x="4852356" y="2251213"/>
                </a:lnTo>
                <a:lnTo>
                  <a:pt x="4787752" y="2290970"/>
                </a:lnTo>
                <a:lnTo>
                  <a:pt x="4733086" y="2360544"/>
                </a:lnTo>
                <a:lnTo>
                  <a:pt x="4728117" y="2430118"/>
                </a:lnTo>
                <a:lnTo>
                  <a:pt x="4706530" y="2450440"/>
                </a:lnTo>
                <a:lnTo>
                  <a:pt x="4761195" y="2523162"/>
                </a:lnTo>
                <a:lnTo>
                  <a:pt x="4807338" y="2591850"/>
                </a:lnTo>
                <a:lnTo>
                  <a:pt x="4824852" y="2648779"/>
                </a:lnTo>
                <a:lnTo>
                  <a:pt x="4862295" y="2703444"/>
                </a:lnTo>
                <a:lnTo>
                  <a:pt x="4901363" y="2748170"/>
                </a:lnTo>
                <a:lnTo>
                  <a:pt x="4872234" y="2792896"/>
                </a:lnTo>
                <a:lnTo>
                  <a:pt x="4832478" y="2922105"/>
                </a:lnTo>
                <a:lnTo>
                  <a:pt x="4629053" y="2973847"/>
                </a:lnTo>
                <a:lnTo>
                  <a:pt x="4509456" y="2728292"/>
                </a:lnTo>
                <a:lnTo>
                  <a:pt x="4380247" y="2564296"/>
                </a:lnTo>
                <a:lnTo>
                  <a:pt x="4121830" y="2479813"/>
                </a:lnTo>
                <a:lnTo>
                  <a:pt x="3749112" y="2425148"/>
                </a:lnTo>
                <a:lnTo>
                  <a:pt x="3455908" y="2524540"/>
                </a:lnTo>
                <a:lnTo>
                  <a:pt x="3132886" y="2499692"/>
                </a:lnTo>
                <a:lnTo>
                  <a:pt x="2874469" y="2504661"/>
                </a:lnTo>
                <a:lnTo>
                  <a:pt x="2442117" y="2514600"/>
                </a:lnTo>
                <a:cubicBezTo>
                  <a:pt x="2369230" y="2517085"/>
                  <a:pt x="1867789" y="2593077"/>
                  <a:pt x="1866754" y="2594112"/>
                </a:cubicBezTo>
                <a:cubicBezTo>
                  <a:pt x="1773161" y="2605708"/>
                  <a:pt x="1768301" y="2815988"/>
                  <a:pt x="1769336" y="2809776"/>
                </a:cubicBezTo>
                <a:cubicBezTo>
                  <a:pt x="1752771" y="2851189"/>
                  <a:pt x="1747413" y="2975528"/>
                  <a:pt x="1746378" y="2981740"/>
                </a:cubicBezTo>
                <a:cubicBezTo>
                  <a:pt x="1743065" y="3006588"/>
                  <a:pt x="1668944" y="3070363"/>
                  <a:pt x="1665838" y="3066222"/>
                </a:cubicBezTo>
                <a:cubicBezTo>
                  <a:pt x="1650101" y="3083615"/>
                  <a:pt x="1572103" y="2984245"/>
                  <a:pt x="1567962" y="2988386"/>
                </a:cubicBezTo>
                <a:cubicBezTo>
                  <a:pt x="1535065" y="2954677"/>
                  <a:pt x="1484509" y="2893783"/>
                  <a:pt x="1465459" y="2863966"/>
                </a:cubicBezTo>
                <a:cubicBezTo>
                  <a:pt x="1446409" y="2834149"/>
                  <a:pt x="1386319" y="2731025"/>
                  <a:pt x="1363722" y="2683564"/>
                </a:cubicBezTo>
                <a:cubicBezTo>
                  <a:pt x="1343844" y="2652918"/>
                  <a:pt x="1339908" y="2580238"/>
                  <a:pt x="1338873" y="2579203"/>
                </a:cubicBezTo>
                <a:cubicBezTo>
                  <a:pt x="1332247" y="2565951"/>
                  <a:pt x="1361858" y="2772810"/>
                  <a:pt x="1358752" y="2777987"/>
                </a:cubicBezTo>
                <a:cubicBezTo>
                  <a:pt x="1364550" y="2807805"/>
                  <a:pt x="1519641" y="2990850"/>
                  <a:pt x="1522747" y="2986708"/>
                </a:cubicBezTo>
                <a:cubicBezTo>
                  <a:pt x="1549251" y="3021495"/>
                  <a:pt x="1692748" y="3414090"/>
                  <a:pt x="1691713" y="3414090"/>
                </a:cubicBezTo>
                <a:cubicBezTo>
                  <a:pt x="1721530" y="3486148"/>
                  <a:pt x="1933151" y="3875224"/>
                  <a:pt x="1935221" y="3876259"/>
                </a:cubicBezTo>
                <a:lnTo>
                  <a:pt x="2029643" y="4005468"/>
                </a:lnTo>
                <a:cubicBezTo>
                  <a:pt x="2046208" y="4024518"/>
                  <a:pt x="1665829" y="4207355"/>
                  <a:pt x="1666864" y="4204249"/>
                </a:cubicBezTo>
                <a:cubicBezTo>
                  <a:pt x="1606401" y="4238207"/>
                  <a:pt x="1666865" y="4208184"/>
                  <a:pt x="1666865" y="4209219"/>
                </a:cubicBezTo>
                <a:cubicBezTo>
                  <a:pt x="1672663" y="4207562"/>
                  <a:pt x="357592" y="4028451"/>
                  <a:pt x="364839" y="4025345"/>
                </a:cubicBezTo>
                <a:cubicBezTo>
                  <a:pt x="142865" y="3994699"/>
                  <a:pt x="18212" y="3523419"/>
                  <a:pt x="12000" y="3523419"/>
                </a:cubicBezTo>
                <a:cubicBezTo>
                  <a:pt x="-49291" y="3435623"/>
                  <a:pt x="144314" y="2629105"/>
                  <a:pt x="141208" y="2623928"/>
                </a:cubicBezTo>
                <a:cubicBezTo>
                  <a:pt x="161086" y="2475669"/>
                  <a:pt x="347031" y="2129871"/>
                  <a:pt x="344960" y="2131941"/>
                </a:cubicBezTo>
                <a:cubicBezTo>
                  <a:pt x="380575" y="2046630"/>
                  <a:pt x="526764" y="2215595"/>
                  <a:pt x="528834" y="2211454"/>
                </a:cubicBezTo>
                <a:cubicBezTo>
                  <a:pt x="559480" y="2225534"/>
                  <a:pt x="603377" y="2235268"/>
                  <a:pt x="603377" y="2236303"/>
                </a:cubicBezTo>
                <a:cubicBezTo>
                  <a:pt x="613316" y="2242101"/>
                  <a:pt x="843792" y="2052125"/>
                  <a:pt x="840686" y="2054195"/>
                </a:cubicBezTo>
                <a:lnTo>
                  <a:pt x="1126857" y="2087069"/>
                </a:lnTo>
                <a:cubicBezTo>
                  <a:pt x="1195907" y="2121175"/>
                  <a:pt x="1264956" y="2089966"/>
                  <a:pt x="1334006" y="2124072"/>
                </a:cubicBezTo>
                <a:close/>
              </a:path>
            </a:pathLst>
          </a:custGeom>
          <a:solidFill>
            <a:srgbClr val="ED7D31">
              <a:alpha val="65098"/>
            </a:srgbClr>
          </a:solidFill>
          <a:ln>
            <a:noFill/>
          </a:ln>
          <a:effectLst>
            <a:outerShdw blurRad="101600" dist="139700" dir="8100000" algn="tr"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A33E9EB-2DDE-49DB-9439-14BB3D569689}"/>
              </a:ext>
            </a:extLst>
          </p:cNvPr>
          <p:cNvSpPr txBox="1"/>
          <p:nvPr/>
        </p:nvSpPr>
        <p:spPr>
          <a:xfrm>
            <a:off x="1318848" y="2444262"/>
            <a:ext cx="2608385" cy="584775"/>
          </a:xfrm>
          <a:prstGeom prst="rect">
            <a:avLst/>
          </a:prstGeom>
          <a:noFill/>
        </p:spPr>
        <p:txBody>
          <a:bodyPr wrap="square" rtlCol="0">
            <a:spAutoFit/>
          </a:bodyPr>
          <a:lstStyle/>
          <a:p>
            <a:pPr algn="ctr"/>
            <a:r>
              <a:rPr lang="en-US" sz="3200" dirty="0">
                <a:solidFill>
                  <a:schemeClr val="bg1"/>
                </a:solidFill>
                <a:latin typeface="Lushlife" panose="00000400000000000000" pitchFamily="2" charset="0"/>
              </a:rPr>
              <a:t>Assyrian Empire</a:t>
            </a:r>
          </a:p>
        </p:txBody>
      </p:sp>
      <p:sp>
        <p:nvSpPr>
          <p:cNvPr id="13" name="Oval 12">
            <a:extLst>
              <a:ext uri="{FF2B5EF4-FFF2-40B4-BE49-F238E27FC236}">
                <a16:creationId xmlns:a16="http://schemas.microsoft.com/office/drawing/2014/main" id="{31CAE1E1-5DA1-43C6-AE2D-46CB751DF5E1}"/>
              </a:ext>
            </a:extLst>
          </p:cNvPr>
          <p:cNvSpPr/>
          <p:nvPr/>
        </p:nvSpPr>
        <p:spPr>
          <a:xfrm>
            <a:off x="5494712" y="2265248"/>
            <a:ext cx="112331" cy="123564"/>
          </a:xfrm>
          <a:prstGeom prst="ellipse">
            <a:avLst/>
          </a:prstGeom>
          <a:solidFill>
            <a:schemeClr val="bg1"/>
          </a:solidFill>
          <a:ln>
            <a:solidFill>
              <a:schemeClr val="bg2">
                <a:lumMod val="1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1D859D9-87EC-417A-AE5E-505124B43BFD}"/>
              </a:ext>
            </a:extLst>
          </p:cNvPr>
          <p:cNvSpPr txBox="1"/>
          <p:nvPr/>
        </p:nvSpPr>
        <p:spPr>
          <a:xfrm>
            <a:off x="5193016" y="1664679"/>
            <a:ext cx="1413239"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latin typeface="Lushlife" panose="00000400000000000000" pitchFamily="2" charset="0"/>
              </a:rPr>
              <a:t>Nineveh</a:t>
            </a:r>
          </a:p>
        </p:txBody>
      </p:sp>
    </p:spTree>
    <p:extLst>
      <p:ext uri="{BB962C8B-B14F-4D97-AF65-F5344CB8AC3E}">
        <p14:creationId xmlns:p14="http://schemas.microsoft.com/office/powerpoint/2010/main" val="252649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1000"/>
                                        <p:tgtEl>
                                          <p:spTgt spid="11"/>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75-77</a:t>
            </a:r>
          </a:p>
        </p:txBody>
      </p:sp>
      <p:pic>
        <p:nvPicPr>
          <p:cNvPr id="1026" name="Picture 2" descr="Related image">
            <a:extLst>
              <a:ext uri="{FF2B5EF4-FFF2-40B4-BE49-F238E27FC236}">
                <a16:creationId xmlns:a16="http://schemas.microsoft.com/office/drawing/2014/main" id="{C07F5928-FE48-4C6D-B506-120BAB113C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900" y="915081"/>
            <a:ext cx="6694766" cy="4157662"/>
          </a:xfrm>
          <a:prstGeom prst="rect">
            <a:avLst/>
          </a:prstGeom>
          <a:noFill/>
          <a:effectLst>
            <a:outerShdw blurRad="127000" dist="317500" dir="5400000" sx="97000" sy="97000" algn="t" rotWithShape="0">
              <a:schemeClr val="bg1">
                <a:alpha val="40000"/>
              </a:schemeClr>
            </a:outerShdw>
          </a:effectLst>
          <a:extLst>
            <a:ext uri="{909E8E84-426E-40DD-AFC4-6F175D3DCCD1}">
              <a14:hiddenFill xmlns:a14="http://schemas.microsoft.com/office/drawing/2010/main">
                <a:solidFill>
                  <a:srgbClr val="FFFFFF"/>
                </a:solidFill>
              </a14:hiddenFill>
            </a:ext>
          </a:extLst>
        </p:spPr>
      </p:pic>
      <p:sp>
        <p:nvSpPr>
          <p:cNvPr id="10" name="Freeform: Shape 9">
            <a:extLst>
              <a:ext uri="{FF2B5EF4-FFF2-40B4-BE49-F238E27FC236}">
                <a16:creationId xmlns:a16="http://schemas.microsoft.com/office/drawing/2014/main" id="{AE6A6163-E700-4051-A398-2D8648CDCE43}"/>
              </a:ext>
            </a:extLst>
          </p:cNvPr>
          <p:cNvSpPr/>
          <p:nvPr/>
        </p:nvSpPr>
        <p:spPr>
          <a:xfrm>
            <a:off x="1103086" y="914400"/>
            <a:ext cx="6705600" cy="4158343"/>
          </a:xfrm>
          <a:custGeom>
            <a:avLst/>
            <a:gdLst>
              <a:gd name="connsiteX0" fmla="*/ 5965369 w 6705600"/>
              <a:gd name="connsiteY0" fmla="*/ 2694215 h 4158343"/>
              <a:gd name="connsiteX1" fmla="*/ 5573483 w 6705600"/>
              <a:gd name="connsiteY1" fmla="*/ 2721428 h 4158343"/>
              <a:gd name="connsiteX2" fmla="*/ 5050969 w 6705600"/>
              <a:gd name="connsiteY2" fmla="*/ 3033485 h 4158343"/>
              <a:gd name="connsiteX3" fmla="*/ 5043712 w 6705600"/>
              <a:gd name="connsiteY3" fmla="*/ 3098800 h 4158343"/>
              <a:gd name="connsiteX4" fmla="*/ 4971140 w 6705600"/>
              <a:gd name="connsiteY4" fmla="*/ 3367314 h 4158343"/>
              <a:gd name="connsiteX5" fmla="*/ 5515426 w 6705600"/>
              <a:gd name="connsiteY5" fmla="*/ 3374571 h 4158343"/>
              <a:gd name="connsiteX6" fmla="*/ 5972626 w 6705600"/>
              <a:gd name="connsiteY6" fmla="*/ 3352800 h 4158343"/>
              <a:gd name="connsiteX7" fmla="*/ 6175826 w 6705600"/>
              <a:gd name="connsiteY7" fmla="*/ 3592286 h 4158343"/>
              <a:gd name="connsiteX8" fmla="*/ 6175826 w 6705600"/>
              <a:gd name="connsiteY8" fmla="*/ 4013200 h 4158343"/>
              <a:gd name="connsiteX9" fmla="*/ 6408055 w 6705600"/>
              <a:gd name="connsiteY9" fmla="*/ 3991428 h 4158343"/>
              <a:gd name="connsiteX10" fmla="*/ 6705598 w 6705600"/>
              <a:gd name="connsiteY10" fmla="*/ 3737428 h 4158343"/>
              <a:gd name="connsiteX11" fmla="*/ 6683826 w 6705600"/>
              <a:gd name="connsiteY11" fmla="*/ 2975428 h 4158343"/>
              <a:gd name="connsiteX12" fmla="*/ 6335483 w 6705600"/>
              <a:gd name="connsiteY12" fmla="*/ 2735943 h 4158343"/>
              <a:gd name="connsiteX13" fmla="*/ 5965369 w 6705600"/>
              <a:gd name="connsiteY13" fmla="*/ 2694215 h 4158343"/>
              <a:gd name="connsiteX14" fmla="*/ 0 w 6705600"/>
              <a:gd name="connsiteY14" fmla="*/ 0 h 4158343"/>
              <a:gd name="connsiteX15" fmla="*/ 6705600 w 6705600"/>
              <a:gd name="connsiteY15" fmla="*/ 0 h 4158343"/>
              <a:gd name="connsiteX16" fmla="*/ 6705600 w 6705600"/>
              <a:gd name="connsiteY16" fmla="*/ 4158343 h 4158343"/>
              <a:gd name="connsiteX17" fmla="*/ 0 w 6705600"/>
              <a:gd name="connsiteY17" fmla="*/ 4158343 h 415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05600" h="4158343">
                <a:moveTo>
                  <a:pt x="5965369" y="2694215"/>
                </a:moveTo>
                <a:cubicBezTo>
                  <a:pt x="5824761" y="2689679"/>
                  <a:pt x="5680526" y="2696633"/>
                  <a:pt x="5573483" y="2721428"/>
                </a:cubicBezTo>
                <a:cubicBezTo>
                  <a:pt x="5359398" y="2771018"/>
                  <a:pt x="5205183" y="2865966"/>
                  <a:pt x="5050969" y="3033485"/>
                </a:cubicBezTo>
                <a:lnTo>
                  <a:pt x="5043712" y="3098800"/>
                </a:lnTo>
                <a:cubicBezTo>
                  <a:pt x="5049760" y="3101824"/>
                  <a:pt x="4899778" y="3380619"/>
                  <a:pt x="4971140" y="3367314"/>
                </a:cubicBezTo>
                <a:cubicBezTo>
                  <a:pt x="4974164" y="3365802"/>
                  <a:pt x="5436807" y="3379409"/>
                  <a:pt x="5515426" y="3374571"/>
                </a:cubicBezTo>
                <a:cubicBezTo>
                  <a:pt x="5688992" y="3345542"/>
                  <a:pt x="5862559" y="3316514"/>
                  <a:pt x="5972626" y="3352800"/>
                </a:cubicBezTo>
                <a:cubicBezTo>
                  <a:pt x="6082693" y="3389086"/>
                  <a:pt x="6141959" y="3482219"/>
                  <a:pt x="6175826" y="3592286"/>
                </a:cubicBezTo>
                <a:cubicBezTo>
                  <a:pt x="6209693" y="3702353"/>
                  <a:pt x="6137121" y="3946676"/>
                  <a:pt x="6175826" y="4013200"/>
                </a:cubicBezTo>
                <a:cubicBezTo>
                  <a:pt x="6214531" y="4079724"/>
                  <a:pt x="6319760" y="4037390"/>
                  <a:pt x="6408055" y="3991428"/>
                </a:cubicBezTo>
                <a:cubicBezTo>
                  <a:pt x="6496350" y="3945466"/>
                  <a:pt x="6659636" y="3906761"/>
                  <a:pt x="6705598" y="3737428"/>
                </a:cubicBezTo>
                <a:lnTo>
                  <a:pt x="6683826" y="2975428"/>
                </a:lnTo>
                <a:cubicBezTo>
                  <a:pt x="6622140" y="2808514"/>
                  <a:pt x="6520540" y="2778276"/>
                  <a:pt x="6335483" y="2735943"/>
                </a:cubicBezTo>
                <a:cubicBezTo>
                  <a:pt x="6242955" y="2714777"/>
                  <a:pt x="6105976" y="2698750"/>
                  <a:pt x="5965369" y="2694215"/>
                </a:cubicBezTo>
                <a:close/>
                <a:moveTo>
                  <a:pt x="0" y="0"/>
                </a:moveTo>
                <a:lnTo>
                  <a:pt x="6705600" y="0"/>
                </a:lnTo>
                <a:lnTo>
                  <a:pt x="6705600" y="4158343"/>
                </a:lnTo>
                <a:lnTo>
                  <a:pt x="0" y="4158343"/>
                </a:lnTo>
                <a:close/>
              </a:path>
            </a:pathLst>
          </a:custGeom>
          <a:solidFill>
            <a:srgbClr val="18171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3414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75-77</a:t>
            </a:r>
          </a:p>
        </p:txBody>
      </p:sp>
    </p:spTree>
    <p:extLst>
      <p:ext uri="{BB962C8B-B14F-4D97-AF65-F5344CB8AC3E}">
        <p14:creationId xmlns:p14="http://schemas.microsoft.com/office/powerpoint/2010/main" val="181846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75-77</a:t>
            </a:r>
          </a:p>
        </p:txBody>
      </p:sp>
      <p:pic>
        <p:nvPicPr>
          <p:cNvPr id="2050" name="Picture 2" descr="Related image">
            <a:extLst>
              <a:ext uri="{FF2B5EF4-FFF2-40B4-BE49-F238E27FC236}">
                <a16:creationId xmlns:a16="http://schemas.microsoft.com/office/drawing/2014/main" id="{B6775CE9-6B60-4298-A0E7-E471B7058F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319" y="681786"/>
            <a:ext cx="3311193" cy="5581097"/>
          </a:xfrm>
          <a:prstGeom prst="rect">
            <a:avLst/>
          </a:prstGeom>
          <a:noFill/>
          <a:effectLst>
            <a:outerShdw blurRad="127000" dist="317500" dir="5400000" sx="97000" sy="97000" algn="t" rotWithShape="0">
              <a:schemeClr val="bg1">
                <a:alpha val="4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498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5509200"/>
          </a:xfrm>
          <a:prstGeom prst="rect">
            <a:avLst/>
          </a:prstGeom>
          <a:noFill/>
        </p:spPr>
        <p:txBody>
          <a:bodyPr wrap="square" rtlCol="0">
            <a:spAutoFit/>
          </a:bodyPr>
          <a:lstStyle/>
          <a:p>
            <a:r>
              <a:rPr lang="en-US" sz="3200" dirty="0">
                <a:solidFill>
                  <a:schemeClr val="accent4">
                    <a:lumMod val="40000"/>
                    <a:lumOff val="60000"/>
                  </a:schemeClr>
                </a:solidFill>
              </a:rPr>
              <a:t>Jonathan Edwards (1703-1758) ~ </a:t>
            </a:r>
            <a:r>
              <a:rPr lang="en-US" sz="3200" dirty="0"/>
              <a:t>“Unconverted men walk over the pit of hell on a rotten covering, and there are innumerable places in this covering so weak that they will not bear their weight, and these places are not seen … </a:t>
            </a:r>
          </a:p>
          <a:p>
            <a:r>
              <a:rPr lang="en-US" sz="3200" dirty="0"/>
              <a:t>“Your wickedness makes you as it were heavy as lead, and to tend downwards with great weight and pressure towards hell; and if God should let you go, you would immediately sink and swiftly descend and plunge into the bottomless gulf, and your healthy constitution, and your own care and prudence, and best contrivance, and all</a:t>
            </a:r>
          </a:p>
          <a:p>
            <a:r>
              <a:rPr lang="en-US" sz="3200" dirty="0"/>
              <a:t>your righteousness, would have no more influence to</a:t>
            </a: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75-77</a:t>
            </a:r>
          </a:p>
        </p:txBody>
      </p:sp>
    </p:spTree>
    <p:extLst>
      <p:ext uri="{BB962C8B-B14F-4D97-AF65-F5344CB8AC3E}">
        <p14:creationId xmlns:p14="http://schemas.microsoft.com/office/powerpoint/2010/main" val="248715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5509200"/>
          </a:xfrm>
          <a:prstGeom prst="rect">
            <a:avLst/>
          </a:prstGeom>
          <a:noFill/>
        </p:spPr>
        <p:txBody>
          <a:bodyPr wrap="square" rtlCol="0">
            <a:spAutoFit/>
          </a:bodyPr>
          <a:lstStyle/>
          <a:p>
            <a:r>
              <a:rPr lang="en-US" sz="3200" dirty="0">
                <a:solidFill>
                  <a:schemeClr val="accent4">
                    <a:lumMod val="40000"/>
                    <a:lumOff val="60000"/>
                  </a:schemeClr>
                </a:solidFill>
              </a:rPr>
              <a:t>Jonathan Edwards (1703-1758) ~ </a:t>
            </a:r>
            <a:r>
              <a:rPr lang="en-US" sz="3200" dirty="0"/>
              <a:t>uphold you and keep you out of hell, than a spider’s web would have to stop a falling rock … </a:t>
            </a:r>
          </a:p>
          <a:p>
            <a:r>
              <a:rPr lang="en-US" sz="3200" dirty="0"/>
              <a:t>“The bow of God’s wrath is bent, and the arrow made ready on the string, and justice bends the arrow at your heart, and strains the bow, and it is nothing but the mere pleasure of God, and that of an angry God, without any promise or obligation at all, that keeps the arrow one moment from being made drunk with your blood ...</a:t>
            </a:r>
          </a:p>
          <a:p>
            <a:r>
              <a:rPr lang="en-US" sz="3200" dirty="0"/>
              <a:t>“O sinner! Consider the fearful danger you are in: it is</a:t>
            </a:r>
          </a:p>
          <a:p>
            <a:r>
              <a:rPr lang="en-US" sz="3200" dirty="0"/>
              <a:t>a great furnace of wrath, a wide and bottomless pit, </a:t>
            </a: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75-77</a:t>
            </a:r>
          </a:p>
        </p:txBody>
      </p:sp>
    </p:spTree>
    <p:extLst>
      <p:ext uri="{BB962C8B-B14F-4D97-AF65-F5344CB8AC3E}">
        <p14:creationId xmlns:p14="http://schemas.microsoft.com/office/powerpoint/2010/main" val="129548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6001643"/>
          </a:xfrm>
          <a:prstGeom prst="rect">
            <a:avLst/>
          </a:prstGeom>
          <a:noFill/>
        </p:spPr>
        <p:txBody>
          <a:bodyPr wrap="square" rtlCol="0">
            <a:spAutoFit/>
          </a:bodyPr>
          <a:lstStyle/>
          <a:p>
            <a:r>
              <a:rPr lang="en-US" sz="3200" dirty="0">
                <a:solidFill>
                  <a:schemeClr val="accent4">
                    <a:lumMod val="40000"/>
                    <a:lumOff val="60000"/>
                  </a:schemeClr>
                </a:solidFill>
              </a:rPr>
              <a:t>Jonathan Edwards (1703-1758) ~ </a:t>
            </a:r>
            <a:r>
              <a:rPr lang="en-US" sz="3200" dirty="0"/>
              <a:t>full of the fire of wrath, that you are held over in the hand of that God, whose wrath is provoked and incensed as much against you, as against many of the damned in hell.</a:t>
            </a:r>
          </a:p>
          <a:p>
            <a:r>
              <a:rPr lang="en-US" sz="3200" dirty="0"/>
              <a:t>“You hang by a slender thread, with the flames of divine wrath flashing about it, and ready every moment to singe it, and burn it asunder; and you have no interest in any Mediator, and nothing to lay hold of to save yourself, nothing to keep off the flames of wrath, nothing of your own, nothing that you ever have done, nothing that you can do, to induce God to spare you one moment.”</a:t>
            </a:r>
          </a:p>
          <a:p>
            <a:endParaRPr lang="en-US" sz="3200" dirty="0"/>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75-77</a:t>
            </a:r>
          </a:p>
        </p:txBody>
      </p:sp>
    </p:spTree>
    <p:extLst>
      <p:ext uri="{BB962C8B-B14F-4D97-AF65-F5344CB8AC3E}">
        <p14:creationId xmlns:p14="http://schemas.microsoft.com/office/powerpoint/2010/main" val="240581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75-77</a:t>
            </a:r>
          </a:p>
        </p:txBody>
      </p:sp>
    </p:spTree>
    <p:extLst>
      <p:ext uri="{BB962C8B-B14F-4D97-AF65-F5344CB8AC3E}">
        <p14:creationId xmlns:p14="http://schemas.microsoft.com/office/powerpoint/2010/main" val="326267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2554545"/>
          </a:xfrm>
          <a:prstGeom prst="rect">
            <a:avLst/>
          </a:prstGeom>
          <a:noFill/>
        </p:spPr>
        <p:txBody>
          <a:bodyPr wrap="square" rtlCol="0">
            <a:spAutoFit/>
          </a:bodyPr>
          <a:lstStyle/>
          <a:p>
            <a:r>
              <a:rPr lang="en-US" sz="3200" dirty="0">
                <a:solidFill>
                  <a:schemeClr val="accent4">
                    <a:lumMod val="40000"/>
                    <a:lumOff val="60000"/>
                  </a:schemeClr>
                </a:solidFill>
              </a:rPr>
              <a:t>C. H. Spurgeon ~ </a:t>
            </a:r>
            <a:r>
              <a:rPr lang="en-US" sz="3200" dirty="0"/>
              <a:t>“To vow or not is a matter of choice, but to discharge our vows is our bounden duty. He who would defraud God, his own God, is a wretch indeed. He keeps his promises, let not his people fail in theirs. He is their faithful God and deserves to have a faithful people.”</a:t>
            </a:r>
            <a:endParaRPr lang="en-US" sz="72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75-77</a:t>
            </a:r>
          </a:p>
        </p:txBody>
      </p:sp>
    </p:spTree>
    <p:extLst>
      <p:ext uri="{BB962C8B-B14F-4D97-AF65-F5344CB8AC3E}">
        <p14:creationId xmlns:p14="http://schemas.microsoft.com/office/powerpoint/2010/main" val="121253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75-77</a:t>
            </a:r>
          </a:p>
        </p:txBody>
      </p:sp>
    </p:spTree>
    <p:extLst>
      <p:ext uri="{BB962C8B-B14F-4D97-AF65-F5344CB8AC3E}">
        <p14:creationId xmlns:p14="http://schemas.microsoft.com/office/powerpoint/2010/main" val="407939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646331"/>
          </a:xfrm>
          <a:prstGeom prst="rect">
            <a:avLst/>
          </a:prstGeom>
          <a:noFill/>
        </p:spPr>
        <p:txBody>
          <a:bodyPr wrap="square" rtlCol="0">
            <a:spAutoFit/>
          </a:bodyPr>
          <a:lstStyle/>
          <a:p>
            <a:r>
              <a:rPr lang="en-US" sz="3600" dirty="0">
                <a:solidFill>
                  <a:schemeClr val="accent4">
                    <a:lumMod val="40000"/>
                    <a:lumOff val="60000"/>
                  </a:schemeClr>
                </a:solidFill>
              </a:rPr>
              <a:t>Hand</a:t>
            </a:r>
            <a:r>
              <a:rPr lang="en-US" sz="3600" dirty="0"/>
              <a:t> ~ KJV, </a:t>
            </a:r>
            <a:r>
              <a:rPr lang="en-US" sz="3600" dirty="0">
                <a:solidFill>
                  <a:schemeClr val="accent4">
                    <a:lumMod val="40000"/>
                    <a:lumOff val="60000"/>
                  </a:schemeClr>
                </a:solidFill>
              </a:rPr>
              <a:t>sore</a:t>
            </a:r>
            <a:endParaRPr lang="en-US" sz="138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75-77</a:t>
            </a:r>
          </a:p>
        </p:txBody>
      </p:sp>
    </p:spTree>
    <p:extLst>
      <p:ext uri="{BB962C8B-B14F-4D97-AF65-F5344CB8AC3E}">
        <p14:creationId xmlns:p14="http://schemas.microsoft.com/office/powerpoint/2010/main" val="329529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1077218"/>
          </a:xfrm>
          <a:prstGeom prst="rect">
            <a:avLst/>
          </a:prstGeom>
          <a:noFill/>
        </p:spPr>
        <p:txBody>
          <a:bodyPr wrap="square" rtlCol="0">
            <a:spAutoFit/>
          </a:bodyPr>
          <a:lstStyle/>
          <a:p>
            <a:r>
              <a:rPr lang="en-US" sz="3200" dirty="0">
                <a:solidFill>
                  <a:schemeClr val="accent4">
                    <a:lumMod val="40000"/>
                    <a:lumOff val="60000"/>
                  </a:schemeClr>
                </a:solidFill>
              </a:rPr>
              <a:t>Typical Assyrian kings’ inscription ~ </a:t>
            </a:r>
            <a:r>
              <a:rPr lang="en-US" sz="3200" dirty="0"/>
              <a:t>“I destroyed, devastated and burned with fire.”</a:t>
            </a:r>
            <a:endParaRPr lang="en-US" sz="72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75-77</a:t>
            </a:r>
          </a:p>
        </p:txBody>
      </p:sp>
      <p:sp>
        <p:nvSpPr>
          <p:cNvPr id="6" name="TextBox 5">
            <a:extLst>
              <a:ext uri="{FF2B5EF4-FFF2-40B4-BE49-F238E27FC236}">
                <a16:creationId xmlns:a16="http://schemas.microsoft.com/office/drawing/2014/main" id="{ECF045DF-2A73-4D4E-9DD0-2EEDF7CD3025}"/>
              </a:ext>
            </a:extLst>
          </p:cNvPr>
          <p:cNvSpPr txBox="1"/>
          <p:nvPr/>
        </p:nvSpPr>
        <p:spPr>
          <a:xfrm>
            <a:off x="461476" y="1722723"/>
            <a:ext cx="8229600" cy="2062103"/>
          </a:xfrm>
          <a:prstGeom prst="rect">
            <a:avLst/>
          </a:prstGeom>
          <a:noFill/>
        </p:spPr>
        <p:txBody>
          <a:bodyPr wrap="square" rtlCol="0">
            <a:spAutoFit/>
          </a:bodyPr>
          <a:lstStyle/>
          <a:p>
            <a:r>
              <a:rPr lang="en-US" sz="3200" dirty="0" err="1">
                <a:solidFill>
                  <a:schemeClr val="accent4">
                    <a:lumMod val="40000"/>
                    <a:lumOff val="60000"/>
                  </a:schemeClr>
                </a:solidFill>
              </a:rPr>
              <a:t>Ashurnasirpal</a:t>
            </a:r>
            <a:r>
              <a:rPr lang="en-US" sz="3200" dirty="0">
                <a:solidFill>
                  <a:schemeClr val="accent4">
                    <a:lumMod val="40000"/>
                    <a:lumOff val="60000"/>
                  </a:schemeClr>
                </a:solidFill>
              </a:rPr>
              <a:t> II (ruled 883-859 BC) ~ </a:t>
            </a:r>
            <a:r>
              <a:rPr lang="en-US" sz="3200" dirty="0"/>
              <a:t>“I flayed many right through my land and draped their skins over the walls. I burned their adolescent boys and girls . . . a pillar of heads I erected in front of the city.”</a:t>
            </a:r>
          </a:p>
        </p:txBody>
      </p:sp>
    </p:spTree>
    <p:extLst>
      <p:ext uri="{BB962C8B-B14F-4D97-AF65-F5344CB8AC3E}">
        <p14:creationId xmlns:p14="http://schemas.microsoft.com/office/powerpoint/2010/main" val="179447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3" presetClass="emph" presetSubtype="2" fill="hold" grpId="1" nodeType="withEffect">
                                  <p:stCondLst>
                                    <p:cond delay="0"/>
                                  </p:stCondLst>
                                  <p:childTnLst>
                                    <p:animClr clrSpc="rgb" dir="cw">
                                      <p:cBhvr override="childStyle">
                                        <p:cTn id="14" dur="2000" fill="hold"/>
                                        <p:tgtEl>
                                          <p:spTgt spid="5"/>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75-77</a:t>
            </a:r>
          </a:p>
        </p:txBody>
      </p:sp>
    </p:spTree>
    <p:extLst>
      <p:ext uri="{BB962C8B-B14F-4D97-AF65-F5344CB8AC3E}">
        <p14:creationId xmlns:p14="http://schemas.microsoft.com/office/powerpoint/2010/main" val="241992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584775"/>
          </a:xfrm>
          <a:prstGeom prst="rect">
            <a:avLst/>
          </a:prstGeom>
          <a:noFill/>
        </p:spPr>
        <p:txBody>
          <a:bodyPr wrap="square" rtlCol="0">
            <a:spAutoFit/>
          </a:bodyPr>
          <a:lstStyle/>
          <a:p>
            <a:r>
              <a:rPr lang="en-US" sz="3200" dirty="0"/>
              <a:t>KJV ~ </a:t>
            </a:r>
            <a:r>
              <a:rPr lang="en-US" sz="3200" dirty="0">
                <a:solidFill>
                  <a:schemeClr val="accent4">
                    <a:lumMod val="40000"/>
                    <a:lumOff val="60000"/>
                  </a:schemeClr>
                </a:solidFill>
              </a:rPr>
              <a:t>Is His mercy clean gone forever?</a:t>
            </a:r>
            <a:endParaRPr lang="en-US" sz="287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75-77</a:t>
            </a:r>
          </a:p>
        </p:txBody>
      </p:sp>
    </p:spTree>
    <p:extLst>
      <p:ext uri="{BB962C8B-B14F-4D97-AF65-F5344CB8AC3E}">
        <p14:creationId xmlns:p14="http://schemas.microsoft.com/office/powerpoint/2010/main" val="14451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75-77</a:t>
            </a:r>
          </a:p>
        </p:txBody>
      </p:sp>
    </p:spTree>
    <p:extLst>
      <p:ext uri="{BB962C8B-B14F-4D97-AF65-F5344CB8AC3E}">
        <p14:creationId xmlns:p14="http://schemas.microsoft.com/office/powerpoint/2010/main" val="2597934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a:effectLst>
            <a:softEdge rad="127000"/>
          </a:effectLst>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75-77</a:t>
            </a:r>
          </a:p>
        </p:txBody>
      </p:sp>
      <p:pic>
        <p:nvPicPr>
          <p:cNvPr id="1026" name="Picture 2" descr="2">
            <a:extLst>
              <a:ext uri="{FF2B5EF4-FFF2-40B4-BE49-F238E27FC236}">
                <a16:creationId xmlns:a16="http://schemas.microsoft.com/office/drawing/2014/main" id="{88B1E1C1-2B64-4AB6-89D2-AAA66F0AB0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682" y="877548"/>
            <a:ext cx="7151404" cy="4695938"/>
          </a:xfrm>
          <a:prstGeom prst="rect">
            <a:avLst/>
          </a:prstGeom>
          <a:noFill/>
          <a:effectLst>
            <a:outerShdw blurRad="127000" dist="317500" dir="5400000" sx="97000" sy="97000" algn="t" rotWithShape="0">
              <a:schemeClr val="bg1">
                <a:alpha val="40000"/>
              </a:schemeClr>
            </a:outerShdw>
          </a:effectLst>
          <a:extLst>
            <a:ext uri="{909E8E84-426E-40DD-AFC4-6F175D3DCCD1}">
              <a14:hiddenFill xmlns:a14="http://schemas.microsoft.com/office/drawing/2010/main">
                <a:solidFill>
                  <a:srgbClr val="FFFFFF"/>
                </a:solidFill>
              </a14:hiddenFill>
            </a:ext>
          </a:extLst>
        </p:spPr>
      </p:pic>
      <p:sp>
        <p:nvSpPr>
          <p:cNvPr id="10" name="Freeform: Shape 9">
            <a:extLst>
              <a:ext uri="{FF2B5EF4-FFF2-40B4-BE49-F238E27FC236}">
                <a16:creationId xmlns:a16="http://schemas.microsoft.com/office/drawing/2014/main" id="{D27C1B3A-9587-4AE2-8109-0D85B8F0F86B}"/>
              </a:ext>
            </a:extLst>
          </p:cNvPr>
          <p:cNvSpPr/>
          <p:nvPr/>
        </p:nvSpPr>
        <p:spPr>
          <a:xfrm>
            <a:off x="820057" y="863600"/>
            <a:ext cx="7206343" cy="4709886"/>
          </a:xfrm>
          <a:custGeom>
            <a:avLst/>
            <a:gdLst>
              <a:gd name="connsiteX0" fmla="*/ 7155543 w 7155543"/>
              <a:gd name="connsiteY0" fmla="*/ 1110343 h 4702629"/>
              <a:gd name="connsiteX1" fmla="*/ 7141029 w 7155543"/>
              <a:gd name="connsiteY1" fmla="*/ 1525029 h 4702629"/>
              <a:gd name="connsiteX2" fmla="*/ 7141029 w 7155543"/>
              <a:gd name="connsiteY2" fmla="*/ 1112178 h 4702629"/>
              <a:gd name="connsiteX3" fmla="*/ 2876087 w 7155543"/>
              <a:gd name="connsiteY3" fmla="*/ 7257 h 4702629"/>
              <a:gd name="connsiteX4" fmla="*/ 7141029 w 7155543"/>
              <a:gd name="connsiteY4" fmla="*/ 7257 h 4702629"/>
              <a:gd name="connsiteX5" fmla="*/ 7141029 w 7155543"/>
              <a:gd name="connsiteY5" fmla="*/ 1112178 h 4702629"/>
              <a:gd name="connsiteX6" fmla="*/ 6524172 w 7155543"/>
              <a:gd name="connsiteY6" fmla="*/ 1190171 h 4702629"/>
              <a:gd name="connsiteX7" fmla="*/ 6408058 w 7155543"/>
              <a:gd name="connsiteY7" fmla="*/ 1132114 h 4702629"/>
              <a:gd name="connsiteX8" fmla="*/ 5979886 w 7155543"/>
              <a:gd name="connsiteY8" fmla="*/ 1306286 h 4702629"/>
              <a:gd name="connsiteX9" fmla="*/ 5842001 w 7155543"/>
              <a:gd name="connsiteY9" fmla="*/ 1364343 h 4702629"/>
              <a:gd name="connsiteX10" fmla="*/ 5399315 w 7155543"/>
              <a:gd name="connsiteY10" fmla="*/ 1204686 h 4702629"/>
              <a:gd name="connsiteX11" fmla="*/ 5326743 w 7155543"/>
              <a:gd name="connsiteY11" fmla="*/ 1161143 h 4702629"/>
              <a:gd name="connsiteX12" fmla="*/ 5326743 w 7155543"/>
              <a:gd name="connsiteY12" fmla="*/ 921657 h 4702629"/>
              <a:gd name="connsiteX13" fmla="*/ 5094515 w 7155543"/>
              <a:gd name="connsiteY13" fmla="*/ 769257 h 4702629"/>
              <a:gd name="connsiteX14" fmla="*/ 4855029 w 7155543"/>
              <a:gd name="connsiteY14" fmla="*/ 660400 h 4702629"/>
              <a:gd name="connsiteX15" fmla="*/ 4434115 w 7155543"/>
              <a:gd name="connsiteY15" fmla="*/ 624114 h 4702629"/>
              <a:gd name="connsiteX16" fmla="*/ 4267201 w 7155543"/>
              <a:gd name="connsiteY16" fmla="*/ 791029 h 4702629"/>
              <a:gd name="connsiteX17" fmla="*/ 3548743 w 7155543"/>
              <a:gd name="connsiteY17" fmla="*/ 740229 h 4702629"/>
              <a:gd name="connsiteX18" fmla="*/ 2931886 w 7155543"/>
              <a:gd name="connsiteY18" fmla="*/ 696686 h 4702629"/>
              <a:gd name="connsiteX19" fmla="*/ 2808515 w 7155543"/>
              <a:gd name="connsiteY19" fmla="*/ 638629 h 4702629"/>
              <a:gd name="connsiteX20" fmla="*/ 2830286 w 7155543"/>
              <a:gd name="connsiteY20" fmla="*/ 478971 h 4702629"/>
              <a:gd name="connsiteX21" fmla="*/ 2830286 w 7155543"/>
              <a:gd name="connsiteY21" fmla="*/ 377371 h 4702629"/>
              <a:gd name="connsiteX22" fmla="*/ 2975429 w 7155543"/>
              <a:gd name="connsiteY22" fmla="*/ 326571 h 4702629"/>
              <a:gd name="connsiteX23" fmla="*/ 0 w 7155543"/>
              <a:gd name="connsiteY23" fmla="*/ 7257 h 4702629"/>
              <a:gd name="connsiteX24" fmla="*/ 2300515 w 7155543"/>
              <a:gd name="connsiteY24" fmla="*/ 7257 h 4702629"/>
              <a:gd name="connsiteX25" fmla="*/ 1727201 w 7155543"/>
              <a:gd name="connsiteY25" fmla="*/ 14514 h 4702629"/>
              <a:gd name="connsiteX26" fmla="*/ 1574801 w 7155543"/>
              <a:gd name="connsiteY26" fmla="*/ 326571 h 4702629"/>
              <a:gd name="connsiteX27" fmla="*/ 1436915 w 7155543"/>
              <a:gd name="connsiteY27" fmla="*/ 551543 h 4702629"/>
              <a:gd name="connsiteX28" fmla="*/ 1407886 w 7155543"/>
              <a:gd name="connsiteY28" fmla="*/ 885371 h 4702629"/>
              <a:gd name="connsiteX29" fmla="*/ 1226458 w 7155543"/>
              <a:gd name="connsiteY29" fmla="*/ 1153886 h 4702629"/>
              <a:gd name="connsiteX30" fmla="*/ 1139372 w 7155543"/>
              <a:gd name="connsiteY30" fmla="*/ 1400629 h 4702629"/>
              <a:gd name="connsiteX31" fmla="*/ 1139372 w 7155543"/>
              <a:gd name="connsiteY31" fmla="*/ 1647371 h 4702629"/>
              <a:gd name="connsiteX32" fmla="*/ 1088572 w 7155543"/>
              <a:gd name="connsiteY32" fmla="*/ 1988457 h 4702629"/>
              <a:gd name="connsiteX33" fmla="*/ 1045029 w 7155543"/>
              <a:gd name="connsiteY33" fmla="*/ 2576286 h 4702629"/>
              <a:gd name="connsiteX34" fmla="*/ 979715 w 7155543"/>
              <a:gd name="connsiteY34" fmla="*/ 2873829 h 4702629"/>
              <a:gd name="connsiteX35" fmla="*/ 1066801 w 7155543"/>
              <a:gd name="connsiteY35" fmla="*/ 3142343 h 4702629"/>
              <a:gd name="connsiteX36" fmla="*/ 1378858 w 7155543"/>
              <a:gd name="connsiteY36" fmla="*/ 3287486 h 4702629"/>
              <a:gd name="connsiteX37" fmla="*/ 2315029 w 7155543"/>
              <a:gd name="connsiteY37" fmla="*/ 3258457 h 4702629"/>
              <a:gd name="connsiteX38" fmla="*/ 2779486 w 7155543"/>
              <a:gd name="connsiteY38" fmla="*/ 3258457 h 4702629"/>
              <a:gd name="connsiteX39" fmla="*/ 3214915 w 7155543"/>
              <a:gd name="connsiteY39" fmla="*/ 3164114 h 4702629"/>
              <a:gd name="connsiteX40" fmla="*/ 3410858 w 7155543"/>
              <a:gd name="connsiteY40" fmla="*/ 2837543 h 4702629"/>
              <a:gd name="connsiteX41" fmla="*/ 3214915 w 7155543"/>
              <a:gd name="connsiteY41" fmla="*/ 2706914 h 4702629"/>
              <a:gd name="connsiteX42" fmla="*/ 2939143 w 7155543"/>
              <a:gd name="connsiteY42" fmla="*/ 2605314 h 4702629"/>
              <a:gd name="connsiteX43" fmla="*/ 2750458 w 7155543"/>
              <a:gd name="connsiteY43" fmla="*/ 2561771 h 4702629"/>
              <a:gd name="connsiteX44" fmla="*/ 2489201 w 7155543"/>
              <a:gd name="connsiteY44" fmla="*/ 1473200 h 4702629"/>
              <a:gd name="connsiteX45" fmla="*/ 2489201 w 7155543"/>
              <a:gd name="connsiteY45" fmla="*/ 1415143 h 4702629"/>
              <a:gd name="connsiteX46" fmla="*/ 2997201 w 7155543"/>
              <a:gd name="connsiteY46" fmla="*/ 1422400 h 4702629"/>
              <a:gd name="connsiteX47" fmla="*/ 3127829 w 7155543"/>
              <a:gd name="connsiteY47" fmla="*/ 1545771 h 4702629"/>
              <a:gd name="connsiteX48" fmla="*/ 3505201 w 7155543"/>
              <a:gd name="connsiteY48" fmla="*/ 1545771 h 4702629"/>
              <a:gd name="connsiteX49" fmla="*/ 3708401 w 7155543"/>
              <a:gd name="connsiteY49" fmla="*/ 1465943 h 4702629"/>
              <a:gd name="connsiteX50" fmla="*/ 4107543 w 7155543"/>
              <a:gd name="connsiteY50" fmla="*/ 1458686 h 4702629"/>
              <a:gd name="connsiteX51" fmla="*/ 4085772 w 7155543"/>
              <a:gd name="connsiteY51" fmla="*/ 1661886 h 4702629"/>
              <a:gd name="connsiteX52" fmla="*/ 4281715 w 7155543"/>
              <a:gd name="connsiteY52" fmla="*/ 1850571 h 4702629"/>
              <a:gd name="connsiteX53" fmla="*/ 4288972 w 7155543"/>
              <a:gd name="connsiteY53" fmla="*/ 2140857 h 4702629"/>
              <a:gd name="connsiteX54" fmla="*/ 4361543 w 7155543"/>
              <a:gd name="connsiteY54" fmla="*/ 2351314 h 4702629"/>
              <a:gd name="connsiteX55" fmla="*/ 4564743 w 7155543"/>
              <a:gd name="connsiteY55" fmla="*/ 2699657 h 4702629"/>
              <a:gd name="connsiteX56" fmla="*/ 4688115 w 7155543"/>
              <a:gd name="connsiteY56" fmla="*/ 2852057 h 4702629"/>
              <a:gd name="connsiteX57" fmla="*/ 5268686 w 7155543"/>
              <a:gd name="connsiteY57" fmla="*/ 3055257 h 4702629"/>
              <a:gd name="connsiteX58" fmla="*/ 5646058 w 7155543"/>
              <a:gd name="connsiteY58" fmla="*/ 3265714 h 4702629"/>
              <a:gd name="connsiteX59" fmla="*/ 5943601 w 7155543"/>
              <a:gd name="connsiteY59" fmla="*/ 3243943 h 4702629"/>
              <a:gd name="connsiteX60" fmla="*/ 6241143 w 7155543"/>
              <a:gd name="connsiteY60" fmla="*/ 3018971 h 4702629"/>
              <a:gd name="connsiteX61" fmla="*/ 6270172 w 7155543"/>
              <a:gd name="connsiteY61" fmla="*/ 2735943 h 4702629"/>
              <a:gd name="connsiteX62" fmla="*/ 6625772 w 7155543"/>
              <a:gd name="connsiteY62" fmla="*/ 2387600 h 4702629"/>
              <a:gd name="connsiteX63" fmla="*/ 7104743 w 7155543"/>
              <a:gd name="connsiteY63" fmla="*/ 2561771 h 4702629"/>
              <a:gd name="connsiteX64" fmla="*/ 7141029 w 7155543"/>
              <a:gd name="connsiteY64" fmla="*/ 1525029 h 4702629"/>
              <a:gd name="connsiteX65" fmla="*/ 7141029 w 7155543"/>
              <a:gd name="connsiteY65" fmla="*/ 4702629 h 4702629"/>
              <a:gd name="connsiteX66" fmla="*/ 0 w 7155543"/>
              <a:gd name="connsiteY66" fmla="*/ 4702629 h 4702629"/>
              <a:gd name="connsiteX67" fmla="*/ 2873829 w 7155543"/>
              <a:gd name="connsiteY67" fmla="*/ 0 h 4702629"/>
              <a:gd name="connsiteX68" fmla="*/ 2876087 w 7155543"/>
              <a:gd name="connsiteY68" fmla="*/ 7257 h 4702629"/>
              <a:gd name="connsiteX69" fmla="*/ 2300515 w 7155543"/>
              <a:gd name="connsiteY69" fmla="*/ 7257 h 4702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7155543" h="4702629">
                <a:moveTo>
                  <a:pt x="7155543" y="1110343"/>
                </a:moveTo>
                <a:lnTo>
                  <a:pt x="7141029" y="1525029"/>
                </a:lnTo>
                <a:lnTo>
                  <a:pt x="7141029" y="1112178"/>
                </a:lnTo>
                <a:close/>
                <a:moveTo>
                  <a:pt x="2876087" y="7257"/>
                </a:moveTo>
                <a:lnTo>
                  <a:pt x="7141029" y="7257"/>
                </a:lnTo>
                <a:lnTo>
                  <a:pt x="7141029" y="1112178"/>
                </a:lnTo>
                <a:lnTo>
                  <a:pt x="6524172" y="1190171"/>
                </a:lnTo>
                <a:lnTo>
                  <a:pt x="6408058" y="1132114"/>
                </a:lnTo>
                <a:lnTo>
                  <a:pt x="5979886" y="1306286"/>
                </a:lnTo>
                <a:lnTo>
                  <a:pt x="5842001" y="1364343"/>
                </a:lnTo>
                <a:lnTo>
                  <a:pt x="5399315" y="1204686"/>
                </a:lnTo>
                <a:lnTo>
                  <a:pt x="5326743" y="1161143"/>
                </a:lnTo>
                <a:lnTo>
                  <a:pt x="5326743" y="921657"/>
                </a:lnTo>
                <a:lnTo>
                  <a:pt x="5094515" y="769257"/>
                </a:lnTo>
                <a:lnTo>
                  <a:pt x="4855029" y="660400"/>
                </a:lnTo>
                <a:lnTo>
                  <a:pt x="4434115" y="624114"/>
                </a:lnTo>
                <a:lnTo>
                  <a:pt x="4267201" y="791029"/>
                </a:lnTo>
                <a:lnTo>
                  <a:pt x="3548743" y="740229"/>
                </a:lnTo>
                <a:lnTo>
                  <a:pt x="2931886" y="696686"/>
                </a:lnTo>
                <a:lnTo>
                  <a:pt x="2808515" y="638629"/>
                </a:lnTo>
                <a:lnTo>
                  <a:pt x="2830286" y="478971"/>
                </a:lnTo>
                <a:lnTo>
                  <a:pt x="2830286" y="377371"/>
                </a:lnTo>
                <a:lnTo>
                  <a:pt x="2975429" y="326571"/>
                </a:lnTo>
                <a:close/>
                <a:moveTo>
                  <a:pt x="0" y="7257"/>
                </a:moveTo>
                <a:lnTo>
                  <a:pt x="2300515" y="7257"/>
                </a:lnTo>
                <a:lnTo>
                  <a:pt x="1727201" y="14514"/>
                </a:lnTo>
                <a:lnTo>
                  <a:pt x="1574801" y="326571"/>
                </a:lnTo>
                <a:lnTo>
                  <a:pt x="1436915" y="551543"/>
                </a:lnTo>
                <a:lnTo>
                  <a:pt x="1407886" y="885371"/>
                </a:lnTo>
                <a:lnTo>
                  <a:pt x="1226458" y="1153886"/>
                </a:lnTo>
                <a:lnTo>
                  <a:pt x="1139372" y="1400629"/>
                </a:lnTo>
                <a:lnTo>
                  <a:pt x="1139372" y="1647371"/>
                </a:lnTo>
                <a:lnTo>
                  <a:pt x="1088572" y="1988457"/>
                </a:lnTo>
                <a:lnTo>
                  <a:pt x="1045029" y="2576286"/>
                </a:lnTo>
                <a:lnTo>
                  <a:pt x="979715" y="2873829"/>
                </a:lnTo>
                <a:lnTo>
                  <a:pt x="1066801" y="3142343"/>
                </a:lnTo>
                <a:lnTo>
                  <a:pt x="1378858" y="3287486"/>
                </a:lnTo>
                <a:lnTo>
                  <a:pt x="2315029" y="3258457"/>
                </a:lnTo>
                <a:lnTo>
                  <a:pt x="2779486" y="3258457"/>
                </a:lnTo>
                <a:lnTo>
                  <a:pt x="3214915" y="3164114"/>
                </a:lnTo>
                <a:lnTo>
                  <a:pt x="3410858" y="2837543"/>
                </a:lnTo>
                <a:lnTo>
                  <a:pt x="3214915" y="2706914"/>
                </a:lnTo>
                <a:lnTo>
                  <a:pt x="2939143" y="2605314"/>
                </a:lnTo>
                <a:lnTo>
                  <a:pt x="2750458" y="2561771"/>
                </a:lnTo>
                <a:lnTo>
                  <a:pt x="2489201" y="1473200"/>
                </a:lnTo>
                <a:lnTo>
                  <a:pt x="2489201" y="1415143"/>
                </a:lnTo>
                <a:lnTo>
                  <a:pt x="2997201" y="1422400"/>
                </a:lnTo>
                <a:lnTo>
                  <a:pt x="3127829" y="1545771"/>
                </a:lnTo>
                <a:lnTo>
                  <a:pt x="3505201" y="1545771"/>
                </a:lnTo>
                <a:lnTo>
                  <a:pt x="3708401" y="1465943"/>
                </a:lnTo>
                <a:lnTo>
                  <a:pt x="4107543" y="1458686"/>
                </a:lnTo>
                <a:lnTo>
                  <a:pt x="4085772" y="1661886"/>
                </a:lnTo>
                <a:lnTo>
                  <a:pt x="4281715" y="1850571"/>
                </a:lnTo>
                <a:lnTo>
                  <a:pt x="4288972" y="2140857"/>
                </a:lnTo>
                <a:lnTo>
                  <a:pt x="4361543" y="2351314"/>
                </a:lnTo>
                <a:lnTo>
                  <a:pt x="4564743" y="2699657"/>
                </a:lnTo>
                <a:lnTo>
                  <a:pt x="4688115" y="2852057"/>
                </a:lnTo>
                <a:lnTo>
                  <a:pt x="5268686" y="3055257"/>
                </a:lnTo>
                <a:lnTo>
                  <a:pt x="5646058" y="3265714"/>
                </a:lnTo>
                <a:lnTo>
                  <a:pt x="5943601" y="3243943"/>
                </a:lnTo>
                <a:lnTo>
                  <a:pt x="6241143" y="3018971"/>
                </a:lnTo>
                <a:lnTo>
                  <a:pt x="6270172" y="2735943"/>
                </a:lnTo>
                <a:lnTo>
                  <a:pt x="6625772" y="2387600"/>
                </a:lnTo>
                <a:lnTo>
                  <a:pt x="7104743" y="2561771"/>
                </a:lnTo>
                <a:lnTo>
                  <a:pt x="7141029" y="1525029"/>
                </a:lnTo>
                <a:lnTo>
                  <a:pt x="7141029" y="4702629"/>
                </a:lnTo>
                <a:lnTo>
                  <a:pt x="0" y="4702629"/>
                </a:lnTo>
                <a:close/>
                <a:moveTo>
                  <a:pt x="2873829" y="0"/>
                </a:moveTo>
                <a:lnTo>
                  <a:pt x="2876087" y="7257"/>
                </a:lnTo>
                <a:lnTo>
                  <a:pt x="2300515" y="7257"/>
                </a:lnTo>
                <a:close/>
              </a:path>
            </a:pathLst>
          </a:custGeom>
          <a:solidFill>
            <a:schemeClr val="bg2">
              <a:lumMod val="1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91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75-77</a:t>
            </a:r>
          </a:p>
        </p:txBody>
      </p:sp>
    </p:spTree>
    <p:extLst>
      <p:ext uri="{BB962C8B-B14F-4D97-AF65-F5344CB8AC3E}">
        <p14:creationId xmlns:p14="http://schemas.microsoft.com/office/powerpoint/2010/main" val="52246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584775"/>
          </a:xfrm>
          <a:prstGeom prst="rect">
            <a:avLst/>
          </a:prstGeom>
          <a:noFill/>
        </p:spPr>
        <p:txBody>
          <a:bodyPr wrap="square" rtlCol="0">
            <a:spAutoFit/>
          </a:bodyPr>
          <a:lstStyle/>
          <a:p>
            <a:r>
              <a:rPr lang="en-US" sz="3200" dirty="0">
                <a:solidFill>
                  <a:schemeClr val="accent4">
                    <a:lumMod val="40000"/>
                    <a:lumOff val="60000"/>
                  </a:schemeClr>
                </a:solidFill>
              </a:rPr>
              <a:t>Name</a:t>
            </a:r>
            <a:r>
              <a:rPr lang="en-US" sz="3200" dirty="0"/>
              <a:t> ~ i.e. </a:t>
            </a:r>
            <a:r>
              <a:rPr lang="en-US" sz="3200" i="1" dirty="0"/>
              <a:t>His presence</a:t>
            </a:r>
            <a:endParaRPr lang="en-US" sz="48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75-77</a:t>
            </a:r>
          </a:p>
        </p:txBody>
      </p:sp>
    </p:spTree>
    <p:extLst>
      <p:ext uri="{BB962C8B-B14F-4D97-AF65-F5344CB8AC3E}">
        <p14:creationId xmlns:p14="http://schemas.microsoft.com/office/powerpoint/2010/main" val="395305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75-77</a:t>
            </a:r>
          </a:p>
        </p:txBody>
      </p:sp>
    </p:spTree>
    <p:extLst>
      <p:ext uri="{BB962C8B-B14F-4D97-AF65-F5344CB8AC3E}">
        <p14:creationId xmlns:p14="http://schemas.microsoft.com/office/powerpoint/2010/main" val="189363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168378" y="2042032"/>
            <a:ext cx="1381841" cy="584775"/>
          </a:xfrm>
          <a:prstGeom prst="rect">
            <a:avLst/>
          </a:prstGeom>
          <a:noFill/>
        </p:spPr>
        <p:txBody>
          <a:bodyPr wrap="square" rtlCol="0">
            <a:spAutoFit/>
          </a:bodyPr>
          <a:lstStyle/>
          <a:p>
            <a:pPr algn="r"/>
            <a:r>
              <a:rPr lang="en-US" sz="3200" dirty="0">
                <a:solidFill>
                  <a:schemeClr val="accent4">
                    <a:lumMod val="40000"/>
                    <a:lumOff val="60000"/>
                  </a:schemeClr>
                </a:solidFill>
              </a:rPr>
              <a:t>Justice</a:t>
            </a:r>
            <a:endParaRPr lang="en-US" sz="48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75-77</a:t>
            </a:r>
          </a:p>
        </p:txBody>
      </p:sp>
      <p:sp>
        <p:nvSpPr>
          <p:cNvPr id="6" name="TextBox 5">
            <a:extLst>
              <a:ext uri="{FF2B5EF4-FFF2-40B4-BE49-F238E27FC236}">
                <a16:creationId xmlns:a16="http://schemas.microsoft.com/office/drawing/2014/main" id="{48AD331D-D84E-4A1F-BDF0-611E955C6997}"/>
              </a:ext>
            </a:extLst>
          </p:cNvPr>
          <p:cNvSpPr txBox="1"/>
          <p:nvPr/>
        </p:nvSpPr>
        <p:spPr>
          <a:xfrm>
            <a:off x="4518204" y="2042035"/>
            <a:ext cx="1381841" cy="584775"/>
          </a:xfrm>
          <a:prstGeom prst="rect">
            <a:avLst/>
          </a:prstGeom>
          <a:noFill/>
        </p:spPr>
        <p:txBody>
          <a:bodyPr wrap="square" rtlCol="0">
            <a:spAutoFit/>
          </a:bodyPr>
          <a:lstStyle/>
          <a:p>
            <a:r>
              <a:rPr lang="en-US" sz="3200" dirty="0">
                <a:solidFill>
                  <a:schemeClr val="accent4">
                    <a:lumMod val="40000"/>
                    <a:lumOff val="60000"/>
                  </a:schemeClr>
                </a:solidFill>
              </a:rPr>
              <a:t>System</a:t>
            </a:r>
            <a:endParaRPr lang="en-US" sz="48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9647822-2EE7-4FF4-B665-7A587382AACC}"/>
              </a:ext>
            </a:extLst>
          </p:cNvPr>
          <p:cNvSpPr txBox="1"/>
          <p:nvPr/>
        </p:nvSpPr>
        <p:spPr>
          <a:xfrm>
            <a:off x="2885404" y="2571798"/>
            <a:ext cx="1672028" cy="584775"/>
          </a:xfrm>
          <a:prstGeom prst="rect">
            <a:avLst/>
          </a:prstGeom>
          <a:noFill/>
        </p:spPr>
        <p:txBody>
          <a:bodyPr wrap="square" rtlCol="0">
            <a:spAutoFit/>
          </a:bodyPr>
          <a:lstStyle/>
          <a:p>
            <a:pPr algn="r"/>
            <a:r>
              <a:rPr lang="en-US" sz="3200" dirty="0">
                <a:solidFill>
                  <a:schemeClr val="accent4">
                    <a:lumMod val="40000"/>
                    <a:lumOff val="60000"/>
                  </a:schemeClr>
                </a:solidFill>
              </a:rPr>
              <a:t>Military</a:t>
            </a:r>
            <a:endParaRPr lang="en-US" sz="48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80CD75F-9455-473F-BB1F-D9F4DEE692A1}"/>
              </a:ext>
            </a:extLst>
          </p:cNvPr>
          <p:cNvSpPr txBox="1"/>
          <p:nvPr/>
        </p:nvSpPr>
        <p:spPr>
          <a:xfrm>
            <a:off x="4510998" y="2571801"/>
            <a:ext cx="2005915" cy="584775"/>
          </a:xfrm>
          <a:prstGeom prst="rect">
            <a:avLst/>
          </a:prstGeom>
          <a:noFill/>
        </p:spPr>
        <p:txBody>
          <a:bodyPr wrap="square" rtlCol="0">
            <a:spAutoFit/>
          </a:bodyPr>
          <a:lstStyle/>
          <a:p>
            <a:r>
              <a:rPr lang="en-US" sz="3200" dirty="0">
                <a:solidFill>
                  <a:schemeClr val="accent4">
                    <a:lumMod val="40000"/>
                    <a:lumOff val="60000"/>
                  </a:schemeClr>
                </a:solidFill>
              </a:rPr>
              <a:t>Intelligence</a:t>
            </a:r>
            <a:endParaRPr lang="en-US" sz="48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1EA5B6E-3B6B-4FB5-8727-406DD6F716FA}"/>
              </a:ext>
            </a:extLst>
          </p:cNvPr>
          <p:cNvSpPr txBox="1"/>
          <p:nvPr/>
        </p:nvSpPr>
        <p:spPr>
          <a:xfrm>
            <a:off x="2892664" y="3116083"/>
            <a:ext cx="1672028" cy="584775"/>
          </a:xfrm>
          <a:prstGeom prst="rect">
            <a:avLst/>
          </a:prstGeom>
          <a:noFill/>
        </p:spPr>
        <p:txBody>
          <a:bodyPr wrap="square" rtlCol="0">
            <a:spAutoFit/>
          </a:bodyPr>
          <a:lstStyle/>
          <a:p>
            <a:pPr algn="r"/>
            <a:r>
              <a:rPr lang="en-US" sz="3200" dirty="0">
                <a:solidFill>
                  <a:schemeClr val="accent4">
                    <a:lumMod val="40000"/>
                    <a:lumOff val="60000"/>
                  </a:schemeClr>
                </a:solidFill>
              </a:rPr>
              <a:t>Jumbo</a:t>
            </a:r>
            <a:endParaRPr lang="en-US" sz="48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97C0FF5-CE74-460B-8FA4-8740E26F4950}"/>
              </a:ext>
            </a:extLst>
          </p:cNvPr>
          <p:cNvSpPr txBox="1"/>
          <p:nvPr/>
        </p:nvSpPr>
        <p:spPr>
          <a:xfrm>
            <a:off x="4518258" y="3116086"/>
            <a:ext cx="2005915" cy="584775"/>
          </a:xfrm>
          <a:prstGeom prst="rect">
            <a:avLst/>
          </a:prstGeom>
          <a:noFill/>
        </p:spPr>
        <p:txBody>
          <a:bodyPr wrap="square" rtlCol="0">
            <a:spAutoFit/>
          </a:bodyPr>
          <a:lstStyle/>
          <a:p>
            <a:r>
              <a:rPr lang="en-US" sz="3200" dirty="0">
                <a:solidFill>
                  <a:schemeClr val="accent4">
                    <a:lumMod val="40000"/>
                    <a:lumOff val="60000"/>
                  </a:schemeClr>
                </a:solidFill>
              </a:rPr>
              <a:t>Shrimp</a:t>
            </a:r>
            <a:endParaRPr lang="en-US" sz="48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AF499AA5-D4CA-4436-BD40-5EF898A77A4F}"/>
              </a:ext>
            </a:extLst>
          </p:cNvPr>
          <p:cNvSpPr txBox="1"/>
          <p:nvPr/>
        </p:nvSpPr>
        <p:spPr>
          <a:xfrm>
            <a:off x="2892667" y="3674883"/>
            <a:ext cx="1672028" cy="584775"/>
          </a:xfrm>
          <a:prstGeom prst="rect">
            <a:avLst/>
          </a:prstGeom>
          <a:noFill/>
        </p:spPr>
        <p:txBody>
          <a:bodyPr wrap="square" rtlCol="0">
            <a:spAutoFit/>
          </a:bodyPr>
          <a:lstStyle/>
          <a:p>
            <a:pPr algn="r"/>
            <a:r>
              <a:rPr lang="en-US" sz="3200" dirty="0">
                <a:solidFill>
                  <a:schemeClr val="accent4">
                    <a:lumMod val="40000"/>
                    <a:lumOff val="60000"/>
                  </a:schemeClr>
                </a:solidFill>
              </a:rPr>
              <a:t>NIV</a:t>
            </a:r>
            <a:endParaRPr lang="en-US" sz="48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6A65D284-4831-4E7D-AE64-9625E057F8B9}"/>
              </a:ext>
            </a:extLst>
          </p:cNvPr>
          <p:cNvSpPr txBox="1"/>
          <p:nvPr/>
        </p:nvSpPr>
        <p:spPr>
          <a:xfrm>
            <a:off x="4518261" y="3674886"/>
            <a:ext cx="2005915" cy="584775"/>
          </a:xfrm>
          <a:prstGeom prst="rect">
            <a:avLst/>
          </a:prstGeom>
          <a:noFill/>
        </p:spPr>
        <p:txBody>
          <a:bodyPr wrap="square" rtlCol="0">
            <a:spAutoFit/>
          </a:bodyPr>
          <a:lstStyle/>
          <a:p>
            <a:r>
              <a:rPr lang="en-US" sz="3200" dirty="0">
                <a:solidFill>
                  <a:schemeClr val="accent4">
                    <a:lumMod val="40000"/>
                    <a:lumOff val="60000"/>
                  </a:schemeClr>
                </a:solidFill>
              </a:rPr>
              <a:t>Study Bible</a:t>
            </a:r>
            <a:endParaRPr lang="en-US" sz="48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4ACDFD04-76C3-42E4-8DFB-E9EB5FD37EA8}"/>
              </a:ext>
            </a:extLst>
          </p:cNvPr>
          <p:cNvSpPr txBox="1"/>
          <p:nvPr/>
        </p:nvSpPr>
        <p:spPr>
          <a:xfrm>
            <a:off x="2907184" y="4204652"/>
            <a:ext cx="1672028" cy="584775"/>
          </a:xfrm>
          <a:prstGeom prst="rect">
            <a:avLst/>
          </a:prstGeom>
          <a:noFill/>
        </p:spPr>
        <p:txBody>
          <a:bodyPr wrap="square" rtlCol="0">
            <a:spAutoFit/>
          </a:bodyPr>
          <a:lstStyle/>
          <a:p>
            <a:pPr algn="r"/>
            <a:r>
              <a:rPr lang="en-US" sz="3200" dirty="0">
                <a:solidFill>
                  <a:schemeClr val="accent4">
                    <a:lumMod val="40000"/>
                    <a:lumOff val="60000"/>
                  </a:schemeClr>
                </a:solidFill>
              </a:rPr>
              <a:t>Country</a:t>
            </a:r>
            <a:endParaRPr lang="en-US" sz="48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327E477E-F57B-4F33-BCCA-80D5AEED5D73}"/>
              </a:ext>
            </a:extLst>
          </p:cNvPr>
          <p:cNvSpPr txBox="1"/>
          <p:nvPr/>
        </p:nvSpPr>
        <p:spPr>
          <a:xfrm>
            <a:off x="4532778" y="4204655"/>
            <a:ext cx="2005915" cy="584775"/>
          </a:xfrm>
          <a:prstGeom prst="rect">
            <a:avLst/>
          </a:prstGeom>
          <a:noFill/>
        </p:spPr>
        <p:txBody>
          <a:bodyPr wrap="square" rtlCol="0">
            <a:spAutoFit/>
          </a:bodyPr>
          <a:lstStyle/>
          <a:p>
            <a:r>
              <a:rPr lang="en-US" sz="3200" dirty="0">
                <a:solidFill>
                  <a:schemeClr val="accent4">
                    <a:lumMod val="40000"/>
                    <a:lumOff val="60000"/>
                  </a:schemeClr>
                </a:solidFill>
              </a:rPr>
              <a:t>Music</a:t>
            </a:r>
            <a:endParaRPr lang="en-US" sz="48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116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1" grpId="0"/>
      <p:bldP spid="12" grpId="0"/>
      <p:bldP spid="13" grpId="0"/>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75-77</a:t>
            </a:r>
          </a:p>
        </p:txBody>
      </p:sp>
    </p:spTree>
    <p:extLst>
      <p:ext uri="{BB962C8B-B14F-4D97-AF65-F5344CB8AC3E}">
        <p14:creationId xmlns:p14="http://schemas.microsoft.com/office/powerpoint/2010/main" val="164409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Psalms">
      <a:dk1>
        <a:srgbClr val="FFFFFF"/>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salms">
      <a:majorFont>
        <a:latin typeface="Lushlife"/>
        <a:ea typeface=""/>
        <a:cs typeface=""/>
      </a:majorFont>
      <a:minorFont>
        <a:latin typeface="Lushlife"/>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3200" dirty="0">
            <a:solidFill>
              <a:schemeClr val="bg1"/>
            </a:solidFill>
            <a:latin typeface="Lushlife" panose="00000400000000000000" pitchFamily="2" charset="0"/>
          </a:defRPr>
        </a:defPPr>
      </a:lstStyle>
    </a:txDef>
  </a:objectDefaults>
  <a:extraClrSchemeLst/>
  <a:extLst>
    <a:ext uri="{05A4C25C-085E-4340-85A3-A5531E510DB2}">
      <thm15:themeFamily xmlns:thm15="http://schemas.microsoft.com/office/thememl/2012/main" name="Presentation7" id="{AA0A4C66-1EE3-4F2D-A793-1E22421EE34F}" vid="{4CC75E1C-A16D-435B-A087-B3D2F2DBC542}"/>
    </a:ext>
  </a:extLst>
</a:theme>
</file>

<file path=docProps/app.xml><?xml version="1.0" encoding="utf-8"?>
<Properties xmlns="http://schemas.openxmlformats.org/officeDocument/2006/extended-properties" xmlns:vt="http://schemas.openxmlformats.org/officeDocument/2006/docPropsVTypes">
  <Template>Psalms</Template>
  <TotalTime>3035</TotalTime>
  <Words>825</Words>
  <Application>Microsoft Office PowerPoint</Application>
  <PresentationFormat>On-screen Show (4:3)</PresentationFormat>
  <Paragraphs>129</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Times New Roman</vt:lpstr>
      <vt:lpstr>Lushlife</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Merrihew</dc:creator>
  <cp:lastModifiedBy>Ken Merrihew</cp:lastModifiedBy>
  <cp:revision>4</cp:revision>
  <dcterms:created xsi:type="dcterms:W3CDTF">2017-12-04T19:23:51Z</dcterms:created>
  <dcterms:modified xsi:type="dcterms:W3CDTF">2017-12-06T23:31:37Z</dcterms:modified>
</cp:coreProperties>
</file>