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9" r:id="rId7"/>
    <p:sldId id="28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76" r:id="rId17"/>
    <p:sldId id="277" r:id="rId18"/>
    <p:sldId id="278" r:id="rId19"/>
    <p:sldId id="275" r:id="rId20"/>
    <p:sldId id="269" r:id="rId21"/>
    <p:sldId id="270" r:id="rId22"/>
    <p:sldId id="271" r:id="rId23"/>
  </p:sldIdLst>
  <p:sldSz cx="9144000" cy="6858000" type="screen4x3"/>
  <p:notesSz cx="6858000" cy="9144000"/>
  <p:embeddedFontLst>
    <p:embeddedFont>
      <p:font typeface="Lushlife" panose="00000400000000000000" pitchFamily="2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87" d="100"/>
          <a:sy n="87" d="100"/>
        </p:scale>
        <p:origin x="542" y="-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B730FFCC-6B53-4F48-883D-D63C671A1719}"/>
    <pc:docChg chg="undo custSel addSld delSld modSld sldOrd">
      <pc:chgData name="Ken Merrihew" userId="bcb7a1e886d99f07" providerId="LiveId" clId="{B730FFCC-6B53-4F48-883D-D63C671A1719}" dt="2017-11-15T23:36:13.673" v="396" actId="164"/>
      <pc:docMkLst>
        <pc:docMk/>
      </pc:docMkLst>
      <pc:sldChg chg="addSp modSp modAnim">
        <pc:chgData name="Ken Merrihew" userId="bcb7a1e886d99f07" providerId="LiveId" clId="{B730FFCC-6B53-4F48-883D-D63C671A1719}" dt="2017-11-15T22:14:19.809" v="240"/>
        <pc:sldMkLst>
          <pc:docMk/>
          <pc:sldMk cId="2526491091" sldId="257"/>
        </pc:sldMkLst>
        <pc:spChg chg="add mod">
          <ac:chgData name="Ken Merrihew" userId="bcb7a1e886d99f07" providerId="LiveId" clId="{B730FFCC-6B53-4F48-883D-D63C671A1719}" dt="2017-11-15T18:17:33.616" v="99" actId="1038"/>
          <ac:spMkLst>
            <pc:docMk/>
            <pc:sldMk cId="2526491091" sldId="257"/>
            <ac:spMk id="2" creationId="{C9F8C4BE-DF42-4AB8-A509-67995953261D}"/>
          </ac:spMkLst>
        </pc:spChg>
        <pc:spChg chg="add mod">
          <ac:chgData name="Ken Merrihew" userId="bcb7a1e886d99f07" providerId="LiveId" clId="{B730FFCC-6B53-4F48-883D-D63C671A1719}" dt="2017-11-15T18:17:02.300" v="91"/>
          <ac:spMkLst>
            <pc:docMk/>
            <pc:sldMk cId="2526491091" sldId="257"/>
            <ac:spMk id="10" creationId="{0C07EA43-8423-4D1C-9B34-131502D66F5D}"/>
          </ac:spMkLst>
        </pc:spChg>
        <pc:spChg chg="add mod">
          <ac:chgData name="Ken Merrihew" userId="bcb7a1e886d99f07" providerId="LiveId" clId="{B730FFCC-6B53-4F48-883D-D63C671A1719}" dt="2017-11-15T18:17:10.962" v="94"/>
          <ac:spMkLst>
            <pc:docMk/>
            <pc:sldMk cId="2526491091" sldId="257"/>
            <ac:spMk id="11" creationId="{F1A4DB48-5619-47F6-B137-9DC92DADD12E}"/>
          </ac:spMkLst>
        </pc:spChg>
      </pc:sldChg>
      <pc:sldChg chg="ord">
        <pc:chgData name="Ken Merrihew" userId="bcb7a1e886d99f07" providerId="LiveId" clId="{B730FFCC-6B53-4F48-883D-D63C671A1719}" dt="2017-11-15T20:06:12.939" v="113"/>
        <pc:sldMkLst>
          <pc:docMk/>
          <pc:sldMk cId="522468264" sldId="258"/>
        </pc:sldMkLst>
      </pc:sldChg>
      <pc:sldChg chg="del">
        <pc:chgData name="Ken Merrihew" userId="bcb7a1e886d99f07" providerId="LiveId" clId="{B730FFCC-6B53-4F48-883D-D63C671A1719}" dt="2017-11-15T22:53:04.195" v="298" actId="2696"/>
        <pc:sldMkLst>
          <pc:docMk/>
          <pc:sldMk cId="1729597404" sldId="259"/>
        </pc:sldMkLst>
      </pc:sldChg>
      <pc:sldChg chg="del">
        <pc:chgData name="Ken Merrihew" userId="bcb7a1e886d99f07" providerId="LiveId" clId="{B730FFCC-6B53-4F48-883D-D63C671A1719}" dt="2017-11-15T22:53:05.326" v="299" actId="2696"/>
        <pc:sldMkLst>
          <pc:docMk/>
          <pc:sldMk cId="2966212174" sldId="260"/>
        </pc:sldMkLst>
      </pc:sldChg>
      <pc:sldChg chg="addSp delSp modSp modAnim">
        <pc:chgData name="Ken Merrihew" userId="bcb7a1e886d99f07" providerId="LiveId" clId="{B730FFCC-6B53-4F48-883D-D63C671A1719}" dt="2017-11-15T22:16:44.535" v="297" actId="167"/>
        <pc:sldMkLst>
          <pc:docMk/>
          <pc:sldMk cId="2467416513" sldId="261"/>
        </pc:sldMkLst>
        <pc:spChg chg="add del">
          <ac:chgData name="Ken Merrihew" userId="bcb7a1e886d99f07" providerId="LiveId" clId="{B730FFCC-6B53-4F48-883D-D63C671A1719}" dt="2017-11-15T22:16:22.643" v="290"/>
          <ac:spMkLst>
            <pc:docMk/>
            <pc:sldMk cId="2467416513" sldId="261"/>
            <ac:spMk id="6" creationId="{E7263C07-B767-47EE-A674-FD8A340D69F7}"/>
          </ac:spMkLst>
        </pc:spChg>
        <pc:spChg chg="add mod ord">
          <ac:chgData name="Ken Merrihew" userId="bcb7a1e886d99f07" providerId="LiveId" clId="{B730FFCC-6B53-4F48-883D-D63C671A1719}" dt="2017-11-15T22:16:44.535" v="297" actId="167"/>
          <ac:spMkLst>
            <pc:docMk/>
            <pc:sldMk cId="2467416513" sldId="261"/>
            <ac:spMk id="10" creationId="{567D19E0-4A46-4D39-ABF0-28134E76C9CA}"/>
          </ac:spMkLst>
        </pc:spChg>
      </pc:sldChg>
      <pc:sldChg chg="modSp ord">
        <pc:chgData name="Ken Merrihew" userId="bcb7a1e886d99f07" providerId="LiveId" clId="{B730FFCC-6B53-4F48-883D-D63C671A1719}" dt="2017-11-15T22:10:54.820" v="175" actId="20577"/>
        <pc:sldMkLst>
          <pc:docMk/>
          <pc:sldMk cId="2347552278" sldId="268"/>
        </pc:sldMkLst>
        <pc:spChg chg="mod">
          <ac:chgData name="Ken Merrihew" userId="bcb7a1e886d99f07" providerId="LiveId" clId="{B730FFCC-6B53-4F48-883D-D63C671A1719}" dt="2017-11-15T22:10:54.820" v="175" actId="20577"/>
          <ac:spMkLst>
            <pc:docMk/>
            <pc:sldMk cId="2347552278" sldId="268"/>
            <ac:spMk id="6" creationId="{94AC6AFE-8DEC-486B-AD96-BF5DFE1576AE}"/>
          </ac:spMkLst>
        </pc:spChg>
      </pc:sldChg>
      <pc:sldChg chg="add del">
        <pc:chgData name="Ken Merrihew" userId="bcb7a1e886d99f07" providerId="LiveId" clId="{B730FFCC-6B53-4F48-883D-D63C671A1719}" dt="2017-11-15T20:05:46.577" v="105"/>
        <pc:sldMkLst>
          <pc:docMk/>
          <pc:sldMk cId="18462361" sldId="272"/>
        </pc:sldMkLst>
      </pc:sldChg>
      <pc:sldChg chg="add del">
        <pc:chgData name="Ken Merrihew" userId="bcb7a1e886d99f07" providerId="LiveId" clId="{B730FFCC-6B53-4F48-883D-D63C671A1719}" dt="2017-11-15T20:05:58.940" v="109"/>
        <pc:sldMkLst>
          <pc:docMk/>
          <pc:sldMk cId="3071058112" sldId="272"/>
        </pc:sldMkLst>
      </pc:sldChg>
      <pc:sldChg chg="addSp modSp add ord modAnim">
        <pc:chgData name="Ken Merrihew" userId="bcb7a1e886d99f07" providerId="LiveId" clId="{B730FFCC-6B53-4F48-883D-D63C671A1719}" dt="2017-11-15T22:15:41.474" v="287"/>
        <pc:sldMkLst>
          <pc:docMk/>
          <pc:sldMk cId="4241022632" sldId="272"/>
        </pc:sldMkLst>
        <pc:spChg chg="mod">
          <ac:chgData name="Ken Merrihew" userId="bcb7a1e886d99f07" providerId="LiveId" clId="{B730FFCC-6B53-4F48-883D-D63C671A1719}" dt="2017-11-15T20:07:17.171" v="133"/>
          <ac:spMkLst>
            <pc:docMk/>
            <pc:sldMk cId="4241022632" sldId="272"/>
            <ac:spMk id="5" creationId="{00000000-0000-0000-0000-000000000000}"/>
          </ac:spMkLst>
        </pc:spChg>
        <pc:spChg chg="add mod">
          <ac:chgData name="Ken Merrihew" userId="bcb7a1e886d99f07" providerId="LiveId" clId="{B730FFCC-6B53-4F48-883D-D63C671A1719}" dt="2017-11-15T22:15:17.741" v="282" actId="1035"/>
          <ac:spMkLst>
            <pc:docMk/>
            <pc:sldMk cId="4241022632" sldId="272"/>
            <ac:spMk id="6" creationId="{DC25F758-4427-4F33-ACF7-4530B7854D41}"/>
          </ac:spMkLst>
        </pc:spChg>
      </pc:sldChg>
      <pc:sldChg chg="add">
        <pc:chgData name="Ken Merrihew" userId="bcb7a1e886d99f07" providerId="LiveId" clId="{B730FFCC-6B53-4F48-883D-D63C671A1719}" dt="2017-11-15T20:06:10.937" v="112"/>
        <pc:sldMkLst>
          <pc:docMk/>
          <pc:sldMk cId="1555228758" sldId="273"/>
        </pc:sldMkLst>
      </pc:sldChg>
      <pc:sldChg chg="add del">
        <pc:chgData name="Ken Merrihew" userId="bcb7a1e886d99f07" providerId="LiveId" clId="{B730FFCC-6B53-4F48-883D-D63C671A1719}" dt="2017-11-15T20:05:46.537" v="104"/>
        <pc:sldMkLst>
          <pc:docMk/>
          <pc:sldMk cId="2896098232" sldId="273"/>
        </pc:sldMkLst>
      </pc:sldChg>
      <pc:sldChg chg="add del">
        <pc:chgData name="Ken Merrihew" userId="bcb7a1e886d99f07" providerId="LiveId" clId="{B730FFCC-6B53-4F48-883D-D63C671A1719}" dt="2017-11-15T20:05:54.904" v="108"/>
        <pc:sldMkLst>
          <pc:docMk/>
          <pc:sldMk cId="3124673257" sldId="273"/>
        </pc:sldMkLst>
      </pc:sldChg>
      <pc:sldChg chg="modSp add del">
        <pc:chgData name="Ken Merrihew" userId="bcb7a1e886d99f07" providerId="LiveId" clId="{B730FFCC-6B53-4F48-883D-D63C671A1719}" dt="2017-11-15T22:15:43.806" v="288" actId="2696"/>
        <pc:sldMkLst>
          <pc:docMk/>
          <pc:sldMk cId="635781902" sldId="274"/>
        </pc:sldMkLst>
        <pc:spChg chg="mod">
          <ac:chgData name="Ken Merrihew" userId="bcb7a1e886d99f07" providerId="LiveId" clId="{B730FFCC-6B53-4F48-883D-D63C671A1719}" dt="2017-11-15T22:15:00.902" v="243" actId="6549"/>
          <ac:spMkLst>
            <pc:docMk/>
            <pc:sldMk cId="635781902" sldId="274"/>
            <ac:spMk id="5" creationId="{00000000-0000-0000-0000-000000000000}"/>
          </ac:spMkLst>
        </pc:spChg>
      </pc:sldChg>
      <pc:sldChg chg="add del">
        <pc:chgData name="Ken Merrihew" userId="bcb7a1e886d99f07" providerId="LiveId" clId="{B730FFCC-6B53-4F48-883D-D63C671A1719}" dt="2017-11-15T20:05:45.015" v="103"/>
        <pc:sldMkLst>
          <pc:docMk/>
          <pc:sldMk cId="3580600173" sldId="274"/>
        </pc:sldMkLst>
      </pc:sldChg>
      <pc:sldChg chg="add">
        <pc:chgData name="Ken Merrihew" userId="bcb7a1e886d99f07" providerId="LiveId" clId="{B730FFCC-6B53-4F48-883D-D63C671A1719}" dt="2017-11-15T22:08:52.995" v="163"/>
        <pc:sldMkLst>
          <pc:docMk/>
          <pc:sldMk cId="131537244" sldId="275"/>
        </pc:sldMkLst>
      </pc:sldChg>
      <pc:sldChg chg="add del">
        <pc:chgData name="Ken Merrihew" userId="bcb7a1e886d99f07" providerId="LiveId" clId="{B730FFCC-6B53-4F48-883D-D63C671A1719}" dt="2017-11-15T20:06:41.115" v="126"/>
        <pc:sldMkLst>
          <pc:docMk/>
          <pc:sldMk cId="2180144176" sldId="275"/>
        </pc:sldMkLst>
      </pc:sldChg>
      <pc:sldChg chg="add">
        <pc:chgData name="Ken Merrihew" userId="bcb7a1e886d99f07" providerId="LiveId" clId="{B730FFCC-6B53-4F48-883D-D63C671A1719}" dt="2017-11-15T22:08:57.194" v="164"/>
        <pc:sldMkLst>
          <pc:docMk/>
          <pc:sldMk cId="1443926928" sldId="276"/>
        </pc:sldMkLst>
      </pc:sldChg>
      <pc:sldChg chg="add del">
        <pc:chgData name="Ken Merrihew" userId="bcb7a1e886d99f07" providerId="LiveId" clId="{B730FFCC-6B53-4F48-883D-D63C671A1719}" dt="2017-11-15T20:06:40.173" v="125"/>
        <pc:sldMkLst>
          <pc:docMk/>
          <pc:sldMk cId="2522846756" sldId="276"/>
        </pc:sldMkLst>
      </pc:sldChg>
      <pc:sldChg chg="addSp modSp add modAnim">
        <pc:chgData name="Ken Merrihew" userId="bcb7a1e886d99f07" providerId="LiveId" clId="{B730FFCC-6B53-4F48-883D-D63C671A1719}" dt="2017-11-15T22:13:03.324" v="235" actId="1038"/>
        <pc:sldMkLst>
          <pc:docMk/>
          <pc:sldMk cId="3996989980" sldId="277"/>
        </pc:sldMkLst>
        <pc:spChg chg="add mod ord">
          <ac:chgData name="Ken Merrihew" userId="bcb7a1e886d99f07" providerId="LiveId" clId="{B730FFCC-6B53-4F48-883D-D63C671A1719}" dt="2017-11-15T22:12:45.697" v="227" actId="167"/>
          <ac:spMkLst>
            <pc:docMk/>
            <pc:sldMk cId="3996989980" sldId="277"/>
            <ac:spMk id="10" creationId="{9B557B88-633D-4A58-99EE-7035FBEDBC27}"/>
          </ac:spMkLst>
        </pc:spChg>
        <pc:spChg chg="add mod ord">
          <ac:chgData name="Ken Merrihew" userId="bcb7a1e886d99f07" providerId="LiveId" clId="{B730FFCC-6B53-4F48-883D-D63C671A1719}" dt="2017-11-15T22:13:03.324" v="235" actId="1038"/>
          <ac:spMkLst>
            <pc:docMk/>
            <pc:sldMk cId="3996989980" sldId="277"/>
            <ac:spMk id="11" creationId="{82A7BF5E-74F3-417C-A1F7-87730D1B6583}"/>
          </ac:spMkLst>
        </pc:spChg>
      </pc:sldChg>
      <pc:sldChg chg="add">
        <pc:chgData name="Ken Merrihew" userId="bcb7a1e886d99f07" providerId="LiveId" clId="{B730FFCC-6B53-4F48-883D-D63C671A1719}" dt="2017-11-15T22:10:28.046" v="172"/>
        <pc:sldMkLst>
          <pc:docMk/>
          <pc:sldMk cId="1687610130" sldId="278"/>
        </pc:sldMkLst>
      </pc:sldChg>
      <pc:sldChg chg="addSp delSp modSp add delAnim modAnim">
        <pc:chgData name="Ken Merrihew" userId="bcb7a1e886d99f07" providerId="LiveId" clId="{B730FFCC-6B53-4F48-883D-D63C671A1719}" dt="2017-11-15T23:36:13.673" v="396" actId="164"/>
        <pc:sldMkLst>
          <pc:docMk/>
          <pc:sldMk cId="3325964589" sldId="279"/>
        </pc:sldMkLst>
        <pc:spChg chg="del">
          <ac:chgData name="Ken Merrihew" userId="bcb7a1e886d99f07" providerId="LiveId" clId="{B730FFCC-6B53-4F48-883D-D63C671A1719}" dt="2017-11-15T22:53:42.200" v="301" actId="478"/>
          <ac:spMkLst>
            <pc:docMk/>
            <pc:sldMk cId="3325964589" sldId="279"/>
            <ac:spMk id="5" creationId="{00000000-0000-0000-0000-000000000000}"/>
          </ac:spMkLst>
        </pc:spChg>
        <pc:spChg chg="del">
          <ac:chgData name="Ken Merrihew" userId="bcb7a1e886d99f07" providerId="LiveId" clId="{B730FFCC-6B53-4F48-883D-D63C671A1719}" dt="2017-11-15T22:53:42.200" v="301" actId="478"/>
          <ac:spMkLst>
            <pc:docMk/>
            <pc:sldMk cId="3325964589" sldId="279"/>
            <ac:spMk id="6" creationId="{DC25F758-4427-4F33-ACF7-4530B7854D41}"/>
          </ac:spMkLst>
        </pc:spChg>
        <pc:spChg chg="add mod">
          <ac:chgData name="Ken Merrihew" userId="bcb7a1e886d99f07" providerId="LiveId" clId="{B730FFCC-6B53-4F48-883D-D63C671A1719}" dt="2017-11-15T23:35:08.164" v="359" actId="14100"/>
          <ac:spMkLst>
            <pc:docMk/>
            <pc:sldMk cId="3325964589" sldId="279"/>
            <ac:spMk id="10" creationId="{92104109-FBBA-4EB3-9D78-16FB1E4A6429}"/>
          </ac:spMkLst>
        </pc:spChg>
        <pc:spChg chg="add mod">
          <ac:chgData name="Ken Merrihew" userId="bcb7a1e886d99f07" providerId="LiveId" clId="{B730FFCC-6B53-4F48-883D-D63C671A1719}" dt="2017-11-15T23:36:13.673" v="396" actId="164"/>
          <ac:spMkLst>
            <pc:docMk/>
            <pc:sldMk cId="3325964589" sldId="279"/>
            <ac:spMk id="11" creationId="{7FB3D0EE-8990-48DB-A3AB-C2646DCFDF3F}"/>
          </ac:spMkLst>
        </pc:spChg>
        <pc:grpChg chg="add mod">
          <ac:chgData name="Ken Merrihew" userId="bcb7a1e886d99f07" providerId="LiveId" clId="{B730FFCC-6B53-4F48-883D-D63C671A1719}" dt="2017-11-15T23:36:13.673" v="396" actId="164"/>
          <ac:grpSpMkLst>
            <pc:docMk/>
            <pc:sldMk cId="3325964589" sldId="279"/>
            <ac:grpSpMk id="2" creationId="{A6586BD4-CAD0-4134-ADC5-F4F474BB32B5}"/>
          </ac:grpSpMkLst>
        </pc:grpChg>
        <pc:grpChg chg="add mod">
          <ac:chgData name="Ken Merrihew" userId="bcb7a1e886d99f07" providerId="LiveId" clId="{B730FFCC-6B53-4F48-883D-D63C671A1719}" dt="2017-11-15T23:36:13.673" v="396" actId="164"/>
          <ac:grpSpMkLst>
            <pc:docMk/>
            <pc:sldMk cId="3325964589" sldId="279"/>
            <ac:grpSpMk id="3" creationId="{7EEB6F4E-D76B-437A-846E-A14A87D573D4}"/>
          </ac:grpSpMkLst>
        </pc:grpChg>
        <pc:picChg chg="add mod modCrop">
          <ac:chgData name="Ken Merrihew" userId="bcb7a1e886d99f07" providerId="LiveId" clId="{B730FFCC-6B53-4F48-883D-D63C671A1719}" dt="2017-11-15T22:56:09.475" v="350" actId="164"/>
          <ac:picMkLst>
            <pc:docMk/>
            <pc:sldMk cId="3325964589" sldId="279"/>
            <ac:picMk id="1026" creationId="{3234EDFA-2115-49ED-9601-19CC624DA467}"/>
          </ac:picMkLst>
        </pc:picChg>
      </pc:sldChg>
      <pc:sldChg chg="add">
        <pc:chgData name="Ken Merrihew" userId="bcb7a1e886d99f07" providerId="LiveId" clId="{B730FFCC-6B53-4F48-883D-D63C671A1719}" dt="2017-11-15T22:53:36.189" v="300"/>
        <pc:sldMkLst>
          <pc:docMk/>
          <pc:sldMk cId="4058375368" sldId="280"/>
        </pc:sldMkLst>
      </pc:sldChg>
      <pc:sldChg chg="add del">
        <pc:chgData name="Ken Merrihew" userId="bcb7a1e886d99f07" providerId="LiveId" clId="{B730FFCC-6B53-4F48-883D-D63C671A1719}" dt="2017-11-15T22:56:47.819" v="354"/>
        <pc:sldMkLst>
          <pc:docMk/>
          <pc:sldMk cId="3642191552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25F-7022-4AB2-96A5-67CFED96638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548" y="617621"/>
            <a:ext cx="661736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99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2022" y="2513366"/>
            <a:ext cx="373533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38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940" y="1306990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76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1702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32779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AC6AFE-8DEC-486B-AD96-BF5DFE1576AE}"/>
              </a:ext>
            </a:extLst>
          </p:cNvPr>
          <p:cNvSpPr txBox="1"/>
          <p:nvPr/>
        </p:nvSpPr>
        <p:spPr>
          <a:xfrm>
            <a:off x="461474" y="68495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26:38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Then He said to them, “My soul is exceedingly sorrowful, even to death. Stay here and watch with Me.”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9114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17611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AC6AFE-8DEC-486B-AD96-BF5DFE1576AE}"/>
              </a:ext>
            </a:extLst>
          </p:cNvPr>
          <p:cNvSpPr txBox="1"/>
          <p:nvPr/>
        </p:nvSpPr>
        <p:spPr>
          <a:xfrm>
            <a:off x="461474" y="684955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19:28-30 ~ </a:t>
            </a:r>
            <a:r>
              <a:rPr lang="en-US" sz="3200" baseline="30000" dirty="0"/>
              <a:t>28 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After this, Jesus, knowing that all things were now accomplished, that the Scripture might be fulfilled, said, “I thirst!” </a:t>
            </a:r>
            <a:r>
              <a:rPr lang="en-US" sz="3200" baseline="30000" dirty="0"/>
              <a:t>29 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Now a vessel full of sour wine was sitting there; and they filled a sponge with sour wine, put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it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on hyssop, and put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it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to His mouth. 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0C566-2FB9-4AA3-A10F-32635A048FB9}"/>
              </a:ext>
            </a:extLst>
          </p:cNvPr>
          <p:cNvSpPr txBox="1"/>
          <p:nvPr/>
        </p:nvSpPr>
        <p:spPr>
          <a:xfrm>
            <a:off x="442686" y="2648862"/>
            <a:ext cx="8251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                                         </a:t>
            </a:r>
            <a:r>
              <a:rPr lang="en-US" sz="3200" baseline="30000" dirty="0"/>
              <a:t>30 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 when Jesus had received the sour wine, He said, “It is finished!” And bowing His head, He gave up His spirit.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0034-C16F-45BC-BDE5-853A297ABE7A}"/>
              </a:ext>
            </a:extLst>
          </p:cNvPr>
          <p:cNvSpPr txBox="1"/>
          <p:nvPr/>
        </p:nvSpPr>
        <p:spPr>
          <a:xfrm>
            <a:off x="711200" y="4129315"/>
            <a:ext cx="797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 </a:t>
            </a:r>
            <a:r>
              <a:rPr lang="en-US" sz="3200" dirty="0"/>
              <a:t>Ps. 22:15b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My tongue clings to My jaws;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latin typeface="Lushlif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2125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AC6AFE-8DEC-486B-AD96-BF5DFE1576AE}"/>
              </a:ext>
            </a:extLst>
          </p:cNvPr>
          <p:cNvSpPr txBox="1"/>
          <p:nvPr/>
        </p:nvSpPr>
        <p:spPr>
          <a:xfrm>
            <a:off x="461474" y="68495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Almost identical to Psalm 40:13-17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23475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14439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A7BF5E-74F3-417C-A1F7-87730D1B6583}"/>
              </a:ext>
            </a:extLst>
          </p:cNvPr>
          <p:cNvSpPr/>
          <p:nvPr/>
        </p:nvSpPr>
        <p:spPr>
          <a:xfrm>
            <a:off x="3896287" y="1116864"/>
            <a:ext cx="906888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557B88-633D-4A58-99EE-7035FBEDBC27}"/>
              </a:ext>
            </a:extLst>
          </p:cNvPr>
          <p:cNvSpPr/>
          <p:nvPr/>
        </p:nvSpPr>
        <p:spPr>
          <a:xfrm>
            <a:off x="4169772" y="619998"/>
            <a:ext cx="906888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C6AFE-8DEC-486B-AD96-BF5DFE1576AE}"/>
              </a:ext>
            </a:extLst>
          </p:cNvPr>
          <p:cNvSpPr txBox="1"/>
          <p:nvPr/>
        </p:nvSpPr>
        <p:spPr>
          <a:xfrm>
            <a:off x="461474" y="684955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200" dirty="0"/>
              <a:t>“</a:t>
            </a:r>
            <a:r>
              <a:rPr lang="x-none" sz="3200" dirty="0"/>
              <a:t>Not only </a:t>
            </a:r>
            <a:r>
              <a:rPr lang="x-none" sz="3200" i="1" dirty="0"/>
              <a:t>on </a:t>
            </a:r>
            <a:r>
              <a:rPr lang="x-none" sz="3200" dirty="0"/>
              <a:t>God must we rest, as a man stands on a rock, but </a:t>
            </a:r>
            <a:r>
              <a:rPr lang="x-none" sz="3200" i="1" dirty="0"/>
              <a:t>in </a:t>
            </a:r>
            <a:r>
              <a:rPr lang="x-none" sz="3200" dirty="0"/>
              <a:t>him must we trust, as a man hides in a cave. The more intimate we are with the Lord, the firmer will our trust be. God knows our faith, and yet he loves to hear us avow it; hence, the Psalmist not only trusts in the Lord, but tells him that he is so trusting.</a:t>
            </a:r>
            <a:r>
              <a:rPr lang="en-US" sz="3200" dirty="0"/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39969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16876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AC6AFE-8DEC-486B-AD96-BF5DFE1576AE}"/>
              </a:ext>
            </a:extLst>
          </p:cNvPr>
          <p:cNvSpPr txBox="1"/>
          <p:nvPr/>
        </p:nvSpPr>
        <p:spPr>
          <a:xfrm>
            <a:off x="461474" y="68495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18:10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name of the </a:t>
            </a:r>
            <a:r>
              <a:rPr lang="en-US" sz="3200" cap="smal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Lord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is a strong tower;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The righteous run to it and are safe.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1315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most quoted Psalm in the New Testament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F8C4BE-DF42-4AB8-A509-67995953261D}"/>
              </a:ext>
            </a:extLst>
          </p:cNvPr>
          <p:cNvSpPr txBox="1"/>
          <p:nvPr/>
        </p:nvSpPr>
        <p:spPr>
          <a:xfrm>
            <a:off x="726338" y="1328057"/>
            <a:ext cx="823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vv. 1-21 ~ Victim (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my</a:t>
            </a:r>
            <a:r>
              <a:rPr lang="en-US" sz="32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7EA43-8423-4D1C-9B34-131502D66F5D}"/>
              </a:ext>
            </a:extLst>
          </p:cNvPr>
          <p:cNvSpPr txBox="1"/>
          <p:nvPr/>
        </p:nvSpPr>
        <p:spPr>
          <a:xfrm>
            <a:off x="457203" y="1705427"/>
            <a:ext cx="823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vv. 22-28 ~ Vengeance (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them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their</a:t>
            </a:r>
            <a:r>
              <a:rPr lang="en-US" sz="32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A4DB48-5619-47F6-B137-9DC92DADD12E}"/>
              </a:ext>
            </a:extLst>
          </p:cNvPr>
          <p:cNvSpPr txBox="1"/>
          <p:nvPr/>
        </p:nvSpPr>
        <p:spPr>
          <a:xfrm>
            <a:off x="464463" y="2082797"/>
            <a:ext cx="823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vv. 29-36 ~ Victory (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Him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His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64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10" grpId="0"/>
      <p:bldP spid="10" grpId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22171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AC6AFE-8DEC-486B-AD96-BF5DFE1576AE}"/>
              </a:ext>
            </a:extLst>
          </p:cNvPr>
          <p:cNvSpPr txBox="1"/>
          <p:nvPr/>
        </p:nvSpPr>
        <p:spPr>
          <a:xfrm>
            <a:off x="461474" y="684955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200" dirty="0"/>
              <a:t>“When I cannot rejoice in what I have, I will look forward to what shall be mine, and will still rejoice. Hope will live on a bare common, and Sing on a branch laden down with snow. No date and no place are unsuitable for hope. Hell alone excepted, hope is a dweller in all regions.”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19514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8062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5224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27:41a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 saved others; Himself He cannot save.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5F758-4427-4F33-ACF7-4530B7854D41}"/>
              </a:ext>
            </a:extLst>
          </p:cNvPr>
          <p:cNvSpPr txBox="1"/>
          <p:nvPr/>
        </p:nvSpPr>
        <p:spPr>
          <a:xfrm>
            <a:off x="461473" y="1230827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200" dirty="0"/>
              <a:t>“</a:t>
            </a:r>
            <a:r>
              <a:rPr lang="x-none" sz="3200" dirty="0"/>
              <a:t>Many of us know what watching and waiting mean; and we know something of the failing eye when hope is long deferred: but in all this Jesus bears the palm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(i.e., is the winner)</a:t>
            </a:r>
            <a:r>
              <a:rPr lang="x-none" sz="3200" dirty="0"/>
              <a:t>; no eyes ever failed as his did or for so deep a cause. No painter can ever depict those eyes; their pencils fail in every feature of his all fair but: all marred countenance, but most of all do they come short when they venture to portray those eyes which</a:t>
            </a:r>
            <a:r>
              <a:rPr lang="en-US" sz="3200" dirty="0"/>
              <a:t> </a:t>
            </a:r>
            <a:r>
              <a:rPr lang="x-none" sz="3200" dirty="0"/>
              <a:t>were fountains of tears.</a:t>
            </a:r>
            <a:r>
              <a:rPr lang="en-US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0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15552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EB6F4E-D76B-437A-846E-A14A87D573D4}"/>
              </a:ext>
            </a:extLst>
          </p:cNvPr>
          <p:cNvGrpSpPr/>
          <p:nvPr/>
        </p:nvGrpSpPr>
        <p:grpSpPr>
          <a:xfrm>
            <a:off x="1459566" y="765369"/>
            <a:ext cx="6143446" cy="4675909"/>
            <a:chOff x="1459566" y="765369"/>
            <a:chExt cx="6143446" cy="46759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586BD4-CAD0-4134-ADC5-F4F474BB32B5}"/>
                </a:ext>
              </a:extLst>
            </p:cNvPr>
            <p:cNvGrpSpPr/>
            <p:nvPr/>
          </p:nvGrpSpPr>
          <p:grpSpPr>
            <a:xfrm>
              <a:off x="1459566" y="765369"/>
              <a:ext cx="6143446" cy="4675909"/>
              <a:chOff x="1459566" y="765369"/>
              <a:chExt cx="6143446" cy="4675909"/>
            </a:xfrm>
          </p:grpSpPr>
          <p:pic>
            <p:nvPicPr>
              <p:cNvPr id="1026" name="Picture 2" descr="Related image">
                <a:extLst>
                  <a:ext uri="{FF2B5EF4-FFF2-40B4-BE49-F238E27FC236}">
                    <a16:creationId xmlns:a16="http://schemas.microsoft.com/office/drawing/2014/main" id="{3234EDFA-2115-49ED-9601-19CC624DA4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25" r="12671"/>
              <a:stretch/>
            </p:blipFill>
            <p:spPr bwMode="auto">
              <a:xfrm>
                <a:off x="1459566" y="765369"/>
                <a:ext cx="6143446" cy="4675909"/>
              </a:xfrm>
              <a:prstGeom prst="rect">
                <a:avLst/>
              </a:prstGeom>
              <a:noFill/>
              <a:effectLst>
                <a:outerShdw blurRad="127000" dist="317500" dir="5400000" sx="99000" sy="99000" algn="t" rotWithShape="0">
                  <a:schemeClr val="bg1">
                    <a:alpha val="4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2104109-FBBA-4EB3-9D78-16FB1E4A6429}"/>
                  </a:ext>
                </a:extLst>
              </p:cNvPr>
              <p:cNvSpPr/>
              <p:nvPr/>
            </p:nvSpPr>
            <p:spPr>
              <a:xfrm>
                <a:off x="4935255" y="4346492"/>
                <a:ext cx="2167002" cy="707760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FB3D0EE-8990-48DB-A3AB-C2646DCFDF3F}"/>
                </a:ext>
              </a:extLst>
            </p:cNvPr>
            <p:cNvSpPr/>
            <p:nvPr/>
          </p:nvSpPr>
          <p:spPr>
            <a:xfrm>
              <a:off x="4659683" y="4797469"/>
              <a:ext cx="1441156" cy="532356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59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40583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7D19E0-4A46-4D39-ABF0-28134E76C9CA}"/>
              </a:ext>
            </a:extLst>
          </p:cNvPr>
          <p:cNvSpPr/>
          <p:nvPr/>
        </p:nvSpPr>
        <p:spPr>
          <a:xfrm>
            <a:off x="1659580" y="1578239"/>
            <a:ext cx="1943997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473" y="69220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Mark 3:20-21 ~ </a:t>
            </a:r>
            <a:r>
              <a:rPr lang="en-US" sz="3200" baseline="30000" dirty="0"/>
              <a:t>20 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Then the multitude came together again, so that they could not so much as eat bread. </a:t>
            </a:r>
            <a:r>
              <a:rPr lang="en-US" sz="3200" baseline="30000" dirty="0"/>
              <a:t>21 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But when His own people heard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about this,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they went out to lay hold of Him, for they said, “He is out of His mind.” 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24674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AC6AFE-8DEC-486B-AD96-BF5DFE1576AE}"/>
              </a:ext>
            </a:extLst>
          </p:cNvPr>
          <p:cNvSpPr txBox="1"/>
          <p:nvPr/>
        </p:nvSpPr>
        <p:spPr>
          <a:xfrm>
            <a:off x="461474" y="684955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Mark 3:31-35 ~ </a:t>
            </a:r>
            <a:r>
              <a:rPr lang="en-US" sz="3200" baseline="30000" dirty="0"/>
              <a:t>31 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Then His brothers and His mother came, and standing outside they sent to Him, calling Him. </a:t>
            </a:r>
            <a:r>
              <a:rPr lang="en-US" sz="3200" baseline="30000" dirty="0"/>
              <a:t>32 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a multitude was sitting around Him; and they said to Him, “Look, Your mother and Your brothers are outside seeking You.” </a:t>
            </a:r>
          </a:p>
          <a:p>
            <a:r>
              <a:rPr lang="en-US" sz="3200" baseline="30000" dirty="0"/>
              <a:t>33 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But He answered them, saying, “Who is My mother, or My brothers?” </a:t>
            </a:r>
            <a:r>
              <a:rPr lang="en-US" sz="3200" baseline="30000" dirty="0"/>
              <a:t>34 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He looked around in a circle at those who sat about Him, and said, “Here are My mother and My brothers! </a:t>
            </a:r>
            <a:r>
              <a:rPr lang="en-US" sz="3200" baseline="30000" dirty="0"/>
              <a:t>35 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whoever does the will of God is My brother and My sister and mother.”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69-71</a:t>
            </a:r>
          </a:p>
        </p:txBody>
      </p:sp>
    </p:spTree>
    <p:extLst>
      <p:ext uri="{BB962C8B-B14F-4D97-AF65-F5344CB8AC3E}">
        <p14:creationId xmlns:p14="http://schemas.microsoft.com/office/powerpoint/2010/main" val="7352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salm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salms">
      <a:majorFont>
        <a:latin typeface="Lushlife"/>
        <a:ea typeface=""/>
        <a:cs typeface=""/>
      </a:majorFont>
      <a:minorFont>
        <a:latin typeface="Lushlif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Lushlife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AA0A4C66-1EE3-4F2D-A793-1E22421EE34F}" vid="{4CC75E1C-A16D-435B-A087-B3D2F2DBC5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Psalms</Template>
  <TotalTime>593</TotalTime>
  <Words>510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Lushlife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6</cp:revision>
  <dcterms:created xsi:type="dcterms:W3CDTF">2017-11-13T16:42:14Z</dcterms:created>
  <dcterms:modified xsi:type="dcterms:W3CDTF">2017-11-15T23:36:13Z</dcterms:modified>
</cp:coreProperties>
</file>