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90" r:id="rId3"/>
    <p:sldId id="291" r:id="rId4"/>
    <p:sldId id="257" r:id="rId5"/>
    <p:sldId id="294" r:id="rId6"/>
    <p:sldId id="279" r:id="rId7"/>
    <p:sldId id="261" r:id="rId8"/>
    <p:sldId id="262" r:id="rId9"/>
    <p:sldId id="263" r:id="rId10"/>
    <p:sldId id="258" r:id="rId11"/>
    <p:sldId id="259" r:id="rId12"/>
    <p:sldId id="264" r:id="rId13"/>
    <p:sldId id="265" r:id="rId14"/>
    <p:sldId id="266" r:id="rId15"/>
    <p:sldId id="267" r:id="rId16"/>
    <p:sldId id="268" r:id="rId17"/>
    <p:sldId id="280" r:id="rId18"/>
    <p:sldId id="281" r:id="rId19"/>
    <p:sldId id="269" r:id="rId20"/>
    <p:sldId id="270" r:id="rId21"/>
    <p:sldId id="271" r:id="rId22"/>
    <p:sldId id="272" r:id="rId23"/>
    <p:sldId id="273" r:id="rId24"/>
    <p:sldId id="274" r:id="rId25"/>
    <p:sldId id="292" r:id="rId26"/>
    <p:sldId id="293" r:id="rId27"/>
    <p:sldId id="275" r:id="rId28"/>
    <p:sldId id="276" r:id="rId29"/>
    <p:sldId id="282" r:id="rId30"/>
    <p:sldId id="283" r:id="rId31"/>
    <p:sldId id="277" r:id="rId32"/>
    <p:sldId id="278" r:id="rId33"/>
    <p:sldId id="284" r:id="rId34"/>
    <p:sldId id="285" r:id="rId35"/>
  </p:sldIdLst>
  <p:sldSz cx="9144000" cy="6858000" type="screen4x3"/>
  <p:notesSz cx="6858000" cy="9144000"/>
  <p:embeddedFontLst>
    <p:embeddedFont>
      <p:font typeface="Lushlife" panose="00000400000000000000" pitchFamily="2"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5" d="100"/>
          <a:sy n="75" d="100"/>
        </p:scale>
        <p:origin x="885" y="5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A3259909-7449-47D8-8636-FCFFC839160B}"/>
    <pc:docChg chg="undo redo custSel addSld delSld modSld sldOrd">
      <pc:chgData name="Ken Merrihew" userId="bcb7a1e886d99f07" providerId="LiveId" clId="{A3259909-7449-47D8-8636-FCFFC839160B}" dt="2017-11-01T21:36:43.089" v="476"/>
      <pc:docMkLst>
        <pc:docMk/>
      </pc:docMkLst>
      <pc:sldChg chg="modSp">
        <pc:chgData name="Ken Merrihew" userId="bcb7a1e886d99f07" providerId="LiveId" clId="{A3259909-7449-47D8-8636-FCFFC839160B}" dt="2017-11-01T21:05:47.585" v="232" actId="20577"/>
        <pc:sldMkLst>
          <pc:docMk/>
          <pc:sldMk cId="1702900190" sldId="256"/>
        </pc:sldMkLst>
        <pc:spChg chg="mod">
          <ac:chgData name="Ken Merrihew" userId="bcb7a1e886d99f07" providerId="LiveId" clId="{A3259909-7449-47D8-8636-FCFFC839160B}" dt="2017-11-01T21:05:47.585" v="232" actId="20577"/>
          <ac:spMkLst>
            <pc:docMk/>
            <pc:sldMk cId="1702900190" sldId="256"/>
            <ac:spMk id="5" creationId="{00000000-0000-0000-0000-000000000000}"/>
          </ac:spMkLst>
        </pc:spChg>
      </pc:sldChg>
      <pc:sldChg chg="addSp delSp">
        <pc:chgData name="Ken Merrihew" userId="bcb7a1e886d99f07" providerId="LiveId" clId="{A3259909-7449-47D8-8636-FCFFC839160B}" dt="2017-11-01T21:12:56.105" v="250"/>
        <pc:sldMkLst>
          <pc:docMk/>
          <pc:sldMk cId="2526491091" sldId="257"/>
        </pc:sldMkLst>
        <pc:spChg chg="add">
          <ac:chgData name="Ken Merrihew" userId="bcb7a1e886d99f07" providerId="LiveId" clId="{A3259909-7449-47D8-8636-FCFFC839160B}" dt="2017-11-01T21:12:56.105" v="250"/>
          <ac:spMkLst>
            <pc:docMk/>
            <pc:sldMk cId="2526491091" sldId="257"/>
            <ac:spMk id="6" creationId="{DE558834-C486-4A1C-9B42-542347063274}"/>
          </ac:spMkLst>
        </pc:spChg>
        <pc:spChg chg="del">
          <ac:chgData name="Ken Merrihew" userId="bcb7a1e886d99f07" providerId="LiveId" clId="{A3259909-7449-47D8-8636-FCFFC839160B}" dt="2017-11-01T21:12:55.481" v="249" actId="478"/>
          <ac:spMkLst>
            <pc:docMk/>
            <pc:sldMk cId="2526491091" sldId="257"/>
            <ac:spMk id="9" creationId="{00000000-0000-0000-0000-000000000000}"/>
          </ac:spMkLst>
        </pc:spChg>
      </pc:sldChg>
      <pc:sldChg chg="addSp delSp ord">
        <pc:chgData name="Ken Merrihew" userId="bcb7a1e886d99f07" providerId="LiveId" clId="{A3259909-7449-47D8-8636-FCFFC839160B}" dt="2017-11-01T21:13:13.571" v="260"/>
        <pc:sldMkLst>
          <pc:docMk/>
          <pc:sldMk cId="522468264" sldId="258"/>
        </pc:sldMkLst>
        <pc:spChg chg="del">
          <ac:chgData name="Ken Merrihew" userId="bcb7a1e886d99f07" providerId="LiveId" clId="{A3259909-7449-47D8-8636-FCFFC839160B}" dt="2017-11-01T21:13:13.015" v="259" actId="478"/>
          <ac:spMkLst>
            <pc:docMk/>
            <pc:sldMk cId="522468264" sldId="258"/>
            <ac:spMk id="4" creationId="{00000000-0000-0000-0000-000000000000}"/>
          </ac:spMkLst>
        </pc:spChg>
        <pc:spChg chg="add">
          <ac:chgData name="Ken Merrihew" userId="bcb7a1e886d99f07" providerId="LiveId" clId="{A3259909-7449-47D8-8636-FCFFC839160B}" dt="2017-11-01T21:13:13.571" v="260"/>
          <ac:spMkLst>
            <pc:docMk/>
            <pc:sldMk cId="522468264" sldId="258"/>
            <ac:spMk id="5" creationId="{7B728B5E-4401-4BD0-B463-3DD6240039F6}"/>
          </ac:spMkLst>
        </pc:spChg>
      </pc:sldChg>
      <pc:sldChg chg="addSp delSp modSp ord delAnim">
        <pc:chgData name="Ken Merrihew" userId="bcb7a1e886d99f07" providerId="LiveId" clId="{A3259909-7449-47D8-8636-FCFFC839160B}" dt="2017-11-01T21:13:17.961" v="262"/>
        <pc:sldMkLst>
          <pc:docMk/>
          <pc:sldMk cId="3748334749" sldId="259"/>
        </pc:sldMkLst>
        <pc:spChg chg="del">
          <ac:chgData name="Ken Merrihew" userId="bcb7a1e886d99f07" providerId="LiveId" clId="{A3259909-7449-47D8-8636-FCFFC839160B}" dt="2017-11-01T18:08:21.010" v="169" actId="478"/>
          <ac:spMkLst>
            <pc:docMk/>
            <pc:sldMk cId="3748334749" sldId="259"/>
            <ac:spMk id="2" creationId="{E8E8805E-D3DC-4851-9ACE-75B520AD07F1}"/>
          </ac:spMkLst>
        </pc:spChg>
        <pc:spChg chg="mod">
          <ac:chgData name="Ken Merrihew" userId="bcb7a1e886d99f07" providerId="LiveId" clId="{A3259909-7449-47D8-8636-FCFFC839160B}" dt="2017-11-01T18:10:57.034" v="175" actId="20577"/>
          <ac:spMkLst>
            <pc:docMk/>
            <pc:sldMk cId="3748334749" sldId="259"/>
            <ac:spMk id="5" creationId="{00000000-0000-0000-0000-000000000000}"/>
          </ac:spMkLst>
        </pc:spChg>
        <pc:spChg chg="del">
          <ac:chgData name="Ken Merrihew" userId="bcb7a1e886d99f07" providerId="LiveId" clId="{A3259909-7449-47D8-8636-FCFFC839160B}" dt="2017-11-01T18:08:20.225" v="168" actId="478"/>
          <ac:spMkLst>
            <pc:docMk/>
            <pc:sldMk cId="3748334749" sldId="259"/>
            <ac:spMk id="6" creationId="{00000000-0000-0000-0000-000000000000}"/>
          </ac:spMkLst>
        </pc:spChg>
        <pc:spChg chg="del">
          <ac:chgData name="Ken Merrihew" userId="bcb7a1e886d99f07" providerId="LiveId" clId="{A3259909-7449-47D8-8636-FCFFC839160B}" dt="2017-11-01T21:13:17.423" v="261" actId="478"/>
          <ac:spMkLst>
            <pc:docMk/>
            <pc:sldMk cId="3748334749" sldId="259"/>
            <ac:spMk id="9" creationId="{00000000-0000-0000-0000-000000000000}"/>
          </ac:spMkLst>
        </pc:spChg>
        <pc:spChg chg="add">
          <ac:chgData name="Ken Merrihew" userId="bcb7a1e886d99f07" providerId="LiveId" clId="{A3259909-7449-47D8-8636-FCFFC839160B}" dt="2017-11-01T21:13:17.961" v="262"/>
          <ac:spMkLst>
            <pc:docMk/>
            <pc:sldMk cId="3748334749" sldId="259"/>
            <ac:spMk id="10" creationId="{95E876DB-160E-4DE2-BD9B-DC1BC6C25DBF}"/>
          </ac:spMkLst>
        </pc:spChg>
      </pc:sldChg>
      <pc:sldChg chg="del">
        <pc:chgData name="Ken Merrihew" userId="bcb7a1e886d99f07" providerId="LiveId" clId="{A3259909-7449-47D8-8636-FCFFC839160B}" dt="2017-11-01T16:30:14.669" v="0" actId="2696"/>
        <pc:sldMkLst>
          <pc:docMk/>
          <pc:sldMk cId="3703541352" sldId="260"/>
        </pc:sldMkLst>
      </pc:sldChg>
      <pc:sldChg chg="addSp delSp">
        <pc:chgData name="Ken Merrihew" userId="bcb7a1e886d99f07" providerId="LiveId" clId="{A3259909-7449-47D8-8636-FCFFC839160B}" dt="2017-11-01T21:13:03.569" v="254"/>
        <pc:sldMkLst>
          <pc:docMk/>
          <pc:sldMk cId="2764018696" sldId="261"/>
        </pc:sldMkLst>
        <pc:spChg chg="add">
          <ac:chgData name="Ken Merrihew" userId="bcb7a1e886d99f07" providerId="LiveId" clId="{A3259909-7449-47D8-8636-FCFFC839160B}" dt="2017-11-01T21:13:03.569" v="254"/>
          <ac:spMkLst>
            <pc:docMk/>
            <pc:sldMk cId="2764018696" sldId="261"/>
            <ac:spMk id="6" creationId="{90A79371-8EAC-4173-8C42-B37004F2387A}"/>
          </ac:spMkLst>
        </pc:spChg>
        <pc:spChg chg="del">
          <ac:chgData name="Ken Merrihew" userId="bcb7a1e886d99f07" providerId="LiveId" clId="{A3259909-7449-47D8-8636-FCFFC839160B}" dt="2017-11-01T21:13:02.958" v="253" actId="478"/>
          <ac:spMkLst>
            <pc:docMk/>
            <pc:sldMk cId="2764018696" sldId="261"/>
            <ac:spMk id="9" creationId="{00000000-0000-0000-0000-000000000000}"/>
          </ac:spMkLst>
        </pc:spChg>
      </pc:sldChg>
      <pc:sldChg chg="addSp delSp">
        <pc:chgData name="Ken Merrihew" userId="bcb7a1e886d99f07" providerId="LiveId" clId="{A3259909-7449-47D8-8636-FCFFC839160B}" dt="2017-11-01T21:13:07.090" v="256"/>
        <pc:sldMkLst>
          <pc:docMk/>
          <pc:sldMk cId="3176333648" sldId="262"/>
        </pc:sldMkLst>
        <pc:spChg chg="del">
          <ac:chgData name="Ken Merrihew" userId="bcb7a1e886d99f07" providerId="LiveId" clId="{A3259909-7449-47D8-8636-FCFFC839160B}" dt="2017-11-01T21:13:06.451" v="255" actId="478"/>
          <ac:spMkLst>
            <pc:docMk/>
            <pc:sldMk cId="3176333648" sldId="262"/>
            <ac:spMk id="4" creationId="{00000000-0000-0000-0000-000000000000}"/>
          </ac:spMkLst>
        </pc:spChg>
        <pc:spChg chg="add">
          <ac:chgData name="Ken Merrihew" userId="bcb7a1e886d99f07" providerId="LiveId" clId="{A3259909-7449-47D8-8636-FCFFC839160B}" dt="2017-11-01T21:13:07.090" v="256"/>
          <ac:spMkLst>
            <pc:docMk/>
            <pc:sldMk cId="3176333648" sldId="262"/>
            <ac:spMk id="5" creationId="{AC1163D3-07CC-4E43-8CD5-583E5AB32FCE}"/>
          </ac:spMkLst>
        </pc:spChg>
      </pc:sldChg>
      <pc:sldChg chg="addSp delSp">
        <pc:chgData name="Ken Merrihew" userId="bcb7a1e886d99f07" providerId="LiveId" clId="{A3259909-7449-47D8-8636-FCFFC839160B}" dt="2017-11-01T21:13:10.372" v="258"/>
        <pc:sldMkLst>
          <pc:docMk/>
          <pc:sldMk cId="923196283" sldId="263"/>
        </pc:sldMkLst>
        <pc:spChg chg="add">
          <ac:chgData name="Ken Merrihew" userId="bcb7a1e886d99f07" providerId="LiveId" clId="{A3259909-7449-47D8-8636-FCFFC839160B}" dt="2017-11-01T21:13:10.372" v="258"/>
          <ac:spMkLst>
            <pc:docMk/>
            <pc:sldMk cId="923196283" sldId="263"/>
            <ac:spMk id="6" creationId="{F649D430-A92B-464D-90A4-3E659352CDE0}"/>
          </ac:spMkLst>
        </pc:spChg>
        <pc:spChg chg="del">
          <ac:chgData name="Ken Merrihew" userId="bcb7a1e886d99f07" providerId="LiveId" clId="{A3259909-7449-47D8-8636-FCFFC839160B}" dt="2017-11-01T21:13:09.735" v="257" actId="478"/>
          <ac:spMkLst>
            <pc:docMk/>
            <pc:sldMk cId="923196283" sldId="263"/>
            <ac:spMk id="9" creationId="{00000000-0000-0000-0000-000000000000}"/>
          </ac:spMkLst>
        </pc:spChg>
      </pc:sldChg>
      <pc:sldChg chg="addSp delSp">
        <pc:chgData name="Ken Merrihew" userId="bcb7a1e886d99f07" providerId="LiveId" clId="{A3259909-7449-47D8-8636-FCFFC839160B}" dt="2017-11-01T21:13:21.719" v="264"/>
        <pc:sldMkLst>
          <pc:docMk/>
          <pc:sldMk cId="2685215968" sldId="264"/>
        </pc:sldMkLst>
        <pc:spChg chg="del">
          <ac:chgData name="Ken Merrihew" userId="bcb7a1e886d99f07" providerId="LiveId" clId="{A3259909-7449-47D8-8636-FCFFC839160B}" dt="2017-11-01T21:13:21.189" v="263" actId="478"/>
          <ac:spMkLst>
            <pc:docMk/>
            <pc:sldMk cId="2685215968" sldId="264"/>
            <ac:spMk id="4" creationId="{00000000-0000-0000-0000-000000000000}"/>
          </ac:spMkLst>
        </pc:spChg>
        <pc:spChg chg="add">
          <ac:chgData name="Ken Merrihew" userId="bcb7a1e886d99f07" providerId="LiveId" clId="{A3259909-7449-47D8-8636-FCFFC839160B}" dt="2017-11-01T21:13:21.719" v="264"/>
          <ac:spMkLst>
            <pc:docMk/>
            <pc:sldMk cId="2685215968" sldId="264"/>
            <ac:spMk id="5" creationId="{C045E04A-B75F-49F2-8300-0043355B0AAF}"/>
          </ac:spMkLst>
        </pc:spChg>
      </pc:sldChg>
      <pc:sldChg chg="addSp delSp">
        <pc:chgData name="Ken Merrihew" userId="bcb7a1e886d99f07" providerId="LiveId" clId="{A3259909-7449-47D8-8636-FCFFC839160B}" dt="2017-11-01T21:13:25.336" v="266"/>
        <pc:sldMkLst>
          <pc:docMk/>
          <pc:sldMk cId="3315275595" sldId="265"/>
        </pc:sldMkLst>
        <pc:spChg chg="add">
          <ac:chgData name="Ken Merrihew" userId="bcb7a1e886d99f07" providerId="LiveId" clId="{A3259909-7449-47D8-8636-FCFFC839160B}" dt="2017-11-01T21:13:25.336" v="266"/>
          <ac:spMkLst>
            <pc:docMk/>
            <pc:sldMk cId="3315275595" sldId="265"/>
            <ac:spMk id="6" creationId="{B82BA7B0-B735-44E2-B29E-442418C4F4D8}"/>
          </ac:spMkLst>
        </pc:spChg>
        <pc:spChg chg="del">
          <ac:chgData name="Ken Merrihew" userId="bcb7a1e886d99f07" providerId="LiveId" clId="{A3259909-7449-47D8-8636-FCFFC839160B}" dt="2017-11-01T21:13:24.823" v="265" actId="478"/>
          <ac:spMkLst>
            <pc:docMk/>
            <pc:sldMk cId="3315275595" sldId="265"/>
            <ac:spMk id="9" creationId="{00000000-0000-0000-0000-000000000000}"/>
          </ac:spMkLst>
        </pc:spChg>
      </pc:sldChg>
      <pc:sldChg chg="addSp delSp">
        <pc:chgData name="Ken Merrihew" userId="bcb7a1e886d99f07" providerId="LiveId" clId="{A3259909-7449-47D8-8636-FCFFC839160B}" dt="2017-11-01T21:13:28.696" v="268"/>
        <pc:sldMkLst>
          <pc:docMk/>
          <pc:sldMk cId="134961184" sldId="266"/>
        </pc:sldMkLst>
        <pc:spChg chg="del">
          <ac:chgData name="Ken Merrihew" userId="bcb7a1e886d99f07" providerId="LiveId" clId="{A3259909-7449-47D8-8636-FCFFC839160B}" dt="2017-11-01T21:13:28.155" v="267" actId="478"/>
          <ac:spMkLst>
            <pc:docMk/>
            <pc:sldMk cId="134961184" sldId="266"/>
            <ac:spMk id="4" creationId="{00000000-0000-0000-0000-000000000000}"/>
          </ac:spMkLst>
        </pc:spChg>
        <pc:spChg chg="add">
          <ac:chgData name="Ken Merrihew" userId="bcb7a1e886d99f07" providerId="LiveId" clId="{A3259909-7449-47D8-8636-FCFFC839160B}" dt="2017-11-01T21:13:28.696" v="268"/>
          <ac:spMkLst>
            <pc:docMk/>
            <pc:sldMk cId="134961184" sldId="266"/>
            <ac:spMk id="5" creationId="{A4464A2E-FA42-42C5-9DD8-693758B5696C}"/>
          </ac:spMkLst>
        </pc:spChg>
      </pc:sldChg>
      <pc:sldChg chg="addSp delSp">
        <pc:chgData name="Ken Merrihew" userId="bcb7a1e886d99f07" providerId="LiveId" clId="{A3259909-7449-47D8-8636-FCFFC839160B}" dt="2017-11-01T21:13:34.165" v="270"/>
        <pc:sldMkLst>
          <pc:docMk/>
          <pc:sldMk cId="2142937119" sldId="267"/>
        </pc:sldMkLst>
        <pc:spChg chg="add">
          <ac:chgData name="Ken Merrihew" userId="bcb7a1e886d99f07" providerId="LiveId" clId="{A3259909-7449-47D8-8636-FCFFC839160B}" dt="2017-11-01T21:13:34.165" v="270"/>
          <ac:spMkLst>
            <pc:docMk/>
            <pc:sldMk cId="2142937119" sldId="267"/>
            <ac:spMk id="6" creationId="{3A6A2ED0-CC25-4A3B-91E5-466964D15751}"/>
          </ac:spMkLst>
        </pc:spChg>
        <pc:spChg chg="del">
          <ac:chgData name="Ken Merrihew" userId="bcb7a1e886d99f07" providerId="LiveId" clId="{A3259909-7449-47D8-8636-FCFFC839160B}" dt="2017-11-01T21:13:33.439" v="269" actId="478"/>
          <ac:spMkLst>
            <pc:docMk/>
            <pc:sldMk cId="2142937119" sldId="267"/>
            <ac:spMk id="9" creationId="{00000000-0000-0000-0000-000000000000}"/>
          </ac:spMkLst>
        </pc:spChg>
      </pc:sldChg>
      <pc:sldChg chg="addSp delSp">
        <pc:chgData name="Ken Merrihew" userId="bcb7a1e886d99f07" providerId="LiveId" clId="{A3259909-7449-47D8-8636-FCFFC839160B}" dt="2017-11-01T21:13:37.924" v="272"/>
        <pc:sldMkLst>
          <pc:docMk/>
          <pc:sldMk cId="1180520229" sldId="268"/>
        </pc:sldMkLst>
        <pc:spChg chg="del">
          <ac:chgData name="Ken Merrihew" userId="bcb7a1e886d99f07" providerId="LiveId" clId="{A3259909-7449-47D8-8636-FCFFC839160B}" dt="2017-11-01T21:13:37.416" v="271" actId="478"/>
          <ac:spMkLst>
            <pc:docMk/>
            <pc:sldMk cId="1180520229" sldId="268"/>
            <ac:spMk id="4" creationId="{00000000-0000-0000-0000-000000000000}"/>
          </ac:spMkLst>
        </pc:spChg>
        <pc:spChg chg="add">
          <ac:chgData name="Ken Merrihew" userId="bcb7a1e886d99f07" providerId="LiveId" clId="{A3259909-7449-47D8-8636-FCFFC839160B}" dt="2017-11-01T21:13:37.924" v="272"/>
          <ac:spMkLst>
            <pc:docMk/>
            <pc:sldMk cId="1180520229" sldId="268"/>
            <ac:spMk id="5" creationId="{2AE73886-5D6F-49D4-9D5D-7869400AC3CB}"/>
          </ac:spMkLst>
        </pc:spChg>
      </pc:sldChg>
      <pc:sldChg chg="addSp delSp">
        <pc:chgData name="Ken Merrihew" userId="bcb7a1e886d99f07" providerId="LiveId" clId="{A3259909-7449-47D8-8636-FCFFC839160B}" dt="2017-11-01T21:13:49.045" v="278"/>
        <pc:sldMkLst>
          <pc:docMk/>
          <pc:sldMk cId="3783224643" sldId="269"/>
        </pc:sldMkLst>
        <pc:spChg chg="add">
          <ac:chgData name="Ken Merrihew" userId="bcb7a1e886d99f07" providerId="LiveId" clId="{A3259909-7449-47D8-8636-FCFFC839160B}" dt="2017-11-01T21:13:49.045" v="278"/>
          <ac:spMkLst>
            <pc:docMk/>
            <pc:sldMk cId="3783224643" sldId="269"/>
            <ac:spMk id="6" creationId="{BEB6DE36-869E-4C61-97B0-2FC08941B250}"/>
          </ac:spMkLst>
        </pc:spChg>
        <pc:spChg chg="del">
          <ac:chgData name="Ken Merrihew" userId="bcb7a1e886d99f07" providerId="LiveId" clId="{A3259909-7449-47D8-8636-FCFFC839160B}" dt="2017-11-01T21:13:48.510" v="277" actId="478"/>
          <ac:spMkLst>
            <pc:docMk/>
            <pc:sldMk cId="3783224643" sldId="269"/>
            <ac:spMk id="9" creationId="{00000000-0000-0000-0000-000000000000}"/>
          </ac:spMkLst>
        </pc:spChg>
      </pc:sldChg>
      <pc:sldChg chg="addSp delSp">
        <pc:chgData name="Ken Merrihew" userId="bcb7a1e886d99f07" providerId="LiveId" clId="{A3259909-7449-47D8-8636-FCFFC839160B}" dt="2017-11-01T21:13:52.648" v="280"/>
        <pc:sldMkLst>
          <pc:docMk/>
          <pc:sldMk cId="3184027426" sldId="270"/>
        </pc:sldMkLst>
        <pc:spChg chg="del">
          <ac:chgData name="Ken Merrihew" userId="bcb7a1e886d99f07" providerId="LiveId" clId="{A3259909-7449-47D8-8636-FCFFC839160B}" dt="2017-11-01T21:13:52.129" v="279" actId="478"/>
          <ac:spMkLst>
            <pc:docMk/>
            <pc:sldMk cId="3184027426" sldId="270"/>
            <ac:spMk id="4" creationId="{00000000-0000-0000-0000-000000000000}"/>
          </ac:spMkLst>
        </pc:spChg>
        <pc:spChg chg="add">
          <ac:chgData name="Ken Merrihew" userId="bcb7a1e886d99f07" providerId="LiveId" clId="{A3259909-7449-47D8-8636-FCFFC839160B}" dt="2017-11-01T21:13:52.648" v="280"/>
          <ac:spMkLst>
            <pc:docMk/>
            <pc:sldMk cId="3184027426" sldId="270"/>
            <ac:spMk id="5" creationId="{2C93416A-C975-4F66-B0DC-0193E4E382EC}"/>
          </ac:spMkLst>
        </pc:spChg>
      </pc:sldChg>
      <pc:sldChg chg="addSp delSp">
        <pc:chgData name="Ken Merrihew" userId="bcb7a1e886d99f07" providerId="LiveId" clId="{A3259909-7449-47D8-8636-FCFFC839160B}" dt="2017-11-01T21:13:55.965" v="282"/>
        <pc:sldMkLst>
          <pc:docMk/>
          <pc:sldMk cId="521179718" sldId="271"/>
        </pc:sldMkLst>
        <pc:spChg chg="add">
          <ac:chgData name="Ken Merrihew" userId="bcb7a1e886d99f07" providerId="LiveId" clId="{A3259909-7449-47D8-8636-FCFFC839160B}" dt="2017-11-01T21:13:55.965" v="282"/>
          <ac:spMkLst>
            <pc:docMk/>
            <pc:sldMk cId="521179718" sldId="271"/>
            <ac:spMk id="6" creationId="{DF9292C0-9F77-47B5-8948-F353209C4392}"/>
          </ac:spMkLst>
        </pc:spChg>
        <pc:spChg chg="del">
          <ac:chgData name="Ken Merrihew" userId="bcb7a1e886d99f07" providerId="LiveId" clId="{A3259909-7449-47D8-8636-FCFFC839160B}" dt="2017-11-01T21:13:55.414" v="281" actId="478"/>
          <ac:spMkLst>
            <pc:docMk/>
            <pc:sldMk cId="521179718" sldId="271"/>
            <ac:spMk id="9" creationId="{00000000-0000-0000-0000-000000000000}"/>
          </ac:spMkLst>
        </pc:spChg>
      </pc:sldChg>
      <pc:sldChg chg="addSp delSp">
        <pc:chgData name="Ken Merrihew" userId="bcb7a1e886d99f07" providerId="LiveId" clId="{A3259909-7449-47D8-8636-FCFFC839160B}" dt="2017-11-01T21:13:59.531" v="284"/>
        <pc:sldMkLst>
          <pc:docMk/>
          <pc:sldMk cId="3595855153" sldId="272"/>
        </pc:sldMkLst>
        <pc:spChg chg="del">
          <ac:chgData name="Ken Merrihew" userId="bcb7a1e886d99f07" providerId="LiveId" clId="{A3259909-7449-47D8-8636-FCFFC839160B}" dt="2017-11-01T21:13:59.048" v="283" actId="478"/>
          <ac:spMkLst>
            <pc:docMk/>
            <pc:sldMk cId="3595855153" sldId="272"/>
            <ac:spMk id="4" creationId="{00000000-0000-0000-0000-000000000000}"/>
          </ac:spMkLst>
        </pc:spChg>
        <pc:spChg chg="add">
          <ac:chgData name="Ken Merrihew" userId="bcb7a1e886d99f07" providerId="LiveId" clId="{A3259909-7449-47D8-8636-FCFFC839160B}" dt="2017-11-01T21:13:59.531" v="284"/>
          <ac:spMkLst>
            <pc:docMk/>
            <pc:sldMk cId="3595855153" sldId="272"/>
            <ac:spMk id="5" creationId="{79E2A598-56BE-4AB4-80B8-E64F63CE94F0}"/>
          </ac:spMkLst>
        </pc:spChg>
      </pc:sldChg>
      <pc:sldChg chg="addSp delSp">
        <pc:chgData name="Ken Merrihew" userId="bcb7a1e886d99f07" providerId="LiveId" clId="{A3259909-7449-47D8-8636-FCFFC839160B}" dt="2017-11-01T21:14:03.106" v="286"/>
        <pc:sldMkLst>
          <pc:docMk/>
          <pc:sldMk cId="1577802167" sldId="273"/>
        </pc:sldMkLst>
        <pc:spChg chg="add">
          <ac:chgData name="Ken Merrihew" userId="bcb7a1e886d99f07" providerId="LiveId" clId="{A3259909-7449-47D8-8636-FCFFC839160B}" dt="2017-11-01T21:14:03.106" v="286"/>
          <ac:spMkLst>
            <pc:docMk/>
            <pc:sldMk cId="1577802167" sldId="273"/>
            <ac:spMk id="6" creationId="{788C4B6B-B30F-483F-BA10-C19E2FA944DE}"/>
          </ac:spMkLst>
        </pc:spChg>
        <pc:spChg chg="del">
          <ac:chgData name="Ken Merrihew" userId="bcb7a1e886d99f07" providerId="LiveId" clId="{A3259909-7449-47D8-8636-FCFFC839160B}" dt="2017-11-01T21:14:02.542" v="285" actId="478"/>
          <ac:spMkLst>
            <pc:docMk/>
            <pc:sldMk cId="1577802167" sldId="273"/>
            <ac:spMk id="9" creationId="{00000000-0000-0000-0000-000000000000}"/>
          </ac:spMkLst>
        </pc:spChg>
      </pc:sldChg>
      <pc:sldChg chg="addSp delSp">
        <pc:chgData name="Ken Merrihew" userId="bcb7a1e886d99f07" providerId="LiveId" clId="{A3259909-7449-47D8-8636-FCFFC839160B}" dt="2017-11-01T21:14:10.088" v="288"/>
        <pc:sldMkLst>
          <pc:docMk/>
          <pc:sldMk cId="470411421" sldId="274"/>
        </pc:sldMkLst>
        <pc:spChg chg="del">
          <ac:chgData name="Ken Merrihew" userId="bcb7a1e886d99f07" providerId="LiveId" clId="{A3259909-7449-47D8-8636-FCFFC839160B}" dt="2017-11-01T21:14:09.077" v="287" actId="478"/>
          <ac:spMkLst>
            <pc:docMk/>
            <pc:sldMk cId="470411421" sldId="274"/>
            <ac:spMk id="4" creationId="{00000000-0000-0000-0000-000000000000}"/>
          </ac:spMkLst>
        </pc:spChg>
        <pc:spChg chg="add">
          <ac:chgData name="Ken Merrihew" userId="bcb7a1e886d99f07" providerId="LiveId" clId="{A3259909-7449-47D8-8636-FCFFC839160B}" dt="2017-11-01T21:14:10.088" v="288"/>
          <ac:spMkLst>
            <pc:docMk/>
            <pc:sldMk cId="470411421" sldId="274"/>
            <ac:spMk id="5" creationId="{53E34823-96E2-43C1-A95A-DAA948BF0222}"/>
          </ac:spMkLst>
        </pc:spChg>
      </pc:sldChg>
      <pc:sldChg chg="addSp delSp">
        <pc:chgData name="Ken Merrihew" userId="bcb7a1e886d99f07" providerId="LiveId" clId="{A3259909-7449-47D8-8636-FCFFC839160B}" dt="2017-11-01T21:14:20.307" v="294"/>
        <pc:sldMkLst>
          <pc:docMk/>
          <pc:sldMk cId="678535421" sldId="275"/>
        </pc:sldMkLst>
        <pc:spChg chg="add">
          <ac:chgData name="Ken Merrihew" userId="bcb7a1e886d99f07" providerId="LiveId" clId="{A3259909-7449-47D8-8636-FCFFC839160B}" dt="2017-11-01T21:14:20.307" v="294"/>
          <ac:spMkLst>
            <pc:docMk/>
            <pc:sldMk cId="678535421" sldId="275"/>
            <ac:spMk id="6" creationId="{38A437D3-2A36-432C-8290-C9442AB34940}"/>
          </ac:spMkLst>
        </pc:spChg>
        <pc:spChg chg="del">
          <ac:chgData name="Ken Merrihew" userId="bcb7a1e886d99f07" providerId="LiveId" clId="{A3259909-7449-47D8-8636-FCFFC839160B}" dt="2017-11-01T21:14:19.803" v="293" actId="478"/>
          <ac:spMkLst>
            <pc:docMk/>
            <pc:sldMk cId="678535421" sldId="275"/>
            <ac:spMk id="9" creationId="{00000000-0000-0000-0000-000000000000}"/>
          </ac:spMkLst>
        </pc:spChg>
      </pc:sldChg>
      <pc:sldChg chg="addSp delSp">
        <pc:chgData name="Ken Merrihew" userId="bcb7a1e886d99f07" providerId="LiveId" clId="{A3259909-7449-47D8-8636-FCFFC839160B}" dt="2017-11-01T21:14:24.463" v="296"/>
        <pc:sldMkLst>
          <pc:docMk/>
          <pc:sldMk cId="3857957676" sldId="276"/>
        </pc:sldMkLst>
        <pc:spChg chg="del">
          <ac:chgData name="Ken Merrihew" userId="bcb7a1e886d99f07" providerId="LiveId" clId="{A3259909-7449-47D8-8636-FCFFC839160B}" dt="2017-11-01T21:14:23.858" v="295" actId="478"/>
          <ac:spMkLst>
            <pc:docMk/>
            <pc:sldMk cId="3857957676" sldId="276"/>
            <ac:spMk id="4" creationId="{00000000-0000-0000-0000-000000000000}"/>
          </ac:spMkLst>
        </pc:spChg>
        <pc:spChg chg="add">
          <ac:chgData name="Ken Merrihew" userId="bcb7a1e886d99f07" providerId="LiveId" clId="{A3259909-7449-47D8-8636-FCFFC839160B}" dt="2017-11-01T21:14:24.463" v="296"/>
          <ac:spMkLst>
            <pc:docMk/>
            <pc:sldMk cId="3857957676" sldId="276"/>
            <ac:spMk id="5" creationId="{E1525B56-D0D7-4A34-AF2C-EE66DA9ED0FE}"/>
          </ac:spMkLst>
        </pc:spChg>
      </pc:sldChg>
      <pc:sldChg chg="addSp delSp">
        <pc:chgData name="Ken Merrihew" userId="bcb7a1e886d99f07" providerId="LiveId" clId="{A3259909-7449-47D8-8636-FCFFC839160B}" dt="2017-11-01T21:14:36.777" v="302"/>
        <pc:sldMkLst>
          <pc:docMk/>
          <pc:sldMk cId="3265711495" sldId="277"/>
        </pc:sldMkLst>
        <pc:spChg chg="add">
          <ac:chgData name="Ken Merrihew" userId="bcb7a1e886d99f07" providerId="LiveId" clId="{A3259909-7449-47D8-8636-FCFFC839160B}" dt="2017-11-01T21:14:36.777" v="302"/>
          <ac:spMkLst>
            <pc:docMk/>
            <pc:sldMk cId="3265711495" sldId="277"/>
            <ac:spMk id="6" creationId="{F6877B98-768F-476D-95B9-D7F380F52DC4}"/>
          </ac:spMkLst>
        </pc:spChg>
        <pc:spChg chg="del">
          <ac:chgData name="Ken Merrihew" userId="bcb7a1e886d99f07" providerId="LiveId" clId="{A3259909-7449-47D8-8636-FCFFC839160B}" dt="2017-11-01T21:14:36.281" v="301" actId="478"/>
          <ac:spMkLst>
            <pc:docMk/>
            <pc:sldMk cId="3265711495" sldId="277"/>
            <ac:spMk id="9" creationId="{00000000-0000-0000-0000-000000000000}"/>
          </ac:spMkLst>
        </pc:spChg>
      </pc:sldChg>
      <pc:sldChg chg="addSp delSp">
        <pc:chgData name="Ken Merrihew" userId="bcb7a1e886d99f07" providerId="LiveId" clId="{A3259909-7449-47D8-8636-FCFFC839160B}" dt="2017-11-01T21:14:40.819" v="304"/>
        <pc:sldMkLst>
          <pc:docMk/>
          <pc:sldMk cId="393895985" sldId="278"/>
        </pc:sldMkLst>
        <pc:spChg chg="del">
          <ac:chgData name="Ken Merrihew" userId="bcb7a1e886d99f07" providerId="LiveId" clId="{A3259909-7449-47D8-8636-FCFFC839160B}" dt="2017-11-01T21:14:40.313" v="303" actId="478"/>
          <ac:spMkLst>
            <pc:docMk/>
            <pc:sldMk cId="393895985" sldId="278"/>
            <ac:spMk id="4" creationId="{00000000-0000-0000-0000-000000000000}"/>
          </ac:spMkLst>
        </pc:spChg>
        <pc:spChg chg="add">
          <ac:chgData name="Ken Merrihew" userId="bcb7a1e886d99f07" providerId="LiveId" clId="{A3259909-7449-47D8-8636-FCFFC839160B}" dt="2017-11-01T21:14:40.819" v="304"/>
          <ac:spMkLst>
            <pc:docMk/>
            <pc:sldMk cId="393895985" sldId="278"/>
            <ac:spMk id="5" creationId="{7A5B6421-BD6B-4541-AA0F-AA9C8A859893}"/>
          </ac:spMkLst>
        </pc:spChg>
      </pc:sldChg>
      <pc:sldChg chg="addSp delSp">
        <pc:chgData name="Ken Merrihew" userId="bcb7a1e886d99f07" providerId="LiveId" clId="{A3259909-7449-47D8-8636-FCFFC839160B}" dt="2017-11-01T21:12:59.498" v="252"/>
        <pc:sldMkLst>
          <pc:docMk/>
          <pc:sldMk cId="3650047307" sldId="279"/>
        </pc:sldMkLst>
        <pc:spChg chg="del">
          <ac:chgData name="Ken Merrihew" userId="bcb7a1e886d99f07" providerId="LiveId" clId="{A3259909-7449-47D8-8636-FCFFC839160B}" dt="2017-11-01T21:12:58.869" v="251" actId="478"/>
          <ac:spMkLst>
            <pc:docMk/>
            <pc:sldMk cId="3650047307" sldId="279"/>
            <ac:spMk id="4" creationId="{00000000-0000-0000-0000-000000000000}"/>
          </ac:spMkLst>
        </pc:spChg>
        <pc:spChg chg="add">
          <ac:chgData name="Ken Merrihew" userId="bcb7a1e886d99f07" providerId="LiveId" clId="{A3259909-7449-47D8-8636-FCFFC839160B}" dt="2017-11-01T21:12:59.498" v="252"/>
          <ac:spMkLst>
            <pc:docMk/>
            <pc:sldMk cId="3650047307" sldId="279"/>
            <ac:spMk id="5" creationId="{AD47A4F5-AD52-4463-A917-64A60131595C}"/>
          </ac:spMkLst>
        </pc:spChg>
      </pc:sldChg>
      <pc:sldChg chg="addSp delSp">
        <pc:chgData name="Ken Merrihew" userId="bcb7a1e886d99f07" providerId="LiveId" clId="{A3259909-7449-47D8-8636-FCFFC839160B}" dt="2017-11-01T21:13:41.416" v="274"/>
        <pc:sldMkLst>
          <pc:docMk/>
          <pc:sldMk cId="2399845347" sldId="280"/>
        </pc:sldMkLst>
        <pc:spChg chg="add">
          <ac:chgData name="Ken Merrihew" userId="bcb7a1e886d99f07" providerId="LiveId" clId="{A3259909-7449-47D8-8636-FCFFC839160B}" dt="2017-11-01T21:13:41.416" v="274"/>
          <ac:spMkLst>
            <pc:docMk/>
            <pc:sldMk cId="2399845347" sldId="280"/>
            <ac:spMk id="6" creationId="{BDCD179F-5EF2-4D89-ADE4-1ACB875FAE1C}"/>
          </ac:spMkLst>
        </pc:spChg>
        <pc:spChg chg="del">
          <ac:chgData name="Ken Merrihew" userId="bcb7a1e886d99f07" providerId="LiveId" clId="{A3259909-7449-47D8-8636-FCFFC839160B}" dt="2017-11-01T21:13:40.900" v="273" actId="478"/>
          <ac:spMkLst>
            <pc:docMk/>
            <pc:sldMk cId="2399845347" sldId="280"/>
            <ac:spMk id="9" creationId="{00000000-0000-0000-0000-000000000000}"/>
          </ac:spMkLst>
        </pc:spChg>
      </pc:sldChg>
      <pc:sldChg chg="addSp delSp">
        <pc:chgData name="Ken Merrihew" userId="bcb7a1e886d99f07" providerId="LiveId" clId="{A3259909-7449-47D8-8636-FCFFC839160B}" dt="2017-11-01T21:13:44.650" v="276"/>
        <pc:sldMkLst>
          <pc:docMk/>
          <pc:sldMk cId="2311562675" sldId="281"/>
        </pc:sldMkLst>
        <pc:spChg chg="del">
          <ac:chgData name="Ken Merrihew" userId="bcb7a1e886d99f07" providerId="LiveId" clId="{A3259909-7449-47D8-8636-FCFFC839160B}" dt="2017-11-01T21:13:44.137" v="275" actId="478"/>
          <ac:spMkLst>
            <pc:docMk/>
            <pc:sldMk cId="2311562675" sldId="281"/>
            <ac:spMk id="4" creationId="{00000000-0000-0000-0000-000000000000}"/>
          </ac:spMkLst>
        </pc:spChg>
        <pc:spChg chg="add">
          <ac:chgData name="Ken Merrihew" userId="bcb7a1e886d99f07" providerId="LiveId" clId="{A3259909-7449-47D8-8636-FCFFC839160B}" dt="2017-11-01T21:13:44.650" v="276"/>
          <ac:spMkLst>
            <pc:docMk/>
            <pc:sldMk cId="2311562675" sldId="281"/>
            <ac:spMk id="5" creationId="{78C65C39-51CD-4169-B4F4-CE5B880BC359}"/>
          </ac:spMkLst>
        </pc:spChg>
      </pc:sldChg>
      <pc:sldChg chg="addSp delSp modSp delAnim">
        <pc:chgData name="Ken Merrihew" userId="bcb7a1e886d99f07" providerId="LiveId" clId="{A3259909-7449-47D8-8636-FCFFC839160B}" dt="2017-11-01T21:20:20.260" v="394" actId="1036"/>
        <pc:sldMkLst>
          <pc:docMk/>
          <pc:sldMk cId="4054044079" sldId="282"/>
        </pc:sldMkLst>
        <pc:spChg chg="del">
          <ac:chgData name="Ken Merrihew" userId="bcb7a1e886d99f07" providerId="LiveId" clId="{A3259909-7449-47D8-8636-FCFFC839160B}" dt="2017-11-01T21:14:28.995" v="297" actId="478"/>
          <ac:spMkLst>
            <pc:docMk/>
            <pc:sldMk cId="4054044079" sldId="282"/>
            <ac:spMk id="9" creationId="{00000000-0000-0000-0000-000000000000}"/>
          </ac:spMkLst>
        </pc:spChg>
        <pc:spChg chg="add">
          <ac:chgData name="Ken Merrihew" userId="bcb7a1e886d99f07" providerId="LiveId" clId="{A3259909-7449-47D8-8636-FCFFC839160B}" dt="2017-11-01T21:14:29.512" v="298"/>
          <ac:spMkLst>
            <pc:docMk/>
            <pc:sldMk cId="4054044079" sldId="282"/>
            <ac:spMk id="11" creationId="{323E25F0-BCFF-4A53-87EF-7159D402CF79}"/>
          </ac:spMkLst>
        </pc:spChg>
        <pc:spChg chg="mod">
          <ac:chgData name="Ken Merrihew" userId="bcb7a1e886d99f07" providerId="LiveId" clId="{A3259909-7449-47D8-8636-FCFFC839160B}" dt="2017-11-01T21:19:57.411" v="311" actId="14100"/>
          <ac:spMkLst>
            <pc:docMk/>
            <pc:sldMk cId="4054044079" sldId="282"/>
            <ac:spMk id="14" creationId="{442B151D-4744-4B0C-8E81-7FABD2F3B8C9}"/>
          </ac:spMkLst>
        </pc:spChg>
        <pc:spChg chg="mod">
          <ac:chgData name="Ken Merrihew" userId="bcb7a1e886d99f07" providerId="LiveId" clId="{A3259909-7449-47D8-8636-FCFFC839160B}" dt="2017-11-01T21:20:20.260" v="394" actId="1036"/>
          <ac:spMkLst>
            <pc:docMk/>
            <pc:sldMk cId="4054044079" sldId="282"/>
            <ac:spMk id="27" creationId="{D6E98740-E488-4A9F-B795-9339D7ED431A}"/>
          </ac:spMkLst>
        </pc:spChg>
        <pc:cxnChg chg="del">
          <ac:chgData name="Ken Merrihew" userId="bcb7a1e886d99f07" providerId="LiveId" clId="{A3259909-7449-47D8-8636-FCFFC839160B}" dt="2017-11-01T21:20:09.143" v="312" actId="478"/>
          <ac:cxnSpMkLst>
            <pc:docMk/>
            <pc:sldMk cId="4054044079" sldId="282"/>
            <ac:cxnSpMk id="28" creationId="{919EBF9F-5E67-45F2-B766-30F9BC48143E}"/>
          </ac:cxnSpMkLst>
        </pc:cxnChg>
      </pc:sldChg>
      <pc:sldChg chg="addSp delSp">
        <pc:chgData name="Ken Merrihew" userId="bcb7a1e886d99f07" providerId="LiveId" clId="{A3259909-7449-47D8-8636-FCFFC839160B}" dt="2017-11-01T21:14:33.031" v="300"/>
        <pc:sldMkLst>
          <pc:docMk/>
          <pc:sldMk cId="543783981" sldId="283"/>
        </pc:sldMkLst>
        <pc:spChg chg="del">
          <ac:chgData name="Ken Merrihew" userId="bcb7a1e886d99f07" providerId="LiveId" clId="{A3259909-7449-47D8-8636-FCFFC839160B}" dt="2017-11-01T21:14:32.468" v="299" actId="478"/>
          <ac:spMkLst>
            <pc:docMk/>
            <pc:sldMk cId="543783981" sldId="283"/>
            <ac:spMk id="4" creationId="{00000000-0000-0000-0000-000000000000}"/>
          </ac:spMkLst>
        </pc:spChg>
        <pc:spChg chg="add">
          <ac:chgData name="Ken Merrihew" userId="bcb7a1e886d99f07" providerId="LiveId" clId="{A3259909-7449-47D8-8636-FCFFC839160B}" dt="2017-11-01T21:14:33.031" v="300"/>
          <ac:spMkLst>
            <pc:docMk/>
            <pc:sldMk cId="543783981" sldId="283"/>
            <ac:spMk id="5" creationId="{B10C464B-6308-4F88-9271-38E56C1C4323}"/>
          </ac:spMkLst>
        </pc:spChg>
      </pc:sldChg>
      <pc:sldChg chg="addSp delSp modSp add">
        <pc:chgData name="Ken Merrihew" userId="bcb7a1e886d99f07" providerId="LiveId" clId="{A3259909-7449-47D8-8636-FCFFC839160B}" dt="2017-11-01T21:14:44.587" v="306"/>
        <pc:sldMkLst>
          <pc:docMk/>
          <pc:sldMk cId="2478390952" sldId="284"/>
        </pc:sldMkLst>
        <pc:spChg chg="mod">
          <ac:chgData name="Ken Merrihew" userId="bcb7a1e886d99f07" providerId="LiveId" clId="{A3259909-7449-47D8-8636-FCFFC839160B}" dt="2017-11-01T16:30:38.849" v="7"/>
          <ac:spMkLst>
            <pc:docMk/>
            <pc:sldMk cId="2478390952" sldId="284"/>
            <ac:spMk id="5" creationId="{00000000-0000-0000-0000-000000000000}"/>
          </ac:spMkLst>
        </pc:spChg>
        <pc:spChg chg="add">
          <ac:chgData name="Ken Merrihew" userId="bcb7a1e886d99f07" providerId="LiveId" clId="{A3259909-7449-47D8-8636-FCFFC839160B}" dt="2017-11-01T21:14:44.587" v="306"/>
          <ac:spMkLst>
            <pc:docMk/>
            <pc:sldMk cId="2478390952" sldId="284"/>
            <ac:spMk id="6" creationId="{33440704-5F90-4C6A-9A57-939C990E99C7}"/>
          </ac:spMkLst>
        </pc:spChg>
        <pc:spChg chg="del">
          <ac:chgData name="Ken Merrihew" userId="bcb7a1e886d99f07" providerId="LiveId" clId="{A3259909-7449-47D8-8636-FCFFC839160B}" dt="2017-11-01T21:14:44.023" v="305" actId="478"/>
          <ac:spMkLst>
            <pc:docMk/>
            <pc:sldMk cId="2478390952" sldId="284"/>
            <ac:spMk id="9" creationId="{00000000-0000-0000-0000-000000000000}"/>
          </ac:spMkLst>
        </pc:spChg>
      </pc:sldChg>
      <pc:sldChg chg="addSp delSp add">
        <pc:chgData name="Ken Merrihew" userId="bcb7a1e886d99f07" providerId="LiveId" clId="{A3259909-7449-47D8-8636-FCFFC839160B}" dt="2017-11-01T21:14:50.430" v="308"/>
        <pc:sldMkLst>
          <pc:docMk/>
          <pc:sldMk cId="3462623612" sldId="285"/>
        </pc:sldMkLst>
        <pc:spChg chg="del">
          <ac:chgData name="Ken Merrihew" userId="bcb7a1e886d99f07" providerId="LiveId" clId="{A3259909-7449-47D8-8636-FCFFC839160B}" dt="2017-11-01T21:14:49.872" v="307" actId="478"/>
          <ac:spMkLst>
            <pc:docMk/>
            <pc:sldMk cId="3462623612" sldId="285"/>
            <ac:spMk id="4" creationId="{00000000-0000-0000-0000-000000000000}"/>
          </ac:spMkLst>
        </pc:spChg>
        <pc:spChg chg="add">
          <ac:chgData name="Ken Merrihew" userId="bcb7a1e886d99f07" providerId="LiveId" clId="{A3259909-7449-47D8-8636-FCFFC839160B}" dt="2017-11-01T21:14:50.430" v="308"/>
          <ac:spMkLst>
            <pc:docMk/>
            <pc:sldMk cId="3462623612" sldId="285"/>
            <ac:spMk id="5" creationId="{7F1C57AF-77A5-491E-A679-81D97BC8DE26}"/>
          </ac:spMkLst>
        </pc:spChg>
      </pc:sldChg>
      <pc:sldChg chg="modSp add del">
        <pc:chgData name="Ken Merrihew" userId="bcb7a1e886d99f07" providerId="LiveId" clId="{A3259909-7449-47D8-8636-FCFFC839160B}" dt="2017-11-01T21:12:14.320" v="240" actId="2696"/>
        <pc:sldMkLst>
          <pc:docMk/>
          <pc:sldMk cId="456038256" sldId="286"/>
        </pc:sldMkLst>
        <pc:spChg chg="mod">
          <ac:chgData name="Ken Merrihew" userId="bcb7a1e886d99f07" providerId="LiveId" clId="{A3259909-7449-47D8-8636-FCFFC839160B}" dt="2017-11-01T17:24:58.264" v="14"/>
          <ac:spMkLst>
            <pc:docMk/>
            <pc:sldMk cId="456038256" sldId="286"/>
            <ac:spMk id="5" creationId="{00000000-0000-0000-0000-000000000000}"/>
          </ac:spMkLst>
        </pc:spChg>
      </pc:sldChg>
      <pc:sldChg chg="add del">
        <pc:chgData name="Ken Merrihew" userId="bcb7a1e886d99f07" providerId="LiveId" clId="{A3259909-7449-47D8-8636-FCFFC839160B}" dt="2017-11-01T21:12:14.330" v="241" actId="2696"/>
        <pc:sldMkLst>
          <pc:docMk/>
          <pc:sldMk cId="3843002853" sldId="287"/>
        </pc:sldMkLst>
      </pc:sldChg>
      <pc:sldChg chg="addSp modSp add del modAnim">
        <pc:chgData name="Ken Merrihew" userId="bcb7a1e886d99f07" providerId="LiveId" clId="{A3259909-7449-47D8-8636-FCFFC839160B}" dt="2017-11-01T21:12:14.342" v="242" actId="2696"/>
        <pc:sldMkLst>
          <pc:docMk/>
          <pc:sldMk cId="943743626" sldId="288"/>
        </pc:sldMkLst>
        <pc:spChg chg="add mod">
          <ac:chgData name="Ken Merrihew" userId="bcb7a1e886d99f07" providerId="LiveId" clId="{A3259909-7449-47D8-8636-FCFFC839160B}" dt="2017-11-01T17:39:11.610" v="149" actId="20577"/>
          <ac:spMkLst>
            <pc:docMk/>
            <pc:sldMk cId="943743626" sldId="288"/>
            <ac:spMk id="2" creationId="{DDDD13FE-BD65-465C-A947-4849DD8E78E9}"/>
          </ac:spMkLst>
        </pc:spChg>
        <pc:spChg chg="mod">
          <ac:chgData name="Ken Merrihew" userId="bcb7a1e886d99f07" providerId="LiveId" clId="{A3259909-7449-47D8-8636-FCFFC839160B}" dt="2017-11-01T17:38:12.782" v="22"/>
          <ac:spMkLst>
            <pc:docMk/>
            <pc:sldMk cId="943743626" sldId="288"/>
            <ac:spMk id="5" creationId="{00000000-0000-0000-0000-000000000000}"/>
          </ac:spMkLst>
        </pc:spChg>
      </pc:sldChg>
      <pc:sldChg chg="add del">
        <pc:chgData name="Ken Merrihew" userId="bcb7a1e886d99f07" providerId="LiveId" clId="{A3259909-7449-47D8-8636-FCFFC839160B}" dt="2017-11-01T21:12:14.294" v="239" actId="2696"/>
        <pc:sldMkLst>
          <pc:docMk/>
          <pc:sldMk cId="4089624981" sldId="289"/>
        </pc:sldMkLst>
      </pc:sldChg>
      <pc:sldChg chg="add del">
        <pc:chgData name="Ken Merrihew" userId="bcb7a1e886d99f07" providerId="LiveId" clId="{A3259909-7449-47D8-8636-FCFFC839160B}" dt="2017-11-01T18:07:57.944" v="154"/>
        <pc:sldMkLst>
          <pc:docMk/>
          <pc:sldMk cId="187920885" sldId="290"/>
        </pc:sldMkLst>
      </pc:sldChg>
      <pc:sldChg chg="modSp add">
        <pc:chgData name="Ken Merrihew" userId="bcb7a1e886d99f07" providerId="LiveId" clId="{A3259909-7449-47D8-8636-FCFFC839160B}" dt="2017-11-01T21:11:51.115" v="238" actId="20577"/>
        <pc:sldMkLst>
          <pc:docMk/>
          <pc:sldMk cId="2450049300" sldId="290"/>
        </pc:sldMkLst>
        <pc:spChg chg="mod">
          <ac:chgData name="Ken Merrihew" userId="bcb7a1e886d99f07" providerId="LiveId" clId="{A3259909-7449-47D8-8636-FCFFC839160B}" dt="2017-11-01T21:11:51.115" v="238" actId="20577"/>
          <ac:spMkLst>
            <pc:docMk/>
            <pc:sldMk cId="2450049300" sldId="290"/>
            <ac:spMk id="9" creationId="{00000000-0000-0000-0000-000000000000}"/>
          </ac:spMkLst>
        </pc:spChg>
      </pc:sldChg>
      <pc:sldChg chg="addSp delSp add">
        <pc:chgData name="Ken Merrihew" userId="bcb7a1e886d99f07" providerId="LiveId" clId="{A3259909-7449-47D8-8636-FCFFC839160B}" dt="2017-11-01T21:12:50.847" v="248"/>
        <pc:sldMkLst>
          <pc:docMk/>
          <pc:sldMk cId="2044531221" sldId="291"/>
        </pc:sldMkLst>
        <pc:spChg chg="del">
          <ac:chgData name="Ken Merrihew" userId="bcb7a1e886d99f07" providerId="LiveId" clId="{A3259909-7449-47D8-8636-FCFFC839160B}" dt="2017-11-01T21:12:30.004" v="243" actId="478"/>
          <ac:spMkLst>
            <pc:docMk/>
            <pc:sldMk cId="2044531221" sldId="291"/>
            <ac:spMk id="4" creationId="{00000000-0000-0000-0000-000000000000}"/>
          </ac:spMkLst>
        </pc:spChg>
        <pc:spChg chg="add del">
          <ac:chgData name="Ken Merrihew" userId="bcb7a1e886d99f07" providerId="LiveId" clId="{A3259909-7449-47D8-8636-FCFFC839160B}" dt="2017-11-01T21:12:35.793" v="245"/>
          <ac:spMkLst>
            <pc:docMk/>
            <pc:sldMk cId="2044531221" sldId="291"/>
            <ac:spMk id="5" creationId="{CE6AC1D1-04DC-4C5B-A31B-A51C2D9F1240}"/>
          </ac:spMkLst>
        </pc:spChg>
        <pc:spChg chg="add del">
          <ac:chgData name="Ken Merrihew" userId="bcb7a1e886d99f07" providerId="LiveId" clId="{A3259909-7449-47D8-8636-FCFFC839160B}" dt="2017-11-01T21:12:42.750" v="247"/>
          <ac:spMkLst>
            <pc:docMk/>
            <pc:sldMk cId="2044531221" sldId="291"/>
            <ac:spMk id="6" creationId="{839F565E-5B70-478C-82D5-A9911662F597}"/>
          </ac:spMkLst>
        </pc:spChg>
        <pc:spChg chg="add">
          <ac:chgData name="Ken Merrihew" userId="bcb7a1e886d99f07" providerId="LiveId" clId="{A3259909-7449-47D8-8636-FCFFC839160B}" dt="2017-11-01T21:12:50.847" v="248"/>
          <ac:spMkLst>
            <pc:docMk/>
            <pc:sldMk cId="2044531221" sldId="291"/>
            <ac:spMk id="7" creationId="{DFCCEB08-FA87-4468-BC21-B40021D3160B}"/>
          </ac:spMkLst>
        </pc:spChg>
      </pc:sldChg>
      <pc:sldChg chg="addSp delSp modSp add modAnim">
        <pc:chgData name="Ken Merrihew" userId="bcb7a1e886d99f07" providerId="LiveId" clId="{A3259909-7449-47D8-8636-FCFFC839160B}" dt="2017-11-01T21:14:13.603" v="290"/>
        <pc:sldMkLst>
          <pc:docMk/>
          <pc:sldMk cId="884052870" sldId="292"/>
        </pc:sldMkLst>
        <pc:spChg chg="mod">
          <ac:chgData name="Ken Merrihew" userId="bcb7a1e886d99f07" providerId="LiveId" clId="{A3259909-7449-47D8-8636-FCFFC839160B}" dt="2017-11-01T20:31:14.720" v="184"/>
          <ac:spMkLst>
            <pc:docMk/>
            <pc:sldMk cId="884052870" sldId="292"/>
            <ac:spMk id="5" creationId="{00000000-0000-0000-0000-000000000000}"/>
          </ac:spMkLst>
        </pc:spChg>
        <pc:spChg chg="add mod">
          <ac:chgData name="Ken Merrihew" userId="bcb7a1e886d99f07" providerId="LiveId" clId="{A3259909-7449-47D8-8636-FCFFC839160B}" dt="2017-11-01T20:32:02.554" v="229"/>
          <ac:spMkLst>
            <pc:docMk/>
            <pc:sldMk cId="884052870" sldId="292"/>
            <ac:spMk id="6" creationId="{9EAAE788-A898-4FD8-9AD2-89DB8CF9DACF}"/>
          </ac:spMkLst>
        </pc:spChg>
        <pc:spChg chg="del">
          <ac:chgData name="Ken Merrihew" userId="bcb7a1e886d99f07" providerId="LiveId" clId="{A3259909-7449-47D8-8636-FCFFC839160B}" dt="2017-11-01T21:14:13.090" v="289" actId="478"/>
          <ac:spMkLst>
            <pc:docMk/>
            <pc:sldMk cId="884052870" sldId="292"/>
            <ac:spMk id="9" creationId="{00000000-0000-0000-0000-000000000000}"/>
          </ac:spMkLst>
        </pc:spChg>
        <pc:spChg chg="add">
          <ac:chgData name="Ken Merrihew" userId="bcb7a1e886d99f07" providerId="LiveId" clId="{A3259909-7449-47D8-8636-FCFFC839160B}" dt="2017-11-01T21:14:13.603" v="290"/>
          <ac:spMkLst>
            <pc:docMk/>
            <pc:sldMk cId="884052870" sldId="292"/>
            <ac:spMk id="10" creationId="{A2D87825-8DFE-4D54-B3FA-7CC14F7CA0F6}"/>
          </ac:spMkLst>
        </pc:spChg>
      </pc:sldChg>
      <pc:sldChg chg="addSp delSp add">
        <pc:chgData name="Ken Merrihew" userId="bcb7a1e886d99f07" providerId="LiveId" clId="{A3259909-7449-47D8-8636-FCFFC839160B}" dt="2017-11-01T21:14:16.918" v="292"/>
        <pc:sldMkLst>
          <pc:docMk/>
          <pc:sldMk cId="4239398407" sldId="293"/>
        </pc:sldMkLst>
        <pc:spChg chg="del">
          <ac:chgData name="Ken Merrihew" userId="bcb7a1e886d99f07" providerId="LiveId" clId="{A3259909-7449-47D8-8636-FCFFC839160B}" dt="2017-11-01T21:14:16.465" v="291" actId="478"/>
          <ac:spMkLst>
            <pc:docMk/>
            <pc:sldMk cId="4239398407" sldId="293"/>
            <ac:spMk id="4" creationId="{00000000-0000-0000-0000-000000000000}"/>
          </ac:spMkLst>
        </pc:spChg>
        <pc:spChg chg="add">
          <ac:chgData name="Ken Merrihew" userId="bcb7a1e886d99f07" providerId="LiveId" clId="{A3259909-7449-47D8-8636-FCFFC839160B}" dt="2017-11-01T21:14:16.918" v="292"/>
          <ac:spMkLst>
            <pc:docMk/>
            <pc:sldMk cId="4239398407" sldId="293"/>
            <ac:spMk id="5" creationId="{F6CA9876-E83E-4689-9256-D1FA2838FDEE}"/>
          </ac:spMkLst>
        </pc:spChg>
      </pc:sldChg>
      <pc:sldChg chg="addSp modSp add modAnim">
        <pc:chgData name="Ken Merrihew" userId="bcb7a1e886d99f07" providerId="LiveId" clId="{A3259909-7449-47D8-8636-FCFFC839160B}" dt="2017-11-01T21:36:43.089" v="476"/>
        <pc:sldMkLst>
          <pc:docMk/>
          <pc:sldMk cId="884279427" sldId="294"/>
        </pc:sldMkLst>
        <pc:spChg chg="mod">
          <ac:chgData name="Ken Merrihew" userId="bcb7a1e886d99f07" providerId="LiveId" clId="{A3259909-7449-47D8-8636-FCFFC839160B}" dt="2017-11-01T21:35:31.086" v="421" actId="20577"/>
          <ac:spMkLst>
            <pc:docMk/>
            <pc:sldMk cId="884279427" sldId="294"/>
            <ac:spMk id="5" creationId="{00000000-0000-0000-0000-000000000000}"/>
          </ac:spMkLst>
        </pc:spChg>
        <pc:spChg chg="add mod">
          <ac:chgData name="Ken Merrihew" userId="bcb7a1e886d99f07" providerId="LiveId" clId="{A3259909-7449-47D8-8636-FCFFC839160B}" dt="2017-11-01T21:36:12.063" v="469" actId="6549"/>
          <ac:spMkLst>
            <pc:docMk/>
            <pc:sldMk cId="884279427" sldId="294"/>
            <ac:spMk id="9" creationId="{7101B1CF-CFCB-4A7C-B442-F851834814FA}"/>
          </ac:spMkLst>
        </pc:spChg>
        <pc:spChg chg="add mod">
          <ac:chgData name="Ken Merrihew" userId="bcb7a1e886d99f07" providerId="LiveId" clId="{A3259909-7449-47D8-8636-FCFFC839160B}" dt="2017-11-01T21:36:38.312" v="475" actId="255"/>
          <ac:spMkLst>
            <pc:docMk/>
            <pc:sldMk cId="884279427" sldId="294"/>
            <ac:spMk id="10" creationId="{2A453D87-BE35-4341-BACD-2CE2F8F9B85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11/1/2017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66-68</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7B728B5E-4401-4BD0-B463-3DD6240039F6}"/>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Psalm 67 ~ “the Missionary Psalm”</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10" name="TextBox 9">
            <a:extLst>
              <a:ext uri="{FF2B5EF4-FFF2-40B4-BE49-F238E27FC236}">
                <a16:creationId xmlns:a16="http://schemas.microsoft.com/office/drawing/2014/main" id="{95E876DB-160E-4DE2-BD9B-DC1BC6C25DBF}"/>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374833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C045E04A-B75F-49F2-8300-0043355B0AAF}"/>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268521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t>Num. 6:24-26 ~ </a:t>
            </a:r>
            <a:r>
              <a:rPr lang="en-US" sz="3200" baseline="30000" dirty="0"/>
              <a:t>24</a:t>
            </a:r>
            <a:r>
              <a:rPr lang="en-US" sz="3200" dirty="0"/>
              <a:t> </a:t>
            </a:r>
            <a:r>
              <a:rPr lang="en-US" sz="3200" dirty="0">
                <a:solidFill>
                  <a:schemeClr val="accent4">
                    <a:lumMod val="40000"/>
                    <a:lumOff val="60000"/>
                  </a:schemeClr>
                </a:solidFill>
              </a:rPr>
              <a:t>The </a:t>
            </a:r>
            <a:r>
              <a:rPr lang="en-US" sz="3200" cap="small" dirty="0">
                <a:solidFill>
                  <a:schemeClr val="accent4">
                    <a:lumMod val="40000"/>
                    <a:lumOff val="60000"/>
                  </a:schemeClr>
                </a:solidFill>
              </a:rPr>
              <a:t>Lord</a:t>
            </a:r>
            <a:r>
              <a:rPr lang="en-US" sz="3200" dirty="0">
                <a:solidFill>
                  <a:schemeClr val="accent4">
                    <a:lumMod val="40000"/>
                    <a:lumOff val="60000"/>
                  </a:schemeClr>
                </a:solidFill>
              </a:rPr>
              <a:t> bless you and keep you; </a:t>
            </a:r>
          </a:p>
          <a:p>
            <a:r>
              <a:rPr lang="en-US" sz="3200" baseline="30000" dirty="0"/>
              <a:t>25</a:t>
            </a:r>
            <a:r>
              <a:rPr lang="en-US" sz="3200" dirty="0"/>
              <a:t> </a:t>
            </a:r>
            <a:r>
              <a:rPr lang="en-US" sz="3200" dirty="0">
                <a:solidFill>
                  <a:schemeClr val="accent4">
                    <a:lumMod val="40000"/>
                    <a:lumOff val="60000"/>
                  </a:schemeClr>
                </a:solidFill>
              </a:rPr>
              <a:t>The </a:t>
            </a:r>
            <a:r>
              <a:rPr lang="en-US" sz="3200" cap="small" dirty="0">
                <a:solidFill>
                  <a:schemeClr val="accent4">
                    <a:lumMod val="40000"/>
                    <a:lumOff val="60000"/>
                  </a:schemeClr>
                </a:solidFill>
              </a:rPr>
              <a:t>Lord</a:t>
            </a:r>
            <a:r>
              <a:rPr lang="en-US" sz="3200" dirty="0">
                <a:solidFill>
                  <a:schemeClr val="accent4">
                    <a:lumMod val="40000"/>
                    <a:lumOff val="60000"/>
                  </a:schemeClr>
                </a:solidFill>
              </a:rPr>
              <a:t> make His face shine upon you, </a:t>
            </a:r>
          </a:p>
          <a:p>
            <a:r>
              <a:rPr lang="en-US" sz="3200" dirty="0">
                <a:solidFill>
                  <a:schemeClr val="accent4">
                    <a:lumMod val="40000"/>
                    <a:lumOff val="60000"/>
                  </a:schemeClr>
                </a:solidFill>
              </a:rPr>
              <a:t>And be gracious to you; </a:t>
            </a:r>
          </a:p>
          <a:p>
            <a:r>
              <a:rPr lang="en-US" sz="3200" baseline="30000" dirty="0"/>
              <a:t>26 </a:t>
            </a:r>
            <a:r>
              <a:rPr lang="en-US" sz="3200" dirty="0">
                <a:solidFill>
                  <a:schemeClr val="accent4">
                    <a:lumMod val="40000"/>
                    <a:lumOff val="60000"/>
                  </a:schemeClr>
                </a:solidFill>
              </a:rPr>
              <a:t>The </a:t>
            </a:r>
            <a:r>
              <a:rPr lang="en-US" sz="3200" cap="small" dirty="0">
                <a:solidFill>
                  <a:schemeClr val="accent4">
                    <a:lumMod val="40000"/>
                    <a:lumOff val="60000"/>
                  </a:schemeClr>
                </a:solidFill>
              </a:rPr>
              <a:t>Lord</a:t>
            </a:r>
            <a:r>
              <a:rPr lang="en-US" sz="3200" dirty="0">
                <a:solidFill>
                  <a:schemeClr val="accent4">
                    <a:lumMod val="40000"/>
                    <a:lumOff val="60000"/>
                  </a:schemeClr>
                </a:solidFill>
              </a:rPr>
              <a:t> lift up His countenance upon you, </a:t>
            </a:r>
          </a:p>
          <a:p>
            <a:r>
              <a:rPr lang="en-US" sz="3200" dirty="0">
                <a:solidFill>
                  <a:schemeClr val="accent4">
                    <a:lumMod val="40000"/>
                    <a:lumOff val="60000"/>
                  </a:schemeClr>
                </a:solidFill>
              </a:rPr>
              <a:t>And give you peace.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B82BA7B0-B735-44E2-B29E-442418C4F4D8}"/>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331527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A4464A2E-FA42-42C5-9DD8-693758B5696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13496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“May every man bring his music, every citizen his canticle, every peasant his praise, every prince his Psalm.”</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3A6A2ED0-CC25-4A3B-91E5-466964D15751}"/>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214293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2AE73886-5D6F-49D4-9D5D-7869400AC3CB}"/>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118052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632311"/>
          </a:xfrm>
          <a:prstGeom prst="rect">
            <a:avLst/>
          </a:prstGeom>
          <a:noFill/>
        </p:spPr>
        <p:txBody>
          <a:bodyPr wrap="square" rtlCol="0">
            <a:spAutoFit/>
          </a:bodyPr>
          <a:lstStyle/>
          <a:p>
            <a:r>
              <a:rPr lang="en-US" sz="3600" dirty="0"/>
              <a:t>ESV ~ </a:t>
            </a:r>
            <a:r>
              <a:rPr lang="en-US" sz="3600" baseline="30000" dirty="0"/>
              <a:t>1</a:t>
            </a:r>
            <a:r>
              <a:rPr lang="en-US" sz="3600" dirty="0"/>
              <a:t> </a:t>
            </a:r>
            <a:r>
              <a:rPr lang="en-US" sz="3600" dirty="0">
                <a:solidFill>
                  <a:schemeClr val="accent4">
                    <a:lumMod val="40000"/>
                    <a:lumOff val="60000"/>
                  </a:schemeClr>
                </a:solidFill>
              </a:rPr>
              <a:t>God shall arise, his enemies shall be scattered;</a:t>
            </a:r>
          </a:p>
          <a:p>
            <a:r>
              <a:rPr lang="en-US" sz="3600" dirty="0">
                <a:solidFill>
                  <a:schemeClr val="accent4">
                    <a:lumMod val="40000"/>
                    <a:lumOff val="60000"/>
                  </a:schemeClr>
                </a:solidFill>
              </a:rPr>
              <a:t>and those who hate him shall flee before him!</a:t>
            </a:r>
          </a:p>
          <a:p>
            <a:r>
              <a:rPr lang="en-US" sz="3600" baseline="30000" dirty="0"/>
              <a:t>2</a:t>
            </a:r>
            <a:r>
              <a:rPr lang="en-US" sz="3600" dirty="0"/>
              <a:t> </a:t>
            </a:r>
            <a:r>
              <a:rPr lang="en-US" sz="3600" dirty="0">
                <a:solidFill>
                  <a:schemeClr val="accent4">
                    <a:lumMod val="40000"/>
                    <a:lumOff val="60000"/>
                  </a:schemeClr>
                </a:solidFill>
              </a:rPr>
              <a:t>As smoke is driven away, so you shall drive them away;</a:t>
            </a:r>
          </a:p>
          <a:p>
            <a:r>
              <a:rPr lang="en-US" sz="3600" dirty="0">
                <a:solidFill>
                  <a:schemeClr val="accent4">
                    <a:lumMod val="40000"/>
                    <a:lumOff val="60000"/>
                  </a:schemeClr>
                </a:solidFill>
              </a:rPr>
              <a:t>as wax melts before fire,</a:t>
            </a:r>
          </a:p>
          <a:p>
            <a:r>
              <a:rPr lang="en-US" sz="3600" dirty="0">
                <a:solidFill>
                  <a:schemeClr val="accent4">
                    <a:lumMod val="40000"/>
                    <a:lumOff val="60000"/>
                  </a:schemeClr>
                </a:solidFill>
              </a:rPr>
              <a:t>so the wicked shall perish before God!</a:t>
            </a:r>
          </a:p>
          <a:p>
            <a:r>
              <a:rPr lang="en-US" sz="3600" baseline="30000" dirty="0"/>
              <a:t>3</a:t>
            </a:r>
            <a:r>
              <a:rPr lang="en-US" sz="3600" dirty="0"/>
              <a:t> </a:t>
            </a:r>
            <a:r>
              <a:rPr lang="en-US" sz="3600" dirty="0">
                <a:solidFill>
                  <a:schemeClr val="accent4">
                    <a:lumMod val="40000"/>
                    <a:lumOff val="60000"/>
                  </a:schemeClr>
                </a:solidFill>
              </a:rPr>
              <a:t>But the righteous shall be glad;</a:t>
            </a:r>
          </a:p>
          <a:p>
            <a:r>
              <a:rPr lang="en-US" sz="3600" dirty="0">
                <a:solidFill>
                  <a:schemeClr val="accent4">
                    <a:lumMod val="40000"/>
                    <a:lumOff val="60000"/>
                  </a:schemeClr>
                </a:solidFill>
              </a:rPr>
              <a:t>they shall exult before God;</a:t>
            </a:r>
          </a:p>
          <a:p>
            <a:r>
              <a:rPr lang="en-US" sz="3600" dirty="0">
                <a:solidFill>
                  <a:schemeClr val="accent4">
                    <a:lumMod val="40000"/>
                    <a:lumOff val="60000"/>
                  </a:schemeClr>
                </a:solidFill>
              </a:rPr>
              <a:t>they shall be jubilant with joy!</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BDCD179F-5EF2-4D89-ADE4-1ACB875FAE1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239984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78C65C39-51CD-4169-B4F4-CE5B880BC359}"/>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231156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Jesus is </a:t>
            </a:r>
            <a:r>
              <a:rPr lang="en-US" sz="3200" b="1" i="1" dirty="0">
                <a:solidFill>
                  <a:schemeClr val="accent4">
                    <a:lumMod val="40000"/>
                    <a:lumOff val="60000"/>
                  </a:schemeClr>
                </a:solidFill>
                <a:latin typeface="Times New Roman" panose="02020603050405020304" pitchFamily="18" charset="0"/>
                <a:cs typeface="Times New Roman" panose="02020603050405020304" pitchFamily="18" charset="0"/>
              </a:rPr>
              <a:t>Yah</a:t>
            </a:r>
            <a:r>
              <a:rPr lang="en-US" sz="3200" dirty="0"/>
              <a:t>-</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shua</a:t>
            </a:r>
            <a:r>
              <a:rPr lang="en-US" sz="3200" dirty="0"/>
              <a:t>, </a:t>
            </a:r>
            <a:r>
              <a:rPr lang="en-US" sz="3200" i="1" dirty="0"/>
              <a:t>I AM salvation</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BEB6DE36-869E-4C61-97B0-2FC08941B250}"/>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378322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4821795" y="612728"/>
            <a:ext cx="1606609"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NASB ~ </a:t>
            </a:r>
            <a:r>
              <a:rPr lang="en-US" sz="3200" dirty="0">
                <a:solidFill>
                  <a:schemeClr val="accent4">
                    <a:lumMod val="40000"/>
                    <a:lumOff val="60000"/>
                  </a:schemeClr>
                </a:solidFill>
              </a:rPr>
              <a:t>Your enemies will  give feigned obedience to You.</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
        <p:nvSpPr>
          <p:cNvPr id="2" name="TextBox 1">
            <a:extLst>
              <a:ext uri="{FF2B5EF4-FFF2-40B4-BE49-F238E27FC236}">
                <a16:creationId xmlns:a16="http://schemas.microsoft.com/office/drawing/2014/main" id="{E8E8805E-D3DC-4851-9ACE-75B520AD07F1}"/>
              </a:ext>
            </a:extLst>
          </p:cNvPr>
          <p:cNvSpPr txBox="1"/>
          <p:nvPr/>
        </p:nvSpPr>
        <p:spPr>
          <a:xfrm>
            <a:off x="718457" y="1219203"/>
            <a:ext cx="8055429"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Literally, </a:t>
            </a:r>
            <a:r>
              <a:rPr lang="en-US" sz="3200" i="1" dirty="0">
                <a:solidFill>
                  <a:schemeClr val="bg1"/>
                </a:solidFill>
                <a:latin typeface="Lushlife" panose="00000400000000000000" pitchFamily="2" charset="0"/>
              </a:rPr>
              <a:t>deceive</a:t>
            </a:r>
          </a:p>
        </p:txBody>
      </p:sp>
    </p:spTree>
    <p:extLst>
      <p:ext uri="{BB962C8B-B14F-4D97-AF65-F5344CB8AC3E}">
        <p14:creationId xmlns:p14="http://schemas.microsoft.com/office/powerpoint/2010/main" val="245004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2C93416A-C975-4F66-B0DC-0193E4E382E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318402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Defender</a:t>
            </a:r>
            <a:r>
              <a:rPr lang="en-US" sz="3200" dirty="0"/>
              <a:t> ~ KJV, NASB – </a:t>
            </a:r>
            <a:r>
              <a:rPr lang="en-US" sz="3200" dirty="0">
                <a:solidFill>
                  <a:schemeClr val="accent4">
                    <a:lumMod val="40000"/>
                    <a:lumOff val="60000"/>
                  </a:schemeClr>
                </a:solidFill>
              </a:rPr>
              <a:t>judge</a:t>
            </a:r>
            <a:r>
              <a:rPr lang="en-US" sz="3200" dirty="0"/>
              <a:t> (i.e. </a:t>
            </a:r>
            <a:r>
              <a:rPr lang="en-US" sz="3200" i="1" dirty="0"/>
              <a:t>advocate</a:t>
            </a:r>
            <a:r>
              <a:rPr lang="en-US" sz="3200" dirty="0"/>
              <a:t>)</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DF9292C0-9F77-47B5-8948-F353209C4392}"/>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52117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79E2A598-56BE-4AB4-80B8-E64F63CE94F0}"/>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359585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01675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“Within the guarded circle there was plenty for all; all were poor in themselves, yet there were no beggars in all the camp, for celestial fare was to be had for the gathering, We, too, still dwell within the circling protection of the Most High, and find goodness made ready for us: although poor and needy by nature, we are enriched by grace; divine preparations in the decree, the covenant, the atonement, providence, and the Spirit’s work, have made ready for us a fullness of the blessing of the Lord.”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788C4B6B-B30F-483F-BA10-C19E2FA944DE}"/>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15778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53E34823-96E2-43C1-A95A-DAA948BF0222}"/>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47041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1 Sam. 30:24 ~ </a:t>
            </a:r>
            <a:r>
              <a:rPr lang="en-US" sz="3200" dirty="0">
                <a:solidFill>
                  <a:schemeClr val="accent4">
                    <a:lumMod val="40000"/>
                    <a:lumOff val="60000"/>
                  </a:schemeClr>
                </a:solidFill>
              </a:rPr>
              <a:t>For who will heed you in this matter? But as his part </a:t>
            </a:r>
            <a:r>
              <a:rPr lang="en-US" sz="3200" i="1" dirty="0">
                <a:solidFill>
                  <a:schemeClr val="accent4">
                    <a:lumMod val="40000"/>
                    <a:lumOff val="60000"/>
                  </a:schemeClr>
                </a:solidFill>
              </a:rPr>
              <a:t>is</a:t>
            </a:r>
            <a:r>
              <a:rPr lang="en-US" sz="3200" dirty="0">
                <a:solidFill>
                  <a:schemeClr val="accent4">
                    <a:lumMod val="40000"/>
                    <a:lumOff val="60000"/>
                  </a:schemeClr>
                </a:solidFill>
              </a:rPr>
              <a:t> who goes down to the battle, so </a:t>
            </a:r>
            <a:r>
              <a:rPr lang="en-US" sz="3200" i="1" dirty="0">
                <a:solidFill>
                  <a:schemeClr val="accent4">
                    <a:lumMod val="40000"/>
                    <a:lumOff val="60000"/>
                  </a:schemeClr>
                </a:solidFill>
              </a:rPr>
              <a:t>shall</a:t>
            </a:r>
            <a:r>
              <a:rPr lang="en-US" sz="3200" dirty="0">
                <a:solidFill>
                  <a:schemeClr val="accent4">
                    <a:lumMod val="40000"/>
                    <a:lumOff val="60000"/>
                  </a:schemeClr>
                </a:solidFill>
              </a:rPr>
              <a:t> his part </a:t>
            </a:r>
            <a:r>
              <a:rPr lang="en-US" sz="3200" i="1" dirty="0">
                <a:solidFill>
                  <a:schemeClr val="accent4">
                    <a:lumMod val="40000"/>
                    <a:lumOff val="60000"/>
                  </a:schemeClr>
                </a:solidFill>
              </a:rPr>
              <a:t>be</a:t>
            </a:r>
            <a:r>
              <a:rPr lang="en-US" sz="3200" dirty="0">
                <a:solidFill>
                  <a:schemeClr val="accent4">
                    <a:lumMod val="40000"/>
                    <a:lumOff val="60000"/>
                  </a:schemeClr>
                </a:solidFill>
              </a:rPr>
              <a:t> who stays by the supplies; they shall share alike.</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9EAAE788-A898-4FD8-9AD2-89DB8CF9DACF}"/>
              </a:ext>
            </a:extLst>
          </p:cNvPr>
          <p:cNvSpPr txBox="1"/>
          <p:nvPr/>
        </p:nvSpPr>
        <p:spPr>
          <a:xfrm>
            <a:off x="718457" y="2191660"/>
            <a:ext cx="8055429"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KJV ~ </a:t>
            </a:r>
            <a:r>
              <a:rPr lang="en-US" sz="3200" dirty="0">
                <a:solidFill>
                  <a:schemeClr val="accent4">
                    <a:lumMod val="40000"/>
                    <a:lumOff val="60000"/>
                  </a:schemeClr>
                </a:solidFill>
              </a:rPr>
              <a:t>so </a:t>
            </a:r>
            <a:r>
              <a:rPr lang="en-US" sz="3200" i="1" dirty="0">
                <a:solidFill>
                  <a:schemeClr val="accent4">
                    <a:lumMod val="40000"/>
                    <a:lumOff val="60000"/>
                  </a:schemeClr>
                </a:solidFill>
              </a:rPr>
              <a:t>shall</a:t>
            </a:r>
            <a:r>
              <a:rPr lang="en-US" sz="3200" dirty="0">
                <a:solidFill>
                  <a:schemeClr val="accent4">
                    <a:lumMod val="40000"/>
                    <a:lumOff val="60000"/>
                  </a:schemeClr>
                </a:solidFill>
              </a:rPr>
              <a:t> his part be that </a:t>
            </a:r>
            <a:r>
              <a:rPr lang="en-US" sz="3200" dirty="0" err="1">
                <a:solidFill>
                  <a:schemeClr val="accent4">
                    <a:lumMod val="40000"/>
                    <a:lumOff val="60000"/>
                  </a:schemeClr>
                </a:solidFill>
              </a:rPr>
              <a:t>tarrieth</a:t>
            </a:r>
            <a:r>
              <a:rPr lang="en-US" sz="3200" dirty="0">
                <a:solidFill>
                  <a:schemeClr val="accent4">
                    <a:lumMod val="40000"/>
                    <a:lumOff val="60000"/>
                  </a:schemeClr>
                </a:solidFill>
              </a:rPr>
              <a:t> by the stuff: they shall part alike.</a:t>
            </a:r>
            <a:endParaRPr lang="en-US" sz="3200" i="1" dirty="0">
              <a:solidFill>
                <a:schemeClr val="accent4">
                  <a:lumMod val="40000"/>
                  <a:lumOff val="60000"/>
                </a:schemeClr>
              </a:solidFill>
              <a:latin typeface="Lushlife" panose="00000400000000000000" pitchFamily="2" charset="0"/>
            </a:endParaRPr>
          </a:p>
        </p:txBody>
      </p:sp>
      <p:sp>
        <p:nvSpPr>
          <p:cNvPr id="10" name="TextBox 9">
            <a:extLst>
              <a:ext uri="{FF2B5EF4-FFF2-40B4-BE49-F238E27FC236}">
                <a16:creationId xmlns:a16="http://schemas.microsoft.com/office/drawing/2014/main" id="{A2D87825-8DFE-4D54-B3FA-7CC14F7CA0F6}"/>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88405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F6CA9876-E83E-4689-9256-D1FA2838FDEE}"/>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423939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“It is a hard passage, a nut for the learned to crack. If we knew all that was known when this ancient hymn was composed, the allusion would no doubt strike us as being beautifully appropriate, but as we do not, we will let it rest among the unriddled things.”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38A437D3-2A36-432C-8290-C9442AB34940}"/>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67853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E1525B56-D0D7-4A34-AF2C-EE66DA9ED0FE}"/>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385795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pic>
        <p:nvPicPr>
          <p:cNvPr id="10" name="Picture 9">
            <a:extLst>
              <a:ext uri="{FF2B5EF4-FFF2-40B4-BE49-F238E27FC236}">
                <a16:creationId xmlns:a16="http://schemas.microsoft.com/office/drawing/2014/main" id="{B5370ADE-0AC9-4960-BAC6-94073540C633}"/>
              </a:ext>
            </a:extLst>
          </p:cNvPr>
          <p:cNvPicPr>
            <a:picLocks noChangeAspect="1"/>
          </p:cNvPicPr>
          <p:nvPr/>
        </p:nvPicPr>
        <p:blipFill rotWithShape="1">
          <a:blip r:embed="rId4"/>
          <a:srcRect l="33977" t="22323" r="31364" b="36061"/>
          <a:stretch/>
        </p:blipFill>
        <p:spPr>
          <a:xfrm>
            <a:off x="423690" y="716153"/>
            <a:ext cx="7669529" cy="5180077"/>
          </a:xfrm>
          <a:prstGeom prst="rect">
            <a:avLst/>
          </a:prstGeom>
          <a:effectLst>
            <a:outerShdw blurRad="127000" dist="317500" dir="5400000" sx="97000" sy="97000" algn="t" rotWithShape="0">
              <a:schemeClr val="bg1">
                <a:alpha val="40000"/>
              </a:schemeClr>
            </a:outerShdw>
            <a:softEdge rad="127000"/>
          </a:effectLst>
        </p:spPr>
      </p:pic>
      <p:sp>
        <p:nvSpPr>
          <p:cNvPr id="12" name="Oval 11">
            <a:extLst>
              <a:ext uri="{FF2B5EF4-FFF2-40B4-BE49-F238E27FC236}">
                <a16:creationId xmlns:a16="http://schemas.microsoft.com/office/drawing/2014/main" id="{A49A7B13-9F38-41EE-83B3-96CCCB3F5A6F}"/>
              </a:ext>
            </a:extLst>
          </p:cNvPr>
          <p:cNvSpPr/>
          <p:nvPr/>
        </p:nvSpPr>
        <p:spPr>
          <a:xfrm>
            <a:off x="5057015" y="4373644"/>
            <a:ext cx="149512" cy="149512"/>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42B151D-4744-4B0C-8E81-7FABD2F3B8C9}"/>
              </a:ext>
            </a:extLst>
          </p:cNvPr>
          <p:cNvSpPr txBox="1"/>
          <p:nvPr/>
        </p:nvSpPr>
        <p:spPr>
          <a:xfrm>
            <a:off x="4064157" y="4533297"/>
            <a:ext cx="187218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Jerusalem</a:t>
            </a:r>
          </a:p>
        </p:txBody>
      </p:sp>
      <p:sp>
        <p:nvSpPr>
          <p:cNvPr id="24" name="Oval 23">
            <a:extLst>
              <a:ext uri="{FF2B5EF4-FFF2-40B4-BE49-F238E27FC236}">
                <a16:creationId xmlns:a16="http://schemas.microsoft.com/office/drawing/2014/main" id="{DB1BEF97-199E-4154-BE5A-688076A7E9FC}"/>
              </a:ext>
            </a:extLst>
          </p:cNvPr>
          <p:cNvSpPr/>
          <p:nvPr/>
        </p:nvSpPr>
        <p:spPr>
          <a:xfrm>
            <a:off x="5113863" y="2619034"/>
            <a:ext cx="149512" cy="149512"/>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6E98740-E488-4A9F-B795-9339D7ED431A}"/>
              </a:ext>
            </a:extLst>
          </p:cNvPr>
          <p:cNvSpPr txBox="1"/>
          <p:nvPr/>
        </p:nvSpPr>
        <p:spPr>
          <a:xfrm>
            <a:off x="3500582" y="2141672"/>
            <a:ext cx="238223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Zalmon (</a:t>
            </a:r>
            <a:r>
              <a:rPr lang="en-US" sz="2400" b="1" dirty="0" err="1">
                <a:latin typeface="Arial" panose="020B0604020202020204" pitchFamily="34" charset="0"/>
                <a:cs typeface="Arial" panose="020B0604020202020204" pitchFamily="34" charset="0"/>
              </a:rPr>
              <a:t>Ebal</a:t>
            </a:r>
            <a:r>
              <a:rPr lang="en-US" sz="2400" b="1"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323E25F0-BCFF-4A53-87EF-7159D402CF79}"/>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405404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4"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7" name="TextBox 6">
            <a:extLst>
              <a:ext uri="{FF2B5EF4-FFF2-40B4-BE49-F238E27FC236}">
                <a16:creationId xmlns:a16="http://schemas.microsoft.com/office/drawing/2014/main" id="{DFCCEB08-FA87-4468-BC21-B40021D3160B}"/>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204453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B10C464B-6308-4F88-9271-38E56C1C4323}"/>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54378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Fume</a:t>
            </a:r>
            <a:r>
              <a:rPr lang="en-US" sz="3200" dirty="0"/>
              <a:t> ~ KJV, </a:t>
            </a:r>
            <a:r>
              <a:rPr lang="en-US" sz="3200" dirty="0">
                <a:solidFill>
                  <a:schemeClr val="accent4">
                    <a:lumMod val="40000"/>
                    <a:lumOff val="60000"/>
                  </a:schemeClr>
                </a:solidFill>
              </a:rPr>
              <a:t>Why leap ye? </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F6877B98-768F-476D-95B9-D7F380F52DC4}"/>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326571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7A5B6421-BD6B-4541-AA0F-AA9C8A859893}"/>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39389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NLT ~ </a:t>
            </a:r>
            <a:r>
              <a:rPr lang="en-US" sz="3200" dirty="0">
                <a:solidFill>
                  <a:schemeClr val="accent4">
                    <a:lumMod val="40000"/>
                    <a:lumOff val="60000"/>
                  </a:schemeClr>
                </a:solidFill>
              </a:rPr>
              <a:t>Praise the Lord; praise God our savior!</a:t>
            </a:r>
          </a:p>
          <a:p>
            <a:r>
              <a:rPr lang="en-US" sz="3200" dirty="0">
                <a:solidFill>
                  <a:schemeClr val="accent4">
                    <a:lumMod val="40000"/>
                    <a:lumOff val="60000"/>
                  </a:schemeClr>
                </a:solidFill>
              </a:rPr>
              <a:t>For each day he carries us in his arms.</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33440704-5F90-4C6A-9A57-939C990E99C7}"/>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247839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7F1C57AF-77A5-491E-A679-81D97BC8DE26}"/>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346262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William Law (1686-1769) ~ </a:t>
            </a:r>
            <a:r>
              <a:rPr lang="en-US" sz="3200" dirty="0"/>
              <a:t>“Would you know who is the greatest saint in the world? It is not he who prays most or fasts most; it is not he who gives most alms, or is more eminent for temperance, chastity, or justice; but it is he who is always thankful to God who wills everything that God </a:t>
            </a:r>
            <a:r>
              <a:rPr lang="en-US" sz="3200" dirty="0" err="1"/>
              <a:t>willeth</a:t>
            </a:r>
            <a:r>
              <a:rPr lang="en-US" sz="3200" dirty="0"/>
              <a:t>, who receives everything as an instance of God's goodness, and has a heart always ready to praise God for it.”</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DE558834-C486-4A1C-9B42-542347063274}"/>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Westminster Catechism:</a:t>
            </a:r>
            <a:endParaRPr lang="en-US" sz="3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DE558834-C486-4A1C-9B42-542347063274}"/>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
        <p:nvSpPr>
          <p:cNvPr id="9" name="TextBox 8">
            <a:extLst>
              <a:ext uri="{FF2B5EF4-FFF2-40B4-BE49-F238E27FC236}">
                <a16:creationId xmlns:a16="http://schemas.microsoft.com/office/drawing/2014/main" id="{7101B1CF-CFCB-4A7C-B442-F851834814FA}"/>
              </a:ext>
            </a:extLst>
          </p:cNvPr>
          <p:cNvSpPr txBox="1"/>
          <p:nvPr/>
        </p:nvSpPr>
        <p:spPr>
          <a:xfrm>
            <a:off x="718457" y="1219203"/>
            <a:ext cx="8055429" cy="584775"/>
          </a:xfrm>
          <a:prstGeom prst="rect">
            <a:avLst/>
          </a:prstGeom>
          <a:noFill/>
        </p:spPr>
        <p:txBody>
          <a:bodyPr wrap="square" rtlCol="0">
            <a:spAutoFit/>
          </a:bodyPr>
          <a:lstStyle/>
          <a:p>
            <a:r>
              <a:rPr lang="en-US" sz="3200" dirty="0"/>
              <a:t>Q. 1. What is the chief end of man?</a:t>
            </a:r>
          </a:p>
        </p:txBody>
      </p:sp>
      <p:sp>
        <p:nvSpPr>
          <p:cNvPr id="10" name="TextBox 9">
            <a:extLst>
              <a:ext uri="{FF2B5EF4-FFF2-40B4-BE49-F238E27FC236}">
                <a16:creationId xmlns:a16="http://schemas.microsoft.com/office/drawing/2014/main" id="{2A453D87-BE35-4341-BACD-2CE2F8F9B85A}"/>
              </a:ext>
            </a:extLst>
          </p:cNvPr>
          <p:cNvSpPr txBox="1"/>
          <p:nvPr/>
        </p:nvSpPr>
        <p:spPr>
          <a:xfrm>
            <a:off x="732974" y="1741714"/>
            <a:ext cx="8055429" cy="1077218"/>
          </a:xfrm>
          <a:prstGeom prst="rect">
            <a:avLst/>
          </a:prstGeom>
          <a:noFill/>
        </p:spPr>
        <p:txBody>
          <a:bodyPr wrap="square" rtlCol="0">
            <a:spAutoFit/>
          </a:bodyPr>
          <a:lstStyle/>
          <a:p>
            <a:r>
              <a:rPr lang="en-US" sz="3200" dirty="0">
                <a:latin typeface="+mj-lt"/>
              </a:rPr>
              <a:t>A. Man’s chief end is to glorify God, and to enjoy him forever.</a:t>
            </a:r>
          </a:p>
        </p:txBody>
      </p:sp>
    </p:spTree>
    <p:extLst>
      <p:ext uri="{BB962C8B-B14F-4D97-AF65-F5344CB8AC3E}">
        <p14:creationId xmlns:p14="http://schemas.microsoft.com/office/powerpoint/2010/main" val="88427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AD47A4F5-AD52-4463-A917-64A60131595C}"/>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365004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Burnt offerings </a:t>
            </a:r>
            <a:r>
              <a:rPr lang="en-US" sz="3200" dirty="0"/>
              <a:t>~ </a:t>
            </a:r>
            <a:r>
              <a:rPr lang="en-US" sz="3200" i="1" dirty="0"/>
              <a:t>consecration</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90A79371-8EAC-4173-8C42-B37004F2387A}"/>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276401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5" name="TextBox 4">
            <a:extLst>
              <a:ext uri="{FF2B5EF4-FFF2-40B4-BE49-F238E27FC236}">
                <a16:creationId xmlns:a16="http://schemas.microsoft.com/office/drawing/2014/main" id="{AC1163D3-07CC-4E43-8CD5-583E5AB32FCE}"/>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317633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539430"/>
          </a:xfrm>
          <a:prstGeom prst="rect">
            <a:avLst/>
          </a:prstGeom>
          <a:noFill/>
        </p:spPr>
        <p:txBody>
          <a:bodyPr wrap="square" rtlCol="0">
            <a:spAutoFit/>
          </a:bodyPr>
          <a:lstStyle/>
          <a:p>
            <a:r>
              <a:rPr lang="en-US" sz="3200" dirty="0"/>
              <a:t>Is. 59:1-2 ~ </a:t>
            </a:r>
            <a:r>
              <a:rPr lang="en-US" sz="3200" dirty="0">
                <a:solidFill>
                  <a:schemeClr val="accent4">
                    <a:lumMod val="40000"/>
                    <a:lumOff val="60000"/>
                  </a:schemeClr>
                </a:solidFill>
              </a:rPr>
              <a:t>Behold, the LORD’S hand is not shortened,</a:t>
            </a:r>
          </a:p>
          <a:p>
            <a:r>
              <a:rPr lang="en-US" sz="3200" dirty="0">
                <a:solidFill>
                  <a:schemeClr val="accent4">
                    <a:lumMod val="40000"/>
                    <a:lumOff val="60000"/>
                  </a:schemeClr>
                </a:solidFill>
              </a:rPr>
              <a:t>That it cannot save;</a:t>
            </a:r>
          </a:p>
          <a:p>
            <a:r>
              <a:rPr lang="en-US" sz="3200" dirty="0">
                <a:solidFill>
                  <a:schemeClr val="accent4">
                    <a:lumMod val="40000"/>
                    <a:lumOff val="60000"/>
                  </a:schemeClr>
                </a:solidFill>
              </a:rPr>
              <a:t>Nor His ear heavy,</a:t>
            </a:r>
          </a:p>
          <a:p>
            <a:r>
              <a:rPr lang="en-US" sz="3200" dirty="0">
                <a:solidFill>
                  <a:schemeClr val="accent4">
                    <a:lumMod val="40000"/>
                    <a:lumOff val="60000"/>
                  </a:schemeClr>
                </a:solidFill>
              </a:rPr>
              <a:t>That it cannot hear.</a:t>
            </a:r>
          </a:p>
          <a:p>
            <a:r>
              <a:rPr lang="en-US" sz="3200" dirty="0">
                <a:solidFill>
                  <a:schemeClr val="accent4">
                    <a:lumMod val="40000"/>
                    <a:lumOff val="60000"/>
                  </a:schemeClr>
                </a:solidFill>
              </a:rPr>
              <a:t>But your iniquities have separated you from your God;</a:t>
            </a:r>
          </a:p>
          <a:p>
            <a:r>
              <a:rPr lang="en-US" sz="3200" dirty="0">
                <a:solidFill>
                  <a:schemeClr val="accent4">
                    <a:lumMod val="40000"/>
                    <a:lumOff val="60000"/>
                  </a:schemeClr>
                </a:solidFill>
              </a:rPr>
              <a:t>And your sins have hidden His face from you,</a:t>
            </a:r>
          </a:p>
          <a:p>
            <a:r>
              <a:rPr lang="en-US" sz="3200" dirty="0">
                <a:solidFill>
                  <a:schemeClr val="accent4">
                    <a:lumMod val="40000"/>
                    <a:lumOff val="60000"/>
                  </a:schemeClr>
                </a:solidFill>
              </a:rPr>
              <a:t>So that He will not hear.</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6" name="TextBox 5">
            <a:extLst>
              <a:ext uri="{FF2B5EF4-FFF2-40B4-BE49-F238E27FC236}">
                <a16:creationId xmlns:a16="http://schemas.microsoft.com/office/drawing/2014/main" id="{F649D430-A92B-464D-90A4-3E659352CDE0}"/>
              </a:ext>
            </a:extLst>
          </p:cNvPr>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66-68</a:t>
            </a:r>
          </a:p>
        </p:txBody>
      </p:sp>
    </p:spTree>
    <p:extLst>
      <p:ext uri="{BB962C8B-B14F-4D97-AF65-F5344CB8AC3E}">
        <p14:creationId xmlns:p14="http://schemas.microsoft.com/office/powerpoint/2010/main" val="92319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2952</TotalTime>
  <Words>804</Words>
  <Application>Microsoft Office PowerPoint</Application>
  <PresentationFormat>On-screen Show (4:3)</PresentationFormat>
  <Paragraphs>142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Times New Roman</vt:lpstr>
      <vt:lpstr>Lushlife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6</cp:revision>
  <dcterms:created xsi:type="dcterms:W3CDTF">2017-10-30T19:30:40Z</dcterms:created>
  <dcterms:modified xsi:type="dcterms:W3CDTF">2017-11-01T21:36:44Z</dcterms:modified>
</cp:coreProperties>
</file>