
<file path=[Content_Types].xml><?xml version="1.0" encoding="utf-8"?>
<Types xmlns="http://schemas.openxmlformats.org/package/2006/content-types">
  <Default Extension="png" ContentType="image/png"/>
  <Default Extension="jpeg" ContentType="image/jpeg"/>
  <Default Extension="png&amp;ehk=g9gAuFYnsY1pZosu2OmiTg&amp;r=0&amp;pid=OfficeInsert" ContentType="image/png"/>
  <Default Extension="rels" ContentType="application/vnd.openxmlformats-package.relationships+xml"/>
  <Default Extension="xml" ContentType="application/xml"/>
  <Default Extension="fntdata" ContentType="application/x-fontdata"/>
  <Default Extension="png&amp;ehk=ZQcU"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85" r:id="rId4"/>
    <p:sldId id="258" r:id="rId5"/>
    <p:sldId id="264" r:id="rId6"/>
    <p:sldId id="265" r:id="rId7"/>
    <p:sldId id="266" r:id="rId8"/>
    <p:sldId id="267" r:id="rId9"/>
    <p:sldId id="262" r:id="rId10"/>
    <p:sldId id="263" r:id="rId11"/>
    <p:sldId id="268" r:id="rId12"/>
    <p:sldId id="269" r:id="rId13"/>
    <p:sldId id="274" r:id="rId14"/>
    <p:sldId id="275" r:id="rId15"/>
    <p:sldId id="276" r:id="rId16"/>
    <p:sldId id="277" r:id="rId17"/>
    <p:sldId id="278" r:id="rId18"/>
    <p:sldId id="279" r:id="rId19"/>
    <p:sldId id="261" r:id="rId20"/>
    <p:sldId id="270" r:id="rId21"/>
    <p:sldId id="260" r:id="rId22"/>
    <p:sldId id="281" r:id="rId23"/>
    <p:sldId id="282" r:id="rId24"/>
    <p:sldId id="283" r:id="rId25"/>
    <p:sldId id="284" r:id="rId26"/>
  </p:sldIdLst>
  <p:sldSz cx="9144000" cy="6858000" type="screen4x3"/>
  <p:notesSz cx="6858000" cy="9144000"/>
  <p:embeddedFontLst>
    <p:embeddedFont>
      <p:font typeface="Lushlife" panose="00000400000000000000" pitchFamily="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97" d="100"/>
          <a:sy n="97" d="100"/>
        </p:scale>
        <p:origin x="267"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07B0068C-2937-4B45-AA04-5AC08A3E0DBD}"/>
    <pc:docChg chg="custSel addSld delSld modSld sldOrd">
      <pc:chgData name="Ken Merrihew" userId="bcb7a1e886d99f07" providerId="LiveId" clId="{07B0068C-2937-4B45-AA04-5AC08A3E0DBD}" dt="2017-10-18T19:09:29.086" v="324" actId="2696"/>
      <pc:docMkLst>
        <pc:docMk/>
      </pc:docMkLst>
      <pc:sldChg chg="modSp">
        <pc:chgData name="Ken Merrihew" userId="bcb7a1e886d99f07" providerId="LiveId" clId="{07B0068C-2937-4B45-AA04-5AC08A3E0DBD}" dt="2017-10-18T14:00:26.088" v="7" actId="20577"/>
        <pc:sldMkLst>
          <pc:docMk/>
          <pc:sldMk cId="1702900190" sldId="256"/>
        </pc:sldMkLst>
        <pc:spChg chg="mod">
          <ac:chgData name="Ken Merrihew" userId="bcb7a1e886d99f07" providerId="LiveId" clId="{07B0068C-2937-4B45-AA04-5AC08A3E0DBD}" dt="2017-10-18T14:00:26.088" v="7" actId="20577"/>
          <ac:spMkLst>
            <pc:docMk/>
            <pc:sldMk cId="1702900190" sldId="256"/>
            <ac:spMk id="5" creationId="{00000000-0000-0000-0000-000000000000}"/>
          </ac:spMkLst>
        </pc:spChg>
      </pc:sldChg>
      <pc:sldChg chg="modSp">
        <pc:chgData name="Ken Merrihew" userId="bcb7a1e886d99f07" providerId="LiveId" clId="{07B0068C-2937-4B45-AA04-5AC08A3E0DBD}" dt="2017-10-18T14:00:37.987" v="15" actId="20577"/>
        <pc:sldMkLst>
          <pc:docMk/>
          <pc:sldMk cId="2526491091" sldId="257"/>
        </pc:sldMkLst>
        <pc:spChg chg="mod">
          <ac:chgData name="Ken Merrihew" userId="bcb7a1e886d99f07" providerId="LiveId" clId="{07B0068C-2937-4B45-AA04-5AC08A3E0DBD}" dt="2017-10-18T14:00:37.987" v="15" actId="20577"/>
          <ac:spMkLst>
            <pc:docMk/>
            <pc:sldMk cId="2526491091" sldId="257"/>
            <ac:spMk id="9" creationId="{00000000-0000-0000-0000-000000000000}"/>
          </ac:spMkLst>
        </pc:spChg>
      </pc:sldChg>
      <pc:sldChg chg="addSp delSp">
        <pc:chgData name="Ken Merrihew" userId="bcb7a1e886d99f07" providerId="LiveId" clId="{07B0068C-2937-4B45-AA04-5AC08A3E0DBD}" dt="2017-10-18T14:00:46.471" v="17"/>
        <pc:sldMkLst>
          <pc:docMk/>
          <pc:sldMk cId="522468264" sldId="258"/>
        </pc:sldMkLst>
        <pc:spChg chg="del">
          <ac:chgData name="Ken Merrihew" userId="bcb7a1e886d99f07" providerId="LiveId" clId="{07B0068C-2937-4B45-AA04-5AC08A3E0DBD}" dt="2017-10-18T14:00:45.908" v="16" actId="478"/>
          <ac:spMkLst>
            <pc:docMk/>
            <pc:sldMk cId="522468264" sldId="258"/>
            <ac:spMk id="4" creationId="{00000000-0000-0000-0000-000000000000}"/>
          </ac:spMkLst>
        </pc:spChg>
        <pc:spChg chg="add">
          <ac:chgData name="Ken Merrihew" userId="bcb7a1e886d99f07" providerId="LiveId" clId="{07B0068C-2937-4B45-AA04-5AC08A3E0DBD}" dt="2017-10-18T14:00:46.471" v="17"/>
          <ac:spMkLst>
            <pc:docMk/>
            <pc:sldMk cId="522468264" sldId="258"/>
            <ac:spMk id="5" creationId="{6689A1F3-4551-45D2-ADC4-7307B6409DC2}"/>
          </ac:spMkLst>
        </pc:spChg>
      </pc:sldChg>
      <pc:sldChg chg="addSp delSp">
        <pc:chgData name="Ken Merrihew" userId="bcb7a1e886d99f07" providerId="LiveId" clId="{07B0068C-2937-4B45-AA04-5AC08A3E0DBD}" dt="2017-10-18T14:01:08.882" v="29"/>
        <pc:sldMkLst>
          <pc:docMk/>
          <pc:sldMk cId="2265379303" sldId="260"/>
        </pc:sldMkLst>
        <pc:spChg chg="del">
          <ac:chgData name="Ken Merrihew" userId="bcb7a1e886d99f07" providerId="LiveId" clId="{07B0068C-2937-4B45-AA04-5AC08A3E0DBD}" dt="2017-10-18T14:01:08.335" v="28" actId="478"/>
          <ac:spMkLst>
            <pc:docMk/>
            <pc:sldMk cId="2265379303" sldId="260"/>
            <ac:spMk id="4" creationId="{00000000-0000-0000-0000-000000000000}"/>
          </ac:spMkLst>
        </pc:spChg>
        <pc:spChg chg="add">
          <ac:chgData name="Ken Merrihew" userId="bcb7a1e886d99f07" providerId="LiveId" clId="{07B0068C-2937-4B45-AA04-5AC08A3E0DBD}" dt="2017-10-18T14:01:08.882" v="29"/>
          <ac:spMkLst>
            <pc:docMk/>
            <pc:sldMk cId="2265379303" sldId="260"/>
            <ac:spMk id="5" creationId="{E70ECF04-78E2-418D-8DD9-32EF8F77DE41}"/>
          </ac:spMkLst>
        </pc:spChg>
      </pc:sldChg>
      <pc:sldChg chg="addSp delSp">
        <pc:chgData name="Ken Merrihew" userId="bcb7a1e886d99f07" providerId="LiveId" clId="{07B0068C-2937-4B45-AA04-5AC08A3E0DBD}" dt="2017-10-18T14:01:05.694" v="27"/>
        <pc:sldMkLst>
          <pc:docMk/>
          <pc:sldMk cId="3250944681" sldId="261"/>
        </pc:sldMkLst>
        <pc:spChg chg="del">
          <ac:chgData name="Ken Merrihew" userId="bcb7a1e886d99f07" providerId="LiveId" clId="{07B0068C-2937-4B45-AA04-5AC08A3E0DBD}" dt="2017-10-18T14:01:05.163" v="26" actId="478"/>
          <ac:spMkLst>
            <pc:docMk/>
            <pc:sldMk cId="3250944681" sldId="261"/>
            <ac:spMk id="9" creationId="{00000000-0000-0000-0000-000000000000}"/>
          </ac:spMkLst>
        </pc:spChg>
        <pc:spChg chg="add">
          <ac:chgData name="Ken Merrihew" userId="bcb7a1e886d99f07" providerId="LiveId" clId="{07B0068C-2937-4B45-AA04-5AC08A3E0DBD}" dt="2017-10-18T14:01:05.694" v="27"/>
          <ac:spMkLst>
            <pc:docMk/>
            <pc:sldMk cId="3250944681" sldId="261"/>
            <ac:spMk id="15" creationId="{3E5641AA-6966-4DA6-8325-C5B9ED9979EF}"/>
          </ac:spMkLst>
        </pc:spChg>
      </pc:sldChg>
      <pc:sldChg chg="addSp delSp modSp delAnim modAnim">
        <pc:chgData name="Ken Merrihew" userId="bcb7a1e886d99f07" providerId="LiveId" clId="{07B0068C-2937-4B45-AA04-5AC08A3E0DBD}" dt="2017-10-18T18:45:46.629" v="320"/>
        <pc:sldMkLst>
          <pc:docMk/>
          <pc:sldMk cId="2197269080" sldId="262"/>
        </pc:sldMkLst>
        <pc:spChg chg="mod">
          <ac:chgData name="Ken Merrihew" userId="bcb7a1e886d99f07" providerId="LiveId" clId="{07B0068C-2937-4B45-AA04-5AC08A3E0DBD}" dt="2017-10-18T14:21:22.614" v="112" actId="20577"/>
          <ac:spMkLst>
            <pc:docMk/>
            <pc:sldMk cId="2197269080" sldId="262"/>
            <ac:spMk id="5" creationId="{00000000-0000-0000-0000-000000000000}"/>
          </ac:spMkLst>
        </pc:spChg>
        <pc:spChg chg="del">
          <ac:chgData name="Ken Merrihew" userId="bcb7a1e886d99f07" providerId="LiveId" clId="{07B0068C-2937-4B45-AA04-5AC08A3E0DBD}" dt="2017-10-18T14:20:16.944" v="49" actId="478"/>
          <ac:spMkLst>
            <pc:docMk/>
            <pc:sldMk cId="2197269080" sldId="262"/>
            <ac:spMk id="6" creationId="{00000000-0000-0000-0000-000000000000}"/>
          </ac:spMkLst>
        </pc:spChg>
        <pc:spChg chg="del">
          <ac:chgData name="Ken Merrihew" userId="bcb7a1e886d99f07" providerId="LiveId" clId="{07B0068C-2937-4B45-AA04-5AC08A3E0DBD}" dt="2017-10-18T14:00:57.658" v="22" actId="478"/>
          <ac:spMkLst>
            <pc:docMk/>
            <pc:sldMk cId="2197269080" sldId="262"/>
            <ac:spMk id="9" creationId="{00000000-0000-0000-0000-000000000000}"/>
          </ac:spMkLst>
        </pc:spChg>
        <pc:spChg chg="add">
          <ac:chgData name="Ken Merrihew" userId="bcb7a1e886d99f07" providerId="LiveId" clId="{07B0068C-2937-4B45-AA04-5AC08A3E0DBD}" dt="2017-10-18T14:00:58.158" v="23"/>
          <ac:spMkLst>
            <pc:docMk/>
            <pc:sldMk cId="2197269080" sldId="262"/>
            <ac:spMk id="10" creationId="{E3FCA35B-72F4-4025-A9CA-685E5F384E1C}"/>
          </ac:spMkLst>
        </pc:spChg>
        <pc:spChg chg="add mod">
          <ac:chgData name="Ken Merrihew" userId="bcb7a1e886d99f07" providerId="LiveId" clId="{07B0068C-2937-4B45-AA04-5AC08A3E0DBD}" dt="2017-10-18T14:21:03.013" v="111"/>
          <ac:spMkLst>
            <pc:docMk/>
            <pc:sldMk cId="2197269080" sldId="262"/>
            <ac:spMk id="11" creationId="{F1A31D11-1207-4E0E-9FB0-1CED9B7F037E}"/>
          </ac:spMkLst>
        </pc:spChg>
      </pc:sldChg>
      <pc:sldChg chg="addSp delSp">
        <pc:chgData name="Ken Merrihew" userId="bcb7a1e886d99f07" providerId="LiveId" clId="{07B0068C-2937-4B45-AA04-5AC08A3E0DBD}" dt="2017-10-18T14:01:01.596" v="25"/>
        <pc:sldMkLst>
          <pc:docMk/>
          <pc:sldMk cId="2127872448" sldId="263"/>
        </pc:sldMkLst>
        <pc:spChg chg="del">
          <ac:chgData name="Ken Merrihew" userId="bcb7a1e886d99f07" providerId="LiveId" clId="{07B0068C-2937-4B45-AA04-5AC08A3E0DBD}" dt="2017-10-18T14:01:01.096" v="24" actId="478"/>
          <ac:spMkLst>
            <pc:docMk/>
            <pc:sldMk cId="2127872448" sldId="263"/>
            <ac:spMk id="4" creationId="{00000000-0000-0000-0000-000000000000}"/>
          </ac:spMkLst>
        </pc:spChg>
        <pc:spChg chg="add">
          <ac:chgData name="Ken Merrihew" userId="bcb7a1e886d99f07" providerId="LiveId" clId="{07B0068C-2937-4B45-AA04-5AC08A3E0DBD}" dt="2017-10-18T14:01:01.596" v="25"/>
          <ac:spMkLst>
            <pc:docMk/>
            <pc:sldMk cId="2127872448" sldId="263"/>
            <ac:spMk id="5" creationId="{3F1E0E1E-6E2D-4082-882B-5E9AD5B00A9B}"/>
          </ac:spMkLst>
        </pc:spChg>
      </pc:sldChg>
      <pc:sldChg chg="addSp delSp">
        <pc:chgData name="Ken Merrihew" userId="bcb7a1e886d99f07" providerId="LiveId" clId="{07B0068C-2937-4B45-AA04-5AC08A3E0DBD}" dt="2017-10-18T14:00:50.816" v="19"/>
        <pc:sldMkLst>
          <pc:docMk/>
          <pc:sldMk cId="1006007816" sldId="264"/>
        </pc:sldMkLst>
        <pc:spChg chg="del">
          <ac:chgData name="Ken Merrihew" userId="bcb7a1e886d99f07" providerId="LiveId" clId="{07B0068C-2937-4B45-AA04-5AC08A3E0DBD}" dt="2017-10-18T14:00:50.238" v="18" actId="478"/>
          <ac:spMkLst>
            <pc:docMk/>
            <pc:sldMk cId="1006007816" sldId="264"/>
            <ac:spMk id="9" creationId="{00000000-0000-0000-0000-000000000000}"/>
          </ac:spMkLst>
        </pc:spChg>
        <pc:spChg chg="add">
          <ac:chgData name="Ken Merrihew" userId="bcb7a1e886d99f07" providerId="LiveId" clId="{07B0068C-2937-4B45-AA04-5AC08A3E0DBD}" dt="2017-10-18T14:00:50.816" v="19"/>
          <ac:spMkLst>
            <pc:docMk/>
            <pc:sldMk cId="1006007816" sldId="264"/>
            <ac:spMk id="12" creationId="{23CEC3F8-C9CE-4D4A-8B38-A64871653A79}"/>
          </ac:spMkLst>
        </pc:spChg>
      </pc:sldChg>
      <pc:sldChg chg="addSp delSp">
        <pc:chgData name="Ken Merrihew" userId="bcb7a1e886d99f07" providerId="LiveId" clId="{07B0068C-2937-4B45-AA04-5AC08A3E0DBD}" dt="2017-10-18T14:00:54.801" v="21"/>
        <pc:sldMkLst>
          <pc:docMk/>
          <pc:sldMk cId="670275939" sldId="265"/>
        </pc:sldMkLst>
        <pc:spChg chg="del">
          <ac:chgData name="Ken Merrihew" userId="bcb7a1e886d99f07" providerId="LiveId" clId="{07B0068C-2937-4B45-AA04-5AC08A3E0DBD}" dt="2017-10-18T14:00:54.316" v="20" actId="478"/>
          <ac:spMkLst>
            <pc:docMk/>
            <pc:sldMk cId="670275939" sldId="265"/>
            <ac:spMk id="4" creationId="{00000000-0000-0000-0000-000000000000}"/>
          </ac:spMkLst>
        </pc:spChg>
        <pc:spChg chg="add">
          <ac:chgData name="Ken Merrihew" userId="bcb7a1e886d99f07" providerId="LiveId" clId="{07B0068C-2937-4B45-AA04-5AC08A3E0DBD}" dt="2017-10-18T14:00:54.801" v="21"/>
          <ac:spMkLst>
            <pc:docMk/>
            <pc:sldMk cId="670275939" sldId="265"/>
            <ac:spMk id="5" creationId="{D6B02AA1-2C90-4DC0-B0EB-BD341FC19FBD}"/>
          </ac:spMkLst>
        </pc:spChg>
      </pc:sldChg>
      <pc:sldChg chg="delSp modSp add delAnim modAnim">
        <pc:chgData name="Ken Merrihew" userId="bcb7a1e886d99f07" providerId="LiveId" clId="{07B0068C-2937-4B45-AA04-5AC08A3E0DBD}" dt="2017-10-18T14:17:58.269" v="47"/>
        <pc:sldMkLst>
          <pc:docMk/>
          <pc:sldMk cId="201927617" sldId="266"/>
        </pc:sldMkLst>
        <pc:spChg chg="mod">
          <ac:chgData name="Ken Merrihew" userId="bcb7a1e886d99f07" providerId="LiveId" clId="{07B0068C-2937-4B45-AA04-5AC08A3E0DBD}" dt="2017-10-18T14:17:53.825" v="46"/>
          <ac:spMkLst>
            <pc:docMk/>
            <pc:sldMk cId="201927617" sldId="266"/>
            <ac:spMk id="2" creationId="{E90170BF-5198-42A2-8A67-6E97EA8D5296}"/>
          </ac:spMkLst>
        </pc:spChg>
        <pc:spChg chg="mod">
          <ac:chgData name="Ken Merrihew" userId="bcb7a1e886d99f07" providerId="LiveId" clId="{07B0068C-2937-4B45-AA04-5AC08A3E0DBD}" dt="2017-10-18T14:17:05.440" v="39"/>
          <ac:spMkLst>
            <pc:docMk/>
            <pc:sldMk cId="201927617" sldId="266"/>
            <ac:spMk id="5" creationId="{00000000-0000-0000-0000-000000000000}"/>
          </ac:spMkLst>
        </pc:spChg>
        <pc:spChg chg="del">
          <ac:chgData name="Ken Merrihew" userId="bcb7a1e886d99f07" providerId="LiveId" clId="{07B0068C-2937-4B45-AA04-5AC08A3E0DBD}" dt="2017-10-18T14:17:09.870" v="40" actId="478"/>
          <ac:spMkLst>
            <pc:docMk/>
            <pc:sldMk cId="201927617" sldId="266"/>
            <ac:spMk id="10" creationId="{9EEFB3A2-AD9A-4474-A66E-E094C12A73D2}"/>
          </ac:spMkLst>
        </pc:spChg>
        <pc:spChg chg="del">
          <ac:chgData name="Ken Merrihew" userId="bcb7a1e886d99f07" providerId="LiveId" clId="{07B0068C-2937-4B45-AA04-5AC08A3E0DBD}" dt="2017-10-18T14:17:09.870" v="40" actId="478"/>
          <ac:spMkLst>
            <pc:docMk/>
            <pc:sldMk cId="201927617" sldId="266"/>
            <ac:spMk id="11" creationId="{4BD7A1B3-0A6D-4118-8DF6-D156121F0818}"/>
          </ac:spMkLst>
        </pc:spChg>
      </pc:sldChg>
      <pc:sldChg chg="add">
        <pc:chgData name="Ken Merrihew" userId="bcb7a1e886d99f07" providerId="LiveId" clId="{07B0068C-2937-4B45-AA04-5AC08A3E0DBD}" dt="2017-10-18T14:16:39.854" v="30"/>
        <pc:sldMkLst>
          <pc:docMk/>
          <pc:sldMk cId="4006319536" sldId="267"/>
        </pc:sldMkLst>
      </pc:sldChg>
      <pc:sldChg chg="delSp modSp add delAnim">
        <pc:chgData name="Ken Merrihew" userId="bcb7a1e886d99f07" providerId="LiveId" clId="{07B0068C-2937-4B45-AA04-5AC08A3E0DBD}" dt="2017-10-18T14:28:05.768" v="121"/>
        <pc:sldMkLst>
          <pc:docMk/>
          <pc:sldMk cId="2345903425" sldId="268"/>
        </pc:sldMkLst>
        <pc:spChg chg="mod">
          <ac:chgData name="Ken Merrihew" userId="bcb7a1e886d99f07" providerId="LiveId" clId="{07B0068C-2937-4B45-AA04-5AC08A3E0DBD}" dt="2017-10-18T14:28:05.768" v="121"/>
          <ac:spMkLst>
            <pc:docMk/>
            <pc:sldMk cId="2345903425" sldId="268"/>
            <ac:spMk id="5" creationId="{00000000-0000-0000-0000-000000000000}"/>
          </ac:spMkLst>
        </pc:spChg>
        <pc:spChg chg="del">
          <ac:chgData name="Ken Merrihew" userId="bcb7a1e886d99f07" providerId="LiveId" clId="{07B0068C-2937-4B45-AA04-5AC08A3E0DBD}" dt="2017-10-18T14:21:57.370" v="115" actId="478"/>
          <ac:spMkLst>
            <pc:docMk/>
            <pc:sldMk cId="2345903425" sldId="268"/>
            <ac:spMk id="6" creationId="{00000000-0000-0000-0000-000000000000}"/>
          </ac:spMkLst>
        </pc:spChg>
      </pc:sldChg>
      <pc:sldChg chg="add">
        <pc:chgData name="Ken Merrihew" userId="bcb7a1e886d99f07" providerId="LiveId" clId="{07B0068C-2937-4B45-AA04-5AC08A3E0DBD}" dt="2017-10-18T14:20:13.623" v="48"/>
        <pc:sldMkLst>
          <pc:docMk/>
          <pc:sldMk cId="2133308839" sldId="269"/>
        </pc:sldMkLst>
      </pc:sldChg>
      <pc:sldChg chg="delSp modSp add ord delAnim">
        <pc:chgData name="Ken Merrihew" userId="bcb7a1e886d99f07" providerId="LiveId" clId="{07B0068C-2937-4B45-AA04-5AC08A3E0DBD}" dt="2017-10-18T14:48:46.244" v="213" actId="20577"/>
        <pc:sldMkLst>
          <pc:docMk/>
          <pc:sldMk cId="2427963189" sldId="270"/>
        </pc:sldMkLst>
        <pc:spChg chg="mod">
          <ac:chgData name="Ken Merrihew" userId="bcb7a1e886d99f07" providerId="LiveId" clId="{07B0068C-2937-4B45-AA04-5AC08A3E0DBD}" dt="2017-10-18T14:48:46.244" v="213" actId="20577"/>
          <ac:spMkLst>
            <pc:docMk/>
            <pc:sldMk cId="2427963189" sldId="270"/>
            <ac:spMk id="5" creationId="{00000000-0000-0000-0000-000000000000}"/>
          </ac:spMkLst>
        </pc:spChg>
        <pc:spChg chg="del">
          <ac:chgData name="Ken Merrihew" userId="bcb7a1e886d99f07" providerId="LiveId" clId="{07B0068C-2937-4B45-AA04-5AC08A3E0DBD}" dt="2017-10-18T14:45:47.452" v="164" actId="478"/>
          <ac:spMkLst>
            <pc:docMk/>
            <pc:sldMk cId="2427963189" sldId="270"/>
            <ac:spMk id="6" creationId="{00000000-0000-0000-0000-000000000000}"/>
          </ac:spMkLst>
        </pc:spChg>
      </pc:sldChg>
      <pc:sldChg chg="add del ord">
        <pc:chgData name="Ken Merrihew" userId="bcb7a1e886d99f07" providerId="LiveId" clId="{07B0068C-2937-4B45-AA04-5AC08A3E0DBD}" dt="2017-10-18T19:09:29.086" v="324" actId="2696"/>
        <pc:sldMkLst>
          <pc:docMk/>
          <pc:sldMk cId="539262109" sldId="271"/>
        </pc:sldMkLst>
      </pc:sldChg>
      <pc:sldChg chg="add del">
        <pc:chgData name="Ken Merrihew" userId="bcb7a1e886d99f07" providerId="LiveId" clId="{07B0068C-2937-4B45-AA04-5AC08A3E0DBD}" dt="2017-10-18T18:59:36.829" v="321" actId="2696"/>
        <pc:sldMkLst>
          <pc:docMk/>
          <pc:sldMk cId="3539986083" sldId="272"/>
        </pc:sldMkLst>
      </pc:sldChg>
      <pc:sldChg chg="add del">
        <pc:chgData name="Ken Merrihew" userId="bcb7a1e886d99f07" providerId="LiveId" clId="{07B0068C-2937-4B45-AA04-5AC08A3E0DBD}" dt="2017-10-18T18:59:38.020" v="322" actId="2696"/>
        <pc:sldMkLst>
          <pc:docMk/>
          <pc:sldMk cId="1695846655" sldId="273"/>
        </pc:sldMkLst>
      </pc:sldChg>
      <pc:sldChg chg="addSp modSp add modAnim">
        <pc:chgData name="Ken Merrihew" userId="bcb7a1e886d99f07" providerId="LiveId" clId="{07B0068C-2937-4B45-AA04-5AC08A3E0DBD}" dt="2017-10-18T14:41:13.749" v="152" actId="20577"/>
        <pc:sldMkLst>
          <pc:docMk/>
          <pc:sldMk cId="903544441" sldId="274"/>
        </pc:sldMkLst>
        <pc:spChg chg="mod">
          <ac:chgData name="Ken Merrihew" userId="bcb7a1e886d99f07" providerId="LiveId" clId="{07B0068C-2937-4B45-AA04-5AC08A3E0DBD}" dt="2017-10-18T14:41:13.749" v="152" actId="20577"/>
          <ac:spMkLst>
            <pc:docMk/>
            <pc:sldMk cId="903544441" sldId="274"/>
            <ac:spMk id="5" creationId="{00000000-0000-0000-0000-000000000000}"/>
          </ac:spMkLst>
        </pc:spChg>
        <pc:picChg chg="add mod">
          <ac:chgData name="Ken Merrihew" userId="bcb7a1e886d99f07" providerId="LiveId" clId="{07B0068C-2937-4B45-AA04-5AC08A3E0DBD}" dt="2017-10-18T14:39:44.523" v="138" actId="688"/>
          <ac:picMkLst>
            <pc:docMk/>
            <pc:sldMk cId="903544441" sldId="274"/>
            <ac:picMk id="1026" creationId="{958C4DC2-CB37-407F-BACD-216D7D9ED225}"/>
          </ac:picMkLst>
        </pc:picChg>
      </pc:sldChg>
      <pc:sldChg chg="add">
        <pc:chgData name="Ken Merrihew" userId="bcb7a1e886d99f07" providerId="LiveId" clId="{07B0068C-2937-4B45-AA04-5AC08A3E0DBD}" dt="2017-10-18T14:28:12.541" v="123"/>
        <pc:sldMkLst>
          <pc:docMk/>
          <pc:sldMk cId="2184579743" sldId="275"/>
        </pc:sldMkLst>
      </pc:sldChg>
      <pc:sldChg chg="delSp modSp add delAnim">
        <pc:chgData name="Ken Merrihew" userId="bcb7a1e886d99f07" providerId="LiveId" clId="{07B0068C-2937-4B45-AA04-5AC08A3E0DBD}" dt="2017-10-18T17:07:57.646" v="319" actId="20577"/>
        <pc:sldMkLst>
          <pc:docMk/>
          <pc:sldMk cId="723739237" sldId="276"/>
        </pc:sldMkLst>
        <pc:spChg chg="mod">
          <ac:chgData name="Ken Merrihew" userId="bcb7a1e886d99f07" providerId="LiveId" clId="{07B0068C-2937-4B45-AA04-5AC08A3E0DBD}" dt="2017-10-18T17:07:57.646" v="319" actId="20577"/>
          <ac:spMkLst>
            <pc:docMk/>
            <pc:sldMk cId="723739237" sldId="276"/>
            <ac:spMk id="5" creationId="{00000000-0000-0000-0000-000000000000}"/>
          </ac:spMkLst>
        </pc:spChg>
        <pc:picChg chg="del">
          <ac:chgData name="Ken Merrihew" userId="bcb7a1e886d99f07" providerId="LiveId" clId="{07B0068C-2937-4B45-AA04-5AC08A3E0DBD}" dt="2017-10-18T17:06:56.370" v="311" actId="478"/>
          <ac:picMkLst>
            <pc:docMk/>
            <pc:sldMk cId="723739237" sldId="276"/>
            <ac:picMk id="1026" creationId="{958C4DC2-CB37-407F-BACD-216D7D9ED225}"/>
          </ac:picMkLst>
        </pc:picChg>
      </pc:sldChg>
      <pc:sldChg chg="add">
        <pc:chgData name="Ken Merrihew" userId="bcb7a1e886d99f07" providerId="LiveId" clId="{07B0068C-2937-4B45-AA04-5AC08A3E0DBD}" dt="2017-10-18T14:43:54.278" v="153"/>
        <pc:sldMkLst>
          <pc:docMk/>
          <pc:sldMk cId="1909549289" sldId="277"/>
        </pc:sldMkLst>
      </pc:sldChg>
      <pc:sldChg chg="delSp modSp add delAnim">
        <pc:chgData name="Ken Merrihew" userId="bcb7a1e886d99f07" providerId="LiveId" clId="{07B0068C-2937-4B45-AA04-5AC08A3E0DBD}" dt="2017-10-18T14:44:12.625" v="161"/>
        <pc:sldMkLst>
          <pc:docMk/>
          <pc:sldMk cId="2442406209" sldId="278"/>
        </pc:sldMkLst>
        <pc:spChg chg="mod">
          <ac:chgData name="Ken Merrihew" userId="bcb7a1e886d99f07" providerId="LiveId" clId="{07B0068C-2937-4B45-AA04-5AC08A3E0DBD}" dt="2017-10-18T14:44:12.625" v="161"/>
          <ac:spMkLst>
            <pc:docMk/>
            <pc:sldMk cId="2442406209" sldId="278"/>
            <ac:spMk id="5" creationId="{00000000-0000-0000-0000-000000000000}"/>
          </ac:spMkLst>
        </pc:spChg>
        <pc:picChg chg="del">
          <ac:chgData name="Ken Merrihew" userId="bcb7a1e886d99f07" providerId="LiveId" clId="{07B0068C-2937-4B45-AA04-5AC08A3E0DBD}" dt="2017-10-18T14:43:57.430" v="155" actId="478"/>
          <ac:picMkLst>
            <pc:docMk/>
            <pc:sldMk cId="2442406209" sldId="278"/>
            <ac:picMk id="1026" creationId="{958C4DC2-CB37-407F-BACD-216D7D9ED225}"/>
          </ac:picMkLst>
        </pc:picChg>
      </pc:sldChg>
      <pc:sldChg chg="add">
        <pc:chgData name="Ken Merrihew" userId="bcb7a1e886d99f07" providerId="LiveId" clId="{07B0068C-2937-4B45-AA04-5AC08A3E0DBD}" dt="2017-10-18T14:43:54.312" v="154"/>
        <pc:sldMkLst>
          <pc:docMk/>
          <pc:sldMk cId="1237216732" sldId="279"/>
        </pc:sldMkLst>
      </pc:sldChg>
      <pc:sldChg chg="add del">
        <pc:chgData name="Ken Merrihew" userId="bcb7a1e886d99f07" providerId="LiveId" clId="{07B0068C-2937-4B45-AA04-5AC08A3E0DBD}" dt="2017-10-18T19:09:28.167" v="323" actId="2696"/>
        <pc:sldMkLst>
          <pc:docMk/>
          <pc:sldMk cId="590543544" sldId="280"/>
        </pc:sldMkLst>
      </pc:sldChg>
      <pc:sldChg chg="modSp add">
        <pc:chgData name="Ken Merrihew" userId="bcb7a1e886d99f07" providerId="LiveId" clId="{07B0068C-2937-4B45-AA04-5AC08A3E0DBD}" dt="2017-10-18T14:49:31.522" v="217" actId="20577"/>
        <pc:sldMkLst>
          <pc:docMk/>
          <pc:sldMk cId="1948883892" sldId="281"/>
        </pc:sldMkLst>
        <pc:spChg chg="mod">
          <ac:chgData name="Ken Merrihew" userId="bcb7a1e886d99f07" providerId="LiveId" clId="{07B0068C-2937-4B45-AA04-5AC08A3E0DBD}" dt="2017-10-18T14:49:31.522" v="217" actId="20577"/>
          <ac:spMkLst>
            <pc:docMk/>
            <pc:sldMk cId="1948883892" sldId="281"/>
            <ac:spMk id="5" creationId="{00000000-0000-0000-0000-000000000000}"/>
          </ac:spMkLst>
        </pc:spChg>
      </pc:sldChg>
      <pc:sldChg chg="add">
        <pc:chgData name="Ken Merrihew" userId="bcb7a1e886d99f07" providerId="LiveId" clId="{07B0068C-2937-4B45-AA04-5AC08A3E0DBD}" dt="2017-10-18T14:49:17.261" v="214"/>
        <pc:sldMkLst>
          <pc:docMk/>
          <pc:sldMk cId="1898909420" sldId="282"/>
        </pc:sldMkLst>
      </pc:sldChg>
      <pc:sldChg chg="modSp add">
        <pc:chgData name="Ken Merrihew" userId="bcb7a1e886d99f07" providerId="LiveId" clId="{07B0068C-2937-4B45-AA04-5AC08A3E0DBD}" dt="2017-10-18T14:51:34.879" v="224"/>
        <pc:sldMkLst>
          <pc:docMk/>
          <pc:sldMk cId="2750707909" sldId="283"/>
        </pc:sldMkLst>
        <pc:spChg chg="mod">
          <ac:chgData name="Ken Merrihew" userId="bcb7a1e886d99f07" providerId="LiveId" clId="{07B0068C-2937-4B45-AA04-5AC08A3E0DBD}" dt="2017-10-18T14:51:34.879" v="224"/>
          <ac:spMkLst>
            <pc:docMk/>
            <pc:sldMk cId="2750707909" sldId="283"/>
            <ac:spMk id="5" creationId="{00000000-0000-0000-0000-000000000000}"/>
          </ac:spMkLst>
        </pc:spChg>
      </pc:sldChg>
      <pc:sldChg chg="add">
        <pc:chgData name="Ken Merrihew" userId="bcb7a1e886d99f07" providerId="LiveId" clId="{07B0068C-2937-4B45-AA04-5AC08A3E0DBD}" dt="2017-10-18T14:51:18.559" v="218"/>
        <pc:sldMkLst>
          <pc:docMk/>
          <pc:sldMk cId="4063298216" sldId="284"/>
        </pc:sldMkLst>
      </pc:sldChg>
      <pc:sldChg chg="addSp modSp add modAnim">
        <pc:chgData name="Ken Merrihew" userId="bcb7a1e886d99f07" providerId="LiveId" clId="{07B0068C-2937-4B45-AA04-5AC08A3E0DBD}" dt="2017-10-18T16:49:34.921" v="310"/>
        <pc:sldMkLst>
          <pc:docMk/>
          <pc:sldMk cId="3564856294" sldId="285"/>
        </pc:sldMkLst>
        <pc:spChg chg="mod">
          <ac:chgData name="Ken Merrihew" userId="bcb7a1e886d99f07" providerId="LiveId" clId="{07B0068C-2937-4B45-AA04-5AC08A3E0DBD}" dt="2017-10-18T16:48:19.384" v="232"/>
          <ac:spMkLst>
            <pc:docMk/>
            <pc:sldMk cId="3564856294" sldId="285"/>
            <ac:spMk id="5" creationId="{00000000-0000-0000-0000-000000000000}"/>
          </ac:spMkLst>
        </pc:spChg>
        <pc:spChg chg="add mod ord">
          <ac:chgData name="Ken Merrihew" userId="bcb7a1e886d99f07" providerId="LiveId" clId="{07B0068C-2937-4B45-AA04-5AC08A3E0DBD}" dt="2017-10-18T16:48:48.601" v="239" actId="14100"/>
          <ac:spMkLst>
            <pc:docMk/>
            <pc:sldMk cId="3564856294" sldId="285"/>
            <ac:spMk id="6" creationId="{75325792-36AA-4004-A21B-B3005BF27F27}"/>
          </ac:spMkLst>
        </pc:spChg>
        <pc:spChg chg="add mod">
          <ac:chgData name="Ken Merrihew" userId="bcb7a1e886d99f07" providerId="LiveId" clId="{07B0068C-2937-4B45-AA04-5AC08A3E0DBD}" dt="2017-10-18T16:49:29.990" v="309" actId="2711"/>
          <ac:spMkLst>
            <pc:docMk/>
            <pc:sldMk cId="3564856294" sldId="285"/>
            <ac:spMk id="10" creationId="{B59C1A22-90E1-4EDA-9BD1-DD77A57AC67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10/18/2017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amp;ehk=ZQcU"/><Relationship Id="rId4" Type="http://schemas.openxmlformats.org/officeDocument/2006/relationships/image" Target="../media/image6.png&amp;ehk=g9gAuFYnsY1pZosu2OmiTg&amp;r=0&amp;pid=OfficeInsert"/></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58-61</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3F1E0E1E-6E2D-4082-882B-5E9AD5B00A9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12787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“Their malicious speech gushes from them as from a bubbling fountain. The wicked are voluble in slander; their vocabulary of abuse is copious, and as detestable as it is abundant. What torrents of wrathful imprecation will they pour on the godly! They need no prompters, their feelings force for themselves their own vent, and fashion their own expressions.”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E3FCA35B-72F4-4025-A9CA-685E5F384E1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34590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3F1E0E1E-6E2D-4082-882B-5E9AD5B00A9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13330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Good News Bible ~ </a:t>
            </a:r>
            <a:r>
              <a:rPr lang="en-US" sz="3200" dirty="0">
                <a:solidFill>
                  <a:schemeClr val="accent4">
                    <a:lumMod val="40000"/>
                    <a:lumOff val="60000"/>
                  </a:schemeClr>
                </a:solidFill>
              </a:rPr>
              <a:t>I have confidence in your strength; you are my refuge, O God.</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E3FCA35B-72F4-4025-A9CA-685E5F384E1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pic>
        <p:nvPicPr>
          <p:cNvPr id="1026" name="Picture 2" descr="Related image">
            <a:extLst>
              <a:ext uri="{FF2B5EF4-FFF2-40B4-BE49-F238E27FC236}">
                <a16:creationId xmlns:a16="http://schemas.microsoft.com/office/drawing/2014/main" id="{958C4DC2-CB37-407F-BACD-216D7D9ED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8202">
            <a:off x="1620716" y="1953358"/>
            <a:ext cx="5902568" cy="295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54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3F1E0E1E-6E2D-4082-882B-5E9AD5B00A9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18457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108543"/>
          </a:xfrm>
          <a:prstGeom prst="rect">
            <a:avLst/>
          </a:prstGeom>
          <a:noFill/>
        </p:spPr>
        <p:txBody>
          <a:bodyPr wrap="square" rtlCol="0">
            <a:spAutoFit/>
          </a:bodyPr>
          <a:lstStyle/>
          <a:p>
            <a:r>
              <a:rPr lang="en-US" sz="2800" dirty="0"/>
              <a:t>Gen. 4:12b-14 ~ </a:t>
            </a:r>
            <a:r>
              <a:rPr lang="en-US" sz="2800" baseline="30000" dirty="0"/>
              <a:t>12b</a:t>
            </a:r>
            <a:r>
              <a:rPr lang="en-US" sz="2800" dirty="0"/>
              <a:t> </a:t>
            </a:r>
            <a:r>
              <a:rPr lang="en-US" sz="2800" dirty="0">
                <a:solidFill>
                  <a:schemeClr val="accent4">
                    <a:lumMod val="40000"/>
                    <a:lumOff val="60000"/>
                  </a:schemeClr>
                </a:solidFill>
              </a:rPr>
              <a:t>A fugitive and a vagabond you shall be on the earth.</a:t>
            </a:r>
          </a:p>
          <a:p>
            <a:r>
              <a:rPr lang="en-US" sz="2800" baseline="30000" dirty="0"/>
              <a:t>13</a:t>
            </a:r>
            <a:r>
              <a:rPr lang="en-US" sz="2800" dirty="0"/>
              <a:t> </a:t>
            </a:r>
            <a:r>
              <a:rPr lang="en-US" sz="2800" dirty="0">
                <a:solidFill>
                  <a:schemeClr val="accent4">
                    <a:lumMod val="40000"/>
                    <a:lumOff val="60000"/>
                  </a:schemeClr>
                </a:solidFill>
              </a:rPr>
              <a:t>And Cain said to the Lord, “My punishment is greater than I can bear! </a:t>
            </a:r>
            <a:r>
              <a:rPr lang="en-US" sz="2800" baseline="30000" dirty="0"/>
              <a:t>14</a:t>
            </a:r>
            <a:r>
              <a:rPr lang="en-US" sz="2800" dirty="0"/>
              <a:t> </a:t>
            </a:r>
            <a:r>
              <a:rPr lang="en-US" sz="2800" dirty="0">
                <a:solidFill>
                  <a:schemeClr val="accent4">
                    <a:lumMod val="40000"/>
                    <a:lumOff val="60000"/>
                  </a:schemeClr>
                </a:solidFill>
              </a:rPr>
              <a:t>Surely You have driven me out this day from the face of the ground; I shall be hidden from Your face; I shall be a fugitive and a vagabond on the earth, and it will happen that anyone who finds me will kill me.”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E3FCA35B-72F4-4025-A9CA-685E5F384E1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72373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3F1E0E1E-6E2D-4082-882B-5E9AD5B00A9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190954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greater our present trials the louder will our future songs be, and the more intense our joyful gratitude. Had we no day of trouble, where were our season of retrospective thanksgiving?”</a:t>
            </a:r>
            <a:endParaRPr lang="en-US" sz="7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E3FCA35B-72F4-4025-A9CA-685E5F384E1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4424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3F1E0E1E-6E2D-4082-882B-5E9AD5B00A9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12372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grpSp>
        <p:nvGrpSpPr>
          <p:cNvPr id="10" name="Group 9">
            <a:extLst>
              <a:ext uri="{FF2B5EF4-FFF2-40B4-BE49-F238E27FC236}">
                <a16:creationId xmlns:a16="http://schemas.microsoft.com/office/drawing/2014/main" id="{03FEF630-074F-45AD-97FE-92BC53339297}"/>
              </a:ext>
            </a:extLst>
          </p:cNvPr>
          <p:cNvGrpSpPr/>
          <p:nvPr/>
        </p:nvGrpSpPr>
        <p:grpSpPr>
          <a:xfrm>
            <a:off x="1733564" y="637471"/>
            <a:ext cx="5886807" cy="5825488"/>
            <a:chOff x="1733564" y="637471"/>
            <a:chExt cx="5886807" cy="5825488"/>
          </a:xfrm>
        </p:grpSpPr>
        <p:pic>
          <p:nvPicPr>
            <p:cNvPr id="11" name="Picture 10" descr="&lt;strong&gt;CD&lt;/strong&gt; / DVD by Chrisdesign">
              <a:extLst>
                <a:ext uri="{FF2B5EF4-FFF2-40B4-BE49-F238E27FC236}">
                  <a16:creationId xmlns:a16="http://schemas.microsoft.com/office/drawing/2014/main" id="{C4AF258E-C269-425D-AECB-F52C83CB5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564" y="637471"/>
              <a:ext cx="5886807" cy="5825488"/>
            </a:xfrm>
            <a:prstGeom prst="rect">
              <a:avLst/>
            </a:prstGeom>
          </p:spPr>
        </p:pic>
        <p:pic>
          <p:nvPicPr>
            <p:cNvPr id="12" name="Picture 11" descr="Description &lt;strong&gt;CD&lt;/strong&gt; logo.png">
              <a:extLst>
                <a:ext uri="{FF2B5EF4-FFF2-40B4-BE49-F238E27FC236}">
                  <a16:creationId xmlns:a16="http://schemas.microsoft.com/office/drawing/2014/main" id="{0515CBF8-1A6A-442E-B935-AB3FF782F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233" y="4506527"/>
              <a:ext cx="634076" cy="306961"/>
            </a:xfrm>
            <a:prstGeom prst="rect">
              <a:avLst/>
            </a:prstGeom>
          </p:spPr>
        </p:pic>
        <p:sp>
          <p:nvSpPr>
            <p:cNvPr id="13" name="TextBox 12">
              <a:extLst>
                <a:ext uri="{FF2B5EF4-FFF2-40B4-BE49-F238E27FC236}">
                  <a16:creationId xmlns:a16="http://schemas.microsoft.com/office/drawing/2014/main" id="{D34E8B5D-1A88-47BA-BAA9-358772C24290}"/>
                </a:ext>
              </a:extLst>
            </p:cNvPr>
            <p:cNvSpPr txBox="1"/>
            <p:nvPr/>
          </p:nvSpPr>
          <p:spPr>
            <a:xfrm>
              <a:off x="3569677" y="4888523"/>
              <a:ext cx="2373923" cy="1077218"/>
            </a:xfrm>
            <a:prstGeom prst="rect">
              <a:avLst/>
            </a:prstGeom>
            <a:noFill/>
          </p:spPr>
          <p:txBody>
            <a:bodyPr wrap="square" rtlCol="0">
              <a:spAutoFit/>
            </a:bodyPr>
            <a:lstStyle/>
            <a:p>
              <a:pPr algn="ctr"/>
              <a:r>
                <a:rPr lang="en-US" sz="3200" dirty="0">
                  <a:solidFill>
                    <a:schemeClr val="bg2">
                      <a:lumMod val="10000"/>
                    </a:schemeClr>
                  </a:solidFill>
                  <a:latin typeface="Arial" panose="020B0604020202020204" pitchFamily="34" charset="0"/>
                  <a:cs typeface="Arial" panose="020B0604020202020204" pitchFamily="34" charset="0"/>
                </a:rPr>
                <a:t>Psalms of David</a:t>
              </a:r>
            </a:p>
          </p:txBody>
        </p:sp>
      </p:grpSp>
      <p:sp>
        <p:nvSpPr>
          <p:cNvPr id="14" name="TextBox 13">
            <a:extLst>
              <a:ext uri="{FF2B5EF4-FFF2-40B4-BE49-F238E27FC236}">
                <a16:creationId xmlns:a16="http://schemas.microsoft.com/office/drawing/2014/main" id="{D8258F0E-31BB-470F-9447-4B4A9E9981E1}"/>
              </a:ext>
            </a:extLst>
          </p:cNvPr>
          <p:cNvSpPr txBox="1"/>
          <p:nvPr/>
        </p:nvSpPr>
        <p:spPr>
          <a:xfrm>
            <a:off x="2029506" y="899886"/>
            <a:ext cx="5319640" cy="5146400"/>
          </a:xfrm>
          <a:prstGeom prst="rect">
            <a:avLst/>
          </a:prstGeom>
          <a:noFill/>
        </p:spPr>
        <p:txBody>
          <a:bodyPr wrap="square" rtlCol="0">
            <a:prstTxWarp prst="textArchUpPour">
              <a:avLst>
                <a:gd name="adj1" fmla="val 10901530"/>
                <a:gd name="adj2" fmla="val 34264"/>
              </a:avLst>
            </a:prstTxWarp>
            <a:spAutoFit/>
          </a:bodyPr>
          <a:lstStyle/>
          <a:p>
            <a:pPr algn="ctr"/>
            <a:r>
              <a:rPr lang="en-US" dirty="0">
                <a:solidFill>
                  <a:schemeClr val="bg2">
                    <a:lumMod val="10000"/>
                  </a:schemeClr>
                </a:solidFill>
                <a:latin typeface="Arial" panose="020B0604020202020204" pitchFamily="34" charset="0"/>
                <a:cs typeface="Arial" panose="020B0604020202020204" pitchFamily="34" charset="0"/>
              </a:rPr>
              <a:t>To the Chief Musician. Set to “Lily of the Testimony.” a Michtam of David. For Teaching. When He Fought Against Mesopotamia and Syria of Zobah, and Joab Returned and Killed Twelve Thousand Edomites in the Valley of Salt. </a:t>
            </a:r>
          </a:p>
          <a:p>
            <a:pPr algn="ct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3E5641AA-6966-4DA6-8325-C5B9ED9979EF}"/>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325094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1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Michtam</a:t>
            </a:r>
            <a:r>
              <a:rPr lang="en-US" sz="3200" dirty="0"/>
              <a:t> ~ from root meaning </a:t>
            </a:r>
            <a:r>
              <a:rPr lang="en-US" sz="3200" i="1" dirty="0"/>
              <a:t>to mark</a:t>
            </a:r>
            <a:r>
              <a:rPr lang="en-US" sz="3200" dirty="0"/>
              <a:t> or </a:t>
            </a:r>
            <a:r>
              <a:rPr lang="en-US" sz="3200" i="1" dirty="0"/>
              <a:t>engrave</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i="1" dirty="0">
                <a:solidFill>
                  <a:schemeClr val="accent4">
                    <a:lumMod val="40000"/>
                    <a:lumOff val="60000"/>
                  </a:schemeClr>
                </a:solidFill>
              </a:rPr>
              <a:t>“Lily of the Testimony” </a:t>
            </a:r>
            <a:r>
              <a:rPr lang="en-US" sz="3200" i="1" dirty="0"/>
              <a:t>~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shushanudeth</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shushan</a:t>
            </a:r>
            <a:r>
              <a:rPr lang="en-US" sz="3200" dirty="0"/>
              <a:t>, </a:t>
            </a:r>
            <a:r>
              <a:rPr lang="en-US" sz="3200" i="1" dirty="0"/>
              <a:t>lily</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eduth</a:t>
            </a:r>
            <a:r>
              <a:rPr lang="en-US" sz="3200" dirty="0"/>
              <a:t> – </a:t>
            </a:r>
            <a:r>
              <a:rPr lang="en-US" sz="3200" i="1" dirty="0"/>
              <a:t>covenant</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E3FCA35B-72F4-4025-A9CA-685E5F384E1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4279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70ECF04-78E2-418D-8DD9-32EF8F77DE4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26537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Ps. 60:6-11 = Ps. 108:7-12</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E3FCA35B-72F4-4025-A9CA-685E5F384E1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194888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70ECF04-78E2-418D-8DD9-32EF8F77DE4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189890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Cry</a:t>
            </a:r>
            <a:r>
              <a:rPr lang="en-US" sz="3200" dirty="0"/>
              <a:t> ~ a loud ringing shout</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E3FCA35B-72F4-4025-A9CA-685E5F384E1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75070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70ECF04-78E2-418D-8DD9-32EF8F77DE4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40632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5325792-36AA-4004-A21B-B3005BF27F27}"/>
              </a:ext>
            </a:extLst>
          </p:cNvPr>
          <p:cNvSpPr/>
          <p:nvPr/>
        </p:nvSpPr>
        <p:spPr>
          <a:xfrm>
            <a:off x="288150" y="2605360"/>
            <a:ext cx="1371317" cy="760575"/>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t>Ex. 22:7-8 ~ </a:t>
            </a:r>
            <a:r>
              <a:rPr lang="en-US" sz="3200" baseline="30000" dirty="0"/>
              <a:t>7</a:t>
            </a:r>
            <a:r>
              <a:rPr lang="en-US" sz="3200" dirty="0"/>
              <a:t> </a:t>
            </a:r>
            <a:r>
              <a:rPr lang="en-US" sz="3200" dirty="0">
                <a:solidFill>
                  <a:schemeClr val="accent4">
                    <a:lumMod val="40000"/>
                    <a:lumOff val="60000"/>
                  </a:schemeClr>
                </a:solidFill>
              </a:rPr>
              <a:t>“If a man delivers to his neighbor money or articles to keep, and it is stolen out of the man's house, if the thief is found, he shall pay double. </a:t>
            </a:r>
            <a:r>
              <a:rPr lang="en-US" sz="3200" baseline="30000" dirty="0"/>
              <a:t>8</a:t>
            </a:r>
            <a:r>
              <a:rPr lang="en-US" sz="3200" dirty="0"/>
              <a:t> </a:t>
            </a:r>
            <a:r>
              <a:rPr lang="en-US" sz="3200" dirty="0">
                <a:solidFill>
                  <a:schemeClr val="accent4">
                    <a:lumMod val="40000"/>
                    <a:lumOff val="60000"/>
                  </a:schemeClr>
                </a:solidFill>
              </a:rPr>
              <a:t>If the thief is not found, then the master of the house shall be brought to the judges </a:t>
            </a:r>
            <a:r>
              <a:rPr lang="en-US" sz="3200" i="1" dirty="0">
                <a:solidFill>
                  <a:schemeClr val="accent4">
                    <a:lumMod val="40000"/>
                    <a:lumOff val="60000"/>
                  </a:schemeClr>
                </a:solidFill>
              </a:rPr>
              <a:t>to see</a:t>
            </a:r>
            <a:r>
              <a:rPr lang="en-US" sz="3200" dirty="0">
                <a:solidFill>
                  <a:schemeClr val="accent4">
                    <a:lumMod val="40000"/>
                    <a:lumOff val="60000"/>
                  </a:schemeClr>
                </a:solidFill>
              </a:rPr>
              <a:t> whether he has put his hand into his neighbor's goods.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
        <p:nvSpPr>
          <p:cNvPr id="10" name="TextBox 9">
            <a:extLst>
              <a:ext uri="{FF2B5EF4-FFF2-40B4-BE49-F238E27FC236}">
                <a16:creationId xmlns:a16="http://schemas.microsoft.com/office/drawing/2014/main" id="{B59C1A22-90E1-4EDA-9BD1-DD77A57AC674}"/>
              </a:ext>
            </a:extLst>
          </p:cNvPr>
          <p:cNvSpPr txBox="1"/>
          <p:nvPr/>
        </p:nvSpPr>
        <p:spPr>
          <a:xfrm>
            <a:off x="689433" y="3639858"/>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t> </a:t>
            </a:r>
            <a:r>
              <a:rPr lang="en-US" sz="3200" dirty="0">
                <a:solidFill>
                  <a:schemeClr val="accent4">
                    <a:lumMod val="40000"/>
                    <a:lumOff val="60000"/>
                  </a:schemeClr>
                </a:solidFill>
              </a:rPr>
              <a:t>Judges</a:t>
            </a:r>
            <a:r>
              <a:rPr lang="en-US" sz="3200" dirty="0"/>
              <a:t> ~ </a:t>
            </a:r>
            <a:r>
              <a:rPr lang="en-US" sz="3200" b="1" dirty="0" err="1">
                <a:solidFill>
                  <a:schemeClr val="accent4">
                    <a:lumMod val="40000"/>
                    <a:lumOff val="60000"/>
                  </a:schemeClr>
                </a:solidFill>
                <a:latin typeface="Times New Roman" panose="02020603050405020304" pitchFamily="18" charset="0"/>
                <a:cs typeface="Times New Roman" panose="02020603050405020304" pitchFamily="18" charset="0"/>
              </a:rPr>
              <a:t>elohim</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85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6689A1F3-4551-45D2-ADC4-7307B6409DC2}"/>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646331"/>
          </a:xfrm>
          <a:prstGeom prst="rect">
            <a:avLst/>
          </a:prstGeom>
          <a:noFill/>
        </p:spPr>
        <p:txBody>
          <a:bodyPr wrap="square" rtlCol="0">
            <a:spAutoFit/>
          </a:bodyPr>
          <a:lstStyle/>
          <a:p>
            <a:r>
              <a:rPr lang="en-US" sz="3600" dirty="0">
                <a:solidFill>
                  <a:schemeClr val="accent4">
                    <a:lumMod val="40000"/>
                    <a:lumOff val="60000"/>
                  </a:schemeClr>
                </a:solidFill>
              </a:rPr>
              <a:t>Silent ones </a:t>
            </a:r>
            <a:r>
              <a:rPr lang="en-US" sz="3600" dirty="0"/>
              <a:t>~ KJV, </a:t>
            </a:r>
            <a:r>
              <a:rPr lang="en-US" sz="3600" dirty="0">
                <a:solidFill>
                  <a:schemeClr val="accent4">
                    <a:lumMod val="40000"/>
                    <a:lumOff val="60000"/>
                  </a:schemeClr>
                </a:solidFill>
              </a:rPr>
              <a:t>congregation</a:t>
            </a:r>
            <a:endParaRPr lang="en-US" sz="54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TextBox 1">
            <a:extLst>
              <a:ext uri="{FF2B5EF4-FFF2-40B4-BE49-F238E27FC236}">
                <a16:creationId xmlns:a16="http://schemas.microsoft.com/office/drawing/2014/main" id="{E90170BF-5198-42A2-8A67-6E97EA8D5296}"/>
              </a:ext>
            </a:extLst>
          </p:cNvPr>
          <p:cNvSpPr txBox="1"/>
          <p:nvPr/>
        </p:nvSpPr>
        <p:spPr>
          <a:xfrm>
            <a:off x="696686" y="1255492"/>
            <a:ext cx="7997371" cy="646331"/>
          </a:xfrm>
          <a:prstGeom prst="rect">
            <a:avLst/>
          </a:prstGeom>
          <a:noFill/>
        </p:spPr>
        <p:txBody>
          <a:bodyPr wrap="square" rtlCol="0">
            <a:spAutoFit/>
          </a:bodyPr>
          <a:lstStyle/>
          <a:p>
            <a:pPr marL="231775" indent="-231775">
              <a:buFont typeface="Arial" panose="020B0604020202020204" pitchFamily="34" charset="0"/>
              <a:buChar char="•"/>
            </a:pPr>
            <a:r>
              <a:rPr lang="en-US" sz="3600" dirty="0"/>
              <a:t> NASB ~ </a:t>
            </a:r>
            <a:r>
              <a:rPr lang="en-US" sz="3600" dirty="0">
                <a:solidFill>
                  <a:schemeClr val="accent4">
                    <a:lumMod val="40000"/>
                    <a:lumOff val="60000"/>
                  </a:schemeClr>
                </a:solidFill>
              </a:rPr>
              <a:t>gods</a:t>
            </a:r>
            <a:endParaRPr lang="en-US" sz="5400" dirty="0">
              <a:solidFill>
                <a:schemeClr val="accent4">
                  <a:lumMod val="40000"/>
                  <a:lumOff val="60000"/>
                </a:schemeClr>
              </a:solidFill>
              <a:latin typeface="Lushlife" panose="00000400000000000000" pitchFamily="2" charset="0"/>
            </a:endParaRPr>
          </a:p>
        </p:txBody>
      </p:sp>
      <p:sp>
        <p:nvSpPr>
          <p:cNvPr id="10" name="TextBox 9">
            <a:extLst>
              <a:ext uri="{FF2B5EF4-FFF2-40B4-BE49-F238E27FC236}">
                <a16:creationId xmlns:a16="http://schemas.microsoft.com/office/drawing/2014/main" id="{9EEFB3A2-AD9A-4474-A66E-E094C12A73D2}"/>
              </a:ext>
            </a:extLst>
          </p:cNvPr>
          <p:cNvSpPr txBox="1"/>
          <p:nvPr/>
        </p:nvSpPr>
        <p:spPr>
          <a:xfrm>
            <a:off x="689432" y="1836062"/>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t> NIV ~ </a:t>
            </a:r>
            <a:r>
              <a:rPr lang="en-US" sz="3200" dirty="0">
                <a:solidFill>
                  <a:schemeClr val="accent4">
                    <a:lumMod val="40000"/>
                    <a:lumOff val="60000"/>
                  </a:schemeClr>
                </a:solidFill>
              </a:rPr>
              <a:t>rulers</a:t>
            </a:r>
            <a:endParaRPr lang="en-US" sz="3200" dirty="0">
              <a:solidFill>
                <a:schemeClr val="accent4">
                  <a:lumMod val="40000"/>
                  <a:lumOff val="60000"/>
                </a:schemeClr>
              </a:solidFill>
              <a:latin typeface="Lushlife" panose="00000400000000000000" pitchFamily="2" charset="0"/>
            </a:endParaRPr>
          </a:p>
        </p:txBody>
      </p:sp>
      <p:sp>
        <p:nvSpPr>
          <p:cNvPr id="11" name="TextBox 10">
            <a:extLst>
              <a:ext uri="{FF2B5EF4-FFF2-40B4-BE49-F238E27FC236}">
                <a16:creationId xmlns:a16="http://schemas.microsoft.com/office/drawing/2014/main" id="{4BD7A1B3-0A6D-4118-8DF6-D156121F0818}"/>
              </a:ext>
            </a:extLst>
          </p:cNvPr>
          <p:cNvSpPr txBox="1"/>
          <p:nvPr/>
        </p:nvSpPr>
        <p:spPr>
          <a:xfrm>
            <a:off x="689433" y="2358575"/>
            <a:ext cx="7997371" cy="1569660"/>
          </a:xfrm>
          <a:prstGeom prst="rect">
            <a:avLst/>
          </a:prstGeom>
          <a:noFill/>
        </p:spPr>
        <p:txBody>
          <a:bodyPr wrap="square" rtlCol="0">
            <a:spAutoFit/>
          </a:bodyPr>
          <a:lstStyle/>
          <a:p>
            <a:pPr marL="231775" indent="-231775">
              <a:buFont typeface="Arial" panose="020B0604020202020204" pitchFamily="34" charset="0"/>
              <a:buChar char="•"/>
            </a:pPr>
            <a:r>
              <a:rPr lang="en-US" sz="3200" dirty="0"/>
              <a:t> NLT ~ </a:t>
            </a:r>
            <a:r>
              <a:rPr lang="en-US" sz="3200" dirty="0">
                <a:solidFill>
                  <a:schemeClr val="accent4">
                    <a:lumMod val="40000"/>
                    <a:lumOff val="60000"/>
                  </a:schemeClr>
                </a:solidFill>
              </a:rPr>
              <a:t>Justice — do you rulers know the meaning of the word?</a:t>
            </a:r>
          </a:p>
          <a:p>
            <a:r>
              <a:rPr lang="en-US" sz="3200" dirty="0">
                <a:solidFill>
                  <a:schemeClr val="accent4">
                    <a:lumMod val="40000"/>
                    <a:lumOff val="60000"/>
                  </a:schemeClr>
                </a:solidFill>
              </a:rPr>
              <a:t>Do you judge the people fairly?</a:t>
            </a:r>
          </a:p>
        </p:txBody>
      </p:sp>
      <p:sp>
        <p:nvSpPr>
          <p:cNvPr id="12" name="TextBox 11">
            <a:extLst>
              <a:ext uri="{FF2B5EF4-FFF2-40B4-BE49-F238E27FC236}">
                <a16:creationId xmlns:a16="http://schemas.microsoft.com/office/drawing/2014/main" id="{23CEC3F8-C9CE-4D4A-8B38-A64871653A79}"/>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100600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D6B02AA1-2C90-4DC0-B0EB-BD341FC19FB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6702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Reward</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bēma</a:t>
            </a:r>
            <a:r>
              <a:rPr lang="en-US" sz="3200" dirty="0"/>
              <a:t> – 1 Cor. 3:11-15; 2 Cor. 5:10</a:t>
            </a:r>
            <a:endParaRPr lang="en-US" sz="80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TextBox 1">
            <a:extLst>
              <a:ext uri="{FF2B5EF4-FFF2-40B4-BE49-F238E27FC236}">
                <a16:creationId xmlns:a16="http://schemas.microsoft.com/office/drawing/2014/main" id="{E90170BF-5198-42A2-8A67-6E97EA8D5296}"/>
              </a:ext>
            </a:extLst>
          </p:cNvPr>
          <p:cNvSpPr txBox="1"/>
          <p:nvPr/>
        </p:nvSpPr>
        <p:spPr>
          <a:xfrm>
            <a:off x="696686" y="1255492"/>
            <a:ext cx="7997371" cy="4031873"/>
          </a:xfrm>
          <a:prstGeom prst="rect">
            <a:avLst/>
          </a:prstGeom>
          <a:noFill/>
        </p:spPr>
        <p:txBody>
          <a:bodyPr wrap="square" rtlCol="0">
            <a:spAutoFit/>
          </a:bodyPr>
          <a:lstStyle/>
          <a:p>
            <a:pPr marL="231775" indent="-231775">
              <a:buFont typeface="Arial" panose="020B0604020202020204" pitchFamily="34" charset="0"/>
              <a:buChar char="•"/>
            </a:pPr>
            <a:r>
              <a:rPr lang="en-US" sz="3200" dirty="0"/>
              <a:t> </a:t>
            </a:r>
            <a:r>
              <a:rPr lang="en-US" sz="3200" dirty="0">
                <a:solidFill>
                  <a:schemeClr val="accent4">
                    <a:lumMod val="40000"/>
                    <a:lumOff val="60000"/>
                  </a:schemeClr>
                </a:solidFill>
              </a:rPr>
              <a:t>C. H. Spurgeon </a:t>
            </a:r>
            <a:r>
              <a:rPr lang="en-US" sz="3200" dirty="0"/>
              <a:t>~ “All men shall be forced by the sight of the final judgment to see that there is a God, and that he is the righteous ruler of the universe. Two things will come out clearly after all—there is a God and there is a reward for the righteous. Time will remove doubts, solve difficulties, and reveal secrets; meanwhile faith’s foreseeing eye discerns the truth even now, and is glad thereat.”</a:t>
            </a:r>
          </a:p>
        </p:txBody>
      </p:sp>
      <p:sp>
        <p:nvSpPr>
          <p:cNvPr id="12" name="TextBox 11">
            <a:extLst>
              <a:ext uri="{FF2B5EF4-FFF2-40B4-BE49-F238E27FC236}">
                <a16:creationId xmlns:a16="http://schemas.microsoft.com/office/drawing/2014/main" id="{23CEC3F8-C9CE-4D4A-8B38-A64871653A79}"/>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20192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D6B02AA1-2C90-4DC0-B0EB-BD341FC19FB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Tree>
    <p:extLst>
      <p:ext uri="{BB962C8B-B14F-4D97-AF65-F5344CB8AC3E}">
        <p14:creationId xmlns:p14="http://schemas.microsoft.com/office/powerpoint/2010/main" val="400631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Deliver</a:t>
            </a:r>
            <a:r>
              <a:rPr lang="en-US" sz="3200" dirty="0"/>
              <a:t> ~ </a:t>
            </a:r>
            <a:r>
              <a:rPr lang="en-US" sz="3200" i="1" dirty="0"/>
              <a:t>to bring one out</a:t>
            </a:r>
            <a:r>
              <a:rPr lang="en-US" sz="3200" dirty="0"/>
              <a:t> </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E3FCA35B-72F4-4025-A9CA-685E5F384E1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58-61</a:t>
            </a:r>
          </a:p>
        </p:txBody>
      </p:sp>
      <p:sp>
        <p:nvSpPr>
          <p:cNvPr id="11" name="TextBox 10">
            <a:extLst>
              <a:ext uri="{FF2B5EF4-FFF2-40B4-BE49-F238E27FC236}">
                <a16:creationId xmlns:a16="http://schemas.microsoft.com/office/drawing/2014/main" id="{F1A31D11-1207-4E0E-9FB0-1CED9B7F037E}"/>
              </a:ext>
            </a:extLst>
          </p:cNvPr>
          <p:cNvSpPr txBox="1"/>
          <p:nvPr/>
        </p:nvSpPr>
        <p:spPr>
          <a:xfrm>
            <a:off x="468733" y="1229236"/>
            <a:ext cx="8229600" cy="584775"/>
          </a:xfrm>
          <a:prstGeom prst="rect">
            <a:avLst/>
          </a:prstGeom>
          <a:noFill/>
        </p:spPr>
        <p:txBody>
          <a:bodyPr wrap="square" rtlCol="0">
            <a:spAutoFit/>
          </a:bodyPr>
          <a:lstStyle/>
          <a:p>
            <a:r>
              <a:rPr lang="en-US" sz="3200" dirty="0">
                <a:solidFill>
                  <a:schemeClr val="accent4">
                    <a:lumMod val="40000"/>
                    <a:lumOff val="60000"/>
                  </a:schemeClr>
                </a:solidFill>
              </a:rPr>
              <a:t>Defend</a:t>
            </a:r>
            <a:r>
              <a:rPr lang="en-US" sz="3200" dirty="0"/>
              <a:t> ~ </a:t>
            </a:r>
            <a:r>
              <a:rPr lang="en-US" sz="3200" i="1" dirty="0"/>
              <a:t>to set on high</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26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1450</TotalTime>
  <Words>657</Words>
  <Application>Microsoft Office PowerPoint</Application>
  <PresentationFormat>On-screen Show (4:3)</PresentationFormat>
  <Paragraphs>98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5</cp:revision>
  <dcterms:created xsi:type="dcterms:W3CDTF">2017-10-16T21:42:13Z</dcterms:created>
  <dcterms:modified xsi:type="dcterms:W3CDTF">2017-10-18T19:09:32Z</dcterms:modified>
</cp:coreProperties>
</file>