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7" r:id="rId3"/>
    <p:sldId id="278" r:id="rId4"/>
    <p:sldId id="257" r:id="rId5"/>
    <p:sldId id="258" r:id="rId6"/>
    <p:sldId id="263" r:id="rId7"/>
    <p:sldId id="264" r:id="rId8"/>
    <p:sldId id="265" r:id="rId9"/>
    <p:sldId id="266" r:id="rId10"/>
    <p:sldId id="267" r:id="rId11"/>
    <p:sldId id="268" r:id="rId12"/>
    <p:sldId id="273" r:id="rId13"/>
    <p:sldId id="274" r:id="rId14"/>
    <p:sldId id="269" r:id="rId15"/>
    <p:sldId id="270" r:id="rId16"/>
    <p:sldId id="275" r:id="rId17"/>
    <p:sldId id="276" r:id="rId18"/>
    <p:sldId id="271" r:id="rId19"/>
    <p:sldId id="272" r:id="rId20"/>
    <p:sldId id="259" r:id="rId21"/>
    <p:sldId id="262" r:id="rId22"/>
  </p:sldIdLst>
  <p:sldSz cx="9144000" cy="6858000" type="screen4x3"/>
  <p:notesSz cx="6858000" cy="9144000"/>
  <p:embeddedFontLst>
    <p:embeddedFont>
      <p:font typeface="Lushlife" panose="00000400000000000000" pitchFamily="2" charset="0"/>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86" autoAdjust="0"/>
    <p:restoredTop sz="94660"/>
  </p:normalViewPr>
  <p:slideViewPr>
    <p:cSldViewPr snapToGrid="0">
      <p:cViewPr>
        <p:scale>
          <a:sx n="101" d="100"/>
          <a:sy n="101" d="100"/>
        </p:scale>
        <p:origin x="41"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0B2B8F50-E76D-4741-A811-2B7C9FB50A38}"/>
    <pc:docChg chg="addSld delSld modSld sldOrd">
      <pc:chgData name="Ken Merrihew" userId="bcb7a1e886d99f07" providerId="LiveId" clId="{0B2B8F50-E76D-4741-A811-2B7C9FB50A38}" dt="2017-10-04T22:12:49.161" v="285" actId="2696"/>
      <pc:docMkLst>
        <pc:docMk/>
      </pc:docMkLst>
      <pc:sldChg chg="addSp modSp modAnim">
        <pc:chgData name="Ken Merrihew" userId="bcb7a1e886d99f07" providerId="LiveId" clId="{0B2B8F50-E76D-4741-A811-2B7C9FB50A38}" dt="2017-10-04T14:41:04.937" v="100" actId="1035"/>
        <pc:sldMkLst>
          <pc:docMk/>
          <pc:sldMk cId="2526491091" sldId="257"/>
        </pc:sldMkLst>
        <pc:spChg chg="mod">
          <ac:chgData name="Ken Merrihew" userId="bcb7a1e886d99f07" providerId="LiveId" clId="{0B2B8F50-E76D-4741-A811-2B7C9FB50A38}" dt="2017-10-04T14:40:41.734" v="68" actId="2711"/>
          <ac:spMkLst>
            <pc:docMk/>
            <pc:sldMk cId="2526491091" sldId="257"/>
            <ac:spMk id="5" creationId="{00000000-0000-0000-0000-000000000000}"/>
          </ac:spMkLst>
        </pc:spChg>
        <pc:spChg chg="add mod">
          <ac:chgData name="Ken Merrihew" userId="bcb7a1e886d99f07" providerId="LiveId" clId="{0B2B8F50-E76D-4741-A811-2B7C9FB50A38}" dt="2017-10-04T14:41:04.937" v="100" actId="1035"/>
          <ac:spMkLst>
            <pc:docMk/>
            <pc:sldMk cId="2526491091" sldId="257"/>
            <ac:spMk id="10" creationId="{FA818BE7-70B9-494A-8001-C22FF64D7974}"/>
          </ac:spMkLst>
        </pc:spChg>
      </pc:sldChg>
      <pc:sldChg chg="modAnim">
        <pc:chgData name="Ken Merrihew" userId="bcb7a1e886d99f07" providerId="LiveId" clId="{0B2B8F50-E76D-4741-A811-2B7C9FB50A38}" dt="2017-10-04T22:11:32.783" v="283"/>
        <pc:sldMkLst>
          <pc:docMk/>
          <pc:sldMk cId="2685458873" sldId="259"/>
        </pc:sldMkLst>
      </pc:sldChg>
      <pc:sldChg chg="del">
        <pc:chgData name="Ken Merrihew" userId="bcb7a1e886d99f07" providerId="LiveId" clId="{0B2B8F50-E76D-4741-A811-2B7C9FB50A38}" dt="2017-10-04T22:12:49.161" v="285" actId="2696"/>
        <pc:sldMkLst>
          <pc:docMk/>
          <pc:sldMk cId="475791770" sldId="260"/>
        </pc:sldMkLst>
      </pc:sldChg>
      <pc:sldChg chg="del">
        <pc:chgData name="Ken Merrihew" userId="bcb7a1e886d99f07" providerId="LiveId" clId="{0B2B8F50-E76D-4741-A811-2B7C9FB50A38}" dt="2017-10-04T22:12:47.730" v="284" actId="2696"/>
        <pc:sldMkLst>
          <pc:docMk/>
          <pc:sldMk cId="2241475441" sldId="261"/>
        </pc:sldMkLst>
      </pc:sldChg>
      <pc:sldChg chg="addSp modSp modAnim">
        <pc:chgData name="Ken Merrihew" userId="bcb7a1e886d99f07" providerId="LiveId" clId="{0B2B8F50-E76D-4741-A811-2B7C9FB50A38}" dt="2017-10-04T14:54:33.422" v="217" actId="1035"/>
        <pc:sldMkLst>
          <pc:docMk/>
          <pc:sldMk cId="2826101917" sldId="265"/>
        </pc:sldMkLst>
        <pc:spChg chg="mod">
          <ac:chgData name="Ken Merrihew" userId="bcb7a1e886d99f07" providerId="LiveId" clId="{0B2B8F50-E76D-4741-A811-2B7C9FB50A38}" dt="2017-10-04T14:53:46.342" v="182" actId="2711"/>
          <ac:spMkLst>
            <pc:docMk/>
            <pc:sldMk cId="2826101917" sldId="265"/>
            <ac:spMk id="5" creationId="{00000000-0000-0000-0000-000000000000}"/>
          </ac:spMkLst>
        </pc:spChg>
        <pc:spChg chg="add mod">
          <ac:chgData name="Ken Merrihew" userId="bcb7a1e886d99f07" providerId="LiveId" clId="{0B2B8F50-E76D-4741-A811-2B7C9FB50A38}" dt="2017-10-04T14:54:33.422" v="217" actId="1035"/>
          <ac:spMkLst>
            <pc:docMk/>
            <pc:sldMk cId="2826101917" sldId="265"/>
            <ac:spMk id="6" creationId="{D0DF4E70-497E-4C41-8F51-FA8F2A71556B}"/>
          </ac:spMkLst>
        </pc:spChg>
      </pc:sldChg>
      <pc:sldChg chg="modSp">
        <pc:chgData name="Ken Merrihew" userId="bcb7a1e886d99f07" providerId="LiveId" clId="{0B2B8F50-E76D-4741-A811-2B7C9FB50A38}" dt="2017-10-04T14:58:00.147" v="225"/>
        <pc:sldMkLst>
          <pc:docMk/>
          <pc:sldMk cId="1988692696" sldId="267"/>
        </pc:sldMkLst>
        <pc:spChg chg="mod">
          <ac:chgData name="Ken Merrihew" userId="bcb7a1e886d99f07" providerId="LiveId" clId="{0B2B8F50-E76D-4741-A811-2B7C9FB50A38}" dt="2017-10-04T14:58:00.147" v="225"/>
          <ac:spMkLst>
            <pc:docMk/>
            <pc:sldMk cId="1988692696" sldId="267"/>
            <ac:spMk id="5" creationId="{00000000-0000-0000-0000-000000000000}"/>
          </ac:spMkLst>
        </pc:spChg>
      </pc:sldChg>
      <pc:sldChg chg="add">
        <pc:chgData name="Ken Merrihew" userId="bcb7a1e886d99f07" providerId="LiveId" clId="{0B2B8F50-E76D-4741-A811-2B7C9FB50A38}" dt="2017-10-04T14:57:30.724" v="218"/>
        <pc:sldMkLst>
          <pc:docMk/>
          <pc:sldMk cId="1769753883" sldId="273"/>
        </pc:sldMkLst>
      </pc:sldChg>
      <pc:sldChg chg="add">
        <pc:chgData name="Ken Merrihew" userId="bcb7a1e886d99f07" providerId="LiveId" clId="{0B2B8F50-E76D-4741-A811-2B7C9FB50A38}" dt="2017-10-04T14:57:30.724" v="218"/>
        <pc:sldMkLst>
          <pc:docMk/>
          <pc:sldMk cId="3739249132" sldId="274"/>
        </pc:sldMkLst>
      </pc:sldChg>
      <pc:sldChg chg="addSp modSp add modAnim">
        <pc:chgData name="Ken Merrihew" userId="bcb7a1e886d99f07" providerId="LiveId" clId="{0B2B8F50-E76D-4741-A811-2B7C9FB50A38}" dt="2017-10-04T20:05:28.182" v="256" actId="20577"/>
        <pc:sldMkLst>
          <pc:docMk/>
          <pc:sldMk cId="2304787917" sldId="275"/>
        </pc:sldMkLst>
        <pc:spChg chg="mod">
          <ac:chgData name="Ken Merrihew" userId="bcb7a1e886d99f07" providerId="LiveId" clId="{0B2B8F50-E76D-4741-A811-2B7C9FB50A38}" dt="2017-10-04T20:03:43.445" v="233"/>
          <ac:spMkLst>
            <pc:docMk/>
            <pc:sldMk cId="2304787917" sldId="275"/>
            <ac:spMk id="5" creationId="{00000000-0000-0000-0000-000000000000}"/>
          </ac:spMkLst>
        </pc:spChg>
        <pc:spChg chg="add mod">
          <ac:chgData name="Ken Merrihew" userId="bcb7a1e886d99f07" providerId="LiveId" clId="{0B2B8F50-E76D-4741-A811-2B7C9FB50A38}" dt="2017-10-04T20:05:28.182" v="256" actId="20577"/>
          <ac:spMkLst>
            <pc:docMk/>
            <pc:sldMk cId="2304787917" sldId="275"/>
            <ac:spMk id="6" creationId="{1E855B02-A6F5-4802-BB93-59EFB2D5BEC0}"/>
          </ac:spMkLst>
        </pc:spChg>
      </pc:sldChg>
      <pc:sldChg chg="add">
        <pc:chgData name="Ken Merrihew" userId="bcb7a1e886d99f07" providerId="LiveId" clId="{0B2B8F50-E76D-4741-A811-2B7C9FB50A38}" dt="2017-10-04T20:03:17.994" v="226"/>
        <pc:sldMkLst>
          <pc:docMk/>
          <pc:sldMk cId="3692759133" sldId="276"/>
        </pc:sldMkLst>
      </pc:sldChg>
      <pc:sldChg chg="modSp add ord">
        <pc:chgData name="Ken Merrihew" userId="bcb7a1e886d99f07" providerId="LiveId" clId="{0B2B8F50-E76D-4741-A811-2B7C9FB50A38}" dt="2017-10-04T21:54:23.160" v="282"/>
        <pc:sldMkLst>
          <pc:docMk/>
          <pc:sldMk cId="2648459431" sldId="277"/>
        </pc:sldMkLst>
        <pc:spChg chg="mod">
          <ac:chgData name="Ken Merrihew" userId="bcb7a1e886d99f07" providerId="LiveId" clId="{0B2B8F50-E76D-4741-A811-2B7C9FB50A38}" dt="2017-10-04T21:53:51.685" v="279"/>
          <ac:spMkLst>
            <pc:docMk/>
            <pc:sldMk cId="2648459431" sldId="277"/>
            <ac:spMk id="5" creationId="{00000000-0000-0000-0000-000000000000}"/>
          </ac:spMkLst>
        </pc:spChg>
        <pc:spChg chg="mod">
          <ac:chgData name="Ken Merrihew" userId="bcb7a1e886d99f07" providerId="LiveId" clId="{0B2B8F50-E76D-4741-A811-2B7C9FB50A38}" dt="2017-10-04T21:54:23.160" v="282"/>
          <ac:spMkLst>
            <pc:docMk/>
            <pc:sldMk cId="2648459431" sldId="277"/>
            <ac:spMk id="6" creationId="{1E855B02-A6F5-4802-BB93-59EFB2D5BEC0}"/>
          </ac:spMkLst>
        </pc:spChg>
      </pc:sldChg>
      <pc:sldChg chg="add ord">
        <pc:chgData name="Ken Merrihew" userId="bcb7a1e886d99f07" providerId="LiveId" clId="{0B2B8F50-E76D-4741-A811-2B7C9FB50A38}" dt="2017-10-04T21:53:11.552" v="258"/>
        <pc:sldMkLst>
          <pc:docMk/>
          <pc:sldMk cId="3488034827"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10/2/2017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51-53</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Holy Spirit </a:t>
            </a:r>
            <a:r>
              <a:rPr lang="en-US" sz="3200" dirty="0"/>
              <a:t>~ Principle of First Mention</a:t>
            </a:r>
            <a:endParaRPr lang="en-US" sz="239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198869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254904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Contemplation</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maschil</a:t>
            </a:r>
            <a:r>
              <a:rPr lang="en-US" sz="3200" dirty="0"/>
              <a:t> – or, </a:t>
            </a:r>
            <a:r>
              <a:rPr lang="en-US" sz="3200" i="1" dirty="0"/>
              <a:t>instruction</a:t>
            </a:r>
            <a:r>
              <a:rPr lang="en-US" sz="3200" dirty="0"/>
              <a:t> </a:t>
            </a:r>
            <a:endParaRPr lang="en-US" sz="115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176975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373924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“Behold the man! The great, vainglorious man. He found a fortress, but not in God; he gloried in his might, but not in the Almighty. Where is he now? How has it fared with him in the hour of his need? Behold his ruin, and be instructed.” </a:t>
            </a:r>
            <a:endParaRPr lang="en-US" sz="239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197393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131610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Mahalath</a:t>
            </a:r>
            <a:r>
              <a:rPr lang="en-US" sz="3200" dirty="0"/>
              <a:t> ~ </a:t>
            </a:r>
            <a:r>
              <a:rPr lang="en-US" sz="3200" i="1" dirty="0"/>
              <a:t>sickness</a:t>
            </a:r>
            <a:endParaRPr lang="en-US" sz="496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
        <p:nvSpPr>
          <p:cNvPr id="6" name="TextBox 5">
            <a:extLst>
              <a:ext uri="{FF2B5EF4-FFF2-40B4-BE49-F238E27FC236}">
                <a16:creationId xmlns:a16="http://schemas.microsoft.com/office/drawing/2014/main" id="{1E855B02-A6F5-4802-BB93-59EFB2D5BEC0}"/>
              </a:ext>
            </a:extLst>
          </p:cNvPr>
          <p:cNvSpPr txBox="1"/>
          <p:nvPr/>
        </p:nvSpPr>
        <p:spPr>
          <a:xfrm>
            <a:off x="467782" y="1212532"/>
            <a:ext cx="8229600" cy="584775"/>
          </a:xfrm>
          <a:prstGeom prst="rect">
            <a:avLst/>
          </a:prstGeom>
          <a:noFill/>
        </p:spPr>
        <p:txBody>
          <a:bodyPr wrap="square" rtlCol="0">
            <a:spAutoFit/>
          </a:bodyPr>
          <a:lstStyle/>
          <a:p>
            <a:pPr marL="227013" indent="-227013">
              <a:buFont typeface="Arial" panose="020B0604020202020204" pitchFamily="34" charset="0"/>
              <a:buChar char="•"/>
            </a:pPr>
            <a:r>
              <a:rPr lang="en-US" sz="3200" dirty="0">
                <a:solidFill>
                  <a:schemeClr val="bg1"/>
                </a:solidFill>
              </a:rPr>
              <a:t> Also, Psalm 88 </a:t>
            </a:r>
            <a:endParaRPr lang="en-US" sz="7200" dirty="0">
              <a:solidFill>
                <a:schemeClr val="bg1"/>
              </a:solidFill>
            </a:endParaRPr>
          </a:p>
        </p:txBody>
      </p:sp>
    </p:spTree>
    <p:extLst>
      <p:ext uri="{BB962C8B-B14F-4D97-AF65-F5344CB8AC3E}">
        <p14:creationId xmlns:p14="http://schemas.microsoft.com/office/powerpoint/2010/main" val="230478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369275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509200"/>
          </a:xfrm>
          <a:prstGeom prst="rect">
            <a:avLst/>
          </a:prstGeom>
          <a:noFill/>
        </p:spPr>
        <p:txBody>
          <a:bodyPr wrap="square" rtlCol="0">
            <a:spAutoFit/>
          </a:bodyPr>
          <a:lstStyle/>
          <a:p>
            <a:r>
              <a:rPr lang="en-US" sz="3100" dirty="0">
                <a:solidFill>
                  <a:schemeClr val="accent4">
                    <a:lumMod val="40000"/>
                    <a:lumOff val="60000"/>
                  </a:schemeClr>
                </a:solidFill>
              </a:rPr>
              <a:t>C. H. Spurgeon ~ </a:t>
            </a:r>
            <a:r>
              <a:rPr lang="en-US" sz="3100" dirty="0"/>
              <a:t>“And this he does because he is a fool. Being a fool he speaks according to his nature; being a great fool he meddles with a great subject, and comes to a wild conclusion. The atheist is, morally, as well as mentally, a fool, a fool in the heart as well as in the head; a fool in morals as well as in philosophy … They are rotten. It is idle to compliment them as sincere doubters, and amiable thinkers — they are putrid. There is too much dainty dealing nowadays with atheism; it is not a harmless error, it is an offensive, putrid sin, and righteous men should look upon it in that light.”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36606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114908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bg1"/>
                </a:solidFill>
              </a:rPr>
              <a:t>2 Samuel 12:1-7a</a:t>
            </a:r>
            <a:endParaRPr lang="en-US" sz="49600" dirty="0">
              <a:solidFill>
                <a:schemeClr val="bg1"/>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
        <p:nvSpPr>
          <p:cNvPr id="6" name="TextBox 5">
            <a:extLst>
              <a:ext uri="{FF2B5EF4-FFF2-40B4-BE49-F238E27FC236}">
                <a16:creationId xmlns:a16="http://schemas.microsoft.com/office/drawing/2014/main" id="{1E855B02-A6F5-4802-BB93-59EFB2D5BEC0}"/>
              </a:ext>
            </a:extLst>
          </p:cNvPr>
          <p:cNvSpPr txBox="1"/>
          <p:nvPr/>
        </p:nvSpPr>
        <p:spPr>
          <a:xfrm>
            <a:off x="467782" y="1212532"/>
            <a:ext cx="8229600" cy="1569660"/>
          </a:xfrm>
          <a:prstGeom prst="rect">
            <a:avLst/>
          </a:prstGeom>
          <a:noFill/>
        </p:spPr>
        <p:txBody>
          <a:bodyPr wrap="square" rtlCol="0">
            <a:spAutoFit/>
          </a:bodyPr>
          <a:lstStyle/>
          <a:p>
            <a:pPr marL="227013" indent="-227013">
              <a:buFont typeface="Arial" panose="020B0604020202020204" pitchFamily="34" charset="0"/>
              <a:buChar char="•"/>
            </a:pPr>
            <a:r>
              <a:rPr lang="en-US" sz="3200" dirty="0">
                <a:solidFill>
                  <a:schemeClr val="bg1"/>
                </a:solidFill>
              </a:rPr>
              <a:t> </a:t>
            </a:r>
            <a:r>
              <a:rPr lang="en-US" sz="3200" dirty="0"/>
              <a:t>Num. 32:23 ~ </a:t>
            </a:r>
            <a:r>
              <a:rPr lang="en-US" sz="3200" dirty="0">
                <a:solidFill>
                  <a:schemeClr val="accent4">
                    <a:lumMod val="40000"/>
                    <a:lumOff val="60000"/>
                  </a:schemeClr>
                </a:solidFill>
              </a:rPr>
              <a:t>But if you do not do so, then take note, you have sinned against the Lord; and be sure your sin will find you out.</a:t>
            </a:r>
          </a:p>
        </p:txBody>
      </p:sp>
    </p:spTree>
    <p:extLst>
      <p:ext uri="{BB962C8B-B14F-4D97-AF65-F5344CB8AC3E}">
        <p14:creationId xmlns:p14="http://schemas.microsoft.com/office/powerpoint/2010/main" val="264845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1. No one can know there is no God</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
        <p:nvSpPr>
          <p:cNvPr id="3" name="TextBox 2">
            <a:extLst>
              <a:ext uri="{FF2B5EF4-FFF2-40B4-BE49-F238E27FC236}">
                <a16:creationId xmlns:a16="http://schemas.microsoft.com/office/drawing/2014/main" id="{E85FCA97-2577-41E8-AB84-23A9EB299750}"/>
              </a:ext>
            </a:extLst>
          </p:cNvPr>
          <p:cNvSpPr txBox="1"/>
          <p:nvPr/>
        </p:nvSpPr>
        <p:spPr>
          <a:xfrm>
            <a:off x="719617" y="1217397"/>
            <a:ext cx="7986120" cy="584775"/>
          </a:xfrm>
          <a:prstGeom prst="rect">
            <a:avLst/>
          </a:prstGeom>
          <a:noFill/>
        </p:spPr>
        <p:txBody>
          <a:bodyPr wrap="square" rtlCol="0">
            <a:spAutoFit/>
          </a:bodyPr>
          <a:lstStyle/>
          <a:p>
            <a:r>
              <a:rPr lang="en-US" sz="3200" dirty="0"/>
              <a:t>Atheist ~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a</a:t>
            </a:r>
            <a:r>
              <a:rPr lang="en-US" sz="3200" dirty="0"/>
              <a:t> (</a:t>
            </a:r>
            <a:r>
              <a:rPr lang="en-US" sz="3200" i="1" dirty="0"/>
              <a:t>no</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theos</a:t>
            </a:r>
            <a:r>
              <a:rPr lang="en-US" sz="3200" dirty="0"/>
              <a:t> (</a:t>
            </a:r>
            <a:r>
              <a:rPr lang="en-US" sz="3200" i="1" dirty="0"/>
              <a:t>God</a:t>
            </a:r>
            <a:r>
              <a:rPr lang="en-US" sz="3200" dirty="0"/>
              <a:t>) = </a:t>
            </a:r>
            <a:r>
              <a:rPr lang="en-US" sz="3200" i="1" dirty="0"/>
              <a:t>without God</a:t>
            </a:r>
            <a:endParaRPr lang="en-US" sz="3200" dirty="0">
              <a:solidFill>
                <a:schemeClr val="bg1"/>
              </a:solidFill>
              <a:latin typeface="Lushlife" panose="00000400000000000000" pitchFamily="2" charset="0"/>
            </a:endParaRPr>
          </a:p>
        </p:txBody>
      </p:sp>
      <p:sp>
        <p:nvSpPr>
          <p:cNvPr id="10" name="TextBox 9">
            <a:extLst>
              <a:ext uri="{FF2B5EF4-FFF2-40B4-BE49-F238E27FC236}">
                <a16:creationId xmlns:a16="http://schemas.microsoft.com/office/drawing/2014/main" id="{862A603F-81FB-427E-9BA3-A2E26E519E84}"/>
              </a:ext>
            </a:extLst>
          </p:cNvPr>
          <p:cNvSpPr txBox="1"/>
          <p:nvPr/>
        </p:nvSpPr>
        <p:spPr>
          <a:xfrm>
            <a:off x="715107" y="1726903"/>
            <a:ext cx="7986120" cy="1077218"/>
          </a:xfrm>
          <a:prstGeom prst="rect">
            <a:avLst/>
          </a:prstGeom>
          <a:noFill/>
        </p:spPr>
        <p:txBody>
          <a:bodyPr wrap="square" rtlCol="0">
            <a:spAutoFit/>
          </a:bodyPr>
          <a:lstStyle/>
          <a:p>
            <a:r>
              <a:rPr lang="en-US" sz="3200" dirty="0"/>
              <a:t>Agnostic ~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a</a:t>
            </a:r>
            <a:r>
              <a:rPr lang="en-US" sz="3200" dirty="0"/>
              <a:t> (</a:t>
            </a:r>
            <a:r>
              <a:rPr lang="en-US" sz="3200" i="1" dirty="0"/>
              <a:t>no</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ginoskō</a:t>
            </a:r>
            <a:r>
              <a:rPr lang="en-US" sz="3200" dirty="0"/>
              <a:t> (</a:t>
            </a:r>
            <a:r>
              <a:rPr lang="en-US" sz="3200" i="1" dirty="0"/>
              <a:t>to know</a:t>
            </a:r>
            <a:r>
              <a:rPr lang="en-US" sz="3200" dirty="0"/>
              <a:t>) = </a:t>
            </a:r>
            <a:r>
              <a:rPr lang="en-US" sz="3200" i="1" dirty="0"/>
              <a:t>without knowledge</a:t>
            </a:r>
            <a:endParaRPr lang="en-US" sz="4800" i="1" dirty="0">
              <a:solidFill>
                <a:schemeClr val="bg1"/>
              </a:solidFill>
              <a:latin typeface="Lushlife" panose="00000400000000000000" pitchFamily="2" charset="0"/>
            </a:endParaRPr>
          </a:p>
        </p:txBody>
      </p:sp>
      <p:sp>
        <p:nvSpPr>
          <p:cNvPr id="11" name="TextBox 10">
            <a:extLst>
              <a:ext uri="{FF2B5EF4-FFF2-40B4-BE49-F238E27FC236}">
                <a16:creationId xmlns:a16="http://schemas.microsoft.com/office/drawing/2014/main" id="{45FC55BC-5477-4642-AF93-595EE5864C12}"/>
              </a:ext>
            </a:extLst>
          </p:cNvPr>
          <p:cNvSpPr txBox="1"/>
          <p:nvPr/>
        </p:nvSpPr>
        <p:spPr>
          <a:xfrm>
            <a:off x="710597" y="2728782"/>
            <a:ext cx="7986120" cy="1077218"/>
          </a:xfrm>
          <a:prstGeom prst="rect">
            <a:avLst/>
          </a:prstGeom>
          <a:noFill/>
        </p:spPr>
        <p:txBody>
          <a:bodyPr wrap="square" rtlCol="0">
            <a:spAutoFit/>
          </a:bodyPr>
          <a:lstStyle/>
          <a:p>
            <a:r>
              <a:rPr lang="en-US" sz="3200" dirty="0"/>
              <a:t>Latin ~ </a:t>
            </a:r>
            <a:r>
              <a:rPr lang="en-US" sz="3200" i="1" dirty="0"/>
              <a:t>without knowledge</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ignōrō</a:t>
            </a:r>
            <a:r>
              <a:rPr lang="en-US" sz="3200" dirty="0"/>
              <a:t> (plural ~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ignoramus</a:t>
            </a:r>
            <a:r>
              <a:rPr lang="en-US" sz="3200" dirty="0"/>
              <a:t>)</a:t>
            </a:r>
            <a:endParaRPr lang="en-US" sz="7200" i="1" dirty="0">
              <a:solidFill>
                <a:schemeClr val="bg1"/>
              </a:solidFill>
              <a:latin typeface="Lushlife" panose="00000400000000000000" pitchFamily="2" charset="0"/>
            </a:endParaRPr>
          </a:p>
        </p:txBody>
      </p:sp>
      <p:sp>
        <p:nvSpPr>
          <p:cNvPr id="12" name="TextBox 11">
            <a:extLst>
              <a:ext uri="{FF2B5EF4-FFF2-40B4-BE49-F238E27FC236}">
                <a16:creationId xmlns:a16="http://schemas.microsoft.com/office/drawing/2014/main" id="{DB725C7A-B0A6-43B3-8AFE-33DA260B087B}"/>
              </a:ext>
            </a:extLst>
          </p:cNvPr>
          <p:cNvSpPr txBox="1"/>
          <p:nvPr/>
        </p:nvSpPr>
        <p:spPr>
          <a:xfrm>
            <a:off x="462371" y="3777204"/>
            <a:ext cx="8229600" cy="584775"/>
          </a:xfrm>
          <a:prstGeom prst="rect">
            <a:avLst/>
          </a:prstGeom>
          <a:noFill/>
        </p:spPr>
        <p:txBody>
          <a:bodyPr wrap="square" rtlCol="0">
            <a:spAutoFit/>
          </a:bodyPr>
          <a:lstStyle/>
          <a:p>
            <a:r>
              <a:rPr lang="en-US" sz="3200" dirty="0"/>
              <a:t>2. Everyone is gonna worship something</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54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3"/>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10"/>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5"/>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20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P spid="10" grpId="0"/>
      <p:bldP spid="10" grpId="1"/>
      <p:bldP spid="11" grpId="0"/>
      <p:bldP spid="11" grpId="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79435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348803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Wash</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kabas</a:t>
            </a:r>
            <a:r>
              <a:rPr lang="en-US" sz="3200" dirty="0"/>
              <a:t> – </a:t>
            </a:r>
            <a:r>
              <a:rPr lang="en-US" sz="3200" i="1" dirty="0"/>
              <a:t>to trample, to wash by stamping</a:t>
            </a:r>
            <a:r>
              <a:rPr lang="en-US" sz="3200" dirty="0"/>
              <a:t> (with the feet)</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
        <p:nvSpPr>
          <p:cNvPr id="10" name="TextBox 9">
            <a:extLst>
              <a:ext uri="{FF2B5EF4-FFF2-40B4-BE49-F238E27FC236}">
                <a16:creationId xmlns:a16="http://schemas.microsoft.com/office/drawing/2014/main" id="{FA818BE7-70B9-494A-8001-C22FF64D7974}"/>
              </a:ext>
            </a:extLst>
          </p:cNvPr>
          <p:cNvSpPr txBox="1"/>
          <p:nvPr/>
        </p:nvSpPr>
        <p:spPr>
          <a:xfrm>
            <a:off x="467782" y="1694085"/>
            <a:ext cx="8229600" cy="304698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“The hypocrite is content if his garments be washed; but the true suppliant cries, ‘</a:t>
            </a:r>
            <a:r>
              <a:rPr lang="en-US" sz="3200" i="1" dirty="0"/>
              <a:t>wash </a:t>
            </a:r>
            <a:r>
              <a:rPr lang="en-US" sz="3200" i="1" u="sng" dirty="0"/>
              <a:t>me</a:t>
            </a:r>
            <a:r>
              <a:rPr lang="en-US" sz="3200" dirty="0"/>
              <a:t>.’ The careless soul is content with a nominal cleansing, but the truly–awakened conscience desires a real and practical washing, and that of a most complete and efficient kind.” </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True repentance: </a:t>
            </a:r>
            <a:r>
              <a:rPr lang="en-US" sz="3200" dirty="0"/>
              <a:t>Hating the sin more than the consequences of it</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220999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109952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Create</a:t>
            </a:r>
            <a:r>
              <a:rPr lang="en-US" sz="3200" dirty="0"/>
              <a:t> ~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bara</a:t>
            </a:r>
            <a:r>
              <a:rPr lang="en-US" sz="3200" dirty="0"/>
              <a:t> – </a:t>
            </a:r>
            <a:r>
              <a:rPr lang="en-US" sz="3200" i="1" dirty="0"/>
              <a:t>to create out of nothing</a:t>
            </a:r>
            <a:endParaRPr lang="en-US" sz="115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
        <p:nvSpPr>
          <p:cNvPr id="6" name="TextBox 5">
            <a:extLst>
              <a:ext uri="{FF2B5EF4-FFF2-40B4-BE49-F238E27FC236}">
                <a16:creationId xmlns:a16="http://schemas.microsoft.com/office/drawing/2014/main" id="{D0DF4E70-497E-4C41-8F51-FA8F2A71556B}"/>
              </a:ext>
            </a:extLst>
          </p:cNvPr>
          <p:cNvSpPr txBox="1"/>
          <p:nvPr/>
        </p:nvSpPr>
        <p:spPr>
          <a:xfrm>
            <a:off x="467782" y="1212532"/>
            <a:ext cx="8229600" cy="1077218"/>
          </a:xfrm>
          <a:prstGeom prst="rect">
            <a:avLst/>
          </a:prstGeom>
          <a:noFill/>
        </p:spPr>
        <p:txBody>
          <a:bodyPr wrap="square" rtlCol="0">
            <a:spAutoFit/>
          </a:bodyPr>
          <a:lstStyle/>
          <a:p>
            <a:pPr marL="227013" indent="-227013">
              <a:buFont typeface="Arial" panose="020B0604020202020204" pitchFamily="34" charset="0"/>
              <a:buChar char="•"/>
            </a:pPr>
            <a:r>
              <a:rPr lang="en-US" sz="3200" dirty="0">
                <a:solidFill>
                  <a:schemeClr val="bg1"/>
                </a:solidFill>
              </a:rPr>
              <a:t> </a:t>
            </a:r>
            <a:r>
              <a:rPr lang="en-US" sz="3200" dirty="0">
                <a:solidFill>
                  <a:schemeClr val="accent4">
                    <a:lumMod val="40000"/>
                    <a:lumOff val="60000"/>
                  </a:schemeClr>
                </a:solidFill>
              </a:rPr>
              <a:t>C. H. Spurgeon ~ </a:t>
            </a:r>
            <a:r>
              <a:rPr lang="en-US" sz="3200" dirty="0"/>
              <a:t>“What! Has sin so destroyed us that the Creator must be called in again?” </a:t>
            </a:r>
            <a:endParaRPr lang="en-US" sz="7200" dirty="0"/>
          </a:p>
        </p:txBody>
      </p:sp>
    </p:spTree>
    <p:extLst>
      <p:ext uri="{BB962C8B-B14F-4D97-AF65-F5344CB8AC3E}">
        <p14:creationId xmlns:p14="http://schemas.microsoft.com/office/powerpoint/2010/main" val="28261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51-53</a:t>
            </a:r>
          </a:p>
        </p:txBody>
      </p:sp>
    </p:spTree>
    <p:extLst>
      <p:ext uri="{BB962C8B-B14F-4D97-AF65-F5344CB8AC3E}">
        <p14:creationId xmlns:p14="http://schemas.microsoft.com/office/powerpoint/2010/main" val="67225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2931</TotalTime>
  <Words>546</Words>
  <Application>Microsoft Office PowerPoint</Application>
  <PresentationFormat>On-screen Show (4:3)</PresentationFormat>
  <Paragraphs>81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Lushlife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7</cp:revision>
  <dcterms:created xsi:type="dcterms:W3CDTF">2017-10-02T21:21:38Z</dcterms:created>
  <dcterms:modified xsi:type="dcterms:W3CDTF">2017-10-04T22:12:52Z</dcterms:modified>
</cp:coreProperties>
</file>