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61" r:id="rId5"/>
    <p:sldId id="262" r:id="rId6"/>
    <p:sldId id="263" r:id="rId7"/>
    <p:sldId id="264" r:id="rId8"/>
    <p:sldId id="259" r:id="rId9"/>
    <p:sldId id="260" r:id="rId10"/>
    <p:sldId id="267" r:id="rId11"/>
    <p:sldId id="268" r:id="rId12"/>
    <p:sldId id="269" r:id="rId13"/>
    <p:sldId id="270" r:id="rId14"/>
    <p:sldId id="271" r:id="rId15"/>
    <p:sldId id="272" r:id="rId16"/>
    <p:sldId id="273" r:id="rId17"/>
    <p:sldId id="276" r:id="rId18"/>
    <p:sldId id="277" r:id="rId19"/>
    <p:sldId id="278" r:id="rId20"/>
    <p:sldId id="265" r:id="rId21"/>
    <p:sldId id="266" r:id="rId22"/>
    <p:sldId id="281" r:id="rId23"/>
    <p:sldId id="282" r:id="rId24"/>
    <p:sldId id="283" r:id="rId25"/>
    <p:sldId id="284" r:id="rId26"/>
  </p:sldIdLst>
  <p:sldSz cx="9144000" cy="6858000" type="screen4x3"/>
  <p:notesSz cx="6858000" cy="9144000"/>
  <p:embeddedFontLst>
    <p:embeddedFont>
      <p:font typeface="Lushlife" panose="00000400000000000000" pitchFamily="2" charset="0"/>
      <p:regular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6D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p:scale>
          <a:sx n="92" d="100"/>
          <a:sy n="92" d="100"/>
        </p:scale>
        <p:origin x="405"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A70AC43E-F87F-4E48-8B62-25F906DDC12E}"/>
    <pc:docChg chg="undo custSel addSld delSld modSld sldOrd">
      <pc:chgData name="Ken Merrihew" userId="bcb7a1e886d99f07" providerId="LiveId" clId="{A70AC43E-F87F-4E48-8B62-25F906DDC12E}" dt="2017-09-20T19:50:20.630" v="2304" actId="2696"/>
      <pc:docMkLst>
        <pc:docMk/>
      </pc:docMkLst>
      <pc:sldChg chg="addSp modSp modAnim">
        <pc:chgData name="Ken Merrihew" userId="bcb7a1e886d99f07" providerId="LiveId" clId="{A70AC43E-F87F-4E48-8B62-25F906DDC12E}" dt="2017-09-20T18:47:30.193" v="2301"/>
        <pc:sldMkLst>
          <pc:docMk/>
          <pc:sldMk cId="2526491091" sldId="257"/>
        </pc:sldMkLst>
        <pc:spChg chg="add mod">
          <ac:chgData name="Ken Merrihew" userId="bcb7a1e886d99f07" providerId="LiveId" clId="{A70AC43E-F87F-4E48-8B62-25F906DDC12E}" dt="2017-09-20T18:45:45.733" v="2261" actId="403"/>
          <ac:spMkLst>
            <pc:docMk/>
            <pc:sldMk cId="2526491091" sldId="257"/>
            <ac:spMk id="6" creationId="{631E3524-F93A-4AAE-8292-BF5D04A5EAB0}"/>
          </ac:spMkLst>
        </pc:spChg>
        <pc:spChg chg="add mod">
          <ac:chgData name="Ken Merrihew" userId="bcb7a1e886d99f07" providerId="LiveId" clId="{A70AC43E-F87F-4E48-8B62-25F906DDC12E}" dt="2017-09-20T18:46:19.730" v="2296" actId="403"/>
          <ac:spMkLst>
            <pc:docMk/>
            <pc:sldMk cId="2526491091" sldId="257"/>
            <ac:spMk id="10" creationId="{15785D94-1E0E-4783-B199-18C724CC493A}"/>
          </ac:spMkLst>
        </pc:spChg>
      </pc:sldChg>
      <pc:sldChg chg="modSp">
        <pc:chgData name="Ken Merrihew" userId="bcb7a1e886d99f07" providerId="LiveId" clId="{A70AC43E-F87F-4E48-8B62-25F906DDC12E}" dt="2017-09-19T22:54:41" v="1961" actId="313"/>
        <pc:sldMkLst>
          <pc:docMk/>
          <pc:sldMk cId="1110257481" sldId="259"/>
        </pc:sldMkLst>
        <pc:spChg chg="mod">
          <ac:chgData name="Ken Merrihew" userId="bcb7a1e886d99f07" providerId="LiveId" clId="{A70AC43E-F87F-4E48-8B62-25F906DDC12E}" dt="2017-09-19T22:54:41" v="1961" actId="313"/>
          <ac:spMkLst>
            <pc:docMk/>
            <pc:sldMk cId="1110257481" sldId="259"/>
            <ac:spMk id="5" creationId="{00000000-0000-0000-0000-000000000000}"/>
          </ac:spMkLst>
        </pc:spChg>
      </pc:sldChg>
      <pc:sldChg chg="delSp modSp ord delAnim">
        <pc:chgData name="Ken Merrihew" userId="bcb7a1e886d99f07" providerId="LiveId" clId="{A70AC43E-F87F-4E48-8B62-25F906DDC12E}" dt="2017-09-19T21:40:32.961" v="320"/>
        <pc:sldMkLst>
          <pc:docMk/>
          <pc:sldMk cId="1279594554" sldId="265"/>
        </pc:sldMkLst>
        <pc:spChg chg="mod">
          <ac:chgData name="Ken Merrihew" userId="bcb7a1e886d99f07" providerId="LiveId" clId="{A70AC43E-F87F-4E48-8B62-25F906DDC12E}" dt="2017-09-19T21:40:32.961" v="320"/>
          <ac:spMkLst>
            <pc:docMk/>
            <pc:sldMk cId="1279594554" sldId="265"/>
            <ac:spMk id="5" creationId="{00000000-0000-0000-0000-000000000000}"/>
          </ac:spMkLst>
        </pc:spChg>
        <pc:spChg chg="del">
          <ac:chgData name="Ken Merrihew" userId="bcb7a1e886d99f07" providerId="LiveId" clId="{A70AC43E-F87F-4E48-8B62-25F906DDC12E}" dt="2017-09-19T21:40:06.682" v="314" actId="478"/>
          <ac:spMkLst>
            <pc:docMk/>
            <pc:sldMk cId="1279594554" sldId="265"/>
            <ac:spMk id="6" creationId="{00000000-0000-0000-0000-000000000000}"/>
          </ac:spMkLst>
        </pc:spChg>
      </pc:sldChg>
      <pc:sldChg chg="ord">
        <pc:chgData name="Ken Merrihew" userId="bcb7a1e886d99f07" providerId="LiveId" clId="{A70AC43E-F87F-4E48-8B62-25F906DDC12E}" dt="2017-09-19T21:39:40.752" v="312"/>
        <pc:sldMkLst>
          <pc:docMk/>
          <pc:sldMk cId="671582903" sldId="266"/>
        </pc:sldMkLst>
      </pc:sldChg>
      <pc:sldChg chg="addSp delSp modSp modAnim">
        <pc:chgData name="Ken Merrihew" userId="bcb7a1e886d99f07" providerId="LiveId" clId="{A70AC43E-F87F-4E48-8B62-25F906DDC12E}" dt="2017-09-20T18:19:13.450" v="2200"/>
        <pc:sldMkLst>
          <pc:docMk/>
          <pc:sldMk cId="3794027037" sldId="269"/>
        </pc:sldMkLst>
        <pc:spChg chg="add mod ord">
          <ac:chgData name="Ken Merrihew" userId="bcb7a1e886d99f07" providerId="LiveId" clId="{A70AC43E-F87F-4E48-8B62-25F906DDC12E}" dt="2017-09-20T02:21:50.161" v="1965" actId="1036"/>
          <ac:spMkLst>
            <pc:docMk/>
            <pc:sldMk cId="3794027037" sldId="269"/>
            <ac:spMk id="2" creationId="{D3DED7CB-0F89-4285-A686-A728A80AB38D}"/>
          </ac:spMkLst>
        </pc:spChg>
        <pc:spChg chg="add mod">
          <ac:chgData name="Ken Merrihew" userId="bcb7a1e886d99f07" providerId="LiveId" clId="{A70AC43E-F87F-4E48-8B62-25F906DDC12E}" dt="2017-09-20T18:09:50.604" v="2177" actId="1035"/>
          <ac:spMkLst>
            <pc:docMk/>
            <pc:sldMk cId="3794027037" sldId="269"/>
            <ac:spMk id="3" creationId="{73FEA4F7-10FE-454B-9FB1-1CB977416325}"/>
          </ac:spMkLst>
        </pc:spChg>
        <pc:spChg chg="add mod">
          <ac:chgData name="Ken Merrihew" userId="bcb7a1e886d99f07" providerId="LiveId" clId="{A70AC43E-F87F-4E48-8B62-25F906DDC12E}" dt="2017-09-19T22:30:18.113" v="1505" actId="1035"/>
          <ac:spMkLst>
            <pc:docMk/>
            <pc:sldMk cId="3794027037" sldId="269"/>
            <ac:spMk id="4" creationId="{22103266-AE68-47DB-817F-12C3F7410467}"/>
          </ac:spMkLst>
        </pc:spChg>
        <pc:spChg chg="mod">
          <ac:chgData name="Ken Merrihew" userId="bcb7a1e886d99f07" providerId="LiveId" clId="{A70AC43E-F87F-4E48-8B62-25F906DDC12E}" dt="2017-09-19T22:05:02.969" v="646" actId="404"/>
          <ac:spMkLst>
            <pc:docMk/>
            <pc:sldMk cId="3794027037" sldId="269"/>
            <ac:spMk id="5" creationId="{00000000-0000-0000-0000-000000000000}"/>
          </ac:spMkLst>
        </pc:spChg>
        <pc:spChg chg="mod">
          <ac:chgData name="Ken Merrihew" userId="bcb7a1e886d99f07" providerId="LiveId" clId="{A70AC43E-F87F-4E48-8B62-25F906DDC12E}" dt="2017-09-19T22:05:18.048" v="654" actId="1035"/>
          <ac:spMkLst>
            <pc:docMk/>
            <pc:sldMk cId="3794027037" sldId="269"/>
            <ac:spMk id="6" creationId="{C684066B-89F4-4BDC-9F58-C8018F0252B3}"/>
          </ac:spMkLst>
        </pc:spChg>
        <pc:spChg chg="mod">
          <ac:chgData name="Ken Merrihew" userId="bcb7a1e886d99f07" providerId="LiveId" clId="{A70AC43E-F87F-4E48-8B62-25F906DDC12E}" dt="2017-09-19T22:05:21.929" v="667" actId="1035"/>
          <ac:spMkLst>
            <pc:docMk/>
            <pc:sldMk cId="3794027037" sldId="269"/>
            <ac:spMk id="10" creationId="{04A46E98-216F-47CC-8F16-6C53638DED7C}"/>
          </ac:spMkLst>
        </pc:spChg>
        <pc:spChg chg="mod">
          <ac:chgData name="Ken Merrihew" userId="bcb7a1e886d99f07" providerId="LiveId" clId="{A70AC43E-F87F-4E48-8B62-25F906DDC12E}" dt="2017-09-19T22:05:26.040" v="686" actId="1036"/>
          <ac:spMkLst>
            <pc:docMk/>
            <pc:sldMk cId="3794027037" sldId="269"/>
            <ac:spMk id="11" creationId="{0682A430-2FC4-4091-B099-953C48234267}"/>
          </ac:spMkLst>
        </pc:spChg>
        <pc:spChg chg="add mod">
          <ac:chgData name="Ken Merrihew" userId="bcb7a1e886d99f07" providerId="LiveId" clId="{A70AC43E-F87F-4E48-8B62-25F906DDC12E}" dt="2017-09-20T18:17:25.616" v="2190"/>
          <ac:spMkLst>
            <pc:docMk/>
            <pc:sldMk cId="3794027037" sldId="269"/>
            <ac:spMk id="12" creationId="{0B2907D8-6CA0-4AA9-93AE-70ACBD2FCF04}"/>
          </ac:spMkLst>
        </pc:spChg>
        <pc:spChg chg="add mod">
          <ac:chgData name="Ken Merrihew" userId="bcb7a1e886d99f07" providerId="LiveId" clId="{A70AC43E-F87F-4E48-8B62-25F906DDC12E}" dt="2017-09-19T22:05:41.558" v="724" actId="1036"/>
          <ac:spMkLst>
            <pc:docMk/>
            <pc:sldMk cId="3794027037" sldId="269"/>
            <ac:spMk id="13" creationId="{5E85E7F8-2F08-448A-AA2C-7B4C6FC47FF2}"/>
          </ac:spMkLst>
        </pc:spChg>
        <pc:spChg chg="add mod ord">
          <ac:chgData name="Ken Merrihew" userId="bcb7a1e886d99f07" providerId="LiveId" clId="{A70AC43E-F87F-4E48-8B62-25F906DDC12E}" dt="2017-09-20T02:21:53.196" v="1966" actId="1036"/>
          <ac:spMkLst>
            <pc:docMk/>
            <pc:sldMk cId="3794027037" sldId="269"/>
            <ac:spMk id="17" creationId="{7B120B61-4F8D-4832-928B-1B84720FD2E5}"/>
          </ac:spMkLst>
        </pc:spChg>
        <pc:spChg chg="add del mod modCrop">
          <ac:chgData name="Ken Merrihew" userId="bcb7a1e886d99f07" providerId="LiveId" clId="{A70AC43E-F87F-4E48-8B62-25F906DDC12E}" dt="2017-09-19T22:13:54.420" v="1010" actId="478"/>
          <ac:spMkLst>
            <pc:docMk/>
            <pc:sldMk cId="3794027037" sldId="269"/>
            <ac:spMk id="18" creationId="{117455D4-57B9-4442-831B-21631FCAF2D1}"/>
          </ac:spMkLst>
        </pc:spChg>
        <pc:spChg chg="add mod">
          <ac:chgData name="Ken Merrihew" userId="bcb7a1e886d99f07" providerId="LiveId" clId="{A70AC43E-F87F-4E48-8B62-25F906DDC12E}" dt="2017-09-19T22:31:39.554" v="1690" actId="1036"/>
          <ac:spMkLst>
            <pc:docMk/>
            <pc:sldMk cId="3794027037" sldId="269"/>
            <ac:spMk id="19" creationId="{FE52D4C1-58CE-4610-A611-622A04EE8250}"/>
          </ac:spMkLst>
        </pc:spChg>
        <pc:spChg chg="add mod ord">
          <ac:chgData name="Ken Merrihew" userId="bcb7a1e886d99f07" providerId="LiveId" clId="{A70AC43E-F87F-4E48-8B62-25F906DDC12E}" dt="2017-09-19T22:33:09.263" v="1946" actId="1035"/>
          <ac:spMkLst>
            <pc:docMk/>
            <pc:sldMk cId="3794027037" sldId="269"/>
            <ac:spMk id="20" creationId="{6E612A8E-4D5C-43AA-9563-60AC0B6DDD88}"/>
          </ac:spMkLst>
        </pc:spChg>
        <pc:spChg chg="add mod">
          <ac:chgData name="Ken Merrihew" userId="bcb7a1e886d99f07" providerId="LiveId" clId="{A70AC43E-F87F-4E48-8B62-25F906DDC12E}" dt="2017-09-20T18:19:13.450" v="2200"/>
          <ac:spMkLst>
            <pc:docMk/>
            <pc:sldMk cId="3794027037" sldId="269"/>
            <ac:spMk id="21" creationId="{50D0B96A-71EC-4EAF-BAF3-51232120B62D}"/>
          </ac:spMkLst>
        </pc:spChg>
        <pc:cxnChg chg="add mod ord">
          <ac:chgData name="Ken Merrihew" userId="bcb7a1e886d99f07" providerId="LiveId" clId="{A70AC43E-F87F-4E48-8B62-25F906DDC12E}" dt="2017-09-19T22:27:50.423" v="1205" actId="166"/>
          <ac:cxnSpMkLst>
            <pc:docMk/>
            <pc:sldMk cId="3794027037" sldId="269"/>
            <ac:cxnSpMk id="14" creationId="{D3A50DE8-0DDA-4EFD-98CA-751D68817B82}"/>
          </ac:cxnSpMkLst>
        </pc:cxnChg>
        <pc:cxnChg chg="add mod ord">
          <ac:chgData name="Ken Merrihew" userId="bcb7a1e886d99f07" providerId="LiveId" clId="{A70AC43E-F87F-4E48-8B62-25F906DDC12E}" dt="2017-09-19T22:25:21.229" v="1118" actId="1037"/>
          <ac:cxnSpMkLst>
            <pc:docMk/>
            <pc:sldMk cId="3794027037" sldId="269"/>
            <ac:cxnSpMk id="15" creationId="{7C6A7B2A-387D-4EA1-9DC7-74E1CC1C8069}"/>
          </ac:cxnSpMkLst>
        </pc:cxnChg>
        <pc:cxnChg chg="add mod ord">
          <ac:chgData name="Ken Merrihew" userId="bcb7a1e886d99f07" providerId="LiveId" clId="{A70AC43E-F87F-4E48-8B62-25F906DDC12E}" dt="2017-09-19T22:25:21.229" v="1118" actId="1037"/>
          <ac:cxnSpMkLst>
            <pc:docMk/>
            <pc:sldMk cId="3794027037" sldId="269"/>
            <ac:cxnSpMk id="16" creationId="{170E0F17-73FE-4C93-978E-AC7A9D0D3CA1}"/>
          </ac:cxnSpMkLst>
        </pc:cxnChg>
      </pc:sldChg>
      <pc:sldChg chg="addSp modSp modAnim">
        <pc:chgData name="Ken Merrihew" userId="bcb7a1e886d99f07" providerId="LiveId" clId="{A70AC43E-F87F-4E48-8B62-25F906DDC12E}" dt="2017-09-20T18:22:40.566" v="2208" actId="1035"/>
        <pc:sldMkLst>
          <pc:docMk/>
          <pc:sldMk cId="964553544" sldId="271"/>
        </pc:sldMkLst>
        <pc:spChg chg="mod">
          <ac:chgData name="Ken Merrihew" userId="bcb7a1e886d99f07" providerId="LiveId" clId="{A70AC43E-F87F-4E48-8B62-25F906DDC12E}" dt="2017-09-20T18:22:40.566" v="2208" actId="1035"/>
          <ac:spMkLst>
            <pc:docMk/>
            <pc:sldMk cId="964553544" sldId="271"/>
            <ac:spMk id="6" creationId="{15B59CA3-A118-43F6-AE17-BA97BE501BF8}"/>
          </ac:spMkLst>
        </pc:spChg>
        <pc:spChg chg="add mod">
          <ac:chgData name="Ken Merrihew" userId="bcb7a1e886d99f07" providerId="LiveId" clId="{A70AC43E-F87F-4E48-8B62-25F906DDC12E}" dt="2017-09-20T18:22:40.566" v="2208" actId="1035"/>
          <ac:spMkLst>
            <pc:docMk/>
            <pc:sldMk cId="964553544" sldId="271"/>
            <ac:spMk id="10" creationId="{471D34EE-2621-4D26-B949-A3A0B0A49845}"/>
          </ac:spMkLst>
        </pc:spChg>
      </pc:sldChg>
      <pc:sldChg chg="addSp modSp modAnim">
        <pc:chgData name="Ken Merrihew" userId="bcb7a1e886d99f07" providerId="LiveId" clId="{A70AC43E-F87F-4E48-8B62-25F906DDC12E}" dt="2017-09-20T19:25:08.777" v="2302"/>
        <pc:sldMkLst>
          <pc:docMk/>
          <pc:sldMk cId="744492526" sldId="273"/>
        </pc:sldMkLst>
        <pc:spChg chg="add mod">
          <ac:chgData name="Ken Merrihew" userId="bcb7a1e886d99f07" providerId="LiveId" clId="{A70AC43E-F87F-4E48-8B62-25F906DDC12E}" dt="2017-09-19T21:24:09.847" v="143" actId="255"/>
          <ac:spMkLst>
            <pc:docMk/>
            <pc:sldMk cId="744492526" sldId="273"/>
            <ac:spMk id="17" creationId="{32DB26C6-E801-4025-AF29-1BAAD6E16733}"/>
          </ac:spMkLst>
        </pc:spChg>
        <pc:spChg chg="add mod">
          <ac:chgData name="Ken Merrihew" userId="bcb7a1e886d99f07" providerId="LiveId" clId="{A70AC43E-F87F-4E48-8B62-25F906DDC12E}" dt="2017-09-19T21:24:09.847" v="143" actId="255"/>
          <ac:spMkLst>
            <pc:docMk/>
            <pc:sldMk cId="744492526" sldId="273"/>
            <ac:spMk id="18" creationId="{B9AFF5F2-FC46-4EF2-A54B-0434E2628870}"/>
          </ac:spMkLst>
        </pc:spChg>
        <pc:spChg chg="add mod">
          <ac:chgData name="Ken Merrihew" userId="bcb7a1e886d99f07" providerId="LiveId" clId="{A70AC43E-F87F-4E48-8B62-25F906DDC12E}" dt="2017-09-19T21:24:09.847" v="143" actId="255"/>
          <ac:spMkLst>
            <pc:docMk/>
            <pc:sldMk cId="744492526" sldId="273"/>
            <ac:spMk id="20" creationId="{F5A4E3D6-2CCD-4782-AA41-A4B9419D5A88}"/>
          </ac:spMkLst>
        </pc:spChg>
        <pc:spChg chg="add mod">
          <ac:chgData name="Ken Merrihew" userId="bcb7a1e886d99f07" providerId="LiveId" clId="{A70AC43E-F87F-4E48-8B62-25F906DDC12E}" dt="2017-09-19T21:24:29.256" v="182" actId="1035"/>
          <ac:spMkLst>
            <pc:docMk/>
            <pc:sldMk cId="744492526" sldId="273"/>
            <ac:spMk id="23" creationId="{DE07B86F-9D73-4967-84CD-9072A7324172}"/>
          </ac:spMkLst>
        </pc:spChg>
      </pc:sldChg>
      <pc:sldChg chg="del">
        <pc:chgData name="Ken Merrihew" userId="bcb7a1e886d99f07" providerId="LiveId" clId="{A70AC43E-F87F-4E48-8B62-25F906DDC12E}" dt="2017-09-19T21:13:32.330" v="2" actId="2696"/>
        <pc:sldMkLst>
          <pc:docMk/>
          <pc:sldMk cId="42542278" sldId="274"/>
        </pc:sldMkLst>
      </pc:sldChg>
      <pc:sldChg chg="modSp add del ord modAnim">
        <pc:chgData name="Ken Merrihew" userId="bcb7a1e886d99f07" providerId="LiveId" clId="{A70AC43E-F87F-4E48-8B62-25F906DDC12E}" dt="2017-09-19T21:27:03.186" v="188" actId="2696"/>
        <pc:sldMkLst>
          <pc:docMk/>
          <pc:sldMk cId="515796488" sldId="275"/>
        </pc:sldMkLst>
        <pc:spChg chg="mod">
          <ac:chgData name="Ken Merrihew" userId="bcb7a1e886d99f07" providerId="LiveId" clId="{A70AC43E-F87F-4E48-8B62-25F906DDC12E}" dt="2017-09-19T21:14:51.850" v="45" actId="2696"/>
          <ac:spMkLst>
            <pc:docMk/>
            <pc:sldMk cId="515796488" sldId="275"/>
            <ac:spMk id="5" creationId="{00000000-0000-0000-0000-000000000000}"/>
          </ac:spMkLst>
        </pc:spChg>
        <pc:spChg chg="mod">
          <ac:chgData name="Ken Merrihew" userId="bcb7a1e886d99f07" providerId="LiveId" clId="{A70AC43E-F87F-4E48-8B62-25F906DDC12E}" dt="2017-09-19T21:17:49.930" v="49" actId="255"/>
          <ac:spMkLst>
            <pc:docMk/>
            <pc:sldMk cId="515796488" sldId="275"/>
            <ac:spMk id="6" creationId="{C684066B-89F4-4BDC-9F58-C8018F0252B3}"/>
          </ac:spMkLst>
        </pc:spChg>
        <pc:spChg chg="mod">
          <ac:chgData name="Ken Merrihew" userId="bcb7a1e886d99f07" providerId="LiveId" clId="{A70AC43E-F87F-4E48-8B62-25F906DDC12E}" dt="2017-09-19T21:19:15.151" v="54" actId="2696"/>
          <ac:spMkLst>
            <pc:docMk/>
            <pc:sldMk cId="515796488" sldId="275"/>
            <ac:spMk id="10" creationId="{04A46E98-216F-47CC-8F16-6C53638DED7C}"/>
          </ac:spMkLst>
        </pc:spChg>
        <pc:spChg chg="mod">
          <ac:chgData name="Ken Merrihew" userId="bcb7a1e886d99f07" providerId="LiveId" clId="{A70AC43E-F87F-4E48-8B62-25F906DDC12E}" dt="2017-09-19T21:21:42.226" v="89" actId="2696"/>
          <ac:spMkLst>
            <pc:docMk/>
            <pc:sldMk cId="515796488" sldId="275"/>
            <ac:spMk id="11" creationId="{0682A430-2FC4-4091-B099-953C48234267}"/>
          </ac:spMkLst>
        </pc:spChg>
      </pc:sldChg>
      <pc:sldChg chg="add ord">
        <pc:chgData name="Ken Merrihew" userId="bcb7a1e886d99f07" providerId="LiveId" clId="{A70AC43E-F87F-4E48-8B62-25F906DDC12E}" dt="2017-09-19T21:13:30.589" v="1"/>
        <pc:sldMkLst>
          <pc:docMk/>
          <pc:sldMk cId="361579719" sldId="276"/>
        </pc:sldMkLst>
      </pc:sldChg>
      <pc:sldChg chg="addSp delSp modSp add delAnim modAnim">
        <pc:chgData name="Ken Merrihew" userId="bcb7a1e886d99f07" providerId="LiveId" clId="{A70AC43E-F87F-4E48-8B62-25F906DDC12E}" dt="2017-09-19T21:38:03.968" v="310"/>
        <pc:sldMkLst>
          <pc:docMk/>
          <pc:sldMk cId="3354459472" sldId="277"/>
        </pc:sldMkLst>
        <pc:spChg chg="mod">
          <ac:chgData name="Ken Merrihew" userId="bcb7a1e886d99f07" providerId="LiveId" clId="{A70AC43E-F87F-4E48-8B62-25F906DDC12E}" dt="2017-09-19T21:37:44.539" v="261"/>
          <ac:spMkLst>
            <pc:docMk/>
            <pc:sldMk cId="3354459472" sldId="277"/>
            <ac:spMk id="5" creationId="{00000000-0000-0000-0000-000000000000}"/>
          </ac:spMkLst>
        </pc:spChg>
        <pc:spChg chg="del">
          <ac:chgData name="Ken Merrihew" userId="bcb7a1e886d99f07" providerId="LiveId" clId="{A70AC43E-F87F-4E48-8B62-25F906DDC12E}" dt="2017-09-19T21:32:10.773" v="190" actId="478"/>
          <ac:spMkLst>
            <pc:docMk/>
            <pc:sldMk cId="3354459472" sldId="277"/>
            <ac:spMk id="6" creationId="{00000000-0000-0000-0000-000000000000}"/>
          </ac:spMkLst>
        </pc:spChg>
        <pc:spChg chg="add mod">
          <ac:chgData name="Ken Merrihew" userId="bcb7a1e886d99f07" providerId="LiveId" clId="{A70AC43E-F87F-4E48-8B62-25F906DDC12E}" dt="2017-09-19T21:37:54.836" v="308" actId="1036"/>
          <ac:spMkLst>
            <pc:docMk/>
            <pc:sldMk cId="3354459472" sldId="277"/>
            <ac:spMk id="10" creationId="{BA6F3C99-7C8E-4CDB-B0F8-EB87508B9FC3}"/>
          </ac:spMkLst>
        </pc:spChg>
      </pc:sldChg>
      <pc:sldChg chg="add">
        <pc:chgData name="Ken Merrihew" userId="bcb7a1e886d99f07" providerId="LiveId" clId="{A70AC43E-F87F-4E48-8B62-25F906DDC12E}" dt="2017-09-19T21:32:08.221" v="189"/>
        <pc:sldMkLst>
          <pc:docMk/>
          <pc:sldMk cId="3350851898" sldId="278"/>
        </pc:sldMkLst>
      </pc:sldChg>
      <pc:sldChg chg="add del">
        <pc:chgData name="Ken Merrihew" userId="bcb7a1e886d99f07" providerId="LiveId" clId="{A70AC43E-F87F-4E48-8B62-25F906DDC12E}" dt="2017-09-20T19:50:15.274" v="2303" actId="2696"/>
        <pc:sldMkLst>
          <pc:docMk/>
          <pc:sldMk cId="2301842891" sldId="279"/>
        </pc:sldMkLst>
      </pc:sldChg>
      <pc:sldChg chg="add del">
        <pc:chgData name="Ken Merrihew" userId="bcb7a1e886d99f07" providerId="LiveId" clId="{A70AC43E-F87F-4E48-8B62-25F906DDC12E}" dt="2017-09-20T19:50:20.630" v="2304" actId="2696"/>
        <pc:sldMkLst>
          <pc:docMk/>
          <pc:sldMk cId="4161953815" sldId="280"/>
        </pc:sldMkLst>
      </pc:sldChg>
      <pc:sldChg chg="modSp add">
        <pc:chgData name="Ken Merrihew" userId="bcb7a1e886d99f07" providerId="LiveId" clId="{A70AC43E-F87F-4E48-8B62-25F906DDC12E}" dt="2017-09-19T21:41:25.953" v="326" actId="403"/>
        <pc:sldMkLst>
          <pc:docMk/>
          <pc:sldMk cId="310735402" sldId="281"/>
        </pc:sldMkLst>
        <pc:spChg chg="mod">
          <ac:chgData name="Ken Merrihew" userId="bcb7a1e886d99f07" providerId="LiveId" clId="{A70AC43E-F87F-4E48-8B62-25F906DDC12E}" dt="2017-09-19T21:41:25.953" v="326" actId="403"/>
          <ac:spMkLst>
            <pc:docMk/>
            <pc:sldMk cId="310735402" sldId="281"/>
            <ac:spMk id="5" creationId="{00000000-0000-0000-0000-000000000000}"/>
          </ac:spMkLst>
        </pc:spChg>
      </pc:sldChg>
      <pc:sldChg chg="add">
        <pc:chgData name="Ken Merrihew" userId="bcb7a1e886d99f07" providerId="LiveId" clId="{A70AC43E-F87F-4E48-8B62-25F906DDC12E}" dt="2017-09-19T21:41:09.142" v="321"/>
        <pc:sldMkLst>
          <pc:docMk/>
          <pc:sldMk cId="1584018683" sldId="282"/>
        </pc:sldMkLst>
      </pc:sldChg>
      <pc:sldChg chg="addSp modSp add modAnim">
        <pc:chgData name="Ken Merrihew" userId="bcb7a1e886d99f07" providerId="LiveId" clId="{A70AC43E-F87F-4E48-8B62-25F906DDC12E}" dt="2017-09-20T16:32:59.093" v="2174"/>
        <pc:sldMkLst>
          <pc:docMk/>
          <pc:sldMk cId="3786527334" sldId="283"/>
        </pc:sldMkLst>
        <pc:spChg chg="mod">
          <ac:chgData name="Ken Merrihew" userId="bcb7a1e886d99f07" providerId="LiveId" clId="{A70AC43E-F87F-4E48-8B62-25F906DDC12E}" dt="2017-09-20T16:32:35.605" v="2137"/>
          <ac:spMkLst>
            <pc:docMk/>
            <pc:sldMk cId="3786527334" sldId="283"/>
            <ac:spMk id="5" creationId="{00000000-0000-0000-0000-000000000000}"/>
          </ac:spMkLst>
        </pc:spChg>
        <pc:spChg chg="add mod">
          <ac:chgData name="Ken Merrihew" userId="bcb7a1e886d99f07" providerId="LiveId" clId="{A70AC43E-F87F-4E48-8B62-25F906DDC12E}" dt="2017-09-20T16:32:43.167" v="2171" actId="1035"/>
          <ac:spMkLst>
            <pc:docMk/>
            <pc:sldMk cId="3786527334" sldId="283"/>
            <ac:spMk id="6" creationId="{B55B2BA3-3CFA-475A-B706-28343170714D}"/>
          </ac:spMkLst>
        </pc:spChg>
      </pc:sldChg>
      <pc:sldChg chg="add">
        <pc:chgData name="Ken Merrihew" userId="bcb7a1e886d99f07" providerId="LiveId" clId="{A70AC43E-F87F-4E48-8B62-25F906DDC12E}" dt="2017-09-19T21:42:55.624" v="327"/>
        <pc:sldMkLst>
          <pc:docMk/>
          <pc:sldMk cId="2122423066" sldId="284"/>
        </pc:sldMkLst>
      </pc:sldChg>
      <pc:sldChg chg="addSp delSp modSp add del delAnim">
        <pc:chgData name="Ken Merrihew" userId="bcb7a1e886d99f07" providerId="LiveId" clId="{A70AC43E-F87F-4E48-8B62-25F906DDC12E}" dt="2017-09-19T22:37:44.043" v="1955" actId="2696"/>
        <pc:sldMkLst>
          <pc:docMk/>
          <pc:sldMk cId="2342008156" sldId="285"/>
        </pc:sldMkLst>
        <pc:spChg chg="add mod">
          <ac:chgData name="Ken Merrihew" userId="bcb7a1e886d99f07" providerId="LiveId" clId="{A70AC43E-F87F-4E48-8B62-25F906DDC12E}" dt="2017-09-19T21:59:47.113" v="501" actId="1582"/>
          <ac:spMkLst>
            <pc:docMk/>
            <pc:sldMk cId="2342008156" sldId="285"/>
            <ac:spMk id="2" creationId="{6F9477DC-79C5-4EB0-9443-5B7778B9239B}"/>
          </ac:spMkLst>
        </pc:spChg>
        <pc:spChg chg="del">
          <ac:chgData name="Ken Merrihew" userId="bcb7a1e886d99f07" providerId="LiveId" clId="{A70AC43E-F87F-4E48-8B62-25F906DDC12E}" dt="2017-09-19T21:47:24.480" v="335" actId="478"/>
          <ac:spMkLst>
            <pc:docMk/>
            <pc:sldMk cId="2342008156" sldId="285"/>
            <ac:spMk id="6" creationId="{C684066B-89F4-4BDC-9F58-C8018F0252B3}"/>
          </ac:spMkLst>
        </pc:spChg>
        <pc:spChg chg="del">
          <ac:chgData name="Ken Merrihew" userId="bcb7a1e886d99f07" providerId="LiveId" clId="{A70AC43E-F87F-4E48-8B62-25F906DDC12E}" dt="2017-09-19T21:47:24.480" v="335" actId="478"/>
          <ac:spMkLst>
            <pc:docMk/>
            <pc:sldMk cId="2342008156" sldId="285"/>
            <ac:spMk id="10" creationId="{04A46E98-216F-47CC-8F16-6C53638DED7C}"/>
          </ac:spMkLst>
        </pc:spChg>
        <pc:spChg chg="del">
          <ac:chgData name="Ken Merrihew" userId="bcb7a1e886d99f07" providerId="LiveId" clId="{A70AC43E-F87F-4E48-8B62-25F906DDC12E}" dt="2017-09-19T21:47:24.480" v="335" actId="478"/>
          <ac:spMkLst>
            <pc:docMk/>
            <pc:sldMk cId="2342008156" sldId="285"/>
            <ac:spMk id="11" creationId="{0682A430-2FC4-4091-B099-953C48234267}"/>
          </ac:spMkLst>
        </pc:spChg>
        <pc:spChg chg="add mod ord">
          <ac:chgData name="Ken Merrihew" userId="bcb7a1e886d99f07" providerId="LiveId" clId="{A70AC43E-F87F-4E48-8B62-25F906DDC12E}" dt="2017-09-19T22:01:30.200" v="573" actId="2696"/>
          <ac:spMkLst>
            <pc:docMk/>
            <pc:sldMk cId="2342008156" sldId="285"/>
            <ac:spMk id="12" creationId="{C2CF729E-A684-4E3B-8886-26E032209E0D}"/>
          </ac:spMkLst>
        </pc:spChg>
        <pc:cxnChg chg="add del mod">
          <ac:chgData name="Ken Merrihew" userId="bcb7a1e886d99f07" providerId="LiveId" clId="{A70AC43E-F87F-4E48-8B62-25F906DDC12E}" dt="2017-09-19T21:59:59.078" v="503" actId="478"/>
          <ac:cxnSpMkLst>
            <pc:docMk/>
            <pc:sldMk cId="2342008156" sldId="285"/>
            <ac:cxnSpMk id="4" creationId="{8732CCAF-37AB-456F-A562-9ADE5B5DC0F2}"/>
          </ac:cxnSpMkLst>
        </pc:cxnChg>
        <pc:cxnChg chg="add mod">
          <ac:chgData name="Ken Merrihew" userId="bcb7a1e886d99f07" providerId="LiveId" clId="{A70AC43E-F87F-4E48-8B62-25F906DDC12E}" dt="2017-09-19T22:02:23.908" v="581" actId="14100"/>
          <ac:cxnSpMkLst>
            <pc:docMk/>
            <pc:sldMk cId="2342008156" sldId="285"/>
            <ac:cxnSpMk id="13" creationId="{FFFAE532-7AE7-431C-A934-3B5C422AA419}"/>
          </ac:cxnSpMkLst>
        </pc:cxnChg>
        <pc:cxnChg chg="add mod">
          <ac:chgData name="Ken Merrihew" userId="bcb7a1e886d99f07" providerId="LiveId" clId="{A70AC43E-F87F-4E48-8B62-25F906DDC12E}" dt="2017-09-19T22:02:09.357" v="579" actId="14100"/>
          <ac:cxnSpMkLst>
            <pc:docMk/>
            <pc:sldMk cId="2342008156" sldId="285"/>
            <ac:cxnSpMk id="14" creationId="{B0FEAA46-8638-49D6-9FB3-796914EEE51E}"/>
          </ac:cxnSpMkLst>
        </pc:cxnChg>
        <pc:cxnChg chg="add mod">
          <ac:chgData name="Ken Merrihew" userId="bcb7a1e886d99f07" providerId="LiveId" clId="{A70AC43E-F87F-4E48-8B62-25F906DDC12E}" dt="2017-09-19T22:01:55.457" v="575" actId="14100"/>
          <ac:cxnSpMkLst>
            <pc:docMk/>
            <pc:sldMk cId="2342008156" sldId="285"/>
            <ac:cxnSpMk id="15" creationId="{773C501D-D653-46C4-B6BF-9D59191AFA0C}"/>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9/20/2017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9/20/2017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9/20/2017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9/20/2017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45-47</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Queen</a:t>
            </a:r>
            <a:r>
              <a:rPr lang="en-US" sz="3200" dirty="0"/>
              <a:t> ~ the Bride of Christ</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335319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263480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23220"/>
          </a:xfrm>
          <a:prstGeom prst="rect">
            <a:avLst/>
          </a:prstGeom>
          <a:noFill/>
        </p:spPr>
        <p:txBody>
          <a:bodyPr wrap="square" rtlCol="0">
            <a:spAutoFit/>
          </a:bodyPr>
          <a:lstStyle/>
          <a:p>
            <a:r>
              <a:rPr lang="en-US" sz="2800" cap="all" dirty="0"/>
              <a:t>p</a:t>
            </a:r>
            <a:r>
              <a:rPr lang="en-US" sz="2800" dirty="0"/>
              <a:t>salms 46-48 form a trilogy</a:t>
            </a:r>
            <a:endParaRPr lang="en-US" sz="2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
        <p:nvSpPr>
          <p:cNvPr id="6" name="TextBox 5">
            <a:extLst>
              <a:ext uri="{FF2B5EF4-FFF2-40B4-BE49-F238E27FC236}">
                <a16:creationId xmlns:a16="http://schemas.microsoft.com/office/drawing/2014/main" id="{C684066B-89F4-4BDC-9F58-C8018F0252B3}"/>
              </a:ext>
            </a:extLst>
          </p:cNvPr>
          <p:cNvSpPr txBox="1"/>
          <p:nvPr/>
        </p:nvSpPr>
        <p:spPr>
          <a:xfrm>
            <a:off x="732971" y="1163923"/>
            <a:ext cx="7965362" cy="954107"/>
          </a:xfrm>
          <a:prstGeom prst="rect">
            <a:avLst/>
          </a:prstGeom>
          <a:noFill/>
        </p:spPr>
        <p:txBody>
          <a:bodyPr wrap="square" rtlCol="0">
            <a:spAutoFit/>
          </a:bodyPr>
          <a:lstStyle/>
          <a:p>
            <a:pPr marL="282575" indent="-282575">
              <a:buFont typeface="Arial" panose="020B0604020202020204" pitchFamily="34" charset="0"/>
              <a:buChar char="•"/>
            </a:pPr>
            <a:r>
              <a:rPr lang="en-US" sz="2800" cap="all" dirty="0"/>
              <a:t> </a:t>
            </a:r>
            <a:r>
              <a:rPr lang="en-US" sz="2800" dirty="0"/>
              <a:t>Psalm 46 predicts God's protection of the Jews during the Tribulation</a:t>
            </a:r>
            <a:endParaRPr lang="en-US" sz="2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04A46E98-216F-47CC-8F16-6C53638DED7C}"/>
              </a:ext>
            </a:extLst>
          </p:cNvPr>
          <p:cNvSpPr txBox="1"/>
          <p:nvPr/>
        </p:nvSpPr>
        <p:spPr>
          <a:xfrm>
            <a:off x="732974" y="2078322"/>
            <a:ext cx="7965362" cy="954107"/>
          </a:xfrm>
          <a:prstGeom prst="rect">
            <a:avLst/>
          </a:prstGeom>
          <a:noFill/>
        </p:spPr>
        <p:txBody>
          <a:bodyPr wrap="square" rtlCol="0">
            <a:spAutoFit/>
          </a:bodyPr>
          <a:lstStyle/>
          <a:p>
            <a:pPr marL="282575" indent="-282575">
              <a:buFont typeface="Arial" panose="020B0604020202020204" pitchFamily="34" charset="0"/>
              <a:buChar char="•"/>
            </a:pPr>
            <a:r>
              <a:rPr lang="en-US" sz="2800" cap="all" dirty="0"/>
              <a:t> </a:t>
            </a:r>
            <a:r>
              <a:rPr lang="en-US" sz="2800" dirty="0"/>
              <a:t>Psalm 47 predicts the establishment of the Lord's Kingdom during the Millennium</a:t>
            </a:r>
            <a:endParaRPr lang="en-US" sz="2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682A430-2FC4-4091-B099-953C48234267}"/>
              </a:ext>
            </a:extLst>
          </p:cNvPr>
          <p:cNvSpPr txBox="1"/>
          <p:nvPr/>
        </p:nvSpPr>
        <p:spPr>
          <a:xfrm>
            <a:off x="740234" y="2963694"/>
            <a:ext cx="7965362" cy="954107"/>
          </a:xfrm>
          <a:prstGeom prst="rect">
            <a:avLst/>
          </a:prstGeom>
          <a:noFill/>
        </p:spPr>
        <p:txBody>
          <a:bodyPr wrap="square" rtlCol="0">
            <a:spAutoFit/>
          </a:bodyPr>
          <a:lstStyle/>
          <a:p>
            <a:pPr marL="282575" indent="-282575">
              <a:buFont typeface="Arial" panose="020B0604020202020204" pitchFamily="34" charset="0"/>
              <a:buChar char="•"/>
            </a:pPr>
            <a:r>
              <a:rPr lang="en-US" sz="2800" cap="all" dirty="0"/>
              <a:t> </a:t>
            </a:r>
            <a:r>
              <a:rPr lang="en-US" sz="2800" dirty="0"/>
              <a:t>Psalm 48 predicts the final rebellion and God's ultimate victory</a:t>
            </a:r>
            <a:endParaRPr lang="en-US" sz="2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2" name="Rectangle 1">
            <a:extLst>
              <a:ext uri="{FF2B5EF4-FFF2-40B4-BE49-F238E27FC236}">
                <a16:creationId xmlns:a16="http://schemas.microsoft.com/office/drawing/2014/main" id="{0B2907D8-6CA0-4AA9-93AE-70ACBD2FCF04}"/>
              </a:ext>
            </a:extLst>
          </p:cNvPr>
          <p:cNvSpPr/>
          <p:nvPr/>
        </p:nvSpPr>
        <p:spPr>
          <a:xfrm flipH="1" flipV="1">
            <a:off x="4392629" y="3827518"/>
            <a:ext cx="4415501" cy="1077406"/>
          </a:xfrm>
          <a:custGeom>
            <a:avLst/>
            <a:gdLst>
              <a:gd name="connsiteX0" fmla="*/ 0 w 3785787"/>
              <a:gd name="connsiteY0" fmla="*/ 0 h 940038"/>
              <a:gd name="connsiteX1" fmla="*/ 3785787 w 3785787"/>
              <a:gd name="connsiteY1" fmla="*/ 0 h 940038"/>
              <a:gd name="connsiteX2" fmla="*/ 3785787 w 3785787"/>
              <a:gd name="connsiteY2" fmla="*/ 940038 h 940038"/>
              <a:gd name="connsiteX3" fmla="*/ 0 w 3785787"/>
              <a:gd name="connsiteY3" fmla="*/ 940038 h 940038"/>
              <a:gd name="connsiteX4" fmla="*/ 0 w 3785787"/>
              <a:gd name="connsiteY4" fmla="*/ 0 h 940038"/>
              <a:gd name="connsiteX0" fmla="*/ 0 w 3785787"/>
              <a:gd name="connsiteY0" fmla="*/ 0 h 940038"/>
              <a:gd name="connsiteX1" fmla="*/ 3785787 w 3785787"/>
              <a:gd name="connsiteY1" fmla="*/ 0 h 940038"/>
              <a:gd name="connsiteX2" fmla="*/ 3782166 w 3785787"/>
              <a:gd name="connsiteY2" fmla="*/ 239283 h 940038"/>
              <a:gd name="connsiteX3" fmla="*/ 3785787 w 3785787"/>
              <a:gd name="connsiteY3" fmla="*/ 940038 h 940038"/>
              <a:gd name="connsiteX4" fmla="*/ 0 w 3785787"/>
              <a:gd name="connsiteY4" fmla="*/ 940038 h 940038"/>
              <a:gd name="connsiteX5" fmla="*/ 0 w 3785787"/>
              <a:gd name="connsiteY5" fmla="*/ 0 h 940038"/>
              <a:gd name="connsiteX0" fmla="*/ 0 w 3785787"/>
              <a:gd name="connsiteY0" fmla="*/ 0 h 940038"/>
              <a:gd name="connsiteX1" fmla="*/ 3785787 w 3785787"/>
              <a:gd name="connsiteY1" fmla="*/ 0 h 940038"/>
              <a:gd name="connsiteX2" fmla="*/ 3782166 w 3785787"/>
              <a:gd name="connsiteY2" fmla="*/ 239283 h 940038"/>
              <a:gd name="connsiteX3" fmla="*/ 3782166 w 3785787"/>
              <a:gd name="connsiteY3" fmla="*/ 487027 h 940038"/>
              <a:gd name="connsiteX4" fmla="*/ 3785787 w 3785787"/>
              <a:gd name="connsiteY4" fmla="*/ 940038 h 940038"/>
              <a:gd name="connsiteX5" fmla="*/ 0 w 3785787"/>
              <a:gd name="connsiteY5" fmla="*/ 940038 h 940038"/>
              <a:gd name="connsiteX6" fmla="*/ 0 w 3785787"/>
              <a:gd name="connsiteY6" fmla="*/ 0 h 940038"/>
              <a:gd name="connsiteX0" fmla="*/ 0 w 3786671"/>
              <a:gd name="connsiteY0" fmla="*/ 0 h 940038"/>
              <a:gd name="connsiteX1" fmla="*/ 3785787 w 3786671"/>
              <a:gd name="connsiteY1" fmla="*/ 0 h 940038"/>
              <a:gd name="connsiteX2" fmla="*/ 3782166 w 3786671"/>
              <a:gd name="connsiteY2" fmla="*/ 239283 h 940038"/>
              <a:gd name="connsiteX3" fmla="*/ 3782166 w 3786671"/>
              <a:gd name="connsiteY3" fmla="*/ 487027 h 940038"/>
              <a:gd name="connsiteX4" fmla="*/ 3786671 w 3786671"/>
              <a:gd name="connsiteY4" fmla="*/ 721257 h 940038"/>
              <a:gd name="connsiteX5" fmla="*/ 3785787 w 3786671"/>
              <a:gd name="connsiteY5" fmla="*/ 940038 h 940038"/>
              <a:gd name="connsiteX6" fmla="*/ 0 w 3786671"/>
              <a:gd name="connsiteY6" fmla="*/ 940038 h 940038"/>
              <a:gd name="connsiteX7" fmla="*/ 0 w 3786671"/>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782166 w 3953335"/>
              <a:gd name="connsiteY3" fmla="*/ 487027 h 940038"/>
              <a:gd name="connsiteX4" fmla="*/ 3786671 w 3953335"/>
              <a:gd name="connsiteY4" fmla="*/ 721257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786671 w 3953335"/>
              <a:gd name="connsiteY4" fmla="*/ 721257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858742 w 3953335"/>
              <a:gd name="connsiteY4" fmla="*/ 734771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858742 w 3953335"/>
              <a:gd name="connsiteY4" fmla="*/ 734771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858742 w 3953335"/>
              <a:gd name="connsiteY4" fmla="*/ 734771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674060 w 3953335"/>
              <a:gd name="connsiteY4" fmla="*/ 685222 h 940038"/>
              <a:gd name="connsiteX5" fmla="*/ 3785787 w 3953335"/>
              <a:gd name="connsiteY5" fmla="*/ 940038 h 940038"/>
              <a:gd name="connsiteX6" fmla="*/ 0 w 3953335"/>
              <a:gd name="connsiteY6" fmla="*/ 940038 h 940038"/>
              <a:gd name="connsiteX7" fmla="*/ 0 w 3953335"/>
              <a:gd name="connsiteY7" fmla="*/ 0 h 940038"/>
              <a:gd name="connsiteX0" fmla="*/ 0 w 3863247"/>
              <a:gd name="connsiteY0" fmla="*/ 0 h 940038"/>
              <a:gd name="connsiteX1" fmla="*/ 3785787 w 3863247"/>
              <a:gd name="connsiteY1" fmla="*/ 0 h 940038"/>
              <a:gd name="connsiteX2" fmla="*/ 3863247 w 3863247"/>
              <a:gd name="connsiteY2" fmla="*/ 243787 h 940038"/>
              <a:gd name="connsiteX3" fmla="*/ 3656042 w 3863247"/>
              <a:gd name="connsiteY3" fmla="*/ 523062 h 940038"/>
              <a:gd name="connsiteX4" fmla="*/ 3674060 w 3863247"/>
              <a:gd name="connsiteY4" fmla="*/ 685222 h 940038"/>
              <a:gd name="connsiteX5" fmla="*/ 3785787 w 3863247"/>
              <a:gd name="connsiteY5" fmla="*/ 940038 h 940038"/>
              <a:gd name="connsiteX6" fmla="*/ 0 w 3863247"/>
              <a:gd name="connsiteY6" fmla="*/ 940038 h 940038"/>
              <a:gd name="connsiteX7" fmla="*/ 0 w 3863247"/>
              <a:gd name="connsiteY7" fmla="*/ 0 h 940038"/>
              <a:gd name="connsiteX0" fmla="*/ 0 w 3935317"/>
              <a:gd name="connsiteY0" fmla="*/ 0 h 940038"/>
              <a:gd name="connsiteX1" fmla="*/ 3785787 w 3935317"/>
              <a:gd name="connsiteY1" fmla="*/ 0 h 940038"/>
              <a:gd name="connsiteX2" fmla="*/ 3863247 w 3935317"/>
              <a:gd name="connsiteY2" fmla="*/ 243787 h 940038"/>
              <a:gd name="connsiteX3" fmla="*/ 3935317 w 3935317"/>
              <a:gd name="connsiteY3" fmla="*/ 392434 h 940038"/>
              <a:gd name="connsiteX4" fmla="*/ 3674060 w 3935317"/>
              <a:gd name="connsiteY4" fmla="*/ 685222 h 940038"/>
              <a:gd name="connsiteX5" fmla="*/ 3785787 w 3935317"/>
              <a:gd name="connsiteY5" fmla="*/ 940038 h 940038"/>
              <a:gd name="connsiteX6" fmla="*/ 0 w 3935317"/>
              <a:gd name="connsiteY6" fmla="*/ 940038 h 940038"/>
              <a:gd name="connsiteX7" fmla="*/ 0 w 3935317"/>
              <a:gd name="connsiteY7" fmla="*/ 0 h 940038"/>
              <a:gd name="connsiteX0" fmla="*/ 0 w 3935317"/>
              <a:gd name="connsiteY0" fmla="*/ 0 h 940038"/>
              <a:gd name="connsiteX1" fmla="*/ 3785787 w 3935317"/>
              <a:gd name="connsiteY1" fmla="*/ 0 h 940038"/>
              <a:gd name="connsiteX2" fmla="*/ 3863247 w 3935317"/>
              <a:gd name="connsiteY2" fmla="*/ 243787 h 940038"/>
              <a:gd name="connsiteX3" fmla="*/ 3935317 w 3935317"/>
              <a:gd name="connsiteY3" fmla="*/ 392434 h 940038"/>
              <a:gd name="connsiteX4" fmla="*/ 3651538 w 3935317"/>
              <a:gd name="connsiteY4" fmla="*/ 640177 h 940038"/>
              <a:gd name="connsiteX5" fmla="*/ 3785787 w 3935317"/>
              <a:gd name="connsiteY5" fmla="*/ 940038 h 940038"/>
              <a:gd name="connsiteX6" fmla="*/ 0 w 3935317"/>
              <a:gd name="connsiteY6" fmla="*/ 940038 h 940038"/>
              <a:gd name="connsiteX7" fmla="*/ 0 w 3935317"/>
              <a:gd name="connsiteY7" fmla="*/ 0 h 940038"/>
              <a:gd name="connsiteX0" fmla="*/ 0 w 3935317"/>
              <a:gd name="connsiteY0" fmla="*/ 0 h 940038"/>
              <a:gd name="connsiteX1" fmla="*/ 3785787 w 3935317"/>
              <a:gd name="connsiteY1" fmla="*/ 0 h 940038"/>
              <a:gd name="connsiteX2" fmla="*/ 3863247 w 3935317"/>
              <a:gd name="connsiteY2" fmla="*/ 243787 h 940038"/>
              <a:gd name="connsiteX3" fmla="*/ 3935317 w 3935317"/>
              <a:gd name="connsiteY3" fmla="*/ 392434 h 940038"/>
              <a:gd name="connsiteX4" fmla="*/ 3647034 w 3935317"/>
              <a:gd name="connsiteY4" fmla="*/ 626664 h 940038"/>
              <a:gd name="connsiteX5" fmla="*/ 3785787 w 3935317"/>
              <a:gd name="connsiteY5" fmla="*/ 940038 h 940038"/>
              <a:gd name="connsiteX6" fmla="*/ 0 w 3935317"/>
              <a:gd name="connsiteY6" fmla="*/ 940038 h 940038"/>
              <a:gd name="connsiteX7" fmla="*/ 0 w 3935317"/>
              <a:gd name="connsiteY7" fmla="*/ 0 h 940038"/>
              <a:gd name="connsiteX0" fmla="*/ 0 w 3921804"/>
              <a:gd name="connsiteY0" fmla="*/ 0 h 940038"/>
              <a:gd name="connsiteX1" fmla="*/ 3785787 w 3921804"/>
              <a:gd name="connsiteY1" fmla="*/ 0 h 940038"/>
              <a:gd name="connsiteX2" fmla="*/ 3863247 w 3921804"/>
              <a:gd name="connsiteY2" fmla="*/ 243787 h 940038"/>
              <a:gd name="connsiteX3" fmla="*/ 3921804 w 3921804"/>
              <a:gd name="connsiteY3" fmla="*/ 392434 h 940038"/>
              <a:gd name="connsiteX4" fmla="*/ 3647034 w 3921804"/>
              <a:gd name="connsiteY4" fmla="*/ 626664 h 940038"/>
              <a:gd name="connsiteX5" fmla="*/ 3785787 w 3921804"/>
              <a:gd name="connsiteY5" fmla="*/ 940038 h 940038"/>
              <a:gd name="connsiteX6" fmla="*/ 0 w 3921804"/>
              <a:gd name="connsiteY6" fmla="*/ 940038 h 940038"/>
              <a:gd name="connsiteX7" fmla="*/ 0 w 3921804"/>
              <a:gd name="connsiteY7" fmla="*/ 0 h 940038"/>
              <a:gd name="connsiteX0" fmla="*/ 0 w 3921804"/>
              <a:gd name="connsiteY0" fmla="*/ 0 h 940038"/>
              <a:gd name="connsiteX1" fmla="*/ 3785787 w 3921804"/>
              <a:gd name="connsiteY1" fmla="*/ 0 h 940038"/>
              <a:gd name="connsiteX2" fmla="*/ 3741627 w 3921804"/>
              <a:gd name="connsiteY2" fmla="*/ 257300 h 940038"/>
              <a:gd name="connsiteX3" fmla="*/ 3921804 w 3921804"/>
              <a:gd name="connsiteY3" fmla="*/ 392434 h 940038"/>
              <a:gd name="connsiteX4" fmla="*/ 3647034 w 3921804"/>
              <a:gd name="connsiteY4" fmla="*/ 626664 h 940038"/>
              <a:gd name="connsiteX5" fmla="*/ 3785787 w 3921804"/>
              <a:gd name="connsiteY5" fmla="*/ 940038 h 940038"/>
              <a:gd name="connsiteX6" fmla="*/ 0 w 3921804"/>
              <a:gd name="connsiteY6" fmla="*/ 940038 h 940038"/>
              <a:gd name="connsiteX7" fmla="*/ 0 w 3921804"/>
              <a:gd name="connsiteY7" fmla="*/ 0 h 940038"/>
              <a:gd name="connsiteX0" fmla="*/ 0 w 3921804"/>
              <a:gd name="connsiteY0" fmla="*/ 0 h 940038"/>
              <a:gd name="connsiteX1" fmla="*/ 3785787 w 3921804"/>
              <a:gd name="connsiteY1" fmla="*/ 0 h 940038"/>
              <a:gd name="connsiteX2" fmla="*/ 3732618 w 3921804"/>
              <a:gd name="connsiteY2" fmla="*/ 216760 h 940038"/>
              <a:gd name="connsiteX3" fmla="*/ 3921804 w 3921804"/>
              <a:gd name="connsiteY3" fmla="*/ 392434 h 940038"/>
              <a:gd name="connsiteX4" fmla="*/ 3647034 w 3921804"/>
              <a:gd name="connsiteY4" fmla="*/ 626664 h 940038"/>
              <a:gd name="connsiteX5" fmla="*/ 3785787 w 3921804"/>
              <a:gd name="connsiteY5" fmla="*/ 940038 h 940038"/>
              <a:gd name="connsiteX6" fmla="*/ 0 w 3921804"/>
              <a:gd name="connsiteY6" fmla="*/ 940038 h 940038"/>
              <a:gd name="connsiteX7" fmla="*/ 0 w 3921804"/>
              <a:gd name="connsiteY7" fmla="*/ 0 h 940038"/>
              <a:gd name="connsiteX0" fmla="*/ 0 w 3899281"/>
              <a:gd name="connsiteY0" fmla="*/ 0 h 940038"/>
              <a:gd name="connsiteX1" fmla="*/ 3785787 w 3899281"/>
              <a:gd name="connsiteY1" fmla="*/ 0 h 940038"/>
              <a:gd name="connsiteX2" fmla="*/ 3732618 w 3899281"/>
              <a:gd name="connsiteY2" fmla="*/ 216760 h 940038"/>
              <a:gd name="connsiteX3" fmla="*/ 3899281 w 3899281"/>
              <a:gd name="connsiteY3" fmla="*/ 405947 h 940038"/>
              <a:gd name="connsiteX4" fmla="*/ 3647034 w 3899281"/>
              <a:gd name="connsiteY4" fmla="*/ 626664 h 940038"/>
              <a:gd name="connsiteX5" fmla="*/ 3785787 w 3899281"/>
              <a:gd name="connsiteY5" fmla="*/ 940038 h 940038"/>
              <a:gd name="connsiteX6" fmla="*/ 0 w 3899281"/>
              <a:gd name="connsiteY6" fmla="*/ 940038 h 940038"/>
              <a:gd name="connsiteX7" fmla="*/ 0 w 3899281"/>
              <a:gd name="connsiteY7" fmla="*/ 0 h 940038"/>
              <a:gd name="connsiteX0" fmla="*/ 0 w 3899281"/>
              <a:gd name="connsiteY0" fmla="*/ 0 h 940038"/>
              <a:gd name="connsiteX1" fmla="*/ 3785787 w 3899281"/>
              <a:gd name="connsiteY1" fmla="*/ 0 h 940038"/>
              <a:gd name="connsiteX2" fmla="*/ 3732618 w 3899281"/>
              <a:gd name="connsiteY2" fmla="*/ 216760 h 940038"/>
              <a:gd name="connsiteX3" fmla="*/ 3899281 w 3899281"/>
              <a:gd name="connsiteY3" fmla="*/ 405947 h 940038"/>
              <a:gd name="connsiteX4" fmla="*/ 3638025 w 3899281"/>
              <a:gd name="connsiteY4" fmla="*/ 640177 h 940038"/>
              <a:gd name="connsiteX5" fmla="*/ 3785787 w 3899281"/>
              <a:gd name="connsiteY5" fmla="*/ 940038 h 940038"/>
              <a:gd name="connsiteX6" fmla="*/ 0 w 3899281"/>
              <a:gd name="connsiteY6" fmla="*/ 940038 h 940038"/>
              <a:gd name="connsiteX7" fmla="*/ 0 w 3899281"/>
              <a:gd name="connsiteY7" fmla="*/ 0 h 940038"/>
              <a:gd name="connsiteX0" fmla="*/ 24 w 3899305"/>
              <a:gd name="connsiteY0" fmla="*/ 0 h 940038"/>
              <a:gd name="connsiteX1" fmla="*/ 3785811 w 3899305"/>
              <a:gd name="connsiteY1" fmla="*/ 0 h 940038"/>
              <a:gd name="connsiteX2" fmla="*/ 3732642 w 3899305"/>
              <a:gd name="connsiteY2" fmla="*/ 216760 h 940038"/>
              <a:gd name="connsiteX3" fmla="*/ 3899305 w 3899305"/>
              <a:gd name="connsiteY3" fmla="*/ 405947 h 940038"/>
              <a:gd name="connsiteX4" fmla="*/ 3638049 w 3899305"/>
              <a:gd name="connsiteY4" fmla="*/ 640177 h 940038"/>
              <a:gd name="connsiteX5" fmla="*/ 3785811 w 3899305"/>
              <a:gd name="connsiteY5" fmla="*/ 940038 h 940038"/>
              <a:gd name="connsiteX6" fmla="*/ 24 w 3899305"/>
              <a:gd name="connsiteY6" fmla="*/ 940038 h 940038"/>
              <a:gd name="connsiteX7" fmla="*/ 0 w 3899305"/>
              <a:gd name="connsiteY7" fmla="*/ 470896 h 940038"/>
              <a:gd name="connsiteX8" fmla="*/ 24 w 3899305"/>
              <a:gd name="connsiteY8" fmla="*/ 0 h 940038"/>
              <a:gd name="connsiteX0" fmla="*/ 77495 w 3976776"/>
              <a:gd name="connsiteY0" fmla="*/ 0 h 940038"/>
              <a:gd name="connsiteX1" fmla="*/ 3863282 w 3976776"/>
              <a:gd name="connsiteY1" fmla="*/ 0 h 940038"/>
              <a:gd name="connsiteX2" fmla="*/ 3810113 w 3976776"/>
              <a:gd name="connsiteY2" fmla="*/ 216760 h 940038"/>
              <a:gd name="connsiteX3" fmla="*/ 3976776 w 3976776"/>
              <a:gd name="connsiteY3" fmla="*/ 405947 h 940038"/>
              <a:gd name="connsiteX4" fmla="*/ 3715520 w 3976776"/>
              <a:gd name="connsiteY4" fmla="*/ 640177 h 940038"/>
              <a:gd name="connsiteX5" fmla="*/ 3863282 w 3976776"/>
              <a:gd name="connsiteY5" fmla="*/ 940038 h 940038"/>
              <a:gd name="connsiteX6" fmla="*/ 77495 w 3976776"/>
              <a:gd name="connsiteY6" fmla="*/ 940038 h 940038"/>
              <a:gd name="connsiteX7" fmla="*/ 0 w 3976776"/>
              <a:gd name="connsiteY7" fmla="*/ 463118 h 940038"/>
              <a:gd name="connsiteX8" fmla="*/ 77495 w 3976776"/>
              <a:gd name="connsiteY8" fmla="*/ 0 h 940038"/>
              <a:gd name="connsiteX0" fmla="*/ 77495 w 3976776"/>
              <a:gd name="connsiteY0" fmla="*/ 0 h 940038"/>
              <a:gd name="connsiteX1" fmla="*/ 3863282 w 3976776"/>
              <a:gd name="connsiteY1" fmla="*/ 0 h 940038"/>
              <a:gd name="connsiteX2" fmla="*/ 3810113 w 3976776"/>
              <a:gd name="connsiteY2" fmla="*/ 216760 h 940038"/>
              <a:gd name="connsiteX3" fmla="*/ 3976776 w 3976776"/>
              <a:gd name="connsiteY3" fmla="*/ 405947 h 940038"/>
              <a:gd name="connsiteX4" fmla="*/ 3715520 w 3976776"/>
              <a:gd name="connsiteY4" fmla="*/ 640177 h 940038"/>
              <a:gd name="connsiteX5" fmla="*/ 3863282 w 3976776"/>
              <a:gd name="connsiteY5" fmla="*/ 940038 h 940038"/>
              <a:gd name="connsiteX6" fmla="*/ 77495 w 3976776"/>
              <a:gd name="connsiteY6" fmla="*/ 940038 h 940038"/>
              <a:gd name="connsiteX7" fmla="*/ 0 w 3976776"/>
              <a:gd name="connsiteY7" fmla="*/ 463118 h 940038"/>
              <a:gd name="connsiteX8" fmla="*/ 77495 w 3976776"/>
              <a:gd name="connsiteY8" fmla="*/ 0 h 940038"/>
              <a:gd name="connsiteX0" fmla="*/ 77495 w 3976776"/>
              <a:gd name="connsiteY0" fmla="*/ 0 h 940038"/>
              <a:gd name="connsiteX1" fmla="*/ 3863282 w 3976776"/>
              <a:gd name="connsiteY1" fmla="*/ 0 h 940038"/>
              <a:gd name="connsiteX2" fmla="*/ 3810113 w 3976776"/>
              <a:gd name="connsiteY2" fmla="*/ 216760 h 940038"/>
              <a:gd name="connsiteX3" fmla="*/ 3976776 w 3976776"/>
              <a:gd name="connsiteY3" fmla="*/ 405947 h 940038"/>
              <a:gd name="connsiteX4" fmla="*/ 3715520 w 3976776"/>
              <a:gd name="connsiteY4" fmla="*/ 640177 h 940038"/>
              <a:gd name="connsiteX5" fmla="*/ 3863282 w 3976776"/>
              <a:gd name="connsiteY5" fmla="*/ 940038 h 940038"/>
              <a:gd name="connsiteX6" fmla="*/ 77495 w 3976776"/>
              <a:gd name="connsiteY6" fmla="*/ 940038 h 940038"/>
              <a:gd name="connsiteX7" fmla="*/ 0 w 3976776"/>
              <a:gd name="connsiteY7" fmla="*/ 463118 h 940038"/>
              <a:gd name="connsiteX8" fmla="*/ 77495 w 3976776"/>
              <a:gd name="connsiteY8" fmla="*/ 0 h 940038"/>
              <a:gd name="connsiteX0" fmla="*/ 77495 w 3976776"/>
              <a:gd name="connsiteY0" fmla="*/ 0 h 940038"/>
              <a:gd name="connsiteX1" fmla="*/ 3863282 w 3976776"/>
              <a:gd name="connsiteY1" fmla="*/ 0 h 940038"/>
              <a:gd name="connsiteX2" fmla="*/ 3810113 w 3976776"/>
              <a:gd name="connsiteY2" fmla="*/ 216760 h 940038"/>
              <a:gd name="connsiteX3" fmla="*/ 3976776 w 3976776"/>
              <a:gd name="connsiteY3" fmla="*/ 405947 h 940038"/>
              <a:gd name="connsiteX4" fmla="*/ 3715520 w 3976776"/>
              <a:gd name="connsiteY4" fmla="*/ 640177 h 940038"/>
              <a:gd name="connsiteX5" fmla="*/ 3863282 w 3976776"/>
              <a:gd name="connsiteY5" fmla="*/ 940038 h 940038"/>
              <a:gd name="connsiteX6" fmla="*/ 143248 w 3976776"/>
              <a:gd name="connsiteY6" fmla="*/ 939521 h 940038"/>
              <a:gd name="connsiteX7" fmla="*/ 77495 w 3976776"/>
              <a:gd name="connsiteY7" fmla="*/ 940038 h 940038"/>
              <a:gd name="connsiteX8" fmla="*/ 0 w 3976776"/>
              <a:gd name="connsiteY8" fmla="*/ 463118 h 940038"/>
              <a:gd name="connsiteX9" fmla="*/ 77495 w 3976776"/>
              <a:gd name="connsiteY9" fmla="*/ 0 h 940038"/>
              <a:gd name="connsiteX0" fmla="*/ 77495 w 3976776"/>
              <a:gd name="connsiteY0" fmla="*/ 0 h 940038"/>
              <a:gd name="connsiteX1" fmla="*/ 3863282 w 3976776"/>
              <a:gd name="connsiteY1" fmla="*/ 0 h 940038"/>
              <a:gd name="connsiteX2" fmla="*/ 3810113 w 3976776"/>
              <a:gd name="connsiteY2" fmla="*/ 216760 h 940038"/>
              <a:gd name="connsiteX3" fmla="*/ 3976776 w 3976776"/>
              <a:gd name="connsiteY3" fmla="*/ 405947 h 940038"/>
              <a:gd name="connsiteX4" fmla="*/ 3715520 w 3976776"/>
              <a:gd name="connsiteY4" fmla="*/ 640177 h 940038"/>
              <a:gd name="connsiteX5" fmla="*/ 3863282 w 3976776"/>
              <a:gd name="connsiteY5" fmla="*/ 940038 h 940038"/>
              <a:gd name="connsiteX6" fmla="*/ 140324 w 3976776"/>
              <a:gd name="connsiteY6" fmla="*/ 939521 h 940038"/>
              <a:gd name="connsiteX7" fmla="*/ 77495 w 3976776"/>
              <a:gd name="connsiteY7" fmla="*/ 940038 h 940038"/>
              <a:gd name="connsiteX8" fmla="*/ 0 w 3976776"/>
              <a:gd name="connsiteY8" fmla="*/ 463118 h 940038"/>
              <a:gd name="connsiteX9" fmla="*/ 77495 w 3976776"/>
              <a:gd name="connsiteY9" fmla="*/ 0 h 940038"/>
              <a:gd name="connsiteX0" fmla="*/ 77495 w 3976776"/>
              <a:gd name="connsiteY0" fmla="*/ 0 h 1118933"/>
              <a:gd name="connsiteX1" fmla="*/ 3863282 w 3976776"/>
              <a:gd name="connsiteY1" fmla="*/ 0 h 1118933"/>
              <a:gd name="connsiteX2" fmla="*/ 3810113 w 3976776"/>
              <a:gd name="connsiteY2" fmla="*/ 216760 h 1118933"/>
              <a:gd name="connsiteX3" fmla="*/ 3976776 w 3976776"/>
              <a:gd name="connsiteY3" fmla="*/ 405947 h 1118933"/>
              <a:gd name="connsiteX4" fmla="*/ 3715520 w 3976776"/>
              <a:gd name="connsiteY4" fmla="*/ 640177 h 1118933"/>
              <a:gd name="connsiteX5" fmla="*/ 3863282 w 3976776"/>
              <a:gd name="connsiteY5" fmla="*/ 940038 h 1118933"/>
              <a:gd name="connsiteX6" fmla="*/ 140324 w 3976776"/>
              <a:gd name="connsiteY6" fmla="*/ 939521 h 1118933"/>
              <a:gd name="connsiteX7" fmla="*/ 141810 w 3976776"/>
              <a:gd name="connsiteY7" fmla="*/ 1118933 h 1118933"/>
              <a:gd name="connsiteX8" fmla="*/ 0 w 3976776"/>
              <a:gd name="connsiteY8" fmla="*/ 463118 h 1118933"/>
              <a:gd name="connsiteX9" fmla="*/ 77495 w 3976776"/>
              <a:gd name="connsiteY9" fmla="*/ 0 h 1118933"/>
              <a:gd name="connsiteX0" fmla="*/ 116962 w 4016243"/>
              <a:gd name="connsiteY0" fmla="*/ 0 h 1118933"/>
              <a:gd name="connsiteX1" fmla="*/ 3902749 w 4016243"/>
              <a:gd name="connsiteY1" fmla="*/ 0 h 1118933"/>
              <a:gd name="connsiteX2" fmla="*/ 3849580 w 4016243"/>
              <a:gd name="connsiteY2" fmla="*/ 216760 h 1118933"/>
              <a:gd name="connsiteX3" fmla="*/ 4016243 w 4016243"/>
              <a:gd name="connsiteY3" fmla="*/ 405947 h 1118933"/>
              <a:gd name="connsiteX4" fmla="*/ 3754987 w 4016243"/>
              <a:gd name="connsiteY4" fmla="*/ 640177 h 1118933"/>
              <a:gd name="connsiteX5" fmla="*/ 3902749 w 4016243"/>
              <a:gd name="connsiteY5" fmla="*/ 940038 h 1118933"/>
              <a:gd name="connsiteX6" fmla="*/ 179791 w 4016243"/>
              <a:gd name="connsiteY6" fmla="*/ 939521 h 1118933"/>
              <a:gd name="connsiteX7" fmla="*/ 181277 w 4016243"/>
              <a:gd name="connsiteY7" fmla="*/ 1118933 h 1118933"/>
              <a:gd name="connsiteX8" fmla="*/ 0 w 4016243"/>
              <a:gd name="connsiteY8" fmla="*/ 470896 h 1118933"/>
              <a:gd name="connsiteX9" fmla="*/ 116962 w 4016243"/>
              <a:gd name="connsiteY9" fmla="*/ 0 h 1118933"/>
              <a:gd name="connsiteX0" fmla="*/ 116962 w 4016243"/>
              <a:gd name="connsiteY0" fmla="*/ 0 h 1118933"/>
              <a:gd name="connsiteX1" fmla="*/ 162251 w 4016243"/>
              <a:gd name="connsiteY1" fmla="*/ 325 h 1118933"/>
              <a:gd name="connsiteX2" fmla="*/ 3902749 w 4016243"/>
              <a:gd name="connsiteY2" fmla="*/ 0 h 1118933"/>
              <a:gd name="connsiteX3" fmla="*/ 3849580 w 4016243"/>
              <a:gd name="connsiteY3" fmla="*/ 216760 h 1118933"/>
              <a:gd name="connsiteX4" fmla="*/ 4016243 w 4016243"/>
              <a:gd name="connsiteY4" fmla="*/ 405947 h 1118933"/>
              <a:gd name="connsiteX5" fmla="*/ 3754987 w 4016243"/>
              <a:gd name="connsiteY5" fmla="*/ 640177 h 1118933"/>
              <a:gd name="connsiteX6" fmla="*/ 3902749 w 4016243"/>
              <a:gd name="connsiteY6" fmla="*/ 940038 h 1118933"/>
              <a:gd name="connsiteX7" fmla="*/ 179791 w 4016243"/>
              <a:gd name="connsiteY7" fmla="*/ 939521 h 1118933"/>
              <a:gd name="connsiteX8" fmla="*/ 181277 w 4016243"/>
              <a:gd name="connsiteY8" fmla="*/ 1118933 h 1118933"/>
              <a:gd name="connsiteX9" fmla="*/ 0 w 4016243"/>
              <a:gd name="connsiteY9" fmla="*/ 470896 h 1118933"/>
              <a:gd name="connsiteX10" fmla="*/ 116962 w 4016243"/>
              <a:gd name="connsiteY10" fmla="*/ 0 h 1118933"/>
              <a:gd name="connsiteX0" fmla="*/ 154966 w 4016243"/>
              <a:gd name="connsiteY0" fmla="*/ 0 h 1303661"/>
              <a:gd name="connsiteX1" fmla="*/ 162251 w 4016243"/>
              <a:gd name="connsiteY1" fmla="*/ 185053 h 1303661"/>
              <a:gd name="connsiteX2" fmla="*/ 3902749 w 4016243"/>
              <a:gd name="connsiteY2" fmla="*/ 184728 h 1303661"/>
              <a:gd name="connsiteX3" fmla="*/ 3849580 w 4016243"/>
              <a:gd name="connsiteY3" fmla="*/ 401488 h 1303661"/>
              <a:gd name="connsiteX4" fmla="*/ 4016243 w 4016243"/>
              <a:gd name="connsiteY4" fmla="*/ 590675 h 1303661"/>
              <a:gd name="connsiteX5" fmla="*/ 3754987 w 4016243"/>
              <a:gd name="connsiteY5" fmla="*/ 824905 h 1303661"/>
              <a:gd name="connsiteX6" fmla="*/ 3902749 w 4016243"/>
              <a:gd name="connsiteY6" fmla="*/ 1124766 h 1303661"/>
              <a:gd name="connsiteX7" fmla="*/ 179791 w 4016243"/>
              <a:gd name="connsiteY7" fmla="*/ 1124249 h 1303661"/>
              <a:gd name="connsiteX8" fmla="*/ 181277 w 4016243"/>
              <a:gd name="connsiteY8" fmla="*/ 1303661 h 1303661"/>
              <a:gd name="connsiteX9" fmla="*/ 0 w 4016243"/>
              <a:gd name="connsiteY9" fmla="*/ 655624 h 1303661"/>
              <a:gd name="connsiteX10" fmla="*/ 154966 w 4016243"/>
              <a:gd name="connsiteY10" fmla="*/ 0 h 130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16243" h="1303661">
                <a:moveTo>
                  <a:pt x="154966" y="0"/>
                </a:moveTo>
                <a:lnTo>
                  <a:pt x="162251" y="185053"/>
                </a:lnTo>
                <a:lnTo>
                  <a:pt x="3902749" y="184728"/>
                </a:lnTo>
                <a:lnTo>
                  <a:pt x="3849580" y="401488"/>
                </a:lnTo>
                <a:lnTo>
                  <a:pt x="4016243" y="590675"/>
                </a:lnTo>
                <a:lnTo>
                  <a:pt x="3754987" y="824905"/>
                </a:lnTo>
                <a:lnTo>
                  <a:pt x="3902749" y="1124766"/>
                </a:lnTo>
                <a:lnTo>
                  <a:pt x="179791" y="1124249"/>
                </a:lnTo>
                <a:cubicBezTo>
                  <a:pt x="180286" y="1184053"/>
                  <a:pt x="180782" y="1243857"/>
                  <a:pt x="181277" y="1303661"/>
                </a:cubicBezTo>
                <a:lnTo>
                  <a:pt x="0" y="655624"/>
                </a:lnTo>
                <a:lnTo>
                  <a:pt x="154966"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a:extLst>
              <a:ext uri="{FF2B5EF4-FFF2-40B4-BE49-F238E27FC236}">
                <a16:creationId xmlns:a16="http://schemas.microsoft.com/office/drawing/2014/main" id="{5E85E7F8-2F08-448A-AA2C-7B4C6FC47FF2}"/>
              </a:ext>
            </a:extLst>
          </p:cNvPr>
          <p:cNvSpPr/>
          <p:nvPr/>
        </p:nvSpPr>
        <p:spPr>
          <a:xfrm>
            <a:off x="470019" y="3971611"/>
            <a:ext cx="3953335" cy="776891"/>
          </a:xfrm>
          <a:custGeom>
            <a:avLst/>
            <a:gdLst>
              <a:gd name="connsiteX0" fmla="*/ 0 w 3785787"/>
              <a:gd name="connsiteY0" fmla="*/ 0 h 940038"/>
              <a:gd name="connsiteX1" fmla="*/ 3785787 w 3785787"/>
              <a:gd name="connsiteY1" fmla="*/ 0 h 940038"/>
              <a:gd name="connsiteX2" fmla="*/ 3785787 w 3785787"/>
              <a:gd name="connsiteY2" fmla="*/ 940038 h 940038"/>
              <a:gd name="connsiteX3" fmla="*/ 0 w 3785787"/>
              <a:gd name="connsiteY3" fmla="*/ 940038 h 940038"/>
              <a:gd name="connsiteX4" fmla="*/ 0 w 3785787"/>
              <a:gd name="connsiteY4" fmla="*/ 0 h 940038"/>
              <a:gd name="connsiteX0" fmla="*/ 0 w 3785787"/>
              <a:gd name="connsiteY0" fmla="*/ 0 h 940038"/>
              <a:gd name="connsiteX1" fmla="*/ 3785787 w 3785787"/>
              <a:gd name="connsiteY1" fmla="*/ 0 h 940038"/>
              <a:gd name="connsiteX2" fmla="*/ 3782166 w 3785787"/>
              <a:gd name="connsiteY2" fmla="*/ 239283 h 940038"/>
              <a:gd name="connsiteX3" fmla="*/ 3785787 w 3785787"/>
              <a:gd name="connsiteY3" fmla="*/ 940038 h 940038"/>
              <a:gd name="connsiteX4" fmla="*/ 0 w 3785787"/>
              <a:gd name="connsiteY4" fmla="*/ 940038 h 940038"/>
              <a:gd name="connsiteX5" fmla="*/ 0 w 3785787"/>
              <a:gd name="connsiteY5" fmla="*/ 0 h 940038"/>
              <a:gd name="connsiteX0" fmla="*/ 0 w 3785787"/>
              <a:gd name="connsiteY0" fmla="*/ 0 h 940038"/>
              <a:gd name="connsiteX1" fmla="*/ 3785787 w 3785787"/>
              <a:gd name="connsiteY1" fmla="*/ 0 h 940038"/>
              <a:gd name="connsiteX2" fmla="*/ 3782166 w 3785787"/>
              <a:gd name="connsiteY2" fmla="*/ 239283 h 940038"/>
              <a:gd name="connsiteX3" fmla="*/ 3782166 w 3785787"/>
              <a:gd name="connsiteY3" fmla="*/ 487027 h 940038"/>
              <a:gd name="connsiteX4" fmla="*/ 3785787 w 3785787"/>
              <a:gd name="connsiteY4" fmla="*/ 940038 h 940038"/>
              <a:gd name="connsiteX5" fmla="*/ 0 w 3785787"/>
              <a:gd name="connsiteY5" fmla="*/ 940038 h 940038"/>
              <a:gd name="connsiteX6" fmla="*/ 0 w 3785787"/>
              <a:gd name="connsiteY6" fmla="*/ 0 h 940038"/>
              <a:gd name="connsiteX0" fmla="*/ 0 w 3786671"/>
              <a:gd name="connsiteY0" fmla="*/ 0 h 940038"/>
              <a:gd name="connsiteX1" fmla="*/ 3785787 w 3786671"/>
              <a:gd name="connsiteY1" fmla="*/ 0 h 940038"/>
              <a:gd name="connsiteX2" fmla="*/ 3782166 w 3786671"/>
              <a:gd name="connsiteY2" fmla="*/ 239283 h 940038"/>
              <a:gd name="connsiteX3" fmla="*/ 3782166 w 3786671"/>
              <a:gd name="connsiteY3" fmla="*/ 487027 h 940038"/>
              <a:gd name="connsiteX4" fmla="*/ 3786671 w 3786671"/>
              <a:gd name="connsiteY4" fmla="*/ 721257 h 940038"/>
              <a:gd name="connsiteX5" fmla="*/ 3785787 w 3786671"/>
              <a:gd name="connsiteY5" fmla="*/ 940038 h 940038"/>
              <a:gd name="connsiteX6" fmla="*/ 0 w 3786671"/>
              <a:gd name="connsiteY6" fmla="*/ 940038 h 940038"/>
              <a:gd name="connsiteX7" fmla="*/ 0 w 3786671"/>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782166 w 3953335"/>
              <a:gd name="connsiteY3" fmla="*/ 487027 h 940038"/>
              <a:gd name="connsiteX4" fmla="*/ 3786671 w 3953335"/>
              <a:gd name="connsiteY4" fmla="*/ 721257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786671 w 3953335"/>
              <a:gd name="connsiteY4" fmla="*/ 721257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858742 w 3953335"/>
              <a:gd name="connsiteY4" fmla="*/ 734771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858742 w 3953335"/>
              <a:gd name="connsiteY4" fmla="*/ 734771 h 940038"/>
              <a:gd name="connsiteX5" fmla="*/ 3785787 w 3953335"/>
              <a:gd name="connsiteY5" fmla="*/ 940038 h 940038"/>
              <a:gd name="connsiteX6" fmla="*/ 0 w 3953335"/>
              <a:gd name="connsiteY6" fmla="*/ 940038 h 940038"/>
              <a:gd name="connsiteX7" fmla="*/ 0 w 3953335"/>
              <a:gd name="connsiteY7" fmla="*/ 0 h 940038"/>
              <a:gd name="connsiteX0" fmla="*/ 0 w 3953335"/>
              <a:gd name="connsiteY0" fmla="*/ 0 h 940038"/>
              <a:gd name="connsiteX1" fmla="*/ 3785787 w 3953335"/>
              <a:gd name="connsiteY1" fmla="*/ 0 h 940038"/>
              <a:gd name="connsiteX2" fmla="*/ 3953335 w 3953335"/>
              <a:gd name="connsiteY2" fmla="*/ 270814 h 940038"/>
              <a:gd name="connsiteX3" fmla="*/ 3656042 w 3953335"/>
              <a:gd name="connsiteY3" fmla="*/ 523062 h 940038"/>
              <a:gd name="connsiteX4" fmla="*/ 3858742 w 3953335"/>
              <a:gd name="connsiteY4" fmla="*/ 734771 h 940038"/>
              <a:gd name="connsiteX5" fmla="*/ 3785787 w 3953335"/>
              <a:gd name="connsiteY5" fmla="*/ 940038 h 940038"/>
              <a:gd name="connsiteX6" fmla="*/ 0 w 3953335"/>
              <a:gd name="connsiteY6" fmla="*/ 940038 h 940038"/>
              <a:gd name="connsiteX7" fmla="*/ 0 w 3953335"/>
              <a:gd name="connsiteY7" fmla="*/ 0 h 940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3335" h="940038">
                <a:moveTo>
                  <a:pt x="0" y="0"/>
                </a:moveTo>
                <a:lnTo>
                  <a:pt x="3785787" y="0"/>
                </a:lnTo>
                <a:lnTo>
                  <a:pt x="3953335" y="270814"/>
                </a:lnTo>
                <a:lnTo>
                  <a:pt x="3656042" y="523062"/>
                </a:lnTo>
                <a:lnTo>
                  <a:pt x="3858742" y="734771"/>
                </a:lnTo>
                <a:lnTo>
                  <a:pt x="3785787" y="940038"/>
                </a:lnTo>
                <a:lnTo>
                  <a:pt x="0" y="940038"/>
                </a:lnTo>
                <a:lnTo>
                  <a:pt x="0" y="0"/>
                </a:lnTo>
                <a:close/>
              </a:path>
            </a:pathLst>
          </a:custGeom>
          <a:blipFill dpi="0" rotWithShape="1">
            <a:blip r:embed="rId4">
              <a:extLst>
                <a:ext uri="{28A0092B-C50C-407E-A947-70E740481C1C}">
                  <a14:useLocalDpi xmlns:a14="http://schemas.microsoft.com/office/drawing/2010/main" val="0"/>
                </a:ext>
              </a:extLst>
            </a:blip>
            <a:srcRect/>
            <a:stretch>
              <a:fillRect/>
            </a:stretch>
          </a:blipFill>
          <a:ln w="28575">
            <a:solidFill>
              <a:schemeClr val="accent4">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73FEA4F7-10FE-454B-9FB1-1CB977416325}"/>
              </a:ext>
            </a:extLst>
          </p:cNvPr>
          <p:cNvSpPr/>
          <p:nvPr/>
        </p:nvSpPr>
        <p:spPr>
          <a:xfrm>
            <a:off x="2921352" y="3998323"/>
            <a:ext cx="1431792" cy="713532"/>
          </a:xfrm>
          <a:custGeom>
            <a:avLst/>
            <a:gdLst>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19332 w 1112271"/>
              <a:gd name="connsiteY4" fmla="*/ 599606 h 731520"/>
              <a:gd name="connsiteX5" fmla="*/ 965367 w 1112271"/>
              <a:gd name="connsiteY5" fmla="*/ 695543 h 731520"/>
              <a:gd name="connsiteX6" fmla="*/ 41973 w 1112271"/>
              <a:gd name="connsiteY6" fmla="*/ 731520 h 731520"/>
              <a:gd name="connsiteX7" fmla="*/ 0 w 1112271"/>
              <a:gd name="connsiteY7" fmla="*/ 0 h 731520"/>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28326 w 1112271"/>
              <a:gd name="connsiteY4" fmla="*/ 605602 h 731520"/>
              <a:gd name="connsiteX5" fmla="*/ 965367 w 1112271"/>
              <a:gd name="connsiteY5" fmla="*/ 695543 h 731520"/>
              <a:gd name="connsiteX6" fmla="*/ 41973 w 1112271"/>
              <a:gd name="connsiteY6" fmla="*/ 731520 h 731520"/>
              <a:gd name="connsiteX7" fmla="*/ 0 w 1112271"/>
              <a:gd name="connsiteY7" fmla="*/ 0 h 731520"/>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28326 w 1112271"/>
              <a:gd name="connsiteY4" fmla="*/ 605602 h 731520"/>
              <a:gd name="connsiteX5" fmla="*/ 974361 w 1112271"/>
              <a:gd name="connsiteY5" fmla="*/ 725523 h 731520"/>
              <a:gd name="connsiteX6" fmla="*/ 41973 w 1112271"/>
              <a:gd name="connsiteY6" fmla="*/ 731520 h 731520"/>
              <a:gd name="connsiteX7" fmla="*/ 0 w 1112271"/>
              <a:gd name="connsiteY7" fmla="*/ 0 h 731520"/>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31324 w 1112271"/>
              <a:gd name="connsiteY4" fmla="*/ 605602 h 731520"/>
              <a:gd name="connsiteX5" fmla="*/ 974361 w 1112271"/>
              <a:gd name="connsiteY5" fmla="*/ 725523 h 731520"/>
              <a:gd name="connsiteX6" fmla="*/ 41973 w 1112271"/>
              <a:gd name="connsiteY6" fmla="*/ 731520 h 731520"/>
              <a:gd name="connsiteX7" fmla="*/ 0 w 1112271"/>
              <a:gd name="connsiteY7" fmla="*/ 0 h 731520"/>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31324 w 1112271"/>
              <a:gd name="connsiteY4" fmla="*/ 605602 h 731520"/>
              <a:gd name="connsiteX5" fmla="*/ 974361 w 1112271"/>
              <a:gd name="connsiteY5" fmla="*/ 725523 h 731520"/>
              <a:gd name="connsiteX6" fmla="*/ 11993 w 1112271"/>
              <a:gd name="connsiteY6" fmla="*/ 731520 h 731520"/>
              <a:gd name="connsiteX7" fmla="*/ 0 w 1112271"/>
              <a:gd name="connsiteY7" fmla="*/ 0 h 731520"/>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31324 w 1112271"/>
              <a:gd name="connsiteY4" fmla="*/ 605602 h 731520"/>
              <a:gd name="connsiteX5" fmla="*/ 980357 w 1112271"/>
              <a:gd name="connsiteY5" fmla="*/ 731520 h 731520"/>
              <a:gd name="connsiteX6" fmla="*/ 11993 w 1112271"/>
              <a:gd name="connsiteY6" fmla="*/ 731520 h 731520"/>
              <a:gd name="connsiteX7" fmla="*/ 0 w 1112271"/>
              <a:gd name="connsiteY7" fmla="*/ 0 h 731520"/>
              <a:gd name="connsiteX0" fmla="*/ 0 w 1112271"/>
              <a:gd name="connsiteY0" fmla="*/ 0 h 731520"/>
              <a:gd name="connsiteX1" fmla="*/ 995347 w 1112271"/>
              <a:gd name="connsiteY1" fmla="*/ 17988 h 731520"/>
              <a:gd name="connsiteX2" fmla="*/ 1112271 w 1112271"/>
              <a:gd name="connsiteY2" fmla="*/ 197870 h 731520"/>
              <a:gd name="connsiteX3" fmla="*/ 794479 w 1112271"/>
              <a:gd name="connsiteY3" fmla="*/ 410730 h 731520"/>
              <a:gd name="connsiteX4" fmla="*/ 1031324 w 1112271"/>
              <a:gd name="connsiteY4" fmla="*/ 605602 h 731520"/>
              <a:gd name="connsiteX5" fmla="*/ 980357 w 1112271"/>
              <a:gd name="connsiteY5" fmla="*/ 731520 h 731520"/>
              <a:gd name="connsiteX6" fmla="*/ 11993 w 1112271"/>
              <a:gd name="connsiteY6" fmla="*/ 731520 h 731520"/>
              <a:gd name="connsiteX7" fmla="*/ 0 w 1112271"/>
              <a:gd name="connsiteY7" fmla="*/ 0 h 731520"/>
              <a:gd name="connsiteX0" fmla="*/ 0 w 1112271"/>
              <a:gd name="connsiteY0" fmla="*/ 2998 h 713532"/>
              <a:gd name="connsiteX1" fmla="*/ 995347 w 1112271"/>
              <a:gd name="connsiteY1" fmla="*/ 0 h 713532"/>
              <a:gd name="connsiteX2" fmla="*/ 1112271 w 1112271"/>
              <a:gd name="connsiteY2" fmla="*/ 179882 h 713532"/>
              <a:gd name="connsiteX3" fmla="*/ 794479 w 1112271"/>
              <a:gd name="connsiteY3" fmla="*/ 392742 h 713532"/>
              <a:gd name="connsiteX4" fmla="*/ 1031324 w 1112271"/>
              <a:gd name="connsiteY4" fmla="*/ 587614 h 713532"/>
              <a:gd name="connsiteX5" fmla="*/ 980357 w 1112271"/>
              <a:gd name="connsiteY5" fmla="*/ 713532 h 713532"/>
              <a:gd name="connsiteX6" fmla="*/ 11993 w 1112271"/>
              <a:gd name="connsiteY6" fmla="*/ 713532 h 713532"/>
              <a:gd name="connsiteX7" fmla="*/ 0 w 1112271"/>
              <a:gd name="connsiteY7" fmla="*/ 2998 h 713532"/>
              <a:gd name="connsiteX0" fmla="*/ 0 w 1431792"/>
              <a:gd name="connsiteY0" fmla="*/ 2998 h 713532"/>
              <a:gd name="connsiteX1" fmla="*/ 1314868 w 1431792"/>
              <a:gd name="connsiteY1" fmla="*/ 0 h 713532"/>
              <a:gd name="connsiteX2" fmla="*/ 1431792 w 1431792"/>
              <a:gd name="connsiteY2" fmla="*/ 179882 h 713532"/>
              <a:gd name="connsiteX3" fmla="*/ 1114000 w 1431792"/>
              <a:gd name="connsiteY3" fmla="*/ 392742 h 713532"/>
              <a:gd name="connsiteX4" fmla="*/ 1350845 w 1431792"/>
              <a:gd name="connsiteY4" fmla="*/ 587614 h 713532"/>
              <a:gd name="connsiteX5" fmla="*/ 1299878 w 1431792"/>
              <a:gd name="connsiteY5" fmla="*/ 713532 h 713532"/>
              <a:gd name="connsiteX6" fmla="*/ 331514 w 1431792"/>
              <a:gd name="connsiteY6" fmla="*/ 713532 h 713532"/>
              <a:gd name="connsiteX7" fmla="*/ 0 w 1431792"/>
              <a:gd name="connsiteY7" fmla="*/ 2998 h 713532"/>
              <a:gd name="connsiteX0" fmla="*/ 0 w 1431792"/>
              <a:gd name="connsiteY0" fmla="*/ 2998 h 713532"/>
              <a:gd name="connsiteX1" fmla="*/ 1314868 w 1431792"/>
              <a:gd name="connsiteY1" fmla="*/ 0 h 713532"/>
              <a:gd name="connsiteX2" fmla="*/ 1431792 w 1431792"/>
              <a:gd name="connsiteY2" fmla="*/ 179882 h 713532"/>
              <a:gd name="connsiteX3" fmla="*/ 1114000 w 1431792"/>
              <a:gd name="connsiteY3" fmla="*/ 392742 h 713532"/>
              <a:gd name="connsiteX4" fmla="*/ 1350845 w 1431792"/>
              <a:gd name="connsiteY4" fmla="*/ 587614 h 713532"/>
              <a:gd name="connsiteX5" fmla="*/ 1299878 w 1431792"/>
              <a:gd name="connsiteY5" fmla="*/ 713532 h 713532"/>
              <a:gd name="connsiteX6" fmla="*/ 4200 w 1431792"/>
              <a:gd name="connsiteY6" fmla="*/ 708336 h 713532"/>
              <a:gd name="connsiteX7" fmla="*/ 0 w 1431792"/>
              <a:gd name="connsiteY7" fmla="*/ 2998 h 71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1792" h="713532">
                <a:moveTo>
                  <a:pt x="0" y="2998"/>
                </a:moveTo>
                <a:lnTo>
                  <a:pt x="1314868" y="0"/>
                </a:lnTo>
                <a:lnTo>
                  <a:pt x="1431792" y="179882"/>
                </a:lnTo>
                <a:lnTo>
                  <a:pt x="1114000" y="392742"/>
                </a:lnTo>
                <a:lnTo>
                  <a:pt x="1350845" y="587614"/>
                </a:lnTo>
                <a:lnTo>
                  <a:pt x="1299878" y="713532"/>
                </a:lnTo>
                <a:lnTo>
                  <a:pt x="4200" y="708336"/>
                </a:lnTo>
                <a:lnTo>
                  <a:pt x="0" y="2998"/>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103266-AE68-47DB-817F-12C3F7410467}"/>
              </a:ext>
            </a:extLst>
          </p:cNvPr>
          <p:cNvSpPr/>
          <p:nvPr/>
        </p:nvSpPr>
        <p:spPr>
          <a:xfrm>
            <a:off x="1389048" y="3984714"/>
            <a:ext cx="1528762" cy="742950"/>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C6A7B2A-387D-4EA1-9DC7-74E1CC1C8069}"/>
              </a:ext>
            </a:extLst>
          </p:cNvPr>
          <p:cNvCxnSpPr>
            <a:cxnSpLocks/>
          </p:cNvCxnSpPr>
          <p:nvPr/>
        </p:nvCxnSpPr>
        <p:spPr>
          <a:xfrm>
            <a:off x="2914317" y="3952359"/>
            <a:ext cx="0" cy="806658"/>
          </a:xfrm>
          <a:prstGeom prst="line">
            <a:avLst/>
          </a:prstGeom>
          <a:ln w="76200">
            <a:solidFill>
              <a:schemeClr val="accent4">
                <a:lumMod val="60000"/>
                <a:lumOff val="40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0E0F17-73FE-4C93-978E-AC7A9D0D3CA1}"/>
              </a:ext>
            </a:extLst>
          </p:cNvPr>
          <p:cNvCxnSpPr>
            <a:cxnSpLocks/>
          </p:cNvCxnSpPr>
          <p:nvPr/>
        </p:nvCxnSpPr>
        <p:spPr>
          <a:xfrm>
            <a:off x="1375806" y="3952914"/>
            <a:ext cx="0" cy="802753"/>
          </a:xfrm>
          <a:prstGeom prst="line">
            <a:avLst/>
          </a:prstGeom>
          <a:ln w="76200">
            <a:solidFill>
              <a:schemeClr val="accent4">
                <a:lumMod val="60000"/>
                <a:lumOff val="40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DED7CB-0F89-4285-A686-A728A80AB38D}"/>
              </a:ext>
            </a:extLst>
          </p:cNvPr>
          <p:cNvSpPr txBox="1"/>
          <p:nvPr/>
        </p:nvSpPr>
        <p:spPr>
          <a:xfrm>
            <a:off x="1338860" y="3871514"/>
            <a:ext cx="1583376"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Lushlife" panose="00000400000000000000" pitchFamily="2" charset="0"/>
              </a:rPr>
              <a:t>7-year Tribulation</a:t>
            </a:r>
          </a:p>
        </p:txBody>
      </p:sp>
      <p:sp>
        <p:nvSpPr>
          <p:cNvPr id="19" name="Freeform: Shape 18">
            <a:extLst>
              <a:ext uri="{FF2B5EF4-FFF2-40B4-BE49-F238E27FC236}">
                <a16:creationId xmlns:a16="http://schemas.microsoft.com/office/drawing/2014/main" id="{FE52D4C1-58CE-4610-A611-622A04EE8250}"/>
              </a:ext>
            </a:extLst>
          </p:cNvPr>
          <p:cNvSpPr/>
          <p:nvPr/>
        </p:nvSpPr>
        <p:spPr>
          <a:xfrm>
            <a:off x="4434497" y="4004926"/>
            <a:ext cx="1972411" cy="732059"/>
          </a:xfrm>
          <a:custGeom>
            <a:avLst/>
            <a:gdLst>
              <a:gd name="connsiteX0" fmla="*/ 137503 w 2617155"/>
              <a:gd name="connsiteY0" fmla="*/ 0 h 719603"/>
              <a:gd name="connsiteX1" fmla="*/ 2610279 w 2617155"/>
              <a:gd name="connsiteY1" fmla="*/ 2292 h 719603"/>
              <a:gd name="connsiteX2" fmla="*/ 2617155 w 2617155"/>
              <a:gd name="connsiteY2" fmla="*/ 719603 h 719603"/>
              <a:gd name="connsiteX3" fmla="*/ 128337 w 2617155"/>
              <a:gd name="connsiteY3" fmla="*/ 717311 h 719603"/>
              <a:gd name="connsiteX4" fmla="*/ 167296 w 2617155"/>
              <a:gd name="connsiteY4" fmla="*/ 561474 h 719603"/>
              <a:gd name="connsiteX5" fmla="*/ 0 w 2617155"/>
              <a:gd name="connsiteY5" fmla="*/ 419386 h 719603"/>
              <a:gd name="connsiteX6" fmla="*/ 277299 w 2617155"/>
              <a:gd name="connsiteY6" fmla="*/ 222298 h 719603"/>
              <a:gd name="connsiteX7" fmla="*/ 137503 w 2617155"/>
              <a:gd name="connsiteY7" fmla="*/ 0 h 719603"/>
              <a:gd name="connsiteX0" fmla="*/ 137503 w 2617155"/>
              <a:gd name="connsiteY0" fmla="*/ 1395 h 720998"/>
              <a:gd name="connsiteX1" fmla="*/ 1972411 w 2617155"/>
              <a:gd name="connsiteY1" fmla="*/ 0 h 720998"/>
              <a:gd name="connsiteX2" fmla="*/ 2617155 w 2617155"/>
              <a:gd name="connsiteY2" fmla="*/ 720998 h 720998"/>
              <a:gd name="connsiteX3" fmla="*/ 128337 w 2617155"/>
              <a:gd name="connsiteY3" fmla="*/ 718706 h 720998"/>
              <a:gd name="connsiteX4" fmla="*/ 167296 w 2617155"/>
              <a:gd name="connsiteY4" fmla="*/ 562869 h 720998"/>
              <a:gd name="connsiteX5" fmla="*/ 0 w 2617155"/>
              <a:gd name="connsiteY5" fmla="*/ 420781 h 720998"/>
              <a:gd name="connsiteX6" fmla="*/ 277299 w 2617155"/>
              <a:gd name="connsiteY6" fmla="*/ 223693 h 720998"/>
              <a:gd name="connsiteX7" fmla="*/ 137503 w 2617155"/>
              <a:gd name="connsiteY7" fmla="*/ 1395 h 720998"/>
              <a:gd name="connsiteX0" fmla="*/ 137503 w 1972411"/>
              <a:gd name="connsiteY0" fmla="*/ 1395 h 732059"/>
              <a:gd name="connsiteX1" fmla="*/ 1972411 w 1972411"/>
              <a:gd name="connsiteY1" fmla="*/ 0 h 732059"/>
              <a:gd name="connsiteX2" fmla="*/ 1971913 w 1972411"/>
              <a:gd name="connsiteY2" fmla="*/ 732059 h 732059"/>
              <a:gd name="connsiteX3" fmla="*/ 128337 w 1972411"/>
              <a:gd name="connsiteY3" fmla="*/ 718706 h 732059"/>
              <a:gd name="connsiteX4" fmla="*/ 167296 w 1972411"/>
              <a:gd name="connsiteY4" fmla="*/ 562869 h 732059"/>
              <a:gd name="connsiteX5" fmla="*/ 0 w 1972411"/>
              <a:gd name="connsiteY5" fmla="*/ 420781 h 732059"/>
              <a:gd name="connsiteX6" fmla="*/ 277299 w 1972411"/>
              <a:gd name="connsiteY6" fmla="*/ 223693 h 732059"/>
              <a:gd name="connsiteX7" fmla="*/ 137503 w 1972411"/>
              <a:gd name="connsiteY7" fmla="*/ 1395 h 73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411" h="732059">
                <a:moveTo>
                  <a:pt x="137503" y="1395"/>
                </a:moveTo>
                <a:lnTo>
                  <a:pt x="1972411" y="0"/>
                </a:lnTo>
                <a:lnTo>
                  <a:pt x="1971913" y="732059"/>
                </a:lnTo>
                <a:lnTo>
                  <a:pt x="128337" y="718706"/>
                </a:lnTo>
                <a:lnTo>
                  <a:pt x="167296" y="562869"/>
                </a:lnTo>
                <a:lnTo>
                  <a:pt x="0" y="420781"/>
                </a:lnTo>
                <a:lnTo>
                  <a:pt x="277299" y="223693"/>
                </a:lnTo>
                <a:lnTo>
                  <a:pt x="137503" y="1395"/>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B120B61-4F8D-4832-928B-1B84720FD2E5}"/>
              </a:ext>
            </a:extLst>
          </p:cNvPr>
          <p:cNvSpPr txBox="1"/>
          <p:nvPr/>
        </p:nvSpPr>
        <p:spPr>
          <a:xfrm>
            <a:off x="3926327" y="3888150"/>
            <a:ext cx="1583376"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Lushlife" panose="00000400000000000000" pitchFamily="2" charset="0"/>
              </a:rPr>
              <a:t>1000-year Millennium</a:t>
            </a:r>
          </a:p>
        </p:txBody>
      </p:sp>
      <p:sp>
        <p:nvSpPr>
          <p:cNvPr id="21" name="Rectangle 20">
            <a:extLst>
              <a:ext uri="{FF2B5EF4-FFF2-40B4-BE49-F238E27FC236}">
                <a16:creationId xmlns:a16="http://schemas.microsoft.com/office/drawing/2014/main" id="{50D0B96A-71EC-4EAF-BAF3-51232120B62D}"/>
              </a:ext>
            </a:extLst>
          </p:cNvPr>
          <p:cNvSpPr/>
          <p:nvPr/>
        </p:nvSpPr>
        <p:spPr>
          <a:xfrm>
            <a:off x="6408175" y="4007678"/>
            <a:ext cx="2357732" cy="718984"/>
          </a:xfrm>
          <a:custGeom>
            <a:avLst/>
            <a:gdLst>
              <a:gd name="connsiteX0" fmla="*/ 0 w 2219632"/>
              <a:gd name="connsiteY0" fmla="*/ 0 h 718984"/>
              <a:gd name="connsiteX1" fmla="*/ 2219632 w 2219632"/>
              <a:gd name="connsiteY1" fmla="*/ 0 h 718984"/>
              <a:gd name="connsiteX2" fmla="*/ 2219632 w 2219632"/>
              <a:gd name="connsiteY2" fmla="*/ 718984 h 718984"/>
              <a:gd name="connsiteX3" fmla="*/ 0 w 2219632"/>
              <a:gd name="connsiteY3" fmla="*/ 718984 h 718984"/>
              <a:gd name="connsiteX4" fmla="*/ 0 w 2219632"/>
              <a:gd name="connsiteY4" fmla="*/ 0 h 718984"/>
              <a:gd name="connsiteX0" fmla="*/ 0 w 2219632"/>
              <a:gd name="connsiteY0" fmla="*/ 0 h 718984"/>
              <a:gd name="connsiteX1" fmla="*/ 2219632 w 2219632"/>
              <a:gd name="connsiteY1" fmla="*/ 0 h 718984"/>
              <a:gd name="connsiteX2" fmla="*/ 2218292 w 2219632"/>
              <a:gd name="connsiteY2" fmla="*/ 360526 h 718984"/>
              <a:gd name="connsiteX3" fmla="*/ 2219632 w 2219632"/>
              <a:gd name="connsiteY3" fmla="*/ 718984 h 718984"/>
              <a:gd name="connsiteX4" fmla="*/ 0 w 2219632"/>
              <a:gd name="connsiteY4" fmla="*/ 718984 h 718984"/>
              <a:gd name="connsiteX5" fmla="*/ 0 w 2219632"/>
              <a:gd name="connsiteY5" fmla="*/ 0 h 718984"/>
              <a:gd name="connsiteX0" fmla="*/ 0 w 2344325"/>
              <a:gd name="connsiteY0" fmla="*/ 0 h 718984"/>
              <a:gd name="connsiteX1" fmla="*/ 2219632 w 2344325"/>
              <a:gd name="connsiteY1" fmla="*/ 0 h 718984"/>
              <a:gd name="connsiteX2" fmla="*/ 2344324 w 2344325"/>
              <a:gd name="connsiteY2" fmla="*/ 360526 h 718984"/>
              <a:gd name="connsiteX3" fmla="*/ 2219632 w 2344325"/>
              <a:gd name="connsiteY3" fmla="*/ 718984 h 718984"/>
              <a:gd name="connsiteX4" fmla="*/ 0 w 2344325"/>
              <a:gd name="connsiteY4" fmla="*/ 718984 h 718984"/>
              <a:gd name="connsiteX5" fmla="*/ 0 w 2344325"/>
              <a:gd name="connsiteY5" fmla="*/ 0 h 718984"/>
              <a:gd name="connsiteX0" fmla="*/ 0 w 2344325"/>
              <a:gd name="connsiteY0" fmla="*/ 0 h 718984"/>
              <a:gd name="connsiteX1" fmla="*/ 2219632 w 2344325"/>
              <a:gd name="connsiteY1" fmla="*/ 0 h 718984"/>
              <a:gd name="connsiteX2" fmla="*/ 2344324 w 2344325"/>
              <a:gd name="connsiteY2" fmla="*/ 360526 h 718984"/>
              <a:gd name="connsiteX3" fmla="*/ 2219632 w 2344325"/>
              <a:gd name="connsiteY3" fmla="*/ 718984 h 718984"/>
              <a:gd name="connsiteX4" fmla="*/ 0 w 2344325"/>
              <a:gd name="connsiteY4" fmla="*/ 718984 h 718984"/>
              <a:gd name="connsiteX5" fmla="*/ 0 w 2344325"/>
              <a:gd name="connsiteY5" fmla="*/ 0 h 718984"/>
              <a:gd name="connsiteX0" fmla="*/ 0 w 2344324"/>
              <a:gd name="connsiteY0" fmla="*/ 0 h 718984"/>
              <a:gd name="connsiteX1" fmla="*/ 2219632 w 2344324"/>
              <a:gd name="connsiteY1" fmla="*/ 0 h 718984"/>
              <a:gd name="connsiteX2" fmla="*/ 2344324 w 2344324"/>
              <a:gd name="connsiteY2" fmla="*/ 360526 h 718984"/>
              <a:gd name="connsiteX3" fmla="*/ 2219632 w 2344324"/>
              <a:gd name="connsiteY3" fmla="*/ 718984 h 718984"/>
              <a:gd name="connsiteX4" fmla="*/ 0 w 2344324"/>
              <a:gd name="connsiteY4" fmla="*/ 718984 h 718984"/>
              <a:gd name="connsiteX5" fmla="*/ 0 w 2344324"/>
              <a:gd name="connsiteY5" fmla="*/ 0 h 718984"/>
              <a:gd name="connsiteX0" fmla="*/ 0 w 2349687"/>
              <a:gd name="connsiteY0" fmla="*/ 0 h 718984"/>
              <a:gd name="connsiteX1" fmla="*/ 2219632 w 2349687"/>
              <a:gd name="connsiteY1" fmla="*/ 0 h 718984"/>
              <a:gd name="connsiteX2" fmla="*/ 2349687 w 2349687"/>
              <a:gd name="connsiteY2" fmla="*/ 360526 h 718984"/>
              <a:gd name="connsiteX3" fmla="*/ 2219632 w 2349687"/>
              <a:gd name="connsiteY3" fmla="*/ 718984 h 718984"/>
              <a:gd name="connsiteX4" fmla="*/ 0 w 2349687"/>
              <a:gd name="connsiteY4" fmla="*/ 718984 h 718984"/>
              <a:gd name="connsiteX5" fmla="*/ 0 w 2349687"/>
              <a:gd name="connsiteY5" fmla="*/ 0 h 718984"/>
              <a:gd name="connsiteX0" fmla="*/ 0 w 2349687"/>
              <a:gd name="connsiteY0" fmla="*/ 0 h 718984"/>
              <a:gd name="connsiteX1" fmla="*/ 2219632 w 2349687"/>
              <a:gd name="connsiteY1" fmla="*/ 0 h 718984"/>
              <a:gd name="connsiteX2" fmla="*/ 2349687 w 2349687"/>
              <a:gd name="connsiteY2" fmla="*/ 360526 h 718984"/>
              <a:gd name="connsiteX3" fmla="*/ 2219632 w 2349687"/>
              <a:gd name="connsiteY3" fmla="*/ 718984 h 718984"/>
              <a:gd name="connsiteX4" fmla="*/ 0 w 2349687"/>
              <a:gd name="connsiteY4" fmla="*/ 718984 h 718984"/>
              <a:gd name="connsiteX5" fmla="*/ 0 w 2349687"/>
              <a:gd name="connsiteY5" fmla="*/ 0 h 718984"/>
              <a:gd name="connsiteX0" fmla="*/ 0 w 2349687"/>
              <a:gd name="connsiteY0" fmla="*/ 0 h 718984"/>
              <a:gd name="connsiteX1" fmla="*/ 2219632 w 2349687"/>
              <a:gd name="connsiteY1" fmla="*/ 0 h 718984"/>
              <a:gd name="connsiteX2" fmla="*/ 2349687 w 2349687"/>
              <a:gd name="connsiteY2" fmla="*/ 360526 h 718984"/>
              <a:gd name="connsiteX3" fmla="*/ 2230358 w 2349687"/>
              <a:gd name="connsiteY3" fmla="*/ 718984 h 718984"/>
              <a:gd name="connsiteX4" fmla="*/ 0 w 2349687"/>
              <a:gd name="connsiteY4" fmla="*/ 718984 h 718984"/>
              <a:gd name="connsiteX5" fmla="*/ 0 w 2349687"/>
              <a:gd name="connsiteY5" fmla="*/ 0 h 718984"/>
              <a:gd name="connsiteX0" fmla="*/ 0 w 2349687"/>
              <a:gd name="connsiteY0" fmla="*/ 0 h 718984"/>
              <a:gd name="connsiteX1" fmla="*/ 2219632 w 2349687"/>
              <a:gd name="connsiteY1" fmla="*/ 0 h 718984"/>
              <a:gd name="connsiteX2" fmla="*/ 2349687 w 2349687"/>
              <a:gd name="connsiteY2" fmla="*/ 360526 h 718984"/>
              <a:gd name="connsiteX3" fmla="*/ 2235721 w 2349687"/>
              <a:gd name="connsiteY3" fmla="*/ 718984 h 718984"/>
              <a:gd name="connsiteX4" fmla="*/ 0 w 2349687"/>
              <a:gd name="connsiteY4" fmla="*/ 718984 h 718984"/>
              <a:gd name="connsiteX5" fmla="*/ 0 w 2349687"/>
              <a:gd name="connsiteY5" fmla="*/ 0 h 718984"/>
              <a:gd name="connsiteX0" fmla="*/ 0 w 2349687"/>
              <a:gd name="connsiteY0" fmla="*/ 0 h 718984"/>
              <a:gd name="connsiteX1" fmla="*/ 2219632 w 2349687"/>
              <a:gd name="connsiteY1" fmla="*/ 0 h 718984"/>
              <a:gd name="connsiteX2" fmla="*/ 2349687 w 2349687"/>
              <a:gd name="connsiteY2" fmla="*/ 360526 h 718984"/>
              <a:gd name="connsiteX3" fmla="*/ 2235721 w 2349687"/>
              <a:gd name="connsiteY3" fmla="*/ 718984 h 718984"/>
              <a:gd name="connsiteX4" fmla="*/ 0 w 2349687"/>
              <a:gd name="connsiteY4" fmla="*/ 718984 h 718984"/>
              <a:gd name="connsiteX5" fmla="*/ 0 w 2349687"/>
              <a:gd name="connsiteY5" fmla="*/ 0 h 718984"/>
              <a:gd name="connsiteX0" fmla="*/ 0 w 2357732"/>
              <a:gd name="connsiteY0" fmla="*/ 0 h 718984"/>
              <a:gd name="connsiteX1" fmla="*/ 2219632 w 2357732"/>
              <a:gd name="connsiteY1" fmla="*/ 0 h 718984"/>
              <a:gd name="connsiteX2" fmla="*/ 2357732 w 2357732"/>
              <a:gd name="connsiteY2" fmla="*/ 360526 h 718984"/>
              <a:gd name="connsiteX3" fmla="*/ 2235721 w 2357732"/>
              <a:gd name="connsiteY3" fmla="*/ 718984 h 718984"/>
              <a:gd name="connsiteX4" fmla="*/ 0 w 2357732"/>
              <a:gd name="connsiteY4" fmla="*/ 718984 h 718984"/>
              <a:gd name="connsiteX5" fmla="*/ 0 w 2357732"/>
              <a:gd name="connsiteY5" fmla="*/ 0 h 71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7732" h="718984">
                <a:moveTo>
                  <a:pt x="0" y="0"/>
                </a:moveTo>
                <a:lnTo>
                  <a:pt x="2219632" y="0"/>
                </a:lnTo>
                <a:lnTo>
                  <a:pt x="2357732" y="360526"/>
                </a:lnTo>
                <a:lnTo>
                  <a:pt x="2235721" y="718984"/>
                </a:lnTo>
                <a:lnTo>
                  <a:pt x="0" y="718984"/>
                </a:lnTo>
                <a:lnTo>
                  <a:pt x="0" y="0"/>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E612A8E-4D5C-43AA-9563-60AC0B6DDD88}"/>
              </a:ext>
            </a:extLst>
          </p:cNvPr>
          <p:cNvSpPr txBox="1"/>
          <p:nvPr/>
        </p:nvSpPr>
        <p:spPr>
          <a:xfrm>
            <a:off x="6653894" y="3889656"/>
            <a:ext cx="1811900" cy="954107"/>
          </a:xfrm>
          <a:prstGeom prst="rect">
            <a:avLst/>
          </a:prstGeom>
          <a:noFill/>
        </p:spPr>
        <p:txBody>
          <a:bodyPr wrap="square" rtlCol="0">
            <a:spAutoFit/>
          </a:bodyPr>
          <a:lstStyle/>
          <a:p>
            <a:pPr algn="ctr"/>
            <a:r>
              <a:rPr lang="en-US" sz="2800" dirty="0">
                <a:solidFill>
                  <a:schemeClr val="bg1"/>
                </a:solidFill>
                <a:effectLst>
                  <a:outerShdw blurRad="38100" dist="38100" dir="2700000" algn="tl">
                    <a:srgbClr val="000000">
                      <a:alpha val="43137"/>
                    </a:srgbClr>
                  </a:outerShdw>
                </a:effectLst>
                <a:latin typeface="Lushlife" panose="00000400000000000000" pitchFamily="2" charset="0"/>
              </a:rPr>
              <a:t>New Heavens New Earth</a:t>
            </a:r>
          </a:p>
        </p:txBody>
      </p:sp>
      <p:cxnSp>
        <p:nvCxnSpPr>
          <p:cNvPr id="14" name="Straight Connector 13">
            <a:extLst>
              <a:ext uri="{FF2B5EF4-FFF2-40B4-BE49-F238E27FC236}">
                <a16:creationId xmlns:a16="http://schemas.microsoft.com/office/drawing/2014/main" id="{D3A50DE8-0DDA-4EFD-98CA-751D68817B82}"/>
              </a:ext>
            </a:extLst>
          </p:cNvPr>
          <p:cNvCxnSpPr>
            <a:cxnSpLocks/>
          </p:cNvCxnSpPr>
          <p:nvPr/>
        </p:nvCxnSpPr>
        <p:spPr>
          <a:xfrm>
            <a:off x="6412382" y="3967547"/>
            <a:ext cx="0" cy="795494"/>
          </a:xfrm>
          <a:prstGeom prst="line">
            <a:avLst/>
          </a:prstGeom>
          <a:ln w="76200">
            <a:solidFill>
              <a:schemeClr val="accent4">
                <a:lumMod val="60000"/>
                <a:lumOff val="40000"/>
              </a:schemeClr>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02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par>
                                <p:cTn id="52" presetID="3" presetClass="emph" presetSubtype="2" fill="hold" grpId="1" nodeType="withEffect">
                                  <p:stCondLst>
                                    <p:cond delay="1000"/>
                                  </p:stCondLst>
                                  <p:childTnLst>
                                    <p:animClr clrSpc="rgb" dir="cw">
                                      <p:cBhvr override="childStyle">
                                        <p:cTn id="53" dur="2000" fill="hold"/>
                                        <p:tgtEl>
                                          <p:spTgt spid="6"/>
                                        </p:tgtEl>
                                        <p:attrNameLst>
                                          <p:attrName>style.color</p:attrName>
                                        </p:attrNameLst>
                                      </p:cBhvr>
                                      <p:to>
                                        <a:schemeClr val="accent2"/>
                                      </p:to>
                                    </p:animClr>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500"/>
                                        <p:tgtEl>
                                          <p:spTgt spid="21"/>
                                        </p:tgtEl>
                                      </p:cBhvr>
                                    </p:animEffect>
                                  </p:childTnLst>
                                </p:cTn>
                              </p:par>
                              <p:par>
                                <p:cTn id="63" presetID="10" presetClass="entr" presetSubtype="0" fill="hold" grpId="0" nodeType="withEffect">
                                  <p:stCondLst>
                                    <p:cond delay="10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3" presetClass="emph" presetSubtype="2" fill="hold" grpId="1" nodeType="withEffect">
                                  <p:stCondLst>
                                    <p:cond delay="1000"/>
                                  </p:stCondLst>
                                  <p:childTnLst>
                                    <p:animClr clrSpc="rgb" dir="cw">
                                      <p:cBhvr override="childStyle">
                                        <p:cTn id="67"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10" grpId="0"/>
      <p:bldP spid="10" grpId="1"/>
      <p:bldP spid="11" grpId="0"/>
      <p:bldP spid="12" grpId="0" animBg="1"/>
      <p:bldP spid="13" grpId="0" animBg="1"/>
      <p:bldP spid="3" grpId="0" animBg="1"/>
      <p:bldP spid="4" grpId="0" animBg="1"/>
      <p:bldP spid="2" grpId="0"/>
      <p:bldP spid="19" grpId="0" animBg="1"/>
      <p:bldP spid="17" grpId="0"/>
      <p:bldP spid="21"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379795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Alamoth</a:t>
            </a:r>
            <a:r>
              <a:rPr lang="en-US" sz="3200" dirty="0"/>
              <a:t> ~ plural for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almah</a:t>
            </a:r>
            <a:r>
              <a:rPr lang="en-US" sz="3200" dirty="0"/>
              <a:t> – </a:t>
            </a:r>
            <a:r>
              <a:rPr lang="en-US" sz="3200" i="1" dirty="0"/>
              <a:t>a young woman, virgin</a:t>
            </a:r>
            <a:endParaRPr lang="en-US" sz="72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
        <p:nvSpPr>
          <p:cNvPr id="6" name="TextBox 5">
            <a:extLst>
              <a:ext uri="{FF2B5EF4-FFF2-40B4-BE49-F238E27FC236}">
                <a16:creationId xmlns:a16="http://schemas.microsoft.com/office/drawing/2014/main" id="{15B59CA3-A118-43F6-AE17-BA97BE501BF8}"/>
              </a:ext>
            </a:extLst>
          </p:cNvPr>
          <p:cNvSpPr txBox="1"/>
          <p:nvPr/>
        </p:nvSpPr>
        <p:spPr>
          <a:xfrm>
            <a:off x="468733" y="1206215"/>
            <a:ext cx="8229600" cy="2554545"/>
          </a:xfrm>
          <a:prstGeom prst="rect">
            <a:avLst/>
          </a:prstGeom>
          <a:noFill/>
        </p:spPr>
        <p:txBody>
          <a:bodyPr wrap="square" rtlCol="0">
            <a:spAutoFit/>
          </a:bodyPr>
          <a:lstStyle/>
          <a:p>
            <a:r>
              <a:rPr lang="en-US" sz="3200" dirty="0"/>
              <a:t>Acts 20:22-24a ~ </a:t>
            </a:r>
            <a:r>
              <a:rPr lang="en-US" sz="3200" baseline="30000" dirty="0"/>
              <a:t>22</a:t>
            </a:r>
            <a:r>
              <a:rPr lang="en-US" sz="3200" dirty="0"/>
              <a:t> </a:t>
            </a:r>
            <a:r>
              <a:rPr lang="en-US" sz="3200" dirty="0">
                <a:solidFill>
                  <a:schemeClr val="accent4">
                    <a:lumMod val="40000"/>
                    <a:lumOff val="60000"/>
                  </a:schemeClr>
                </a:solidFill>
              </a:rPr>
              <a:t>And see, now I go bound in the spirit to Jerusalem, not knowing the things that will happen to me there, </a:t>
            </a:r>
            <a:r>
              <a:rPr lang="en-US" sz="3200" baseline="30000" dirty="0"/>
              <a:t>23</a:t>
            </a:r>
            <a:r>
              <a:rPr lang="en-US" sz="3200" dirty="0"/>
              <a:t> </a:t>
            </a:r>
            <a:r>
              <a:rPr lang="en-US" sz="3200" dirty="0">
                <a:solidFill>
                  <a:schemeClr val="accent4">
                    <a:lumMod val="40000"/>
                    <a:lumOff val="60000"/>
                  </a:schemeClr>
                </a:solidFill>
              </a:rPr>
              <a:t>except that the Holy Spirit testifies in every city, saying that chains and tribulations await me. </a:t>
            </a:r>
            <a:r>
              <a:rPr lang="en-US" sz="3200" baseline="30000" dirty="0">
                <a:solidFill>
                  <a:schemeClr val="bg1"/>
                </a:solidFill>
              </a:rPr>
              <a:t>24</a:t>
            </a:r>
            <a:r>
              <a:rPr lang="en-US" sz="3200" dirty="0">
                <a:solidFill>
                  <a:schemeClr val="accent4">
                    <a:lumMod val="40000"/>
                    <a:lumOff val="60000"/>
                  </a:schemeClr>
                </a:solidFill>
              </a:rPr>
              <a:t> But none of these things move me …</a:t>
            </a:r>
            <a:endParaRPr lang="en-US" sz="4800" dirty="0">
              <a:solidFill>
                <a:schemeClr val="accent4">
                  <a:lumMod val="40000"/>
                  <a:lumOff val="60000"/>
                </a:schemeClr>
              </a:solidFill>
            </a:endParaRPr>
          </a:p>
        </p:txBody>
      </p:sp>
      <p:sp>
        <p:nvSpPr>
          <p:cNvPr id="10" name="TextBox 9">
            <a:extLst>
              <a:ext uri="{FF2B5EF4-FFF2-40B4-BE49-F238E27FC236}">
                <a16:creationId xmlns:a16="http://schemas.microsoft.com/office/drawing/2014/main" id="{471D34EE-2621-4D26-B949-A3A0B0A49845}"/>
              </a:ext>
            </a:extLst>
          </p:cNvPr>
          <p:cNvSpPr txBox="1"/>
          <p:nvPr/>
        </p:nvSpPr>
        <p:spPr>
          <a:xfrm>
            <a:off x="483250" y="3679639"/>
            <a:ext cx="8229600" cy="584775"/>
          </a:xfrm>
          <a:prstGeom prst="rect">
            <a:avLst/>
          </a:prstGeom>
          <a:noFill/>
        </p:spPr>
        <p:txBody>
          <a:bodyPr wrap="square" rtlCol="0">
            <a:spAutoFit/>
          </a:bodyPr>
          <a:lstStyle/>
          <a:p>
            <a:r>
              <a:rPr lang="en-US" sz="3200" dirty="0">
                <a:solidFill>
                  <a:schemeClr val="accent4">
                    <a:lumMod val="40000"/>
                    <a:lumOff val="60000"/>
                  </a:schemeClr>
                </a:solidFill>
              </a:rPr>
              <a:t>Selah</a:t>
            </a:r>
            <a:r>
              <a:rPr lang="en-US" sz="3200" dirty="0"/>
              <a:t> ~ vv. 3, 7, 11</a:t>
            </a:r>
            <a:endParaRPr lang="en-US" sz="4800" dirty="0">
              <a:solidFill>
                <a:schemeClr val="accent4">
                  <a:lumMod val="40000"/>
                  <a:lumOff val="60000"/>
                </a:schemeClr>
              </a:solidFill>
            </a:endParaRPr>
          </a:p>
        </p:txBody>
      </p:sp>
    </p:spTree>
    <p:extLst>
      <p:ext uri="{BB962C8B-B14F-4D97-AF65-F5344CB8AC3E}">
        <p14:creationId xmlns:p14="http://schemas.microsoft.com/office/powerpoint/2010/main" val="96455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92682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pic>
        <p:nvPicPr>
          <p:cNvPr id="3" name="Picture 2">
            <a:extLst>
              <a:ext uri="{FF2B5EF4-FFF2-40B4-BE49-F238E27FC236}">
                <a16:creationId xmlns:a16="http://schemas.microsoft.com/office/drawing/2014/main" id="{E894328E-3138-4407-A7B8-8F5A6A6AB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02733" y="1448727"/>
            <a:ext cx="5667768" cy="4250826"/>
          </a:xfrm>
          <a:prstGeom prst="rect">
            <a:avLst/>
          </a:prstGeom>
        </p:spPr>
      </p:pic>
      <p:sp>
        <p:nvSpPr>
          <p:cNvPr id="10" name="Freeform: Shape 9">
            <a:extLst>
              <a:ext uri="{FF2B5EF4-FFF2-40B4-BE49-F238E27FC236}">
                <a16:creationId xmlns:a16="http://schemas.microsoft.com/office/drawing/2014/main" id="{A4E3ACFE-1178-4954-9EBC-3A74793F783D}"/>
              </a:ext>
            </a:extLst>
          </p:cNvPr>
          <p:cNvSpPr/>
          <p:nvPr/>
        </p:nvSpPr>
        <p:spPr>
          <a:xfrm>
            <a:off x="3411943" y="2718216"/>
            <a:ext cx="1838794" cy="1279161"/>
          </a:xfrm>
          <a:custGeom>
            <a:avLst/>
            <a:gdLst>
              <a:gd name="connsiteX0" fmla="*/ 1838794 w 1838794"/>
              <a:gd name="connsiteY0" fmla="*/ 239843 h 1279161"/>
              <a:gd name="connsiteX1" fmla="*/ 1668905 w 1838794"/>
              <a:gd name="connsiteY1" fmla="*/ 114925 h 1279161"/>
              <a:gd name="connsiteX2" fmla="*/ 1528997 w 1838794"/>
              <a:gd name="connsiteY2" fmla="*/ 54964 h 1279161"/>
              <a:gd name="connsiteX3" fmla="*/ 1379095 w 1838794"/>
              <a:gd name="connsiteY3" fmla="*/ 24984 h 1279161"/>
              <a:gd name="connsiteX4" fmla="*/ 1214203 w 1838794"/>
              <a:gd name="connsiteY4" fmla="*/ 0 h 1279161"/>
              <a:gd name="connsiteX5" fmla="*/ 1094282 w 1838794"/>
              <a:gd name="connsiteY5" fmla="*/ 24984 h 1279161"/>
              <a:gd name="connsiteX6" fmla="*/ 1094282 w 1838794"/>
              <a:gd name="connsiteY6" fmla="*/ 149902 h 1279161"/>
              <a:gd name="connsiteX7" fmla="*/ 1104276 w 1838794"/>
              <a:gd name="connsiteY7" fmla="*/ 299804 h 1279161"/>
              <a:gd name="connsiteX8" fmla="*/ 1094282 w 1838794"/>
              <a:gd name="connsiteY8" fmla="*/ 454702 h 1279161"/>
              <a:gd name="connsiteX9" fmla="*/ 989351 w 1838794"/>
              <a:gd name="connsiteY9" fmla="*/ 454702 h 1279161"/>
              <a:gd name="connsiteX10" fmla="*/ 904407 w 1838794"/>
              <a:gd name="connsiteY10" fmla="*/ 454702 h 1279161"/>
              <a:gd name="connsiteX11" fmla="*/ 904407 w 1838794"/>
              <a:gd name="connsiteY11" fmla="*/ 579620 h 1279161"/>
              <a:gd name="connsiteX12" fmla="*/ 904407 w 1838794"/>
              <a:gd name="connsiteY12" fmla="*/ 794479 h 1279161"/>
              <a:gd name="connsiteX13" fmla="*/ 909403 w 1838794"/>
              <a:gd name="connsiteY13" fmla="*/ 899410 h 1279161"/>
              <a:gd name="connsiteX14" fmla="*/ 849443 w 1838794"/>
              <a:gd name="connsiteY14" fmla="*/ 1019332 h 1279161"/>
              <a:gd name="connsiteX15" fmla="*/ 739515 w 1838794"/>
              <a:gd name="connsiteY15" fmla="*/ 1029325 h 1279161"/>
              <a:gd name="connsiteX16" fmla="*/ 479685 w 1838794"/>
              <a:gd name="connsiteY16" fmla="*/ 1024328 h 1279161"/>
              <a:gd name="connsiteX17" fmla="*/ 249836 w 1838794"/>
              <a:gd name="connsiteY17" fmla="*/ 1024328 h 1279161"/>
              <a:gd name="connsiteX18" fmla="*/ 74951 w 1838794"/>
              <a:gd name="connsiteY18" fmla="*/ 1039318 h 1279161"/>
              <a:gd name="connsiteX19" fmla="*/ 0 w 1838794"/>
              <a:gd name="connsiteY19" fmla="*/ 1179227 h 1279161"/>
              <a:gd name="connsiteX20" fmla="*/ 0 w 1838794"/>
              <a:gd name="connsiteY20" fmla="*/ 1279161 h 1279161"/>
              <a:gd name="connsiteX0" fmla="*/ 1838794 w 1838794"/>
              <a:gd name="connsiteY0" fmla="*/ 239843 h 1279161"/>
              <a:gd name="connsiteX1" fmla="*/ 1668905 w 1838794"/>
              <a:gd name="connsiteY1" fmla="*/ 114925 h 1279161"/>
              <a:gd name="connsiteX2" fmla="*/ 1528997 w 1838794"/>
              <a:gd name="connsiteY2" fmla="*/ 54964 h 1279161"/>
              <a:gd name="connsiteX3" fmla="*/ 1379095 w 1838794"/>
              <a:gd name="connsiteY3" fmla="*/ 24984 h 1279161"/>
              <a:gd name="connsiteX4" fmla="*/ 1214203 w 1838794"/>
              <a:gd name="connsiteY4" fmla="*/ 0 h 1279161"/>
              <a:gd name="connsiteX5" fmla="*/ 1124263 w 1838794"/>
              <a:gd name="connsiteY5" fmla="*/ 59961 h 1279161"/>
              <a:gd name="connsiteX6" fmla="*/ 1094282 w 1838794"/>
              <a:gd name="connsiteY6" fmla="*/ 149902 h 1279161"/>
              <a:gd name="connsiteX7" fmla="*/ 1104276 w 1838794"/>
              <a:gd name="connsiteY7" fmla="*/ 299804 h 1279161"/>
              <a:gd name="connsiteX8" fmla="*/ 1094282 w 1838794"/>
              <a:gd name="connsiteY8" fmla="*/ 454702 h 1279161"/>
              <a:gd name="connsiteX9" fmla="*/ 989351 w 1838794"/>
              <a:gd name="connsiteY9" fmla="*/ 454702 h 1279161"/>
              <a:gd name="connsiteX10" fmla="*/ 904407 w 1838794"/>
              <a:gd name="connsiteY10" fmla="*/ 454702 h 1279161"/>
              <a:gd name="connsiteX11" fmla="*/ 904407 w 1838794"/>
              <a:gd name="connsiteY11" fmla="*/ 579620 h 1279161"/>
              <a:gd name="connsiteX12" fmla="*/ 904407 w 1838794"/>
              <a:gd name="connsiteY12" fmla="*/ 794479 h 1279161"/>
              <a:gd name="connsiteX13" fmla="*/ 909403 w 1838794"/>
              <a:gd name="connsiteY13" fmla="*/ 899410 h 1279161"/>
              <a:gd name="connsiteX14" fmla="*/ 849443 w 1838794"/>
              <a:gd name="connsiteY14" fmla="*/ 1019332 h 1279161"/>
              <a:gd name="connsiteX15" fmla="*/ 739515 w 1838794"/>
              <a:gd name="connsiteY15" fmla="*/ 1029325 h 1279161"/>
              <a:gd name="connsiteX16" fmla="*/ 479685 w 1838794"/>
              <a:gd name="connsiteY16" fmla="*/ 1024328 h 1279161"/>
              <a:gd name="connsiteX17" fmla="*/ 249836 w 1838794"/>
              <a:gd name="connsiteY17" fmla="*/ 1024328 h 1279161"/>
              <a:gd name="connsiteX18" fmla="*/ 74951 w 1838794"/>
              <a:gd name="connsiteY18" fmla="*/ 1039318 h 1279161"/>
              <a:gd name="connsiteX19" fmla="*/ 0 w 1838794"/>
              <a:gd name="connsiteY19" fmla="*/ 1179227 h 1279161"/>
              <a:gd name="connsiteX20" fmla="*/ 0 w 1838794"/>
              <a:gd name="connsiteY20" fmla="*/ 1279161 h 1279161"/>
              <a:gd name="connsiteX0" fmla="*/ 1838794 w 1838794"/>
              <a:gd name="connsiteY0" fmla="*/ 239843 h 1279161"/>
              <a:gd name="connsiteX1" fmla="*/ 1668905 w 1838794"/>
              <a:gd name="connsiteY1" fmla="*/ 114925 h 1279161"/>
              <a:gd name="connsiteX2" fmla="*/ 1528997 w 1838794"/>
              <a:gd name="connsiteY2" fmla="*/ 54964 h 1279161"/>
              <a:gd name="connsiteX3" fmla="*/ 1379095 w 1838794"/>
              <a:gd name="connsiteY3" fmla="*/ 24984 h 1279161"/>
              <a:gd name="connsiteX4" fmla="*/ 1234189 w 1838794"/>
              <a:gd name="connsiteY4" fmla="*/ 0 h 1279161"/>
              <a:gd name="connsiteX5" fmla="*/ 1124263 w 1838794"/>
              <a:gd name="connsiteY5" fmla="*/ 59961 h 1279161"/>
              <a:gd name="connsiteX6" fmla="*/ 1094282 w 1838794"/>
              <a:gd name="connsiteY6" fmla="*/ 149902 h 1279161"/>
              <a:gd name="connsiteX7" fmla="*/ 1104276 w 1838794"/>
              <a:gd name="connsiteY7" fmla="*/ 299804 h 1279161"/>
              <a:gd name="connsiteX8" fmla="*/ 1094282 w 1838794"/>
              <a:gd name="connsiteY8" fmla="*/ 454702 h 1279161"/>
              <a:gd name="connsiteX9" fmla="*/ 989351 w 1838794"/>
              <a:gd name="connsiteY9" fmla="*/ 454702 h 1279161"/>
              <a:gd name="connsiteX10" fmla="*/ 904407 w 1838794"/>
              <a:gd name="connsiteY10" fmla="*/ 454702 h 1279161"/>
              <a:gd name="connsiteX11" fmla="*/ 904407 w 1838794"/>
              <a:gd name="connsiteY11" fmla="*/ 579620 h 1279161"/>
              <a:gd name="connsiteX12" fmla="*/ 904407 w 1838794"/>
              <a:gd name="connsiteY12" fmla="*/ 794479 h 1279161"/>
              <a:gd name="connsiteX13" fmla="*/ 909403 w 1838794"/>
              <a:gd name="connsiteY13" fmla="*/ 899410 h 1279161"/>
              <a:gd name="connsiteX14" fmla="*/ 849443 w 1838794"/>
              <a:gd name="connsiteY14" fmla="*/ 1019332 h 1279161"/>
              <a:gd name="connsiteX15" fmla="*/ 739515 w 1838794"/>
              <a:gd name="connsiteY15" fmla="*/ 1029325 h 1279161"/>
              <a:gd name="connsiteX16" fmla="*/ 479685 w 1838794"/>
              <a:gd name="connsiteY16" fmla="*/ 1024328 h 1279161"/>
              <a:gd name="connsiteX17" fmla="*/ 249836 w 1838794"/>
              <a:gd name="connsiteY17" fmla="*/ 1024328 h 1279161"/>
              <a:gd name="connsiteX18" fmla="*/ 74951 w 1838794"/>
              <a:gd name="connsiteY18" fmla="*/ 1039318 h 1279161"/>
              <a:gd name="connsiteX19" fmla="*/ 0 w 1838794"/>
              <a:gd name="connsiteY19" fmla="*/ 1179227 h 1279161"/>
              <a:gd name="connsiteX20" fmla="*/ 0 w 1838794"/>
              <a:gd name="connsiteY20" fmla="*/ 1279161 h 1279161"/>
              <a:gd name="connsiteX0" fmla="*/ 1838794 w 1838794"/>
              <a:gd name="connsiteY0" fmla="*/ 239843 h 1279161"/>
              <a:gd name="connsiteX1" fmla="*/ 1668905 w 1838794"/>
              <a:gd name="connsiteY1" fmla="*/ 114925 h 1279161"/>
              <a:gd name="connsiteX2" fmla="*/ 1528997 w 1838794"/>
              <a:gd name="connsiteY2" fmla="*/ 54964 h 1279161"/>
              <a:gd name="connsiteX3" fmla="*/ 1379095 w 1838794"/>
              <a:gd name="connsiteY3" fmla="*/ 24984 h 1279161"/>
              <a:gd name="connsiteX4" fmla="*/ 1234189 w 1838794"/>
              <a:gd name="connsiteY4" fmla="*/ 0 h 1279161"/>
              <a:gd name="connsiteX5" fmla="*/ 1124263 w 1838794"/>
              <a:gd name="connsiteY5" fmla="*/ 59961 h 1279161"/>
              <a:gd name="connsiteX6" fmla="*/ 1094282 w 1838794"/>
              <a:gd name="connsiteY6" fmla="*/ 164892 h 1279161"/>
              <a:gd name="connsiteX7" fmla="*/ 1104276 w 1838794"/>
              <a:gd name="connsiteY7" fmla="*/ 299804 h 1279161"/>
              <a:gd name="connsiteX8" fmla="*/ 1094282 w 1838794"/>
              <a:gd name="connsiteY8" fmla="*/ 454702 h 1279161"/>
              <a:gd name="connsiteX9" fmla="*/ 989351 w 1838794"/>
              <a:gd name="connsiteY9" fmla="*/ 454702 h 1279161"/>
              <a:gd name="connsiteX10" fmla="*/ 904407 w 1838794"/>
              <a:gd name="connsiteY10" fmla="*/ 454702 h 1279161"/>
              <a:gd name="connsiteX11" fmla="*/ 904407 w 1838794"/>
              <a:gd name="connsiteY11" fmla="*/ 579620 h 1279161"/>
              <a:gd name="connsiteX12" fmla="*/ 904407 w 1838794"/>
              <a:gd name="connsiteY12" fmla="*/ 794479 h 1279161"/>
              <a:gd name="connsiteX13" fmla="*/ 909403 w 1838794"/>
              <a:gd name="connsiteY13" fmla="*/ 899410 h 1279161"/>
              <a:gd name="connsiteX14" fmla="*/ 849443 w 1838794"/>
              <a:gd name="connsiteY14" fmla="*/ 1019332 h 1279161"/>
              <a:gd name="connsiteX15" fmla="*/ 739515 w 1838794"/>
              <a:gd name="connsiteY15" fmla="*/ 1029325 h 1279161"/>
              <a:gd name="connsiteX16" fmla="*/ 479685 w 1838794"/>
              <a:gd name="connsiteY16" fmla="*/ 1024328 h 1279161"/>
              <a:gd name="connsiteX17" fmla="*/ 249836 w 1838794"/>
              <a:gd name="connsiteY17" fmla="*/ 1024328 h 1279161"/>
              <a:gd name="connsiteX18" fmla="*/ 74951 w 1838794"/>
              <a:gd name="connsiteY18" fmla="*/ 1039318 h 1279161"/>
              <a:gd name="connsiteX19" fmla="*/ 0 w 1838794"/>
              <a:gd name="connsiteY19" fmla="*/ 1179227 h 1279161"/>
              <a:gd name="connsiteX20" fmla="*/ 0 w 1838794"/>
              <a:gd name="connsiteY20" fmla="*/ 1279161 h 1279161"/>
              <a:gd name="connsiteX0" fmla="*/ 1838794 w 1838794"/>
              <a:gd name="connsiteY0" fmla="*/ 239843 h 1279161"/>
              <a:gd name="connsiteX1" fmla="*/ 1668905 w 1838794"/>
              <a:gd name="connsiteY1" fmla="*/ 114925 h 1279161"/>
              <a:gd name="connsiteX2" fmla="*/ 1528997 w 1838794"/>
              <a:gd name="connsiteY2" fmla="*/ 54964 h 1279161"/>
              <a:gd name="connsiteX3" fmla="*/ 1379095 w 1838794"/>
              <a:gd name="connsiteY3" fmla="*/ 24984 h 1279161"/>
              <a:gd name="connsiteX4" fmla="*/ 1234189 w 1838794"/>
              <a:gd name="connsiteY4" fmla="*/ 0 h 1279161"/>
              <a:gd name="connsiteX5" fmla="*/ 1124263 w 1838794"/>
              <a:gd name="connsiteY5" fmla="*/ 59961 h 1279161"/>
              <a:gd name="connsiteX6" fmla="*/ 1094282 w 1838794"/>
              <a:gd name="connsiteY6" fmla="*/ 164892 h 1279161"/>
              <a:gd name="connsiteX7" fmla="*/ 1104276 w 1838794"/>
              <a:gd name="connsiteY7" fmla="*/ 299804 h 1279161"/>
              <a:gd name="connsiteX8" fmla="*/ 1094282 w 1838794"/>
              <a:gd name="connsiteY8" fmla="*/ 454702 h 1279161"/>
              <a:gd name="connsiteX9" fmla="*/ 989351 w 1838794"/>
              <a:gd name="connsiteY9" fmla="*/ 454702 h 1279161"/>
              <a:gd name="connsiteX10" fmla="*/ 904407 w 1838794"/>
              <a:gd name="connsiteY10" fmla="*/ 489679 h 1279161"/>
              <a:gd name="connsiteX11" fmla="*/ 904407 w 1838794"/>
              <a:gd name="connsiteY11" fmla="*/ 579620 h 1279161"/>
              <a:gd name="connsiteX12" fmla="*/ 904407 w 1838794"/>
              <a:gd name="connsiteY12" fmla="*/ 794479 h 1279161"/>
              <a:gd name="connsiteX13" fmla="*/ 909403 w 1838794"/>
              <a:gd name="connsiteY13" fmla="*/ 899410 h 1279161"/>
              <a:gd name="connsiteX14" fmla="*/ 849443 w 1838794"/>
              <a:gd name="connsiteY14" fmla="*/ 1019332 h 1279161"/>
              <a:gd name="connsiteX15" fmla="*/ 739515 w 1838794"/>
              <a:gd name="connsiteY15" fmla="*/ 1029325 h 1279161"/>
              <a:gd name="connsiteX16" fmla="*/ 479685 w 1838794"/>
              <a:gd name="connsiteY16" fmla="*/ 1024328 h 1279161"/>
              <a:gd name="connsiteX17" fmla="*/ 249836 w 1838794"/>
              <a:gd name="connsiteY17" fmla="*/ 1024328 h 1279161"/>
              <a:gd name="connsiteX18" fmla="*/ 74951 w 1838794"/>
              <a:gd name="connsiteY18" fmla="*/ 1039318 h 1279161"/>
              <a:gd name="connsiteX19" fmla="*/ 0 w 1838794"/>
              <a:gd name="connsiteY19" fmla="*/ 1179227 h 1279161"/>
              <a:gd name="connsiteX20" fmla="*/ 0 w 1838794"/>
              <a:gd name="connsiteY20" fmla="*/ 1279161 h 1279161"/>
              <a:gd name="connsiteX0" fmla="*/ 1838794 w 1838794"/>
              <a:gd name="connsiteY0" fmla="*/ 239843 h 1279161"/>
              <a:gd name="connsiteX1" fmla="*/ 1668905 w 1838794"/>
              <a:gd name="connsiteY1" fmla="*/ 114925 h 1279161"/>
              <a:gd name="connsiteX2" fmla="*/ 1528997 w 1838794"/>
              <a:gd name="connsiteY2" fmla="*/ 54964 h 1279161"/>
              <a:gd name="connsiteX3" fmla="*/ 1379095 w 1838794"/>
              <a:gd name="connsiteY3" fmla="*/ 24984 h 1279161"/>
              <a:gd name="connsiteX4" fmla="*/ 1234189 w 1838794"/>
              <a:gd name="connsiteY4" fmla="*/ 0 h 1279161"/>
              <a:gd name="connsiteX5" fmla="*/ 1124263 w 1838794"/>
              <a:gd name="connsiteY5" fmla="*/ 59961 h 1279161"/>
              <a:gd name="connsiteX6" fmla="*/ 1094282 w 1838794"/>
              <a:gd name="connsiteY6" fmla="*/ 164892 h 1279161"/>
              <a:gd name="connsiteX7" fmla="*/ 1104276 w 1838794"/>
              <a:gd name="connsiteY7" fmla="*/ 299804 h 1279161"/>
              <a:gd name="connsiteX8" fmla="*/ 1094282 w 1838794"/>
              <a:gd name="connsiteY8" fmla="*/ 434715 h 1279161"/>
              <a:gd name="connsiteX9" fmla="*/ 989351 w 1838794"/>
              <a:gd name="connsiteY9" fmla="*/ 454702 h 1279161"/>
              <a:gd name="connsiteX10" fmla="*/ 904407 w 1838794"/>
              <a:gd name="connsiteY10" fmla="*/ 489679 h 1279161"/>
              <a:gd name="connsiteX11" fmla="*/ 904407 w 1838794"/>
              <a:gd name="connsiteY11" fmla="*/ 579620 h 1279161"/>
              <a:gd name="connsiteX12" fmla="*/ 904407 w 1838794"/>
              <a:gd name="connsiteY12" fmla="*/ 794479 h 1279161"/>
              <a:gd name="connsiteX13" fmla="*/ 909403 w 1838794"/>
              <a:gd name="connsiteY13" fmla="*/ 899410 h 1279161"/>
              <a:gd name="connsiteX14" fmla="*/ 849443 w 1838794"/>
              <a:gd name="connsiteY14" fmla="*/ 1019332 h 1279161"/>
              <a:gd name="connsiteX15" fmla="*/ 739515 w 1838794"/>
              <a:gd name="connsiteY15" fmla="*/ 1029325 h 1279161"/>
              <a:gd name="connsiteX16" fmla="*/ 479685 w 1838794"/>
              <a:gd name="connsiteY16" fmla="*/ 1024328 h 1279161"/>
              <a:gd name="connsiteX17" fmla="*/ 249836 w 1838794"/>
              <a:gd name="connsiteY17" fmla="*/ 1024328 h 1279161"/>
              <a:gd name="connsiteX18" fmla="*/ 74951 w 1838794"/>
              <a:gd name="connsiteY18" fmla="*/ 1039318 h 1279161"/>
              <a:gd name="connsiteX19" fmla="*/ 0 w 1838794"/>
              <a:gd name="connsiteY19" fmla="*/ 1179227 h 1279161"/>
              <a:gd name="connsiteX20" fmla="*/ 0 w 1838794"/>
              <a:gd name="connsiteY20" fmla="*/ 1279161 h 1279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8794" h="1279161">
                <a:moveTo>
                  <a:pt x="1838794" y="239843"/>
                </a:moveTo>
                <a:lnTo>
                  <a:pt x="1668905" y="114925"/>
                </a:lnTo>
                <a:lnTo>
                  <a:pt x="1528997" y="54964"/>
                </a:lnTo>
                <a:lnTo>
                  <a:pt x="1379095" y="24984"/>
                </a:lnTo>
                <a:lnTo>
                  <a:pt x="1234189" y="0"/>
                </a:lnTo>
                <a:lnTo>
                  <a:pt x="1124263" y="59961"/>
                </a:lnTo>
                <a:lnTo>
                  <a:pt x="1094282" y="164892"/>
                </a:lnTo>
                <a:lnTo>
                  <a:pt x="1104276" y="299804"/>
                </a:lnTo>
                <a:lnTo>
                  <a:pt x="1094282" y="434715"/>
                </a:lnTo>
                <a:cubicBezTo>
                  <a:pt x="1059305" y="434715"/>
                  <a:pt x="1020997" y="445541"/>
                  <a:pt x="989351" y="454702"/>
                </a:cubicBezTo>
                <a:cubicBezTo>
                  <a:pt x="957705" y="463863"/>
                  <a:pt x="932722" y="478020"/>
                  <a:pt x="904407" y="489679"/>
                </a:cubicBezTo>
                <a:lnTo>
                  <a:pt x="904407" y="579620"/>
                </a:lnTo>
                <a:lnTo>
                  <a:pt x="904407" y="794479"/>
                </a:lnTo>
                <a:lnTo>
                  <a:pt x="909403" y="899410"/>
                </a:lnTo>
                <a:lnTo>
                  <a:pt x="849443" y="1019332"/>
                </a:lnTo>
                <a:lnTo>
                  <a:pt x="739515" y="1029325"/>
                </a:lnTo>
                <a:lnTo>
                  <a:pt x="479685" y="1024328"/>
                </a:lnTo>
                <a:lnTo>
                  <a:pt x="249836" y="1024328"/>
                </a:lnTo>
                <a:lnTo>
                  <a:pt x="74951" y="1039318"/>
                </a:lnTo>
                <a:lnTo>
                  <a:pt x="0" y="1179227"/>
                </a:lnTo>
                <a:lnTo>
                  <a:pt x="0" y="1279161"/>
                </a:lnTo>
              </a:path>
            </a:pathLst>
          </a:custGeom>
          <a:noFill/>
          <a:ln w="38100">
            <a:solidFill>
              <a:srgbClr val="FFFF00"/>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C6BCE6-588B-4A58-8D3B-E3EFC247B064}"/>
              </a:ext>
            </a:extLst>
          </p:cNvPr>
          <p:cNvSpPr txBox="1"/>
          <p:nvPr/>
        </p:nvSpPr>
        <p:spPr>
          <a:xfrm>
            <a:off x="7233079" y="1951892"/>
            <a:ext cx="1339423" cy="1077218"/>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Gihon</a:t>
            </a:r>
          </a:p>
          <a:p>
            <a:pPr algn="ctr"/>
            <a:r>
              <a:rPr lang="en-US" sz="3200" dirty="0">
                <a:solidFill>
                  <a:schemeClr val="bg1"/>
                </a:solidFill>
                <a:latin typeface="Lushlife" panose="00000400000000000000" pitchFamily="2" charset="0"/>
              </a:rPr>
              <a:t>Springs</a:t>
            </a:r>
          </a:p>
        </p:txBody>
      </p:sp>
      <p:sp>
        <p:nvSpPr>
          <p:cNvPr id="13" name="TextBox 12">
            <a:extLst>
              <a:ext uri="{FF2B5EF4-FFF2-40B4-BE49-F238E27FC236}">
                <a16:creationId xmlns:a16="http://schemas.microsoft.com/office/drawing/2014/main" id="{1ED4FE78-D4AC-4953-BD26-75E2B5A06130}"/>
              </a:ext>
            </a:extLst>
          </p:cNvPr>
          <p:cNvSpPr txBox="1"/>
          <p:nvPr/>
        </p:nvSpPr>
        <p:spPr>
          <a:xfrm>
            <a:off x="624195" y="2781300"/>
            <a:ext cx="1339423" cy="1077218"/>
          </a:xfrm>
          <a:prstGeom prst="rect">
            <a:avLst/>
          </a:prstGeom>
          <a:noFill/>
        </p:spPr>
        <p:txBody>
          <a:bodyPr wrap="square" rtlCol="0">
            <a:spAutoFit/>
          </a:bodyPr>
          <a:lstStyle/>
          <a:p>
            <a:pPr algn="ctr"/>
            <a:r>
              <a:rPr lang="en-US" sz="3200" dirty="0">
                <a:solidFill>
                  <a:schemeClr val="bg1"/>
                </a:solidFill>
                <a:latin typeface="Lushlife" panose="00000400000000000000" pitchFamily="2" charset="0"/>
              </a:rPr>
              <a:t>Pool of Siloam</a:t>
            </a:r>
          </a:p>
        </p:txBody>
      </p:sp>
      <p:cxnSp>
        <p:nvCxnSpPr>
          <p:cNvPr id="14" name="Straight Arrow Connector 13">
            <a:extLst>
              <a:ext uri="{FF2B5EF4-FFF2-40B4-BE49-F238E27FC236}">
                <a16:creationId xmlns:a16="http://schemas.microsoft.com/office/drawing/2014/main" id="{E59F1002-7CBC-4959-849B-70A9354A7D72}"/>
              </a:ext>
            </a:extLst>
          </p:cNvPr>
          <p:cNvCxnSpPr/>
          <p:nvPr/>
        </p:nvCxnSpPr>
        <p:spPr>
          <a:xfrm flipH="1">
            <a:off x="5354515" y="2655277"/>
            <a:ext cx="1784839" cy="342900"/>
          </a:xfrm>
          <a:prstGeom prst="straightConnector1">
            <a:avLst/>
          </a:prstGeom>
          <a:ln w="38100">
            <a:solidFill>
              <a:schemeClr val="bg1"/>
            </a:solidFill>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E31FDC4-72EF-4017-BD69-B632C7DB93DE}"/>
              </a:ext>
            </a:extLst>
          </p:cNvPr>
          <p:cNvCxnSpPr>
            <a:cxnSpLocks/>
          </p:cNvCxnSpPr>
          <p:nvPr/>
        </p:nvCxnSpPr>
        <p:spPr>
          <a:xfrm>
            <a:off x="1987062" y="3437793"/>
            <a:ext cx="1301261" cy="465992"/>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0F678A-09FA-4E49-B5F9-D3B475A6E63E}"/>
              </a:ext>
            </a:extLst>
          </p:cNvPr>
          <p:cNvCxnSpPr>
            <a:cxnSpLocks/>
          </p:cNvCxnSpPr>
          <p:nvPr/>
        </p:nvCxnSpPr>
        <p:spPr>
          <a:xfrm>
            <a:off x="5309346" y="3166552"/>
            <a:ext cx="254977" cy="4132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EB69F61-82BE-4FD3-BB83-48AD15F67F48}"/>
              </a:ext>
            </a:extLst>
          </p:cNvPr>
          <p:cNvCxnSpPr>
            <a:cxnSpLocks/>
          </p:cNvCxnSpPr>
          <p:nvPr/>
        </p:nvCxnSpPr>
        <p:spPr>
          <a:xfrm>
            <a:off x="3431927" y="4144105"/>
            <a:ext cx="254977" cy="41323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B2DA793-34D4-4724-95A7-73C5D358B2D7}"/>
              </a:ext>
            </a:extLst>
          </p:cNvPr>
          <p:cNvSpPr txBox="1"/>
          <p:nvPr/>
        </p:nvSpPr>
        <p:spPr>
          <a:xfrm rot="19863802">
            <a:off x="4223397" y="3658372"/>
            <a:ext cx="786114" cy="584775"/>
          </a:xfrm>
          <a:prstGeom prst="rect">
            <a:avLst/>
          </a:prstGeom>
          <a:no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latin typeface="Lushlife" panose="00000400000000000000" pitchFamily="2" charset="0"/>
              </a:rPr>
              <a:t>1777’</a:t>
            </a:r>
          </a:p>
        </p:txBody>
      </p:sp>
      <p:cxnSp>
        <p:nvCxnSpPr>
          <p:cNvPr id="24" name="Straight Arrow Connector 23">
            <a:extLst>
              <a:ext uri="{FF2B5EF4-FFF2-40B4-BE49-F238E27FC236}">
                <a16:creationId xmlns:a16="http://schemas.microsoft.com/office/drawing/2014/main" id="{4E2DDE5B-99E9-4EAD-876F-B64A9F5CB2C9}"/>
              </a:ext>
            </a:extLst>
          </p:cNvPr>
          <p:cNvCxnSpPr>
            <a:cxnSpLocks/>
          </p:cNvCxnSpPr>
          <p:nvPr/>
        </p:nvCxnSpPr>
        <p:spPr>
          <a:xfrm rot="-780000" flipV="1">
            <a:off x="4852452" y="3604844"/>
            <a:ext cx="643642" cy="1582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C4C328D-E7CA-4ED4-A9B3-56469D105694}"/>
              </a:ext>
            </a:extLst>
          </p:cNvPr>
          <p:cNvCxnSpPr>
            <a:cxnSpLocks/>
          </p:cNvCxnSpPr>
          <p:nvPr/>
        </p:nvCxnSpPr>
        <p:spPr>
          <a:xfrm rot="10020000" flipV="1">
            <a:off x="3664571" y="4245646"/>
            <a:ext cx="643642" cy="15826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2DB26C6-E801-4025-AF29-1BAAD6E16733}"/>
              </a:ext>
            </a:extLst>
          </p:cNvPr>
          <p:cNvSpPr txBox="1"/>
          <p:nvPr/>
        </p:nvSpPr>
        <p:spPr>
          <a:xfrm>
            <a:off x="461473" y="692209"/>
            <a:ext cx="8229600" cy="584775"/>
          </a:xfrm>
          <a:prstGeom prst="rect">
            <a:avLst/>
          </a:prstGeom>
          <a:noFill/>
        </p:spPr>
        <p:txBody>
          <a:bodyPr wrap="square" rtlCol="0">
            <a:spAutoFit/>
          </a:bodyPr>
          <a:lstStyle/>
          <a:p>
            <a:r>
              <a:rPr lang="en-US" sz="3100" dirty="0">
                <a:solidFill>
                  <a:schemeClr val="bg1"/>
                </a:solidFill>
                <a:latin typeface="+mj-lt"/>
                <a:cs typeface="Times New Roman" panose="02020603050405020304" pitchFamily="18" charset="0"/>
              </a:rPr>
              <a:t>Hezekiah’s tunnel?</a:t>
            </a:r>
          </a:p>
        </p:txBody>
      </p:sp>
      <p:sp>
        <p:nvSpPr>
          <p:cNvPr id="18" name="TextBox 17">
            <a:extLst>
              <a:ext uri="{FF2B5EF4-FFF2-40B4-BE49-F238E27FC236}">
                <a16:creationId xmlns:a16="http://schemas.microsoft.com/office/drawing/2014/main" id="{B9AFF5F2-FC46-4EF2-A54B-0434E2628870}"/>
              </a:ext>
            </a:extLst>
          </p:cNvPr>
          <p:cNvSpPr txBox="1"/>
          <p:nvPr/>
        </p:nvSpPr>
        <p:spPr>
          <a:xfrm>
            <a:off x="461473" y="1221979"/>
            <a:ext cx="8236860" cy="584775"/>
          </a:xfrm>
          <a:prstGeom prst="rect">
            <a:avLst/>
          </a:prstGeom>
          <a:noFill/>
        </p:spPr>
        <p:txBody>
          <a:bodyPr wrap="square" rtlCol="0">
            <a:spAutoFit/>
          </a:bodyPr>
          <a:lstStyle/>
          <a:p>
            <a:r>
              <a:rPr lang="en-US" sz="3100" dirty="0"/>
              <a:t>Ezekiel’s river in chapter 47:1-12</a:t>
            </a:r>
            <a:endParaRPr lang="en-US" sz="31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5A4E3D6-2CCD-4782-AA41-A4B9419D5A88}"/>
              </a:ext>
            </a:extLst>
          </p:cNvPr>
          <p:cNvSpPr txBox="1"/>
          <p:nvPr/>
        </p:nvSpPr>
        <p:spPr>
          <a:xfrm>
            <a:off x="487110" y="1758121"/>
            <a:ext cx="8211226" cy="1569660"/>
          </a:xfrm>
          <a:prstGeom prst="rect">
            <a:avLst/>
          </a:prstGeom>
          <a:noFill/>
        </p:spPr>
        <p:txBody>
          <a:bodyPr wrap="square" rtlCol="0">
            <a:spAutoFit/>
          </a:bodyPr>
          <a:lstStyle/>
          <a:p>
            <a:r>
              <a:rPr lang="en-US" sz="3100" dirty="0"/>
              <a:t>Rev. 22:1 ~ </a:t>
            </a:r>
            <a:r>
              <a:rPr lang="en-US" sz="3100" dirty="0">
                <a:solidFill>
                  <a:schemeClr val="accent4">
                    <a:lumMod val="40000"/>
                    <a:lumOff val="60000"/>
                  </a:schemeClr>
                </a:solidFill>
              </a:rPr>
              <a:t>And he showed me a pure river of water of life, clear as crystal, proceeding from the throne of God and of the Lamb. </a:t>
            </a:r>
            <a:endParaRPr lang="en-US" sz="31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DE07B86F-9D73-4967-84CD-9072A7324172}"/>
              </a:ext>
            </a:extLst>
          </p:cNvPr>
          <p:cNvSpPr txBox="1"/>
          <p:nvPr/>
        </p:nvSpPr>
        <p:spPr>
          <a:xfrm>
            <a:off x="470019" y="3221077"/>
            <a:ext cx="8235577" cy="2062103"/>
          </a:xfrm>
          <a:prstGeom prst="rect">
            <a:avLst/>
          </a:prstGeom>
          <a:noFill/>
        </p:spPr>
        <p:txBody>
          <a:bodyPr wrap="square" rtlCol="0">
            <a:spAutoFit/>
          </a:bodyPr>
          <a:lstStyle/>
          <a:p>
            <a:r>
              <a:rPr lang="en-US" sz="3100" dirty="0">
                <a:solidFill>
                  <a:schemeClr val="accent4">
                    <a:lumMod val="40000"/>
                    <a:lumOff val="60000"/>
                  </a:schemeClr>
                </a:solidFill>
              </a:rPr>
              <a:t>C. H. Spurgeon ~ </a:t>
            </a:r>
            <a:r>
              <a:rPr lang="en-US" sz="3100" dirty="0"/>
              <a:t>“Divine grace like a smoothly flowing, fertilizing, full, and never-failing river, yields refreshment and consolation to believers. This is the river of the water of life, of which the church … partakes evermore.”</a:t>
            </a:r>
            <a:endParaRPr lang="en-US" sz="31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49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500"/>
                                        <p:tgtEl>
                                          <p:spTgt spid="14"/>
                                        </p:tgtEl>
                                      </p:cBhvr>
                                    </p:animEffect>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0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par>
                                <p:cTn id="37" presetID="22" presetClass="entr" presetSubtype="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up)">
                                      <p:cBhvr>
                                        <p:cTn id="39" dur="500"/>
                                        <p:tgtEl>
                                          <p:spTgt spid="22"/>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22" presetClass="entr" presetSubtype="2"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right)">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
                                        </p:tgtEl>
                                      </p:cBhvr>
                                    </p:animEffect>
                                    <p:set>
                                      <p:cBhvr>
                                        <p:cTn id="55" dur="1" fill="hold">
                                          <p:stCondLst>
                                            <p:cond delay="499"/>
                                          </p:stCondLst>
                                        </p:cTn>
                                        <p:tgtEl>
                                          <p:spTgt spid="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0"/>
                                        </p:tgtEl>
                                      </p:cBhvr>
                                    </p:animEffect>
                                    <p:set>
                                      <p:cBhvr>
                                        <p:cTn id="64" dur="1" fill="hold">
                                          <p:stCondLst>
                                            <p:cond delay="499"/>
                                          </p:stCondLst>
                                        </p:cTn>
                                        <p:tgtEl>
                                          <p:spTgt spid="10"/>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3"/>
                                        </p:tgtEl>
                                      </p:cBhvr>
                                    </p:animEffect>
                                    <p:set>
                                      <p:cBhvr>
                                        <p:cTn id="67" dur="1" fill="hold">
                                          <p:stCondLst>
                                            <p:cond delay="499"/>
                                          </p:stCondLst>
                                        </p:cTn>
                                        <p:tgtEl>
                                          <p:spTgt spid="1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1"/>
                                        </p:tgtEl>
                                      </p:cBhvr>
                                    </p:animEffect>
                                    <p:set>
                                      <p:cBhvr>
                                        <p:cTn id="79" dur="1" fill="hold">
                                          <p:stCondLst>
                                            <p:cond delay="499"/>
                                          </p:stCondLst>
                                        </p:cTn>
                                        <p:tgtEl>
                                          <p:spTgt spid="21"/>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500"/>
                                        <p:tgtEl>
                                          <p:spTgt spid="18"/>
                                        </p:tgtEl>
                                      </p:cBhvr>
                                    </p:animEffect>
                                  </p:childTnLst>
                                </p:cTn>
                              </p:par>
                              <p:par>
                                <p:cTn id="90" presetID="3" presetClass="emph" presetSubtype="2" fill="hold" grpId="1" nodeType="withEffect">
                                  <p:stCondLst>
                                    <p:cond delay="0"/>
                                  </p:stCondLst>
                                  <p:childTnLst>
                                    <p:animClr clrSpc="rgb" dir="cw">
                                      <p:cBhvr override="childStyle">
                                        <p:cTn id="91" dur="2000" fill="hold"/>
                                        <p:tgtEl>
                                          <p:spTgt spid="17"/>
                                        </p:tgtEl>
                                        <p:attrNameLst>
                                          <p:attrName>style.color</p:attrName>
                                        </p:attrNameLst>
                                      </p:cBhvr>
                                      <p:to>
                                        <a:schemeClr val="accent2"/>
                                      </p:to>
                                    </p:animClr>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childTnLst>
                                </p:cTn>
                              </p:par>
                              <p:par>
                                <p:cTn id="97" presetID="3" presetClass="emph" presetSubtype="2" fill="hold" grpId="1" nodeType="withEffect">
                                  <p:stCondLst>
                                    <p:cond delay="0"/>
                                  </p:stCondLst>
                                  <p:childTnLst>
                                    <p:animClr clrSpc="rgb" dir="cw">
                                      <p:cBhvr override="childStyle">
                                        <p:cTn id="98" dur="2000" fill="hold"/>
                                        <p:tgtEl>
                                          <p:spTgt spid="18"/>
                                        </p:tgtEl>
                                        <p:attrNameLst>
                                          <p:attrName>style.color</p:attrName>
                                        </p:attrNameLst>
                                      </p:cBhvr>
                                      <p:to>
                                        <a:schemeClr val="accent2"/>
                                      </p:to>
                                    </p:animClr>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500"/>
                                        <p:tgtEl>
                                          <p:spTgt spid="23"/>
                                        </p:tgtEl>
                                      </p:cBhvr>
                                    </p:animEffect>
                                  </p:childTnLst>
                                </p:cTn>
                              </p:par>
                              <p:par>
                                <p:cTn id="104" presetID="3" presetClass="emph" presetSubtype="2" fill="hold" grpId="1" nodeType="withEffect">
                                  <p:stCondLst>
                                    <p:cond delay="0"/>
                                  </p:stCondLst>
                                  <p:childTnLst>
                                    <p:animClr clrSpc="rgb" dir="cw">
                                      <p:cBhvr override="childStyle">
                                        <p:cTn id="105" dur="2000" fill="hold"/>
                                        <p:tgtEl>
                                          <p:spTgt spid="2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1" grpId="1"/>
      <p:bldP spid="13" grpId="0"/>
      <p:bldP spid="13" grpId="1"/>
      <p:bldP spid="21" grpId="0"/>
      <p:bldP spid="21" grpId="1"/>
      <p:bldP spid="17" grpId="0"/>
      <p:bldP spid="17" grpId="1"/>
      <p:bldP spid="18" grpId="0"/>
      <p:bldP spid="18" grpId="1"/>
      <p:bldP spid="20" grpId="0"/>
      <p:bldP spid="20" grpId="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36157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Merrihew Standard Version ~ </a:t>
            </a:r>
            <a:r>
              <a:rPr lang="en-US" sz="3200" dirty="0">
                <a:solidFill>
                  <a:schemeClr val="accent4">
                    <a:lumMod val="40000"/>
                    <a:lumOff val="60000"/>
                  </a:schemeClr>
                </a:solidFill>
              </a:rPr>
              <a:t>Shut up! and know that I am God;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
        <p:nvSpPr>
          <p:cNvPr id="10" name="TextBox 9">
            <a:extLst>
              <a:ext uri="{FF2B5EF4-FFF2-40B4-BE49-F238E27FC236}">
                <a16:creationId xmlns:a16="http://schemas.microsoft.com/office/drawing/2014/main" id="{BA6F3C99-7C8E-4CDB-B0F8-EB87508B9FC3}"/>
              </a:ext>
            </a:extLst>
          </p:cNvPr>
          <p:cNvSpPr txBox="1"/>
          <p:nvPr/>
        </p:nvSpPr>
        <p:spPr>
          <a:xfrm>
            <a:off x="468591" y="1707735"/>
            <a:ext cx="8229600" cy="2554545"/>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“Hold off your hands, ye enemies! Sit down and wait in patience, ye believers! Acknowledge that Jehovah is God, ye who feel the terrors of his wrath! Adore him, and him only, ye who partake in the protections of his grace.”</a:t>
            </a:r>
          </a:p>
        </p:txBody>
      </p:sp>
    </p:spTree>
    <p:extLst>
      <p:ext uri="{BB962C8B-B14F-4D97-AF65-F5344CB8AC3E}">
        <p14:creationId xmlns:p14="http://schemas.microsoft.com/office/powerpoint/2010/main" val="335445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1" nodeType="clickEffect">
                                  <p:stCondLst>
                                    <p:cond delay="0"/>
                                  </p:stCondLst>
                                  <p:childTnLst>
                                    <p:animClr clrSpc="rgb" dir="cw">
                                      <p:cBhvr override="childStyle">
                                        <p:cTn id="16"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335085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Set to “The Lilies” </a:t>
            </a:r>
            <a:r>
              <a:rPr lang="en-US" sz="3200" dirty="0"/>
              <a:t>~ KJV, NASB – </a:t>
            </a:r>
            <a:r>
              <a:rPr lang="en-US" sz="3200" dirty="0" err="1">
                <a:solidFill>
                  <a:schemeClr val="accent4">
                    <a:lumMod val="40000"/>
                    <a:lumOff val="60000"/>
                  </a:schemeClr>
                </a:solidFill>
              </a:rPr>
              <a:t>Shoshannim</a:t>
            </a:r>
            <a:r>
              <a:rPr lang="en-US" sz="3200" dirty="0"/>
              <a:t>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
        <p:nvSpPr>
          <p:cNvPr id="6" name="TextBox 5">
            <a:extLst>
              <a:ext uri="{FF2B5EF4-FFF2-40B4-BE49-F238E27FC236}">
                <a16:creationId xmlns:a16="http://schemas.microsoft.com/office/drawing/2014/main" id="{631E3524-F93A-4AAE-8292-BF5D04A5EAB0}"/>
              </a:ext>
            </a:extLst>
          </p:cNvPr>
          <p:cNvSpPr txBox="1"/>
          <p:nvPr/>
        </p:nvSpPr>
        <p:spPr>
          <a:xfrm>
            <a:off x="459494" y="1212748"/>
            <a:ext cx="8229600" cy="1077218"/>
          </a:xfrm>
          <a:prstGeom prst="rect">
            <a:avLst/>
          </a:prstGeom>
          <a:noFill/>
        </p:spPr>
        <p:txBody>
          <a:bodyPr wrap="square" rtlCol="0">
            <a:spAutoFit/>
          </a:bodyPr>
          <a:lstStyle/>
          <a:p>
            <a:r>
              <a:rPr lang="en-US" sz="3200" dirty="0"/>
              <a:t>“The New Testament has been hidden in the Old Testament;</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5785D94-1E0E-4783-B199-18C724CC493A}"/>
              </a:ext>
            </a:extLst>
          </p:cNvPr>
          <p:cNvSpPr txBox="1"/>
          <p:nvPr/>
        </p:nvSpPr>
        <p:spPr>
          <a:xfrm>
            <a:off x="457515" y="2214239"/>
            <a:ext cx="8229600" cy="1077218"/>
          </a:xfrm>
          <a:prstGeom prst="rect">
            <a:avLst/>
          </a:prstGeom>
          <a:noFill/>
        </p:spPr>
        <p:txBody>
          <a:bodyPr wrap="square" rtlCol="0">
            <a:spAutoFit/>
          </a:bodyPr>
          <a:lstStyle/>
          <a:p>
            <a:r>
              <a:rPr lang="en-US" sz="3200" dirty="0"/>
              <a:t>The Old Testament has been revealed in the New Testament”</a:t>
            </a:r>
            <a:endParaRPr lang="en-US" sz="115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3" presetClass="emph" presetSubtype="2" fill="hold" grpId="1" nodeType="withEffect">
                                  <p:stCondLst>
                                    <p:cond delay="0"/>
                                  </p:stCondLst>
                                  <p:childTnLst>
                                    <p:animClr clrSpc="rgb" dir="cw">
                                      <p:cBhvr override="childStyle">
                                        <p:cTn id="18"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246769"/>
          </a:xfrm>
          <a:prstGeom prst="rect">
            <a:avLst/>
          </a:prstGeom>
          <a:noFill/>
        </p:spPr>
        <p:txBody>
          <a:bodyPr wrap="square" rtlCol="0">
            <a:spAutoFit/>
          </a:bodyPr>
          <a:lstStyle/>
          <a:p>
            <a:r>
              <a:rPr lang="en-US" sz="2800" dirty="0"/>
              <a:t>Rom. 8:38-39 ~ </a:t>
            </a:r>
            <a:r>
              <a:rPr lang="en-US" sz="2800" baseline="30000" dirty="0"/>
              <a:t>38</a:t>
            </a:r>
            <a:r>
              <a:rPr lang="en-US" sz="2800" dirty="0"/>
              <a:t> </a:t>
            </a:r>
            <a:r>
              <a:rPr lang="en-US" sz="2800" dirty="0">
                <a:solidFill>
                  <a:schemeClr val="accent4">
                    <a:lumMod val="40000"/>
                    <a:lumOff val="60000"/>
                  </a:schemeClr>
                </a:solidFill>
              </a:rPr>
              <a:t>For I am persuaded that neither death nor life, nor angels nor principalities nor powers, nor things present nor things to come,</a:t>
            </a:r>
            <a:r>
              <a:rPr lang="en-US" sz="2800" dirty="0"/>
              <a:t> </a:t>
            </a:r>
            <a:r>
              <a:rPr lang="en-US" sz="2800" baseline="30000" dirty="0"/>
              <a:t>39 </a:t>
            </a:r>
            <a:r>
              <a:rPr lang="en-US" sz="2800" dirty="0">
                <a:solidFill>
                  <a:schemeClr val="accent4">
                    <a:lumMod val="40000"/>
                    <a:lumOff val="60000"/>
                  </a:schemeClr>
                </a:solidFill>
              </a:rPr>
              <a:t>nor height nor depth, nor any other created thing, shall be able to separate us from the love of God which is in Christ Jesus our Lord.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127959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6715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The Kingdom Age</a:t>
            </a:r>
            <a:endParaRPr lang="en-US" sz="4400" dirty="0">
              <a:solidFill>
                <a:schemeClr val="accent4">
                  <a:lumMod val="40000"/>
                  <a:lumOff val="60000"/>
                </a:schemeClr>
              </a:solidFill>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31073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158401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Understanding</a:t>
            </a:r>
            <a:r>
              <a:rPr lang="en-US" sz="3200" dirty="0"/>
              <a:t> ~ </a:t>
            </a:r>
            <a:r>
              <a:rPr lang="en-US" sz="3200" b="1" i="1" dirty="0" err="1">
                <a:solidFill>
                  <a:schemeClr val="accent4">
                    <a:lumMod val="40000"/>
                    <a:lumOff val="60000"/>
                  </a:schemeClr>
                </a:solidFill>
                <a:latin typeface="Times New Roman" panose="02020603050405020304" pitchFamily="18" charset="0"/>
                <a:cs typeface="Times New Roman" panose="02020603050405020304" pitchFamily="18" charset="0"/>
              </a:rPr>
              <a:t>maskil</a:t>
            </a:r>
            <a:r>
              <a:rPr lang="en-US" sz="3200" dirty="0"/>
              <a:t> </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
        <p:nvSpPr>
          <p:cNvPr id="6" name="TextBox 5">
            <a:extLst>
              <a:ext uri="{FF2B5EF4-FFF2-40B4-BE49-F238E27FC236}">
                <a16:creationId xmlns:a16="http://schemas.microsoft.com/office/drawing/2014/main" id="{B55B2BA3-3CFA-475A-B706-28343170714D}"/>
              </a:ext>
            </a:extLst>
          </p:cNvPr>
          <p:cNvSpPr txBox="1"/>
          <p:nvPr/>
        </p:nvSpPr>
        <p:spPr>
          <a:xfrm>
            <a:off x="468733" y="1207464"/>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“Is it not a sin to be tickling men's ears with sounds when we profess to be adoring the Lord? What has a sensuous delight in organs, anthems, etc., to do with devotion? Do not men mistake physical effects for spiritual impulses? Do they not often offer to God strains far more calculated for human amusement than for divine acceptance?”</a:t>
            </a:r>
          </a:p>
        </p:txBody>
      </p:sp>
    </p:spTree>
    <p:extLst>
      <p:ext uri="{BB962C8B-B14F-4D97-AF65-F5344CB8AC3E}">
        <p14:creationId xmlns:p14="http://schemas.microsoft.com/office/powerpoint/2010/main" val="378652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212242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Overflowing</a:t>
            </a:r>
            <a:r>
              <a:rPr lang="en-US" sz="3200" dirty="0"/>
              <a:t> ~ </a:t>
            </a:r>
            <a:r>
              <a:rPr lang="en-US" sz="3200" i="1" dirty="0"/>
              <a:t>bubbling</a:t>
            </a:r>
            <a:r>
              <a:rPr lang="en-US" sz="3200" dirty="0"/>
              <a:t> or </a:t>
            </a:r>
            <a:r>
              <a:rPr lang="en-US" sz="3200" i="1" dirty="0"/>
              <a:t>boiling</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39012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16873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t>Heb. 1:8-9</a:t>
            </a:r>
            <a:endParaRPr lang="en-US" sz="4800" dirty="0"/>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
        <p:nvSpPr>
          <p:cNvPr id="6" name="TextBox 5">
            <a:extLst>
              <a:ext uri="{FF2B5EF4-FFF2-40B4-BE49-F238E27FC236}">
                <a16:creationId xmlns:a16="http://schemas.microsoft.com/office/drawing/2014/main" id="{15B59CA3-A118-43F6-AE17-BA97BE501BF8}"/>
              </a:ext>
            </a:extLst>
          </p:cNvPr>
          <p:cNvSpPr txBox="1"/>
          <p:nvPr/>
        </p:nvSpPr>
        <p:spPr>
          <a:xfrm>
            <a:off x="468733" y="1221980"/>
            <a:ext cx="8229600" cy="1569660"/>
          </a:xfrm>
          <a:prstGeom prst="rect">
            <a:avLst/>
          </a:prstGeom>
          <a:noFill/>
        </p:spPr>
        <p:txBody>
          <a:bodyPr wrap="square" rtlCol="0">
            <a:spAutoFit/>
          </a:bodyPr>
          <a:lstStyle/>
          <a:p>
            <a:r>
              <a:rPr lang="en-US" sz="3200" dirty="0"/>
              <a:t>NWT (v. 6) ~ God is your throne to time indefinite, even forever;</a:t>
            </a:r>
          </a:p>
          <a:p>
            <a:r>
              <a:rPr lang="en-US" sz="3200" dirty="0"/>
              <a:t>The scepter of your kingship is a scepter of uprightness</a:t>
            </a:r>
          </a:p>
        </p:txBody>
      </p:sp>
    </p:spTree>
    <p:extLst>
      <p:ext uri="{BB962C8B-B14F-4D97-AF65-F5344CB8AC3E}">
        <p14:creationId xmlns:p14="http://schemas.microsoft.com/office/powerpoint/2010/main" val="288360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6505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“Note that not only is Jesus most sweet, but even his garments are so; everything that he has to do with is perfumed by his person. ‘All’ his garments are thus fragrant; not some of them, but all; we delight as much in his purple of dominion as in the white linen of his priesthood, his mantle as our prophet is as dear to us as his seamless coat as our friend. All his dress is fragrant with all sweetness.”</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111025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45-47</a:t>
            </a:r>
          </a:p>
        </p:txBody>
      </p:sp>
    </p:spTree>
    <p:extLst>
      <p:ext uri="{BB962C8B-B14F-4D97-AF65-F5344CB8AC3E}">
        <p14:creationId xmlns:p14="http://schemas.microsoft.com/office/powerpoint/2010/main" val="2833095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2620</TotalTime>
  <Words>730</Words>
  <Application>Microsoft Office PowerPoint</Application>
  <PresentationFormat>On-screen Show (4:3)</PresentationFormat>
  <Paragraphs>108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Times New Roman</vt:lpstr>
      <vt:lpstr>Lushlife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26</cp:revision>
  <dcterms:created xsi:type="dcterms:W3CDTF">2017-09-18T21:43:36Z</dcterms:created>
  <dcterms:modified xsi:type="dcterms:W3CDTF">2017-09-20T19:58:49Z</dcterms:modified>
</cp:coreProperties>
</file>