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61" r:id="rId5"/>
    <p:sldId id="262" r:id="rId6"/>
    <p:sldId id="263" r:id="rId7"/>
    <p:sldId id="273" r:id="rId8"/>
    <p:sldId id="264" r:id="rId9"/>
    <p:sldId id="265" r:id="rId10"/>
    <p:sldId id="260" r:id="rId11"/>
    <p:sldId id="267" r:id="rId12"/>
    <p:sldId id="268" r:id="rId13"/>
    <p:sldId id="271" r:id="rId14"/>
    <p:sldId id="272" r:id="rId15"/>
    <p:sldId id="257" r:id="rId16"/>
    <p:sldId id="266" r:id="rId17"/>
    <p:sldId id="269" r:id="rId18"/>
    <p:sldId id="270" r:id="rId19"/>
  </p:sldIdLst>
  <p:sldSz cx="9144000" cy="6858000" type="screen4x3"/>
  <p:notesSz cx="6858000" cy="9144000"/>
  <p:embeddedFontLst>
    <p:embeddedFont>
      <p:font typeface="Lushlife" panose="00000400000000000000" pitchFamily="2"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6" d="100"/>
          <a:sy n="86" d="100"/>
        </p:scale>
        <p:origin x="57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22EAB51-4DDC-4E4B-BB5F-BA3E83775930}"/>
    <pc:docChg chg="undo custSel addSld delSld modSld">
      <pc:chgData name="Ken Merrihew" userId="bcb7a1e886d99f07" providerId="LiveId" clId="{422EAB51-4DDC-4E4B-BB5F-BA3E83775930}" dt="2017-09-13T18:26:09.458" v="182"/>
      <pc:docMkLst>
        <pc:docMk/>
      </pc:docMkLst>
      <pc:sldChg chg="addSp delSp modSp delAnim modAnim">
        <pc:chgData name="Ken Merrihew" userId="bcb7a1e886d99f07" providerId="LiveId" clId="{422EAB51-4DDC-4E4B-BB5F-BA3E83775930}" dt="2017-09-13T18:26:09.458" v="182"/>
        <pc:sldMkLst>
          <pc:docMk/>
          <pc:sldMk cId="2526491091" sldId="257"/>
        </pc:sldMkLst>
        <pc:spChg chg="mod">
          <ac:chgData name="Ken Merrihew" userId="bcb7a1e886d99f07" providerId="LiveId" clId="{422EAB51-4DDC-4E4B-BB5F-BA3E83775930}" dt="2017-09-13T15:25:23.341" v="10" actId="2711"/>
          <ac:spMkLst>
            <pc:docMk/>
            <pc:sldMk cId="2526491091" sldId="257"/>
            <ac:spMk id="5" creationId="{00000000-0000-0000-0000-000000000000}"/>
          </ac:spMkLst>
        </pc:spChg>
        <pc:spChg chg="del">
          <ac:chgData name="Ken Merrihew" userId="bcb7a1e886d99f07" providerId="LiveId" clId="{422EAB51-4DDC-4E4B-BB5F-BA3E83775930}" dt="2017-09-13T15:24:49.289" v="1" actId="478"/>
          <ac:spMkLst>
            <pc:docMk/>
            <pc:sldMk cId="2526491091" sldId="257"/>
            <ac:spMk id="6" creationId="{00000000-0000-0000-0000-000000000000}"/>
          </ac:spMkLst>
        </pc:spChg>
        <pc:spChg chg="add mod">
          <ac:chgData name="Ken Merrihew" userId="bcb7a1e886d99f07" providerId="LiveId" clId="{422EAB51-4DDC-4E4B-BB5F-BA3E83775930}" dt="2017-09-13T18:19:08.122" v="176"/>
          <ac:spMkLst>
            <pc:docMk/>
            <pc:sldMk cId="2526491091" sldId="257"/>
            <ac:spMk id="10" creationId="{A774C970-3259-4999-9FB9-81989A377787}"/>
          </ac:spMkLst>
        </pc:spChg>
      </pc:sldChg>
      <pc:sldChg chg="modAnim">
        <pc:chgData name="Ken Merrihew" userId="bcb7a1e886d99f07" providerId="LiveId" clId="{422EAB51-4DDC-4E4B-BB5F-BA3E83775930}" dt="2017-09-13T18:21:37.372" v="181"/>
        <pc:sldMkLst>
          <pc:docMk/>
          <pc:sldMk cId="1234489380" sldId="261"/>
        </pc:sldMkLst>
      </pc:sldChg>
      <pc:sldChg chg="add">
        <pc:chgData name="Ken Merrihew" userId="bcb7a1e886d99f07" providerId="LiveId" clId="{422EAB51-4DDC-4E4B-BB5F-BA3E83775930}" dt="2017-09-13T15:24:45.349" v="0"/>
        <pc:sldMkLst>
          <pc:docMk/>
          <pc:sldMk cId="2119254351" sldId="269"/>
        </pc:sldMkLst>
      </pc:sldChg>
      <pc:sldChg chg="add">
        <pc:chgData name="Ken Merrihew" userId="bcb7a1e886d99f07" providerId="LiveId" clId="{422EAB51-4DDC-4E4B-BB5F-BA3E83775930}" dt="2017-09-13T15:24:45.349" v="0"/>
        <pc:sldMkLst>
          <pc:docMk/>
          <pc:sldMk cId="3401615629" sldId="270"/>
        </pc:sldMkLst>
      </pc:sldChg>
      <pc:sldChg chg="addSp delSp modSp add delAnim modAnim">
        <pc:chgData name="Ken Merrihew" userId="bcb7a1e886d99f07" providerId="LiveId" clId="{422EAB51-4DDC-4E4B-BB5F-BA3E83775930}" dt="2017-09-13T16:29:38.856" v="95"/>
        <pc:sldMkLst>
          <pc:docMk/>
          <pc:sldMk cId="1835743709" sldId="271"/>
        </pc:sldMkLst>
        <pc:spChg chg="add mod topLvl">
          <ac:chgData name="Ken Merrihew" userId="bcb7a1e886d99f07" providerId="LiveId" clId="{422EAB51-4DDC-4E4B-BB5F-BA3E83775930}" dt="2017-09-13T16:20:27.257" v="42"/>
          <ac:spMkLst>
            <pc:docMk/>
            <pc:sldMk cId="1835743709" sldId="271"/>
            <ac:spMk id="2" creationId="{B4736383-D231-48C5-8841-39A3E33ADE18}"/>
          </ac:spMkLst>
        </pc:spChg>
        <pc:spChg chg="del">
          <ac:chgData name="Ken Merrihew" userId="bcb7a1e886d99f07" providerId="LiveId" clId="{422EAB51-4DDC-4E4B-BB5F-BA3E83775930}" dt="2017-09-13T16:11:52.937" v="12" actId="478"/>
          <ac:spMkLst>
            <pc:docMk/>
            <pc:sldMk cId="1835743709" sldId="271"/>
            <ac:spMk id="5" creationId="{00000000-0000-0000-0000-000000000000}"/>
          </ac:spMkLst>
        </pc:spChg>
        <pc:spChg chg="mod">
          <ac:chgData name="Ken Merrihew" userId="bcb7a1e886d99f07" providerId="LiveId" clId="{422EAB51-4DDC-4E4B-BB5F-BA3E83775930}" dt="2017-09-13T16:28:17.775" v="90" actId="1076"/>
          <ac:spMkLst>
            <pc:docMk/>
            <pc:sldMk cId="1835743709" sldId="271"/>
            <ac:spMk id="9" creationId="{00000000-0000-0000-0000-000000000000}"/>
          </ac:spMkLst>
        </pc:spChg>
        <pc:spChg chg="del">
          <ac:chgData name="Ken Merrihew" userId="bcb7a1e886d99f07" providerId="LiveId" clId="{422EAB51-4DDC-4E4B-BB5F-BA3E83775930}" dt="2017-09-13T16:11:52.937" v="12" actId="478"/>
          <ac:spMkLst>
            <pc:docMk/>
            <pc:sldMk cId="1835743709" sldId="271"/>
            <ac:spMk id="11" creationId="{1E99C43A-92B6-4B4D-9875-07F6A4E9D171}"/>
          </ac:spMkLst>
        </pc:spChg>
        <pc:spChg chg="add mod topLvl">
          <ac:chgData name="Ken Merrihew" userId="bcb7a1e886d99f07" providerId="LiveId" clId="{422EAB51-4DDC-4E4B-BB5F-BA3E83775930}" dt="2017-09-13T16:26:04.641" v="81"/>
          <ac:spMkLst>
            <pc:docMk/>
            <pc:sldMk cId="1835743709" sldId="271"/>
            <ac:spMk id="12" creationId="{FE8D85CB-312D-4EC6-B4A8-68DB1F0013AF}"/>
          </ac:spMkLst>
        </pc:spChg>
        <pc:spChg chg="add mod topLvl">
          <ac:chgData name="Ken Merrihew" userId="bcb7a1e886d99f07" providerId="LiveId" clId="{422EAB51-4DDC-4E4B-BB5F-BA3E83775930}" dt="2017-09-13T16:26:10.448" v="82"/>
          <ac:spMkLst>
            <pc:docMk/>
            <pc:sldMk cId="1835743709" sldId="271"/>
            <ac:spMk id="13" creationId="{479786B5-80AA-46CB-A673-4D8515A60245}"/>
          </ac:spMkLst>
        </pc:spChg>
        <pc:spChg chg="add mod topLvl">
          <ac:chgData name="Ken Merrihew" userId="bcb7a1e886d99f07" providerId="LiveId" clId="{422EAB51-4DDC-4E4B-BB5F-BA3E83775930}" dt="2017-09-13T16:26:14.141" v="83"/>
          <ac:spMkLst>
            <pc:docMk/>
            <pc:sldMk cId="1835743709" sldId="271"/>
            <ac:spMk id="14" creationId="{2FD4DD3E-76EE-4C5C-BB15-C181EE1D801E}"/>
          </ac:spMkLst>
        </pc:spChg>
        <pc:spChg chg="add mod topLvl">
          <ac:chgData name="Ken Merrihew" userId="bcb7a1e886d99f07" providerId="LiveId" clId="{422EAB51-4DDC-4E4B-BB5F-BA3E83775930}" dt="2017-09-13T16:20:27.257" v="42"/>
          <ac:spMkLst>
            <pc:docMk/>
            <pc:sldMk cId="1835743709" sldId="271"/>
            <ac:spMk id="15" creationId="{922B7760-9353-4F61-A372-1B90546ECAB1}"/>
          </ac:spMkLst>
        </pc:spChg>
        <pc:spChg chg="add mod topLvl">
          <ac:chgData name="Ken Merrihew" userId="bcb7a1e886d99f07" providerId="LiveId" clId="{422EAB51-4DDC-4E4B-BB5F-BA3E83775930}" dt="2017-09-13T16:20:27.257" v="42"/>
          <ac:spMkLst>
            <pc:docMk/>
            <pc:sldMk cId="1835743709" sldId="271"/>
            <ac:spMk id="22" creationId="{CD63FF0D-A862-4D1A-B989-4F08AF84A7DC}"/>
          </ac:spMkLst>
        </pc:spChg>
        <pc:spChg chg="add mod topLvl">
          <ac:chgData name="Ken Merrihew" userId="bcb7a1e886d99f07" providerId="LiveId" clId="{422EAB51-4DDC-4E4B-BB5F-BA3E83775930}" dt="2017-09-13T16:21:28.044" v="58"/>
          <ac:spMkLst>
            <pc:docMk/>
            <pc:sldMk cId="1835743709" sldId="271"/>
            <ac:spMk id="23" creationId="{23E1E2B4-4494-44DF-9B17-FFFAA50DD858}"/>
          </ac:spMkLst>
        </pc:spChg>
        <pc:spChg chg="add mod topLvl">
          <ac:chgData name="Ken Merrihew" userId="bcb7a1e886d99f07" providerId="LiveId" clId="{422EAB51-4DDC-4E4B-BB5F-BA3E83775930}" dt="2017-09-13T16:26:20.946" v="84"/>
          <ac:spMkLst>
            <pc:docMk/>
            <pc:sldMk cId="1835743709" sldId="271"/>
            <ac:spMk id="24" creationId="{4B95BBB1-7F73-4F44-8C40-23B93AA49F16}"/>
          </ac:spMkLst>
        </pc:spChg>
        <pc:spChg chg="add mod topLvl">
          <ac:chgData name="Ken Merrihew" userId="bcb7a1e886d99f07" providerId="LiveId" clId="{422EAB51-4DDC-4E4B-BB5F-BA3E83775930}" dt="2017-09-13T16:20:27.257" v="42"/>
          <ac:spMkLst>
            <pc:docMk/>
            <pc:sldMk cId="1835743709" sldId="271"/>
            <ac:spMk id="25" creationId="{70F20113-FB73-4488-871C-CFC04A33C566}"/>
          </ac:spMkLst>
        </pc:spChg>
        <pc:grpChg chg="add del mod">
          <ac:chgData name="Ken Merrihew" userId="bcb7a1e886d99f07" providerId="LiveId" clId="{422EAB51-4DDC-4E4B-BB5F-BA3E83775930}" dt="2017-09-13T16:20:27.257" v="42"/>
          <ac:grpSpMkLst>
            <pc:docMk/>
            <pc:sldMk cId="1835743709" sldId="271"/>
            <ac:grpSpMk id="3" creationId="{47184BC1-724E-45C0-9ED3-E73E9F261244}"/>
          </ac:grpSpMkLst>
        </pc:grpChg>
        <pc:grpChg chg="add mod">
          <ac:chgData name="Ken Merrihew" userId="bcb7a1e886d99f07" providerId="LiveId" clId="{422EAB51-4DDC-4E4B-BB5F-BA3E83775930}" dt="2017-09-13T16:21:28.044" v="58"/>
          <ac:grpSpMkLst>
            <pc:docMk/>
            <pc:sldMk cId="1835743709" sldId="271"/>
            <ac:grpSpMk id="4" creationId="{3C74AA8E-B81D-453C-BF11-685E06B90BC7}"/>
          </ac:grpSpMkLst>
        </pc:grpChg>
        <pc:grpChg chg="add mod topLvl">
          <ac:chgData name="Ken Merrihew" userId="bcb7a1e886d99f07" providerId="LiveId" clId="{422EAB51-4DDC-4E4B-BB5F-BA3E83775930}" dt="2017-09-13T16:20:27.257" v="42"/>
          <ac:grpSpMkLst>
            <pc:docMk/>
            <pc:sldMk cId="1835743709" sldId="271"/>
            <ac:grpSpMk id="16" creationId="{6E2A59CD-B029-48AC-98E7-503C90152FC9}"/>
          </ac:grpSpMkLst>
        </pc:grpChg>
        <pc:grpChg chg="add mod topLvl">
          <ac:chgData name="Ken Merrihew" userId="bcb7a1e886d99f07" providerId="LiveId" clId="{422EAB51-4DDC-4E4B-BB5F-BA3E83775930}" dt="2017-09-13T16:20:27.257" v="42"/>
          <ac:grpSpMkLst>
            <pc:docMk/>
            <pc:sldMk cId="1835743709" sldId="271"/>
            <ac:grpSpMk id="19" creationId="{C1603716-2C9D-4188-939D-B2C4C6895942}"/>
          </ac:grpSpMkLst>
        </pc:grpChg>
        <pc:picChg chg="add mod topLvl modCrop">
          <ac:chgData name="Ken Merrihew" userId="bcb7a1e886d99f07" providerId="LiveId" clId="{422EAB51-4DDC-4E4B-BB5F-BA3E83775930}" dt="2017-09-13T16:20:27.257" v="42"/>
          <ac:picMkLst>
            <pc:docMk/>
            <pc:sldMk cId="1835743709" sldId="271"/>
            <ac:picMk id="10" creationId="{AF67C53D-55CA-48BC-9E22-BBAA0AAF5B44}"/>
          </ac:picMkLst>
        </pc:picChg>
      </pc:sldChg>
      <pc:sldChg chg="add">
        <pc:chgData name="Ken Merrihew" userId="bcb7a1e886d99f07" providerId="LiveId" clId="{422EAB51-4DDC-4E4B-BB5F-BA3E83775930}" dt="2017-09-13T16:11:48.070" v="11"/>
        <pc:sldMkLst>
          <pc:docMk/>
          <pc:sldMk cId="4158694139" sldId="272"/>
        </pc:sldMkLst>
      </pc:sldChg>
      <pc:sldChg chg="delSp modSp add delAnim modAnim">
        <pc:chgData name="Ken Merrihew" userId="bcb7a1e886d99f07" providerId="LiveId" clId="{422EAB51-4DDC-4E4B-BB5F-BA3E83775930}" dt="2017-09-13T17:53:40.078" v="120"/>
        <pc:sldMkLst>
          <pc:docMk/>
          <pc:sldMk cId="592025417" sldId="273"/>
        </pc:sldMkLst>
        <pc:spChg chg="mod">
          <ac:chgData name="Ken Merrihew" userId="bcb7a1e886d99f07" providerId="LiveId" clId="{422EAB51-4DDC-4E4B-BB5F-BA3E83775930}" dt="2017-09-13T17:53:36.545" v="119"/>
          <ac:spMkLst>
            <pc:docMk/>
            <pc:sldMk cId="592025417" sldId="273"/>
            <ac:spMk id="5" creationId="{00000000-0000-0000-0000-000000000000}"/>
          </ac:spMkLst>
        </pc:spChg>
        <pc:spChg chg="del">
          <ac:chgData name="Ken Merrihew" userId="bcb7a1e886d99f07" providerId="LiveId" clId="{422EAB51-4DDC-4E4B-BB5F-BA3E83775930}" dt="2017-09-13T17:52:53.997" v="97" actId="478"/>
          <ac:spMkLst>
            <pc:docMk/>
            <pc:sldMk cId="592025417" sldId="273"/>
            <ac:spMk id="10" creationId="{55B8CFD1-A5AE-44F8-A296-398A43453D57}"/>
          </ac:spMkLst>
        </pc:spChg>
      </pc:sldChg>
      <pc:sldChg chg="add del">
        <pc:chgData name="Ken Merrihew" userId="bcb7a1e886d99f07" providerId="LiveId" clId="{422EAB51-4DDC-4E4B-BB5F-BA3E83775930}" dt="2017-09-13T18:20:55.774" v="180"/>
        <pc:sldMkLst>
          <pc:docMk/>
          <pc:sldMk cId="2520796958"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9/11/2017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42-44</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117858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Help</a:t>
            </a:r>
            <a:r>
              <a:rPr lang="en-US" sz="3200" dirty="0"/>
              <a:t> ~ KJV, </a:t>
            </a:r>
            <a:r>
              <a:rPr lang="en-US" sz="3200" dirty="0">
                <a:solidFill>
                  <a:schemeClr val="accent4">
                    <a:lumMod val="40000"/>
                    <a:lumOff val="60000"/>
                  </a:schemeClr>
                </a:solidFill>
              </a:rPr>
              <a:t>health</a:t>
            </a:r>
            <a:endParaRPr lang="en-US" sz="239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
        <p:nvSpPr>
          <p:cNvPr id="11" name="TextBox 10">
            <a:extLst>
              <a:ext uri="{FF2B5EF4-FFF2-40B4-BE49-F238E27FC236}">
                <a16:creationId xmlns:a16="http://schemas.microsoft.com/office/drawing/2014/main" id="{1E99C43A-92B6-4B4D-9875-07F6A4E9D171}"/>
              </a:ext>
            </a:extLst>
          </p:cNvPr>
          <p:cNvSpPr txBox="1"/>
          <p:nvPr/>
        </p:nvSpPr>
        <p:spPr>
          <a:xfrm>
            <a:off x="732971" y="1219197"/>
            <a:ext cx="79465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yeshuah</a:t>
            </a:r>
            <a:r>
              <a:rPr lang="en-US" sz="3200" dirty="0">
                <a:latin typeface="+mj-lt"/>
              </a:rPr>
              <a:t> </a:t>
            </a:r>
            <a:endParaRPr lang="en-US" sz="3200" dirty="0">
              <a:solidFill>
                <a:schemeClr val="bg1"/>
              </a:solidFill>
              <a:latin typeface="+mj-lt"/>
            </a:endParaRPr>
          </a:p>
        </p:txBody>
      </p:sp>
    </p:spTree>
    <p:extLst>
      <p:ext uri="{BB962C8B-B14F-4D97-AF65-F5344CB8AC3E}">
        <p14:creationId xmlns:p14="http://schemas.microsoft.com/office/powerpoint/2010/main" val="178370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4776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pic>
        <p:nvPicPr>
          <p:cNvPr id="10" name="Picture 9" descr="Mediterranean4.bmp">
            <a:extLst>
              <a:ext uri="{FF2B5EF4-FFF2-40B4-BE49-F238E27FC236}">
                <a16:creationId xmlns:a16="http://schemas.microsoft.com/office/drawing/2014/main" id="{AF67C53D-55CA-48BC-9E22-BBAA0AAF5B44}"/>
              </a:ext>
            </a:extLst>
          </p:cNvPr>
          <p:cNvPicPr>
            <a:picLocks noChangeAspect="1"/>
          </p:cNvPicPr>
          <p:nvPr/>
        </p:nvPicPr>
        <p:blipFill rotWithShape="1">
          <a:blip r:embed="rId4"/>
          <a:srcRect l="8032" t="6542" b="8929"/>
          <a:stretch/>
        </p:blipFill>
        <p:spPr>
          <a:xfrm>
            <a:off x="493486" y="878114"/>
            <a:ext cx="7242628" cy="5363029"/>
          </a:xfrm>
          <a:prstGeom prst="rect">
            <a:avLst/>
          </a:prstGeom>
          <a:effectLst>
            <a:softEdge rad="127000"/>
          </a:effectLst>
        </p:spPr>
      </p:pic>
      <p:sp>
        <p:nvSpPr>
          <p:cNvPr id="12" name="TextBox 11">
            <a:extLst>
              <a:ext uri="{FF2B5EF4-FFF2-40B4-BE49-F238E27FC236}">
                <a16:creationId xmlns:a16="http://schemas.microsoft.com/office/drawing/2014/main" id="{FE8D85CB-312D-4EC6-B4A8-68DB1F0013AF}"/>
              </a:ext>
            </a:extLst>
          </p:cNvPr>
          <p:cNvSpPr txBox="1"/>
          <p:nvPr/>
        </p:nvSpPr>
        <p:spPr>
          <a:xfrm>
            <a:off x="5269193" y="2715534"/>
            <a:ext cx="1233461" cy="461665"/>
          </a:xfrm>
          <a:prstGeom prst="rect">
            <a:avLst/>
          </a:prstGeom>
          <a:noFill/>
          <a:effectLst>
            <a:softEdge rad="63500"/>
          </a:effectLst>
        </p:spPr>
        <p:txBody>
          <a:bodyPr wrap="square" rtlCol="0">
            <a:spAutoFit/>
          </a:bodyPr>
          <a:lstStyle/>
          <a:p>
            <a:r>
              <a:rPr lang="en-US" sz="2400" b="1" dirty="0">
                <a:effectLst>
                  <a:outerShdw blurRad="38100" dist="38100" dir="2700000" algn="tl">
                    <a:srgbClr val="000000">
                      <a:alpha val="43137"/>
                    </a:srgbClr>
                  </a:outerShdw>
                </a:effectLst>
                <a:latin typeface="+mj-lt"/>
              </a:rPr>
              <a:t>Phrygia</a:t>
            </a:r>
          </a:p>
        </p:txBody>
      </p:sp>
      <p:sp>
        <p:nvSpPr>
          <p:cNvPr id="13" name="TextBox 12">
            <a:extLst>
              <a:ext uri="{FF2B5EF4-FFF2-40B4-BE49-F238E27FC236}">
                <a16:creationId xmlns:a16="http://schemas.microsoft.com/office/drawing/2014/main" id="{479786B5-80AA-46CB-A673-4D8515A60245}"/>
              </a:ext>
            </a:extLst>
          </p:cNvPr>
          <p:cNvSpPr txBox="1"/>
          <p:nvPr/>
        </p:nvSpPr>
        <p:spPr>
          <a:xfrm>
            <a:off x="4699903" y="1736198"/>
            <a:ext cx="1233461" cy="461665"/>
          </a:xfrm>
          <a:prstGeom prst="rect">
            <a:avLst/>
          </a:prstGeom>
          <a:noFill/>
          <a:effectLst>
            <a:softEdge rad="63500"/>
          </a:effectLst>
        </p:spPr>
        <p:txBody>
          <a:bodyPr wrap="square" rtlCol="0">
            <a:spAutoFit/>
          </a:bodyPr>
          <a:lstStyle/>
          <a:p>
            <a:pPr algn="ctr"/>
            <a:r>
              <a:rPr lang="en-US" sz="2400" b="1" dirty="0">
                <a:effectLst>
                  <a:outerShdw blurRad="38100" dist="38100" dir="2700000" algn="tl">
                    <a:srgbClr val="000000">
                      <a:alpha val="43137"/>
                    </a:srgbClr>
                  </a:outerShdw>
                </a:effectLst>
                <a:latin typeface="+mj-lt"/>
              </a:rPr>
              <a:t>Bithynia</a:t>
            </a:r>
          </a:p>
        </p:txBody>
      </p:sp>
      <p:sp>
        <p:nvSpPr>
          <p:cNvPr id="14" name="TextBox 13">
            <a:extLst>
              <a:ext uri="{FF2B5EF4-FFF2-40B4-BE49-F238E27FC236}">
                <a16:creationId xmlns:a16="http://schemas.microsoft.com/office/drawing/2014/main" id="{2FD4DD3E-76EE-4C5C-BB15-C181EE1D801E}"/>
              </a:ext>
            </a:extLst>
          </p:cNvPr>
          <p:cNvSpPr txBox="1"/>
          <p:nvPr/>
        </p:nvSpPr>
        <p:spPr>
          <a:xfrm>
            <a:off x="3940850" y="2911401"/>
            <a:ext cx="853934" cy="461665"/>
          </a:xfrm>
          <a:prstGeom prst="rect">
            <a:avLst/>
          </a:prstGeom>
          <a:noFill/>
          <a:effectLst>
            <a:softEdge rad="63500"/>
          </a:effectLst>
        </p:spPr>
        <p:txBody>
          <a:bodyPr wrap="square" rtlCol="0">
            <a:spAutoFit/>
          </a:bodyPr>
          <a:lstStyle/>
          <a:p>
            <a:pPr algn="ctr"/>
            <a:r>
              <a:rPr lang="en-US" sz="2400" b="1" dirty="0">
                <a:effectLst>
                  <a:outerShdw blurRad="38100" dist="38100" dir="2700000" algn="tl">
                    <a:srgbClr val="000000">
                      <a:alpha val="43137"/>
                    </a:srgbClr>
                  </a:outerShdw>
                </a:effectLst>
                <a:latin typeface="+mj-lt"/>
              </a:rPr>
              <a:t>Asia</a:t>
            </a:r>
          </a:p>
        </p:txBody>
      </p:sp>
      <p:sp>
        <p:nvSpPr>
          <p:cNvPr id="15" name="Freeform 8">
            <a:extLst>
              <a:ext uri="{FF2B5EF4-FFF2-40B4-BE49-F238E27FC236}">
                <a16:creationId xmlns:a16="http://schemas.microsoft.com/office/drawing/2014/main" id="{922B7760-9353-4F61-A372-1B90546ECAB1}"/>
              </a:ext>
            </a:extLst>
          </p:cNvPr>
          <p:cNvSpPr/>
          <p:nvPr/>
        </p:nvSpPr>
        <p:spPr>
          <a:xfrm>
            <a:off x="4415258" y="2695184"/>
            <a:ext cx="828057" cy="330685"/>
          </a:xfrm>
          <a:custGeom>
            <a:avLst/>
            <a:gdLst>
              <a:gd name="connsiteX0" fmla="*/ 665018 w 665018"/>
              <a:gd name="connsiteY0" fmla="*/ 67294 h 257299"/>
              <a:gd name="connsiteX1" fmla="*/ 415636 w 665018"/>
              <a:gd name="connsiteY1" fmla="*/ 7917 h 257299"/>
              <a:gd name="connsiteX2" fmla="*/ 213756 w 665018"/>
              <a:gd name="connsiteY2" fmla="*/ 19792 h 257299"/>
              <a:gd name="connsiteX3" fmla="*/ 47501 w 665018"/>
              <a:gd name="connsiteY3" fmla="*/ 114795 h 257299"/>
              <a:gd name="connsiteX4" fmla="*/ 0 w 665018"/>
              <a:gd name="connsiteY4" fmla="*/ 257299 h 257299"/>
              <a:gd name="connsiteX5" fmla="*/ 0 w 665018"/>
              <a:gd name="connsiteY5" fmla="*/ 257299 h 25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018" h="257299">
                <a:moveTo>
                  <a:pt x="665018" y="67294"/>
                </a:moveTo>
                <a:cubicBezTo>
                  <a:pt x="577932" y="41564"/>
                  <a:pt x="490846" y="15834"/>
                  <a:pt x="415636" y="7917"/>
                </a:cubicBezTo>
                <a:cubicBezTo>
                  <a:pt x="340426" y="0"/>
                  <a:pt x="275112" y="1979"/>
                  <a:pt x="213756" y="19792"/>
                </a:cubicBezTo>
                <a:cubicBezTo>
                  <a:pt x="152400" y="37605"/>
                  <a:pt x="83127" y="75211"/>
                  <a:pt x="47501" y="114795"/>
                </a:cubicBezTo>
                <a:cubicBezTo>
                  <a:pt x="11875" y="154380"/>
                  <a:pt x="0" y="257299"/>
                  <a:pt x="0" y="257299"/>
                </a:cubicBezTo>
                <a:lnTo>
                  <a:pt x="0" y="257299"/>
                </a:lnTo>
              </a:path>
            </a:pathLst>
          </a:cu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a:extLst>
              <a:ext uri="{FF2B5EF4-FFF2-40B4-BE49-F238E27FC236}">
                <a16:creationId xmlns:a16="http://schemas.microsoft.com/office/drawing/2014/main" id="{6E2A59CD-B029-48AC-98E7-503C90152FC9}"/>
              </a:ext>
            </a:extLst>
          </p:cNvPr>
          <p:cNvGrpSpPr/>
          <p:nvPr/>
        </p:nvGrpSpPr>
        <p:grpSpPr>
          <a:xfrm>
            <a:off x="4130614" y="2911401"/>
            <a:ext cx="474408" cy="489668"/>
            <a:chOff x="4191000" y="2971800"/>
            <a:chExt cx="381000" cy="381000"/>
          </a:xfrm>
        </p:grpSpPr>
        <p:sp>
          <p:nvSpPr>
            <p:cNvPr id="17" name="Oval 16">
              <a:extLst>
                <a:ext uri="{FF2B5EF4-FFF2-40B4-BE49-F238E27FC236}">
                  <a16:creationId xmlns:a16="http://schemas.microsoft.com/office/drawing/2014/main" id="{0FC5BB26-E1EB-4742-8354-447B19D52454}"/>
                </a:ext>
              </a:extLst>
            </p:cNvPr>
            <p:cNvSpPr/>
            <p:nvPr/>
          </p:nvSpPr>
          <p:spPr>
            <a:xfrm>
              <a:off x="4191000" y="2971800"/>
              <a:ext cx="381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77DD1CD-32FA-4A5E-AE95-C8C115E0AC01}"/>
                </a:ext>
              </a:extLst>
            </p:cNvPr>
            <p:cNvCxnSpPr/>
            <p:nvPr/>
          </p:nvCxnSpPr>
          <p:spPr>
            <a:xfrm rot="16200000" flipH="1">
              <a:off x="4252547" y="3027596"/>
              <a:ext cx="269408" cy="269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1603716-2C9D-4188-939D-B2C4C6895942}"/>
              </a:ext>
            </a:extLst>
          </p:cNvPr>
          <p:cNvGrpSpPr/>
          <p:nvPr/>
        </p:nvGrpSpPr>
        <p:grpSpPr>
          <a:xfrm>
            <a:off x="5050786" y="1736198"/>
            <a:ext cx="474408" cy="489668"/>
            <a:chOff x="4191000" y="2971800"/>
            <a:chExt cx="381000" cy="381000"/>
          </a:xfrm>
        </p:grpSpPr>
        <p:sp>
          <p:nvSpPr>
            <p:cNvPr id="20" name="Oval 19">
              <a:extLst>
                <a:ext uri="{FF2B5EF4-FFF2-40B4-BE49-F238E27FC236}">
                  <a16:creationId xmlns:a16="http://schemas.microsoft.com/office/drawing/2014/main" id="{96823823-8033-4FA7-A5B5-D967DF4AC6FF}"/>
                </a:ext>
              </a:extLst>
            </p:cNvPr>
            <p:cNvSpPr/>
            <p:nvPr/>
          </p:nvSpPr>
          <p:spPr>
            <a:xfrm>
              <a:off x="4191000" y="2971800"/>
              <a:ext cx="381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4A21BD-9480-4823-B3F7-AD1B3FADE78E}"/>
                </a:ext>
              </a:extLst>
            </p:cNvPr>
            <p:cNvCxnSpPr/>
            <p:nvPr/>
          </p:nvCxnSpPr>
          <p:spPr>
            <a:xfrm rot="16200000" flipH="1">
              <a:off x="4252547" y="3027596"/>
              <a:ext cx="269408" cy="269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Freeform 18">
            <a:extLst>
              <a:ext uri="{FF2B5EF4-FFF2-40B4-BE49-F238E27FC236}">
                <a16:creationId xmlns:a16="http://schemas.microsoft.com/office/drawing/2014/main" id="{CD63FF0D-A862-4D1A-B989-4F08AF84A7DC}"/>
              </a:ext>
            </a:extLst>
          </p:cNvPr>
          <p:cNvSpPr/>
          <p:nvPr/>
        </p:nvSpPr>
        <p:spPr>
          <a:xfrm>
            <a:off x="4772267" y="2131627"/>
            <a:ext cx="445010" cy="650427"/>
          </a:xfrm>
          <a:custGeom>
            <a:avLst/>
            <a:gdLst>
              <a:gd name="connsiteX0" fmla="*/ 256876 w 256876"/>
              <a:gd name="connsiteY0" fmla="*/ 506083 h 506083"/>
              <a:gd name="connsiteX1" fmla="*/ 90098 w 256876"/>
              <a:gd name="connsiteY1" fmla="*/ 419819 h 506083"/>
              <a:gd name="connsiteX2" fmla="*/ 15336 w 256876"/>
              <a:gd name="connsiteY2" fmla="*/ 333555 h 506083"/>
              <a:gd name="connsiteX3" fmla="*/ 3834 w 256876"/>
              <a:gd name="connsiteY3" fmla="*/ 253042 h 506083"/>
              <a:gd name="connsiteX4" fmla="*/ 9585 w 256876"/>
              <a:gd name="connsiteY4" fmla="*/ 115019 h 506083"/>
              <a:gd name="connsiteX5" fmla="*/ 61344 w 256876"/>
              <a:gd name="connsiteY5" fmla="*/ 34506 h 506083"/>
              <a:gd name="connsiteX6" fmla="*/ 107351 w 256876"/>
              <a:gd name="connsiteY6" fmla="*/ 0 h 506083"/>
              <a:gd name="connsiteX0" fmla="*/ 346916 w 346916"/>
              <a:gd name="connsiteY0" fmla="*/ 506083 h 506083"/>
              <a:gd name="connsiteX1" fmla="*/ 180138 w 346916"/>
              <a:gd name="connsiteY1" fmla="*/ 419819 h 506083"/>
              <a:gd name="connsiteX2" fmla="*/ 1543 w 346916"/>
              <a:gd name="connsiteY2" fmla="*/ 269915 h 506083"/>
              <a:gd name="connsiteX3" fmla="*/ 93874 w 346916"/>
              <a:gd name="connsiteY3" fmla="*/ 253042 h 506083"/>
              <a:gd name="connsiteX4" fmla="*/ 99625 w 346916"/>
              <a:gd name="connsiteY4" fmla="*/ 115019 h 506083"/>
              <a:gd name="connsiteX5" fmla="*/ 151384 w 346916"/>
              <a:gd name="connsiteY5" fmla="*/ 34506 h 506083"/>
              <a:gd name="connsiteX6" fmla="*/ 197391 w 346916"/>
              <a:gd name="connsiteY6" fmla="*/ 0 h 506083"/>
              <a:gd name="connsiteX0" fmla="*/ 360731 w 360731"/>
              <a:gd name="connsiteY0" fmla="*/ 506083 h 506083"/>
              <a:gd name="connsiteX1" fmla="*/ 193953 w 360731"/>
              <a:gd name="connsiteY1" fmla="*/ 419819 h 506083"/>
              <a:gd name="connsiteX2" fmla="*/ 15358 w 360731"/>
              <a:gd name="connsiteY2" fmla="*/ 269915 h 506083"/>
              <a:gd name="connsiteX3" fmla="*/ 20603 w 360731"/>
              <a:gd name="connsiteY3" fmla="*/ 176004 h 506083"/>
              <a:gd name="connsiteX4" fmla="*/ 113440 w 360731"/>
              <a:gd name="connsiteY4" fmla="*/ 115019 h 506083"/>
              <a:gd name="connsiteX5" fmla="*/ 165199 w 360731"/>
              <a:gd name="connsiteY5" fmla="*/ 34506 h 506083"/>
              <a:gd name="connsiteX6" fmla="*/ 211206 w 360731"/>
              <a:gd name="connsiteY6" fmla="*/ 0 h 506083"/>
              <a:gd name="connsiteX0" fmla="*/ 357390 w 357390"/>
              <a:gd name="connsiteY0" fmla="*/ 506083 h 506083"/>
              <a:gd name="connsiteX1" fmla="*/ 190612 w 357390"/>
              <a:gd name="connsiteY1" fmla="*/ 419819 h 506083"/>
              <a:gd name="connsiteX2" fmla="*/ 12017 w 357390"/>
              <a:gd name="connsiteY2" fmla="*/ 269915 h 506083"/>
              <a:gd name="connsiteX3" fmla="*/ 17262 w 357390"/>
              <a:gd name="connsiteY3" fmla="*/ 176004 h 506083"/>
              <a:gd name="connsiteX4" fmla="*/ 24784 w 357390"/>
              <a:gd name="connsiteY4" fmla="*/ 109332 h 506083"/>
              <a:gd name="connsiteX5" fmla="*/ 110099 w 357390"/>
              <a:gd name="connsiteY5" fmla="*/ 115019 h 506083"/>
              <a:gd name="connsiteX6" fmla="*/ 161858 w 357390"/>
              <a:gd name="connsiteY6" fmla="*/ 34506 h 506083"/>
              <a:gd name="connsiteX7" fmla="*/ 207865 w 357390"/>
              <a:gd name="connsiteY7" fmla="*/ 0 h 506083"/>
              <a:gd name="connsiteX0" fmla="*/ 357390 w 357390"/>
              <a:gd name="connsiteY0" fmla="*/ 506083 h 506083"/>
              <a:gd name="connsiteX1" fmla="*/ 190612 w 357390"/>
              <a:gd name="connsiteY1" fmla="*/ 419819 h 506083"/>
              <a:gd name="connsiteX2" fmla="*/ 12017 w 357390"/>
              <a:gd name="connsiteY2" fmla="*/ 269915 h 506083"/>
              <a:gd name="connsiteX3" fmla="*/ 17262 w 357390"/>
              <a:gd name="connsiteY3" fmla="*/ 176004 h 506083"/>
              <a:gd name="connsiteX4" fmla="*/ 24784 w 357390"/>
              <a:gd name="connsiteY4" fmla="*/ 109332 h 506083"/>
              <a:gd name="connsiteX5" fmla="*/ 110099 w 357390"/>
              <a:gd name="connsiteY5" fmla="*/ 115019 h 506083"/>
              <a:gd name="connsiteX6" fmla="*/ 101568 w 357390"/>
              <a:gd name="connsiteY6" fmla="*/ 27807 h 506083"/>
              <a:gd name="connsiteX7" fmla="*/ 207865 w 357390"/>
              <a:gd name="connsiteY7" fmla="*/ 0 h 506083"/>
              <a:gd name="connsiteX0" fmla="*/ 357390 w 357390"/>
              <a:gd name="connsiteY0" fmla="*/ 506083 h 506083"/>
              <a:gd name="connsiteX1" fmla="*/ 190612 w 357390"/>
              <a:gd name="connsiteY1" fmla="*/ 419819 h 506083"/>
              <a:gd name="connsiteX2" fmla="*/ 12017 w 357390"/>
              <a:gd name="connsiteY2" fmla="*/ 269915 h 506083"/>
              <a:gd name="connsiteX3" fmla="*/ 17262 w 357390"/>
              <a:gd name="connsiteY3" fmla="*/ 176004 h 506083"/>
              <a:gd name="connsiteX4" fmla="*/ 24784 w 357390"/>
              <a:gd name="connsiteY4" fmla="*/ 109332 h 506083"/>
              <a:gd name="connsiteX5" fmla="*/ 66557 w 357390"/>
              <a:gd name="connsiteY5" fmla="*/ 81524 h 506083"/>
              <a:gd name="connsiteX6" fmla="*/ 101568 w 357390"/>
              <a:gd name="connsiteY6" fmla="*/ 27807 h 506083"/>
              <a:gd name="connsiteX7" fmla="*/ 207865 w 357390"/>
              <a:gd name="connsiteY7" fmla="*/ 0 h 50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390" h="506083">
                <a:moveTo>
                  <a:pt x="357390" y="506083"/>
                </a:moveTo>
                <a:cubicBezTo>
                  <a:pt x="294129" y="477328"/>
                  <a:pt x="248174" y="459180"/>
                  <a:pt x="190612" y="419819"/>
                </a:cubicBezTo>
                <a:cubicBezTo>
                  <a:pt x="133050" y="380458"/>
                  <a:pt x="40909" y="310551"/>
                  <a:pt x="12017" y="269915"/>
                </a:cubicBezTo>
                <a:cubicBezTo>
                  <a:pt x="-16875" y="229279"/>
                  <a:pt x="15134" y="202768"/>
                  <a:pt x="17262" y="176004"/>
                </a:cubicBezTo>
                <a:cubicBezTo>
                  <a:pt x="19390" y="149240"/>
                  <a:pt x="9311" y="119496"/>
                  <a:pt x="24784" y="109332"/>
                </a:cubicBezTo>
                <a:cubicBezTo>
                  <a:pt x="40257" y="99168"/>
                  <a:pt x="53760" y="95111"/>
                  <a:pt x="66557" y="81524"/>
                </a:cubicBezTo>
                <a:cubicBezTo>
                  <a:pt x="79354" y="67937"/>
                  <a:pt x="85274" y="46977"/>
                  <a:pt x="101568" y="27807"/>
                </a:cubicBezTo>
                <a:cubicBezTo>
                  <a:pt x="117862" y="8637"/>
                  <a:pt x="193008" y="7668"/>
                  <a:pt x="207865" y="0"/>
                </a:cubicBezTo>
              </a:path>
            </a:pathLst>
          </a:cu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a:extLst>
              <a:ext uri="{FF2B5EF4-FFF2-40B4-BE49-F238E27FC236}">
                <a16:creationId xmlns:a16="http://schemas.microsoft.com/office/drawing/2014/main" id="{3C74AA8E-B81D-453C-BF11-685E06B90BC7}"/>
              </a:ext>
            </a:extLst>
          </p:cNvPr>
          <p:cNvGrpSpPr/>
          <p:nvPr/>
        </p:nvGrpSpPr>
        <p:grpSpPr>
          <a:xfrm>
            <a:off x="3086916" y="2225866"/>
            <a:ext cx="948816" cy="584962"/>
            <a:chOff x="3086916" y="2225866"/>
            <a:chExt cx="948816" cy="584962"/>
          </a:xfrm>
        </p:grpSpPr>
        <p:sp>
          <p:nvSpPr>
            <p:cNvPr id="23" name="Oval 22">
              <a:extLst>
                <a:ext uri="{FF2B5EF4-FFF2-40B4-BE49-F238E27FC236}">
                  <a16:creationId xmlns:a16="http://schemas.microsoft.com/office/drawing/2014/main" id="{23E1E2B4-4494-44DF-9B17-FFFAA50DD858}"/>
                </a:ext>
              </a:extLst>
            </p:cNvPr>
            <p:cNvSpPr/>
            <p:nvPr/>
          </p:nvSpPr>
          <p:spPr>
            <a:xfrm>
              <a:off x="3656206" y="2225866"/>
              <a:ext cx="94882" cy="979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B95BBB1-7F73-4F44-8C40-23B93AA49F16}"/>
                </a:ext>
              </a:extLst>
            </p:cNvPr>
            <p:cNvSpPr txBox="1"/>
            <p:nvPr/>
          </p:nvSpPr>
          <p:spPr>
            <a:xfrm>
              <a:off x="3086916" y="2349163"/>
              <a:ext cx="948816" cy="461665"/>
            </a:xfrm>
            <a:prstGeom prst="rect">
              <a:avLst/>
            </a:prstGeom>
            <a:noFill/>
            <a:effectLst>
              <a:softEdge rad="63500"/>
            </a:effectLst>
          </p:spPr>
          <p:txBody>
            <a:bodyPr wrap="square" rtlCol="0">
              <a:spAutoFit/>
            </a:bodyPr>
            <a:lstStyle/>
            <a:p>
              <a:r>
                <a:rPr lang="en-US" sz="2400" b="1" dirty="0">
                  <a:effectLst>
                    <a:outerShdw blurRad="38100" dist="38100" dir="2700000" algn="tl">
                      <a:srgbClr val="000000">
                        <a:alpha val="43137"/>
                      </a:srgbClr>
                    </a:outerShdw>
                  </a:effectLst>
                  <a:latin typeface="+mj-lt"/>
                </a:rPr>
                <a:t>Troas</a:t>
              </a:r>
            </a:p>
          </p:txBody>
        </p:sp>
      </p:grpSp>
      <p:sp>
        <p:nvSpPr>
          <p:cNvPr id="25" name="Freeform 21">
            <a:extLst>
              <a:ext uri="{FF2B5EF4-FFF2-40B4-BE49-F238E27FC236}">
                <a16:creationId xmlns:a16="http://schemas.microsoft.com/office/drawing/2014/main" id="{70F20113-FB73-4488-871C-CFC04A33C566}"/>
              </a:ext>
            </a:extLst>
          </p:cNvPr>
          <p:cNvSpPr/>
          <p:nvPr/>
        </p:nvSpPr>
        <p:spPr>
          <a:xfrm>
            <a:off x="3718310" y="2227015"/>
            <a:ext cx="1126068" cy="147529"/>
          </a:xfrm>
          <a:custGeom>
            <a:avLst/>
            <a:gdLst>
              <a:gd name="connsiteX0" fmla="*/ 1219200 w 1219200"/>
              <a:gd name="connsiteY0" fmla="*/ 393469 h 393469"/>
              <a:gd name="connsiteX1" fmla="*/ 964277 w 1219200"/>
              <a:gd name="connsiteY1" fmla="*/ 299258 h 393469"/>
              <a:gd name="connsiteX2" fmla="*/ 653935 w 1219200"/>
              <a:gd name="connsiteY2" fmla="*/ 138546 h 393469"/>
              <a:gd name="connsiteX3" fmla="*/ 365760 w 1219200"/>
              <a:gd name="connsiteY3" fmla="*/ 55418 h 393469"/>
              <a:gd name="connsiteX4" fmla="*/ 144088 w 1219200"/>
              <a:gd name="connsiteY4" fmla="*/ 22168 h 393469"/>
              <a:gd name="connsiteX5" fmla="*/ 0 w 1219200"/>
              <a:gd name="connsiteY5" fmla="*/ 0 h 393469"/>
              <a:gd name="connsiteX0" fmla="*/ 904352 w 970586"/>
              <a:gd name="connsiteY0" fmla="*/ 1448 h 336203"/>
              <a:gd name="connsiteX1" fmla="*/ 964277 w 970586"/>
              <a:gd name="connsiteY1" fmla="*/ 332617 h 336203"/>
              <a:gd name="connsiteX2" fmla="*/ 653935 w 970586"/>
              <a:gd name="connsiteY2" fmla="*/ 171905 h 336203"/>
              <a:gd name="connsiteX3" fmla="*/ 365760 w 970586"/>
              <a:gd name="connsiteY3" fmla="*/ 88777 h 336203"/>
              <a:gd name="connsiteX4" fmla="*/ 144088 w 970586"/>
              <a:gd name="connsiteY4" fmla="*/ 55527 h 336203"/>
              <a:gd name="connsiteX5" fmla="*/ 0 w 970586"/>
              <a:gd name="connsiteY5" fmla="*/ 33359 h 336203"/>
              <a:gd name="connsiteX0" fmla="*/ 904352 w 904352"/>
              <a:gd name="connsiteY0" fmla="*/ 5035 h 175497"/>
              <a:gd name="connsiteX1" fmla="*/ 766659 w 904352"/>
              <a:gd name="connsiteY1" fmla="*/ 88345 h 175497"/>
              <a:gd name="connsiteX2" fmla="*/ 653935 w 904352"/>
              <a:gd name="connsiteY2" fmla="*/ 175492 h 175497"/>
              <a:gd name="connsiteX3" fmla="*/ 365760 w 904352"/>
              <a:gd name="connsiteY3" fmla="*/ 92364 h 175497"/>
              <a:gd name="connsiteX4" fmla="*/ 144088 w 904352"/>
              <a:gd name="connsiteY4" fmla="*/ 59114 h 175497"/>
              <a:gd name="connsiteX5" fmla="*/ 0 w 904352"/>
              <a:gd name="connsiteY5" fmla="*/ 36946 h 175497"/>
              <a:gd name="connsiteX0" fmla="*/ 904352 w 904352"/>
              <a:gd name="connsiteY0" fmla="*/ 4600 h 114789"/>
              <a:gd name="connsiteX1" fmla="*/ 766659 w 904352"/>
              <a:gd name="connsiteY1" fmla="*/ 87910 h 114789"/>
              <a:gd name="connsiteX2" fmla="*/ 603693 w 904352"/>
              <a:gd name="connsiteY2" fmla="*/ 114767 h 114789"/>
              <a:gd name="connsiteX3" fmla="*/ 365760 w 904352"/>
              <a:gd name="connsiteY3" fmla="*/ 91929 h 114789"/>
              <a:gd name="connsiteX4" fmla="*/ 144088 w 904352"/>
              <a:gd name="connsiteY4" fmla="*/ 58679 h 114789"/>
              <a:gd name="connsiteX5" fmla="*/ 0 w 904352"/>
              <a:gd name="connsiteY5" fmla="*/ 36511 h 1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52" h="114789">
                <a:moveTo>
                  <a:pt x="904352" y="4600"/>
                </a:moveTo>
                <a:cubicBezTo>
                  <a:pt x="823996" y="-21262"/>
                  <a:pt x="816769" y="69549"/>
                  <a:pt x="766659" y="87910"/>
                </a:cubicBezTo>
                <a:cubicBezTo>
                  <a:pt x="716549" y="106271"/>
                  <a:pt x="670509" y="114097"/>
                  <a:pt x="603693" y="114767"/>
                </a:cubicBezTo>
                <a:cubicBezTo>
                  <a:pt x="536877" y="115437"/>
                  <a:pt x="442361" y="101277"/>
                  <a:pt x="365760" y="91929"/>
                </a:cubicBezTo>
                <a:cubicBezTo>
                  <a:pt x="289159" y="82581"/>
                  <a:pt x="144088" y="58679"/>
                  <a:pt x="144088" y="58679"/>
                </a:cubicBezTo>
                <a:lnTo>
                  <a:pt x="0" y="36511"/>
                </a:lnTo>
              </a:path>
            </a:pathLst>
          </a:cu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Shape 1">
            <a:extLst>
              <a:ext uri="{FF2B5EF4-FFF2-40B4-BE49-F238E27FC236}">
                <a16:creationId xmlns:a16="http://schemas.microsoft.com/office/drawing/2014/main" id="{B4736383-D231-48C5-8841-39A3E33ADE18}"/>
              </a:ext>
            </a:extLst>
          </p:cNvPr>
          <p:cNvSpPr/>
          <p:nvPr/>
        </p:nvSpPr>
        <p:spPr>
          <a:xfrm>
            <a:off x="2395274" y="1850823"/>
            <a:ext cx="1232712" cy="1266902"/>
          </a:xfrm>
          <a:custGeom>
            <a:avLst/>
            <a:gdLst>
              <a:gd name="connsiteX0" fmla="*/ 936931 w 936931"/>
              <a:gd name="connsiteY0" fmla="*/ 276010 h 985749"/>
              <a:gd name="connsiteX1" fmla="*/ 844928 w 936931"/>
              <a:gd name="connsiteY1" fmla="*/ 266622 h 985749"/>
              <a:gd name="connsiteX2" fmla="*/ 796110 w 936931"/>
              <a:gd name="connsiteY2" fmla="*/ 240335 h 985749"/>
              <a:gd name="connsiteX3" fmla="*/ 739782 w 936931"/>
              <a:gd name="connsiteY3" fmla="*/ 199027 h 985749"/>
              <a:gd name="connsiteX4" fmla="*/ 675942 w 936931"/>
              <a:gd name="connsiteY4" fmla="*/ 138944 h 985749"/>
              <a:gd name="connsiteX5" fmla="*/ 629002 w 936931"/>
              <a:gd name="connsiteY5" fmla="*/ 90126 h 985749"/>
              <a:gd name="connsiteX6" fmla="*/ 550142 w 936931"/>
              <a:gd name="connsiteY6" fmla="*/ 18776 h 985749"/>
              <a:gd name="connsiteX7" fmla="*/ 469405 w 936931"/>
              <a:gd name="connsiteY7" fmla="*/ 0 h 985749"/>
              <a:gd name="connsiteX8" fmla="*/ 392422 w 936931"/>
              <a:gd name="connsiteY8" fmla="*/ 30042 h 985749"/>
              <a:gd name="connsiteX9" fmla="*/ 313562 w 936931"/>
              <a:gd name="connsiteY9" fmla="*/ 58206 h 985749"/>
              <a:gd name="connsiteX10" fmla="*/ 294786 w 936931"/>
              <a:gd name="connsiteY10" fmla="*/ 107024 h 985749"/>
              <a:gd name="connsiteX11" fmla="*/ 219681 w 936931"/>
              <a:gd name="connsiteY11" fmla="*/ 78860 h 985749"/>
              <a:gd name="connsiteX12" fmla="*/ 108902 w 936931"/>
              <a:gd name="connsiteY12" fmla="*/ 78860 h 985749"/>
              <a:gd name="connsiteX13" fmla="*/ 20654 w 936931"/>
              <a:gd name="connsiteY13" fmla="*/ 167108 h 985749"/>
              <a:gd name="connsiteX14" fmla="*/ 0 w 936931"/>
              <a:gd name="connsiteY14" fmla="*/ 249723 h 985749"/>
              <a:gd name="connsiteX15" fmla="*/ 11266 w 936931"/>
              <a:gd name="connsiteY15" fmla="*/ 328583 h 985749"/>
              <a:gd name="connsiteX16" fmla="*/ 39430 w 936931"/>
              <a:gd name="connsiteY16" fmla="*/ 394300 h 985749"/>
              <a:gd name="connsiteX17" fmla="*/ 78860 w 936931"/>
              <a:gd name="connsiteY17" fmla="*/ 486303 h 985749"/>
              <a:gd name="connsiteX18" fmla="*/ 88248 w 936931"/>
              <a:gd name="connsiteY18" fmla="*/ 542631 h 985749"/>
              <a:gd name="connsiteX19" fmla="*/ 48818 w 936931"/>
              <a:gd name="connsiteY19" fmla="*/ 630880 h 985749"/>
              <a:gd name="connsiteX20" fmla="*/ 26287 w 936931"/>
              <a:gd name="connsiteY20" fmla="*/ 660921 h 985749"/>
              <a:gd name="connsiteX21" fmla="*/ 24409 w 936931"/>
              <a:gd name="connsiteY21" fmla="*/ 690963 h 985749"/>
              <a:gd name="connsiteX22" fmla="*/ 135188 w 936931"/>
              <a:gd name="connsiteY22" fmla="*/ 758558 h 985749"/>
              <a:gd name="connsiteX23" fmla="*/ 221559 w 936931"/>
              <a:gd name="connsiteY23" fmla="*/ 816764 h 985749"/>
              <a:gd name="connsiteX24" fmla="*/ 266622 w 936931"/>
              <a:gd name="connsiteY24" fmla="*/ 874970 h 985749"/>
              <a:gd name="connsiteX25" fmla="*/ 343604 w 936931"/>
              <a:gd name="connsiteY25" fmla="*/ 944442 h 985749"/>
              <a:gd name="connsiteX26" fmla="*/ 349237 w 936931"/>
              <a:gd name="connsiteY26" fmla="*/ 980116 h 985749"/>
              <a:gd name="connsiteX27" fmla="*/ 247846 w 936931"/>
              <a:gd name="connsiteY27" fmla="*/ 972606 h 985749"/>
              <a:gd name="connsiteX28" fmla="*/ 167108 w 936931"/>
              <a:gd name="connsiteY28" fmla="*/ 985749 h 985749"/>
              <a:gd name="connsiteX29" fmla="*/ 167108 w 936931"/>
              <a:gd name="connsiteY29" fmla="*/ 985749 h 985749"/>
              <a:gd name="connsiteX0" fmla="*/ 989999 w 989999"/>
              <a:gd name="connsiteY0" fmla="*/ 296421 h 985749"/>
              <a:gd name="connsiteX1" fmla="*/ 844928 w 989999"/>
              <a:gd name="connsiteY1" fmla="*/ 266622 h 985749"/>
              <a:gd name="connsiteX2" fmla="*/ 796110 w 989999"/>
              <a:gd name="connsiteY2" fmla="*/ 240335 h 985749"/>
              <a:gd name="connsiteX3" fmla="*/ 739782 w 989999"/>
              <a:gd name="connsiteY3" fmla="*/ 199027 h 985749"/>
              <a:gd name="connsiteX4" fmla="*/ 675942 w 989999"/>
              <a:gd name="connsiteY4" fmla="*/ 138944 h 985749"/>
              <a:gd name="connsiteX5" fmla="*/ 629002 w 989999"/>
              <a:gd name="connsiteY5" fmla="*/ 90126 h 985749"/>
              <a:gd name="connsiteX6" fmla="*/ 550142 w 989999"/>
              <a:gd name="connsiteY6" fmla="*/ 18776 h 985749"/>
              <a:gd name="connsiteX7" fmla="*/ 469405 w 989999"/>
              <a:gd name="connsiteY7" fmla="*/ 0 h 985749"/>
              <a:gd name="connsiteX8" fmla="*/ 392422 w 989999"/>
              <a:gd name="connsiteY8" fmla="*/ 30042 h 985749"/>
              <a:gd name="connsiteX9" fmla="*/ 313562 w 989999"/>
              <a:gd name="connsiteY9" fmla="*/ 58206 h 985749"/>
              <a:gd name="connsiteX10" fmla="*/ 294786 w 989999"/>
              <a:gd name="connsiteY10" fmla="*/ 107024 h 985749"/>
              <a:gd name="connsiteX11" fmla="*/ 219681 w 989999"/>
              <a:gd name="connsiteY11" fmla="*/ 78860 h 985749"/>
              <a:gd name="connsiteX12" fmla="*/ 108902 w 989999"/>
              <a:gd name="connsiteY12" fmla="*/ 78860 h 985749"/>
              <a:gd name="connsiteX13" fmla="*/ 20654 w 989999"/>
              <a:gd name="connsiteY13" fmla="*/ 167108 h 985749"/>
              <a:gd name="connsiteX14" fmla="*/ 0 w 989999"/>
              <a:gd name="connsiteY14" fmla="*/ 249723 h 985749"/>
              <a:gd name="connsiteX15" fmla="*/ 11266 w 989999"/>
              <a:gd name="connsiteY15" fmla="*/ 328583 h 985749"/>
              <a:gd name="connsiteX16" fmla="*/ 39430 w 989999"/>
              <a:gd name="connsiteY16" fmla="*/ 394300 h 985749"/>
              <a:gd name="connsiteX17" fmla="*/ 78860 w 989999"/>
              <a:gd name="connsiteY17" fmla="*/ 486303 h 985749"/>
              <a:gd name="connsiteX18" fmla="*/ 88248 w 989999"/>
              <a:gd name="connsiteY18" fmla="*/ 542631 h 985749"/>
              <a:gd name="connsiteX19" fmla="*/ 48818 w 989999"/>
              <a:gd name="connsiteY19" fmla="*/ 630880 h 985749"/>
              <a:gd name="connsiteX20" fmla="*/ 26287 w 989999"/>
              <a:gd name="connsiteY20" fmla="*/ 660921 h 985749"/>
              <a:gd name="connsiteX21" fmla="*/ 24409 w 989999"/>
              <a:gd name="connsiteY21" fmla="*/ 690963 h 985749"/>
              <a:gd name="connsiteX22" fmla="*/ 135188 w 989999"/>
              <a:gd name="connsiteY22" fmla="*/ 758558 h 985749"/>
              <a:gd name="connsiteX23" fmla="*/ 221559 w 989999"/>
              <a:gd name="connsiteY23" fmla="*/ 816764 h 985749"/>
              <a:gd name="connsiteX24" fmla="*/ 266622 w 989999"/>
              <a:gd name="connsiteY24" fmla="*/ 874970 h 985749"/>
              <a:gd name="connsiteX25" fmla="*/ 343604 w 989999"/>
              <a:gd name="connsiteY25" fmla="*/ 944442 h 985749"/>
              <a:gd name="connsiteX26" fmla="*/ 349237 w 989999"/>
              <a:gd name="connsiteY26" fmla="*/ 980116 h 985749"/>
              <a:gd name="connsiteX27" fmla="*/ 247846 w 989999"/>
              <a:gd name="connsiteY27" fmla="*/ 972606 h 985749"/>
              <a:gd name="connsiteX28" fmla="*/ 167108 w 989999"/>
              <a:gd name="connsiteY28" fmla="*/ 985749 h 985749"/>
              <a:gd name="connsiteX29" fmla="*/ 167108 w 989999"/>
              <a:gd name="connsiteY29" fmla="*/ 985749 h 985749"/>
              <a:gd name="connsiteX0" fmla="*/ 989999 w 989999"/>
              <a:gd name="connsiteY0" fmla="*/ 296421 h 985749"/>
              <a:gd name="connsiteX1" fmla="*/ 894280 w 989999"/>
              <a:gd name="connsiteY1" fmla="*/ 276845 h 985749"/>
              <a:gd name="connsiteX2" fmla="*/ 844928 w 989999"/>
              <a:gd name="connsiteY2" fmla="*/ 266622 h 985749"/>
              <a:gd name="connsiteX3" fmla="*/ 796110 w 989999"/>
              <a:gd name="connsiteY3" fmla="*/ 240335 h 985749"/>
              <a:gd name="connsiteX4" fmla="*/ 739782 w 989999"/>
              <a:gd name="connsiteY4" fmla="*/ 199027 h 985749"/>
              <a:gd name="connsiteX5" fmla="*/ 675942 w 989999"/>
              <a:gd name="connsiteY5" fmla="*/ 138944 h 985749"/>
              <a:gd name="connsiteX6" fmla="*/ 629002 w 989999"/>
              <a:gd name="connsiteY6" fmla="*/ 90126 h 985749"/>
              <a:gd name="connsiteX7" fmla="*/ 550142 w 989999"/>
              <a:gd name="connsiteY7" fmla="*/ 18776 h 985749"/>
              <a:gd name="connsiteX8" fmla="*/ 469405 w 989999"/>
              <a:gd name="connsiteY8" fmla="*/ 0 h 985749"/>
              <a:gd name="connsiteX9" fmla="*/ 392422 w 989999"/>
              <a:gd name="connsiteY9" fmla="*/ 30042 h 985749"/>
              <a:gd name="connsiteX10" fmla="*/ 313562 w 989999"/>
              <a:gd name="connsiteY10" fmla="*/ 58206 h 985749"/>
              <a:gd name="connsiteX11" fmla="*/ 294786 w 989999"/>
              <a:gd name="connsiteY11" fmla="*/ 107024 h 985749"/>
              <a:gd name="connsiteX12" fmla="*/ 219681 w 989999"/>
              <a:gd name="connsiteY12" fmla="*/ 78860 h 985749"/>
              <a:gd name="connsiteX13" fmla="*/ 108902 w 989999"/>
              <a:gd name="connsiteY13" fmla="*/ 78860 h 985749"/>
              <a:gd name="connsiteX14" fmla="*/ 20654 w 989999"/>
              <a:gd name="connsiteY14" fmla="*/ 167108 h 985749"/>
              <a:gd name="connsiteX15" fmla="*/ 0 w 989999"/>
              <a:gd name="connsiteY15" fmla="*/ 249723 h 985749"/>
              <a:gd name="connsiteX16" fmla="*/ 11266 w 989999"/>
              <a:gd name="connsiteY16" fmla="*/ 328583 h 985749"/>
              <a:gd name="connsiteX17" fmla="*/ 39430 w 989999"/>
              <a:gd name="connsiteY17" fmla="*/ 394300 h 985749"/>
              <a:gd name="connsiteX18" fmla="*/ 78860 w 989999"/>
              <a:gd name="connsiteY18" fmla="*/ 486303 h 985749"/>
              <a:gd name="connsiteX19" fmla="*/ 88248 w 989999"/>
              <a:gd name="connsiteY19" fmla="*/ 542631 h 985749"/>
              <a:gd name="connsiteX20" fmla="*/ 48818 w 989999"/>
              <a:gd name="connsiteY20" fmla="*/ 630880 h 985749"/>
              <a:gd name="connsiteX21" fmla="*/ 26287 w 989999"/>
              <a:gd name="connsiteY21" fmla="*/ 660921 h 985749"/>
              <a:gd name="connsiteX22" fmla="*/ 24409 w 989999"/>
              <a:gd name="connsiteY22" fmla="*/ 690963 h 985749"/>
              <a:gd name="connsiteX23" fmla="*/ 135188 w 989999"/>
              <a:gd name="connsiteY23" fmla="*/ 758558 h 985749"/>
              <a:gd name="connsiteX24" fmla="*/ 221559 w 989999"/>
              <a:gd name="connsiteY24" fmla="*/ 816764 h 985749"/>
              <a:gd name="connsiteX25" fmla="*/ 266622 w 989999"/>
              <a:gd name="connsiteY25" fmla="*/ 874970 h 985749"/>
              <a:gd name="connsiteX26" fmla="*/ 343604 w 989999"/>
              <a:gd name="connsiteY26" fmla="*/ 944442 h 985749"/>
              <a:gd name="connsiteX27" fmla="*/ 349237 w 989999"/>
              <a:gd name="connsiteY27" fmla="*/ 980116 h 985749"/>
              <a:gd name="connsiteX28" fmla="*/ 247846 w 989999"/>
              <a:gd name="connsiteY28" fmla="*/ 972606 h 985749"/>
              <a:gd name="connsiteX29" fmla="*/ 167108 w 989999"/>
              <a:gd name="connsiteY29" fmla="*/ 985749 h 985749"/>
              <a:gd name="connsiteX30" fmla="*/ 167108 w 989999"/>
              <a:gd name="connsiteY30" fmla="*/ 985749 h 985749"/>
              <a:gd name="connsiteX0" fmla="*/ 989999 w 989999"/>
              <a:gd name="connsiteY0" fmla="*/ 296421 h 985749"/>
              <a:gd name="connsiteX1" fmla="*/ 895640 w 989999"/>
              <a:gd name="connsiteY1" fmla="*/ 256435 h 985749"/>
              <a:gd name="connsiteX2" fmla="*/ 844928 w 989999"/>
              <a:gd name="connsiteY2" fmla="*/ 266622 h 985749"/>
              <a:gd name="connsiteX3" fmla="*/ 796110 w 989999"/>
              <a:gd name="connsiteY3" fmla="*/ 240335 h 985749"/>
              <a:gd name="connsiteX4" fmla="*/ 739782 w 989999"/>
              <a:gd name="connsiteY4" fmla="*/ 199027 h 985749"/>
              <a:gd name="connsiteX5" fmla="*/ 675942 w 989999"/>
              <a:gd name="connsiteY5" fmla="*/ 138944 h 985749"/>
              <a:gd name="connsiteX6" fmla="*/ 629002 w 989999"/>
              <a:gd name="connsiteY6" fmla="*/ 90126 h 985749"/>
              <a:gd name="connsiteX7" fmla="*/ 550142 w 989999"/>
              <a:gd name="connsiteY7" fmla="*/ 18776 h 985749"/>
              <a:gd name="connsiteX8" fmla="*/ 469405 w 989999"/>
              <a:gd name="connsiteY8" fmla="*/ 0 h 985749"/>
              <a:gd name="connsiteX9" fmla="*/ 392422 w 989999"/>
              <a:gd name="connsiteY9" fmla="*/ 30042 h 985749"/>
              <a:gd name="connsiteX10" fmla="*/ 313562 w 989999"/>
              <a:gd name="connsiteY10" fmla="*/ 58206 h 985749"/>
              <a:gd name="connsiteX11" fmla="*/ 294786 w 989999"/>
              <a:gd name="connsiteY11" fmla="*/ 107024 h 985749"/>
              <a:gd name="connsiteX12" fmla="*/ 219681 w 989999"/>
              <a:gd name="connsiteY12" fmla="*/ 78860 h 985749"/>
              <a:gd name="connsiteX13" fmla="*/ 108902 w 989999"/>
              <a:gd name="connsiteY13" fmla="*/ 78860 h 985749"/>
              <a:gd name="connsiteX14" fmla="*/ 20654 w 989999"/>
              <a:gd name="connsiteY14" fmla="*/ 167108 h 985749"/>
              <a:gd name="connsiteX15" fmla="*/ 0 w 989999"/>
              <a:gd name="connsiteY15" fmla="*/ 249723 h 985749"/>
              <a:gd name="connsiteX16" fmla="*/ 11266 w 989999"/>
              <a:gd name="connsiteY16" fmla="*/ 328583 h 985749"/>
              <a:gd name="connsiteX17" fmla="*/ 39430 w 989999"/>
              <a:gd name="connsiteY17" fmla="*/ 394300 h 985749"/>
              <a:gd name="connsiteX18" fmla="*/ 78860 w 989999"/>
              <a:gd name="connsiteY18" fmla="*/ 486303 h 985749"/>
              <a:gd name="connsiteX19" fmla="*/ 88248 w 989999"/>
              <a:gd name="connsiteY19" fmla="*/ 542631 h 985749"/>
              <a:gd name="connsiteX20" fmla="*/ 48818 w 989999"/>
              <a:gd name="connsiteY20" fmla="*/ 630880 h 985749"/>
              <a:gd name="connsiteX21" fmla="*/ 26287 w 989999"/>
              <a:gd name="connsiteY21" fmla="*/ 660921 h 985749"/>
              <a:gd name="connsiteX22" fmla="*/ 24409 w 989999"/>
              <a:gd name="connsiteY22" fmla="*/ 690963 h 985749"/>
              <a:gd name="connsiteX23" fmla="*/ 135188 w 989999"/>
              <a:gd name="connsiteY23" fmla="*/ 758558 h 985749"/>
              <a:gd name="connsiteX24" fmla="*/ 221559 w 989999"/>
              <a:gd name="connsiteY24" fmla="*/ 816764 h 985749"/>
              <a:gd name="connsiteX25" fmla="*/ 266622 w 989999"/>
              <a:gd name="connsiteY25" fmla="*/ 874970 h 985749"/>
              <a:gd name="connsiteX26" fmla="*/ 343604 w 989999"/>
              <a:gd name="connsiteY26" fmla="*/ 944442 h 985749"/>
              <a:gd name="connsiteX27" fmla="*/ 349237 w 989999"/>
              <a:gd name="connsiteY27" fmla="*/ 980116 h 985749"/>
              <a:gd name="connsiteX28" fmla="*/ 247846 w 989999"/>
              <a:gd name="connsiteY28" fmla="*/ 972606 h 985749"/>
              <a:gd name="connsiteX29" fmla="*/ 167108 w 989999"/>
              <a:gd name="connsiteY29" fmla="*/ 985749 h 985749"/>
              <a:gd name="connsiteX30" fmla="*/ 167108 w 989999"/>
              <a:gd name="connsiteY30" fmla="*/ 985749 h 9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9999" h="985749">
                <a:moveTo>
                  <a:pt x="989999" y="296421"/>
                </a:moveTo>
                <a:lnTo>
                  <a:pt x="895640" y="256435"/>
                </a:lnTo>
                <a:lnTo>
                  <a:pt x="844928" y="266622"/>
                </a:lnTo>
                <a:lnTo>
                  <a:pt x="796110" y="240335"/>
                </a:lnTo>
                <a:lnTo>
                  <a:pt x="739782" y="199027"/>
                </a:lnTo>
                <a:lnTo>
                  <a:pt x="675942" y="138944"/>
                </a:lnTo>
                <a:lnTo>
                  <a:pt x="629002" y="90126"/>
                </a:lnTo>
                <a:lnTo>
                  <a:pt x="550142" y="18776"/>
                </a:lnTo>
                <a:lnTo>
                  <a:pt x="469405" y="0"/>
                </a:lnTo>
                <a:lnTo>
                  <a:pt x="392422" y="30042"/>
                </a:lnTo>
                <a:lnTo>
                  <a:pt x="313562" y="58206"/>
                </a:lnTo>
                <a:lnTo>
                  <a:pt x="294786" y="107024"/>
                </a:lnTo>
                <a:lnTo>
                  <a:pt x="219681" y="78860"/>
                </a:lnTo>
                <a:lnTo>
                  <a:pt x="108902" y="78860"/>
                </a:lnTo>
                <a:lnTo>
                  <a:pt x="20654" y="167108"/>
                </a:lnTo>
                <a:lnTo>
                  <a:pt x="0" y="249723"/>
                </a:lnTo>
                <a:lnTo>
                  <a:pt x="11266" y="328583"/>
                </a:lnTo>
                <a:lnTo>
                  <a:pt x="39430" y="394300"/>
                </a:lnTo>
                <a:lnTo>
                  <a:pt x="78860" y="486303"/>
                </a:lnTo>
                <a:lnTo>
                  <a:pt x="88248" y="542631"/>
                </a:lnTo>
                <a:lnTo>
                  <a:pt x="48818" y="630880"/>
                </a:lnTo>
                <a:lnTo>
                  <a:pt x="26287" y="660921"/>
                </a:lnTo>
                <a:lnTo>
                  <a:pt x="24409" y="690963"/>
                </a:lnTo>
                <a:lnTo>
                  <a:pt x="135188" y="758558"/>
                </a:lnTo>
                <a:lnTo>
                  <a:pt x="221559" y="816764"/>
                </a:lnTo>
                <a:lnTo>
                  <a:pt x="266622" y="874970"/>
                </a:lnTo>
                <a:lnTo>
                  <a:pt x="343604" y="944442"/>
                </a:lnTo>
                <a:lnTo>
                  <a:pt x="349237" y="980116"/>
                </a:lnTo>
                <a:lnTo>
                  <a:pt x="247846" y="972606"/>
                </a:lnTo>
                <a:lnTo>
                  <a:pt x="167108" y="985749"/>
                </a:lnTo>
                <a:lnTo>
                  <a:pt x="167108" y="985749"/>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7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1"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right)">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5" grpId="1" animBg="1"/>
      <p:bldP spid="22" grpId="0" animBg="1"/>
      <p:bldP spid="22" grpId="1" animBg="1"/>
      <p:bldP spid="25" grpId="0" animBg="1"/>
      <p:bldP spid="25" grpId="1"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41586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Mercies’</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chesed</a:t>
            </a:r>
            <a:r>
              <a:rPr lang="en-US" sz="3200" dirty="0"/>
              <a:t>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
        <p:nvSpPr>
          <p:cNvPr id="10" name="TextBox 9">
            <a:extLst>
              <a:ext uri="{FF2B5EF4-FFF2-40B4-BE49-F238E27FC236}">
                <a16:creationId xmlns:a16="http://schemas.microsoft.com/office/drawing/2014/main" id="{A774C970-3259-4999-9FB9-81989A377787}"/>
              </a:ext>
            </a:extLst>
          </p:cNvPr>
          <p:cNvSpPr txBox="1"/>
          <p:nvPr/>
        </p:nvSpPr>
        <p:spPr>
          <a:xfrm>
            <a:off x="461473" y="1212909"/>
            <a:ext cx="8229600" cy="4031873"/>
          </a:xfrm>
          <a:prstGeom prst="rect">
            <a:avLst/>
          </a:prstGeom>
          <a:noFill/>
        </p:spPr>
        <p:txBody>
          <a:bodyPr wrap="square" rtlCol="0">
            <a:spAutoFit/>
          </a:bodyPr>
          <a:lstStyle/>
          <a:p>
            <a:r>
              <a:rPr lang="en-US" sz="3200" dirty="0"/>
              <a:t>2 Tim. 2:11-13 ~ </a:t>
            </a:r>
            <a:r>
              <a:rPr lang="en-US" sz="3200" dirty="0">
                <a:solidFill>
                  <a:schemeClr val="accent4">
                    <a:lumMod val="40000"/>
                    <a:lumOff val="60000"/>
                  </a:schemeClr>
                </a:solidFill>
              </a:rPr>
              <a:t>This is a faithful saying:</a:t>
            </a:r>
          </a:p>
          <a:p>
            <a:r>
              <a:rPr lang="en-US" sz="3200" dirty="0">
                <a:solidFill>
                  <a:schemeClr val="accent4">
                    <a:lumMod val="40000"/>
                    <a:lumOff val="60000"/>
                  </a:schemeClr>
                </a:solidFill>
              </a:rPr>
              <a:t>For if we died with </a:t>
            </a:r>
            <a:r>
              <a:rPr lang="en-US" sz="3200" i="1" dirty="0">
                <a:solidFill>
                  <a:schemeClr val="accent4">
                    <a:lumMod val="40000"/>
                    <a:lumOff val="60000"/>
                  </a:schemeClr>
                </a:solidFill>
              </a:rPr>
              <a:t>Him</a:t>
            </a:r>
            <a:r>
              <a:rPr lang="en-US" sz="3200" dirty="0">
                <a:solidFill>
                  <a:schemeClr val="accent4">
                    <a:lumMod val="40000"/>
                    <a:lumOff val="60000"/>
                  </a:schemeClr>
                </a:solidFill>
              </a:rPr>
              <a:t>,</a:t>
            </a:r>
          </a:p>
          <a:p>
            <a:r>
              <a:rPr lang="en-US" sz="3200" dirty="0">
                <a:solidFill>
                  <a:schemeClr val="accent4">
                    <a:lumMod val="40000"/>
                    <a:lumOff val="60000"/>
                  </a:schemeClr>
                </a:solidFill>
              </a:rPr>
              <a:t>We shall also live with </a:t>
            </a:r>
            <a:r>
              <a:rPr lang="en-US" sz="3200" i="1" dirty="0">
                <a:solidFill>
                  <a:schemeClr val="accent4">
                    <a:lumMod val="40000"/>
                    <a:lumOff val="60000"/>
                  </a:schemeClr>
                </a:solidFill>
              </a:rPr>
              <a:t>Him</a:t>
            </a:r>
            <a:r>
              <a:rPr lang="en-US" sz="3200" dirty="0">
                <a:solidFill>
                  <a:schemeClr val="accent4">
                    <a:lumMod val="40000"/>
                    <a:lumOff val="60000"/>
                  </a:schemeClr>
                </a:solidFill>
              </a:rPr>
              <a:t>.</a:t>
            </a:r>
            <a:r>
              <a:rPr lang="en-US" sz="3200" dirty="0"/>
              <a:t> </a:t>
            </a:r>
            <a:r>
              <a:rPr lang="en-US" sz="3200" baseline="30000" dirty="0"/>
              <a:t>12</a:t>
            </a:r>
            <a:r>
              <a:rPr lang="en-US" sz="3200" dirty="0"/>
              <a:t> </a:t>
            </a:r>
            <a:r>
              <a:rPr lang="en-US" sz="3200" dirty="0">
                <a:solidFill>
                  <a:schemeClr val="accent4">
                    <a:lumMod val="40000"/>
                    <a:lumOff val="60000"/>
                  </a:schemeClr>
                </a:solidFill>
              </a:rPr>
              <a:t>If we endure,</a:t>
            </a:r>
          </a:p>
          <a:p>
            <a:r>
              <a:rPr lang="en-US" sz="3200" dirty="0">
                <a:solidFill>
                  <a:schemeClr val="accent4">
                    <a:lumMod val="40000"/>
                    <a:lumOff val="60000"/>
                  </a:schemeClr>
                </a:solidFill>
              </a:rPr>
              <a:t>We shall also reign with </a:t>
            </a:r>
            <a:r>
              <a:rPr lang="en-US" sz="3200" i="1" dirty="0">
                <a:solidFill>
                  <a:schemeClr val="accent4">
                    <a:lumMod val="40000"/>
                    <a:lumOff val="60000"/>
                  </a:schemeClr>
                </a:solidFill>
              </a:rPr>
              <a:t>Him</a:t>
            </a:r>
            <a:r>
              <a:rPr lang="en-US" sz="3200" dirty="0">
                <a:solidFill>
                  <a:schemeClr val="accent4">
                    <a:lumMod val="40000"/>
                    <a:lumOff val="60000"/>
                  </a:schemeClr>
                </a:solidFill>
              </a:rPr>
              <a:t>.</a:t>
            </a:r>
          </a:p>
          <a:p>
            <a:r>
              <a:rPr lang="en-US" sz="3200" dirty="0">
                <a:solidFill>
                  <a:schemeClr val="accent4">
                    <a:lumMod val="40000"/>
                    <a:lumOff val="60000"/>
                  </a:schemeClr>
                </a:solidFill>
              </a:rPr>
              <a:t>If we deny </a:t>
            </a:r>
            <a:r>
              <a:rPr lang="en-US" sz="3200" i="1" dirty="0">
                <a:solidFill>
                  <a:schemeClr val="accent4">
                    <a:lumMod val="40000"/>
                    <a:lumOff val="60000"/>
                  </a:schemeClr>
                </a:solidFill>
              </a:rPr>
              <a:t>Him</a:t>
            </a:r>
            <a:r>
              <a:rPr lang="en-US" sz="3200" dirty="0">
                <a:solidFill>
                  <a:schemeClr val="accent4">
                    <a:lumMod val="40000"/>
                    <a:lumOff val="60000"/>
                  </a:schemeClr>
                </a:solidFill>
              </a:rPr>
              <a:t>,</a:t>
            </a:r>
          </a:p>
          <a:p>
            <a:r>
              <a:rPr lang="en-US" sz="3200" dirty="0">
                <a:solidFill>
                  <a:schemeClr val="accent4">
                    <a:lumMod val="40000"/>
                    <a:lumOff val="60000"/>
                  </a:schemeClr>
                </a:solidFill>
              </a:rPr>
              <a:t>He also will deny us.</a:t>
            </a:r>
            <a:r>
              <a:rPr lang="en-US" sz="3200" dirty="0"/>
              <a:t> </a:t>
            </a:r>
            <a:r>
              <a:rPr lang="en-US" sz="3200" baseline="30000" dirty="0"/>
              <a:t>13</a:t>
            </a:r>
            <a:r>
              <a:rPr lang="en-US" sz="3200" dirty="0"/>
              <a:t> </a:t>
            </a:r>
            <a:r>
              <a:rPr lang="en-US" sz="3200" dirty="0">
                <a:solidFill>
                  <a:schemeClr val="accent4">
                    <a:lumMod val="40000"/>
                    <a:lumOff val="60000"/>
                  </a:schemeClr>
                </a:solidFill>
              </a:rPr>
              <a:t>If we are faithless,</a:t>
            </a:r>
          </a:p>
          <a:p>
            <a:r>
              <a:rPr lang="en-US" sz="3200" dirty="0">
                <a:solidFill>
                  <a:schemeClr val="accent4">
                    <a:lumMod val="40000"/>
                    <a:lumOff val="60000"/>
                  </a:schemeClr>
                </a:solidFill>
              </a:rPr>
              <a:t>He remains faithful;</a:t>
            </a:r>
          </a:p>
          <a:p>
            <a:r>
              <a:rPr lang="en-US" sz="3200" dirty="0">
                <a:solidFill>
                  <a:schemeClr val="accent4">
                    <a:lumMod val="40000"/>
                    <a:lumOff val="60000"/>
                  </a:schemeClr>
                </a:solidFill>
              </a:rPr>
              <a:t>He cannot deny Himself.</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14220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Psalm 1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the Preface Psalm</a:t>
            </a:r>
          </a:p>
        </p:txBody>
      </p:sp>
      <p:sp>
        <p:nvSpPr>
          <p:cNvPr id="6" name="Rectangle: Rounded Corners 5"/>
          <p:cNvSpPr/>
          <p:nvPr/>
        </p:nvSpPr>
        <p:spPr>
          <a:xfrm>
            <a:off x="3725967" y="619998"/>
            <a:ext cx="1606609"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211925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34016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Book Two: Psalms 42–72</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40640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Contemplation</a:t>
            </a:r>
            <a:r>
              <a:rPr lang="en-US" sz="3200" dirty="0"/>
              <a:t> ~ </a:t>
            </a:r>
            <a:r>
              <a:rPr lang="en-US" sz="3200" i="1" dirty="0" err="1"/>
              <a:t>maschil</a:t>
            </a:r>
            <a:r>
              <a:rPr lang="en-US" sz="3200" dirty="0"/>
              <a:t> (KJV, NASB, NIV)</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
        <p:nvSpPr>
          <p:cNvPr id="2" name="TextBox 1">
            <a:extLst>
              <a:ext uri="{FF2B5EF4-FFF2-40B4-BE49-F238E27FC236}">
                <a16:creationId xmlns:a16="http://schemas.microsoft.com/office/drawing/2014/main" id="{95123D0B-9A2F-49F6-90D5-210D74038D44}"/>
              </a:ext>
            </a:extLst>
          </p:cNvPr>
          <p:cNvSpPr txBox="1"/>
          <p:nvPr/>
        </p:nvSpPr>
        <p:spPr>
          <a:xfrm>
            <a:off x="732971" y="1219197"/>
            <a:ext cx="79465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2</a:t>
            </a:r>
            <a:r>
              <a:rPr lang="en-US" sz="3200" baseline="30000" dirty="0"/>
              <a:t>nd</a:t>
            </a:r>
            <a:r>
              <a:rPr lang="en-US" sz="3200" dirty="0"/>
              <a:t> of 13 in Psalms (Ps. 32)</a:t>
            </a:r>
            <a:endParaRPr lang="en-US" sz="32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55B8CFD1-A5AE-44F8-A296-398A43453D57}"/>
              </a:ext>
            </a:extLst>
          </p:cNvPr>
          <p:cNvSpPr txBox="1"/>
          <p:nvPr/>
        </p:nvSpPr>
        <p:spPr>
          <a:xfrm>
            <a:off x="468733" y="2397631"/>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“…it may be surmised that after their remarkable election to mercy, they became so filled with gratitude that they addicted themselves to sacred music in order that their spared lives might be consecrated to the glory of God.” </a:t>
            </a:r>
          </a:p>
        </p:txBody>
      </p:sp>
      <p:sp>
        <p:nvSpPr>
          <p:cNvPr id="11" name="TextBox 10">
            <a:extLst>
              <a:ext uri="{FF2B5EF4-FFF2-40B4-BE49-F238E27FC236}">
                <a16:creationId xmlns:a16="http://schemas.microsoft.com/office/drawing/2014/main" id="{7C61C0C9-D641-4D46-A1C2-57CACD8241EF}"/>
              </a:ext>
            </a:extLst>
          </p:cNvPr>
          <p:cNvSpPr txBox="1"/>
          <p:nvPr/>
        </p:nvSpPr>
        <p:spPr>
          <a:xfrm>
            <a:off x="732974" y="1748968"/>
            <a:ext cx="79465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KJV ~ </a:t>
            </a:r>
            <a:r>
              <a:rPr lang="en-US" sz="3200" dirty="0">
                <a:solidFill>
                  <a:schemeClr val="accent4">
                    <a:lumMod val="40000"/>
                    <a:lumOff val="60000"/>
                  </a:schemeClr>
                </a:solidFill>
              </a:rPr>
              <a:t>for the Sons of Korah</a:t>
            </a:r>
            <a:endParaRPr lang="en-US" sz="32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1234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175038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John 7:37-38 ~ </a:t>
            </a:r>
            <a:r>
              <a:rPr lang="en-US" sz="3200" baseline="30000" dirty="0"/>
              <a:t>37 </a:t>
            </a:r>
            <a:r>
              <a:rPr lang="en-US" sz="3200" dirty="0">
                <a:solidFill>
                  <a:schemeClr val="accent4">
                    <a:lumMod val="40000"/>
                    <a:lumOff val="60000"/>
                  </a:schemeClr>
                </a:solidFill>
              </a:rPr>
              <a:t>On the last day, that great </a:t>
            </a:r>
            <a:r>
              <a:rPr lang="en-US" sz="3200" i="1" dirty="0">
                <a:solidFill>
                  <a:schemeClr val="accent4">
                    <a:lumMod val="40000"/>
                    <a:lumOff val="60000"/>
                  </a:schemeClr>
                </a:solidFill>
              </a:rPr>
              <a:t>day</a:t>
            </a:r>
            <a:r>
              <a:rPr lang="en-US" sz="3200" dirty="0">
                <a:solidFill>
                  <a:schemeClr val="accent4">
                    <a:lumMod val="40000"/>
                    <a:lumOff val="60000"/>
                  </a:schemeClr>
                </a:solidFill>
              </a:rPr>
              <a:t> of the feast, Jesus stood and cried out, saying, “If anyone thirsts, let him come to Me and drink. </a:t>
            </a:r>
            <a:r>
              <a:rPr lang="en-US" sz="3200" baseline="30000" dirty="0"/>
              <a:t>38 </a:t>
            </a:r>
            <a:r>
              <a:rPr lang="en-US" sz="3200" dirty="0">
                <a:solidFill>
                  <a:schemeClr val="accent4">
                    <a:lumMod val="40000"/>
                    <a:lumOff val="60000"/>
                  </a:schemeClr>
                </a:solidFill>
              </a:rPr>
              <a:t>He who believes in Me, as the Scripture has said, out of his heart will flow rivers of living water.” </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
        <p:nvSpPr>
          <p:cNvPr id="10" name="TextBox 9">
            <a:extLst>
              <a:ext uri="{FF2B5EF4-FFF2-40B4-BE49-F238E27FC236}">
                <a16:creationId xmlns:a16="http://schemas.microsoft.com/office/drawing/2014/main" id="{55B8CFD1-A5AE-44F8-A296-398A43453D57}"/>
              </a:ext>
            </a:extLst>
          </p:cNvPr>
          <p:cNvSpPr txBox="1"/>
          <p:nvPr/>
        </p:nvSpPr>
        <p:spPr>
          <a:xfrm>
            <a:off x="468733" y="3181400"/>
            <a:ext cx="8229600" cy="2062103"/>
          </a:xfrm>
          <a:prstGeom prst="rect">
            <a:avLst/>
          </a:prstGeom>
          <a:noFill/>
        </p:spPr>
        <p:txBody>
          <a:bodyPr wrap="square" rtlCol="0">
            <a:spAutoFit/>
          </a:bodyPr>
          <a:lstStyle/>
          <a:p>
            <a:r>
              <a:rPr lang="en-US" sz="3200" dirty="0"/>
              <a:t>Is. 44:3 ~ </a:t>
            </a:r>
            <a:r>
              <a:rPr lang="en-US" sz="3200" dirty="0">
                <a:solidFill>
                  <a:schemeClr val="accent4">
                    <a:lumMod val="40000"/>
                    <a:lumOff val="60000"/>
                  </a:schemeClr>
                </a:solidFill>
              </a:rPr>
              <a:t>For I will pour water on him who is thirsty,</a:t>
            </a:r>
          </a:p>
          <a:p>
            <a:r>
              <a:rPr lang="en-US" sz="3200" dirty="0">
                <a:solidFill>
                  <a:schemeClr val="accent4">
                    <a:lumMod val="40000"/>
                    <a:lumOff val="60000"/>
                  </a:schemeClr>
                </a:solidFill>
              </a:rPr>
              <a:t>	And floods on the dry ground;</a:t>
            </a:r>
          </a:p>
          <a:p>
            <a:r>
              <a:rPr lang="en-US" sz="3200" dirty="0">
                <a:solidFill>
                  <a:schemeClr val="accent4">
                    <a:lumMod val="40000"/>
                    <a:lumOff val="60000"/>
                  </a:schemeClr>
                </a:solidFill>
              </a:rPr>
              <a:t>	I will pour My Spirit on your descendants,</a:t>
            </a:r>
          </a:p>
          <a:p>
            <a:r>
              <a:rPr lang="en-US" sz="3200" dirty="0">
                <a:solidFill>
                  <a:schemeClr val="accent4">
                    <a:lumMod val="40000"/>
                    <a:lumOff val="60000"/>
                  </a:schemeClr>
                </a:solidFill>
              </a:rPr>
              <a:t>	And My blessing on your offspring…</a:t>
            </a:r>
          </a:p>
        </p:txBody>
      </p:sp>
    </p:spTree>
    <p:extLst>
      <p:ext uri="{BB962C8B-B14F-4D97-AF65-F5344CB8AC3E}">
        <p14:creationId xmlns:p14="http://schemas.microsoft.com/office/powerpoint/2010/main" val="25249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C. H. Spurgeon ~</a:t>
            </a:r>
            <a:r>
              <a:rPr lang="en-US" sz="3200" dirty="0"/>
              <a:t> “Not merely for the temple and the ordinances, but for fellowship with God himself. None but spiritual men can </a:t>
            </a:r>
            <a:r>
              <a:rPr lang="en-US" sz="3200" dirty="0" err="1"/>
              <a:t>sympathise</a:t>
            </a:r>
            <a:r>
              <a:rPr lang="en-US" sz="3200" dirty="0"/>
              <a:t> with this thirst.”</a:t>
            </a:r>
            <a:endParaRPr lang="en-US" sz="239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59202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11156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John Trapp (1601-1669) ~ </a:t>
            </a:r>
            <a:r>
              <a:rPr lang="en-US" sz="3200" dirty="0"/>
              <a:t>“David</a:t>
            </a:r>
            <a:r>
              <a:rPr lang="en-US" sz="3200" i="1" dirty="0"/>
              <a:t> </a:t>
            </a:r>
            <a:r>
              <a:rPr lang="en-US" sz="3200" dirty="0" err="1"/>
              <a:t>chideth</a:t>
            </a:r>
            <a:r>
              <a:rPr lang="en-US" sz="3200" dirty="0"/>
              <a:t> David out of the dumps”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42-44</a:t>
            </a:r>
          </a:p>
        </p:txBody>
      </p:sp>
    </p:spTree>
    <p:extLst>
      <p:ext uri="{BB962C8B-B14F-4D97-AF65-F5344CB8AC3E}">
        <p14:creationId xmlns:p14="http://schemas.microsoft.com/office/powerpoint/2010/main" val="16469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3019</TotalTime>
  <Words>379</Words>
  <Application>Microsoft Office PowerPoint</Application>
  <PresentationFormat>On-screen Show (4:3)</PresentationFormat>
  <Paragraphs>82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2017-09-11T19:58:51Z</dcterms:created>
  <dcterms:modified xsi:type="dcterms:W3CDTF">2017-09-13T22:18:07Z</dcterms:modified>
</cp:coreProperties>
</file>