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1" r:id="rId5"/>
    <p:sldId id="262" r:id="rId6"/>
    <p:sldId id="280" r:id="rId7"/>
    <p:sldId id="272" r:id="rId8"/>
    <p:sldId id="273" r:id="rId9"/>
    <p:sldId id="263" r:id="rId10"/>
    <p:sldId id="265" r:id="rId11"/>
    <p:sldId id="274" r:id="rId12"/>
    <p:sldId id="264" r:id="rId13"/>
    <p:sldId id="275" r:id="rId14"/>
    <p:sldId id="277" r:id="rId15"/>
    <p:sldId id="276" r:id="rId16"/>
    <p:sldId id="278" r:id="rId17"/>
    <p:sldId id="279" r:id="rId18"/>
    <p:sldId id="259" r:id="rId19"/>
    <p:sldId id="260" r:id="rId20"/>
    <p:sldId id="268" r:id="rId21"/>
    <p:sldId id="269" r:id="rId22"/>
    <p:sldId id="270" r:id="rId23"/>
    <p:sldId id="271" r:id="rId24"/>
  </p:sldIdLst>
  <p:sldSz cx="9144000" cy="6858000" type="screen4x3"/>
  <p:notesSz cx="6858000" cy="9144000"/>
  <p:embeddedFontLst>
    <p:embeddedFont>
      <p:font typeface="Lushlife" panose="00000400000000000000" pitchFamily="2"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85" d="100"/>
          <a:sy n="85" d="100"/>
        </p:scale>
        <p:origin x="610"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DB4F4F9A-A438-4DBC-926A-8F1FDC1B2C3D}"/>
    <pc:docChg chg="undo custSel addSld delSld modSld sldOrd">
      <pc:chgData name="Ken Merrihew" userId="bcb7a1e886d99f07" providerId="LiveId" clId="{DB4F4F9A-A438-4DBC-926A-8F1FDC1B2C3D}" dt="2017-09-06T19:24:10.478" v="1356"/>
      <pc:docMkLst>
        <pc:docMk/>
      </pc:docMkLst>
      <pc:sldChg chg="addSp modSp modAnim">
        <pc:chgData name="Ken Merrihew" userId="bcb7a1e886d99f07" providerId="LiveId" clId="{DB4F4F9A-A438-4DBC-926A-8F1FDC1B2C3D}" dt="2017-09-06T00:43:57.269" v="1217"/>
        <pc:sldMkLst>
          <pc:docMk/>
          <pc:sldMk cId="2526491091" sldId="257"/>
        </pc:sldMkLst>
        <pc:spChg chg="add mod ord">
          <ac:chgData name="Ken Merrihew" userId="bcb7a1e886d99f07" providerId="LiveId" clId="{DB4F4F9A-A438-4DBC-926A-8F1FDC1B2C3D}" dt="2017-09-05T16:29:14.009" v="338" actId="1038"/>
          <ac:spMkLst>
            <pc:docMk/>
            <pc:sldMk cId="2526491091" sldId="257"/>
            <ac:spMk id="2" creationId="{533D5025-88CF-4C44-AA4E-8EF20856825B}"/>
          </ac:spMkLst>
        </pc:spChg>
        <pc:spChg chg="add mod">
          <ac:chgData name="Ken Merrihew" userId="bcb7a1e886d99f07" providerId="LiveId" clId="{DB4F4F9A-A438-4DBC-926A-8F1FDC1B2C3D}" dt="2017-09-05T16:23:58.903" v="135" actId="20577"/>
          <ac:spMkLst>
            <pc:docMk/>
            <pc:sldMk cId="2526491091" sldId="257"/>
            <ac:spMk id="10" creationId="{F4BA7D00-6B4C-4C7A-AF60-1EF6CBED30DA}"/>
          </ac:spMkLst>
        </pc:spChg>
        <pc:spChg chg="add mod">
          <ac:chgData name="Ken Merrihew" userId="bcb7a1e886d99f07" providerId="LiveId" clId="{DB4F4F9A-A438-4DBC-926A-8F1FDC1B2C3D}" dt="2017-09-05T16:24:22.946" v="141" actId="20577"/>
          <ac:spMkLst>
            <pc:docMk/>
            <pc:sldMk cId="2526491091" sldId="257"/>
            <ac:spMk id="11" creationId="{605FEAAE-4545-4A7F-A52B-54B5513EC874}"/>
          </ac:spMkLst>
        </pc:spChg>
        <pc:spChg chg="add mod">
          <ac:chgData name="Ken Merrihew" userId="bcb7a1e886d99f07" providerId="LiveId" clId="{DB4F4F9A-A438-4DBC-926A-8F1FDC1B2C3D}" dt="2017-09-05T16:26:18.124" v="164" actId="20577"/>
          <ac:spMkLst>
            <pc:docMk/>
            <pc:sldMk cId="2526491091" sldId="257"/>
            <ac:spMk id="12" creationId="{123ABAF6-D332-4A0D-B1FA-5A83B43EE7BB}"/>
          </ac:spMkLst>
        </pc:spChg>
        <pc:spChg chg="add mod">
          <ac:chgData name="Ken Merrihew" userId="bcb7a1e886d99f07" providerId="LiveId" clId="{DB4F4F9A-A438-4DBC-926A-8F1FDC1B2C3D}" dt="2017-09-05T16:26:46.804" v="170" actId="20577"/>
          <ac:spMkLst>
            <pc:docMk/>
            <pc:sldMk cId="2526491091" sldId="257"/>
            <ac:spMk id="13" creationId="{5917031C-A256-4B5E-9241-55CE2C05B0D3}"/>
          </ac:spMkLst>
        </pc:spChg>
        <pc:spChg chg="add mod">
          <ac:chgData name="Ken Merrihew" userId="bcb7a1e886d99f07" providerId="LiveId" clId="{DB4F4F9A-A438-4DBC-926A-8F1FDC1B2C3D}" dt="2017-09-05T16:27:11.920" v="179" actId="20577"/>
          <ac:spMkLst>
            <pc:docMk/>
            <pc:sldMk cId="2526491091" sldId="257"/>
            <ac:spMk id="14" creationId="{48B58156-A3D1-4AF5-B60F-24B7B6FB6835}"/>
          </ac:spMkLst>
        </pc:spChg>
        <pc:spChg chg="add mod">
          <ac:chgData name="Ken Merrihew" userId="bcb7a1e886d99f07" providerId="LiveId" clId="{DB4F4F9A-A438-4DBC-926A-8F1FDC1B2C3D}" dt="2017-09-05T16:24:02.348" v="137" actId="20577"/>
          <ac:spMkLst>
            <pc:docMk/>
            <pc:sldMk cId="2526491091" sldId="257"/>
            <ac:spMk id="15" creationId="{2A2430AE-FCDC-4823-BEE4-F70A5A1623AC}"/>
          </ac:spMkLst>
        </pc:spChg>
        <pc:spChg chg="add mod">
          <ac:chgData name="Ken Merrihew" userId="bcb7a1e886d99f07" providerId="LiveId" clId="{DB4F4F9A-A438-4DBC-926A-8F1FDC1B2C3D}" dt="2017-09-05T16:24:27.261" v="143" actId="20577"/>
          <ac:spMkLst>
            <pc:docMk/>
            <pc:sldMk cId="2526491091" sldId="257"/>
            <ac:spMk id="16" creationId="{57D1A40E-7E20-41F7-86E9-DFC655D286A3}"/>
          </ac:spMkLst>
        </pc:spChg>
        <pc:spChg chg="add mod">
          <ac:chgData name="Ken Merrihew" userId="bcb7a1e886d99f07" providerId="LiveId" clId="{DB4F4F9A-A438-4DBC-926A-8F1FDC1B2C3D}" dt="2017-09-05T16:26:25.390" v="166" actId="20577"/>
          <ac:spMkLst>
            <pc:docMk/>
            <pc:sldMk cId="2526491091" sldId="257"/>
            <ac:spMk id="17" creationId="{AAB9155B-6C5D-4311-9992-0D0CE18B47B0}"/>
          </ac:spMkLst>
        </pc:spChg>
        <pc:spChg chg="add mod">
          <ac:chgData name="Ken Merrihew" userId="bcb7a1e886d99f07" providerId="LiveId" clId="{DB4F4F9A-A438-4DBC-926A-8F1FDC1B2C3D}" dt="2017-09-05T16:26:55.496" v="172" actId="20577"/>
          <ac:spMkLst>
            <pc:docMk/>
            <pc:sldMk cId="2526491091" sldId="257"/>
            <ac:spMk id="18" creationId="{85B84CE8-9FFE-4EB4-9027-8FB63856D032}"/>
          </ac:spMkLst>
        </pc:spChg>
        <pc:spChg chg="add mod">
          <ac:chgData name="Ken Merrihew" userId="bcb7a1e886d99f07" providerId="LiveId" clId="{DB4F4F9A-A438-4DBC-926A-8F1FDC1B2C3D}" dt="2017-09-05T16:27:24.852" v="182" actId="20577"/>
          <ac:spMkLst>
            <pc:docMk/>
            <pc:sldMk cId="2526491091" sldId="257"/>
            <ac:spMk id="19" creationId="{51E04F82-6C76-478E-AEA9-4A551B3F4385}"/>
          </ac:spMkLst>
        </pc:spChg>
        <pc:spChg chg="add mod">
          <ac:chgData name="Ken Merrihew" userId="bcb7a1e886d99f07" providerId="LiveId" clId="{DB4F4F9A-A438-4DBC-926A-8F1FDC1B2C3D}" dt="2017-09-05T16:24:10.620" v="139" actId="20577"/>
          <ac:spMkLst>
            <pc:docMk/>
            <pc:sldMk cId="2526491091" sldId="257"/>
            <ac:spMk id="20" creationId="{31DB4C62-B30A-46E3-9344-FBFC98C06D5A}"/>
          </ac:spMkLst>
        </pc:spChg>
        <pc:spChg chg="add mod">
          <ac:chgData name="Ken Merrihew" userId="bcb7a1e886d99f07" providerId="LiveId" clId="{DB4F4F9A-A438-4DBC-926A-8F1FDC1B2C3D}" dt="2017-09-05T16:26:09.041" v="162" actId="20577"/>
          <ac:spMkLst>
            <pc:docMk/>
            <pc:sldMk cId="2526491091" sldId="257"/>
            <ac:spMk id="21" creationId="{9EBFF585-48A9-42E9-8BA1-32C827499838}"/>
          </ac:spMkLst>
        </pc:spChg>
        <pc:spChg chg="add mod">
          <ac:chgData name="Ken Merrihew" userId="bcb7a1e886d99f07" providerId="LiveId" clId="{DB4F4F9A-A438-4DBC-926A-8F1FDC1B2C3D}" dt="2017-09-05T16:26:34.175" v="168" actId="20577"/>
          <ac:spMkLst>
            <pc:docMk/>
            <pc:sldMk cId="2526491091" sldId="257"/>
            <ac:spMk id="22" creationId="{F9A3BC73-C6F4-4844-9DA4-CA3E488A6674}"/>
          </ac:spMkLst>
        </pc:spChg>
        <pc:spChg chg="add mod">
          <ac:chgData name="Ken Merrihew" userId="bcb7a1e886d99f07" providerId="LiveId" clId="{DB4F4F9A-A438-4DBC-926A-8F1FDC1B2C3D}" dt="2017-09-05T16:27:03.558" v="176" actId="20577"/>
          <ac:spMkLst>
            <pc:docMk/>
            <pc:sldMk cId="2526491091" sldId="257"/>
            <ac:spMk id="23" creationId="{A197128D-AFF1-4835-8631-4DDC8B5070C5}"/>
          </ac:spMkLst>
        </pc:spChg>
        <pc:spChg chg="add mod">
          <ac:chgData name="Ken Merrihew" userId="bcb7a1e886d99f07" providerId="LiveId" clId="{DB4F4F9A-A438-4DBC-926A-8F1FDC1B2C3D}" dt="2017-09-05T16:27:29.119" v="185" actId="20577"/>
          <ac:spMkLst>
            <pc:docMk/>
            <pc:sldMk cId="2526491091" sldId="257"/>
            <ac:spMk id="24" creationId="{6C624DF4-15D0-4A39-B2AE-B92864799069}"/>
          </ac:spMkLst>
        </pc:spChg>
        <pc:spChg chg="add mod">
          <ac:chgData name="Ken Merrihew" userId="bcb7a1e886d99f07" providerId="LiveId" clId="{DB4F4F9A-A438-4DBC-926A-8F1FDC1B2C3D}" dt="2017-09-05T16:36:17.487" v="837" actId="403"/>
          <ac:spMkLst>
            <pc:docMk/>
            <pc:sldMk cId="2526491091" sldId="257"/>
            <ac:spMk id="25" creationId="{90EF515B-6273-4493-B925-555B28E4D54F}"/>
          </ac:spMkLst>
        </pc:spChg>
        <pc:spChg chg="add mod ord">
          <ac:chgData name="Ken Merrihew" userId="bcb7a1e886d99f07" providerId="LiveId" clId="{DB4F4F9A-A438-4DBC-926A-8F1FDC1B2C3D}" dt="2017-09-05T16:31:16.095" v="410" actId="167"/>
          <ac:spMkLst>
            <pc:docMk/>
            <pc:sldMk cId="2526491091" sldId="257"/>
            <ac:spMk id="26" creationId="{3BCA5ECA-E770-474F-A46E-805276625CE1}"/>
          </ac:spMkLst>
        </pc:spChg>
        <pc:spChg chg="add mod ord">
          <ac:chgData name="Ken Merrihew" userId="bcb7a1e886d99f07" providerId="LiveId" clId="{DB4F4F9A-A438-4DBC-926A-8F1FDC1B2C3D}" dt="2017-09-05T16:32:34.204" v="549" actId="167"/>
          <ac:spMkLst>
            <pc:docMk/>
            <pc:sldMk cId="2526491091" sldId="257"/>
            <ac:spMk id="27" creationId="{A1D5936C-83AF-4C57-90A9-BE72564E2396}"/>
          </ac:spMkLst>
        </pc:spChg>
        <pc:spChg chg="add mod ord">
          <ac:chgData name="Ken Merrihew" userId="bcb7a1e886d99f07" providerId="LiveId" clId="{DB4F4F9A-A438-4DBC-926A-8F1FDC1B2C3D}" dt="2017-09-05T16:33:31.093" v="671" actId="167"/>
          <ac:spMkLst>
            <pc:docMk/>
            <pc:sldMk cId="2526491091" sldId="257"/>
            <ac:spMk id="28" creationId="{0A32AB7C-0D80-46B7-96E5-755B3E84D121}"/>
          </ac:spMkLst>
        </pc:spChg>
        <pc:spChg chg="add mod ord">
          <ac:chgData name="Ken Merrihew" userId="bcb7a1e886d99f07" providerId="LiveId" clId="{DB4F4F9A-A438-4DBC-926A-8F1FDC1B2C3D}" dt="2017-09-05T16:35:13.219" v="829" actId="167"/>
          <ac:spMkLst>
            <pc:docMk/>
            <pc:sldMk cId="2526491091" sldId="257"/>
            <ac:spMk id="29" creationId="{407B73A7-5571-48E7-9B51-924BE2C69978}"/>
          </ac:spMkLst>
        </pc:spChg>
        <pc:graphicFrameChg chg="add mod ord modGraphic">
          <ac:chgData name="Ken Merrihew" userId="bcb7a1e886d99f07" providerId="LiveId" clId="{DB4F4F9A-A438-4DBC-926A-8F1FDC1B2C3D}" dt="2017-09-05T16:35:18.699" v="830" actId="20577"/>
          <ac:graphicFrameMkLst>
            <pc:docMk/>
            <pc:sldMk cId="2526491091" sldId="257"/>
            <ac:graphicFrameMk id="6" creationId="{7655428B-5369-42E4-BF0E-5D285AFC1947}"/>
          </ac:graphicFrameMkLst>
        </pc:graphicFrameChg>
      </pc:sldChg>
      <pc:sldChg chg="addSp modSp modAnim">
        <pc:chgData name="Ken Merrihew" userId="bcb7a1e886d99f07" providerId="LiveId" clId="{DB4F4F9A-A438-4DBC-926A-8F1FDC1B2C3D}" dt="2017-09-06T19:19:47.358" v="1345" actId="1035"/>
        <pc:sldMkLst>
          <pc:docMk/>
          <pc:sldMk cId="3564602079" sldId="261"/>
        </pc:sldMkLst>
        <pc:spChg chg="mod">
          <ac:chgData name="Ken Merrihew" userId="bcb7a1e886d99f07" providerId="LiveId" clId="{DB4F4F9A-A438-4DBC-926A-8F1FDC1B2C3D}" dt="2017-09-05T16:38:23.822" v="844"/>
          <ac:spMkLst>
            <pc:docMk/>
            <pc:sldMk cId="3564602079" sldId="261"/>
            <ac:spMk id="5" creationId="{00000000-0000-0000-0000-000000000000}"/>
          </ac:spMkLst>
        </pc:spChg>
        <pc:spChg chg="add mod">
          <ac:chgData name="Ken Merrihew" userId="bcb7a1e886d99f07" providerId="LiveId" clId="{DB4F4F9A-A438-4DBC-926A-8F1FDC1B2C3D}" dt="2017-09-06T19:19:47.358" v="1345" actId="1035"/>
          <ac:spMkLst>
            <pc:docMk/>
            <pc:sldMk cId="3564602079" sldId="261"/>
            <ac:spMk id="6" creationId="{4C1807BA-FE83-435D-91A2-E854920B44BF}"/>
          </ac:spMkLst>
        </pc:spChg>
      </pc:sldChg>
      <pc:sldChg chg="ord">
        <pc:chgData name="Ken Merrihew" userId="bcb7a1e886d99f07" providerId="LiveId" clId="{DB4F4F9A-A438-4DBC-926A-8F1FDC1B2C3D}" dt="2017-09-06T19:23:36.992" v="1347"/>
        <pc:sldMkLst>
          <pc:docMk/>
          <pc:sldMk cId="2960593455" sldId="262"/>
        </pc:sldMkLst>
      </pc:sldChg>
      <pc:sldChg chg="del">
        <pc:chgData name="Ken Merrihew" userId="bcb7a1e886d99f07" providerId="LiveId" clId="{DB4F4F9A-A438-4DBC-926A-8F1FDC1B2C3D}" dt="2017-09-05T19:48:41.680" v="1187" actId="2696"/>
        <pc:sldMkLst>
          <pc:docMk/>
          <pc:sldMk cId="3513110492" sldId="266"/>
        </pc:sldMkLst>
      </pc:sldChg>
      <pc:sldChg chg="del">
        <pc:chgData name="Ken Merrihew" userId="bcb7a1e886d99f07" providerId="LiveId" clId="{DB4F4F9A-A438-4DBC-926A-8F1FDC1B2C3D}" dt="2017-09-05T19:48:43.536" v="1188" actId="2696"/>
        <pc:sldMkLst>
          <pc:docMk/>
          <pc:sldMk cId="3078579052" sldId="267"/>
        </pc:sldMkLst>
      </pc:sldChg>
      <pc:sldChg chg="addSp delSp modSp add modAnim">
        <pc:chgData name="Ken Merrihew" userId="bcb7a1e886d99f07" providerId="LiveId" clId="{DB4F4F9A-A438-4DBC-926A-8F1FDC1B2C3D}" dt="2017-09-06T00:46:57.771" v="1271"/>
        <pc:sldMkLst>
          <pc:docMk/>
          <pc:sldMk cId="3462828231" sldId="272"/>
        </pc:sldMkLst>
        <pc:spChg chg="add del mod">
          <ac:chgData name="Ken Merrihew" userId="bcb7a1e886d99f07" providerId="LiveId" clId="{DB4F4F9A-A438-4DBC-926A-8F1FDC1B2C3D}" dt="2017-09-05T19:25:53.275" v="1014" actId="478"/>
          <ac:spMkLst>
            <pc:docMk/>
            <pc:sldMk cId="3462828231" sldId="272"/>
            <ac:spMk id="2" creationId="{B924FB92-D1F4-4F20-8DBE-5CC0D4481897}"/>
          </ac:spMkLst>
        </pc:spChg>
        <pc:spChg chg="add mod">
          <ac:chgData name="Ken Merrihew" userId="bcb7a1e886d99f07" providerId="LiveId" clId="{DB4F4F9A-A438-4DBC-926A-8F1FDC1B2C3D}" dt="2017-09-05T19:28:26.353" v="1029" actId="1582"/>
          <ac:spMkLst>
            <pc:docMk/>
            <pc:sldMk cId="3462828231" sldId="272"/>
            <ac:spMk id="3" creationId="{E42EB139-6388-44BB-B60E-554298870888}"/>
          </ac:spMkLst>
        </pc:spChg>
        <pc:spChg chg="add mod">
          <ac:chgData name="Ken Merrihew" userId="bcb7a1e886d99f07" providerId="LiveId" clId="{DB4F4F9A-A438-4DBC-926A-8F1FDC1B2C3D}" dt="2017-09-05T19:34:55.391" v="1172"/>
          <ac:spMkLst>
            <pc:docMk/>
            <pc:sldMk cId="3462828231" sldId="272"/>
            <ac:spMk id="4" creationId="{7A7194C0-DC45-4B62-88A4-6148560C11DE}"/>
          </ac:spMkLst>
        </pc:spChg>
        <pc:spChg chg="add mod">
          <ac:chgData name="Ken Merrihew" userId="bcb7a1e886d99f07" providerId="LiveId" clId="{DB4F4F9A-A438-4DBC-926A-8F1FDC1B2C3D}" dt="2017-09-05T19:34:55.391" v="1172"/>
          <ac:spMkLst>
            <pc:docMk/>
            <pc:sldMk cId="3462828231" sldId="272"/>
            <ac:spMk id="30" creationId="{EE3D26A3-986A-48A5-9D99-F4296293344C}"/>
          </ac:spMkLst>
        </pc:spChg>
        <pc:spChg chg="add mod">
          <ac:chgData name="Ken Merrihew" userId="bcb7a1e886d99f07" providerId="LiveId" clId="{DB4F4F9A-A438-4DBC-926A-8F1FDC1B2C3D}" dt="2017-09-05T19:34:55.391" v="1172"/>
          <ac:spMkLst>
            <pc:docMk/>
            <pc:sldMk cId="3462828231" sldId="272"/>
            <ac:spMk id="31" creationId="{9FFA1E5D-0257-4BAA-958F-42AC0AE1F03F}"/>
          </ac:spMkLst>
        </pc:spChg>
        <pc:spChg chg="add mod">
          <ac:chgData name="Ken Merrihew" userId="bcb7a1e886d99f07" providerId="LiveId" clId="{DB4F4F9A-A438-4DBC-926A-8F1FDC1B2C3D}" dt="2017-09-05T19:34:55.391" v="1172"/>
          <ac:spMkLst>
            <pc:docMk/>
            <pc:sldMk cId="3462828231" sldId="272"/>
            <ac:spMk id="32" creationId="{A46C8F4E-1C1C-4358-A7C5-2D51924C9FE6}"/>
          </ac:spMkLst>
        </pc:spChg>
        <pc:spChg chg="add mod ord">
          <ac:chgData name="Ken Merrihew" userId="bcb7a1e886d99f07" providerId="LiveId" clId="{DB4F4F9A-A438-4DBC-926A-8F1FDC1B2C3D}" dt="2017-09-05T19:37:01.131" v="1181" actId="167"/>
          <ac:spMkLst>
            <pc:docMk/>
            <pc:sldMk cId="3462828231" sldId="272"/>
            <ac:spMk id="34" creationId="{821FF754-F380-4494-9666-FD7965D4FFE4}"/>
          </ac:spMkLst>
        </pc:spChg>
        <pc:grpChg chg="add mod">
          <ac:chgData name="Ken Merrihew" userId="bcb7a1e886d99f07" providerId="LiveId" clId="{DB4F4F9A-A438-4DBC-926A-8F1FDC1B2C3D}" dt="2017-09-06T00:46:49.211" v="1269"/>
          <ac:grpSpMkLst>
            <pc:docMk/>
            <pc:sldMk cId="3462828231" sldId="272"/>
            <ac:grpSpMk id="33" creationId="{DEDE0C08-D50F-41BE-A351-5D10A25B1F94}"/>
          </ac:grpSpMkLst>
        </pc:grpChg>
        <pc:grpChg chg="add mod">
          <ac:chgData name="Ken Merrihew" userId="bcb7a1e886d99f07" providerId="LiveId" clId="{DB4F4F9A-A438-4DBC-926A-8F1FDC1B2C3D}" dt="2017-09-06T00:46:49.211" v="1269"/>
          <ac:grpSpMkLst>
            <pc:docMk/>
            <pc:sldMk cId="3462828231" sldId="272"/>
            <ac:grpSpMk id="41" creationId="{1B9EFDB4-34C2-4388-905C-FA1E9E13DA5B}"/>
          </ac:grpSpMkLst>
        </pc:grpChg>
        <pc:cxnChg chg="add mod">
          <ac:chgData name="Ken Merrihew" userId="bcb7a1e886d99f07" providerId="LiveId" clId="{DB4F4F9A-A438-4DBC-926A-8F1FDC1B2C3D}" dt="2017-09-05T19:34:55.391" v="1172"/>
          <ac:cxnSpMkLst>
            <pc:docMk/>
            <pc:sldMk cId="3462828231" sldId="272"/>
            <ac:cxnSpMk id="10" creationId="{250AB054-0E78-4D07-AFB9-DAD367BE67AD}"/>
          </ac:cxnSpMkLst>
        </pc:cxnChg>
        <pc:cxnChg chg="add mod">
          <ac:chgData name="Ken Merrihew" userId="bcb7a1e886d99f07" providerId="LiveId" clId="{DB4F4F9A-A438-4DBC-926A-8F1FDC1B2C3D}" dt="2017-09-05T19:34:55.391" v="1172"/>
          <ac:cxnSpMkLst>
            <pc:docMk/>
            <pc:sldMk cId="3462828231" sldId="272"/>
            <ac:cxnSpMk id="12" creationId="{2F89C5AE-1C5B-49E5-9255-5F11A8EFB452}"/>
          </ac:cxnSpMkLst>
        </pc:cxnChg>
        <pc:cxnChg chg="add mod">
          <ac:chgData name="Ken Merrihew" userId="bcb7a1e886d99f07" providerId="LiveId" clId="{DB4F4F9A-A438-4DBC-926A-8F1FDC1B2C3D}" dt="2017-09-05T19:34:55.391" v="1172"/>
          <ac:cxnSpMkLst>
            <pc:docMk/>
            <pc:sldMk cId="3462828231" sldId="272"/>
            <ac:cxnSpMk id="14" creationId="{0D80593D-CA76-46E4-BCF6-D4D5D8745C21}"/>
          </ac:cxnSpMkLst>
        </pc:cxnChg>
        <pc:cxnChg chg="add mod">
          <ac:chgData name="Ken Merrihew" userId="bcb7a1e886d99f07" providerId="LiveId" clId="{DB4F4F9A-A438-4DBC-926A-8F1FDC1B2C3D}" dt="2017-09-05T19:34:55.391" v="1172"/>
          <ac:cxnSpMkLst>
            <pc:docMk/>
            <pc:sldMk cId="3462828231" sldId="272"/>
            <ac:cxnSpMk id="19" creationId="{FA6D371D-1BE6-48BE-9101-0729EEE47DF6}"/>
          </ac:cxnSpMkLst>
        </pc:cxnChg>
        <pc:cxnChg chg="add mod">
          <ac:chgData name="Ken Merrihew" userId="bcb7a1e886d99f07" providerId="LiveId" clId="{DB4F4F9A-A438-4DBC-926A-8F1FDC1B2C3D}" dt="2017-09-05T19:34:55.391" v="1172"/>
          <ac:cxnSpMkLst>
            <pc:docMk/>
            <pc:sldMk cId="3462828231" sldId="272"/>
            <ac:cxnSpMk id="20" creationId="{C61B22AA-49CB-4C9F-A2CC-AC2351AC7650}"/>
          </ac:cxnSpMkLst>
        </pc:cxnChg>
        <pc:cxnChg chg="add mod">
          <ac:chgData name="Ken Merrihew" userId="bcb7a1e886d99f07" providerId="LiveId" clId="{DB4F4F9A-A438-4DBC-926A-8F1FDC1B2C3D}" dt="2017-09-05T19:34:55.391" v="1172"/>
          <ac:cxnSpMkLst>
            <pc:docMk/>
            <pc:sldMk cId="3462828231" sldId="272"/>
            <ac:cxnSpMk id="25" creationId="{45FE02CB-5D99-4FD7-853E-319124FD2208}"/>
          </ac:cxnSpMkLst>
        </pc:cxnChg>
        <pc:cxnChg chg="add mod">
          <ac:chgData name="Ken Merrihew" userId="bcb7a1e886d99f07" providerId="LiveId" clId="{DB4F4F9A-A438-4DBC-926A-8F1FDC1B2C3D}" dt="2017-09-05T19:34:55.391" v="1172"/>
          <ac:cxnSpMkLst>
            <pc:docMk/>
            <pc:sldMk cId="3462828231" sldId="272"/>
            <ac:cxnSpMk id="26" creationId="{B23B9712-C0BF-4BD6-95FB-9E5C7CC973C5}"/>
          </ac:cxnSpMkLst>
        </pc:cxnChg>
        <pc:cxnChg chg="add mod">
          <ac:chgData name="Ken Merrihew" userId="bcb7a1e886d99f07" providerId="LiveId" clId="{DB4F4F9A-A438-4DBC-926A-8F1FDC1B2C3D}" dt="2017-09-06T00:46:49.211" v="1269"/>
          <ac:cxnSpMkLst>
            <pc:docMk/>
            <pc:sldMk cId="3462828231" sldId="272"/>
            <ac:cxnSpMk id="35" creationId="{4FAE4F68-DA5B-467F-A9E2-F8433F4365AA}"/>
          </ac:cxnSpMkLst>
        </pc:cxnChg>
        <pc:cxnChg chg="add mod">
          <ac:chgData name="Ken Merrihew" userId="bcb7a1e886d99f07" providerId="LiveId" clId="{DB4F4F9A-A438-4DBC-926A-8F1FDC1B2C3D}" dt="2017-09-06T00:46:49.211" v="1269"/>
          <ac:cxnSpMkLst>
            <pc:docMk/>
            <pc:sldMk cId="3462828231" sldId="272"/>
            <ac:cxnSpMk id="36" creationId="{9CD0C369-83F1-49CE-AF35-CFE5CDCF4456}"/>
          </ac:cxnSpMkLst>
        </pc:cxnChg>
      </pc:sldChg>
      <pc:sldChg chg="add">
        <pc:chgData name="Ken Merrihew" userId="bcb7a1e886d99f07" providerId="LiveId" clId="{DB4F4F9A-A438-4DBC-926A-8F1FDC1B2C3D}" dt="2017-09-05T16:37:05.885" v="838"/>
        <pc:sldMkLst>
          <pc:docMk/>
          <pc:sldMk cId="595800108" sldId="273"/>
        </pc:sldMkLst>
      </pc:sldChg>
      <pc:sldChg chg="delSp modSp add delAnim modAnim">
        <pc:chgData name="Ken Merrihew" userId="bcb7a1e886d99f07" providerId="LiveId" clId="{DB4F4F9A-A438-4DBC-926A-8F1FDC1B2C3D}" dt="2017-09-05T18:21:52.550" v="860" actId="6549"/>
        <pc:sldMkLst>
          <pc:docMk/>
          <pc:sldMk cId="3484584174" sldId="274"/>
        </pc:sldMkLst>
        <pc:spChg chg="del">
          <ac:chgData name="Ken Merrihew" userId="bcb7a1e886d99f07" providerId="LiveId" clId="{DB4F4F9A-A438-4DBC-926A-8F1FDC1B2C3D}" dt="2017-09-05T18:18:24.061" v="846" actId="478"/>
          <ac:spMkLst>
            <pc:docMk/>
            <pc:sldMk cId="3484584174" sldId="274"/>
            <ac:spMk id="2" creationId="{338E7C65-C3B0-4EC3-8D5F-0905F7076799}"/>
          </ac:spMkLst>
        </pc:spChg>
        <pc:spChg chg="mod">
          <ac:chgData name="Ken Merrihew" userId="bcb7a1e886d99f07" providerId="LiveId" clId="{DB4F4F9A-A438-4DBC-926A-8F1FDC1B2C3D}" dt="2017-09-05T18:21:52.550" v="860" actId="6549"/>
          <ac:spMkLst>
            <pc:docMk/>
            <pc:sldMk cId="3484584174" sldId="274"/>
            <ac:spMk id="5" creationId="{00000000-0000-0000-0000-000000000000}"/>
          </ac:spMkLst>
        </pc:spChg>
        <pc:spChg chg="del">
          <ac:chgData name="Ken Merrihew" userId="bcb7a1e886d99f07" providerId="LiveId" clId="{DB4F4F9A-A438-4DBC-926A-8F1FDC1B2C3D}" dt="2017-09-05T18:18:24.061" v="846" actId="478"/>
          <ac:spMkLst>
            <pc:docMk/>
            <pc:sldMk cId="3484584174" sldId="274"/>
            <ac:spMk id="6" creationId="{9FE4EFCC-8636-4C3D-8D30-2A88F6D76C1D}"/>
          </ac:spMkLst>
        </pc:spChg>
      </pc:sldChg>
      <pc:sldChg chg="modSp add">
        <pc:chgData name="Ken Merrihew" userId="bcb7a1e886d99f07" providerId="LiveId" clId="{DB4F4F9A-A438-4DBC-926A-8F1FDC1B2C3D}" dt="2017-09-05T18:46:35.903" v="872" actId="20577"/>
        <pc:sldMkLst>
          <pc:docMk/>
          <pc:sldMk cId="347079067" sldId="275"/>
        </pc:sldMkLst>
        <pc:spChg chg="mod">
          <ac:chgData name="Ken Merrihew" userId="bcb7a1e886d99f07" providerId="LiveId" clId="{DB4F4F9A-A438-4DBC-926A-8F1FDC1B2C3D}" dt="2017-09-05T18:46:35.903" v="872" actId="20577"/>
          <ac:spMkLst>
            <pc:docMk/>
            <pc:sldMk cId="347079067" sldId="275"/>
            <ac:spMk id="5" creationId="{00000000-0000-0000-0000-000000000000}"/>
          </ac:spMkLst>
        </pc:spChg>
      </pc:sldChg>
      <pc:sldChg chg="add">
        <pc:chgData name="Ken Merrihew" userId="bcb7a1e886d99f07" providerId="LiveId" clId="{DB4F4F9A-A438-4DBC-926A-8F1FDC1B2C3D}" dt="2017-09-05T18:45:44.661" v="861"/>
        <pc:sldMkLst>
          <pc:docMk/>
          <pc:sldMk cId="2134233655" sldId="276"/>
        </pc:sldMkLst>
      </pc:sldChg>
      <pc:sldChg chg="addSp delSp modSp add delAnim modAnim">
        <pc:chgData name="Ken Merrihew" userId="bcb7a1e886d99f07" providerId="LiveId" clId="{DB4F4F9A-A438-4DBC-926A-8F1FDC1B2C3D}" dt="2017-09-05T19:08:19.967" v="979" actId="14861"/>
        <pc:sldMkLst>
          <pc:docMk/>
          <pc:sldMk cId="1283228984" sldId="277"/>
        </pc:sldMkLst>
        <pc:spChg chg="del">
          <ac:chgData name="Ken Merrihew" userId="bcb7a1e886d99f07" providerId="LiveId" clId="{DB4F4F9A-A438-4DBC-926A-8F1FDC1B2C3D}" dt="2017-09-05T18:51:26.964" v="874" actId="478"/>
          <ac:spMkLst>
            <pc:docMk/>
            <pc:sldMk cId="1283228984" sldId="277"/>
            <ac:spMk id="5" creationId="{00000000-0000-0000-0000-000000000000}"/>
          </ac:spMkLst>
        </pc:spChg>
        <pc:picChg chg="add mod modCrop">
          <ac:chgData name="Ken Merrihew" userId="bcb7a1e886d99f07" providerId="LiveId" clId="{DB4F4F9A-A438-4DBC-926A-8F1FDC1B2C3D}" dt="2017-09-05T19:08:01.092" v="949" actId="14861"/>
          <ac:picMkLst>
            <pc:docMk/>
            <pc:sldMk cId="1283228984" sldId="277"/>
            <ac:picMk id="1026" creationId="{64A367E2-0932-4B51-B985-A0D674B23542}"/>
          </ac:picMkLst>
        </pc:picChg>
        <pc:picChg chg="add mod modCrop">
          <ac:chgData name="Ken Merrihew" userId="bcb7a1e886d99f07" providerId="LiveId" clId="{DB4F4F9A-A438-4DBC-926A-8F1FDC1B2C3D}" dt="2017-09-05T19:08:19.967" v="979" actId="14861"/>
          <ac:picMkLst>
            <pc:docMk/>
            <pc:sldMk cId="1283228984" sldId="277"/>
            <ac:picMk id="1028" creationId="{21902AD5-1EB0-4609-BE50-94B349FAD04E}"/>
          </ac:picMkLst>
        </pc:picChg>
      </pc:sldChg>
      <pc:sldChg chg="addSp delSp modSp add delAnim modAnim">
        <pc:chgData name="Ken Merrihew" userId="bcb7a1e886d99f07" providerId="LiveId" clId="{DB4F4F9A-A438-4DBC-926A-8F1FDC1B2C3D}" dt="2017-09-05T19:38:39.241" v="1186" actId="1076"/>
        <pc:sldMkLst>
          <pc:docMk/>
          <pc:sldMk cId="2123641909" sldId="278"/>
        </pc:sldMkLst>
        <pc:picChg chg="del">
          <ac:chgData name="Ken Merrihew" userId="bcb7a1e886d99f07" providerId="LiveId" clId="{DB4F4F9A-A438-4DBC-926A-8F1FDC1B2C3D}" dt="2017-09-05T19:06:06.055" v="902" actId="478"/>
          <ac:picMkLst>
            <pc:docMk/>
            <pc:sldMk cId="2123641909" sldId="278"/>
            <ac:picMk id="1026" creationId="{64A367E2-0932-4B51-B985-A0D674B23542}"/>
          </ac:picMkLst>
        </pc:picChg>
        <pc:picChg chg="del">
          <ac:chgData name="Ken Merrihew" userId="bcb7a1e886d99f07" providerId="LiveId" clId="{DB4F4F9A-A438-4DBC-926A-8F1FDC1B2C3D}" dt="2017-09-05T19:06:06.882" v="903" actId="478"/>
          <ac:picMkLst>
            <pc:docMk/>
            <pc:sldMk cId="2123641909" sldId="278"/>
            <ac:picMk id="1028" creationId="{21902AD5-1EB0-4609-BE50-94B349FAD04E}"/>
          </ac:picMkLst>
        </pc:picChg>
        <pc:picChg chg="add mod modCrop">
          <ac:chgData name="Ken Merrihew" userId="bcb7a1e886d99f07" providerId="LiveId" clId="{DB4F4F9A-A438-4DBC-926A-8F1FDC1B2C3D}" dt="2017-09-05T19:38:39.241" v="1186" actId="1076"/>
          <ac:picMkLst>
            <pc:docMk/>
            <pc:sldMk cId="2123641909" sldId="278"/>
            <ac:picMk id="2050" creationId="{5F76FC9A-535A-479E-A5C0-81A32F1DBA68}"/>
          </ac:picMkLst>
        </pc:picChg>
      </pc:sldChg>
      <pc:sldChg chg="add">
        <pc:chgData name="Ken Merrihew" userId="bcb7a1e886d99f07" providerId="LiveId" clId="{DB4F4F9A-A438-4DBC-926A-8F1FDC1B2C3D}" dt="2017-09-05T19:06:03.526" v="901"/>
        <pc:sldMkLst>
          <pc:docMk/>
          <pc:sldMk cId="912332245" sldId="279"/>
        </pc:sldMkLst>
      </pc:sldChg>
      <pc:sldChg chg="add del">
        <pc:chgData name="Ken Merrihew" userId="bcb7a1e886d99f07" providerId="LiveId" clId="{DB4F4F9A-A438-4DBC-926A-8F1FDC1B2C3D}" dt="2017-09-05T19:20:25.564" v="1012"/>
        <pc:sldMkLst>
          <pc:docMk/>
          <pc:sldMk cId="1011342353" sldId="280"/>
        </pc:sldMkLst>
      </pc:sldChg>
      <pc:sldChg chg="delSp modSp add delAnim">
        <pc:chgData name="Ken Merrihew" userId="bcb7a1e886d99f07" providerId="LiveId" clId="{DB4F4F9A-A438-4DBC-926A-8F1FDC1B2C3D}" dt="2017-09-06T19:24:10.478" v="1356"/>
        <pc:sldMkLst>
          <pc:docMk/>
          <pc:sldMk cId="3343536180" sldId="280"/>
        </pc:sldMkLst>
        <pc:spChg chg="mod">
          <ac:chgData name="Ken Merrihew" userId="bcb7a1e886d99f07" providerId="LiveId" clId="{DB4F4F9A-A438-4DBC-926A-8F1FDC1B2C3D}" dt="2017-09-06T19:24:10.478" v="1356"/>
          <ac:spMkLst>
            <pc:docMk/>
            <pc:sldMk cId="3343536180" sldId="280"/>
            <ac:spMk id="5" creationId="{00000000-0000-0000-0000-000000000000}"/>
          </ac:spMkLst>
        </pc:spChg>
        <pc:spChg chg="del">
          <ac:chgData name="Ken Merrihew" userId="bcb7a1e886d99f07" providerId="LiveId" clId="{DB4F4F9A-A438-4DBC-926A-8F1FDC1B2C3D}" dt="2017-09-06T19:23:40.677" v="1348" actId="478"/>
          <ac:spMkLst>
            <pc:docMk/>
            <pc:sldMk cId="3343536180" sldId="280"/>
            <ac:spMk id="6" creationId="{4C1807BA-FE83-435D-91A2-E854920B44B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9/4/2017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9/4/2017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9/4/2017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9/4/2017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40-41</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Opened</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karaw</a:t>
            </a:r>
            <a:r>
              <a:rPr lang="en-US" sz="3200" dirty="0"/>
              <a:t> – </a:t>
            </a:r>
            <a:r>
              <a:rPr lang="en-US" sz="3200" i="1" dirty="0"/>
              <a:t>to dig</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
        <p:nvSpPr>
          <p:cNvPr id="6" name="TextBox 5">
            <a:extLst>
              <a:ext uri="{FF2B5EF4-FFF2-40B4-BE49-F238E27FC236}">
                <a16:creationId xmlns:a16="http://schemas.microsoft.com/office/drawing/2014/main" id="{9FE4EFCC-8636-4C3D-8D30-2A88F6D76C1D}"/>
              </a:ext>
            </a:extLst>
          </p:cNvPr>
          <p:cNvSpPr txBox="1"/>
          <p:nvPr/>
        </p:nvSpPr>
        <p:spPr>
          <a:xfrm>
            <a:off x="500743" y="1221982"/>
            <a:ext cx="8183075" cy="3539430"/>
          </a:xfrm>
          <a:prstGeom prst="rect">
            <a:avLst/>
          </a:prstGeom>
          <a:noFill/>
        </p:spPr>
        <p:txBody>
          <a:bodyPr wrap="square" rtlCol="0">
            <a:spAutoFit/>
          </a:bodyPr>
          <a:lstStyle/>
          <a:p>
            <a:r>
              <a:rPr lang="en-US" sz="3200" dirty="0" err="1"/>
              <a:t>Deut</a:t>
            </a:r>
            <a:r>
              <a:rPr lang="en-US" sz="3200" dirty="0"/>
              <a:t> 15:12-17 ~ </a:t>
            </a:r>
            <a:r>
              <a:rPr lang="en-US" sz="3200" dirty="0">
                <a:solidFill>
                  <a:schemeClr val="accent4">
                    <a:lumMod val="40000"/>
                    <a:lumOff val="60000"/>
                  </a:schemeClr>
                </a:solidFill>
              </a:rPr>
              <a:t>therefore I command you this thing today. </a:t>
            </a:r>
            <a:r>
              <a:rPr lang="en-US" sz="3200" baseline="30000" dirty="0"/>
              <a:t>16</a:t>
            </a:r>
            <a:r>
              <a:rPr lang="en-US" sz="3200" dirty="0"/>
              <a:t> </a:t>
            </a:r>
            <a:r>
              <a:rPr lang="en-US" sz="3200" dirty="0">
                <a:solidFill>
                  <a:schemeClr val="accent4">
                    <a:lumMod val="40000"/>
                    <a:lumOff val="60000"/>
                  </a:schemeClr>
                </a:solidFill>
              </a:rPr>
              <a:t>And if it happens that he says to you, ‘I will not go away from you,’ because he loves you and your house, since he prospers with you, </a:t>
            </a:r>
            <a:r>
              <a:rPr lang="en-US" sz="3200" baseline="30000" dirty="0"/>
              <a:t>17</a:t>
            </a:r>
            <a:r>
              <a:rPr lang="en-US" sz="3200" dirty="0"/>
              <a:t> </a:t>
            </a:r>
            <a:r>
              <a:rPr lang="en-US" sz="3200" dirty="0">
                <a:solidFill>
                  <a:schemeClr val="accent4">
                    <a:lumMod val="40000"/>
                    <a:lumOff val="60000"/>
                  </a:schemeClr>
                </a:solidFill>
              </a:rPr>
              <a:t>then you shall take an awl and thrust it through his ear to the door, and he shall be your servant forever. Also to your female servant you shall do likewise. </a:t>
            </a:r>
          </a:p>
        </p:txBody>
      </p:sp>
      <p:sp>
        <p:nvSpPr>
          <p:cNvPr id="2" name="TextBox 1">
            <a:extLst>
              <a:ext uri="{FF2B5EF4-FFF2-40B4-BE49-F238E27FC236}">
                <a16:creationId xmlns:a16="http://schemas.microsoft.com/office/drawing/2014/main" id="{338E7C65-C3B0-4EC3-8D5F-0905F7076799}"/>
              </a:ext>
            </a:extLst>
          </p:cNvPr>
          <p:cNvSpPr txBox="1"/>
          <p:nvPr/>
        </p:nvSpPr>
        <p:spPr>
          <a:xfrm>
            <a:off x="703943" y="4695373"/>
            <a:ext cx="7975600" cy="584775"/>
          </a:xfrm>
          <a:prstGeom prst="rect">
            <a:avLst/>
          </a:prstGeom>
          <a:noFill/>
        </p:spPr>
        <p:txBody>
          <a:bodyPr wrap="square" rtlCol="0">
            <a:spAutoFit/>
          </a:bodyPr>
          <a:lstStyle/>
          <a:p>
            <a:pPr marL="282575" indent="-282575">
              <a:buFont typeface="Arial" panose="020B0604020202020204" pitchFamily="34" charset="0"/>
              <a:buChar char="•"/>
            </a:pPr>
            <a:r>
              <a:rPr lang="en-US" sz="3200" i="1" dirty="0"/>
              <a:t>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doulos</a:t>
            </a:r>
            <a:r>
              <a:rPr lang="en-US" sz="3200" dirty="0"/>
              <a:t> ~ </a:t>
            </a:r>
            <a:r>
              <a:rPr lang="en-US" sz="3200" i="1" dirty="0"/>
              <a:t>bond-servant</a:t>
            </a:r>
            <a:endParaRPr lang="en-US" sz="48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183657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t>Phil. 2:4-7 (Merrihew Standard Version) ~ </a:t>
            </a:r>
            <a:r>
              <a:rPr lang="en-US" sz="3200" baseline="30000" dirty="0"/>
              <a:t>4</a:t>
            </a:r>
            <a:r>
              <a:rPr lang="en-US" sz="3200" dirty="0"/>
              <a:t> </a:t>
            </a:r>
            <a:r>
              <a:rPr lang="en-US" sz="3200" dirty="0">
                <a:solidFill>
                  <a:schemeClr val="accent4">
                    <a:lumMod val="40000"/>
                    <a:lumOff val="60000"/>
                  </a:schemeClr>
                </a:solidFill>
              </a:rPr>
              <a:t>You are concerned with how things affect you … at the very least, think of others in the same way. </a:t>
            </a:r>
            <a:r>
              <a:rPr lang="en-US" sz="3200" baseline="30000" dirty="0"/>
              <a:t>5</a:t>
            </a:r>
            <a:r>
              <a:rPr lang="en-US" sz="3200" dirty="0"/>
              <a:t> </a:t>
            </a:r>
            <a:r>
              <a:rPr lang="en-US" sz="3200" dirty="0">
                <a:solidFill>
                  <a:schemeClr val="accent4">
                    <a:lumMod val="40000"/>
                    <a:lumOff val="60000"/>
                  </a:schemeClr>
                </a:solidFill>
              </a:rPr>
              <a:t>In fact, look at things in the same way that Jesus did during His time on earth. </a:t>
            </a:r>
            <a:r>
              <a:rPr lang="en-US" sz="3200" baseline="30000" dirty="0"/>
              <a:t>6</a:t>
            </a:r>
            <a:r>
              <a:rPr lang="en-US" sz="3200" dirty="0"/>
              <a:t> </a:t>
            </a:r>
            <a:r>
              <a:rPr lang="en-US" sz="3200" dirty="0">
                <a:solidFill>
                  <a:schemeClr val="accent4">
                    <a:lumMod val="40000"/>
                    <a:lumOff val="60000"/>
                  </a:schemeClr>
                </a:solidFill>
              </a:rPr>
              <a:t>For even though had the very nature of God, He never saw His deity as something He needed to defend or hold on to. </a:t>
            </a:r>
            <a:r>
              <a:rPr lang="en-US" sz="3200" baseline="30000" dirty="0"/>
              <a:t>7</a:t>
            </a:r>
            <a:r>
              <a:rPr lang="en-US" sz="3200" dirty="0"/>
              <a:t> </a:t>
            </a:r>
            <a:r>
              <a:rPr lang="en-US" sz="3200" dirty="0">
                <a:solidFill>
                  <a:schemeClr val="accent4">
                    <a:lumMod val="40000"/>
                    <a:lumOff val="60000"/>
                  </a:schemeClr>
                </a:solidFill>
              </a:rPr>
              <a:t>In fact, He completely set His rights as God aside as He showed Himself in complete </a:t>
            </a:r>
            <a:r>
              <a:rPr lang="en-US" sz="3200" dirty="0" err="1">
                <a:solidFill>
                  <a:schemeClr val="accent4">
                    <a:lumMod val="40000"/>
                    <a:lumOff val="60000"/>
                  </a:schemeClr>
                </a:solidFill>
              </a:rPr>
              <a:t>indentureship</a:t>
            </a:r>
            <a:r>
              <a:rPr lang="en-US" sz="3200" dirty="0">
                <a:solidFill>
                  <a:schemeClr val="accent4">
                    <a:lumMod val="40000"/>
                    <a:lumOff val="60000"/>
                  </a:schemeClr>
                </a:solidFill>
              </a:rPr>
              <a:t> to both man and the Father.  In this, He revealed also His total humanity and when we looked at Him, this is what we saw.</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348458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12542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693866"/>
          </a:xfrm>
          <a:prstGeom prst="rect">
            <a:avLst/>
          </a:prstGeom>
          <a:noFill/>
        </p:spPr>
        <p:txBody>
          <a:bodyPr wrap="square" rtlCol="0">
            <a:spAutoFit/>
          </a:bodyPr>
          <a:lstStyle/>
          <a:p>
            <a:r>
              <a:rPr lang="en-US" sz="2800" dirty="0"/>
              <a:t>Heb. 10:5-9 ~ </a:t>
            </a:r>
            <a:r>
              <a:rPr lang="en-US" sz="2800" baseline="30000" dirty="0"/>
              <a:t>5 </a:t>
            </a:r>
            <a:r>
              <a:rPr lang="en-US" sz="2800" dirty="0">
                <a:solidFill>
                  <a:schemeClr val="accent4">
                    <a:lumMod val="40000"/>
                    <a:lumOff val="60000"/>
                  </a:schemeClr>
                </a:solidFill>
              </a:rPr>
              <a:t>Therefore, when He came into the world, He said: </a:t>
            </a:r>
          </a:p>
          <a:p>
            <a:r>
              <a:rPr lang="en-US" sz="2800" i="1" dirty="0">
                <a:solidFill>
                  <a:schemeClr val="accent4">
                    <a:lumMod val="40000"/>
                    <a:lumOff val="60000"/>
                  </a:schemeClr>
                </a:solidFill>
              </a:rPr>
              <a:t>“Sacrifice and offering You did not desire,</a:t>
            </a:r>
            <a:r>
              <a:rPr lang="en-US" sz="2800" dirty="0">
                <a:solidFill>
                  <a:schemeClr val="accent4">
                    <a:lumMod val="40000"/>
                    <a:lumOff val="60000"/>
                  </a:schemeClr>
                </a:solidFill>
              </a:rPr>
              <a:t> </a:t>
            </a:r>
          </a:p>
          <a:p>
            <a:r>
              <a:rPr lang="en-US" sz="2800" i="1" dirty="0">
                <a:solidFill>
                  <a:schemeClr val="accent4">
                    <a:lumMod val="40000"/>
                    <a:lumOff val="60000"/>
                  </a:schemeClr>
                </a:solidFill>
              </a:rPr>
              <a:t>But a body You have prepared for Me</a:t>
            </a:r>
            <a:r>
              <a:rPr lang="en-US" sz="2800" dirty="0">
                <a:solidFill>
                  <a:schemeClr val="accent4">
                    <a:lumMod val="40000"/>
                    <a:lumOff val="60000"/>
                  </a:schemeClr>
                </a:solidFill>
              </a:rPr>
              <a:t>. </a:t>
            </a:r>
          </a:p>
          <a:p>
            <a:r>
              <a:rPr lang="en-US" sz="2800" baseline="30000" dirty="0"/>
              <a:t>6</a:t>
            </a:r>
            <a:r>
              <a:rPr lang="en-US" sz="2800" dirty="0"/>
              <a:t>	</a:t>
            </a:r>
            <a:r>
              <a:rPr lang="en-US" sz="2800" i="1" dirty="0">
                <a:solidFill>
                  <a:schemeClr val="accent4">
                    <a:lumMod val="40000"/>
                    <a:lumOff val="60000"/>
                  </a:schemeClr>
                </a:solidFill>
              </a:rPr>
              <a:t>In burnt offerings and sacrifices for sin</a:t>
            </a:r>
            <a:r>
              <a:rPr lang="en-US" sz="2800" dirty="0">
                <a:solidFill>
                  <a:schemeClr val="accent4">
                    <a:lumMod val="40000"/>
                    <a:lumOff val="60000"/>
                  </a:schemeClr>
                </a:solidFill>
              </a:rPr>
              <a:t> </a:t>
            </a:r>
          </a:p>
          <a:p>
            <a:r>
              <a:rPr lang="en-US" sz="2800" i="1" dirty="0">
                <a:solidFill>
                  <a:schemeClr val="accent4">
                    <a:lumMod val="40000"/>
                    <a:lumOff val="60000"/>
                  </a:schemeClr>
                </a:solidFill>
              </a:rPr>
              <a:t>You had no pleasure</a:t>
            </a:r>
            <a:r>
              <a:rPr lang="en-US" sz="2800" dirty="0">
                <a:solidFill>
                  <a:schemeClr val="accent4">
                    <a:lumMod val="40000"/>
                    <a:lumOff val="60000"/>
                  </a:schemeClr>
                </a:solidFill>
              </a:rPr>
              <a:t>. </a:t>
            </a:r>
          </a:p>
          <a:p>
            <a:r>
              <a:rPr lang="en-US" sz="2800" baseline="30000" dirty="0"/>
              <a:t>7</a:t>
            </a:r>
            <a:r>
              <a:rPr lang="en-US" sz="2800" dirty="0"/>
              <a:t>	</a:t>
            </a:r>
            <a:r>
              <a:rPr lang="en-US" sz="2800" i="1" dirty="0">
                <a:solidFill>
                  <a:schemeClr val="accent4">
                    <a:lumMod val="40000"/>
                    <a:lumOff val="60000"/>
                  </a:schemeClr>
                </a:solidFill>
              </a:rPr>
              <a:t>Then I said, ‘Behold, I have come —</a:t>
            </a:r>
            <a:r>
              <a:rPr lang="en-US" sz="2800" dirty="0">
                <a:solidFill>
                  <a:schemeClr val="accent4">
                    <a:lumMod val="40000"/>
                    <a:lumOff val="60000"/>
                  </a:schemeClr>
                </a:solidFill>
              </a:rPr>
              <a:t> </a:t>
            </a:r>
          </a:p>
          <a:p>
            <a:r>
              <a:rPr lang="en-US" sz="2800" i="1" dirty="0">
                <a:solidFill>
                  <a:schemeClr val="accent4">
                    <a:lumMod val="40000"/>
                    <a:lumOff val="60000"/>
                  </a:schemeClr>
                </a:solidFill>
              </a:rPr>
              <a:t>In the volume of the book it is written of Me —</a:t>
            </a:r>
            <a:r>
              <a:rPr lang="en-US" sz="2800" dirty="0">
                <a:solidFill>
                  <a:schemeClr val="accent4">
                    <a:lumMod val="40000"/>
                    <a:lumOff val="60000"/>
                  </a:schemeClr>
                </a:solidFill>
              </a:rPr>
              <a:t> </a:t>
            </a:r>
          </a:p>
          <a:p>
            <a:r>
              <a:rPr lang="en-US" sz="2800" i="1" dirty="0">
                <a:solidFill>
                  <a:schemeClr val="accent4">
                    <a:lumMod val="40000"/>
                    <a:lumOff val="60000"/>
                  </a:schemeClr>
                </a:solidFill>
              </a:rPr>
              <a:t>To do Your will, O God.’”</a:t>
            </a:r>
            <a:r>
              <a:rPr lang="en-US" sz="2800" dirty="0">
                <a:solidFill>
                  <a:schemeClr val="accent4">
                    <a:lumMod val="40000"/>
                    <a:lumOff val="60000"/>
                  </a:schemeClr>
                </a:solidFill>
              </a:rPr>
              <a:t> </a:t>
            </a:r>
          </a:p>
          <a:p>
            <a:r>
              <a:rPr lang="en-US" sz="2800" baseline="30000" dirty="0"/>
              <a:t>8 </a:t>
            </a:r>
            <a:r>
              <a:rPr lang="en-US" sz="2800" dirty="0">
                <a:solidFill>
                  <a:schemeClr val="accent4">
                    <a:lumMod val="40000"/>
                    <a:lumOff val="60000"/>
                  </a:schemeClr>
                </a:solidFill>
              </a:rPr>
              <a:t>Previously saying, “</a:t>
            </a:r>
            <a:r>
              <a:rPr lang="en-US" sz="2800" i="1" dirty="0">
                <a:solidFill>
                  <a:schemeClr val="accent4">
                    <a:lumMod val="40000"/>
                    <a:lumOff val="60000"/>
                  </a:schemeClr>
                </a:solidFill>
              </a:rPr>
              <a:t>Sacrifice and offering, burnt offerings, and</a:t>
            </a:r>
            <a:r>
              <a:rPr lang="en-US" sz="2800" dirty="0">
                <a:solidFill>
                  <a:schemeClr val="accent4">
                    <a:lumMod val="40000"/>
                    <a:lumOff val="60000"/>
                  </a:schemeClr>
                </a:solidFill>
              </a:rPr>
              <a:t> offerings </a:t>
            </a:r>
            <a:r>
              <a:rPr lang="en-US" sz="2800" i="1" dirty="0">
                <a:solidFill>
                  <a:schemeClr val="accent4">
                    <a:lumMod val="40000"/>
                    <a:lumOff val="60000"/>
                  </a:schemeClr>
                </a:solidFill>
              </a:rPr>
              <a:t>for sin You did not desire, nor had pleasure in them</a:t>
            </a:r>
            <a:r>
              <a:rPr lang="en-US" sz="2800" dirty="0">
                <a:solidFill>
                  <a:schemeClr val="accent4">
                    <a:lumMod val="40000"/>
                    <a:lumOff val="60000"/>
                  </a:schemeClr>
                </a:solidFill>
              </a:rPr>
              <a:t>” (which are offered according to the law), </a:t>
            </a:r>
            <a:r>
              <a:rPr lang="en-US" sz="2800" baseline="30000" dirty="0"/>
              <a:t>9 </a:t>
            </a:r>
            <a:r>
              <a:rPr lang="en-US" sz="2800" dirty="0">
                <a:solidFill>
                  <a:schemeClr val="accent4">
                    <a:lumMod val="40000"/>
                    <a:lumOff val="60000"/>
                  </a:schemeClr>
                </a:solidFill>
              </a:rPr>
              <a:t>then He said, “</a:t>
            </a:r>
            <a:r>
              <a:rPr lang="en-US" sz="2800" i="1" dirty="0">
                <a:solidFill>
                  <a:schemeClr val="accent4">
                    <a:lumMod val="40000"/>
                    <a:lumOff val="60000"/>
                  </a:schemeClr>
                </a:solidFill>
              </a:rPr>
              <a:t>Behold, I have come to do Your will,</a:t>
            </a:r>
            <a:r>
              <a:rPr lang="en-US" sz="2800" dirty="0">
                <a:solidFill>
                  <a:schemeClr val="accent4">
                    <a:lumMod val="40000"/>
                    <a:lumOff val="60000"/>
                  </a:schemeClr>
                </a:solidFill>
              </a:rPr>
              <a:t> O God.” He takes away the first</a:t>
            </a:r>
          </a:p>
          <a:p>
            <a:r>
              <a:rPr lang="en-US" sz="2800" dirty="0">
                <a:solidFill>
                  <a:schemeClr val="accent4">
                    <a:lumMod val="40000"/>
                    <a:lumOff val="60000"/>
                  </a:schemeClr>
                </a:solidFill>
              </a:rPr>
              <a:t>that He may establish the second.</a:t>
            </a:r>
            <a:endParaRPr lang="en-US" sz="44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34707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pic>
        <p:nvPicPr>
          <p:cNvPr id="1026" name="Picture 2" descr="Related image">
            <a:extLst>
              <a:ext uri="{FF2B5EF4-FFF2-40B4-BE49-F238E27FC236}">
                <a16:creationId xmlns:a16="http://schemas.microsoft.com/office/drawing/2014/main" id="{64A367E2-0932-4B51-B985-A0D674B235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168" b="11307"/>
          <a:stretch/>
        </p:blipFill>
        <p:spPr bwMode="auto">
          <a:xfrm rot="186373">
            <a:off x="524255" y="1363435"/>
            <a:ext cx="4258277" cy="3429000"/>
          </a:xfrm>
          <a:prstGeom prst="rect">
            <a:avLst/>
          </a:prstGeom>
          <a:noFill/>
          <a:effectLst>
            <a:outerShdw blurRad="127000" dist="3175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21902AD5-1EB0-4609-BE50-94B349FAD0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4" t="2399" b="7246"/>
          <a:stretch/>
        </p:blipFill>
        <p:spPr bwMode="auto">
          <a:xfrm rot="21232645">
            <a:off x="3836871" y="1945664"/>
            <a:ext cx="4866605" cy="3350398"/>
          </a:xfrm>
          <a:prstGeom prst="rect">
            <a:avLst/>
          </a:prstGeom>
          <a:noFill/>
          <a:effectLst>
            <a:outerShdw blurRad="127000" dist="317500" dir="8100000" algn="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22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213423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pic>
        <p:nvPicPr>
          <p:cNvPr id="2050" name="Picture 2" descr="Related image">
            <a:extLst>
              <a:ext uri="{FF2B5EF4-FFF2-40B4-BE49-F238E27FC236}">
                <a16:creationId xmlns:a16="http://schemas.microsoft.com/office/drawing/2014/main" id="{5F76FC9A-535A-479E-A5C0-81A32F1DBA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573"/>
          <a:stretch/>
        </p:blipFill>
        <p:spPr bwMode="auto">
          <a:xfrm rot="21433155">
            <a:off x="1080843" y="1037900"/>
            <a:ext cx="6785652" cy="4703810"/>
          </a:xfrm>
          <a:prstGeom prst="rect">
            <a:avLst/>
          </a:prstGeom>
          <a:noFill/>
          <a:effectLst>
            <a:outerShdw blurRad="127000" dist="317500" dir="8100000" algn="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4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91233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Prov. 19:17 ~ </a:t>
            </a:r>
            <a:r>
              <a:rPr lang="en-US" sz="3200" dirty="0">
                <a:solidFill>
                  <a:schemeClr val="accent4">
                    <a:lumMod val="40000"/>
                    <a:lumOff val="60000"/>
                  </a:schemeClr>
                </a:solidFill>
              </a:rPr>
              <a:t>He who has pity on the poor lends to 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a:t>
            </a:r>
          </a:p>
          <a:p>
            <a:r>
              <a:rPr lang="en-US" sz="3200" dirty="0">
                <a:solidFill>
                  <a:schemeClr val="accent4">
                    <a:lumMod val="40000"/>
                    <a:lumOff val="60000"/>
                  </a:schemeClr>
                </a:solidFill>
              </a:rPr>
              <a:t>And He will pay back what he has given.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148867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263808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407B73A7-5571-48E7-9B51-924BE2C69978}"/>
              </a:ext>
            </a:extLst>
          </p:cNvPr>
          <p:cNvSpPr txBox="1"/>
          <p:nvPr/>
        </p:nvSpPr>
        <p:spPr>
          <a:xfrm>
            <a:off x="1317314" y="4371422"/>
            <a:ext cx="71278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109</a:t>
            </a:r>
          </a:p>
        </p:txBody>
      </p:sp>
      <p:sp>
        <p:nvSpPr>
          <p:cNvPr id="28" name="TextBox 27">
            <a:extLst>
              <a:ext uri="{FF2B5EF4-FFF2-40B4-BE49-F238E27FC236}">
                <a16:creationId xmlns:a16="http://schemas.microsoft.com/office/drawing/2014/main" id="{0A32AB7C-0D80-46B7-96E5-755B3E84D121}"/>
              </a:ext>
            </a:extLst>
          </p:cNvPr>
          <p:cNvSpPr txBox="1"/>
          <p:nvPr/>
        </p:nvSpPr>
        <p:spPr>
          <a:xfrm>
            <a:off x="1315247" y="3622423"/>
            <a:ext cx="71278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72</a:t>
            </a:r>
          </a:p>
        </p:txBody>
      </p:sp>
      <p:sp>
        <p:nvSpPr>
          <p:cNvPr id="27" name="TextBox 26">
            <a:extLst>
              <a:ext uri="{FF2B5EF4-FFF2-40B4-BE49-F238E27FC236}">
                <a16:creationId xmlns:a16="http://schemas.microsoft.com/office/drawing/2014/main" id="{A1D5936C-83AF-4C57-90A9-BE72564E2396}"/>
              </a:ext>
            </a:extLst>
          </p:cNvPr>
          <p:cNvSpPr txBox="1"/>
          <p:nvPr/>
        </p:nvSpPr>
        <p:spPr>
          <a:xfrm>
            <a:off x="1316066" y="2877652"/>
            <a:ext cx="71278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41</a:t>
            </a:r>
          </a:p>
        </p:txBody>
      </p:sp>
      <p:sp>
        <p:nvSpPr>
          <p:cNvPr id="26" name="TextBox 25">
            <a:extLst>
              <a:ext uri="{FF2B5EF4-FFF2-40B4-BE49-F238E27FC236}">
                <a16:creationId xmlns:a16="http://schemas.microsoft.com/office/drawing/2014/main" id="{3BCA5ECA-E770-474F-A46E-805276625CE1}"/>
              </a:ext>
            </a:extLst>
          </p:cNvPr>
          <p:cNvSpPr txBox="1"/>
          <p:nvPr/>
        </p:nvSpPr>
        <p:spPr>
          <a:xfrm>
            <a:off x="1312757" y="2137576"/>
            <a:ext cx="71278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24</a:t>
            </a:r>
          </a:p>
        </p:txBody>
      </p:sp>
      <p:graphicFrame>
        <p:nvGraphicFramePr>
          <p:cNvPr id="6" name="Table 5">
            <a:extLst>
              <a:ext uri="{FF2B5EF4-FFF2-40B4-BE49-F238E27FC236}">
                <a16:creationId xmlns:a16="http://schemas.microsoft.com/office/drawing/2014/main" id="{7655428B-5369-42E4-BF0E-5D285AFC1947}"/>
              </a:ext>
            </a:extLst>
          </p:cNvPr>
          <p:cNvGraphicFramePr>
            <a:graphicFrameLocks noGrp="1"/>
          </p:cNvGraphicFramePr>
          <p:nvPr>
            <p:extLst>
              <p:ext uri="{D42A27DB-BD31-4B8C-83A1-F6EECF244321}">
                <p14:modId xmlns:p14="http://schemas.microsoft.com/office/powerpoint/2010/main" val="2448845502"/>
              </p:ext>
            </p:extLst>
          </p:nvPr>
        </p:nvGraphicFramePr>
        <p:xfrm>
          <a:off x="705688" y="1300110"/>
          <a:ext cx="7735864" cy="3732120"/>
        </p:xfrm>
        <a:graphic>
          <a:graphicData uri="http://schemas.openxmlformats.org/drawingml/2006/table">
            <a:tbl>
              <a:tblPr firstRow="1" bandRow="1">
                <a:tableStyleId>{5C22544A-7EE6-4342-B048-85BDC9FD1C3A}</a:tableStyleId>
              </a:tblPr>
              <a:tblGrid>
                <a:gridCol w="1933966">
                  <a:extLst>
                    <a:ext uri="{9D8B030D-6E8A-4147-A177-3AD203B41FA5}">
                      <a16:colId xmlns:a16="http://schemas.microsoft.com/office/drawing/2014/main" val="2750337856"/>
                    </a:ext>
                  </a:extLst>
                </a:gridCol>
                <a:gridCol w="1933966">
                  <a:extLst>
                    <a:ext uri="{9D8B030D-6E8A-4147-A177-3AD203B41FA5}">
                      <a16:colId xmlns:a16="http://schemas.microsoft.com/office/drawing/2014/main" val="2865104623"/>
                    </a:ext>
                  </a:extLst>
                </a:gridCol>
                <a:gridCol w="1933966">
                  <a:extLst>
                    <a:ext uri="{9D8B030D-6E8A-4147-A177-3AD203B41FA5}">
                      <a16:colId xmlns:a16="http://schemas.microsoft.com/office/drawing/2014/main" val="798415879"/>
                    </a:ext>
                  </a:extLst>
                </a:gridCol>
                <a:gridCol w="1933966">
                  <a:extLst>
                    <a:ext uri="{9D8B030D-6E8A-4147-A177-3AD203B41FA5}">
                      <a16:colId xmlns:a16="http://schemas.microsoft.com/office/drawing/2014/main" val="3521388164"/>
                    </a:ext>
                  </a:extLst>
                </a:gridCol>
              </a:tblGrid>
              <a:tr h="746424">
                <a:tc>
                  <a:txBody>
                    <a:bodyPr/>
                    <a:lstStyle/>
                    <a:p>
                      <a:pPr algn="ctr"/>
                      <a:endParaRPr lang="en-US" sz="3200" b="0" dirty="0">
                        <a:ln>
                          <a:noFill/>
                        </a:ln>
                      </a:endParaRP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152462407"/>
                  </a:ext>
                </a:extLst>
              </a:tr>
              <a:tr h="74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n>
                          <a:noFill/>
                        </a:ln>
                      </a:endParaRP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50519972"/>
                  </a:ext>
                </a:extLst>
              </a:tr>
              <a:tr h="74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n>
                          <a:noFill/>
                        </a:ln>
                      </a:endParaRP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858803013"/>
                  </a:ext>
                </a:extLst>
              </a:tr>
              <a:tr h="746424">
                <a:tc>
                  <a:txBody>
                    <a:bodyPr/>
                    <a:lstStyle/>
                    <a:p>
                      <a:pPr algn="ctr"/>
                      <a:endParaRPr lang="en-US" sz="3200" dirty="0">
                        <a:ln>
                          <a:noFill/>
                        </a:ln>
                      </a:endParaRP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180494338"/>
                  </a:ext>
                </a:extLst>
              </a:tr>
              <a:tr h="746424">
                <a:tc>
                  <a:txBody>
                    <a:bodyPr/>
                    <a:lstStyle/>
                    <a:p>
                      <a:pPr algn="ctr"/>
                      <a:endParaRPr lang="en-US" sz="3200" dirty="0">
                        <a:ln>
                          <a:noFill/>
                        </a:ln>
                      </a:endParaRP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2128380237"/>
                  </a:ext>
                </a:extLst>
              </a:tr>
            </a:tbl>
          </a:graphicData>
        </a:graphic>
      </p:graphicFrame>
      <p:sp>
        <p:nvSpPr>
          <p:cNvPr id="2" name="TextBox 1">
            <a:extLst>
              <a:ext uri="{FF2B5EF4-FFF2-40B4-BE49-F238E27FC236}">
                <a16:creationId xmlns:a16="http://schemas.microsoft.com/office/drawing/2014/main" id="{533D5025-88CF-4C44-AA4E-8EF20856825B}"/>
              </a:ext>
            </a:extLst>
          </p:cNvPr>
          <p:cNvSpPr txBox="1"/>
          <p:nvPr/>
        </p:nvSpPr>
        <p:spPr>
          <a:xfrm>
            <a:off x="1312754" y="1393397"/>
            <a:ext cx="71278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2</a:t>
            </a:r>
          </a:p>
        </p:txBody>
      </p:sp>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A Messianic Psalm</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
        <p:nvSpPr>
          <p:cNvPr id="10" name="TextBox 9">
            <a:extLst>
              <a:ext uri="{FF2B5EF4-FFF2-40B4-BE49-F238E27FC236}">
                <a16:creationId xmlns:a16="http://schemas.microsoft.com/office/drawing/2014/main" id="{F4BA7D00-6B4C-4C7A-AF60-1EF6CBED30DA}"/>
              </a:ext>
            </a:extLst>
          </p:cNvPr>
          <p:cNvSpPr txBox="1"/>
          <p:nvPr/>
        </p:nvSpPr>
        <p:spPr>
          <a:xfrm>
            <a:off x="3203515" y="1392785"/>
            <a:ext cx="79574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8</a:t>
            </a:r>
          </a:p>
        </p:txBody>
      </p:sp>
      <p:sp>
        <p:nvSpPr>
          <p:cNvPr id="11" name="TextBox 10">
            <a:extLst>
              <a:ext uri="{FF2B5EF4-FFF2-40B4-BE49-F238E27FC236}">
                <a16:creationId xmlns:a16="http://schemas.microsoft.com/office/drawing/2014/main" id="{605FEAAE-4545-4A7F-A52B-54B5513EC874}"/>
              </a:ext>
            </a:extLst>
          </p:cNvPr>
          <p:cNvSpPr txBox="1"/>
          <p:nvPr/>
        </p:nvSpPr>
        <p:spPr>
          <a:xfrm>
            <a:off x="3204522" y="2126524"/>
            <a:ext cx="79574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31</a:t>
            </a:r>
          </a:p>
        </p:txBody>
      </p:sp>
      <p:sp>
        <p:nvSpPr>
          <p:cNvPr id="12" name="TextBox 11">
            <a:extLst>
              <a:ext uri="{FF2B5EF4-FFF2-40B4-BE49-F238E27FC236}">
                <a16:creationId xmlns:a16="http://schemas.microsoft.com/office/drawing/2014/main" id="{123ABAF6-D332-4A0D-B1FA-5A83B43EE7BB}"/>
              </a:ext>
            </a:extLst>
          </p:cNvPr>
          <p:cNvSpPr txBox="1"/>
          <p:nvPr/>
        </p:nvSpPr>
        <p:spPr>
          <a:xfrm>
            <a:off x="3205529" y="2884487"/>
            <a:ext cx="79574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45</a:t>
            </a:r>
          </a:p>
        </p:txBody>
      </p:sp>
      <p:sp>
        <p:nvSpPr>
          <p:cNvPr id="13" name="TextBox 12">
            <a:extLst>
              <a:ext uri="{FF2B5EF4-FFF2-40B4-BE49-F238E27FC236}">
                <a16:creationId xmlns:a16="http://schemas.microsoft.com/office/drawing/2014/main" id="{5917031C-A256-4B5E-9241-55CE2C05B0D3}"/>
              </a:ext>
            </a:extLst>
          </p:cNvPr>
          <p:cNvSpPr txBox="1"/>
          <p:nvPr/>
        </p:nvSpPr>
        <p:spPr>
          <a:xfrm>
            <a:off x="3158139" y="3618226"/>
            <a:ext cx="90766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89</a:t>
            </a:r>
          </a:p>
        </p:txBody>
      </p:sp>
      <p:sp>
        <p:nvSpPr>
          <p:cNvPr id="14" name="TextBox 13">
            <a:extLst>
              <a:ext uri="{FF2B5EF4-FFF2-40B4-BE49-F238E27FC236}">
                <a16:creationId xmlns:a16="http://schemas.microsoft.com/office/drawing/2014/main" id="{48B58156-A3D1-4AF5-B60F-24B7B6FB6835}"/>
              </a:ext>
            </a:extLst>
          </p:cNvPr>
          <p:cNvSpPr txBox="1"/>
          <p:nvPr/>
        </p:nvSpPr>
        <p:spPr>
          <a:xfrm>
            <a:off x="3153090" y="4370133"/>
            <a:ext cx="90766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110</a:t>
            </a:r>
          </a:p>
        </p:txBody>
      </p:sp>
      <p:sp>
        <p:nvSpPr>
          <p:cNvPr id="15" name="TextBox 14">
            <a:extLst>
              <a:ext uri="{FF2B5EF4-FFF2-40B4-BE49-F238E27FC236}">
                <a16:creationId xmlns:a16="http://schemas.microsoft.com/office/drawing/2014/main" id="{2A2430AE-FCDC-4823-BEE4-F70A5A1623AC}"/>
              </a:ext>
            </a:extLst>
          </p:cNvPr>
          <p:cNvSpPr txBox="1"/>
          <p:nvPr/>
        </p:nvSpPr>
        <p:spPr>
          <a:xfrm>
            <a:off x="5043354" y="1392787"/>
            <a:ext cx="963324"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16</a:t>
            </a:r>
          </a:p>
        </p:txBody>
      </p:sp>
      <p:sp>
        <p:nvSpPr>
          <p:cNvPr id="16" name="TextBox 15">
            <a:extLst>
              <a:ext uri="{FF2B5EF4-FFF2-40B4-BE49-F238E27FC236}">
                <a16:creationId xmlns:a16="http://schemas.microsoft.com/office/drawing/2014/main" id="{57D1A40E-7E20-41F7-86E9-DFC655D286A3}"/>
              </a:ext>
            </a:extLst>
          </p:cNvPr>
          <p:cNvSpPr txBox="1"/>
          <p:nvPr/>
        </p:nvSpPr>
        <p:spPr>
          <a:xfrm>
            <a:off x="5044361" y="2138640"/>
            <a:ext cx="963324"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34</a:t>
            </a:r>
          </a:p>
        </p:txBody>
      </p:sp>
      <p:sp>
        <p:nvSpPr>
          <p:cNvPr id="17" name="TextBox 16">
            <a:extLst>
              <a:ext uri="{FF2B5EF4-FFF2-40B4-BE49-F238E27FC236}">
                <a16:creationId xmlns:a16="http://schemas.microsoft.com/office/drawing/2014/main" id="{AAB9155B-6C5D-4311-9992-0D0CE18B47B0}"/>
              </a:ext>
            </a:extLst>
          </p:cNvPr>
          <p:cNvSpPr txBox="1"/>
          <p:nvPr/>
        </p:nvSpPr>
        <p:spPr>
          <a:xfrm>
            <a:off x="5045366" y="2884490"/>
            <a:ext cx="963324"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68</a:t>
            </a:r>
          </a:p>
        </p:txBody>
      </p:sp>
      <p:sp>
        <p:nvSpPr>
          <p:cNvPr id="18" name="TextBox 17">
            <a:extLst>
              <a:ext uri="{FF2B5EF4-FFF2-40B4-BE49-F238E27FC236}">
                <a16:creationId xmlns:a16="http://schemas.microsoft.com/office/drawing/2014/main" id="{85B84CE8-9FFE-4EB4-9027-8FB63856D032}"/>
              </a:ext>
            </a:extLst>
          </p:cNvPr>
          <p:cNvSpPr txBox="1"/>
          <p:nvPr/>
        </p:nvSpPr>
        <p:spPr>
          <a:xfrm>
            <a:off x="5046371" y="3606116"/>
            <a:ext cx="963324"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102</a:t>
            </a:r>
          </a:p>
        </p:txBody>
      </p:sp>
      <p:sp>
        <p:nvSpPr>
          <p:cNvPr id="19" name="TextBox 18">
            <a:extLst>
              <a:ext uri="{FF2B5EF4-FFF2-40B4-BE49-F238E27FC236}">
                <a16:creationId xmlns:a16="http://schemas.microsoft.com/office/drawing/2014/main" id="{51E04F82-6C76-478E-AEA9-4A551B3F4385}"/>
              </a:ext>
            </a:extLst>
          </p:cNvPr>
          <p:cNvSpPr txBox="1"/>
          <p:nvPr/>
        </p:nvSpPr>
        <p:spPr>
          <a:xfrm>
            <a:off x="4997254" y="4351966"/>
            <a:ext cx="102924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118</a:t>
            </a:r>
          </a:p>
        </p:txBody>
      </p:sp>
      <p:sp>
        <p:nvSpPr>
          <p:cNvPr id="20" name="TextBox 19">
            <a:extLst>
              <a:ext uri="{FF2B5EF4-FFF2-40B4-BE49-F238E27FC236}">
                <a16:creationId xmlns:a16="http://schemas.microsoft.com/office/drawing/2014/main" id="{31DB4C62-B30A-46E3-9344-FBFC98C06D5A}"/>
              </a:ext>
            </a:extLst>
          </p:cNvPr>
          <p:cNvSpPr txBox="1"/>
          <p:nvPr/>
        </p:nvSpPr>
        <p:spPr>
          <a:xfrm>
            <a:off x="6941209" y="1393792"/>
            <a:ext cx="97084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22</a:t>
            </a:r>
          </a:p>
        </p:txBody>
      </p:sp>
      <p:sp>
        <p:nvSpPr>
          <p:cNvPr id="21" name="TextBox 20">
            <a:extLst>
              <a:ext uri="{FF2B5EF4-FFF2-40B4-BE49-F238E27FC236}">
                <a16:creationId xmlns:a16="http://schemas.microsoft.com/office/drawing/2014/main" id="{9EBFF585-48A9-42E9-8BA1-32C827499838}"/>
              </a:ext>
            </a:extLst>
          </p:cNvPr>
          <p:cNvSpPr txBox="1"/>
          <p:nvPr/>
        </p:nvSpPr>
        <p:spPr>
          <a:xfrm>
            <a:off x="6942216" y="2139644"/>
            <a:ext cx="97084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40</a:t>
            </a:r>
          </a:p>
        </p:txBody>
      </p:sp>
      <p:sp>
        <p:nvSpPr>
          <p:cNvPr id="22" name="TextBox 21">
            <a:extLst>
              <a:ext uri="{FF2B5EF4-FFF2-40B4-BE49-F238E27FC236}">
                <a16:creationId xmlns:a16="http://schemas.microsoft.com/office/drawing/2014/main" id="{F9A3BC73-C6F4-4844-9DA4-CA3E488A6674}"/>
              </a:ext>
            </a:extLst>
          </p:cNvPr>
          <p:cNvSpPr txBox="1"/>
          <p:nvPr/>
        </p:nvSpPr>
        <p:spPr>
          <a:xfrm>
            <a:off x="6943221" y="2867326"/>
            <a:ext cx="97084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69</a:t>
            </a:r>
          </a:p>
        </p:txBody>
      </p:sp>
      <p:sp>
        <p:nvSpPr>
          <p:cNvPr id="23" name="TextBox 22">
            <a:extLst>
              <a:ext uri="{FF2B5EF4-FFF2-40B4-BE49-F238E27FC236}">
                <a16:creationId xmlns:a16="http://schemas.microsoft.com/office/drawing/2014/main" id="{A197128D-AFF1-4835-8631-4DDC8B5070C5}"/>
              </a:ext>
            </a:extLst>
          </p:cNvPr>
          <p:cNvSpPr txBox="1"/>
          <p:nvPr/>
        </p:nvSpPr>
        <p:spPr>
          <a:xfrm>
            <a:off x="6944226" y="3613176"/>
            <a:ext cx="97084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104</a:t>
            </a:r>
          </a:p>
        </p:txBody>
      </p:sp>
      <p:sp>
        <p:nvSpPr>
          <p:cNvPr id="24" name="TextBox 23">
            <a:extLst>
              <a:ext uri="{FF2B5EF4-FFF2-40B4-BE49-F238E27FC236}">
                <a16:creationId xmlns:a16="http://schemas.microsoft.com/office/drawing/2014/main" id="{6C624DF4-15D0-4A39-B2AE-B92864799069}"/>
              </a:ext>
            </a:extLst>
          </p:cNvPr>
          <p:cNvSpPr txBox="1"/>
          <p:nvPr/>
        </p:nvSpPr>
        <p:spPr>
          <a:xfrm>
            <a:off x="6884407" y="4359026"/>
            <a:ext cx="103728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132</a:t>
            </a:r>
          </a:p>
        </p:txBody>
      </p:sp>
      <p:sp>
        <p:nvSpPr>
          <p:cNvPr id="25" name="TextBox 24">
            <a:extLst>
              <a:ext uri="{FF2B5EF4-FFF2-40B4-BE49-F238E27FC236}">
                <a16:creationId xmlns:a16="http://schemas.microsoft.com/office/drawing/2014/main" id="{90EF515B-6273-4493-B925-555B28E4D54F}"/>
              </a:ext>
            </a:extLst>
          </p:cNvPr>
          <p:cNvSpPr txBox="1"/>
          <p:nvPr/>
        </p:nvSpPr>
        <p:spPr>
          <a:xfrm>
            <a:off x="478395" y="5062499"/>
            <a:ext cx="6836805" cy="584775"/>
          </a:xfrm>
          <a:prstGeom prst="rect">
            <a:avLst/>
          </a:prstGeom>
          <a:noFill/>
        </p:spPr>
        <p:txBody>
          <a:bodyPr wrap="square" rtlCol="0">
            <a:spAutoFit/>
          </a:bodyPr>
          <a:lstStyle/>
          <a:p>
            <a:r>
              <a:rPr lang="en-US" sz="3200" dirty="0"/>
              <a:t>Most, but not all, are written by David</a:t>
            </a:r>
            <a:endParaRPr lang="en-US" sz="48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8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12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14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16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18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22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240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26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28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30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32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340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360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380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8" grpId="0"/>
      <p:bldP spid="27" grpId="0"/>
      <p:bldP spid="26" grpId="0"/>
      <p:bldP spid="2" grpId="0"/>
      <p:bldP spid="5"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t>John 13:18 ~ </a:t>
            </a:r>
            <a:r>
              <a:rPr lang="en-US" sz="3200" dirty="0">
                <a:solidFill>
                  <a:schemeClr val="accent4">
                    <a:lumMod val="40000"/>
                    <a:lumOff val="60000"/>
                  </a:schemeClr>
                </a:solidFill>
              </a:rPr>
              <a:t>I do not speak concerning all of you. I know whom I have chosen; but that the Scripture may be fulfilled, “He who eats bread with Me has lifted up his heel against Me.”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31712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46203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
        <p:nvSpPr>
          <p:cNvPr id="6" name="TextBox 5">
            <a:extLst>
              <a:ext uri="{FF2B5EF4-FFF2-40B4-BE49-F238E27FC236}">
                <a16:creationId xmlns:a16="http://schemas.microsoft.com/office/drawing/2014/main" id="{0DC32453-8D4F-4448-9B29-B4770DB753AB}"/>
              </a:ext>
            </a:extLst>
          </p:cNvPr>
          <p:cNvSpPr txBox="1"/>
          <p:nvPr/>
        </p:nvSpPr>
        <p:spPr>
          <a:xfrm>
            <a:off x="461473" y="692209"/>
            <a:ext cx="822960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Divided into 5 books</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F655422B-07E4-47BE-B8B8-8CA74671534E}"/>
              </a:ext>
            </a:extLst>
          </p:cNvPr>
          <p:cNvGraphicFramePr>
            <a:graphicFrameLocks noGrp="1"/>
          </p:cNvGraphicFramePr>
          <p:nvPr>
            <p:extLst>
              <p:ext uri="{D42A27DB-BD31-4B8C-83A1-F6EECF244321}">
                <p14:modId xmlns:p14="http://schemas.microsoft.com/office/powerpoint/2010/main" val="2246116931"/>
              </p:ext>
            </p:extLst>
          </p:nvPr>
        </p:nvGraphicFramePr>
        <p:xfrm>
          <a:off x="705688" y="1300110"/>
          <a:ext cx="7735864" cy="3732120"/>
        </p:xfrm>
        <a:graphic>
          <a:graphicData uri="http://schemas.openxmlformats.org/drawingml/2006/table">
            <a:tbl>
              <a:tblPr firstRow="1" bandRow="1">
                <a:tableStyleId>{5C22544A-7EE6-4342-B048-85BDC9FD1C3A}</a:tableStyleId>
              </a:tblPr>
              <a:tblGrid>
                <a:gridCol w="1426914">
                  <a:extLst>
                    <a:ext uri="{9D8B030D-6E8A-4147-A177-3AD203B41FA5}">
                      <a16:colId xmlns:a16="http://schemas.microsoft.com/office/drawing/2014/main" val="2750337856"/>
                    </a:ext>
                  </a:extLst>
                </a:gridCol>
                <a:gridCol w="1230167">
                  <a:extLst>
                    <a:ext uri="{9D8B030D-6E8A-4147-A177-3AD203B41FA5}">
                      <a16:colId xmlns:a16="http://schemas.microsoft.com/office/drawing/2014/main" val="2865104623"/>
                    </a:ext>
                  </a:extLst>
                </a:gridCol>
                <a:gridCol w="2284598">
                  <a:extLst>
                    <a:ext uri="{9D8B030D-6E8A-4147-A177-3AD203B41FA5}">
                      <a16:colId xmlns:a16="http://schemas.microsoft.com/office/drawing/2014/main" val="798415879"/>
                    </a:ext>
                  </a:extLst>
                </a:gridCol>
                <a:gridCol w="2794185">
                  <a:extLst>
                    <a:ext uri="{9D8B030D-6E8A-4147-A177-3AD203B41FA5}">
                      <a16:colId xmlns:a16="http://schemas.microsoft.com/office/drawing/2014/main" val="3521388164"/>
                    </a:ext>
                  </a:extLst>
                </a:gridCol>
              </a:tblGrid>
              <a:tr h="746424">
                <a:tc>
                  <a:txBody>
                    <a:bodyPr/>
                    <a:lstStyle/>
                    <a:p>
                      <a:pPr algn="ctr"/>
                      <a:r>
                        <a:rPr lang="en-US" sz="2800" b="0" dirty="0">
                          <a:ln>
                            <a:noFill/>
                          </a:ln>
                        </a:rPr>
                        <a:t>Book 1</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152462407"/>
                  </a:ext>
                </a:extLst>
              </a:tr>
              <a:tr h="74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n>
                            <a:noFill/>
                          </a:ln>
                        </a:rPr>
                        <a:t>Book 2</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50519972"/>
                  </a:ext>
                </a:extLst>
              </a:tr>
              <a:tr h="74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n>
                            <a:noFill/>
                          </a:ln>
                        </a:rPr>
                        <a:t>Book 3</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858803013"/>
                  </a:ext>
                </a:extLst>
              </a:tr>
              <a:tr h="746424">
                <a:tc>
                  <a:txBody>
                    <a:bodyPr/>
                    <a:lstStyle/>
                    <a:p>
                      <a:pPr algn="ctr"/>
                      <a:r>
                        <a:rPr lang="en-US" sz="2800" dirty="0">
                          <a:ln>
                            <a:noFill/>
                          </a:ln>
                        </a:rPr>
                        <a:t>Book 4</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180494338"/>
                  </a:ext>
                </a:extLst>
              </a:tr>
              <a:tr h="746424">
                <a:tc>
                  <a:txBody>
                    <a:bodyPr/>
                    <a:lstStyle/>
                    <a:p>
                      <a:pPr algn="ctr"/>
                      <a:r>
                        <a:rPr lang="en-US" sz="2800" dirty="0">
                          <a:ln>
                            <a:noFill/>
                          </a:ln>
                        </a:rPr>
                        <a:t>Book 5</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2128380237"/>
                  </a:ext>
                </a:extLst>
              </a:tr>
            </a:tbl>
          </a:graphicData>
        </a:graphic>
      </p:graphicFrame>
      <p:sp>
        <p:nvSpPr>
          <p:cNvPr id="11" name="TextBox 10">
            <a:extLst>
              <a:ext uri="{FF2B5EF4-FFF2-40B4-BE49-F238E27FC236}">
                <a16:creationId xmlns:a16="http://schemas.microsoft.com/office/drawing/2014/main" id="{A0E93B86-57FB-4372-BBBE-61AB760E923C}"/>
              </a:ext>
            </a:extLst>
          </p:cNvPr>
          <p:cNvSpPr txBox="1"/>
          <p:nvPr/>
        </p:nvSpPr>
        <p:spPr>
          <a:xfrm>
            <a:off x="2270877" y="1392785"/>
            <a:ext cx="96284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1-41</a:t>
            </a:r>
          </a:p>
        </p:txBody>
      </p:sp>
      <p:sp>
        <p:nvSpPr>
          <p:cNvPr id="12" name="TextBox 11">
            <a:extLst>
              <a:ext uri="{FF2B5EF4-FFF2-40B4-BE49-F238E27FC236}">
                <a16:creationId xmlns:a16="http://schemas.microsoft.com/office/drawing/2014/main" id="{38254BC3-9283-42CE-B230-25CD4AE4086F}"/>
              </a:ext>
            </a:extLst>
          </p:cNvPr>
          <p:cNvSpPr txBox="1"/>
          <p:nvPr/>
        </p:nvSpPr>
        <p:spPr>
          <a:xfrm>
            <a:off x="2271884" y="2126524"/>
            <a:ext cx="96284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42-72</a:t>
            </a:r>
          </a:p>
        </p:txBody>
      </p:sp>
      <p:sp>
        <p:nvSpPr>
          <p:cNvPr id="13" name="TextBox 12">
            <a:extLst>
              <a:ext uri="{FF2B5EF4-FFF2-40B4-BE49-F238E27FC236}">
                <a16:creationId xmlns:a16="http://schemas.microsoft.com/office/drawing/2014/main" id="{A98F9629-7F36-4A0C-A5D4-B16385051CAD}"/>
              </a:ext>
            </a:extLst>
          </p:cNvPr>
          <p:cNvSpPr txBox="1"/>
          <p:nvPr/>
        </p:nvSpPr>
        <p:spPr>
          <a:xfrm>
            <a:off x="2272891" y="2884487"/>
            <a:ext cx="96284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73-89</a:t>
            </a:r>
          </a:p>
        </p:txBody>
      </p:sp>
      <p:sp>
        <p:nvSpPr>
          <p:cNvPr id="14" name="TextBox 13">
            <a:extLst>
              <a:ext uri="{FF2B5EF4-FFF2-40B4-BE49-F238E27FC236}">
                <a16:creationId xmlns:a16="http://schemas.microsoft.com/office/drawing/2014/main" id="{CFF7952E-264A-444E-B4B7-9EC7757A4937}"/>
              </a:ext>
            </a:extLst>
          </p:cNvPr>
          <p:cNvSpPr txBox="1"/>
          <p:nvPr/>
        </p:nvSpPr>
        <p:spPr>
          <a:xfrm>
            <a:off x="2158834" y="3618226"/>
            <a:ext cx="120810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90-106</a:t>
            </a:r>
          </a:p>
        </p:txBody>
      </p:sp>
      <p:sp>
        <p:nvSpPr>
          <p:cNvPr id="15" name="TextBox 14">
            <a:extLst>
              <a:ext uri="{FF2B5EF4-FFF2-40B4-BE49-F238E27FC236}">
                <a16:creationId xmlns:a16="http://schemas.microsoft.com/office/drawing/2014/main" id="{677E1C75-F1D6-4AA4-BB68-089993B1EDD6}"/>
              </a:ext>
            </a:extLst>
          </p:cNvPr>
          <p:cNvSpPr txBox="1"/>
          <p:nvPr/>
        </p:nvSpPr>
        <p:spPr>
          <a:xfrm>
            <a:off x="2153785" y="4370133"/>
            <a:ext cx="120810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107-150</a:t>
            </a:r>
          </a:p>
        </p:txBody>
      </p:sp>
      <p:sp>
        <p:nvSpPr>
          <p:cNvPr id="16" name="TextBox 15">
            <a:extLst>
              <a:ext uri="{FF2B5EF4-FFF2-40B4-BE49-F238E27FC236}">
                <a16:creationId xmlns:a16="http://schemas.microsoft.com/office/drawing/2014/main" id="{3A99D214-8C95-48D8-B9A4-DDCD74A2CE53}"/>
              </a:ext>
            </a:extLst>
          </p:cNvPr>
          <p:cNvSpPr txBox="1"/>
          <p:nvPr/>
        </p:nvSpPr>
        <p:spPr>
          <a:xfrm>
            <a:off x="3633955" y="1392787"/>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Genesis</a:t>
            </a:r>
          </a:p>
        </p:txBody>
      </p:sp>
      <p:sp>
        <p:nvSpPr>
          <p:cNvPr id="17" name="TextBox 16">
            <a:extLst>
              <a:ext uri="{FF2B5EF4-FFF2-40B4-BE49-F238E27FC236}">
                <a16:creationId xmlns:a16="http://schemas.microsoft.com/office/drawing/2014/main" id="{6C60C8B4-6A4F-4E68-8909-554FA9428C3D}"/>
              </a:ext>
            </a:extLst>
          </p:cNvPr>
          <p:cNvSpPr txBox="1"/>
          <p:nvPr/>
        </p:nvSpPr>
        <p:spPr>
          <a:xfrm>
            <a:off x="3634962" y="2138640"/>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Exodus</a:t>
            </a:r>
          </a:p>
        </p:txBody>
      </p:sp>
      <p:sp>
        <p:nvSpPr>
          <p:cNvPr id="18" name="TextBox 17">
            <a:extLst>
              <a:ext uri="{FF2B5EF4-FFF2-40B4-BE49-F238E27FC236}">
                <a16:creationId xmlns:a16="http://schemas.microsoft.com/office/drawing/2014/main" id="{17579D0C-A34F-42B0-8F51-2621980DC56D}"/>
              </a:ext>
            </a:extLst>
          </p:cNvPr>
          <p:cNvSpPr txBox="1"/>
          <p:nvPr/>
        </p:nvSpPr>
        <p:spPr>
          <a:xfrm>
            <a:off x="3635967" y="2884490"/>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Leviticus</a:t>
            </a:r>
          </a:p>
        </p:txBody>
      </p:sp>
      <p:sp>
        <p:nvSpPr>
          <p:cNvPr id="19" name="TextBox 18">
            <a:extLst>
              <a:ext uri="{FF2B5EF4-FFF2-40B4-BE49-F238E27FC236}">
                <a16:creationId xmlns:a16="http://schemas.microsoft.com/office/drawing/2014/main" id="{50492B98-F356-4816-ABF2-CAFF1007FB3B}"/>
              </a:ext>
            </a:extLst>
          </p:cNvPr>
          <p:cNvSpPr txBox="1"/>
          <p:nvPr/>
        </p:nvSpPr>
        <p:spPr>
          <a:xfrm>
            <a:off x="3636972" y="3606116"/>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Numbers</a:t>
            </a:r>
          </a:p>
        </p:txBody>
      </p:sp>
      <p:sp>
        <p:nvSpPr>
          <p:cNvPr id="20" name="TextBox 19">
            <a:extLst>
              <a:ext uri="{FF2B5EF4-FFF2-40B4-BE49-F238E27FC236}">
                <a16:creationId xmlns:a16="http://schemas.microsoft.com/office/drawing/2014/main" id="{73973AEB-4A58-4A1D-AEB9-D6B06F711571}"/>
              </a:ext>
            </a:extLst>
          </p:cNvPr>
          <p:cNvSpPr txBox="1"/>
          <p:nvPr/>
        </p:nvSpPr>
        <p:spPr>
          <a:xfrm>
            <a:off x="3471254" y="4351966"/>
            <a:ext cx="200571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Deuteronomy</a:t>
            </a:r>
          </a:p>
        </p:txBody>
      </p:sp>
      <p:sp>
        <p:nvSpPr>
          <p:cNvPr id="21" name="TextBox 20">
            <a:extLst>
              <a:ext uri="{FF2B5EF4-FFF2-40B4-BE49-F238E27FC236}">
                <a16:creationId xmlns:a16="http://schemas.microsoft.com/office/drawing/2014/main" id="{5D3A07E1-A3E5-4939-BB0E-F18D2C16FE38}"/>
              </a:ext>
            </a:extLst>
          </p:cNvPr>
          <p:cNvSpPr txBox="1"/>
          <p:nvPr/>
        </p:nvSpPr>
        <p:spPr>
          <a:xfrm>
            <a:off x="6008718" y="1393792"/>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Foundations</a:t>
            </a:r>
          </a:p>
        </p:txBody>
      </p:sp>
      <p:sp>
        <p:nvSpPr>
          <p:cNvPr id="22" name="TextBox 21">
            <a:extLst>
              <a:ext uri="{FF2B5EF4-FFF2-40B4-BE49-F238E27FC236}">
                <a16:creationId xmlns:a16="http://schemas.microsoft.com/office/drawing/2014/main" id="{D7491B02-58C2-4F6B-8D07-7714AB552EF2}"/>
              </a:ext>
            </a:extLst>
          </p:cNvPr>
          <p:cNvSpPr txBox="1"/>
          <p:nvPr/>
        </p:nvSpPr>
        <p:spPr>
          <a:xfrm>
            <a:off x="6009725" y="2139644"/>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Redemption</a:t>
            </a:r>
          </a:p>
        </p:txBody>
      </p:sp>
      <p:sp>
        <p:nvSpPr>
          <p:cNvPr id="23" name="TextBox 22">
            <a:extLst>
              <a:ext uri="{FF2B5EF4-FFF2-40B4-BE49-F238E27FC236}">
                <a16:creationId xmlns:a16="http://schemas.microsoft.com/office/drawing/2014/main" id="{A799E925-8ABD-4006-9E4E-1ACF1251E68E}"/>
              </a:ext>
            </a:extLst>
          </p:cNvPr>
          <p:cNvSpPr txBox="1"/>
          <p:nvPr/>
        </p:nvSpPr>
        <p:spPr>
          <a:xfrm>
            <a:off x="6010730" y="2867326"/>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Worship</a:t>
            </a:r>
          </a:p>
        </p:txBody>
      </p:sp>
      <p:sp>
        <p:nvSpPr>
          <p:cNvPr id="24" name="TextBox 23">
            <a:extLst>
              <a:ext uri="{FF2B5EF4-FFF2-40B4-BE49-F238E27FC236}">
                <a16:creationId xmlns:a16="http://schemas.microsoft.com/office/drawing/2014/main" id="{92338692-3D92-4EC9-B84A-84F80C9E39C9}"/>
              </a:ext>
            </a:extLst>
          </p:cNvPr>
          <p:cNvSpPr txBox="1"/>
          <p:nvPr/>
        </p:nvSpPr>
        <p:spPr>
          <a:xfrm>
            <a:off x="6011735" y="3613176"/>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Wanderings</a:t>
            </a:r>
          </a:p>
        </p:txBody>
      </p:sp>
      <p:sp>
        <p:nvSpPr>
          <p:cNvPr id="25" name="TextBox 24">
            <a:extLst>
              <a:ext uri="{FF2B5EF4-FFF2-40B4-BE49-F238E27FC236}">
                <a16:creationId xmlns:a16="http://schemas.microsoft.com/office/drawing/2014/main" id="{95445499-2B01-45A8-A00F-5CE011E58146}"/>
              </a:ext>
            </a:extLst>
          </p:cNvPr>
          <p:cNvSpPr txBox="1"/>
          <p:nvPr/>
        </p:nvSpPr>
        <p:spPr>
          <a:xfrm>
            <a:off x="5913927" y="4359026"/>
            <a:ext cx="2223514"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Promised Life</a:t>
            </a:r>
          </a:p>
        </p:txBody>
      </p:sp>
    </p:spTree>
    <p:extLst>
      <p:ext uri="{BB962C8B-B14F-4D97-AF65-F5344CB8AC3E}">
        <p14:creationId xmlns:p14="http://schemas.microsoft.com/office/powerpoint/2010/main" val="38047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36613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Waited patiently </a:t>
            </a:r>
            <a:r>
              <a:rPr lang="en-US" sz="3200" dirty="0"/>
              <a:t>~ literally, in </a:t>
            </a:r>
            <a:r>
              <a:rPr lang="en-US" sz="3200" i="1" dirty="0"/>
              <a:t>waiting I waited</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
        <p:nvSpPr>
          <p:cNvPr id="6" name="TextBox 5">
            <a:extLst>
              <a:ext uri="{FF2B5EF4-FFF2-40B4-BE49-F238E27FC236}">
                <a16:creationId xmlns:a16="http://schemas.microsoft.com/office/drawing/2014/main" id="{4C1807BA-FE83-435D-91A2-E854920B44BF}"/>
              </a:ext>
            </a:extLst>
          </p:cNvPr>
          <p:cNvSpPr txBox="1"/>
          <p:nvPr/>
        </p:nvSpPr>
        <p:spPr>
          <a:xfrm>
            <a:off x="703943" y="1200139"/>
            <a:ext cx="7975600" cy="584775"/>
          </a:xfrm>
          <a:prstGeom prst="rect">
            <a:avLst/>
          </a:prstGeom>
          <a:noFill/>
        </p:spPr>
        <p:txBody>
          <a:bodyPr wrap="square" rtlCol="0">
            <a:spAutoFit/>
          </a:bodyPr>
          <a:lstStyle/>
          <a:p>
            <a:pPr marL="282575" indent="-282575">
              <a:buFont typeface="Arial" panose="020B0604020202020204" pitchFamily="34" charset="0"/>
              <a:buChar char="•"/>
            </a:pPr>
            <a:r>
              <a:rPr lang="en-US" sz="3200" i="1" dirty="0"/>
              <a:t> </a:t>
            </a:r>
            <a:r>
              <a:rPr lang="en-US" sz="3200" dirty="0"/>
              <a:t>From a root meaning </a:t>
            </a:r>
            <a:r>
              <a:rPr lang="en-US" sz="3200" i="1" dirty="0"/>
              <a:t>to bind</a:t>
            </a:r>
            <a:r>
              <a:rPr lang="en-US" sz="3200" dirty="0"/>
              <a:t> (or </a:t>
            </a:r>
            <a:r>
              <a:rPr lang="en-US" sz="3200" i="1" dirty="0"/>
              <a:t>twist</a:t>
            </a:r>
            <a:r>
              <a:rPr lang="en-US" sz="3200" dirty="0"/>
              <a:t>)</a:t>
            </a:r>
            <a:endParaRPr lang="en-US" sz="32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356460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296059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Horrible</a:t>
            </a:r>
            <a:r>
              <a:rPr lang="en-US" sz="3200" dirty="0"/>
              <a:t> ~ usually translated </a:t>
            </a:r>
            <a:r>
              <a:rPr lang="en-US" sz="3200" dirty="0">
                <a:solidFill>
                  <a:schemeClr val="accent4">
                    <a:lumMod val="40000"/>
                    <a:lumOff val="60000"/>
                  </a:schemeClr>
                </a:solidFill>
              </a:rPr>
              <a:t>noise</a:t>
            </a:r>
            <a:r>
              <a:rPr lang="en-US" sz="3200" dirty="0"/>
              <a:t> or </a:t>
            </a:r>
            <a:r>
              <a:rPr lang="en-US" sz="3200" dirty="0">
                <a:solidFill>
                  <a:schemeClr val="accent4">
                    <a:lumMod val="40000"/>
                    <a:lumOff val="60000"/>
                  </a:schemeClr>
                </a:solidFill>
              </a:rPr>
              <a:t>tumult</a:t>
            </a:r>
            <a:endParaRPr lang="en-US" sz="7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334353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821FF754-F380-4494-9666-FD7965D4FFE4}"/>
              </a:ext>
            </a:extLst>
          </p:cNvPr>
          <p:cNvSpPr/>
          <p:nvPr/>
        </p:nvSpPr>
        <p:spPr>
          <a:xfrm>
            <a:off x="2224584" y="1086926"/>
            <a:ext cx="1943997"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“Our Lord in his anguish was like a captive in the oubliettes, forgotten of all mankind, immured amid horror, darkness, and desolation. Yet the Lord Jehovah made him to ascend from all his abasement; he retraced his steps from that deep hell of anguish into which he had been cast as our substitute. He who thus delivered our surety in extremis, will not fail to liberate us from our far lighter griefs.”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
        <p:nvSpPr>
          <p:cNvPr id="3" name="Freeform: Shape 2">
            <a:extLst>
              <a:ext uri="{FF2B5EF4-FFF2-40B4-BE49-F238E27FC236}">
                <a16:creationId xmlns:a16="http://schemas.microsoft.com/office/drawing/2014/main" id="{E42EB139-6388-44BB-B60E-554298870888}"/>
              </a:ext>
            </a:extLst>
          </p:cNvPr>
          <p:cNvSpPr/>
          <p:nvPr/>
        </p:nvSpPr>
        <p:spPr>
          <a:xfrm>
            <a:off x="4000812" y="4339771"/>
            <a:ext cx="3198273" cy="2231625"/>
          </a:xfrm>
          <a:custGeom>
            <a:avLst/>
            <a:gdLst>
              <a:gd name="connsiteX0" fmla="*/ 443587 w 3194044"/>
              <a:gd name="connsiteY0" fmla="*/ 54023 h 2347308"/>
              <a:gd name="connsiteX1" fmla="*/ 958844 w 3194044"/>
              <a:gd name="connsiteY1" fmla="*/ 39508 h 2347308"/>
              <a:gd name="connsiteX2" fmla="*/ 980615 w 3194044"/>
              <a:gd name="connsiteY2" fmla="*/ 496708 h 2347308"/>
              <a:gd name="connsiteX3" fmla="*/ 312958 w 3194044"/>
              <a:gd name="connsiteY3" fmla="*/ 895851 h 2347308"/>
              <a:gd name="connsiteX4" fmla="*/ 901 w 3194044"/>
              <a:gd name="connsiteY4" fmla="*/ 1505451 h 2347308"/>
              <a:gd name="connsiteX5" fmla="*/ 400044 w 3194044"/>
              <a:gd name="connsiteY5" fmla="*/ 2165851 h 2347308"/>
              <a:gd name="connsiteX6" fmla="*/ 2432044 w 3194044"/>
              <a:gd name="connsiteY6" fmla="*/ 2267451 h 2347308"/>
              <a:gd name="connsiteX7" fmla="*/ 2729587 w 3194044"/>
              <a:gd name="connsiteY7" fmla="*/ 1113566 h 2347308"/>
              <a:gd name="connsiteX8" fmla="*/ 2003872 w 3194044"/>
              <a:gd name="connsiteY8" fmla="*/ 511223 h 2347308"/>
              <a:gd name="connsiteX9" fmla="*/ 1445072 w 3194044"/>
              <a:gd name="connsiteY9" fmla="*/ 467680 h 2347308"/>
              <a:gd name="connsiteX10" fmla="*/ 1430558 w 3194044"/>
              <a:gd name="connsiteY10" fmla="*/ 39508 h 2347308"/>
              <a:gd name="connsiteX11" fmla="*/ 3194044 w 3194044"/>
              <a:gd name="connsiteY11" fmla="*/ 61280 h 2347308"/>
              <a:gd name="connsiteX0" fmla="*/ 443587 w 3194044"/>
              <a:gd name="connsiteY0" fmla="*/ 54023 h 2347308"/>
              <a:gd name="connsiteX1" fmla="*/ 958844 w 3194044"/>
              <a:gd name="connsiteY1" fmla="*/ 39508 h 2347308"/>
              <a:gd name="connsiteX2" fmla="*/ 980615 w 3194044"/>
              <a:gd name="connsiteY2" fmla="*/ 496708 h 2347308"/>
              <a:gd name="connsiteX3" fmla="*/ 312958 w 3194044"/>
              <a:gd name="connsiteY3" fmla="*/ 895851 h 2347308"/>
              <a:gd name="connsiteX4" fmla="*/ 901 w 3194044"/>
              <a:gd name="connsiteY4" fmla="*/ 1505451 h 2347308"/>
              <a:gd name="connsiteX5" fmla="*/ 400044 w 3194044"/>
              <a:gd name="connsiteY5" fmla="*/ 2165851 h 2347308"/>
              <a:gd name="connsiteX6" fmla="*/ 2432044 w 3194044"/>
              <a:gd name="connsiteY6" fmla="*/ 2267451 h 2347308"/>
              <a:gd name="connsiteX7" fmla="*/ 2729587 w 3194044"/>
              <a:gd name="connsiteY7" fmla="*/ 1113566 h 2347308"/>
              <a:gd name="connsiteX8" fmla="*/ 2003872 w 3194044"/>
              <a:gd name="connsiteY8" fmla="*/ 511223 h 2347308"/>
              <a:gd name="connsiteX9" fmla="*/ 1445072 w 3194044"/>
              <a:gd name="connsiteY9" fmla="*/ 467680 h 2347308"/>
              <a:gd name="connsiteX10" fmla="*/ 1699072 w 3194044"/>
              <a:gd name="connsiteY10" fmla="*/ 61280 h 2347308"/>
              <a:gd name="connsiteX11" fmla="*/ 3194044 w 3194044"/>
              <a:gd name="connsiteY11" fmla="*/ 61280 h 2347308"/>
              <a:gd name="connsiteX0" fmla="*/ 443587 w 3194044"/>
              <a:gd name="connsiteY0" fmla="*/ 54023 h 2347308"/>
              <a:gd name="connsiteX1" fmla="*/ 958844 w 3194044"/>
              <a:gd name="connsiteY1" fmla="*/ 39508 h 2347308"/>
              <a:gd name="connsiteX2" fmla="*/ 980615 w 3194044"/>
              <a:gd name="connsiteY2" fmla="*/ 496708 h 2347308"/>
              <a:gd name="connsiteX3" fmla="*/ 312958 w 3194044"/>
              <a:gd name="connsiteY3" fmla="*/ 895851 h 2347308"/>
              <a:gd name="connsiteX4" fmla="*/ 901 w 3194044"/>
              <a:gd name="connsiteY4" fmla="*/ 1505451 h 2347308"/>
              <a:gd name="connsiteX5" fmla="*/ 400044 w 3194044"/>
              <a:gd name="connsiteY5" fmla="*/ 2165851 h 2347308"/>
              <a:gd name="connsiteX6" fmla="*/ 2432044 w 3194044"/>
              <a:gd name="connsiteY6" fmla="*/ 2267451 h 2347308"/>
              <a:gd name="connsiteX7" fmla="*/ 2729587 w 3194044"/>
              <a:gd name="connsiteY7" fmla="*/ 1113566 h 2347308"/>
              <a:gd name="connsiteX8" fmla="*/ 2003872 w 3194044"/>
              <a:gd name="connsiteY8" fmla="*/ 511223 h 2347308"/>
              <a:gd name="connsiteX9" fmla="*/ 1662786 w 3194044"/>
              <a:gd name="connsiteY9" fmla="*/ 467680 h 2347308"/>
              <a:gd name="connsiteX10" fmla="*/ 1699072 w 3194044"/>
              <a:gd name="connsiteY10" fmla="*/ 61280 h 2347308"/>
              <a:gd name="connsiteX11" fmla="*/ 3194044 w 3194044"/>
              <a:gd name="connsiteY11" fmla="*/ 61280 h 2347308"/>
              <a:gd name="connsiteX0" fmla="*/ 443587 w 3194044"/>
              <a:gd name="connsiteY0" fmla="*/ 54023 h 2347308"/>
              <a:gd name="connsiteX1" fmla="*/ 1125758 w 3194044"/>
              <a:gd name="connsiteY1" fmla="*/ 39508 h 2347308"/>
              <a:gd name="connsiteX2" fmla="*/ 980615 w 3194044"/>
              <a:gd name="connsiteY2" fmla="*/ 496708 h 2347308"/>
              <a:gd name="connsiteX3" fmla="*/ 312958 w 3194044"/>
              <a:gd name="connsiteY3" fmla="*/ 895851 h 2347308"/>
              <a:gd name="connsiteX4" fmla="*/ 901 w 3194044"/>
              <a:gd name="connsiteY4" fmla="*/ 1505451 h 2347308"/>
              <a:gd name="connsiteX5" fmla="*/ 400044 w 3194044"/>
              <a:gd name="connsiteY5" fmla="*/ 2165851 h 2347308"/>
              <a:gd name="connsiteX6" fmla="*/ 2432044 w 3194044"/>
              <a:gd name="connsiteY6" fmla="*/ 2267451 h 2347308"/>
              <a:gd name="connsiteX7" fmla="*/ 2729587 w 3194044"/>
              <a:gd name="connsiteY7" fmla="*/ 1113566 h 2347308"/>
              <a:gd name="connsiteX8" fmla="*/ 2003872 w 3194044"/>
              <a:gd name="connsiteY8" fmla="*/ 511223 h 2347308"/>
              <a:gd name="connsiteX9" fmla="*/ 1662786 w 3194044"/>
              <a:gd name="connsiteY9" fmla="*/ 467680 h 2347308"/>
              <a:gd name="connsiteX10" fmla="*/ 1699072 w 3194044"/>
              <a:gd name="connsiteY10" fmla="*/ 61280 h 2347308"/>
              <a:gd name="connsiteX11" fmla="*/ 3194044 w 3194044"/>
              <a:gd name="connsiteY11" fmla="*/ 61280 h 2347308"/>
              <a:gd name="connsiteX0" fmla="*/ 443733 w 3194190"/>
              <a:gd name="connsiteY0" fmla="*/ 51392 h 2344677"/>
              <a:gd name="connsiteX1" fmla="*/ 1125904 w 3194190"/>
              <a:gd name="connsiteY1" fmla="*/ 36877 h 2344677"/>
              <a:gd name="connsiteX2" fmla="*/ 1133161 w 3194190"/>
              <a:gd name="connsiteY2" fmla="*/ 457791 h 2344677"/>
              <a:gd name="connsiteX3" fmla="*/ 313104 w 3194190"/>
              <a:gd name="connsiteY3" fmla="*/ 893220 h 2344677"/>
              <a:gd name="connsiteX4" fmla="*/ 1047 w 3194190"/>
              <a:gd name="connsiteY4" fmla="*/ 1502820 h 2344677"/>
              <a:gd name="connsiteX5" fmla="*/ 400190 w 3194190"/>
              <a:gd name="connsiteY5" fmla="*/ 2163220 h 2344677"/>
              <a:gd name="connsiteX6" fmla="*/ 2432190 w 3194190"/>
              <a:gd name="connsiteY6" fmla="*/ 2264820 h 2344677"/>
              <a:gd name="connsiteX7" fmla="*/ 2729733 w 3194190"/>
              <a:gd name="connsiteY7" fmla="*/ 1110935 h 2344677"/>
              <a:gd name="connsiteX8" fmla="*/ 2004018 w 3194190"/>
              <a:gd name="connsiteY8" fmla="*/ 508592 h 2344677"/>
              <a:gd name="connsiteX9" fmla="*/ 1662932 w 3194190"/>
              <a:gd name="connsiteY9" fmla="*/ 465049 h 2344677"/>
              <a:gd name="connsiteX10" fmla="*/ 1699218 w 3194190"/>
              <a:gd name="connsiteY10" fmla="*/ 58649 h 2344677"/>
              <a:gd name="connsiteX11" fmla="*/ 3194190 w 3194190"/>
              <a:gd name="connsiteY11" fmla="*/ 58649 h 2344677"/>
              <a:gd name="connsiteX0" fmla="*/ 443733 w 3194190"/>
              <a:gd name="connsiteY0" fmla="*/ 51392 h 2295946"/>
              <a:gd name="connsiteX1" fmla="*/ 1125904 w 3194190"/>
              <a:gd name="connsiteY1" fmla="*/ 36877 h 2295946"/>
              <a:gd name="connsiteX2" fmla="*/ 1133161 w 3194190"/>
              <a:gd name="connsiteY2" fmla="*/ 457791 h 2295946"/>
              <a:gd name="connsiteX3" fmla="*/ 313104 w 3194190"/>
              <a:gd name="connsiteY3" fmla="*/ 893220 h 2295946"/>
              <a:gd name="connsiteX4" fmla="*/ 1047 w 3194190"/>
              <a:gd name="connsiteY4" fmla="*/ 1502820 h 2295946"/>
              <a:gd name="connsiteX5" fmla="*/ 400190 w 3194190"/>
              <a:gd name="connsiteY5" fmla="*/ 2163220 h 2295946"/>
              <a:gd name="connsiteX6" fmla="*/ 2374133 w 3194190"/>
              <a:gd name="connsiteY6" fmla="*/ 2199506 h 2295946"/>
              <a:gd name="connsiteX7" fmla="*/ 2729733 w 3194190"/>
              <a:gd name="connsiteY7" fmla="*/ 1110935 h 2295946"/>
              <a:gd name="connsiteX8" fmla="*/ 2004018 w 3194190"/>
              <a:gd name="connsiteY8" fmla="*/ 508592 h 2295946"/>
              <a:gd name="connsiteX9" fmla="*/ 1662932 w 3194190"/>
              <a:gd name="connsiteY9" fmla="*/ 465049 h 2295946"/>
              <a:gd name="connsiteX10" fmla="*/ 1699218 w 3194190"/>
              <a:gd name="connsiteY10" fmla="*/ 58649 h 2295946"/>
              <a:gd name="connsiteX11" fmla="*/ 3194190 w 3194190"/>
              <a:gd name="connsiteY11" fmla="*/ 58649 h 2295946"/>
              <a:gd name="connsiteX0" fmla="*/ 443733 w 3194190"/>
              <a:gd name="connsiteY0" fmla="*/ 51392 h 2295946"/>
              <a:gd name="connsiteX1" fmla="*/ 1125904 w 3194190"/>
              <a:gd name="connsiteY1" fmla="*/ 36877 h 2295946"/>
              <a:gd name="connsiteX2" fmla="*/ 1133161 w 3194190"/>
              <a:gd name="connsiteY2" fmla="*/ 457791 h 2295946"/>
              <a:gd name="connsiteX3" fmla="*/ 313104 w 3194190"/>
              <a:gd name="connsiteY3" fmla="*/ 893220 h 2295946"/>
              <a:gd name="connsiteX4" fmla="*/ 1047 w 3194190"/>
              <a:gd name="connsiteY4" fmla="*/ 1502820 h 2295946"/>
              <a:gd name="connsiteX5" fmla="*/ 400190 w 3194190"/>
              <a:gd name="connsiteY5" fmla="*/ 2163220 h 2295946"/>
              <a:gd name="connsiteX6" fmla="*/ 2374133 w 3194190"/>
              <a:gd name="connsiteY6" fmla="*/ 2199506 h 2295946"/>
              <a:gd name="connsiteX7" fmla="*/ 2729733 w 3194190"/>
              <a:gd name="connsiteY7" fmla="*/ 1110935 h 2295946"/>
              <a:gd name="connsiteX8" fmla="*/ 2388647 w 3194190"/>
              <a:gd name="connsiteY8" fmla="*/ 726306 h 2295946"/>
              <a:gd name="connsiteX9" fmla="*/ 1662932 w 3194190"/>
              <a:gd name="connsiteY9" fmla="*/ 465049 h 2295946"/>
              <a:gd name="connsiteX10" fmla="*/ 1699218 w 3194190"/>
              <a:gd name="connsiteY10" fmla="*/ 58649 h 2295946"/>
              <a:gd name="connsiteX11" fmla="*/ 3194190 w 3194190"/>
              <a:gd name="connsiteY11" fmla="*/ 58649 h 2295946"/>
              <a:gd name="connsiteX0" fmla="*/ 447816 w 3198273"/>
              <a:gd name="connsiteY0" fmla="*/ 51392 h 2295946"/>
              <a:gd name="connsiteX1" fmla="*/ 1129987 w 3198273"/>
              <a:gd name="connsiteY1" fmla="*/ 36877 h 2295946"/>
              <a:gd name="connsiteX2" fmla="*/ 1137244 w 3198273"/>
              <a:gd name="connsiteY2" fmla="*/ 457791 h 2295946"/>
              <a:gd name="connsiteX3" fmla="*/ 527644 w 3198273"/>
              <a:gd name="connsiteY3" fmla="*/ 755335 h 2295946"/>
              <a:gd name="connsiteX4" fmla="*/ 5130 w 3198273"/>
              <a:gd name="connsiteY4" fmla="*/ 1502820 h 2295946"/>
              <a:gd name="connsiteX5" fmla="*/ 404273 w 3198273"/>
              <a:gd name="connsiteY5" fmla="*/ 2163220 h 2295946"/>
              <a:gd name="connsiteX6" fmla="*/ 2378216 w 3198273"/>
              <a:gd name="connsiteY6" fmla="*/ 2199506 h 2295946"/>
              <a:gd name="connsiteX7" fmla="*/ 2733816 w 3198273"/>
              <a:gd name="connsiteY7" fmla="*/ 1110935 h 2295946"/>
              <a:gd name="connsiteX8" fmla="*/ 2392730 w 3198273"/>
              <a:gd name="connsiteY8" fmla="*/ 726306 h 2295946"/>
              <a:gd name="connsiteX9" fmla="*/ 1667015 w 3198273"/>
              <a:gd name="connsiteY9" fmla="*/ 465049 h 2295946"/>
              <a:gd name="connsiteX10" fmla="*/ 1703301 w 3198273"/>
              <a:gd name="connsiteY10" fmla="*/ 58649 h 2295946"/>
              <a:gd name="connsiteX11" fmla="*/ 3198273 w 3198273"/>
              <a:gd name="connsiteY11" fmla="*/ 58649 h 2295946"/>
              <a:gd name="connsiteX0" fmla="*/ 447816 w 3198273"/>
              <a:gd name="connsiteY0" fmla="*/ 51392 h 2268502"/>
              <a:gd name="connsiteX1" fmla="*/ 1129987 w 3198273"/>
              <a:gd name="connsiteY1" fmla="*/ 36877 h 2268502"/>
              <a:gd name="connsiteX2" fmla="*/ 1137244 w 3198273"/>
              <a:gd name="connsiteY2" fmla="*/ 457791 h 2268502"/>
              <a:gd name="connsiteX3" fmla="*/ 527644 w 3198273"/>
              <a:gd name="connsiteY3" fmla="*/ 755335 h 2268502"/>
              <a:gd name="connsiteX4" fmla="*/ 5130 w 3198273"/>
              <a:gd name="connsiteY4" fmla="*/ 1502820 h 2268502"/>
              <a:gd name="connsiteX5" fmla="*/ 404273 w 3198273"/>
              <a:gd name="connsiteY5" fmla="*/ 2163220 h 2268502"/>
              <a:gd name="connsiteX6" fmla="*/ 2378216 w 3198273"/>
              <a:gd name="connsiteY6" fmla="*/ 2199506 h 2268502"/>
              <a:gd name="connsiteX7" fmla="*/ 2741073 w 3198273"/>
              <a:gd name="connsiteY7" fmla="*/ 1495564 h 2268502"/>
              <a:gd name="connsiteX8" fmla="*/ 2392730 w 3198273"/>
              <a:gd name="connsiteY8" fmla="*/ 726306 h 2268502"/>
              <a:gd name="connsiteX9" fmla="*/ 1667015 w 3198273"/>
              <a:gd name="connsiteY9" fmla="*/ 465049 h 2268502"/>
              <a:gd name="connsiteX10" fmla="*/ 1703301 w 3198273"/>
              <a:gd name="connsiteY10" fmla="*/ 58649 h 2268502"/>
              <a:gd name="connsiteX11" fmla="*/ 3198273 w 3198273"/>
              <a:gd name="connsiteY11" fmla="*/ 58649 h 2268502"/>
              <a:gd name="connsiteX0" fmla="*/ 447816 w 3198273"/>
              <a:gd name="connsiteY0" fmla="*/ 51392 h 2268502"/>
              <a:gd name="connsiteX1" fmla="*/ 1129987 w 3198273"/>
              <a:gd name="connsiteY1" fmla="*/ 36877 h 2268502"/>
              <a:gd name="connsiteX2" fmla="*/ 1137244 w 3198273"/>
              <a:gd name="connsiteY2" fmla="*/ 457791 h 2268502"/>
              <a:gd name="connsiteX3" fmla="*/ 527644 w 3198273"/>
              <a:gd name="connsiteY3" fmla="*/ 755335 h 2268502"/>
              <a:gd name="connsiteX4" fmla="*/ 5130 w 3198273"/>
              <a:gd name="connsiteY4" fmla="*/ 1502820 h 2268502"/>
              <a:gd name="connsiteX5" fmla="*/ 404273 w 3198273"/>
              <a:gd name="connsiteY5" fmla="*/ 2163220 h 2268502"/>
              <a:gd name="connsiteX6" fmla="*/ 2378216 w 3198273"/>
              <a:gd name="connsiteY6" fmla="*/ 2199506 h 2268502"/>
              <a:gd name="connsiteX7" fmla="*/ 2741073 w 3198273"/>
              <a:gd name="connsiteY7" fmla="*/ 1495564 h 2268502"/>
              <a:gd name="connsiteX8" fmla="*/ 2392730 w 3198273"/>
              <a:gd name="connsiteY8" fmla="*/ 726306 h 2268502"/>
              <a:gd name="connsiteX9" fmla="*/ 1667015 w 3198273"/>
              <a:gd name="connsiteY9" fmla="*/ 465049 h 2268502"/>
              <a:gd name="connsiteX10" fmla="*/ 1703301 w 3198273"/>
              <a:gd name="connsiteY10" fmla="*/ 58649 h 2268502"/>
              <a:gd name="connsiteX11" fmla="*/ 3198273 w 3198273"/>
              <a:gd name="connsiteY11" fmla="*/ 58649 h 2268502"/>
              <a:gd name="connsiteX0" fmla="*/ 447816 w 3198273"/>
              <a:gd name="connsiteY0" fmla="*/ 14515 h 2231625"/>
              <a:gd name="connsiteX1" fmla="*/ 1129987 w 3198273"/>
              <a:gd name="connsiteY1" fmla="*/ 0 h 2231625"/>
              <a:gd name="connsiteX2" fmla="*/ 1137244 w 3198273"/>
              <a:gd name="connsiteY2" fmla="*/ 420914 h 2231625"/>
              <a:gd name="connsiteX3" fmla="*/ 527644 w 3198273"/>
              <a:gd name="connsiteY3" fmla="*/ 718458 h 2231625"/>
              <a:gd name="connsiteX4" fmla="*/ 5130 w 3198273"/>
              <a:gd name="connsiteY4" fmla="*/ 1465943 h 2231625"/>
              <a:gd name="connsiteX5" fmla="*/ 404273 w 3198273"/>
              <a:gd name="connsiteY5" fmla="*/ 2126343 h 2231625"/>
              <a:gd name="connsiteX6" fmla="*/ 2378216 w 3198273"/>
              <a:gd name="connsiteY6" fmla="*/ 2162629 h 2231625"/>
              <a:gd name="connsiteX7" fmla="*/ 2741073 w 3198273"/>
              <a:gd name="connsiteY7" fmla="*/ 1458687 h 2231625"/>
              <a:gd name="connsiteX8" fmla="*/ 2392730 w 3198273"/>
              <a:gd name="connsiteY8" fmla="*/ 689429 h 2231625"/>
              <a:gd name="connsiteX9" fmla="*/ 1667015 w 3198273"/>
              <a:gd name="connsiteY9" fmla="*/ 428172 h 2231625"/>
              <a:gd name="connsiteX10" fmla="*/ 1703301 w 3198273"/>
              <a:gd name="connsiteY10" fmla="*/ 21772 h 2231625"/>
              <a:gd name="connsiteX11" fmla="*/ 3198273 w 3198273"/>
              <a:gd name="connsiteY11" fmla="*/ 21772 h 2231625"/>
              <a:gd name="connsiteX0" fmla="*/ 447816 w 3198273"/>
              <a:gd name="connsiteY0" fmla="*/ 14515 h 2231625"/>
              <a:gd name="connsiteX1" fmla="*/ 1129987 w 3198273"/>
              <a:gd name="connsiteY1" fmla="*/ 0 h 2231625"/>
              <a:gd name="connsiteX2" fmla="*/ 1137244 w 3198273"/>
              <a:gd name="connsiteY2" fmla="*/ 420914 h 2231625"/>
              <a:gd name="connsiteX3" fmla="*/ 527644 w 3198273"/>
              <a:gd name="connsiteY3" fmla="*/ 718458 h 2231625"/>
              <a:gd name="connsiteX4" fmla="*/ 5130 w 3198273"/>
              <a:gd name="connsiteY4" fmla="*/ 1465943 h 2231625"/>
              <a:gd name="connsiteX5" fmla="*/ 404273 w 3198273"/>
              <a:gd name="connsiteY5" fmla="*/ 2126343 h 2231625"/>
              <a:gd name="connsiteX6" fmla="*/ 2378216 w 3198273"/>
              <a:gd name="connsiteY6" fmla="*/ 2162629 h 2231625"/>
              <a:gd name="connsiteX7" fmla="*/ 2741073 w 3198273"/>
              <a:gd name="connsiteY7" fmla="*/ 1458687 h 2231625"/>
              <a:gd name="connsiteX8" fmla="*/ 2392730 w 3198273"/>
              <a:gd name="connsiteY8" fmla="*/ 689429 h 2231625"/>
              <a:gd name="connsiteX9" fmla="*/ 1667015 w 3198273"/>
              <a:gd name="connsiteY9" fmla="*/ 428172 h 2231625"/>
              <a:gd name="connsiteX10" fmla="*/ 1703301 w 3198273"/>
              <a:gd name="connsiteY10" fmla="*/ 21772 h 2231625"/>
              <a:gd name="connsiteX11" fmla="*/ 3198273 w 3198273"/>
              <a:gd name="connsiteY11" fmla="*/ 21772 h 2231625"/>
              <a:gd name="connsiteX0" fmla="*/ 447816 w 3198273"/>
              <a:gd name="connsiteY0" fmla="*/ 14515 h 2231625"/>
              <a:gd name="connsiteX1" fmla="*/ 1129987 w 3198273"/>
              <a:gd name="connsiteY1" fmla="*/ 0 h 2231625"/>
              <a:gd name="connsiteX2" fmla="*/ 1137244 w 3198273"/>
              <a:gd name="connsiteY2" fmla="*/ 420914 h 2231625"/>
              <a:gd name="connsiteX3" fmla="*/ 527644 w 3198273"/>
              <a:gd name="connsiteY3" fmla="*/ 718458 h 2231625"/>
              <a:gd name="connsiteX4" fmla="*/ 5130 w 3198273"/>
              <a:gd name="connsiteY4" fmla="*/ 1465943 h 2231625"/>
              <a:gd name="connsiteX5" fmla="*/ 404273 w 3198273"/>
              <a:gd name="connsiteY5" fmla="*/ 2126343 h 2231625"/>
              <a:gd name="connsiteX6" fmla="*/ 2378216 w 3198273"/>
              <a:gd name="connsiteY6" fmla="*/ 2162629 h 2231625"/>
              <a:gd name="connsiteX7" fmla="*/ 2741073 w 3198273"/>
              <a:gd name="connsiteY7" fmla="*/ 1458687 h 2231625"/>
              <a:gd name="connsiteX8" fmla="*/ 2392730 w 3198273"/>
              <a:gd name="connsiteY8" fmla="*/ 689429 h 2231625"/>
              <a:gd name="connsiteX9" fmla="*/ 1667015 w 3198273"/>
              <a:gd name="connsiteY9" fmla="*/ 428172 h 2231625"/>
              <a:gd name="connsiteX10" fmla="*/ 1703301 w 3198273"/>
              <a:gd name="connsiteY10" fmla="*/ 21772 h 2231625"/>
              <a:gd name="connsiteX11" fmla="*/ 3198273 w 3198273"/>
              <a:gd name="connsiteY11" fmla="*/ 21772 h 223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8273" h="2231625">
                <a:moveTo>
                  <a:pt x="447816" y="14515"/>
                </a:moveTo>
                <a:lnTo>
                  <a:pt x="1129987" y="0"/>
                </a:lnTo>
                <a:lnTo>
                  <a:pt x="1137244" y="420914"/>
                </a:lnTo>
                <a:cubicBezTo>
                  <a:pt x="1036854" y="540657"/>
                  <a:pt x="716330" y="544287"/>
                  <a:pt x="527644" y="718458"/>
                </a:cubicBezTo>
                <a:cubicBezTo>
                  <a:pt x="338958" y="892629"/>
                  <a:pt x="25692" y="1231296"/>
                  <a:pt x="5130" y="1465943"/>
                </a:cubicBezTo>
                <a:cubicBezTo>
                  <a:pt x="-15432" y="1700590"/>
                  <a:pt x="8759" y="2010229"/>
                  <a:pt x="404273" y="2126343"/>
                </a:cubicBezTo>
                <a:cubicBezTo>
                  <a:pt x="799787" y="2242457"/>
                  <a:pt x="1988749" y="2273905"/>
                  <a:pt x="2378216" y="2162629"/>
                </a:cubicBezTo>
                <a:cubicBezTo>
                  <a:pt x="2767683" y="2051353"/>
                  <a:pt x="2738654" y="1704220"/>
                  <a:pt x="2741073" y="1458687"/>
                </a:cubicBezTo>
                <a:cubicBezTo>
                  <a:pt x="2743492" y="1213154"/>
                  <a:pt x="2571740" y="861181"/>
                  <a:pt x="2392730" y="689429"/>
                </a:cubicBezTo>
                <a:cubicBezTo>
                  <a:pt x="2213720" y="517677"/>
                  <a:pt x="1781920" y="539448"/>
                  <a:pt x="1667015" y="428172"/>
                </a:cubicBezTo>
                <a:lnTo>
                  <a:pt x="1703301" y="21772"/>
                </a:lnTo>
                <a:lnTo>
                  <a:pt x="3198273" y="21772"/>
                </a:lnTo>
              </a:path>
            </a:pathLst>
          </a:cu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B9EFDB4-34C2-4388-905C-FA1E9E13DA5B}"/>
              </a:ext>
            </a:extLst>
          </p:cNvPr>
          <p:cNvGrpSpPr/>
          <p:nvPr/>
        </p:nvGrpSpPr>
        <p:grpSpPr>
          <a:xfrm>
            <a:off x="4930747" y="5702254"/>
            <a:ext cx="711717" cy="764489"/>
            <a:chOff x="4930747" y="5702254"/>
            <a:chExt cx="711717" cy="764489"/>
          </a:xfrm>
        </p:grpSpPr>
        <p:grpSp>
          <p:nvGrpSpPr>
            <p:cNvPr id="33" name="Group 32">
              <a:extLst>
                <a:ext uri="{FF2B5EF4-FFF2-40B4-BE49-F238E27FC236}">
                  <a16:creationId xmlns:a16="http://schemas.microsoft.com/office/drawing/2014/main" id="{DEDE0C08-D50F-41BE-A351-5D10A25B1F94}"/>
                </a:ext>
              </a:extLst>
            </p:cNvPr>
            <p:cNvGrpSpPr/>
            <p:nvPr/>
          </p:nvGrpSpPr>
          <p:grpSpPr>
            <a:xfrm>
              <a:off x="4930747" y="5702254"/>
              <a:ext cx="531377" cy="760585"/>
              <a:chOff x="4930747" y="5702254"/>
              <a:chExt cx="531377" cy="760585"/>
            </a:xfrm>
          </p:grpSpPr>
          <p:sp>
            <p:nvSpPr>
              <p:cNvPr id="4" name="Oval 3">
                <a:extLst>
                  <a:ext uri="{FF2B5EF4-FFF2-40B4-BE49-F238E27FC236}">
                    <a16:creationId xmlns:a16="http://schemas.microsoft.com/office/drawing/2014/main" id="{7A7194C0-DC45-4B62-88A4-6148560C11DE}"/>
                  </a:ext>
                </a:extLst>
              </p:cNvPr>
              <p:cNvSpPr/>
              <p:nvPr/>
            </p:nvSpPr>
            <p:spPr>
              <a:xfrm rot="20984395">
                <a:off x="5066128" y="5702254"/>
                <a:ext cx="228761"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50AB054-0E78-4D07-AFB9-DAD367BE67AD}"/>
                  </a:ext>
                </a:extLst>
              </p:cNvPr>
              <p:cNvCxnSpPr>
                <a:cxnSpLocks/>
              </p:cNvCxnSpPr>
              <p:nvPr/>
            </p:nvCxnSpPr>
            <p:spPr>
              <a:xfrm>
                <a:off x="5205876" y="5985473"/>
                <a:ext cx="78223" cy="27506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89C5AE-1C5B-49E5-9255-5F11A8EFB452}"/>
                  </a:ext>
                </a:extLst>
              </p:cNvPr>
              <p:cNvCxnSpPr/>
              <p:nvPr/>
            </p:nvCxnSpPr>
            <p:spPr>
              <a:xfrm>
                <a:off x="5281402" y="6247051"/>
                <a:ext cx="161841" cy="20499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D80593D-CA76-46E4-BCF6-D4D5D8745C21}"/>
                  </a:ext>
                </a:extLst>
              </p:cNvPr>
              <p:cNvCxnSpPr>
                <a:cxnSpLocks/>
              </p:cNvCxnSpPr>
              <p:nvPr/>
            </p:nvCxnSpPr>
            <p:spPr>
              <a:xfrm flipV="1">
                <a:off x="5087193" y="6438563"/>
                <a:ext cx="326378" cy="2427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6D371D-1BE6-48BE-9101-0729EEE47DF6}"/>
                  </a:ext>
                </a:extLst>
              </p:cNvPr>
              <p:cNvCxnSpPr>
                <a:cxnSpLocks/>
              </p:cNvCxnSpPr>
              <p:nvPr/>
            </p:nvCxnSpPr>
            <p:spPr>
              <a:xfrm flipV="1">
                <a:off x="5240942" y="5955738"/>
                <a:ext cx="169932" cy="14835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1B22AA-49CB-4C9F-A2CC-AC2351AC7650}"/>
                  </a:ext>
                </a:extLst>
              </p:cNvPr>
              <p:cNvCxnSpPr>
                <a:cxnSpLocks/>
              </p:cNvCxnSpPr>
              <p:nvPr/>
            </p:nvCxnSpPr>
            <p:spPr>
              <a:xfrm flipV="1">
                <a:off x="5405480" y="5721068"/>
                <a:ext cx="56644" cy="24815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FE02CB-5D99-4FD7-853E-319124FD2208}"/>
                  </a:ext>
                </a:extLst>
              </p:cNvPr>
              <p:cNvCxnSpPr>
                <a:cxnSpLocks/>
              </p:cNvCxnSpPr>
              <p:nvPr/>
            </p:nvCxnSpPr>
            <p:spPr>
              <a:xfrm>
                <a:off x="4976601" y="6063632"/>
                <a:ext cx="244110" cy="391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23B9712-C0BF-4BD6-95FB-9E5C7CC973C5}"/>
                  </a:ext>
                </a:extLst>
              </p:cNvPr>
              <p:cNvCxnSpPr>
                <a:cxnSpLocks/>
              </p:cNvCxnSpPr>
              <p:nvPr/>
            </p:nvCxnSpPr>
            <p:spPr>
              <a:xfrm flipH="1" flipV="1">
                <a:off x="4930747" y="5834358"/>
                <a:ext cx="68783" cy="25220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EE3D26A3-986A-48A5-9D99-F4296293344C}"/>
                  </a:ext>
                </a:extLst>
              </p:cNvPr>
              <p:cNvSpPr/>
              <p:nvPr/>
            </p:nvSpPr>
            <p:spPr>
              <a:xfrm rot="21167049">
                <a:off x="5147479" y="5902376"/>
                <a:ext cx="97913" cy="36119"/>
              </a:xfrm>
              <a:custGeom>
                <a:avLst/>
                <a:gdLst>
                  <a:gd name="connsiteX0" fmla="*/ 89012 w 89012"/>
                  <a:gd name="connsiteY0" fmla="*/ 16651 h 32835"/>
                  <a:gd name="connsiteX1" fmla="*/ 37762 w 89012"/>
                  <a:gd name="connsiteY1" fmla="*/ 467 h 32835"/>
                  <a:gd name="connsiteX2" fmla="*/ 0 w 89012"/>
                  <a:gd name="connsiteY2" fmla="*/ 32835 h 32835"/>
                </a:gdLst>
                <a:ahLst/>
                <a:cxnLst>
                  <a:cxn ang="0">
                    <a:pos x="connsiteX0" y="connsiteY0"/>
                  </a:cxn>
                  <a:cxn ang="0">
                    <a:pos x="connsiteX1" y="connsiteY1"/>
                  </a:cxn>
                  <a:cxn ang="0">
                    <a:pos x="connsiteX2" y="connsiteY2"/>
                  </a:cxn>
                </a:cxnLst>
                <a:rect l="l" t="t" r="r" b="b"/>
                <a:pathLst>
                  <a:path w="89012" h="32835">
                    <a:moveTo>
                      <a:pt x="89012" y="16651"/>
                    </a:moveTo>
                    <a:cubicBezTo>
                      <a:pt x="70804" y="7210"/>
                      <a:pt x="52597" y="-2230"/>
                      <a:pt x="37762" y="467"/>
                    </a:cubicBezTo>
                    <a:cubicBezTo>
                      <a:pt x="22927" y="3164"/>
                      <a:pt x="11463" y="17999"/>
                      <a:pt x="0" y="32835"/>
                    </a:cubicBezTo>
                  </a:path>
                </a:pathLst>
              </a:cu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FFA1E5D-0257-4BAA-958F-42AC0AE1F03F}"/>
                  </a:ext>
                </a:extLst>
              </p:cNvPr>
              <p:cNvSpPr/>
              <p:nvPr/>
            </p:nvSpPr>
            <p:spPr>
              <a:xfrm>
                <a:off x="5119561" y="5804687"/>
                <a:ext cx="45719" cy="45719"/>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46C8F4E-1C1C-4358-A7C5-2D51924C9FE6}"/>
                  </a:ext>
                </a:extLst>
              </p:cNvPr>
              <p:cNvSpPr/>
              <p:nvPr/>
            </p:nvSpPr>
            <p:spPr>
              <a:xfrm>
                <a:off x="5185650" y="5784462"/>
                <a:ext cx="45719" cy="45719"/>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 name="Straight Connector 34">
              <a:extLst>
                <a:ext uri="{FF2B5EF4-FFF2-40B4-BE49-F238E27FC236}">
                  <a16:creationId xmlns:a16="http://schemas.microsoft.com/office/drawing/2014/main" id="{4FAE4F68-DA5B-467F-A9E2-F8433F4365AA}"/>
                </a:ext>
              </a:extLst>
            </p:cNvPr>
            <p:cNvCxnSpPr>
              <a:cxnSpLocks/>
            </p:cNvCxnSpPr>
            <p:nvPr/>
          </p:nvCxnSpPr>
          <p:spPr>
            <a:xfrm flipV="1">
              <a:off x="5305520" y="6218360"/>
              <a:ext cx="249020" cy="218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CD0C369-83F1-49CE-AF35-CFE5CDCF4456}"/>
                </a:ext>
              </a:extLst>
            </p:cNvPr>
            <p:cNvCxnSpPr>
              <a:cxnSpLocks/>
            </p:cNvCxnSpPr>
            <p:nvPr/>
          </p:nvCxnSpPr>
          <p:spPr>
            <a:xfrm flipH="1" flipV="1">
              <a:off x="5525966" y="6191985"/>
              <a:ext cx="116498" cy="2747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282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Tree>
    <p:extLst>
      <p:ext uri="{BB962C8B-B14F-4D97-AF65-F5344CB8AC3E}">
        <p14:creationId xmlns:p14="http://schemas.microsoft.com/office/powerpoint/2010/main" val="59580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Opened</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karaw</a:t>
            </a:r>
            <a:r>
              <a:rPr lang="en-US" sz="3200" dirty="0"/>
              <a:t> – </a:t>
            </a:r>
            <a:r>
              <a:rPr lang="en-US" sz="3200" i="1" dirty="0"/>
              <a:t>to dig</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40-41</a:t>
            </a:r>
          </a:p>
        </p:txBody>
      </p:sp>
      <p:sp>
        <p:nvSpPr>
          <p:cNvPr id="6" name="TextBox 5">
            <a:extLst>
              <a:ext uri="{FF2B5EF4-FFF2-40B4-BE49-F238E27FC236}">
                <a16:creationId xmlns:a16="http://schemas.microsoft.com/office/drawing/2014/main" id="{9FE4EFCC-8636-4C3D-8D30-2A88F6D76C1D}"/>
              </a:ext>
            </a:extLst>
          </p:cNvPr>
          <p:cNvSpPr txBox="1"/>
          <p:nvPr/>
        </p:nvSpPr>
        <p:spPr>
          <a:xfrm>
            <a:off x="500743" y="1221982"/>
            <a:ext cx="8183075" cy="5016758"/>
          </a:xfrm>
          <a:prstGeom prst="rect">
            <a:avLst/>
          </a:prstGeom>
          <a:noFill/>
        </p:spPr>
        <p:txBody>
          <a:bodyPr wrap="square" rtlCol="0">
            <a:spAutoFit/>
          </a:bodyPr>
          <a:lstStyle/>
          <a:p>
            <a:r>
              <a:rPr lang="en-US" sz="3200" dirty="0" err="1"/>
              <a:t>Deut</a:t>
            </a:r>
            <a:r>
              <a:rPr lang="en-US" sz="3200" dirty="0"/>
              <a:t> 15:12-17 ~ </a:t>
            </a:r>
            <a:r>
              <a:rPr lang="en-US" sz="3200" baseline="30000" dirty="0"/>
              <a:t>12</a:t>
            </a:r>
            <a:r>
              <a:rPr lang="en-US" sz="3200" i="1" dirty="0"/>
              <a:t> </a:t>
            </a:r>
            <a:r>
              <a:rPr lang="en-US" sz="3200" dirty="0">
                <a:solidFill>
                  <a:schemeClr val="accent4">
                    <a:lumMod val="40000"/>
                    <a:lumOff val="60000"/>
                  </a:schemeClr>
                </a:solidFill>
              </a:rPr>
              <a:t>If your brother, a Hebrew man, or a Hebrew woman, is sold to you and serves you six years, then in the seventh year you shall let him go free from you.</a:t>
            </a:r>
            <a:r>
              <a:rPr lang="en-US" sz="3200" dirty="0"/>
              <a:t> </a:t>
            </a:r>
            <a:r>
              <a:rPr lang="en-US" sz="3200" baseline="30000" dirty="0"/>
              <a:t>13</a:t>
            </a:r>
            <a:r>
              <a:rPr lang="en-US" sz="3200" dirty="0"/>
              <a:t> </a:t>
            </a:r>
            <a:r>
              <a:rPr lang="en-US" sz="3200" dirty="0">
                <a:solidFill>
                  <a:schemeClr val="accent4">
                    <a:lumMod val="40000"/>
                    <a:lumOff val="60000"/>
                  </a:schemeClr>
                </a:solidFill>
              </a:rPr>
              <a:t>And when you send him away free from you, you shall not let him go away empty-handed; </a:t>
            </a:r>
            <a:r>
              <a:rPr lang="en-US" sz="3200" baseline="30000" dirty="0"/>
              <a:t>14</a:t>
            </a:r>
            <a:r>
              <a:rPr lang="en-US" sz="3200" dirty="0"/>
              <a:t> </a:t>
            </a:r>
            <a:r>
              <a:rPr lang="en-US" sz="3200" dirty="0">
                <a:solidFill>
                  <a:schemeClr val="accent4">
                    <a:lumMod val="40000"/>
                    <a:lumOff val="60000"/>
                  </a:schemeClr>
                </a:solidFill>
              </a:rPr>
              <a:t>you shall supply him liberally from your flock, from your threshing floor, and from your winepress. </a:t>
            </a:r>
            <a:r>
              <a:rPr lang="en-US" sz="3200" i="1" dirty="0">
                <a:solidFill>
                  <a:schemeClr val="accent4">
                    <a:lumMod val="40000"/>
                    <a:lumOff val="60000"/>
                  </a:schemeClr>
                </a:solidFill>
              </a:rPr>
              <a:t>From</a:t>
            </a:r>
            <a:r>
              <a:rPr lang="en-US" sz="3200" dirty="0">
                <a:solidFill>
                  <a:schemeClr val="accent4">
                    <a:lumMod val="40000"/>
                    <a:lumOff val="60000"/>
                  </a:schemeClr>
                </a:solidFill>
              </a:rPr>
              <a:t> what 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has blessed you with, you shall give to him. </a:t>
            </a:r>
            <a:r>
              <a:rPr lang="en-US" sz="3200" baseline="30000" dirty="0"/>
              <a:t>15</a:t>
            </a:r>
            <a:r>
              <a:rPr lang="en-US" sz="3200" dirty="0"/>
              <a:t> </a:t>
            </a:r>
            <a:r>
              <a:rPr lang="en-US" sz="3200" dirty="0">
                <a:solidFill>
                  <a:schemeClr val="accent4">
                    <a:lumMod val="40000"/>
                    <a:lumOff val="60000"/>
                  </a:schemeClr>
                </a:solidFill>
              </a:rPr>
              <a:t>You shall remember that you were a slave in the land of Egypt,</a:t>
            </a:r>
          </a:p>
          <a:p>
            <a:r>
              <a:rPr lang="en-US" sz="3200" dirty="0">
                <a:solidFill>
                  <a:schemeClr val="accent4">
                    <a:lumMod val="40000"/>
                    <a:lumOff val="60000"/>
                  </a:schemeClr>
                </a:solidFill>
              </a:rPr>
              <a:t>and 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your God redeemed you; </a:t>
            </a:r>
          </a:p>
        </p:txBody>
      </p:sp>
    </p:spTree>
    <p:extLst>
      <p:ext uri="{BB962C8B-B14F-4D97-AF65-F5344CB8AC3E}">
        <p14:creationId xmlns:p14="http://schemas.microsoft.com/office/powerpoint/2010/main" val="26934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8750</TotalTime>
  <Words>708</Words>
  <Application>Microsoft Office PowerPoint</Application>
  <PresentationFormat>On-screen Show (4:3)</PresentationFormat>
  <Paragraphs>136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Times New Roman</vt:lpstr>
      <vt:lpstr>Lushlife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17</cp:revision>
  <dcterms:created xsi:type="dcterms:W3CDTF">2017-08-31T18:41:09Z</dcterms:created>
  <dcterms:modified xsi:type="dcterms:W3CDTF">2017-09-06T21:27:22Z</dcterms:modified>
</cp:coreProperties>
</file>