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81" r:id="rId11"/>
    <p:sldId id="267" r:id="rId12"/>
    <p:sldId id="268" r:id="rId13"/>
    <p:sldId id="263" r:id="rId14"/>
    <p:sldId id="264" r:id="rId15"/>
    <p:sldId id="271" r:id="rId16"/>
    <p:sldId id="272" r:id="rId17"/>
    <p:sldId id="279" r:id="rId18"/>
    <p:sldId id="280" r:id="rId19"/>
    <p:sldId id="273" r:id="rId20"/>
    <p:sldId id="274" r:id="rId21"/>
    <p:sldId id="275" r:id="rId22"/>
    <p:sldId id="276" r:id="rId23"/>
    <p:sldId id="269" r:id="rId24"/>
    <p:sldId id="270" r:id="rId25"/>
  </p:sldIdLst>
  <p:sldSz cx="9144000" cy="6858000" type="screen4x3"/>
  <p:notesSz cx="6858000" cy="9144000"/>
  <p:embeddedFontLst>
    <p:embeddedFont>
      <p:font typeface="Vladimir Script" panose="03050402040407070305" pitchFamily="66" charset="0"/>
      <p:regular r:id="rId26"/>
    </p:embeddedFont>
    <p:embeddedFont>
      <p:font typeface="Lushlife" panose="00000400000000000000" pitchFamily="2" charset="0"/>
      <p:regular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>
        <p:scale>
          <a:sx n="90" d="100"/>
          <a:sy n="90" d="100"/>
        </p:scale>
        <p:origin x="45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0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0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9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1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3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4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1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8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7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3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CA25F-7022-4AB2-96A5-67CFED966382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91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2548" y="617621"/>
            <a:ext cx="6617368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199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2032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2022" y="2513366"/>
            <a:ext cx="3735332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138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2032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31-33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04940" y="1306990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762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</p:spTree>
    <p:extLst>
      <p:ext uri="{BB962C8B-B14F-4D97-AF65-F5344CB8AC3E}">
        <p14:creationId xmlns:p14="http://schemas.microsoft.com/office/powerpoint/2010/main" val="170290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2165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transgression</a:t>
            </a:r>
            <a:endParaRPr lang="en-US" sz="115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31-33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49863" y="698015"/>
            <a:ext cx="3868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~ </a:t>
            </a:r>
            <a:r>
              <a:rPr lang="en-US" sz="3200" i="1" dirty="0">
                <a:solidFill>
                  <a:schemeClr val="bg1"/>
                </a:solidFill>
              </a:rPr>
              <a:t>willful rebellion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1476" y="1191499"/>
            <a:ext cx="2165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sin</a:t>
            </a:r>
            <a:r>
              <a:rPr lang="en-US" sz="3200" dirty="0"/>
              <a:t> </a:t>
            </a:r>
            <a:endParaRPr lang="en-US" sz="115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5990" y="1706567"/>
            <a:ext cx="2165610" cy="578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iniquity</a:t>
            </a:r>
            <a:endParaRPr lang="en-US" sz="115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8263" y="1200935"/>
            <a:ext cx="3868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~ </a:t>
            </a:r>
            <a:r>
              <a:rPr lang="en-US" sz="3200" i="1" dirty="0">
                <a:solidFill>
                  <a:schemeClr val="bg1"/>
                </a:solidFill>
              </a:rPr>
              <a:t>falling short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68813" y="1702940"/>
            <a:ext cx="3868057" cy="578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~ </a:t>
            </a:r>
            <a:r>
              <a:rPr lang="en-US" sz="3200" i="1" dirty="0">
                <a:solidFill>
                  <a:schemeClr val="bg1"/>
                </a:solidFill>
              </a:rPr>
              <a:t>guilt </a:t>
            </a:r>
            <a:r>
              <a:rPr lang="en-US" sz="3200" dirty="0">
                <a:solidFill>
                  <a:schemeClr val="bg1"/>
                </a:solidFill>
              </a:rPr>
              <a:t>(sin nature)</a:t>
            </a:r>
          </a:p>
        </p:txBody>
      </p:sp>
    </p:spTree>
    <p:extLst>
      <p:ext uri="{BB962C8B-B14F-4D97-AF65-F5344CB8AC3E}">
        <p14:creationId xmlns:p14="http://schemas.microsoft.com/office/powerpoint/2010/main" val="278322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Blessed</a:t>
            </a:r>
            <a:r>
              <a:rPr lang="en-US" sz="3200" dirty="0"/>
              <a:t> ~ O how happy!</a:t>
            </a:r>
            <a:endParaRPr lang="en-US" sz="115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31-33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3943" y="1221978"/>
            <a:ext cx="79798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3200" dirty="0"/>
              <a:t> Psalm 1:1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Blessed is the man</a:t>
            </a:r>
            <a:r>
              <a:rPr lang="en-US" sz="320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endParaRPr lang="en-US" sz="3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Who walks not in the counsel of the ungodly, </a:t>
            </a:r>
          </a:p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Nor stands in the path of sinners, </a:t>
            </a:r>
          </a:p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Nor sits in the seat of the scornful; </a:t>
            </a:r>
          </a:p>
        </p:txBody>
      </p:sp>
    </p:spTree>
    <p:extLst>
      <p:ext uri="{BB962C8B-B14F-4D97-AF65-F5344CB8AC3E}">
        <p14:creationId xmlns:p14="http://schemas.microsoft.com/office/powerpoint/2010/main" val="125981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31-33</a:t>
            </a:r>
          </a:p>
        </p:txBody>
      </p:sp>
    </p:spTree>
    <p:extLst>
      <p:ext uri="{BB962C8B-B14F-4D97-AF65-F5344CB8AC3E}">
        <p14:creationId xmlns:p14="http://schemas.microsoft.com/office/powerpoint/2010/main" val="396048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groaning</a:t>
            </a:r>
            <a:r>
              <a:rPr lang="en-US" sz="3200" dirty="0"/>
              <a:t> ~ KJV,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roaring</a:t>
            </a:r>
            <a:r>
              <a:rPr lang="en-US" sz="3200" dirty="0"/>
              <a:t> – as a lion's roar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31-33</a:t>
            </a:r>
          </a:p>
        </p:txBody>
      </p:sp>
    </p:spTree>
    <p:extLst>
      <p:ext uri="{BB962C8B-B14F-4D97-AF65-F5344CB8AC3E}">
        <p14:creationId xmlns:p14="http://schemas.microsoft.com/office/powerpoint/2010/main" val="65396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31-33</a:t>
            </a:r>
          </a:p>
        </p:txBody>
      </p:sp>
    </p:spTree>
    <p:extLst>
      <p:ext uri="{BB962C8B-B14F-4D97-AF65-F5344CB8AC3E}">
        <p14:creationId xmlns:p14="http://schemas.microsoft.com/office/powerpoint/2010/main" val="148107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vitality</a:t>
            </a:r>
            <a:r>
              <a:rPr lang="en-US" sz="3200" dirty="0"/>
              <a:t> ~ KJV,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moisture</a:t>
            </a:r>
            <a:endParaRPr lang="en-US" sz="239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31-33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3943" y="1221978"/>
            <a:ext cx="79798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>
              <a:buFont typeface="Arial" panose="020B0604020202020204" pitchFamily="34" charset="0"/>
              <a:buChar char="•"/>
            </a:pPr>
            <a:r>
              <a:rPr lang="en-US" sz="3200" dirty="0"/>
              <a:t> NLT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My strength evaporated like water in the summer heat.</a:t>
            </a:r>
          </a:p>
        </p:txBody>
      </p:sp>
    </p:spTree>
    <p:extLst>
      <p:ext uri="{BB962C8B-B14F-4D97-AF65-F5344CB8AC3E}">
        <p14:creationId xmlns:p14="http://schemas.microsoft.com/office/powerpoint/2010/main" val="96745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31-33</a:t>
            </a:r>
          </a:p>
        </p:txBody>
      </p:sp>
    </p:spTree>
    <p:extLst>
      <p:ext uri="{BB962C8B-B14F-4D97-AF65-F5344CB8AC3E}">
        <p14:creationId xmlns:p14="http://schemas.microsoft.com/office/powerpoint/2010/main" val="218251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Both LXX and Vulgate attribute it to David</a:t>
            </a:r>
            <a:endParaRPr lang="en-US" sz="496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31-33</a:t>
            </a:r>
          </a:p>
        </p:txBody>
      </p:sp>
    </p:spTree>
    <p:extLst>
      <p:ext uri="{BB962C8B-B14F-4D97-AF65-F5344CB8AC3E}">
        <p14:creationId xmlns:p14="http://schemas.microsoft.com/office/powerpoint/2010/main" val="64144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31-33</a:t>
            </a:r>
          </a:p>
        </p:txBody>
      </p:sp>
    </p:spTree>
    <p:extLst>
      <p:ext uri="{BB962C8B-B14F-4D97-AF65-F5344CB8AC3E}">
        <p14:creationId xmlns:p14="http://schemas.microsoft.com/office/powerpoint/2010/main" val="17160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0817201">
            <a:off x="712843" y="1776395"/>
            <a:ext cx="7667824" cy="3529391"/>
            <a:chOff x="712843" y="1776395"/>
            <a:chExt cx="7667824" cy="3529391"/>
          </a:xfrm>
        </p:grpSpPr>
        <p:sp>
          <p:nvSpPr>
            <p:cNvPr id="3" name="Freeform: Shape 2"/>
            <p:cNvSpPr/>
            <p:nvPr/>
          </p:nvSpPr>
          <p:spPr>
            <a:xfrm>
              <a:off x="712843" y="1776395"/>
              <a:ext cx="7667824" cy="3529391"/>
            </a:xfrm>
            <a:custGeom>
              <a:avLst/>
              <a:gdLst>
                <a:gd name="connsiteX0" fmla="*/ 11199 w 7601840"/>
                <a:gd name="connsiteY0" fmla="*/ 1626072 h 3310546"/>
                <a:gd name="connsiteX1" fmla="*/ 286970 w 7601840"/>
                <a:gd name="connsiteY1" fmla="*/ 138358 h 3310546"/>
                <a:gd name="connsiteX2" fmla="*/ 2384285 w 7601840"/>
                <a:gd name="connsiteY2" fmla="*/ 73044 h 3310546"/>
                <a:gd name="connsiteX3" fmla="*/ 3647027 w 7601840"/>
                <a:gd name="connsiteY3" fmla="*/ 210929 h 3310546"/>
                <a:gd name="connsiteX4" fmla="*/ 4329199 w 7601840"/>
                <a:gd name="connsiteY4" fmla="*/ 784244 h 3310546"/>
                <a:gd name="connsiteX5" fmla="*/ 7203027 w 7601840"/>
                <a:gd name="connsiteY5" fmla="*/ 711672 h 3310546"/>
                <a:gd name="connsiteX6" fmla="*/ 7544113 w 7601840"/>
                <a:gd name="connsiteY6" fmla="*/ 1183387 h 3310546"/>
                <a:gd name="connsiteX7" fmla="*/ 7355427 w 7601840"/>
                <a:gd name="connsiteY7" fmla="*/ 2373558 h 3310546"/>
                <a:gd name="connsiteX8" fmla="*/ 5265370 w 7601840"/>
                <a:gd name="connsiteY8" fmla="*/ 2235672 h 3310546"/>
                <a:gd name="connsiteX9" fmla="*/ 4118742 w 7601840"/>
                <a:gd name="connsiteY9" fmla="*/ 2061501 h 3310546"/>
                <a:gd name="connsiteX10" fmla="*/ 3327713 w 7601840"/>
                <a:gd name="connsiteY10" fmla="*/ 3019444 h 3310546"/>
                <a:gd name="connsiteX11" fmla="*/ 2500399 w 7601840"/>
                <a:gd name="connsiteY11" fmla="*/ 2765444 h 3310546"/>
                <a:gd name="connsiteX12" fmla="*/ 1223142 w 7601840"/>
                <a:gd name="connsiteY12" fmla="*/ 3309729 h 3310546"/>
                <a:gd name="connsiteX13" fmla="*/ 207142 w 7601840"/>
                <a:gd name="connsiteY13" fmla="*/ 2620301 h 3310546"/>
                <a:gd name="connsiteX14" fmla="*/ 11199 w 7601840"/>
                <a:gd name="connsiteY14" fmla="*/ 1626072 h 3310546"/>
                <a:gd name="connsiteX0" fmla="*/ 8652 w 7599293"/>
                <a:gd name="connsiteY0" fmla="*/ 1517893 h 3202367"/>
                <a:gd name="connsiteX1" fmla="*/ 284423 w 7599293"/>
                <a:gd name="connsiteY1" fmla="*/ 30179 h 3202367"/>
                <a:gd name="connsiteX2" fmla="*/ 2323681 w 7599293"/>
                <a:gd name="connsiteY2" fmla="*/ 487379 h 3202367"/>
                <a:gd name="connsiteX3" fmla="*/ 3644480 w 7599293"/>
                <a:gd name="connsiteY3" fmla="*/ 102750 h 3202367"/>
                <a:gd name="connsiteX4" fmla="*/ 4326652 w 7599293"/>
                <a:gd name="connsiteY4" fmla="*/ 676065 h 3202367"/>
                <a:gd name="connsiteX5" fmla="*/ 7200480 w 7599293"/>
                <a:gd name="connsiteY5" fmla="*/ 603493 h 3202367"/>
                <a:gd name="connsiteX6" fmla="*/ 7541566 w 7599293"/>
                <a:gd name="connsiteY6" fmla="*/ 1075208 h 3202367"/>
                <a:gd name="connsiteX7" fmla="*/ 7352880 w 7599293"/>
                <a:gd name="connsiteY7" fmla="*/ 2265379 h 3202367"/>
                <a:gd name="connsiteX8" fmla="*/ 5262823 w 7599293"/>
                <a:gd name="connsiteY8" fmla="*/ 2127493 h 3202367"/>
                <a:gd name="connsiteX9" fmla="*/ 4116195 w 7599293"/>
                <a:gd name="connsiteY9" fmla="*/ 1953322 h 3202367"/>
                <a:gd name="connsiteX10" fmla="*/ 3325166 w 7599293"/>
                <a:gd name="connsiteY10" fmla="*/ 2911265 h 3202367"/>
                <a:gd name="connsiteX11" fmla="*/ 2497852 w 7599293"/>
                <a:gd name="connsiteY11" fmla="*/ 2657265 h 3202367"/>
                <a:gd name="connsiteX12" fmla="*/ 1220595 w 7599293"/>
                <a:gd name="connsiteY12" fmla="*/ 3201550 h 3202367"/>
                <a:gd name="connsiteX13" fmla="*/ 204595 w 7599293"/>
                <a:gd name="connsiteY13" fmla="*/ 2512122 h 3202367"/>
                <a:gd name="connsiteX14" fmla="*/ 8652 w 7599293"/>
                <a:gd name="connsiteY14" fmla="*/ 1517893 h 3202367"/>
                <a:gd name="connsiteX0" fmla="*/ 8652 w 7599293"/>
                <a:gd name="connsiteY0" fmla="*/ 1545913 h 3230387"/>
                <a:gd name="connsiteX1" fmla="*/ 284423 w 7599293"/>
                <a:gd name="connsiteY1" fmla="*/ 58199 h 3230387"/>
                <a:gd name="connsiteX2" fmla="*/ 2323681 w 7599293"/>
                <a:gd name="connsiteY2" fmla="*/ 515399 h 3230387"/>
                <a:gd name="connsiteX3" fmla="*/ 3644480 w 7599293"/>
                <a:gd name="connsiteY3" fmla="*/ 130770 h 3230387"/>
                <a:gd name="connsiteX4" fmla="*/ 4326652 w 7599293"/>
                <a:gd name="connsiteY4" fmla="*/ 704085 h 3230387"/>
                <a:gd name="connsiteX5" fmla="*/ 7200480 w 7599293"/>
                <a:gd name="connsiteY5" fmla="*/ 631513 h 3230387"/>
                <a:gd name="connsiteX6" fmla="*/ 7541566 w 7599293"/>
                <a:gd name="connsiteY6" fmla="*/ 1103228 h 3230387"/>
                <a:gd name="connsiteX7" fmla="*/ 7352880 w 7599293"/>
                <a:gd name="connsiteY7" fmla="*/ 2293399 h 3230387"/>
                <a:gd name="connsiteX8" fmla="*/ 5262823 w 7599293"/>
                <a:gd name="connsiteY8" fmla="*/ 2155513 h 3230387"/>
                <a:gd name="connsiteX9" fmla="*/ 4116195 w 7599293"/>
                <a:gd name="connsiteY9" fmla="*/ 1981342 h 3230387"/>
                <a:gd name="connsiteX10" fmla="*/ 3325166 w 7599293"/>
                <a:gd name="connsiteY10" fmla="*/ 2939285 h 3230387"/>
                <a:gd name="connsiteX11" fmla="*/ 2497852 w 7599293"/>
                <a:gd name="connsiteY11" fmla="*/ 2685285 h 3230387"/>
                <a:gd name="connsiteX12" fmla="*/ 1220595 w 7599293"/>
                <a:gd name="connsiteY12" fmla="*/ 3229570 h 3230387"/>
                <a:gd name="connsiteX13" fmla="*/ 204595 w 7599293"/>
                <a:gd name="connsiteY13" fmla="*/ 2540142 h 3230387"/>
                <a:gd name="connsiteX14" fmla="*/ 8652 w 7599293"/>
                <a:gd name="connsiteY14" fmla="*/ 1545913 h 3230387"/>
                <a:gd name="connsiteX0" fmla="*/ 8652 w 7599293"/>
                <a:gd name="connsiteY0" fmla="*/ 1523983 h 3208457"/>
                <a:gd name="connsiteX1" fmla="*/ 284423 w 7599293"/>
                <a:gd name="connsiteY1" fmla="*/ 36269 h 3208457"/>
                <a:gd name="connsiteX2" fmla="*/ 2323681 w 7599293"/>
                <a:gd name="connsiteY2" fmla="*/ 493469 h 3208457"/>
                <a:gd name="connsiteX3" fmla="*/ 3644480 w 7599293"/>
                <a:gd name="connsiteY3" fmla="*/ 108840 h 3208457"/>
                <a:gd name="connsiteX4" fmla="*/ 4326652 w 7599293"/>
                <a:gd name="connsiteY4" fmla="*/ 682155 h 3208457"/>
                <a:gd name="connsiteX5" fmla="*/ 7200480 w 7599293"/>
                <a:gd name="connsiteY5" fmla="*/ 609583 h 3208457"/>
                <a:gd name="connsiteX6" fmla="*/ 7541566 w 7599293"/>
                <a:gd name="connsiteY6" fmla="*/ 1081298 h 3208457"/>
                <a:gd name="connsiteX7" fmla="*/ 7352880 w 7599293"/>
                <a:gd name="connsiteY7" fmla="*/ 2271469 h 3208457"/>
                <a:gd name="connsiteX8" fmla="*/ 5262823 w 7599293"/>
                <a:gd name="connsiteY8" fmla="*/ 2133583 h 3208457"/>
                <a:gd name="connsiteX9" fmla="*/ 4116195 w 7599293"/>
                <a:gd name="connsiteY9" fmla="*/ 1959412 h 3208457"/>
                <a:gd name="connsiteX10" fmla="*/ 3325166 w 7599293"/>
                <a:gd name="connsiteY10" fmla="*/ 2917355 h 3208457"/>
                <a:gd name="connsiteX11" fmla="*/ 2497852 w 7599293"/>
                <a:gd name="connsiteY11" fmla="*/ 2663355 h 3208457"/>
                <a:gd name="connsiteX12" fmla="*/ 1220595 w 7599293"/>
                <a:gd name="connsiteY12" fmla="*/ 3207640 h 3208457"/>
                <a:gd name="connsiteX13" fmla="*/ 204595 w 7599293"/>
                <a:gd name="connsiteY13" fmla="*/ 2518212 h 3208457"/>
                <a:gd name="connsiteX14" fmla="*/ 8652 w 7599293"/>
                <a:gd name="connsiteY14" fmla="*/ 1523983 h 3208457"/>
                <a:gd name="connsiteX0" fmla="*/ 17544 w 7608185"/>
                <a:gd name="connsiteY0" fmla="*/ 1623410 h 3307884"/>
                <a:gd name="connsiteX1" fmla="*/ 496515 w 7608185"/>
                <a:gd name="connsiteY1" fmla="*/ 26839 h 3307884"/>
                <a:gd name="connsiteX2" fmla="*/ 2332573 w 7608185"/>
                <a:gd name="connsiteY2" fmla="*/ 592896 h 3307884"/>
                <a:gd name="connsiteX3" fmla="*/ 3653372 w 7608185"/>
                <a:gd name="connsiteY3" fmla="*/ 208267 h 3307884"/>
                <a:gd name="connsiteX4" fmla="*/ 4335544 w 7608185"/>
                <a:gd name="connsiteY4" fmla="*/ 781582 h 3307884"/>
                <a:gd name="connsiteX5" fmla="*/ 7209372 w 7608185"/>
                <a:gd name="connsiteY5" fmla="*/ 709010 h 3307884"/>
                <a:gd name="connsiteX6" fmla="*/ 7550458 w 7608185"/>
                <a:gd name="connsiteY6" fmla="*/ 1180725 h 3307884"/>
                <a:gd name="connsiteX7" fmla="*/ 7361772 w 7608185"/>
                <a:gd name="connsiteY7" fmla="*/ 2370896 h 3307884"/>
                <a:gd name="connsiteX8" fmla="*/ 5271715 w 7608185"/>
                <a:gd name="connsiteY8" fmla="*/ 2233010 h 3307884"/>
                <a:gd name="connsiteX9" fmla="*/ 4125087 w 7608185"/>
                <a:gd name="connsiteY9" fmla="*/ 2058839 h 3307884"/>
                <a:gd name="connsiteX10" fmla="*/ 3334058 w 7608185"/>
                <a:gd name="connsiteY10" fmla="*/ 3016782 h 3307884"/>
                <a:gd name="connsiteX11" fmla="*/ 2506744 w 7608185"/>
                <a:gd name="connsiteY11" fmla="*/ 2762782 h 3307884"/>
                <a:gd name="connsiteX12" fmla="*/ 1229487 w 7608185"/>
                <a:gd name="connsiteY12" fmla="*/ 3307067 h 3307884"/>
                <a:gd name="connsiteX13" fmla="*/ 213487 w 7608185"/>
                <a:gd name="connsiteY13" fmla="*/ 2617639 h 3307884"/>
                <a:gd name="connsiteX14" fmla="*/ 17544 w 7608185"/>
                <a:gd name="connsiteY14" fmla="*/ 1623410 h 3307884"/>
                <a:gd name="connsiteX0" fmla="*/ 17544 w 7608185"/>
                <a:gd name="connsiteY0" fmla="*/ 1636538 h 3321012"/>
                <a:gd name="connsiteX1" fmla="*/ 496515 w 7608185"/>
                <a:gd name="connsiteY1" fmla="*/ 39967 h 3321012"/>
                <a:gd name="connsiteX2" fmla="*/ 2463202 w 7608185"/>
                <a:gd name="connsiteY2" fmla="*/ 460881 h 3321012"/>
                <a:gd name="connsiteX3" fmla="*/ 3653372 w 7608185"/>
                <a:gd name="connsiteY3" fmla="*/ 221395 h 3321012"/>
                <a:gd name="connsiteX4" fmla="*/ 4335544 w 7608185"/>
                <a:gd name="connsiteY4" fmla="*/ 794710 h 3321012"/>
                <a:gd name="connsiteX5" fmla="*/ 7209372 w 7608185"/>
                <a:gd name="connsiteY5" fmla="*/ 722138 h 3321012"/>
                <a:gd name="connsiteX6" fmla="*/ 7550458 w 7608185"/>
                <a:gd name="connsiteY6" fmla="*/ 1193853 h 3321012"/>
                <a:gd name="connsiteX7" fmla="*/ 7361772 w 7608185"/>
                <a:gd name="connsiteY7" fmla="*/ 2384024 h 3321012"/>
                <a:gd name="connsiteX8" fmla="*/ 5271715 w 7608185"/>
                <a:gd name="connsiteY8" fmla="*/ 2246138 h 3321012"/>
                <a:gd name="connsiteX9" fmla="*/ 4125087 w 7608185"/>
                <a:gd name="connsiteY9" fmla="*/ 2071967 h 3321012"/>
                <a:gd name="connsiteX10" fmla="*/ 3334058 w 7608185"/>
                <a:gd name="connsiteY10" fmla="*/ 3029910 h 3321012"/>
                <a:gd name="connsiteX11" fmla="*/ 2506744 w 7608185"/>
                <a:gd name="connsiteY11" fmla="*/ 2775910 h 3321012"/>
                <a:gd name="connsiteX12" fmla="*/ 1229487 w 7608185"/>
                <a:gd name="connsiteY12" fmla="*/ 3320195 h 3321012"/>
                <a:gd name="connsiteX13" fmla="*/ 213487 w 7608185"/>
                <a:gd name="connsiteY13" fmla="*/ 2630767 h 3321012"/>
                <a:gd name="connsiteX14" fmla="*/ 17544 w 7608185"/>
                <a:gd name="connsiteY14" fmla="*/ 1636538 h 3321012"/>
                <a:gd name="connsiteX0" fmla="*/ 38685 w 7629326"/>
                <a:gd name="connsiteY0" fmla="*/ 1761899 h 3446373"/>
                <a:gd name="connsiteX1" fmla="*/ 815199 w 7629326"/>
                <a:gd name="connsiteY1" fmla="*/ 34700 h 3446373"/>
                <a:gd name="connsiteX2" fmla="*/ 2484343 w 7629326"/>
                <a:gd name="connsiteY2" fmla="*/ 586242 h 3446373"/>
                <a:gd name="connsiteX3" fmla="*/ 3674513 w 7629326"/>
                <a:gd name="connsiteY3" fmla="*/ 346756 h 3446373"/>
                <a:gd name="connsiteX4" fmla="*/ 4356685 w 7629326"/>
                <a:gd name="connsiteY4" fmla="*/ 920071 h 3446373"/>
                <a:gd name="connsiteX5" fmla="*/ 7230513 w 7629326"/>
                <a:gd name="connsiteY5" fmla="*/ 847499 h 3446373"/>
                <a:gd name="connsiteX6" fmla="*/ 7571599 w 7629326"/>
                <a:gd name="connsiteY6" fmla="*/ 1319214 h 3446373"/>
                <a:gd name="connsiteX7" fmla="*/ 7382913 w 7629326"/>
                <a:gd name="connsiteY7" fmla="*/ 2509385 h 3446373"/>
                <a:gd name="connsiteX8" fmla="*/ 5292856 w 7629326"/>
                <a:gd name="connsiteY8" fmla="*/ 2371499 h 3446373"/>
                <a:gd name="connsiteX9" fmla="*/ 4146228 w 7629326"/>
                <a:gd name="connsiteY9" fmla="*/ 2197328 h 3446373"/>
                <a:gd name="connsiteX10" fmla="*/ 3355199 w 7629326"/>
                <a:gd name="connsiteY10" fmla="*/ 3155271 h 3446373"/>
                <a:gd name="connsiteX11" fmla="*/ 2527885 w 7629326"/>
                <a:gd name="connsiteY11" fmla="*/ 2901271 h 3446373"/>
                <a:gd name="connsiteX12" fmla="*/ 1250628 w 7629326"/>
                <a:gd name="connsiteY12" fmla="*/ 3445556 h 3446373"/>
                <a:gd name="connsiteX13" fmla="*/ 234628 w 7629326"/>
                <a:gd name="connsiteY13" fmla="*/ 2756128 h 3446373"/>
                <a:gd name="connsiteX14" fmla="*/ 38685 w 7629326"/>
                <a:gd name="connsiteY14" fmla="*/ 1761899 h 3446373"/>
                <a:gd name="connsiteX0" fmla="*/ 38685 w 7629326"/>
                <a:gd name="connsiteY0" fmla="*/ 1772895 h 3457369"/>
                <a:gd name="connsiteX1" fmla="*/ 815199 w 7629326"/>
                <a:gd name="connsiteY1" fmla="*/ 45696 h 3457369"/>
                <a:gd name="connsiteX2" fmla="*/ 2585943 w 7629326"/>
                <a:gd name="connsiteY2" fmla="*/ 488380 h 3457369"/>
                <a:gd name="connsiteX3" fmla="*/ 3674513 w 7629326"/>
                <a:gd name="connsiteY3" fmla="*/ 357752 h 3457369"/>
                <a:gd name="connsiteX4" fmla="*/ 4356685 w 7629326"/>
                <a:gd name="connsiteY4" fmla="*/ 931067 h 3457369"/>
                <a:gd name="connsiteX5" fmla="*/ 7230513 w 7629326"/>
                <a:gd name="connsiteY5" fmla="*/ 858495 h 3457369"/>
                <a:gd name="connsiteX6" fmla="*/ 7571599 w 7629326"/>
                <a:gd name="connsiteY6" fmla="*/ 1330210 h 3457369"/>
                <a:gd name="connsiteX7" fmla="*/ 7382913 w 7629326"/>
                <a:gd name="connsiteY7" fmla="*/ 2520381 h 3457369"/>
                <a:gd name="connsiteX8" fmla="*/ 5292856 w 7629326"/>
                <a:gd name="connsiteY8" fmla="*/ 2382495 h 3457369"/>
                <a:gd name="connsiteX9" fmla="*/ 4146228 w 7629326"/>
                <a:gd name="connsiteY9" fmla="*/ 2208324 h 3457369"/>
                <a:gd name="connsiteX10" fmla="*/ 3355199 w 7629326"/>
                <a:gd name="connsiteY10" fmla="*/ 3166267 h 3457369"/>
                <a:gd name="connsiteX11" fmla="*/ 2527885 w 7629326"/>
                <a:gd name="connsiteY11" fmla="*/ 2912267 h 3457369"/>
                <a:gd name="connsiteX12" fmla="*/ 1250628 w 7629326"/>
                <a:gd name="connsiteY12" fmla="*/ 3456552 h 3457369"/>
                <a:gd name="connsiteX13" fmla="*/ 234628 w 7629326"/>
                <a:gd name="connsiteY13" fmla="*/ 2767124 h 3457369"/>
                <a:gd name="connsiteX14" fmla="*/ 38685 w 7629326"/>
                <a:gd name="connsiteY14" fmla="*/ 1772895 h 3457369"/>
                <a:gd name="connsiteX0" fmla="*/ 53406 w 7644047"/>
                <a:gd name="connsiteY0" fmla="*/ 1800494 h 3484968"/>
                <a:gd name="connsiteX1" fmla="*/ 1033120 w 7644047"/>
                <a:gd name="connsiteY1" fmla="*/ 44267 h 3484968"/>
                <a:gd name="connsiteX2" fmla="*/ 2600664 w 7644047"/>
                <a:gd name="connsiteY2" fmla="*/ 515979 h 3484968"/>
                <a:gd name="connsiteX3" fmla="*/ 3689234 w 7644047"/>
                <a:gd name="connsiteY3" fmla="*/ 385351 h 3484968"/>
                <a:gd name="connsiteX4" fmla="*/ 4371406 w 7644047"/>
                <a:gd name="connsiteY4" fmla="*/ 958666 h 3484968"/>
                <a:gd name="connsiteX5" fmla="*/ 7245234 w 7644047"/>
                <a:gd name="connsiteY5" fmla="*/ 886094 h 3484968"/>
                <a:gd name="connsiteX6" fmla="*/ 7586320 w 7644047"/>
                <a:gd name="connsiteY6" fmla="*/ 1357809 h 3484968"/>
                <a:gd name="connsiteX7" fmla="*/ 7397634 w 7644047"/>
                <a:gd name="connsiteY7" fmla="*/ 2547980 h 3484968"/>
                <a:gd name="connsiteX8" fmla="*/ 5307577 w 7644047"/>
                <a:gd name="connsiteY8" fmla="*/ 2410094 h 3484968"/>
                <a:gd name="connsiteX9" fmla="*/ 4160949 w 7644047"/>
                <a:gd name="connsiteY9" fmla="*/ 2235923 h 3484968"/>
                <a:gd name="connsiteX10" fmla="*/ 3369920 w 7644047"/>
                <a:gd name="connsiteY10" fmla="*/ 3193866 h 3484968"/>
                <a:gd name="connsiteX11" fmla="*/ 2542606 w 7644047"/>
                <a:gd name="connsiteY11" fmla="*/ 2939866 h 3484968"/>
                <a:gd name="connsiteX12" fmla="*/ 1265349 w 7644047"/>
                <a:gd name="connsiteY12" fmla="*/ 3484151 h 3484968"/>
                <a:gd name="connsiteX13" fmla="*/ 249349 w 7644047"/>
                <a:gd name="connsiteY13" fmla="*/ 2794723 h 3484968"/>
                <a:gd name="connsiteX14" fmla="*/ 53406 w 7644047"/>
                <a:gd name="connsiteY14" fmla="*/ 1800494 h 3484968"/>
                <a:gd name="connsiteX0" fmla="*/ 22069 w 7612710"/>
                <a:gd name="connsiteY0" fmla="*/ 1800494 h 3484968"/>
                <a:gd name="connsiteX1" fmla="*/ 1001783 w 7612710"/>
                <a:gd name="connsiteY1" fmla="*/ 44267 h 3484968"/>
                <a:gd name="connsiteX2" fmla="*/ 2569327 w 7612710"/>
                <a:gd name="connsiteY2" fmla="*/ 515979 h 3484968"/>
                <a:gd name="connsiteX3" fmla="*/ 3657897 w 7612710"/>
                <a:gd name="connsiteY3" fmla="*/ 385351 h 3484968"/>
                <a:gd name="connsiteX4" fmla="*/ 4340069 w 7612710"/>
                <a:gd name="connsiteY4" fmla="*/ 958666 h 3484968"/>
                <a:gd name="connsiteX5" fmla="*/ 7213897 w 7612710"/>
                <a:gd name="connsiteY5" fmla="*/ 886094 h 3484968"/>
                <a:gd name="connsiteX6" fmla="*/ 7554983 w 7612710"/>
                <a:gd name="connsiteY6" fmla="*/ 1357809 h 3484968"/>
                <a:gd name="connsiteX7" fmla="*/ 7366297 w 7612710"/>
                <a:gd name="connsiteY7" fmla="*/ 2547980 h 3484968"/>
                <a:gd name="connsiteX8" fmla="*/ 5276240 w 7612710"/>
                <a:gd name="connsiteY8" fmla="*/ 2410094 h 3484968"/>
                <a:gd name="connsiteX9" fmla="*/ 4129612 w 7612710"/>
                <a:gd name="connsiteY9" fmla="*/ 2235923 h 3484968"/>
                <a:gd name="connsiteX10" fmla="*/ 3338583 w 7612710"/>
                <a:gd name="connsiteY10" fmla="*/ 3193866 h 3484968"/>
                <a:gd name="connsiteX11" fmla="*/ 2511269 w 7612710"/>
                <a:gd name="connsiteY11" fmla="*/ 2939866 h 3484968"/>
                <a:gd name="connsiteX12" fmla="*/ 1234012 w 7612710"/>
                <a:gd name="connsiteY12" fmla="*/ 3484151 h 3484968"/>
                <a:gd name="connsiteX13" fmla="*/ 392183 w 7612710"/>
                <a:gd name="connsiteY13" fmla="*/ 2765694 h 3484968"/>
                <a:gd name="connsiteX14" fmla="*/ 22069 w 7612710"/>
                <a:gd name="connsiteY14" fmla="*/ 1800494 h 3484968"/>
                <a:gd name="connsiteX0" fmla="*/ 21771 w 7619669"/>
                <a:gd name="connsiteY0" fmla="*/ 1480378 h 3469652"/>
                <a:gd name="connsiteX1" fmla="*/ 1008742 w 7619669"/>
                <a:gd name="connsiteY1" fmla="*/ 28951 h 3469652"/>
                <a:gd name="connsiteX2" fmla="*/ 2576286 w 7619669"/>
                <a:gd name="connsiteY2" fmla="*/ 500663 h 3469652"/>
                <a:gd name="connsiteX3" fmla="*/ 3664856 w 7619669"/>
                <a:gd name="connsiteY3" fmla="*/ 370035 h 3469652"/>
                <a:gd name="connsiteX4" fmla="*/ 4347028 w 7619669"/>
                <a:gd name="connsiteY4" fmla="*/ 943350 h 3469652"/>
                <a:gd name="connsiteX5" fmla="*/ 7220856 w 7619669"/>
                <a:gd name="connsiteY5" fmla="*/ 870778 h 3469652"/>
                <a:gd name="connsiteX6" fmla="*/ 7561942 w 7619669"/>
                <a:gd name="connsiteY6" fmla="*/ 1342493 h 3469652"/>
                <a:gd name="connsiteX7" fmla="*/ 7373256 w 7619669"/>
                <a:gd name="connsiteY7" fmla="*/ 2532664 h 3469652"/>
                <a:gd name="connsiteX8" fmla="*/ 5283199 w 7619669"/>
                <a:gd name="connsiteY8" fmla="*/ 2394778 h 3469652"/>
                <a:gd name="connsiteX9" fmla="*/ 4136571 w 7619669"/>
                <a:gd name="connsiteY9" fmla="*/ 2220607 h 3469652"/>
                <a:gd name="connsiteX10" fmla="*/ 3345542 w 7619669"/>
                <a:gd name="connsiteY10" fmla="*/ 3178550 h 3469652"/>
                <a:gd name="connsiteX11" fmla="*/ 2518228 w 7619669"/>
                <a:gd name="connsiteY11" fmla="*/ 2924550 h 3469652"/>
                <a:gd name="connsiteX12" fmla="*/ 1240971 w 7619669"/>
                <a:gd name="connsiteY12" fmla="*/ 3468835 h 3469652"/>
                <a:gd name="connsiteX13" fmla="*/ 399142 w 7619669"/>
                <a:gd name="connsiteY13" fmla="*/ 2750378 h 3469652"/>
                <a:gd name="connsiteX14" fmla="*/ 21771 w 7619669"/>
                <a:gd name="connsiteY14" fmla="*/ 1480378 h 3469652"/>
                <a:gd name="connsiteX0" fmla="*/ 21771 w 7604153"/>
                <a:gd name="connsiteY0" fmla="*/ 1480378 h 3469652"/>
                <a:gd name="connsiteX1" fmla="*/ 1008742 w 7604153"/>
                <a:gd name="connsiteY1" fmla="*/ 28951 h 3469652"/>
                <a:gd name="connsiteX2" fmla="*/ 2576286 w 7604153"/>
                <a:gd name="connsiteY2" fmla="*/ 500663 h 3469652"/>
                <a:gd name="connsiteX3" fmla="*/ 3664856 w 7604153"/>
                <a:gd name="connsiteY3" fmla="*/ 370035 h 3469652"/>
                <a:gd name="connsiteX4" fmla="*/ 4347028 w 7604153"/>
                <a:gd name="connsiteY4" fmla="*/ 943350 h 3469652"/>
                <a:gd name="connsiteX5" fmla="*/ 7220856 w 7604153"/>
                <a:gd name="connsiteY5" fmla="*/ 870778 h 3469652"/>
                <a:gd name="connsiteX6" fmla="*/ 7561942 w 7604153"/>
                <a:gd name="connsiteY6" fmla="*/ 1342493 h 3469652"/>
                <a:gd name="connsiteX7" fmla="*/ 7111999 w 7604153"/>
                <a:gd name="connsiteY7" fmla="*/ 2322207 h 3469652"/>
                <a:gd name="connsiteX8" fmla="*/ 5283199 w 7604153"/>
                <a:gd name="connsiteY8" fmla="*/ 2394778 h 3469652"/>
                <a:gd name="connsiteX9" fmla="*/ 4136571 w 7604153"/>
                <a:gd name="connsiteY9" fmla="*/ 2220607 h 3469652"/>
                <a:gd name="connsiteX10" fmla="*/ 3345542 w 7604153"/>
                <a:gd name="connsiteY10" fmla="*/ 3178550 h 3469652"/>
                <a:gd name="connsiteX11" fmla="*/ 2518228 w 7604153"/>
                <a:gd name="connsiteY11" fmla="*/ 2924550 h 3469652"/>
                <a:gd name="connsiteX12" fmla="*/ 1240971 w 7604153"/>
                <a:gd name="connsiteY12" fmla="*/ 3468835 h 3469652"/>
                <a:gd name="connsiteX13" fmla="*/ 399142 w 7604153"/>
                <a:gd name="connsiteY13" fmla="*/ 2750378 h 3469652"/>
                <a:gd name="connsiteX14" fmla="*/ 21771 w 7604153"/>
                <a:gd name="connsiteY14" fmla="*/ 1480378 h 3469652"/>
                <a:gd name="connsiteX0" fmla="*/ 21771 w 7604153"/>
                <a:gd name="connsiteY0" fmla="*/ 1480378 h 3469652"/>
                <a:gd name="connsiteX1" fmla="*/ 1008742 w 7604153"/>
                <a:gd name="connsiteY1" fmla="*/ 28951 h 3469652"/>
                <a:gd name="connsiteX2" fmla="*/ 2576286 w 7604153"/>
                <a:gd name="connsiteY2" fmla="*/ 500663 h 3469652"/>
                <a:gd name="connsiteX3" fmla="*/ 3664856 w 7604153"/>
                <a:gd name="connsiteY3" fmla="*/ 370035 h 3469652"/>
                <a:gd name="connsiteX4" fmla="*/ 4347028 w 7604153"/>
                <a:gd name="connsiteY4" fmla="*/ 943350 h 3469652"/>
                <a:gd name="connsiteX5" fmla="*/ 7220856 w 7604153"/>
                <a:gd name="connsiteY5" fmla="*/ 870778 h 3469652"/>
                <a:gd name="connsiteX6" fmla="*/ 7561942 w 7604153"/>
                <a:gd name="connsiteY6" fmla="*/ 1342493 h 3469652"/>
                <a:gd name="connsiteX7" fmla="*/ 7111999 w 7604153"/>
                <a:gd name="connsiteY7" fmla="*/ 2322207 h 3469652"/>
                <a:gd name="connsiteX8" fmla="*/ 5558972 w 7604153"/>
                <a:gd name="connsiteY8" fmla="*/ 2148036 h 3469652"/>
                <a:gd name="connsiteX9" fmla="*/ 5283199 w 7604153"/>
                <a:gd name="connsiteY9" fmla="*/ 2394778 h 3469652"/>
                <a:gd name="connsiteX10" fmla="*/ 4136571 w 7604153"/>
                <a:gd name="connsiteY10" fmla="*/ 2220607 h 3469652"/>
                <a:gd name="connsiteX11" fmla="*/ 3345542 w 7604153"/>
                <a:gd name="connsiteY11" fmla="*/ 3178550 h 3469652"/>
                <a:gd name="connsiteX12" fmla="*/ 2518228 w 7604153"/>
                <a:gd name="connsiteY12" fmla="*/ 2924550 h 3469652"/>
                <a:gd name="connsiteX13" fmla="*/ 1240971 w 7604153"/>
                <a:gd name="connsiteY13" fmla="*/ 3468835 h 3469652"/>
                <a:gd name="connsiteX14" fmla="*/ 399142 w 7604153"/>
                <a:gd name="connsiteY14" fmla="*/ 2750378 h 3469652"/>
                <a:gd name="connsiteX15" fmla="*/ 21771 w 7604153"/>
                <a:gd name="connsiteY15" fmla="*/ 1480378 h 3469652"/>
                <a:gd name="connsiteX0" fmla="*/ 21771 w 7604153"/>
                <a:gd name="connsiteY0" fmla="*/ 1480378 h 3469652"/>
                <a:gd name="connsiteX1" fmla="*/ 1008742 w 7604153"/>
                <a:gd name="connsiteY1" fmla="*/ 28951 h 3469652"/>
                <a:gd name="connsiteX2" fmla="*/ 2576286 w 7604153"/>
                <a:gd name="connsiteY2" fmla="*/ 500663 h 3469652"/>
                <a:gd name="connsiteX3" fmla="*/ 3664856 w 7604153"/>
                <a:gd name="connsiteY3" fmla="*/ 370035 h 3469652"/>
                <a:gd name="connsiteX4" fmla="*/ 4347028 w 7604153"/>
                <a:gd name="connsiteY4" fmla="*/ 943350 h 3469652"/>
                <a:gd name="connsiteX5" fmla="*/ 7220856 w 7604153"/>
                <a:gd name="connsiteY5" fmla="*/ 870778 h 3469652"/>
                <a:gd name="connsiteX6" fmla="*/ 7561942 w 7604153"/>
                <a:gd name="connsiteY6" fmla="*/ 1342493 h 3469652"/>
                <a:gd name="connsiteX7" fmla="*/ 7111999 w 7604153"/>
                <a:gd name="connsiteY7" fmla="*/ 2322207 h 3469652"/>
                <a:gd name="connsiteX8" fmla="*/ 5558972 w 7604153"/>
                <a:gd name="connsiteY8" fmla="*/ 2148036 h 3469652"/>
                <a:gd name="connsiteX9" fmla="*/ 5101770 w 7604153"/>
                <a:gd name="connsiteY9" fmla="*/ 2191578 h 3469652"/>
                <a:gd name="connsiteX10" fmla="*/ 4136571 w 7604153"/>
                <a:gd name="connsiteY10" fmla="*/ 2220607 h 3469652"/>
                <a:gd name="connsiteX11" fmla="*/ 3345542 w 7604153"/>
                <a:gd name="connsiteY11" fmla="*/ 3178550 h 3469652"/>
                <a:gd name="connsiteX12" fmla="*/ 2518228 w 7604153"/>
                <a:gd name="connsiteY12" fmla="*/ 2924550 h 3469652"/>
                <a:gd name="connsiteX13" fmla="*/ 1240971 w 7604153"/>
                <a:gd name="connsiteY13" fmla="*/ 3468835 h 3469652"/>
                <a:gd name="connsiteX14" fmla="*/ 399142 w 7604153"/>
                <a:gd name="connsiteY14" fmla="*/ 2750378 h 3469652"/>
                <a:gd name="connsiteX15" fmla="*/ 21771 w 7604153"/>
                <a:gd name="connsiteY15" fmla="*/ 1480378 h 3469652"/>
                <a:gd name="connsiteX0" fmla="*/ 32359 w 7614741"/>
                <a:gd name="connsiteY0" fmla="*/ 1543571 h 3532845"/>
                <a:gd name="connsiteX1" fmla="*/ 1208016 w 7614741"/>
                <a:gd name="connsiteY1" fmla="*/ 26830 h 3532845"/>
                <a:gd name="connsiteX2" fmla="*/ 2586874 w 7614741"/>
                <a:gd name="connsiteY2" fmla="*/ 563856 h 3532845"/>
                <a:gd name="connsiteX3" fmla="*/ 3675444 w 7614741"/>
                <a:gd name="connsiteY3" fmla="*/ 433228 h 3532845"/>
                <a:gd name="connsiteX4" fmla="*/ 4357616 w 7614741"/>
                <a:gd name="connsiteY4" fmla="*/ 1006543 h 3532845"/>
                <a:gd name="connsiteX5" fmla="*/ 7231444 w 7614741"/>
                <a:gd name="connsiteY5" fmla="*/ 933971 h 3532845"/>
                <a:gd name="connsiteX6" fmla="*/ 7572530 w 7614741"/>
                <a:gd name="connsiteY6" fmla="*/ 1405686 h 3532845"/>
                <a:gd name="connsiteX7" fmla="*/ 7122587 w 7614741"/>
                <a:gd name="connsiteY7" fmla="*/ 2385400 h 3532845"/>
                <a:gd name="connsiteX8" fmla="*/ 5569560 w 7614741"/>
                <a:gd name="connsiteY8" fmla="*/ 2211229 h 3532845"/>
                <a:gd name="connsiteX9" fmla="*/ 5112358 w 7614741"/>
                <a:gd name="connsiteY9" fmla="*/ 2254771 h 3532845"/>
                <a:gd name="connsiteX10" fmla="*/ 4147159 w 7614741"/>
                <a:gd name="connsiteY10" fmla="*/ 2283800 h 3532845"/>
                <a:gd name="connsiteX11" fmla="*/ 3356130 w 7614741"/>
                <a:gd name="connsiteY11" fmla="*/ 3241743 h 3532845"/>
                <a:gd name="connsiteX12" fmla="*/ 2528816 w 7614741"/>
                <a:gd name="connsiteY12" fmla="*/ 2987743 h 3532845"/>
                <a:gd name="connsiteX13" fmla="*/ 1251559 w 7614741"/>
                <a:gd name="connsiteY13" fmla="*/ 3532028 h 3532845"/>
                <a:gd name="connsiteX14" fmla="*/ 409730 w 7614741"/>
                <a:gd name="connsiteY14" fmla="*/ 2813571 h 3532845"/>
                <a:gd name="connsiteX15" fmla="*/ 32359 w 7614741"/>
                <a:gd name="connsiteY15" fmla="*/ 1543571 h 3532845"/>
                <a:gd name="connsiteX0" fmla="*/ 30600 w 7642011"/>
                <a:gd name="connsiteY0" fmla="*/ 1271494 h 3522025"/>
                <a:gd name="connsiteX1" fmla="*/ 1235286 w 7642011"/>
                <a:gd name="connsiteY1" fmla="*/ 16010 h 3522025"/>
                <a:gd name="connsiteX2" fmla="*/ 2614144 w 7642011"/>
                <a:gd name="connsiteY2" fmla="*/ 553036 h 3522025"/>
                <a:gd name="connsiteX3" fmla="*/ 3702714 w 7642011"/>
                <a:gd name="connsiteY3" fmla="*/ 422408 h 3522025"/>
                <a:gd name="connsiteX4" fmla="*/ 4384886 w 7642011"/>
                <a:gd name="connsiteY4" fmla="*/ 995723 h 3522025"/>
                <a:gd name="connsiteX5" fmla="*/ 7258714 w 7642011"/>
                <a:gd name="connsiteY5" fmla="*/ 923151 h 3522025"/>
                <a:gd name="connsiteX6" fmla="*/ 7599800 w 7642011"/>
                <a:gd name="connsiteY6" fmla="*/ 1394866 h 3522025"/>
                <a:gd name="connsiteX7" fmla="*/ 7149857 w 7642011"/>
                <a:gd name="connsiteY7" fmla="*/ 2374580 h 3522025"/>
                <a:gd name="connsiteX8" fmla="*/ 5596830 w 7642011"/>
                <a:gd name="connsiteY8" fmla="*/ 2200409 h 3522025"/>
                <a:gd name="connsiteX9" fmla="*/ 5139628 w 7642011"/>
                <a:gd name="connsiteY9" fmla="*/ 2243951 h 3522025"/>
                <a:gd name="connsiteX10" fmla="*/ 4174429 w 7642011"/>
                <a:gd name="connsiteY10" fmla="*/ 2272980 h 3522025"/>
                <a:gd name="connsiteX11" fmla="*/ 3383400 w 7642011"/>
                <a:gd name="connsiteY11" fmla="*/ 3230923 h 3522025"/>
                <a:gd name="connsiteX12" fmla="*/ 2556086 w 7642011"/>
                <a:gd name="connsiteY12" fmla="*/ 2976923 h 3522025"/>
                <a:gd name="connsiteX13" fmla="*/ 1278829 w 7642011"/>
                <a:gd name="connsiteY13" fmla="*/ 3521208 h 3522025"/>
                <a:gd name="connsiteX14" fmla="*/ 437000 w 7642011"/>
                <a:gd name="connsiteY14" fmla="*/ 2802751 h 3522025"/>
                <a:gd name="connsiteX15" fmla="*/ 30600 w 7642011"/>
                <a:gd name="connsiteY15" fmla="*/ 1271494 h 3522025"/>
                <a:gd name="connsiteX0" fmla="*/ 56413 w 7667824"/>
                <a:gd name="connsiteY0" fmla="*/ 1271494 h 3522025"/>
                <a:gd name="connsiteX1" fmla="*/ 1261099 w 7667824"/>
                <a:gd name="connsiteY1" fmla="*/ 16010 h 3522025"/>
                <a:gd name="connsiteX2" fmla="*/ 2639957 w 7667824"/>
                <a:gd name="connsiteY2" fmla="*/ 553036 h 3522025"/>
                <a:gd name="connsiteX3" fmla="*/ 3728527 w 7667824"/>
                <a:gd name="connsiteY3" fmla="*/ 422408 h 3522025"/>
                <a:gd name="connsiteX4" fmla="*/ 4410699 w 7667824"/>
                <a:gd name="connsiteY4" fmla="*/ 995723 h 3522025"/>
                <a:gd name="connsiteX5" fmla="*/ 7284527 w 7667824"/>
                <a:gd name="connsiteY5" fmla="*/ 923151 h 3522025"/>
                <a:gd name="connsiteX6" fmla="*/ 7625613 w 7667824"/>
                <a:gd name="connsiteY6" fmla="*/ 1394866 h 3522025"/>
                <a:gd name="connsiteX7" fmla="*/ 7175670 w 7667824"/>
                <a:gd name="connsiteY7" fmla="*/ 2374580 h 3522025"/>
                <a:gd name="connsiteX8" fmla="*/ 5622643 w 7667824"/>
                <a:gd name="connsiteY8" fmla="*/ 2200409 h 3522025"/>
                <a:gd name="connsiteX9" fmla="*/ 5165441 w 7667824"/>
                <a:gd name="connsiteY9" fmla="*/ 2243951 h 3522025"/>
                <a:gd name="connsiteX10" fmla="*/ 4200242 w 7667824"/>
                <a:gd name="connsiteY10" fmla="*/ 2272980 h 3522025"/>
                <a:gd name="connsiteX11" fmla="*/ 3409213 w 7667824"/>
                <a:gd name="connsiteY11" fmla="*/ 3230923 h 3522025"/>
                <a:gd name="connsiteX12" fmla="*/ 2581899 w 7667824"/>
                <a:gd name="connsiteY12" fmla="*/ 2976923 h 3522025"/>
                <a:gd name="connsiteX13" fmla="*/ 1304642 w 7667824"/>
                <a:gd name="connsiteY13" fmla="*/ 3521208 h 3522025"/>
                <a:gd name="connsiteX14" fmla="*/ 310413 w 7667824"/>
                <a:gd name="connsiteY14" fmla="*/ 2802751 h 3522025"/>
                <a:gd name="connsiteX15" fmla="*/ 56413 w 7667824"/>
                <a:gd name="connsiteY15" fmla="*/ 1271494 h 3522025"/>
                <a:gd name="connsiteX0" fmla="*/ 56413 w 7667824"/>
                <a:gd name="connsiteY0" fmla="*/ 1278860 h 3529391"/>
                <a:gd name="connsiteX1" fmla="*/ 1261099 w 7667824"/>
                <a:gd name="connsiteY1" fmla="*/ 23376 h 3529391"/>
                <a:gd name="connsiteX2" fmla="*/ 2610928 w 7667824"/>
                <a:gd name="connsiteY2" fmla="*/ 458802 h 3529391"/>
                <a:gd name="connsiteX3" fmla="*/ 3728527 w 7667824"/>
                <a:gd name="connsiteY3" fmla="*/ 429774 h 3529391"/>
                <a:gd name="connsiteX4" fmla="*/ 4410699 w 7667824"/>
                <a:gd name="connsiteY4" fmla="*/ 1003089 h 3529391"/>
                <a:gd name="connsiteX5" fmla="*/ 7284527 w 7667824"/>
                <a:gd name="connsiteY5" fmla="*/ 930517 h 3529391"/>
                <a:gd name="connsiteX6" fmla="*/ 7625613 w 7667824"/>
                <a:gd name="connsiteY6" fmla="*/ 1402232 h 3529391"/>
                <a:gd name="connsiteX7" fmla="*/ 7175670 w 7667824"/>
                <a:gd name="connsiteY7" fmla="*/ 2381946 h 3529391"/>
                <a:gd name="connsiteX8" fmla="*/ 5622643 w 7667824"/>
                <a:gd name="connsiteY8" fmla="*/ 2207775 h 3529391"/>
                <a:gd name="connsiteX9" fmla="*/ 5165441 w 7667824"/>
                <a:gd name="connsiteY9" fmla="*/ 2251317 h 3529391"/>
                <a:gd name="connsiteX10" fmla="*/ 4200242 w 7667824"/>
                <a:gd name="connsiteY10" fmla="*/ 2280346 h 3529391"/>
                <a:gd name="connsiteX11" fmla="*/ 3409213 w 7667824"/>
                <a:gd name="connsiteY11" fmla="*/ 3238289 h 3529391"/>
                <a:gd name="connsiteX12" fmla="*/ 2581899 w 7667824"/>
                <a:gd name="connsiteY12" fmla="*/ 2984289 h 3529391"/>
                <a:gd name="connsiteX13" fmla="*/ 1304642 w 7667824"/>
                <a:gd name="connsiteY13" fmla="*/ 3528574 h 3529391"/>
                <a:gd name="connsiteX14" fmla="*/ 310413 w 7667824"/>
                <a:gd name="connsiteY14" fmla="*/ 2810117 h 3529391"/>
                <a:gd name="connsiteX15" fmla="*/ 56413 w 7667824"/>
                <a:gd name="connsiteY15" fmla="*/ 1278860 h 352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667824" h="3529391">
                  <a:moveTo>
                    <a:pt x="56413" y="1278860"/>
                  </a:moveTo>
                  <a:cubicBezTo>
                    <a:pt x="214861" y="814403"/>
                    <a:pt x="835347" y="160052"/>
                    <a:pt x="1261099" y="23376"/>
                  </a:cubicBezTo>
                  <a:cubicBezTo>
                    <a:pt x="1686852" y="-113300"/>
                    <a:pt x="2199690" y="391069"/>
                    <a:pt x="2610928" y="458802"/>
                  </a:cubicBezTo>
                  <a:cubicBezTo>
                    <a:pt x="3022166" y="526535"/>
                    <a:pt x="3428565" y="339059"/>
                    <a:pt x="3728527" y="429774"/>
                  </a:cubicBezTo>
                  <a:cubicBezTo>
                    <a:pt x="4028489" y="520489"/>
                    <a:pt x="3818032" y="919632"/>
                    <a:pt x="4410699" y="1003089"/>
                  </a:cubicBezTo>
                  <a:cubicBezTo>
                    <a:pt x="5003366" y="1086546"/>
                    <a:pt x="6748708" y="863993"/>
                    <a:pt x="7284527" y="930517"/>
                  </a:cubicBezTo>
                  <a:cubicBezTo>
                    <a:pt x="7820346" y="997041"/>
                    <a:pt x="7643756" y="1160327"/>
                    <a:pt x="7625613" y="1402232"/>
                  </a:cubicBezTo>
                  <a:cubicBezTo>
                    <a:pt x="7607470" y="1644137"/>
                    <a:pt x="7509498" y="2247689"/>
                    <a:pt x="7175670" y="2381946"/>
                  </a:cubicBezTo>
                  <a:cubicBezTo>
                    <a:pt x="6841842" y="2516203"/>
                    <a:pt x="5927443" y="2195680"/>
                    <a:pt x="5622643" y="2207775"/>
                  </a:cubicBezTo>
                  <a:cubicBezTo>
                    <a:pt x="5317843" y="2219870"/>
                    <a:pt x="5402508" y="2239222"/>
                    <a:pt x="5165441" y="2251317"/>
                  </a:cubicBezTo>
                  <a:cubicBezTo>
                    <a:pt x="4928374" y="2263412"/>
                    <a:pt x="4492947" y="2115851"/>
                    <a:pt x="4200242" y="2280346"/>
                  </a:cubicBezTo>
                  <a:cubicBezTo>
                    <a:pt x="3907537" y="2444841"/>
                    <a:pt x="3678937" y="3120965"/>
                    <a:pt x="3409213" y="3238289"/>
                  </a:cubicBezTo>
                  <a:cubicBezTo>
                    <a:pt x="3139489" y="3355613"/>
                    <a:pt x="2932661" y="2935908"/>
                    <a:pt x="2581899" y="2984289"/>
                  </a:cubicBezTo>
                  <a:cubicBezTo>
                    <a:pt x="2231137" y="3032670"/>
                    <a:pt x="1686851" y="3552764"/>
                    <a:pt x="1304642" y="3528574"/>
                  </a:cubicBezTo>
                  <a:cubicBezTo>
                    <a:pt x="922433" y="3504384"/>
                    <a:pt x="518451" y="3185069"/>
                    <a:pt x="310413" y="2810117"/>
                  </a:cubicBezTo>
                  <a:cubicBezTo>
                    <a:pt x="102375" y="2435165"/>
                    <a:pt x="-102035" y="1743317"/>
                    <a:pt x="56413" y="12788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Gibson Lucill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750" b="92250" l="2525" r="93434">
                          <a14:foregroundMark x1="9091" y1="29500" x2="9091" y2="29500"/>
                          <a14:foregroundMark x1="9091" y1="39000" x2="9091" y2="39000"/>
                          <a14:foregroundMark x1="7374" y1="45750" x2="7374" y2="45750"/>
                          <a14:foregroundMark x1="4141" y1="51000" x2="4141" y2="51000"/>
                          <a14:foregroundMark x1="21616" y1="91750" x2="21616" y2="91750"/>
                          <a14:foregroundMark x1="13434" y1="92250" x2="13434" y2="92250"/>
                          <a14:foregroundMark x1="92222" y1="50000" x2="92222" y2="50000"/>
                          <a14:foregroundMark x1="86869" y1="38750" x2="86869" y2="38750"/>
                          <a14:foregroundMark x1="89899" y1="39750" x2="89899" y2="39750"/>
                          <a14:foregroundMark x1="90101" y1="39750" x2="90101" y2="39750"/>
                          <a14:foregroundMark x1="93636" y1="38500" x2="93636" y2="38500"/>
                          <a14:foregroundMark x1="90101" y1="38500" x2="90101" y2="38500"/>
                          <a14:foregroundMark x1="93838" y1="60250" x2="93838" y2="60250"/>
                          <a14:foregroundMark x1="90303" y1="61000" x2="90303" y2="61000"/>
                          <a14:foregroundMark x1="86465" y1="59250" x2="86465" y2="59250"/>
                          <a14:foregroundMark x1="86465" y1="61500" x2="86465" y2="61500"/>
                          <a14:foregroundMark x1="42020" y1="80250" x2="42020" y2="80250"/>
                          <a14:foregroundMark x1="18586" y1="7750" x2="18586" y2="7750"/>
                          <a14:foregroundMark x1="8889" y1="85750" x2="8889" y2="85750"/>
                          <a14:foregroundMark x1="10202" y1="89500" x2="10202" y2="89500"/>
                          <a14:foregroundMark x1="7172" y1="82500" x2="7172" y2="82500"/>
                          <a14:foregroundMark x1="3333" y1="48250" x2="3333" y2="48250"/>
                          <a14:foregroundMark x1="2929" y1="48750" x2="2929" y2="48750"/>
                          <a14:foregroundMark x1="2525" y1="50000" x2="2525" y2="5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675" y="2113056"/>
              <a:ext cx="6870023" cy="2775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461473" y="69220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harp</a:t>
            </a:r>
            <a:r>
              <a:rPr lang="en-US" sz="3200" dirty="0"/>
              <a:t> ~ </a:t>
            </a:r>
            <a:r>
              <a:rPr lang="en-US" sz="3200" i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kinnowr</a:t>
            </a:r>
            <a:endParaRPr lang="en-US" sz="496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31-33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3943" y="1221978"/>
            <a:ext cx="7979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>
              <a:buFont typeface="Arial" panose="020B0604020202020204" pitchFamily="34" charset="0"/>
              <a:buChar char="•"/>
            </a:pPr>
            <a:r>
              <a:rPr lang="en-US" sz="3200" dirty="0"/>
              <a:t> LXX ~ </a:t>
            </a:r>
            <a:r>
              <a:rPr lang="en-US" sz="3200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kithara</a:t>
            </a:r>
            <a:r>
              <a:rPr lang="en-US" sz="3200" dirty="0"/>
              <a:t> – </a:t>
            </a:r>
            <a:r>
              <a:rPr lang="en-US" sz="3200" i="1" dirty="0"/>
              <a:t>guitar</a:t>
            </a:r>
            <a:endParaRPr lang="en-US" sz="3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746748">
            <a:off x="4790003" y="3384596"/>
            <a:ext cx="3185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Vladimir Script" panose="03050402040407070305" pitchFamily="66" charset="0"/>
              </a:rPr>
              <a:t>Lucille</a:t>
            </a:r>
          </a:p>
        </p:txBody>
      </p:sp>
    </p:spTree>
    <p:extLst>
      <p:ext uri="{BB962C8B-B14F-4D97-AF65-F5344CB8AC3E}">
        <p14:creationId xmlns:p14="http://schemas.microsoft.com/office/powerpoint/2010/main" val="77427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vv. 1-8 ~ Trust and trials</a:t>
            </a:r>
            <a:endParaRPr lang="en-US" sz="4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31-33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7946" y="1214716"/>
            <a:ext cx="7481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vv. 9-18 ~ Overcoming trials through trust</a:t>
            </a:r>
            <a:endParaRPr lang="en-US" sz="7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80412" y="1737225"/>
            <a:ext cx="6801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vv. 9-18 ~ A triumphant trust</a:t>
            </a:r>
            <a:endParaRPr lang="en-US" sz="7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49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31-33</a:t>
            </a:r>
          </a:p>
        </p:txBody>
      </p:sp>
    </p:spTree>
    <p:extLst>
      <p:ext uri="{BB962C8B-B14F-4D97-AF65-F5344CB8AC3E}">
        <p14:creationId xmlns:p14="http://schemas.microsoft.com/office/powerpoint/2010/main" val="197403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shout of joy </a:t>
            </a:r>
            <a:r>
              <a:rPr lang="en-US" sz="3200" dirty="0"/>
              <a:t>~ KJV,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loud noise</a:t>
            </a:r>
            <a:endParaRPr lang="en-US" sz="1028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31-33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3943" y="1221978"/>
            <a:ext cx="79798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i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teruw’ah</a:t>
            </a:r>
            <a:r>
              <a:rPr lang="en-US" sz="3200" dirty="0"/>
              <a:t> ~ sometimes translated </a:t>
            </a:r>
            <a:r>
              <a:rPr lang="en-US" sz="3200" i="1" dirty="0"/>
              <a:t>alarm, blast, signal</a:t>
            </a:r>
            <a:endParaRPr lang="en-US" sz="3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2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31-33</a:t>
            </a:r>
          </a:p>
        </p:txBody>
      </p:sp>
    </p:spTree>
    <p:extLst>
      <p:ext uri="{BB962C8B-B14F-4D97-AF65-F5344CB8AC3E}">
        <p14:creationId xmlns:p14="http://schemas.microsoft.com/office/powerpoint/2010/main" val="179007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C. H. Spurgeon – </a:t>
            </a:r>
            <a:r>
              <a:rPr lang="en-US" sz="3200" dirty="0"/>
              <a:t>“Their persecutions, slanders, falsehoods, are like puff–balls flung against a granite wall—they produce no result at all; for the Lord overrules the evil, and brings good out of it. The cause of God is never in danger: infernal craft is outwitted by infinite wisdom, and satanic malice held in check by boundless power.”</a:t>
            </a:r>
            <a:endParaRPr lang="en-US" sz="48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31-33</a:t>
            </a:r>
          </a:p>
        </p:txBody>
      </p:sp>
    </p:spTree>
    <p:extLst>
      <p:ext uri="{BB962C8B-B14F-4D97-AF65-F5344CB8AC3E}">
        <p14:creationId xmlns:p14="http://schemas.microsoft.com/office/powerpoint/2010/main" val="14958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31-33</a:t>
            </a:r>
          </a:p>
        </p:txBody>
      </p:sp>
    </p:spTree>
    <p:extLst>
      <p:ext uri="{BB962C8B-B14F-4D97-AF65-F5344CB8AC3E}">
        <p14:creationId xmlns:p14="http://schemas.microsoft.com/office/powerpoint/2010/main" val="37520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31-33</a:t>
            </a:r>
          </a:p>
        </p:txBody>
      </p:sp>
    </p:spTree>
    <p:extLst>
      <p:ext uri="{BB962C8B-B14F-4D97-AF65-F5344CB8AC3E}">
        <p14:creationId xmlns:p14="http://schemas.microsoft.com/office/powerpoint/2010/main" val="52246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 Sam. 17:45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… “You come to me with a sword, with a spear, and with a javelin. But I come to you in the name of the LORD of hosts, the God of the armies of Israel, whom you have defied.”</a:t>
            </a:r>
            <a:endParaRPr lang="en-US" sz="48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31-33</a:t>
            </a:r>
          </a:p>
        </p:txBody>
      </p:sp>
    </p:spTree>
    <p:extLst>
      <p:ext uri="{BB962C8B-B14F-4D97-AF65-F5344CB8AC3E}">
        <p14:creationId xmlns:p14="http://schemas.microsoft.com/office/powerpoint/2010/main" val="340981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31-33</a:t>
            </a:r>
          </a:p>
        </p:txBody>
      </p:sp>
    </p:spTree>
    <p:extLst>
      <p:ext uri="{BB962C8B-B14F-4D97-AF65-F5344CB8AC3E}">
        <p14:creationId xmlns:p14="http://schemas.microsoft.com/office/powerpoint/2010/main" val="145784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/>
          <p:cNvSpPr/>
          <p:nvPr/>
        </p:nvSpPr>
        <p:spPr>
          <a:xfrm>
            <a:off x="1619608" y="1190238"/>
            <a:ext cx="1606609" cy="83663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/>
          <p:cNvSpPr/>
          <p:nvPr/>
        </p:nvSpPr>
        <p:spPr>
          <a:xfrm>
            <a:off x="1643187" y="619998"/>
            <a:ext cx="1460554" cy="83663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1473" y="69220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Psalm 32 praises God for forgiveness of sin</a:t>
            </a:r>
            <a:endParaRPr lang="en-US" sz="48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31-33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4219" y="122197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Psalm 51 petitions God for forgiveness of sin</a:t>
            </a:r>
            <a:endParaRPr lang="en-US" sz="48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15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5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31-33</a:t>
            </a:r>
          </a:p>
        </p:txBody>
      </p:sp>
    </p:spTree>
    <p:extLst>
      <p:ext uri="{BB962C8B-B14F-4D97-AF65-F5344CB8AC3E}">
        <p14:creationId xmlns:p14="http://schemas.microsoft.com/office/powerpoint/2010/main" val="92546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Contemplation</a:t>
            </a:r>
            <a:r>
              <a:rPr lang="en-US" sz="3200" dirty="0"/>
              <a:t>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Maskil</a:t>
            </a:r>
            <a:r>
              <a:rPr lang="en-US" sz="3200" dirty="0"/>
              <a:t> (NASB, NIV)</a:t>
            </a:r>
            <a:endParaRPr lang="en-US" sz="72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31-33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3943" y="1221978"/>
            <a:ext cx="7979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3200" dirty="0"/>
              <a:t> Literally, </a:t>
            </a:r>
            <a:r>
              <a:rPr lang="en-US" sz="3200" i="1" dirty="0"/>
              <a:t>an instructive (didactic) poem</a:t>
            </a:r>
            <a:endParaRPr lang="en-US" sz="32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4946" y="1761941"/>
            <a:ext cx="7979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3200" dirty="0"/>
              <a:t> 1</a:t>
            </a:r>
            <a:r>
              <a:rPr lang="en-US" sz="3200" baseline="30000" dirty="0"/>
              <a:t>st</a:t>
            </a:r>
            <a:r>
              <a:rPr lang="en-US" sz="3200" dirty="0"/>
              <a:t> of 13 Maskils in the Psalms</a:t>
            </a:r>
            <a:endParaRPr lang="en-US" sz="48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48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0" grpId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31-33</a:t>
            </a:r>
          </a:p>
        </p:txBody>
      </p:sp>
    </p:spTree>
    <p:extLst>
      <p:ext uri="{BB962C8B-B14F-4D97-AF65-F5344CB8AC3E}">
        <p14:creationId xmlns:p14="http://schemas.microsoft.com/office/powerpoint/2010/main" val="194317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Psalm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salms">
      <a:majorFont>
        <a:latin typeface="Lushlife"/>
        <a:ea typeface=""/>
        <a:cs typeface=""/>
      </a:majorFont>
      <a:minorFont>
        <a:latin typeface="Lushlife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>
            <a:solidFill>
              <a:schemeClr val="bg1"/>
            </a:solidFill>
            <a:latin typeface="Lushlife" panose="000004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7" id="{AA0A4C66-1EE3-4F2D-A793-1E22421EE34F}" vid="{4CC75E1C-A16D-435B-A087-B3D2F2DBC54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Psalms</Template>
  <TotalTime>3172</TotalTime>
  <Words>427</Words>
  <Application>Microsoft Office PowerPoint</Application>
  <PresentationFormat>On-screen Show (4:3)</PresentationFormat>
  <Paragraphs>102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Times New Roman</vt:lpstr>
      <vt:lpstr>Vladimir Script</vt:lpstr>
      <vt:lpstr>Lushlife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7</cp:revision>
  <dcterms:created xsi:type="dcterms:W3CDTF">2017-04-24T16:52:39Z</dcterms:created>
  <dcterms:modified xsi:type="dcterms:W3CDTF">2017-04-26T21:45:11Z</dcterms:modified>
</cp:coreProperties>
</file>