
<file path=[Content_Types].xml><?xml version="1.0" encoding="utf-8"?>
<Types xmlns="http://schemas.openxmlformats.org/package/2006/content-types">
  <Default Extension="png" ContentType="image/png"/>
  <Default Extension="jpeg" ContentType="image/jpeg"/>
  <Default Extension="png&amp;ehk=g9gAuFYnsY1pZosu2OmiTg&amp;r=0&amp;pid=OfficeInsert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png&amp;ehk=ZQcU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85" r:id="rId11"/>
    <p:sldId id="286" r:id="rId12"/>
    <p:sldId id="267" r:id="rId13"/>
    <p:sldId id="268" r:id="rId14"/>
    <p:sldId id="289" r:id="rId15"/>
    <p:sldId id="290" r:id="rId16"/>
    <p:sldId id="287" r:id="rId17"/>
    <p:sldId id="288" r:id="rId18"/>
    <p:sldId id="269" r:id="rId19"/>
    <p:sldId id="271" r:id="rId20"/>
    <p:sldId id="270" r:id="rId21"/>
    <p:sldId id="261" r:id="rId22"/>
    <p:sldId id="272" r:id="rId23"/>
    <p:sldId id="262" r:id="rId24"/>
    <p:sldId id="275" r:id="rId25"/>
    <p:sldId id="276" r:id="rId26"/>
    <p:sldId id="277" r:id="rId27"/>
    <p:sldId id="278" r:id="rId28"/>
    <p:sldId id="279" r:id="rId29"/>
    <p:sldId id="282" r:id="rId30"/>
    <p:sldId id="281" r:id="rId31"/>
    <p:sldId id="280" r:id="rId32"/>
    <p:sldId id="274" r:id="rId33"/>
    <p:sldId id="273" r:id="rId34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46" d="100"/>
          <a:sy n="146" d="100"/>
        </p:scale>
        <p:origin x="-682" y="-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&amp;ehk=g9gAuFYnsY1pZosu2OmiTg&amp;r=0&amp;pid=OfficeInser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7.png&amp;ehk=ZQcU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022" y="2513366"/>
            <a:ext cx="373533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3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Sheol</a:t>
            </a:r>
            <a:r>
              <a:rPr lang="en-US" sz="3200" dirty="0"/>
              <a:t> ~ 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523" y="1207678"/>
            <a:ext cx="800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/>
              <a:t> 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003" y="1723151"/>
            <a:ext cx="800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/>
              <a:t> NASB footnote ~ </a:t>
            </a:r>
            <a:r>
              <a:rPr lang="en-US" sz="3200" i="1" dirty="0"/>
              <a:t>the nether world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4998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119:105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Your word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 lamp to my feet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a light to my path.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547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6192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of Your eye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little man of the eye</a:t>
            </a:r>
            <a:endParaRPr lang="en-US" sz="10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isiopolis.files.wordpress.com/2015/08/shelbirteye_goo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7" y="1236429"/>
            <a:ext cx="7454249" cy="4969499"/>
          </a:xfrm>
          <a:prstGeom prst="rect">
            <a:avLst/>
          </a:prstGeom>
          <a:noFill/>
          <a:effectLst>
            <a:outerShdw blurRad="127000" dist="317500" dir="5400000" sx="97000" sy="97000" algn="t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701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are enclosed in their own fat:</a:t>
            </a:r>
            <a:endParaRPr lang="en-US" sz="1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351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586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“To behold God’s face and to be changed by that vision into his image, so as to partake in his righteousness, this is my noble ambition; and in the prospect of this I cheerfully waive all my present enjoyments. My satisfaction is to come; I do not look for it as yet. I shall sleep awhile, but I shall wake at the sound of the trumpet; wake to everlasting joy, because I arise in thy likeness, O my God and King! Glimpses of glory good men have here below to stay their sacred hunger, but the full feast awaits them in the upper skies. Compared</a:t>
            </a:r>
            <a:endParaRPr lang="en-US" sz="3200" dirty="0"/>
          </a:p>
          <a:p>
            <a:r>
              <a:rPr lang="en-US" sz="3200" dirty="0"/>
              <a:t>with this deep, ineffable, eternal fullness of delight,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5131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the joys of the </a:t>
            </a:r>
            <a:r>
              <a:rPr lang="en-US" sz="3200" dirty="0" err="1"/>
              <a:t>worldling</a:t>
            </a:r>
            <a:r>
              <a:rPr lang="en-US" sz="3200" dirty="0"/>
              <a:t> are as a glowworm to the sun, or the drop of a bucket to the ocean.”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42247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Michtam</a:t>
            </a:r>
            <a:r>
              <a:rPr lang="en-US" sz="3200" dirty="0"/>
              <a:t> ~ technical musical term found in 6 Psalms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171" y="1211948"/>
            <a:ext cx="80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From a root meaning </a:t>
            </a:r>
            <a:r>
              <a:rPr lang="en-US" sz="3200" i="1" dirty="0">
                <a:latin typeface="+mj-lt"/>
              </a:rPr>
              <a:t>“to mark”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271" y="1724633"/>
            <a:ext cx="80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/>
              <a:t>A Messianic Psalm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7864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33564" y="637471"/>
            <a:ext cx="5886807" cy="5825488"/>
            <a:chOff x="1733564" y="637471"/>
            <a:chExt cx="5886807" cy="5825488"/>
          </a:xfrm>
        </p:grpSpPr>
        <p:pic>
          <p:nvPicPr>
            <p:cNvPr id="18" name="Picture 17" descr="&lt;strong&gt;CD&lt;/strong&gt; / DVD by Chrisdesig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564" y="637471"/>
              <a:ext cx="5886807" cy="5825488"/>
            </a:xfrm>
            <a:prstGeom prst="rect">
              <a:avLst/>
            </a:prstGeom>
          </p:spPr>
        </p:pic>
        <p:pic>
          <p:nvPicPr>
            <p:cNvPr id="20" name="Picture 19" descr="Description &lt;strong&gt;CD&lt;/strong&gt;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233" y="4506527"/>
              <a:ext cx="634076" cy="30696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69677" y="4888523"/>
              <a:ext cx="2373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Psalms of David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29506" y="856944"/>
            <a:ext cx="5319640" cy="505871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447089"/>
                <a:gd name="adj2" fmla="val 40743"/>
              </a:avLst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Chief Musician. A Psalm of David The Servant of the </a:t>
            </a:r>
            <a:r>
              <a:rPr lang="en-US" cap="smal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Who Spoke to the </a:t>
            </a:r>
            <a:r>
              <a:rPr lang="en-US" cap="smal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Words of This Song on the Day that the </a:t>
            </a:r>
            <a:r>
              <a:rPr lang="en-US" cap="smal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Him from the Hand of All His Enemies and from the Hand of Saul. And He Said: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8000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(Yahweh) ~ 19x in this Psalm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015" y="121613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with 2 Sam. 22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7189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love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racham</a:t>
            </a:r>
            <a:r>
              <a:rPr lang="en-US" sz="3200" dirty="0"/>
              <a:t> – usually translated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mercy</a:t>
            </a:r>
            <a:r>
              <a:rPr lang="en-US" sz="3200" dirty="0"/>
              <a:t> or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compassionate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2889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1694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rock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</a:t>
            </a:r>
            <a:r>
              <a:rPr lang="en-US" sz="3200" dirty="0"/>
              <a:t>;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strength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tsur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171" y="1211948"/>
            <a:ext cx="80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Both mean “rock”</a:t>
            </a:r>
          </a:p>
        </p:txBody>
      </p:sp>
    </p:spTree>
    <p:extLst>
      <p:ext uri="{BB962C8B-B14F-4D97-AF65-F5344CB8AC3E}">
        <p14:creationId xmlns:p14="http://schemas.microsoft.com/office/powerpoint/2010/main" val="27159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0726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150" dirty="0"/>
              <a:t>“A godly man has a clear conscience, and knows himself to be upright; is he to deny his own consciousness, and to despise the work of the Holy Ghost, by hypocritically making himself out to be worse than he is? A godly man prizes his integrity very highly, or else he would not be a godly man at all; is he to be called proud because he will not readily lose the jewel of a reputable character? A godly man can see that in divine providence uprightness and truth are in the long run sure to bring their own reward; may he not, when he sees that reward bestowed in his own case, praise the Lord for it?”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6556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1433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3200" i="1" dirty="0"/>
              <a:t> ~</a:t>
            </a:r>
            <a:r>
              <a:rPr lang="en-US" sz="3200" dirty="0"/>
              <a:t> </a:t>
            </a:r>
            <a:r>
              <a:rPr lang="en-US" sz="3200" i="1" dirty="0"/>
              <a:t>I AM that I AM </a:t>
            </a:r>
            <a:r>
              <a:rPr lang="en-US" sz="3200" dirty="0"/>
              <a:t>or </a:t>
            </a:r>
            <a:r>
              <a:rPr lang="en-US" sz="3200" i="1" dirty="0"/>
              <a:t>I Will Be Who I Will Be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171" y="1238326"/>
            <a:ext cx="80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He is the Becoming One</a:t>
            </a:r>
          </a:p>
        </p:txBody>
      </p:sp>
    </p:spTree>
    <p:extLst>
      <p:ext uri="{BB962C8B-B14F-4D97-AF65-F5344CB8AC3E}">
        <p14:creationId xmlns:p14="http://schemas.microsoft.com/office/powerpoint/2010/main" val="7306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8171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stoop down to make me great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9050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13793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Thou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art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my Lord: my goodness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extendeth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not to thee…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3179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125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godly people in the land are my true heroes!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 take pleasure in them!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41175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242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heart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reins</a:t>
            </a:r>
            <a:r>
              <a:rPr lang="en-US" sz="3200" dirty="0"/>
              <a:t> – literally, </a:t>
            </a:r>
            <a:r>
              <a:rPr lang="en-US" sz="3200" i="1" dirty="0"/>
              <a:t>kidneys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955" y="12144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vv. 8-11 quoted by Peter in Acts 2:25-28 (LXX)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16-18</a:t>
            </a:r>
          </a:p>
        </p:txBody>
      </p:sp>
    </p:spTree>
    <p:extLst>
      <p:ext uri="{BB962C8B-B14F-4D97-AF65-F5344CB8AC3E}">
        <p14:creationId xmlns:p14="http://schemas.microsoft.com/office/powerpoint/2010/main" val="327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3147</TotalTime>
  <Words>722</Words>
  <Application>Microsoft Office PowerPoint</Application>
  <PresentationFormat>On-screen Show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Lushlife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15</cp:revision>
  <dcterms:created xsi:type="dcterms:W3CDTF">2017-03-20T17:36:11Z</dcterms:created>
  <dcterms:modified xsi:type="dcterms:W3CDTF">2017-03-22T22:03:48Z</dcterms:modified>
</cp:coreProperties>
</file>