
<file path=[Content_Types].xml><?xml version="1.0" encoding="utf-8"?>
<Types xmlns="http://schemas.openxmlformats.org/package/2006/content-types">
  <Default Extension="png" ContentType="image/png"/>
  <Default Extension="jpg&amp;ehk=B"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5" r:id="rId3"/>
    <p:sldId id="286" r:id="rId4"/>
    <p:sldId id="291" r:id="rId5"/>
    <p:sldId id="292" r:id="rId6"/>
    <p:sldId id="309" r:id="rId7"/>
    <p:sldId id="294" r:id="rId8"/>
    <p:sldId id="293" r:id="rId9"/>
    <p:sldId id="296" r:id="rId10"/>
    <p:sldId id="311" r:id="rId11"/>
    <p:sldId id="312" r:id="rId12"/>
    <p:sldId id="297" r:id="rId13"/>
    <p:sldId id="298" r:id="rId14"/>
    <p:sldId id="299" r:id="rId15"/>
    <p:sldId id="301" r:id="rId16"/>
    <p:sldId id="302" r:id="rId17"/>
    <p:sldId id="300" r:id="rId18"/>
    <p:sldId id="313" r:id="rId19"/>
    <p:sldId id="314" r:id="rId20"/>
    <p:sldId id="303" r:id="rId21"/>
    <p:sldId id="304" r:id="rId22"/>
    <p:sldId id="305" r:id="rId23"/>
    <p:sldId id="306" r:id="rId24"/>
    <p:sldId id="307" r:id="rId25"/>
    <p:sldId id="308" r:id="rId26"/>
  </p:sldIdLst>
  <p:sldSz cx="9144000" cy="6858000" type="screen4x3"/>
  <p:notesSz cx="6858000" cy="9144000"/>
  <p:embeddedFontLst>
    <p:embeddedFont>
      <p:font typeface="Lushlife" panose="00000400000000000000" pitchFamily="2"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9" autoAdjust="0"/>
    <p:restoredTop sz="94660"/>
  </p:normalViewPr>
  <p:slideViewPr>
    <p:cSldViewPr>
      <p:cViewPr>
        <p:scale>
          <a:sx n="75" d="100"/>
          <a:sy n="75" d="100"/>
        </p:scale>
        <p:origin x="5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amp;ehk=B"/></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03-05</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rgbClr val="FFFF00"/>
                </a:solidFill>
              </a:rPr>
              <a:t>relieved</a:t>
            </a:r>
            <a:r>
              <a:rPr lang="en-US" sz="3200" dirty="0"/>
              <a:t> ~ KJV, </a:t>
            </a:r>
            <a:r>
              <a:rPr lang="en-US" sz="3200" dirty="0">
                <a:solidFill>
                  <a:srgbClr val="FFFF00"/>
                </a:solidFill>
              </a:rPr>
              <a:t>enlarged</a:t>
            </a:r>
            <a:r>
              <a:rPr lang="en-US" sz="3200" dirty="0"/>
              <a:t> </a:t>
            </a:r>
            <a:endParaRPr lang="en-US" sz="7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
        <p:nvSpPr>
          <p:cNvPr id="2" name="TextBox 1"/>
          <p:cNvSpPr txBox="1"/>
          <p:nvPr/>
        </p:nvSpPr>
        <p:spPr>
          <a:xfrm>
            <a:off x="457200" y="1204686"/>
            <a:ext cx="8220517" cy="584775"/>
          </a:xfrm>
          <a:prstGeom prst="rect">
            <a:avLst/>
          </a:prstGeom>
          <a:noFill/>
        </p:spPr>
        <p:txBody>
          <a:bodyPr wrap="square" rtlCol="0">
            <a:spAutoFit/>
          </a:bodyPr>
          <a:lstStyle/>
          <a:p>
            <a:r>
              <a:rPr lang="en-US" sz="3200" dirty="0">
                <a:solidFill>
                  <a:srgbClr val="FFFF00"/>
                </a:solidFill>
              </a:rPr>
              <a:t>mercy</a:t>
            </a:r>
            <a:r>
              <a:rPr lang="en-US" sz="3200" dirty="0"/>
              <a:t> ~ </a:t>
            </a:r>
            <a:r>
              <a:rPr lang="en-US" sz="3200" i="1" dirty="0" err="1">
                <a:solidFill>
                  <a:srgbClr val="FFFF00"/>
                </a:solidFill>
                <a:latin typeface="Times New Roman" panose="02020603050405020304" pitchFamily="18" charset="0"/>
                <a:cs typeface="Times New Roman" panose="02020603050405020304" pitchFamily="18" charset="0"/>
              </a:rPr>
              <a:t>chesed</a:t>
            </a:r>
            <a:endParaRPr lang="en-US" sz="4800" dirty="0">
              <a:solidFill>
                <a:srgbClr val="FFFF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96397" y="1723572"/>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126x in Psalms</a:t>
            </a:r>
          </a:p>
        </p:txBody>
      </p:sp>
      <p:sp>
        <p:nvSpPr>
          <p:cNvPr id="11" name="Freeform 7"/>
          <p:cNvSpPr/>
          <p:nvPr/>
        </p:nvSpPr>
        <p:spPr>
          <a:xfrm>
            <a:off x="4991501" y="2256127"/>
            <a:ext cx="1555007" cy="3648269"/>
          </a:xfrm>
          <a:custGeom>
            <a:avLst/>
            <a:gdLst>
              <a:gd name="connsiteX0" fmla="*/ 1555007 w 1555007"/>
              <a:gd name="connsiteY0" fmla="*/ 0 h 3648269"/>
              <a:gd name="connsiteX1" fmla="*/ 388681 w 1555007"/>
              <a:gd name="connsiteY1" fmla="*/ 1427583 h 3648269"/>
              <a:gd name="connsiteX2" fmla="*/ 34117 w 1555007"/>
              <a:gd name="connsiteY2" fmla="*/ 2500604 h 3648269"/>
              <a:gd name="connsiteX3" fmla="*/ 34117 w 1555007"/>
              <a:gd name="connsiteY3" fmla="*/ 3648269 h 3648269"/>
            </a:gdLst>
            <a:ahLst/>
            <a:cxnLst>
              <a:cxn ang="0">
                <a:pos x="connsiteX0" y="connsiteY0"/>
              </a:cxn>
              <a:cxn ang="0">
                <a:pos x="connsiteX1" y="connsiteY1"/>
              </a:cxn>
              <a:cxn ang="0">
                <a:pos x="connsiteX2" y="connsiteY2"/>
              </a:cxn>
              <a:cxn ang="0">
                <a:pos x="connsiteX3" y="connsiteY3"/>
              </a:cxn>
            </a:cxnLst>
            <a:rect l="l" t="t" r="r" b="b"/>
            <a:pathLst>
              <a:path w="1555007" h="3648269">
                <a:moveTo>
                  <a:pt x="1555007" y="0"/>
                </a:moveTo>
                <a:cubicBezTo>
                  <a:pt x="1098585" y="505408"/>
                  <a:pt x="642163" y="1010816"/>
                  <a:pt x="388681" y="1427583"/>
                </a:cubicBezTo>
                <a:cubicBezTo>
                  <a:pt x="135199" y="1844350"/>
                  <a:pt x="93211" y="2130490"/>
                  <a:pt x="34117" y="2500604"/>
                </a:cubicBezTo>
                <a:cubicBezTo>
                  <a:pt x="-24977" y="2870718"/>
                  <a:pt x="4570" y="3259493"/>
                  <a:pt x="34117" y="3648269"/>
                </a:cubicBezTo>
              </a:path>
            </a:pathLst>
          </a:cu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8"/>
          <p:cNvSpPr/>
          <p:nvPr/>
        </p:nvSpPr>
        <p:spPr>
          <a:xfrm>
            <a:off x="5053303" y="2358763"/>
            <a:ext cx="1819777" cy="3554964"/>
          </a:xfrm>
          <a:custGeom>
            <a:avLst/>
            <a:gdLst>
              <a:gd name="connsiteX0" fmla="*/ 1819777 w 1819777"/>
              <a:gd name="connsiteY0" fmla="*/ 0 h 3554964"/>
              <a:gd name="connsiteX1" fmla="*/ 672111 w 1819777"/>
              <a:gd name="connsiteY1" fmla="*/ 1231641 h 3554964"/>
              <a:gd name="connsiteX2" fmla="*/ 56291 w 1819777"/>
              <a:gd name="connsiteY2" fmla="*/ 2500604 h 3554964"/>
              <a:gd name="connsiteX3" fmla="*/ 65622 w 1819777"/>
              <a:gd name="connsiteY3" fmla="*/ 3554964 h 3554964"/>
            </a:gdLst>
            <a:ahLst/>
            <a:cxnLst>
              <a:cxn ang="0">
                <a:pos x="connsiteX0" y="connsiteY0"/>
              </a:cxn>
              <a:cxn ang="0">
                <a:pos x="connsiteX1" y="connsiteY1"/>
              </a:cxn>
              <a:cxn ang="0">
                <a:pos x="connsiteX2" y="connsiteY2"/>
              </a:cxn>
              <a:cxn ang="0">
                <a:pos x="connsiteX3" y="connsiteY3"/>
              </a:cxn>
            </a:cxnLst>
            <a:rect l="l" t="t" r="r" b="b"/>
            <a:pathLst>
              <a:path w="1819777" h="3554964">
                <a:moveTo>
                  <a:pt x="1819777" y="0"/>
                </a:moveTo>
                <a:cubicBezTo>
                  <a:pt x="1392901" y="407437"/>
                  <a:pt x="966025" y="814874"/>
                  <a:pt x="672111" y="1231641"/>
                </a:cubicBezTo>
                <a:cubicBezTo>
                  <a:pt x="378197" y="1648408"/>
                  <a:pt x="157373" y="2113383"/>
                  <a:pt x="56291" y="2500604"/>
                </a:cubicBezTo>
                <a:cubicBezTo>
                  <a:pt x="-44791" y="2887825"/>
                  <a:pt x="10415" y="3221394"/>
                  <a:pt x="65622" y="3554964"/>
                </a:cubicBezTo>
              </a:path>
            </a:pathLst>
          </a:cu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9"/>
          <p:cNvSpPr/>
          <p:nvPr/>
        </p:nvSpPr>
        <p:spPr>
          <a:xfrm>
            <a:off x="5015732" y="2265457"/>
            <a:ext cx="1680066" cy="3620278"/>
          </a:xfrm>
          <a:custGeom>
            <a:avLst/>
            <a:gdLst>
              <a:gd name="connsiteX0" fmla="*/ 1680066 w 1680066"/>
              <a:gd name="connsiteY0" fmla="*/ 0 h 3620278"/>
              <a:gd name="connsiteX1" fmla="*/ 383111 w 1680066"/>
              <a:gd name="connsiteY1" fmla="*/ 1548882 h 3620278"/>
              <a:gd name="connsiteX2" fmla="*/ 28548 w 1680066"/>
              <a:gd name="connsiteY2" fmla="*/ 2612572 h 3620278"/>
              <a:gd name="connsiteX3" fmla="*/ 47209 w 1680066"/>
              <a:gd name="connsiteY3" fmla="*/ 3620278 h 3620278"/>
            </a:gdLst>
            <a:ahLst/>
            <a:cxnLst>
              <a:cxn ang="0">
                <a:pos x="connsiteX0" y="connsiteY0"/>
              </a:cxn>
              <a:cxn ang="0">
                <a:pos x="connsiteX1" y="connsiteY1"/>
              </a:cxn>
              <a:cxn ang="0">
                <a:pos x="connsiteX2" y="connsiteY2"/>
              </a:cxn>
              <a:cxn ang="0">
                <a:pos x="connsiteX3" y="connsiteY3"/>
              </a:cxn>
            </a:cxnLst>
            <a:rect l="l" t="t" r="r" b="b"/>
            <a:pathLst>
              <a:path w="1680066" h="3620278">
                <a:moveTo>
                  <a:pt x="1680066" y="0"/>
                </a:moveTo>
                <a:cubicBezTo>
                  <a:pt x="1169215" y="556726"/>
                  <a:pt x="658364" y="1113453"/>
                  <a:pt x="383111" y="1548882"/>
                </a:cubicBezTo>
                <a:cubicBezTo>
                  <a:pt x="107858" y="1984311"/>
                  <a:pt x="84532" y="2267339"/>
                  <a:pt x="28548" y="2612572"/>
                </a:cubicBezTo>
                <a:cubicBezTo>
                  <a:pt x="-27436" y="2957805"/>
                  <a:pt x="9886" y="3289041"/>
                  <a:pt x="47209" y="3620278"/>
                </a:cubicBezTo>
              </a:path>
            </a:pathLst>
          </a:cu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0"/>
          <p:cNvSpPr/>
          <p:nvPr/>
        </p:nvSpPr>
        <p:spPr>
          <a:xfrm>
            <a:off x="4960643" y="2312110"/>
            <a:ext cx="1296619" cy="3564294"/>
          </a:xfrm>
          <a:custGeom>
            <a:avLst/>
            <a:gdLst>
              <a:gd name="connsiteX0" fmla="*/ 1296619 w 1296619"/>
              <a:gd name="connsiteY0" fmla="*/ 0 h 3564294"/>
              <a:gd name="connsiteX1" fmla="*/ 363557 w 1296619"/>
              <a:gd name="connsiteY1" fmla="*/ 1343608 h 3564294"/>
              <a:gd name="connsiteX2" fmla="*/ 130292 w 1296619"/>
              <a:gd name="connsiteY2" fmla="*/ 1931437 h 3564294"/>
              <a:gd name="connsiteX3" fmla="*/ 8994 w 1296619"/>
              <a:gd name="connsiteY3" fmla="*/ 2528596 h 3564294"/>
              <a:gd name="connsiteX4" fmla="*/ 18325 w 1296619"/>
              <a:gd name="connsiteY4" fmla="*/ 3564294 h 356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619" h="3564294">
                <a:moveTo>
                  <a:pt x="1296619" y="0"/>
                </a:moveTo>
                <a:cubicBezTo>
                  <a:pt x="927282" y="510851"/>
                  <a:pt x="557945" y="1021702"/>
                  <a:pt x="363557" y="1343608"/>
                </a:cubicBezTo>
                <a:cubicBezTo>
                  <a:pt x="169169" y="1665514"/>
                  <a:pt x="189386" y="1733939"/>
                  <a:pt x="130292" y="1931437"/>
                </a:cubicBezTo>
                <a:cubicBezTo>
                  <a:pt x="71198" y="2128935"/>
                  <a:pt x="27655" y="2256453"/>
                  <a:pt x="8994" y="2528596"/>
                </a:cubicBezTo>
                <a:cubicBezTo>
                  <a:pt x="-9667" y="2800739"/>
                  <a:pt x="4329" y="3182516"/>
                  <a:pt x="18325" y="3564294"/>
                </a:cubicBezTo>
              </a:path>
            </a:pathLst>
          </a:cu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p:cNvSpPr/>
          <p:nvPr/>
        </p:nvSpPr>
        <p:spPr>
          <a:xfrm>
            <a:off x="4887402" y="2274788"/>
            <a:ext cx="1136592" cy="3601616"/>
          </a:xfrm>
          <a:custGeom>
            <a:avLst/>
            <a:gdLst>
              <a:gd name="connsiteX0" fmla="*/ 1136592 w 1136592"/>
              <a:gd name="connsiteY0" fmla="*/ 0 h 3601616"/>
              <a:gd name="connsiteX1" fmla="*/ 455457 w 1136592"/>
              <a:gd name="connsiteY1" fmla="*/ 1091681 h 3601616"/>
              <a:gd name="connsiteX2" fmla="*/ 156878 w 1136592"/>
              <a:gd name="connsiteY2" fmla="*/ 1950098 h 3601616"/>
              <a:gd name="connsiteX3" fmla="*/ 16918 w 1136592"/>
              <a:gd name="connsiteY3" fmla="*/ 2631232 h 3601616"/>
              <a:gd name="connsiteX4" fmla="*/ 7588 w 1136592"/>
              <a:gd name="connsiteY4" fmla="*/ 3601616 h 360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92" h="3601616">
                <a:moveTo>
                  <a:pt x="1136592" y="0"/>
                </a:moveTo>
                <a:cubicBezTo>
                  <a:pt x="877667" y="383332"/>
                  <a:pt x="618743" y="766665"/>
                  <a:pt x="455457" y="1091681"/>
                </a:cubicBezTo>
                <a:cubicBezTo>
                  <a:pt x="292171" y="1416697"/>
                  <a:pt x="229968" y="1693506"/>
                  <a:pt x="156878" y="1950098"/>
                </a:cubicBezTo>
                <a:cubicBezTo>
                  <a:pt x="83788" y="2206690"/>
                  <a:pt x="41800" y="2355979"/>
                  <a:pt x="16918" y="2631232"/>
                </a:cubicBezTo>
                <a:cubicBezTo>
                  <a:pt x="-7964" y="2906485"/>
                  <a:pt x="-188" y="3254050"/>
                  <a:pt x="7588" y="3601616"/>
                </a:cubicBezTo>
              </a:path>
            </a:pathLst>
          </a:cu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2"/>
          <p:cNvSpPr/>
          <p:nvPr/>
        </p:nvSpPr>
        <p:spPr>
          <a:xfrm rot="10800000" flipV="1">
            <a:off x="3315100" y="2259231"/>
            <a:ext cx="1555007" cy="3648269"/>
          </a:xfrm>
          <a:custGeom>
            <a:avLst/>
            <a:gdLst>
              <a:gd name="connsiteX0" fmla="*/ 1555007 w 1555007"/>
              <a:gd name="connsiteY0" fmla="*/ 0 h 3648269"/>
              <a:gd name="connsiteX1" fmla="*/ 388681 w 1555007"/>
              <a:gd name="connsiteY1" fmla="*/ 1427583 h 3648269"/>
              <a:gd name="connsiteX2" fmla="*/ 34117 w 1555007"/>
              <a:gd name="connsiteY2" fmla="*/ 2500604 h 3648269"/>
              <a:gd name="connsiteX3" fmla="*/ 34117 w 1555007"/>
              <a:gd name="connsiteY3" fmla="*/ 3648269 h 3648269"/>
            </a:gdLst>
            <a:ahLst/>
            <a:cxnLst>
              <a:cxn ang="0">
                <a:pos x="connsiteX0" y="connsiteY0"/>
              </a:cxn>
              <a:cxn ang="0">
                <a:pos x="connsiteX1" y="connsiteY1"/>
              </a:cxn>
              <a:cxn ang="0">
                <a:pos x="connsiteX2" y="connsiteY2"/>
              </a:cxn>
              <a:cxn ang="0">
                <a:pos x="connsiteX3" y="connsiteY3"/>
              </a:cxn>
            </a:cxnLst>
            <a:rect l="l" t="t" r="r" b="b"/>
            <a:pathLst>
              <a:path w="1555007" h="3648269">
                <a:moveTo>
                  <a:pt x="1555007" y="0"/>
                </a:moveTo>
                <a:cubicBezTo>
                  <a:pt x="1098585" y="505408"/>
                  <a:pt x="642163" y="1010816"/>
                  <a:pt x="388681" y="1427583"/>
                </a:cubicBezTo>
                <a:cubicBezTo>
                  <a:pt x="135199" y="1844350"/>
                  <a:pt x="93211" y="2130490"/>
                  <a:pt x="34117" y="2500604"/>
                </a:cubicBezTo>
                <a:cubicBezTo>
                  <a:pt x="-24977" y="2870718"/>
                  <a:pt x="4570" y="3259493"/>
                  <a:pt x="34117" y="3648269"/>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p:cNvSpPr/>
          <p:nvPr/>
        </p:nvSpPr>
        <p:spPr>
          <a:xfrm rot="10800000" flipV="1">
            <a:off x="3162301" y="2361867"/>
            <a:ext cx="1819777" cy="3554964"/>
          </a:xfrm>
          <a:custGeom>
            <a:avLst/>
            <a:gdLst>
              <a:gd name="connsiteX0" fmla="*/ 1819777 w 1819777"/>
              <a:gd name="connsiteY0" fmla="*/ 0 h 3554964"/>
              <a:gd name="connsiteX1" fmla="*/ 672111 w 1819777"/>
              <a:gd name="connsiteY1" fmla="*/ 1231641 h 3554964"/>
              <a:gd name="connsiteX2" fmla="*/ 56291 w 1819777"/>
              <a:gd name="connsiteY2" fmla="*/ 2500604 h 3554964"/>
              <a:gd name="connsiteX3" fmla="*/ 65622 w 1819777"/>
              <a:gd name="connsiteY3" fmla="*/ 3554964 h 3554964"/>
            </a:gdLst>
            <a:ahLst/>
            <a:cxnLst>
              <a:cxn ang="0">
                <a:pos x="connsiteX0" y="connsiteY0"/>
              </a:cxn>
              <a:cxn ang="0">
                <a:pos x="connsiteX1" y="connsiteY1"/>
              </a:cxn>
              <a:cxn ang="0">
                <a:pos x="connsiteX2" y="connsiteY2"/>
              </a:cxn>
              <a:cxn ang="0">
                <a:pos x="connsiteX3" y="connsiteY3"/>
              </a:cxn>
            </a:cxnLst>
            <a:rect l="l" t="t" r="r" b="b"/>
            <a:pathLst>
              <a:path w="1819777" h="3554964">
                <a:moveTo>
                  <a:pt x="1819777" y="0"/>
                </a:moveTo>
                <a:cubicBezTo>
                  <a:pt x="1392901" y="407437"/>
                  <a:pt x="966025" y="814874"/>
                  <a:pt x="672111" y="1231641"/>
                </a:cubicBezTo>
                <a:cubicBezTo>
                  <a:pt x="378197" y="1648408"/>
                  <a:pt x="157373" y="2113383"/>
                  <a:pt x="56291" y="2500604"/>
                </a:cubicBezTo>
                <a:cubicBezTo>
                  <a:pt x="-44791" y="2887825"/>
                  <a:pt x="10415" y="3221394"/>
                  <a:pt x="65622" y="355496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4"/>
          <p:cNvSpPr/>
          <p:nvPr/>
        </p:nvSpPr>
        <p:spPr>
          <a:xfrm rot="10800000" flipV="1">
            <a:off x="3385978" y="2277892"/>
            <a:ext cx="1680066" cy="3620278"/>
          </a:xfrm>
          <a:custGeom>
            <a:avLst/>
            <a:gdLst>
              <a:gd name="connsiteX0" fmla="*/ 1680066 w 1680066"/>
              <a:gd name="connsiteY0" fmla="*/ 0 h 3620278"/>
              <a:gd name="connsiteX1" fmla="*/ 383111 w 1680066"/>
              <a:gd name="connsiteY1" fmla="*/ 1548882 h 3620278"/>
              <a:gd name="connsiteX2" fmla="*/ 28548 w 1680066"/>
              <a:gd name="connsiteY2" fmla="*/ 2612572 h 3620278"/>
              <a:gd name="connsiteX3" fmla="*/ 47209 w 1680066"/>
              <a:gd name="connsiteY3" fmla="*/ 3620278 h 3620278"/>
            </a:gdLst>
            <a:ahLst/>
            <a:cxnLst>
              <a:cxn ang="0">
                <a:pos x="connsiteX0" y="connsiteY0"/>
              </a:cxn>
              <a:cxn ang="0">
                <a:pos x="connsiteX1" y="connsiteY1"/>
              </a:cxn>
              <a:cxn ang="0">
                <a:pos x="connsiteX2" y="connsiteY2"/>
              </a:cxn>
              <a:cxn ang="0">
                <a:pos x="connsiteX3" y="connsiteY3"/>
              </a:cxn>
            </a:cxnLst>
            <a:rect l="l" t="t" r="r" b="b"/>
            <a:pathLst>
              <a:path w="1680066" h="3620278">
                <a:moveTo>
                  <a:pt x="1680066" y="0"/>
                </a:moveTo>
                <a:cubicBezTo>
                  <a:pt x="1169215" y="556726"/>
                  <a:pt x="658364" y="1113453"/>
                  <a:pt x="383111" y="1548882"/>
                </a:cubicBezTo>
                <a:cubicBezTo>
                  <a:pt x="107858" y="1984311"/>
                  <a:pt x="84532" y="2267339"/>
                  <a:pt x="28548" y="2612572"/>
                </a:cubicBezTo>
                <a:cubicBezTo>
                  <a:pt x="-27436" y="2957805"/>
                  <a:pt x="9886" y="3289041"/>
                  <a:pt x="47209" y="3620278"/>
                </a:cubicBezTo>
              </a:path>
            </a:pathLst>
          </a:cu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5"/>
          <p:cNvSpPr/>
          <p:nvPr/>
        </p:nvSpPr>
        <p:spPr>
          <a:xfrm rot="10800000" flipV="1">
            <a:off x="3741445" y="2315214"/>
            <a:ext cx="1296619" cy="3564294"/>
          </a:xfrm>
          <a:custGeom>
            <a:avLst/>
            <a:gdLst>
              <a:gd name="connsiteX0" fmla="*/ 1296619 w 1296619"/>
              <a:gd name="connsiteY0" fmla="*/ 0 h 3564294"/>
              <a:gd name="connsiteX1" fmla="*/ 363557 w 1296619"/>
              <a:gd name="connsiteY1" fmla="*/ 1343608 h 3564294"/>
              <a:gd name="connsiteX2" fmla="*/ 130292 w 1296619"/>
              <a:gd name="connsiteY2" fmla="*/ 1931437 h 3564294"/>
              <a:gd name="connsiteX3" fmla="*/ 8994 w 1296619"/>
              <a:gd name="connsiteY3" fmla="*/ 2528596 h 3564294"/>
              <a:gd name="connsiteX4" fmla="*/ 18325 w 1296619"/>
              <a:gd name="connsiteY4" fmla="*/ 3564294 h 356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619" h="3564294">
                <a:moveTo>
                  <a:pt x="1296619" y="0"/>
                </a:moveTo>
                <a:cubicBezTo>
                  <a:pt x="927282" y="510851"/>
                  <a:pt x="557945" y="1021702"/>
                  <a:pt x="363557" y="1343608"/>
                </a:cubicBezTo>
                <a:cubicBezTo>
                  <a:pt x="169169" y="1665514"/>
                  <a:pt x="189386" y="1733939"/>
                  <a:pt x="130292" y="1931437"/>
                </a:cubicBezTo>
                <a:cubicBezTo>
                  <a:pt x="71198" y="2128935"/>
                  <a:pt x="27655" y="2256453"/>
                  <a:pt x="8994" y="2528596"/>
                </a:cubicBezTo>
                <a:cubicBezTo>
                  <a:pt x="-9667" y="2800739"/>
                  <a:pt x="4329" y="3182516"/>
                  <a:pt x="18325" y="3564294"/>
                </a:cubicBezTo>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6"/>
          <p:cNvSpPr/>
          <p:nvPr/>
        </p:nvSpPr>
        <p:spPr>
          <a:xfrm rot="10800000" flipV="1">
            <a:off x="3658868" y="2277892"/>
            <a:ext cx="1136592" cy="3601616"/>
          </a:xfrm>
          <a:custGeom>
            <a:avLst/>
            <a:gdLst>
              <a:gd name="connsiteX0" fmla="*/ 1136592 w 1136592"/>
              <a:gd name="connsiteY0" fmla="*/ 0 h 3601616"/>
              <a:gd name="connsiteX1" fmla="*/ 455457 w 1136592"/>
              <a:gd name="connsiteY1" fmla="*/ 1091681 h 3601616"/>
              <a:gd name="connsiteX2" fmla="*/ 156878 w 1136592"/>
              <a:gd name="connsiteY2" fmla="*/ 1950098 h 3601616"/>
              <a:gd name="connsiteX3" fmla="*/ 16918 w 1136592"/>
              <a:gd name="connsiteY3" fmla="*/ 2631232 h 3601616"/>
              <a:gd name="connsiteX4" fmla="*/ 7588 w 1136592"/>
              <a:gd name="connsiteY4" fmla="*/ 3601616 h 360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92" h="3601616">
                <a:moveTo>
                  <a:pt x="1136592" y="0"/>
                </a:moveTo>
                <a:cubicBezTo>
                  <a:pt x="877667" y="383332"/>
                  <a:pt x="618743" y="766665"/>
                  <a:pt x="455457" y="1091681"/>
                </a:cubicBezTo>
                <a:cubicBezTo>
                  <a:pt x="292171" y="1416697"/>
                  <a:pt x="229968" y="1693506"/>
                  <a:pt x="156878" y="1950098"/>
                </a:cubicBezTo>
                <a:cubicBezTo>
                  <a:pt x="83788" y="2206690"/>
                  <a:pt x="41800" y="2355979"/>
                  <a:pt x="16918" y="2631232"/>
                </a:cubicBezTo>
                <a:cubicBezTo>
                  <a:pt x="-7964" y="2906485"/>
                  <a:pt x="-188" y="3254050"/>
                  <a:pt x="7588" y="3601616"/>
                </a:cubicBezTo>
              </a:path>
            </a:pathLst>
          </a:cu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7"/>
          <p:cNvSpPr/>
          <p:nvPr/>
        </p:nvSpPr>
        <p:spPr>
          <a:xfrm>
            <a:off x="4195189" y="2293449"/>
            <a:ext cx="849086" cy="3601616"/>
          </a:xfrm>
          <a:custGeom>
            <a:avLst/>
            <a:gdLst>
              <a:gd name="connsiteX0" fmla="*/ 0 w 849086"/>
              <a:gd name="connsiteY0" fmla="*/ 0 h 3601616"/>
              <a:gd name="connsiteX1" fmla="*/ 699796 w 849086"/>
              <a:gd name="connsiteY1" fmla="*/ 2230016 h 3601616"/>
              <a:gd name="connsiteX2" fmla="*/ 849086 w 849086"/>
              <a:gd name="connsiteY2" fmla="*/ 3601616 h 3601616"/>
            </a:gdLst>
            <a:ahLst/>
            <a:cxnLst>
              <a:cxn ang="0">
                <a:pos x="connsiteX0" y="connsiteY0"/>
              </a:cxn>
              <a:cxn ang="0">
                <a:pos x="connsiteX1" y="connsiteY1"/>
              </a:cxn>
              <a:cxn ang="0">
                <a:pos x="connsiteX2" y="connsiteY2"/>
              </a:cxn>
            </a:cxnLst>
            <a:rect l="l" t="t" r="r" b="b"/>
            <a:pathLst>
              <a:path w="849086" h="3601616">
                <a:moveTo>
                  <a:pt x="0" y="0"/>
                </a:moveTo>
                <a:cubicBezTo>
                  <a:pt x="279141" y="814873"/>
                  <a:pt x="558282" y="1629747"/>
                  <a:pt x="699796" y="2230016"/>
                </a:cubicBezTo>
                <a:cubicBezTo>
                  <a:pt x="841310" y="2830285"/>
                  <a:pt x="849086" y="3601616"/>
                  <a:pt x="849086" y="360161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8"/>
          <p:cNvSpPr/>
          <p:nvPr/>
        </p:nvSpPr>
        <p:spPr>
          <a:xfrm>
            <a:off x="5030489" y="2293449"/>
            <a:ext cx="442999" cy="3582955"/>
          </a:xfrm>
          <a:custGeom>
            <a:avLst/>
            <a:gdLst>
              <a:gd name="connsiteX0" fmla="*/ 442999 w 442999"/>
              <a:gd name="connsiteY0" fmla="*/ 0 h 3582955"/>
              <a:gd name="connsiteX1" fmla="*/ 41783 w 442999"/>
              <a:gd name="connsiteY1" fmla="*/ 2118049 h 3582955"/>
              <a:gd name="connsiteX2" fmla="*/ 32452 w 442999"/>
              <a:gd name="connsiteY2" fmla="*/ 3582955 h 3582955"/>
            </a:gdLst>
            <a:ahLst/>
            <a:cxnLst>
              <a:cxn ang="0">
                <a:pos x="connsiteX0" y="connsiteY0"/>
              </a:cxn>
              <a:cxn ang="0">
                <a:pos x="connsiteX1" y="connsiteY1"/>
              </a:cxn>
              <a:cxn ang="0">
                <a:pos x="connsiteX2" y="connsiteY2"/>
              </a:cxn>
            </a:cxnLst>
            <a:rect l="l" t="t" r="r" b="b"/>
            <a:pathLst>
              <a:path w="442999" h="3582955">
                <a:moveTo>
                  <a:pt x="442999" y="0"/>
                </a:moveTo>
                <a:cubicBezTo>
                  <a:pt x="276603" y="760445"/>
                  <a:pt x="110207" y="1520890"/>
                  <a:pt x="41783" y="2118049"/>
                </a:cubicBezTo>
                <a:cubicBezTo>
                  <a:pt x="-26641" y="2715208"/>
                  <a:pt x="2905" y="3149081"/>
                  <a:pt x="32452" y="358295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9"/>
          <p:cNvSpPr/>
          <p:nvPr/>
        </p:nvSpPr>
        <p:spPr>
          <a:xfrm>
            <a:off x="4960304" y="2274788"/>
            <a:ext cx="111968" cy="3657600"/>
          </a:xfrm>
          <a:custGeom>
            <a:avLst/>
            <a:gdLst>
              <a:gd name="connsiteX0" fmla="*/ 111968 w 111968"/>
              <a:gd name="connsiteY0" fmla="*/ 0 h 3657600"/>
              <a:gd name="connsiteX1" fmla="*/ 46653 w 111968"/>
              <a:gd name="connsiteY1" fmla="*/ 2286000 h 3657600"/>
              <a:gd name="connsiteX2" fmla="*/ 0 w 111968"/>
              <a:gd name="connsiteY2" fmla="*/ 3657600 h 3657600"/>
            </a:gdLst>
            <a:ahLst/>
            <a:cxnLst>
              <a:cxn ang="0">
                <a:pos x="connsiteX0" y="connsiteY0"/>
              </a:cxn>
              <a:cxn ang="0">
                <a:pos x="connsiteX1" y="connsiteY1"/>
              </a:cxn>
              <a:cxn ang="0">
                <a:pos x="connsiteX2" y="connsiteY2"/>
              </a:cxn>
            </a:cxnLst>
            <a:rect l="l" t="t" r="r" b="b"/>
            <a:pathLst>
              <a:path w="111968" h="3657600">
                <a:moveTo>
                  <a:pt x="111968" y="0"/>
                </a:moveTo>
                <a:cubicBezTo>
                  <a:pt x="88641" y="838200"/>
                  <a:pt x="65314" y="1676400"/>
                  <a:pt x="46653" y="2286000"/>
                </a:cubicBezTo>
                <a:cubicBezTo>
                  <a:pt x="27992" y="2895600"/>
                  <a:pt x="13996" y="3276600"/>
                  <a:pt x="0" y="3657600"/>
                </a:cubicBezTo>
              </a:path>
            </a:pathLst>
          </a:custGeom>
          <a:noFill/>
          <a:ln w="5715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743200" y="1676400"/>
            <a:ext cx="4282818" cy="592853"/>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mj-lt"/>
                <a:cs typeface="Arial" pitchFamily="34" charset="0"/>
              </a:rPr>
              <a:t>Life's experiences</a:t>
            </a:r>
          </a:p>
        </p:txBody>
      </p:sp>
      <p:sp>
        <p:nvSpPr>
          <p:cNvPr id="25" name="TextBox 24"/>
          <p:cNvSpPr txBox="1"/>
          <p:nvPr/>
        </p:nvSpPr>
        <p:spPr>
          <a:xfrm>
            <a:off x="1158164" y="3200400"/>
            <a:ext cx="1051636"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mj-lt"/>
                <a:cs typeface="Arial" pitchFamily="34" charset="0"/>
              </a:rPr>
              <a:t>Life </a:t>
            </a:r>
          </a:p>
        </p:txBody>
      </p:sp>
      <p:cxnSp>
        <p:nvCxnSpPr>
          <p:cNvPr id="26" name="Straight Arrow Connector 25"/>
          <p:cNvCxnSpPr>
            <a:cxnSpLocks/>
          </p:cNvCxnSpPr>
          <p:nvPr/>
        </p:nvCxnSpPr>
        <p:spPr>
          <a:xfrm flipV="1">
            <a:off x="1821942" y="2728686"/>
            <a:ext cx="1211544" cy="42673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Freeform 6"/>
          <p:cNvSpPr/>
          <p:nvPr/>
        </p:nvSpPr>
        <p:spPr>
          <a:xfrm>
            <a:off x="3103922" y="2685143"/>
            <a:ext cx="3708400" cy="3258457"/>
          </a:xfrm>
          <a:custGeom>
            <a:avLst/>
            <a:gdLst>
              <a:gd name="connsiteX0" fmla="*/ 0 w 3708400"/>
              <a:gd name="connsiteY0" fmla="*/ 36285 h 3258457"/>
              <a:gd name="connsiteX1" fmla="*/ 3708400 w 3708400"/>
              <a:gd name="connsiteY1" fmla="*/ 0 h 3258457"/>
              <a:gd name="connsiteX2" fmla="*/ 2235200 w 3708400"/>
              <a:gd name="connsiteY2" fmla="*/ 2169885 h 3258457"/>
              <a:gd name="connsiteX3" fmla="*/ 2242457 w 3708400"/>
              <a:gd name="connsiteY3" fmla="*/ 3251200 h 3258457"/>
              <a:gd name="connsiteX4" fmla="*/ 1589314 w 3708400"/>
              <a:gd name="connsiteY4" fmla="*/ 3258457 h 3258457"/>
              <a:gd name="connsiteX5" fmla="*/ 1618343 w 3708400"/>
              <a:gd name="connsiteY5" fmla="*/ 2177143 h 3258457"/>
              <a:gd name="connsiteX6" fmla="*/ 0 w 3708400"/>
              <a:gd name="connsiteY6" fmla="*/ 36285 h 3258457"/>
              <a:gd name="connsiteX0" fmla="*/ 0 w 3708400"/>
              <a:gd name="connsiteY0" fmla="*/ 36285 h 3258457"/>
              <a:gd name="connsiteX1" fmla="*/ 3708400 w 3708400"/>
              <a:gd name="connsiteY1" fmla="*/ 0 h 3258457"/>
              <a:gd name="connsiteX2" fmla="*/ 2235200 w 3708400"/>
              <a:gd name="connsiteY2" fmla="*/ 2169885 h 3258457"/>
              <a:gd name="connsiteX3" fmla="*/ 2242457 w 3708400"/>
              <a:gd name="connsiteY3" fmla="*/ 3251200 h 3258457"/>
              <a:gd name="connsiteX4" fmla="*/ 1589314 w 3708400"/>
              <a:gd name="connsiteY4" fmla="*/ 3258457 h 3258457"/>
              <a:gd name="connsiteX5" fmla="*/ 1589315 w 3708400"/>
              <a:gd name="connsiteY5" fmla="*/ 2148114 h 3258457"/>
              <a:gd name="connsiteX6" fmla="*/ 0 w 3708400"/>
              <a:gd name="connsiteY6" fmla="*/ 36285 h 3258457"/>
              <a:gd name="connsiteX0" fmla="*/ 0 w 3708400"/>
              <a:gd name="connsiteY0" fmla="*/ 36285 h 3258457"/>
              <a:gd name="connsiteX1" fmla="*/ 3708400 w 3708400"/>
              <a:gd name="connsiteY1" fmla="*/ 0 h 3258457"/>
              <a:gd name="connsiteX2" fmla="*/ 2235200 w 3708400"/>
              <a:gd name="connsiteY2" fmla="*/ 2155371 h 3258457"/>
              <a:gd name="connsiteX3" fmla="*/ 2242457 w 3708400"/>
              <a:gd name="connsiteY3" fmla="*/ 3251200 h 3258457"/>
              <a:gd name="connsiteX4" fmla="*/ 1589314 w 3708400"/>
              <a:gd name="connsiteY4" fmla="*/ 3258457 h 3258457"/>
              <a:gd name="connsiteX5" fmla="*/ 1589315 w 3708400"/>
              <a:gd name="connsiteY5" fmla="*/ 2148114 h 3258457"/>
              <a:gd name="connsiteX6" fmla="*/ 0 w 3708400"/>
              <a:gd name="connsiteY6" fmla="*/ 36285 h 3258457"/>
              <a:gd name="connsiteX0" fmla="*/ 0 w 3708400"/>
              <a:gd name="connsiteY0" fmla="*/ 36285 h 3258457"/>
              <a:gd name="connsiteX1" fmla="*/ 3708400 w 3708400"/>
              <a:gd name="connsiteY1" fmla="*/ 0 h 3258457"/>
              <a:gd name="connsiteX2" fmla="*/ 2235200 w 3708400"/>
              <a:gd name="connsiteY2" fmla="*/ 2155371 h 3258457"/>
              <a:gd name="connsiteX3" fmla="*/ 2104571 w 3708400"/>
              <a:gd name="connsiteY3" fmla="*/ 3251200 h 3258457"/>
              <a:gd name="connsiteX4" fmla="*/ 1589314 w 3708400"/>
              <a:gd name="connsiteY4" fmla="*/ 3258457 h 3258457"/>
              <a:gd name="connsiteX5" fmla="*/ 1589315 w 3708400"/>
              <a:gd name="connsiteY5" fmla="*/ 2148114 h 3258457"/>
              <a:gd name="connsiteX6" fmla="*/ 0 w 3708400"/>
              <a:gd name="connsiteY6" fmla="*/ 36285 h 3258457"/>
              <a:gd name="connsiteX0" fmla="*/ 0 w 3708400"/>
              <a:gd name="connsiteY0" fmla="*/ 36285 h 3258457"/>
              <a:gd name="connsiteX1" fmla="*/ 3708400 w 3708400"/>
              <a:gd name="connsiteY1" fmla="*/ 0 h 3258457"/>
              <a:gd name="connsiteX2" fmla="*/ 2235200 w 3708400"/>
              <a:gd name="connsiteY2" fmla="*/ 2155371 h 3258457"/>
              <a:gd name="connsiteX3" fmla="*/ 2140857 w 3708400"/>
              <a:gd name="connsiteY3" fmla="*/ 3243943 h 3258457"/>
              <a:gd name="connsiteX4" fmla="*/ 1589314 w 3708400"/>
              <a:gd name="connsiteY4" fmla="*/ 3258457 h 3258457"/>
              <a:gd name="connsiteX5" fmla="*/ 1589315 w 3708400"/>
              <a:gd name="connsiteY5" fmla="*/ 2148114 h 3258457"/>
              <a:gd name="connsiteX6" fmla="*/ 0 w 3708400"/>
              <a:gd name="connsiteY6" fmla="*/ 36285 h 3258457"/>
              <a:gd name="connsiteX0" fmla="*/ 0 w 3708400"/>
              <a:gd name="connsiteY0" fmla="*/ 36285 h 3258457"/>
              <a:gd name="connsiteX1" fmla="*/ 3708400 w 3708400"/>
              <a:gd name="connsiteY1" fmla="*/ 0 h 3258457"/>
              <a:gd name="connsiteX2" fmla="*/ 2111828 w 3708400"/>
              <a:gd name="connsiteY2" fmla="*/ 2155371 h 3258457"/>
              <a:gd name="connsiteX3" fmla="*/ 2140857 w 3708400"/>
              <a:gd name="connsiteY3" fmla="*/ 3243943 h 3258457"/>
              <a:gd name="connsiteX4" fmla="*/ 1589314 w 3708400"/>
              <a:gd name="connsiteY4" fmla="*/ 3258457 h 3258457"/>
              <a:gd name="connsiteX5" fmla="*/ 1589315 w 3708400"/>
              <a:gd name="connsiteY5" fmla="*/ 2148114 h 3258457"/>
              <a:gd name="connsiteX6" fmla="*/ 0 w 3708400"/>
              <a:gd name="connsiteY6" fmla="*/ 36285 h 325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8400" h="3258457">
                <a:moveTo>
                  <a:pt x="0" y="36285"/>
                </a:moveTo>
                <a:lnTo>
                  <a:pt x="3708400" y="0"/>
                </a:lnTo>
                <a:lnTo>
                  <a:pt x="2111828" y="2155371"/>
                </a:lnTo>
                <a:lnTo>
                  <a:pt x="2140857" y="3243943"/>
                </a:lnTo>
                <a:lnTo>
                  <a:pt x="1589314" y="3258457"/>
                </a:lnTo>
                <a:cubicBezTo>
                  <a:pt x="1589314" y="2888343"/>
                  <a:pt x="1589315" y="2518228"/>
                  <a:pt x="1589315" y="2148114"/>
                </a:cubicBezTo>
                <a:lnTo>
                  <a:pt x="0" y="36285"/>
                </a:lnTo>
                <a:close/>
              </a:path>
            </a:pathLst>
          </a:custGeom>
          <a:gradFill flip="none" rotWithShape="1">
            <a:gsLst>
              <a:gs pos="0">
                <a:srgbClr val="C0504D"/>
              </a:gs>
              <a:gs pos="50000">
                <a:srgbClr val="F2D3D2">
                  <a:alpha val="50000"/>
                </a:srgbClr>
              </a:gs>
              <a:gs pos="100000">
                <a:srgbClr val="C0504D"/>
              </a:gs>
            </a:gsLst>
            <a:lin ang="10800000" scaled="1"/>
            <a:tileRect/>
          </a:gradFill>
          <a:ln w="28575">
            <a:solidFill>
              <a:srgbClr val="FFFF00"/>
            </a:solidFill>
          </a:ln>
          <a:scene3d>
            <a:camera prst="orthographicFront"/>
            <a:lightRig rig="threePt" dir="t"/>
          </a:scene3d>
          <a:sp3d>
            <a:bevelT w="15240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p:cNvSpPr/>
          <p:nvPr/>
        </p:nvSpPr>
        <p:spPr>
          <a:xfrm>
            <a:off x="3124200" y="2681514"/>
            <a:ext cx="3708400" cy="3280415"/>
          </a:xfrm>
          <a:custGeom>
            <a:avLst/>
            <a:gdLst>
              <a:gd name="connsiteX0" fmla="*/ 0 w 3708400"/>
              <a:gd name="connsiteY0" fmla="*/ 36285 h 3258457"/>
              <a:gd name="connsiteX1" fmla="*/ 3708400 w 3708400"/>
              <a:gd name="connsiteY1" fmla="*/ 0 h 3258457"/>
              <a:gd name="connsiteX2" fmla="*/ 2235200 w 3708400"/>
              <a:gd name="connsiteY2" fmla="*/ 2169885 h 3258457"/>
              <a:gd name="connsiteX3" fmla="*/ 2242457 w 3708400"/>
              <a:gd name="connsiteY3" fmla="*/ 3251200 h 3258457"/>
              <a:gd name="connsiteX4" fmla="*/ 1589314 w 3708400"/>
              <a:gd name="connsiteY4" fmla="*/ 3258457 h 3258457"/>
              <a:gd name="connsiteX5" fmla="*/ 1618343 w 3708400"/>
              <a:gd name="connsiteY5" fmla="*/ 2177143 h 3258457"/>
              <a:gd name="connsiteX6" fmla="*/ 0 w 3708400"/>
              <a:gd name="connsiteY6" fmla="*/ 36285 h 3258457"/>
              <a:gd name="connsiteX0" fmla="*/ 0 w 3708400"/>
              <a:gd name="connsiteY0" fmla="*/ 36285 h 3258457"/>
              <a:gd name="connsiteX1" fmla="*/ 3708400 w 3708400"/>
              <a:gd name="connsiteY1" fmla="*/ 0 h 3258457"/>
              <a:gd name="connsiteX2" fmla="*/ 2235200 w 3708400"/>
              <a:gd name="connsiteY2" fmla="*/ 2169885 h 3258457"/>
              <a:gd name="connsiteX3" fmla="*/ 2242457 w 3708400"/>
              <a:gd name="connsiteY3" fmla="*/ 3251200 h 3258457"/>
              <a:gd name="connsiteX4" fmla="*/ 1589314 w 3708400"/>
              <a:gd name="connsiteY4" fmla="*/ 3258457 h 3258457"/>
              <a:gd name="connsiteX5" fmla="*/ 1589315 w 3708400"/>
              <a:gd name="connsiteY5" fmla="*/ 2148114 h 3258457"/>
              <a:gd name="connsiteX6" fmla="*/ 0 w 3708400"/>
              <a:gd name="connsiteY6" fmla="*/ 36285 h 3258457"/>
              <a:gd name="connsiteX0" fmla="*/ 0 w 3708400"/>
              <a:gd name="connsiteY0" fmla="*/ 36285 h 3258457"/>
              <a:gd name="connsiteX1" fmla="*/ 3708400 w 3708400"/>
              <a:gd name="connsiteY1" fmla="*/ 0 h 3258457"/>
              <a:gd name="connsiteX2" fmla="*/ 2235200 w 3708400"/>
              <a:gd name="connsiteY2" fmla="*/ 2155371 h 3258457"/>
              <a:gd name="connsiteX3" fmla="*/ 2242457 w 3708400"/>
              <a:gd name="connsiteY3" fmla="*/ 3251200 h 3258457"/>
              <a:gd name="connsiteX4" fmla="*/ 1589314 w 3708400"/>
              <a:gd name="connsiteY4" fmla="*/ 3258457 h 3258457"/>
              <a:gd name="connsiteX5" fmla="*/ 1589315 w 3708400"/>
              <a:gd name="connsiteY5" fmla="*/ 2148114 h 3258457"/>
              <a:gd name="connsiteX6" fmla="*/ 0 w 3708400"/>
              <a:gd name="connsiteY6" fmla="*/ 36285 h 3258457"/>
              <a:gd name="connsiteX0" fmla="*/ 0 w 3708400"/>
              <a:gd name="connsiteY0" fmla="*/ 36285 h 3258457"/>
              <a:gd name="connsiteX1" fmla="*/ 3708400 w 3708400"/>
              <a:gd name="connsiteY1" fmla="*/ 0 h 3258457"/>
              <a:gd name="connsiteX2" fmla="*/ 2235200 w 3708400"/>
              <a:gd name="connsiteY2" fmla="*/ 2155371 h 3258457"/>
              <a:gd name="connsiteX3" fmla="*/ 2104571 w 3708400"/>
              <a:gd name="connsiteY3" fmla="*/ 3251200 h 3258457"/>
              <a:gd name="connsiteX4" fmla="*/ 1589314 w 3708400"/>
              <a:gd name="connsiteY4" fmla="*/ 3258457 h 3258457"/>
              <a:gd name="connsiteX5" fmla="*/ 1589315 w 3708400"/>
              <a:gd name="connsiteY5" fmla="*/ 2148114 h 3258457"/>
              <a:gd name="connsiteX6" fmla="*/ 0 w 3708400"/>
              <a:gd name="connsiteY6" fmla="*/ 36285 h 3258457"/>
              <a:gd name="connsiteX0" fmla="*/ 0 w 3708400"/>
              <a:gd name="connsiteY0" fmla="*/ 36285 h 3258457"/>
              <a:gd name="connsiteX1" fmla="*/ 3708400 w 3708400"/>
              <a:gd name="connsiteY1" fmla="*/ 0 h 3258457"/>
              <a:gd name="connsiteX2" fmla="*/ 2235200 w 3708400"/>
              <a:gd name="connsiteY2" fmla="*/ 2155371 h 3258457"/>
              <a:gd name="connsiteX3" fmla="*/ 2140857 w 3708400"/>
              <a:gd name="connsiteY3" fmla="*/ 3243943 h 3258457"/>
              <a:gd name="connsiteX4" fmla="*/ 1589314 w 3708400"/>
              <a:gd name="connsiteY4" fmla="*/ 3258457 h 3258457"/>
              <a:gd name="connsiteX5" fmla="*/ 1589315 w 3708400"/>
              <a:gd name="connsiteY5" fmla="*/ 2148114 h 3258457"/>
              <a:gd name="connsiteX6" fmla="*/ 0 w 3708400"/>
              <a:gd name="connsiteY6" fmla="*/ 36285 h 3258457"/>
              <a:gd name="connsiteX0" fmla="*/ 0 w 3708400"/>
              <a:gd name="connsiteY0" fmla="*/ 36285 h 3258457"/>
              <a:gd name="connsiteX1" fmla="*/ 3708400 w 3708400"/>
              <a:gd name="connsiteY1" fmla="*/ 0 h 3258457"/>
              <a:gd name="connsiteX2" fmla="*/ 2111828 w 3708400"/>
              <a:gd name="connsiteY2" fmla="*/ 2155371 h 3258457"/>
              <a:gd name="connsiteX3" fmla="*/ 2140857 w 3708400"/>
              <a:gd name="connsiteY3" fmla="*/ 3243943 h 3258457"/>
              <a:gd name="connsiteX4" fmla="*/ 1589314 w 3708400"/>
              <a:gd name="connsiteY4" fmla="*/ 3258457 h 3258457"/>
              <a:gd name="connsiteX5" fmla="*/ 1589315 w 3708400"/>
              <a:gd name="connsiteY5" fmla="*/ 2148114 h 3258457"/>
              <a:gd name="connsiteX6" fmla="*/ 0 w 3708400"/>
              <a:gd name="connsiteY6" fmla="*/ 36285 h 3258457"/>
              <a:gd name="connsiteX0" fmla="*/ 50959 w 3759359"/>
              <a:gd name="connsiteY0" fmla="*/ 36285 h 3258457"/>
              <a:gd name="connsiteX1" fmla="*/ 3759359 w 3759359"/>
              <a:gd name="connsiteY1" fmla="*/ 0 h 3258457"/>
              <a:gd name="connsiteX2" fmla="*/ 2162787 w 3759359"/>
              <a:gd name="connsiteY2" fmla="*/ 2155371 h 3258457"/>
              <a:gd name="connsiteX3" fmla="*/ 2191816 w 3759359"/>
              <a:gd name="connsiteY3" fmla="*/ 3243943 h 3258457"/>
              <a:gd name="connsiteX4" fmla="*/ 1640273 w 3759359"/>
              <a:gd name="connsiteY4" fmla="*/ 3258457 h 3258457"/>
              <a:gd name="connsiteX5" fmla="*/ 50959 w 3759359"/>
              <a:gd name="connsiteY5" fmla="*/ 36285 h 3258457"/>
              <a:gd name="connsiteX0" fmla="*/ 50959 w 3759359"/>
              <a:gd name="connsiteY0" fmla="*/ 36285 h 3258457"/>
              <a:gd name="connsiteX1" fmla="*/ 3759359 w 3759359"/>
              <a:gd name="connsiteY1" fmla="*/ 0 h 3258457"/>
              <a:gd name="connsiteX2" fmla="*/ 2191816 w 3759359"/>
              <a:gd name="connsiteY2" fmla="*/ 3243943 h 3258457"/>
              <a:gd name="connsiteX3" fmla="*/ 1640273 w 3759359"/>
              <a:gd name="connsiteY3" fmla="*/ 3258457 h 3258457"/>
              <a:gd name="connsiteX4" fmla="*/ 50959 w 3759359"/>
              <a:gd name="connsiteY4" fmla="*/ 36285 h 3258457"/>
              <a:gd name="connsiteX0" fmla="*/ 50959 w 3759359"/>
              <a:gd name="connsiteY0" fmla="*/ 36285 h 3258457"/>
              <a:gd name="connsiteX1" fmla="*/ 3759359 w 3759359"/>
              <a:gd name="connsiteY1" fmla="*/ 0 h 3258457"/>
              <a:gd name="connsiteX2" fmla="*/ 3730331 w 3759359"/>
              <a:gd name="connsiteY2" fmla="*/ 3200401 h 3258457"/>
              <a:gd name="connsiteX3" fmla="*/ 1640273 w 3759359"/>
              <a:gd name="connsiteY3" fmla="*/ 3258457 h 3258457"/>
              <a:gd name="connsiteX4" fmla="*/ 50959 w 3759359"/>
              <a:gd name="connsiteY4" fmla="*/ 36285 h 3258457"/>
              <a:gd name="connsiteX0" fmla="*/ 212223 w 3920623"/>
              <a:gd name="connsiteY0" fmla="*/ 36285 h 3265714"/>
              <a:gd name="connsiteX1" fmla="*/ 3920623 w 3920623"/>
              <a:gd name="connsiteY1" fmla="*/ 0 h 3265714"/>
              <a:gd name="connsiteX2" fmla="*/ 3891595 w 3920623"/>
              <a:gd name="connsiteY2" fmla="*/ 3200401 h 3265714"/>
              <a:gd name="connsiteX3" fmla="*/ 335594 w 3920623"/>
              <a:gd name="connsiteY3" fmla="*/ 3265714 h 3265714"/>
              <a:gd name="connsiteX4" fmla="*/ 212223 w 3920623"/>
              <a:gd name="connsiteY4" fmla="*/ 36285 h 3265714"/>
              <a:gd name="connsiteX0" fmla="*/ 0 w 3708400"/>
              <a:gd name="connsiteY0" fmla="*/ 36285 h 3265714"/>
              <a:gd name="connsiteX1" fmla="*/ 3708400 w 3708400"/>
              <a:gd name="connsiteY1" fmla="*/ 0 h 3265714"/>
              <a:gd name="connsiteX2" fmla="*/ 3679372 w 3708400"/>
              <a:gd name="connsiteY2" fmla="*/ 3200401 h 3265714"/>
              <a:gd name="connsiteX3" fmla="*/ 123371 w 3708400"/>
              <a:gd name="connsiteY3" fmla="*/ 3265714 h 3265714"/>
              <a:gd name="connsiteX4" fmla="*/ 0 w 3708400"/>
              <a:gd name="connsiteY4" fmla="*/ 36285 h 3265714"/>
              <a:gd name="connsiteX0" fmla="*/ 0 w 3708400"/>
              <a:gd name="connsiteY0" fmla="*/ 36285 h 3265714"/>
              <a:gd name="connsiteX1" fmla="*/ 3708400 w 3708400"/>
              <a:gd name="connsiteY1" fmla="*/ 0 h 3265714"/>
              <a:gd name="connsiteX2" fmla="*/ 3679372 w 3708400"/>
              <a:gd name="connsiteY2" fmla="*/ 3232961 h 3265714"/>
              <a:gd name="connsiteX3" fmla="*/ 123371 w 3708400"/>
              <a:gd name="connsiteY3" fmla="*/ 3265714 h 3265714"/>
              <a:gd name="connsiteX4" fmla="*/ 0 w 3708400"/>
              <a:gd name="connsiteY4" fmla="*/ 36285 h 3265714"/>
              <a:gd name="connsiteX0" fmla="*/ 0 w 3708400"/>
              <a:gd name="connsiteY0" fmla="*/ 36285 h 3276568"/>
              <a:gd name="connsiteX1" fmla="*/ 3708400 w 3708400"/>
              <a:gd name="connsiteY1" fmla="*/ 0 h 3276568"/>
              <a:gd name="connsiteX2" fmla="*/ 3679372 w 3708400"/>
              <a:gd name="connsiteY2" fmla="*/ 3232961 h 3276568"/>
              <a:gd name="connsiteX3" fmla="*/ 123371 w 3708400"/>
              <a:gd name="connsiteY3" fmla="*/ 3276568 h 3276568"/>
              <a:gd name="connsiteX4" fmla="*/ 0 w 3708400"/>
              <a:gd name="connsiteY4" fmla="*/ 36285 h 3276568"/>
              <a:gd name="connsiteX0" fmla="*/ 0 w 3708400"/>
              <a:gd name="connsiteY0" fmla="*/ 36285 h 3284708"/>
              <a:gd name="connsiteX1" fmla="*/ 3708400 w 3708400"/>
              <a:gd name="connsiteY1" fmla="*/ 0 h 3284708"/>
              <a:gd name="connsiteX2" fmla="*/ 3679372 w 3708400"/>
              <a:gd name="connsiteY2" fmla="*/ 3232961 h 3284708"/>
              <a:gd name="connsiteX3" fmla="*/ 123371 w 3708400"/>
              <a:gd name="connsiteY3" fmla="*/ 3284708 h 3284708"/>
              <a:gd name="connsiteX4" fmla="*/ 0 w 3708400"/>
              <a:gd name="connsiteY4" fmla="*/ 36285 h 3284708"/>
              <a:gd name="connsiteX0" fmla="*/ 0 w 3708400"/>
              <a:gd name="connsiteY0" fmla="*/ 36285 h 3284708"/>
              <a:gd name="connsiteX1" fmla="*/ 3708400 w 3708400"/>
              <a:gd name="connsiteY1" fmla="*/ 0 h 3284708"/>
              <a:gd name="connsiteX2" fmla="*/ 3679372 w 3708400"/>
              <a:gd name="connsiteY2" fmla="*/ 3232961 h 3284708"/>
              <a:gd name="connsiteX3" fmla="*/ 84735 w 3708400"/>
              <a:gd name="connsiteY3" fmla="*/ 3284708 h 3284708"/>
              <a:gd name="connsiteX4" fmla="*/ 0 w 3708400"/>
              <a:gd name="connsiteY4" fmla="*/ 36285 h 3284708"/>
              <a:gd name="connsiteX0" fmla="*/ 0 w 3708400"/>
              <a:gd name="connsiteY0" fmla="*/ 36285 h 3284708"/>
              <a:gd name="connsiteX1" fmla="*/ 3708400 w 3708400"/>
              <a:gd name="connsiteY1" fmla="*/ 0 h 3284708"/>
              <a:gd name="connsiteX2" fmla="*/ 3679372 w 3708400"/>
              <a:gd name="connsiteY2" fmla="*/ 3232961 h 3284708"/>
              <a:gd name="connsiteX3" fmla="*/ 67563 w 3708400"/>
              <a:gd name="connsiteY3" fmla="*/ 3284708 h 3284708"/>
              <a:gd name="connsiteX4" fmla="*/ 0 w 3708400"/>
              <a:gd name="connsiteY4" fmla="*/ 36285 h 3284708"/>
              <a:gd name="connsiteX0" fmla="*/ 0 w 3708400"/>
              <a:gd name="connsiteY0" fmla="*/ 36285 h 3284708"/>
              <a:gd name="connsiteX1" fmla="*/ 3708400 w 3708400"/>
              <a:gd name="connsiteY1" fmla="*/ 0 h 3284708"/>
              <a:gd name="connsiteX2" fmla="*/ 3679372 w 3708400"/>
              <a:gd name="connsiteY2" fmla="*/ 3232961 h 3284708"/>
              <a:gd name="connsiteX3" fmla="*/ 41805 w 3708400"/>
              <a:gd name="connsiteY3" fmla="*/ 3284708 h 3284708"/>
              <a:gd name="connsiteX4" fmla="*/ 0 w 3708400"/>
              <a:gd name="connsiteY4" fmla="*/ 36285 h 3284708"/>
              <a:gd name="connsiteX0" fmla="*/ 0 w 3708400"/>
              <a:gd name="connsiteY0" fmla="*/ 36285 h 3284708"/>
              <a:gd name="connsiteX1" fmla="*/ 3708400 w 3708400"/>
              <a:gd name="connsiteY1" fmla="*/ 0 h 3284708"/>
              <a:gd name="connsiteX2" fmla="*/ 3679372 w 3708400"/>
              <a:gd name="connsiteY2" fmla="*/ 3232961 h 3284708"/>
              <a:gd name="connsiteX3" fmla="*/ 54684 w 3708400"/>
              <a:gd name="connsiteY3" fmla="*/ 3284708 h 3284708"/>
              <a:gd name="connsiteX4" fmla="*/ 0 w 3708400"/>
              <a:gd name="connsiteY4" fmla="*/ 36285 h 3284708"/>
              <a:gd name="connsiteX0" fmla="*/ 0 w 3708400"/>
              <a:gd name="connsiteY0" fmla="*/ 36285 h 3284708"/>
              <a:gd name="connsiteX1" fmla="*/ 3708400 w 3708400"/>
              <a:gd name="connsiteY1" fmla="*/ 0 h 3284708"/>
              <a:gd name="connsiteX2" fmla="*/ 3679372 w 3708400"/>
              <a:gd name="connsiteY2" fmla="*/ 3232961 h 3284708"/>
              <a:gd name="connsiteX3" fmla="*/ 54684 w 3708400"/>
              <a:gd name="connsiteY3" fmla="*/ 3284708 h 3284708"/>
              <a:gd name="connsiteX4" fmla="*/ 26831 w 3708400"/>
              <a:gd name="connsiteY4" fmla="*/ 2175968 h 3284708"/>
              <a:gd name="connsiteX5" fmla="*/ 0 w 3708400"/>
              <a:gd name="connsiteY5" fmla="*/ 36285 h 3284708"/>
              <a:gd name="connsiteX0" fmla="*/ 0 w 3708400"/>
              <a:gd name="connsiteY0" fmla="*/ 36285 h 3284708"/>
              <a:gd name="connsiteX1" fmla="*/ 3708400 w 3708400"/>
              <a:gd name="connsiteY1" fmla="*/ 0 h 3284708"/>
              <a:gd name="connsiteX2" fmla="*/ 3679372 w 3708400"/>
              <a:gd name="connsiteY2" fmla="*/ 3232961 h 3284708"/>
              <a:gd name="connsiteX3" fmla="*/ 54684 w 3708400"/>
              <a:gd name="connsiteY3" fmla="*/ 3284708 h 3284708"/>
              <a:gd name="connsiteX4" fmla="*/ 984160 w 3708400"/>
              <a:gd name="connsiteY4" fmla="*/ 2137331 h 3284708"/>
              <a:gd name="connsiteX5" fmla="*/ 0 w 3708400"/>
              <a:gd name="connsiteY5" fmla="*/ 36285 h 3284708"/>
              <a:gd name="connsiteX0" fmla="*/ 0 w 3708400"/>
              <a:gd name="connsiteY0" fmla="*/ 36285 h 3233192"/>
              <a:gd name="connsiteX1" fmla="*/ 3708400 w 3708400"/>
              <a:gd name="connsiteY1" fmla="*/ 0 h 3233192"/>
              <a:gd name="connsiteX2" fmla="*/ 3679372 w 3708400"/>
              <a:gd name="connsiteY2" fmla="*/ 3232961 h 3233192"/>
              <a:gd name="connsiteX3" fmla="*/ 960498 w 3708400"/>
              <a:gd name="connsiteY3" fmla="*/ 3233192 h 3233192"/>
              <a:gd name="connsiteX4" fmla="*/ 984160 w 3708400"/>
              <a:gd name="connsiteY4" fmla="*/ 2137331 h 3233192"/>
              <a:gd name="connsiteX5" fmla="*/ 0 w 3708400"/>
              <a:gd name="connsiteY5" fmla="*/ 36285 h 3233192"/>
              <a:gd name="connsiteX0" fmla="*/ 0 w 3708400"/>
              <a:gd name="connsiteY0" fmla="*/ 36285 h 3246071"/>
              <a:gd name="connsiteX1" fmla="*/ 3708400 w 3708400"/>
              <a:gd name="connsiteY1" fmla="*/ 0 h 3246071"/>
              <a:gd name="connsiteX2" fmla="*/ 3679372 w 3708400"/>
              <a:gd name="connsiteY2" fmla="*/ 3232961 h 3246071"/>
              <a:gd name="connsiteX3" fmla="*/ 999134 w 3708400"/>
              <a:gd name="connsiteY3" fmla="*/ 3246071 h 3246071"/>
              <a:gd name="connsiteX4" fmla="*/ 984160 w 3708400"/>
              <a:gd name="connsiteY4" fmla="*/ 2137331 h 3246071"/>
              <a:gd name="connsiteX5" fmla="*/ 0 w 3708400"/>
              <a:gd name="connsiteY5" fmla="*/ 36285 h 3246071"/>
              <a:gd name="connsiteX0" fmla="*/ 0 w 3708400"/>
              <a:gd name="connsiteY0" fmla="*/ 36285 h 3280415"/>
              <a:gd name="connsiteX1" fmla="*/ 3708400 w 3708400"/>
              <a:gd name="connsiteY1" fmla="*/ 0 h 3280415"/>
              <a:gd name="connsiteX2" fmla="*/ 3679372 w 3708400"/>
              <a:gd name="connsiteY2" fmla="*/ 3232961 h 3280415"/>
              <a:gd name="connsiteX3" fmla="*/ 1003427 w 3708400"/>
              <a:gd name="connsiteY3" fmla="*/ 3280415 h 3280415"/>
              <a:gd name="connsiteX4" fmla="*/ 984160 w 3708400"/>
              <a:gd name="connsiteY4" fmla="*/ 2137331 h 3280415"/>
              <a:gd name="connsiteX5" fmla="*/ 0 w 3708400"/>
              <a:gd name="connsiteY5" fmla="*/ 36285 h 3280415"/>
              <a:gd name="connsiteX0" fmla="*/ 0 w 3708400"/>
              <a:gd name="connsiteY0" fmla="*/ 36285 h 3280415"/>
              <a:gd name="connsiteX1" fmla="*/ 3708400 w 3708400"/>
              <a:gd name="connsiteY1" fmla="*/ 0 h 3280415"/>
              <a:gd name="connsiteX2" fmla="*/ 3688724 w 3708400"/>
              <a:gd name="connsiteY2" fmla="*/ 2163089 h 3280415"/>
              <a:gd name="connsiteX3" fmla="*/ 3679372 w 3708400"/>
              <a:gd name="connsiteY3" fmla="*/ 3232961 h 3280415"/>
              <a:gd name="connsiteX4" fmla="*/ 1003427 w 3708400"/>
              <a:gd name="connsiteY4" fmla="*/ 3280415 h 3280415"/>
              <a:gd name="connsiteX5" fmla="*/ 984160 w 3708400"/>
              <a:gd name="connsiteY5" fmla="*/ 2137331 h 3280415"/>
              <a:gd name="connsiteX6" fmla="*/ 0 w 3708400"/>
              <a:gd name="connsiteY6" fmla="*/ 36285 h 3280415"/>
              <a:gd name="connsiteX0" fmla="*/ 0 w 3708400"/>
              <a:gd name="connsiteY0" fmla="*/ 36285 h 3280415"/>
              <a:gd name="connsiteX1" fmla="*/ 3708400 w 3708400"/>
              <a:gd name="connsiteY1" fmla="*/ 0 h 3280415"/>
              <a:gd name="connsiteX2" fmla="*/ 2812961 w 3708400"/>
              <a:gd name="connsiteY2" fmla="*/ 2150210 h 3280415"/>
              <a:gd name="connsiteX3" fmla="*/ 3679372 w 3708400"/>
              <a:gd name="connsiteY3" fmla="*/ 3232961 h 3280415"/>
              <a:gd name="connsiteX4" fmla="*/ 1003427 w 3708400"/>
              <a:gd name="connsiteY4" fmla="*/ 3280415 h 3280415"/>
              <a:gd name="connsiteX5" fmla="*/ 984160 w 3708400"/>
              <a:gd name="connsiteY5" fmla="*/ 2137331 h 3280415"/>
              <a:gd name="connsiteX6" fmla="*/ 0 w 3708400"/>
              <a:gd name="connsiteY6" fmla="*/ 36285 h 3280415"/>
              <a:gd name="connsiteX0" fmla="*/ 0 w 3708400"/>
              <a:gd name="connsiteY0" fmla="*/ 36285 h 3280415"/>
              <a:gd name="connsiteX1" fmla="*/ 3708400 w 3708400"/>
              <a:gd name="connsiteY1" fmla="*/ 0 h 3280415"/>
              <a:gd name="connsiteX2" fmla="*/ 2812961 w 3708400"/>
              <a:gd name="connsiteY2" fmla="*/ 2150210 h 3280415"/>
              <a:gd name="connsiteX3" fmla="*/ 2842245 w 3708400"/>
              <a:gd name="connsiteY3" fmla="*/ 3250133 h 3280415"/>
              <a:gd name="connsiteX4" fmla="*/ 1003427 w 3708400"/>
              <a:gd name="connsiteY4" fmla="*/ 3280415 h 3280415"/>
              <a:gd name="connsiteX5" fmla="*/ 984160 w 3708400"/>
              <a:gd name="connsiteY5" fmla="*/ 2137331 h 3280415"/>
              <a:gd name="connsiteX6" fmla="*/ 0 w 3708400"/>
              <a:gd name="connsiteY6" fmla="*/ 36285 h 3280415"/>
              <a:gd name="connsiteX0" fmla="*/ 0 w 3708400"/>
              <a:gd name="connsiteY0" fmla="*/ 36285 h 3280415"/>
              <a:gd name="connsiteX1" fmla="*/ 3708400 w 3708400"/>
              <a:gd name="connsiteY1" fmla="*/ 0 h 3280415"/>
              <a:gd name="connsiteX2" fmla="*/ 2812961 w 3708400"/>
              <a:gd name="connsiteY2" fmla="*/ 2150210 h 3280415"/>
              <a:gd name="connsiteX3" fmla="*/ 2820780 w 3708400"/>
              <a:gd name="connsiteY3" fmla="*/ 3250133 h 3280415"/>
              <a:gd name="connsiteX4" fmla="*/ 1003427 w 3708400"/>
              <a:gd name="connsiteY4" fmla="*/ 3280415 h 3280415"/>
              <a:gd name="connsiteX5" fmla="*/ 984160 w 3708400"/>
              <a:gd name="connsiteY5" fmla="*/ 2137331 h 3280415"/>
              <a:gd name="connsiteX6" fmla="*/ 0 w 3708400"/>
              <a:gd name="connsiteY6" fmla="*/ 36285 h 3280415"/>
              <a:gd name="connsiteX0" fmla="*/ 0 w 3708400"/>
              <a:gd name="connsiteY0" fmla="*/ 36285 h 3280415"/>
              <a:gd name="connsiteX1" fmla="*/ 3708400 w 3708400"/>
              <a:gd name="connsiteY1" fmla="*/ 0 h 3280415"/>
              <a:gd name="connsiteX2" fmla="*/ 2812961 w 3708400"/>
              <a:gd name="connsiteY2" fmla="*/ 2150210 h 3280415"/>
              <a:gd name="connsiteX3" fmla="*/ 2820780 w 3708400"/>
              <a:gd name="connsiteY3" fmla="*/ 3250133 h 3280415"/>
              <a:gd name="connsiteX4" fmla="*/ 1003427 w 3708400"/>
              <a:gd name="connsiteY4" fmla="*/ 3280415 h 3280415"/>
              <a:gd name="connsiteX5" fmla="*/ 984160 w 3708400"/>
              <a:gd name="connsiteY5" fmla="*/ 2137331 h 3280415"/>
              <a:gd name="connsiteX6" fmla="*/ 0 w 3708400"/>
              <a:gd name="connsiteY6" fmla="*/ 36285 h 3280415"/>
              <a:gd name="connsiteX0" fmla="*/ 0 w 3708400"/>
              <a:gd name="connsiteY0" fmla="*/ 36285 h 3280415"/>
              <a:gd name="connsiteX1" fmla="*/ 3708400 w 3708400"/>
              <a:gd name="connsiteY1" fmla="*/ 0 h 3280415"/>
              <a:gd name="connsiteX2" fmla="*/ 2812961 w 3708400"/>
              <a:gd name="connsiteY2" fmla="*/ 2150210 h 3280415"/>
              <a:gd name="connsiteX3" fmla="*/ 2820780 w 3708400"/>
              <a:gd name="connsiteY3" fmla="*/ 3271598 h 3280415"/>
              <a:gd name="connsiteX4" fmla="*/ 1003427 w 3708400"/>
              <a:gd name="connsiteY4" fmla="*/ 3280415 h 3280415"/>
              <a:gd name="connsiteX5" fmla="*/ 984160 w 3708400"/>
              <a:gd name="connsiteY5" fmla="*/ 2137331 h 3280415"/>
              <a:gd name="connsiteX6" fmla="*/ 0 w 3708400"/>
              <a:gd name="connsiteY6" fmla="*/ 36285 h 328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8400" h="3280415">
                <a:moveTo>
                  <a:pt x="0" y="36285"/>
                </a:moveTo>
                <a:lnTo>
                  <a:pt x="3708400" y="0"/>
                </a:lnTo>
                <a:lnTo>
                  <a:pt x="2812961" y="2150210"/>
                </a:lnTo>
                <a:cubicBezTo>
                  <a:pt x="2815567" y="2516851"/>
                  <a:pt x="2818174" y="2904957"/>
                  <a:pt x="2820780" y="3271598"/>
                </a:cubicBezTo>
                <a:lnTo>
                  <a:pt x="1003427" y="3280415"/>
                </a:lnTo>
                <a:lnTo>
                  <a:pt x="984160" y="2137331"/>
                </a:lnTo>
                <a:lnTo>
                  <a:pt x="0" y="36285"/>
                </a:lnTo>
                <a:close/>
              </a:path>
            </a:pathLst>
          </a:custGeom>
          <a:gradFill flip="none" rotWithShape="1">
            <a:gsLst>
              <a:gs pos="0">
                <a:srgbClr val="C0504D"/>
              </a:gs>
              <a:gs pos="50000">
                <a:srgbClr val="F2D3D2">
                  <a:alpha val="50000"/>
                </a:srgbClr>
              </a:gs>
              <a:gs pos="100000">
                <a:srgbClr val="C0504D"/>
              </a:gs>
            </a:gsLst>
            <a:lin ang="10800000" scaled="1"/>
            <a:tileRect/>
          </a:gradFill>
          <a:ln w="28575">
            <a:solidFill>
              <a:srgbClr val="FFFF00"/>
            </a:solidFill>
          </a:ln>
          <a:scene3d>
            <a:camera prst="orthographicFront"/>
            <a:lightRig rig="threePt" dir="t"/>
          </a:scene3d>
          <a:sp3d>
            <a:bevelT w="15240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5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childTnLst>
                          </p:cTn>
                        </p:par>
                        <p:par>
                          <p:cTn id="47" fill="hold">
                            <p:stCondLst>
                              <p:cond delay="40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childTnLst>
                          </p:cTn>
                        </p:par>
                        <p:par>
                          <p:cTn id="55" fill="hold">
                            <p:stCondLst>
                              <p:cond delay="5000"/>
                            </p:stCondLst>
                            <p:childTnLst>
                              <p:par>
                                <p:cTn id="56" presetID="22" presetClass="entr" presetSubtype="1"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childTnLst>
                          </p:cTn>
                        </p:par>
                        <p:par>
                          <p:cTn id="59" fill="hold">
                            <p:stCondLst>
                              <p:cond delay="5500"/>
                            </p:stCondLst>
                            <p:childTnLst>
                              <p:par>
                                <p:cTn id="60" presetID="22" presetClass="entr" presetSubtype="1"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up)">
                                      <p:cBhvr>
                                        <p:cTn id="70" dur="500"/>
                                        <p:tgtEl>
                                          <p:spTgt spid="18"/>
                                        </p:tgtEl>
                                      </p:cBhvr>
                                    </p:animEffect>
                                  </p:childTnLst>
                                </p:cTn>
                              </p:par>
                            </p:childTnLst>
                          </p:cTn>
                        </p:par>
                        <p:par>
                          <p:cTn id="71" fill="hold">
                            <p:stCondLst>
                              <p:cond delay="7000"/>
                            </p:stCondLst>
                            <p:childTnLst>
                              <p:par>
                                <p:cTn id="72" presetID="22" presetClass="entr" presetSubtype="1"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up)">
                                      <p:cBhvr>
                                        <p:cTn id="74" dur="500"/>
                                        <p:tgtEl>
                                          <p:spTgt spid="17"/>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up)">
                                      <p:cBhvr>
                                        <p:cTn id="78" dur="500"/>
                                        <p:tgtEl>
                                          <p:spTgt spid="2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up)">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xit" presetSubtype="0" fill="hold" grpId="1" nodeType="withEffect">
                                  <p:stCondLst>
                                    <p:cond delay="0"/>
                                  </p:stCondLst>
                                  <p:childTnLst>
                                    <p:animEffect transition="out" filter="fade">
                                      <p:cBhvr>
                                        <p:cTn id="89" dur="500"/>
                                        <p:tgtEl>
                                          <p:spTgt spid="27"/>
                                        </p:tgtEl>
                                      </p:cBhvr>
                                    </p:animEffect>
                                    <p:set>
                                      <p:cBhvr>
                                        <p:cTn id="90" dur="1" fill="hold">
                                          <p:stCondLst>
                                            <p:cond delay="499"/>
                                          </p:stCondLst>
                                        </p:cTn>
                                        <p:tgtEl>
                                          <p:spTgt spid="2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500"/>
                                        <p:tgtEl>
                                          <p:spTgt spid="2"/>
                                        </p:tgtEl>
                                      </p:cBhvr>
                                    </p:animEffect>
                                  </p:childTnLst>
                                </p:cTn>
                              </p:par>
                              <p:par>
                                <p:cTn id="96" presetID="10" presetClass="exit" presetSubtype="0" fill="hold" grpId="2" nodeType="withEffect">
                                  <p:stCondLst>
                                    <p:cond delay="0"/>
                                  </p:stCondLst>
                                  <p:childTnLst>
                                    <p:animEffect transition="out" filter="fade">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25"/>
                                        </p:tgtEl>
                                      </p:cBhvr>
                                    </p:animEffect>
                                    <p:set>
                                      <p:cBhvr>
                                        <p:cTn id="101" dur="1" fill="hold">
                                          <p:stCondLst>
                                            <p:cond delay="499"/>
                                          </p:stCondLst>
                                        </p:cTn>
                                        <p:tgtEl>
                                          <p:spTgt spid="25"/>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26"/>
                                        </p:tgtEl>
                                      </p:cBhvr>
                                    </p:animEffect>
                                    <p:set>
                                      <p:cBhvr>
                                        <p:cTn id="104" dur="1" fill="hold">
                                          <p:stCondLst>
                                            <p:cond delay="499"/>
                                          </p:stCondLst>
                                        </p:cTn>
                                        <p:tgtEl>
                                          <p:spTgt spid="26"/>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4"/>
                                        </p:tgtEl>
                                      </p:cBhvr>
                                    </p:animEffect>
                                    <p:set>
                                      <p:cBhvr>
                                        <p:cTn id="107" dur="1" fill="hold">
                                          <p:stCondLst>
                                            <p:cond delay="499"/>
                                          </p:stCondLst>
                                        </p:cTn>
                                        <p:tgtEl>
                                          <p:spTgt spid="24"/>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1"/>
                                        </p:tgtEl>
                                      </p:cBhvr>
                                    </p:animEffect>
                                    <p:set>
                                      <p:cBhvr>
                                        <p:cTn id="110" dur="1" fill="hold">
                                          <p:stCondLst>
                                            <p:cond delay="499"/>
                                          </p:stCondLst>
                                        </p:cTn>
                                        <p:tgtEl>
                                          <p:spTgt spid="11"/>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16"/>
                                        </p:tgtEl>
                                      </p:cBhvr>
                                    </p:animEffect>
                                    <p:set>
                                      <p:cBhvr>
                                        <p:cTn id="113" dur="1" fill="hold">
                                          <p:stCondLst>
                                            <p:cond delay="499"/>
                                          </p:stCondLst>
                                        </p:cTn>
                                        <p:tgtEl>
                                          <p:spTgt spid="16"/>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4"/>
                                        </p:tgtEl>
                                      </p:cBhvr>
                                    </p:animEffect>
                                    <p:set>
                                      <p:cBhvr>
                                        <p:cTn id="116" dur="1" fill="hold">
                                          <p:stCondLst>
                                            <p:cond delay="499"/>
                                          </p:stCondLst>
                                        </p:cTn>
                                        <p:tgtEl>
                                          <p:spTgt spid="14"/>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20"/>
                                        </p:tgtEl>
                                      </p:cBhvr>
                                    </p:animEffect>
                                    <p:set>
                                      <p:cBhvr>
                                        <p:cTn id="119" dur="1" fill="hold">
                                          <p:stCondLst>
                                            <p:cond delay="499"/>
                                          </p:stCondLst>
                                        </p:cTn>
                                        <p:tgtEl>
                                          <p:spTgt spid="20"/>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3"/>
                                        </p:tgtEl>
                                      </p:cBhvr>
                                    </p:animEffect>
                                    <p:set>
                                      <p:cBhvr>
                                        <p:cTn id="122" dur="1" fill="hold">
                                          <p:stCondLst>
                                            <p:cond delay="499"/>
                                          </p:stCondLst>
                                        </p:cTn>
                                        <p:tgtEl>
                                          <p:spTgt spid="13"/>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2"/>
                                        </p:tgtEl>
                                      </p:cBhvr>
                                    </p:animEffect>
                                    <p:set>
                                      <p:cBhvr>
                                        <p:cTn id="125" dur="1" fill="hold">
                                          <p:stCondLst>
                                            <p:cond delay="499"/>
                                          </p:stCondLst>
                                        </p:cTn>
                                        <p:tgtEl>
                                          <p:spTgt spid="1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5"/>
                                        </p:tgtEl>
                                      </p:cBhvr>
                                    </p:animEffect>
                                    <p:set>
                                      <p:cBhvr>
                                        <p:cTn id="128" dur="1" fill="hold">
                                          <p:stCondLst>
                                            <p:cond delay="499"/>
                                          </p:stCondLst>
                                        </p:cTn>
                                        <p:tgtEl>
                                          <p:spTgt spid="15"/>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22"/>
                                        </p:tgtEl>
                                      </p:cBhvr>
                                    </p:animEffect>
                                    <p:set>
                                      <p:cBhvr>
                                        <p:cTn id="131" dur="1" fill="hold">
                                          <p:stCondLst>
                                            <p:cond delay="499"/>
                                          </p:stCondLst>
                                        </p:cTn>
                                        <p:tgtEl>
                                          <p:spTgt spid="22"/>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23"/>
                                        </p:tgtEl>
                                      </p:cBhvr>
                                    </p:animEffect>
                                    <p:set>
                                      <p:cBhvr>
                                        <p:cTn id="134" dur="1" fill="hold">
                                          <p:stCondLst>
                                            <p:cond delay="499"/>
                                          </p:stCondLst>
                                        </p:cTn>
                                        <p:tgtEl>
                                          <p:spTgt spid="23"/>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8"/>
                                        </p:tgtEl>
                                      </p:cBhvr>
                                    </p:animEffect>
                                    <p:set>
                                      <p:cBhvr>
                                        <p:cTn id="137" dur="1" fill="hold">
                                          <p:stCondLst>
                                            <p:cond delay="499"/>
                                          </p:stCondLst>
                                        </p:cTn>
                                        <p:tgtEl>
                                          <p:spTgt spid="18"/>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7"/>
                                        </p:tgtEl>
                                      </p:cBhvr>
                                    </p:animEffect>
                                    <p:set>
                                      <p:cBhvr>
                                        <p:cTn id="140" dur="1" fill="hold">
                                          <p:stCondLst>
                                            <p:cond delay="499"/>
                                          </p:stCondLst>
                                        </p:cTn>
                                        <p:tgtEl>
                                          <p:spTgt spid="17"/>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21"/>
                                        </p:tgtEl>
                                      </p:cBhvr>
                                    </p:animEffect>
                                    <p:set>
                                      <p:cBhvr>
                                        <p:cTn id="143" dur="1" fill="hold">
                                          <p:stCondLst>
                                            <p:cond delay="499"/>
                                          </p:stCondLst>
                                        </p:cTn>
                                        <p:tgtEl>
                                          <p:spTgt spid="21"/>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9"/>
                                        </p:tgtEl>
                                      </p:cBhvr>
                                    </p:animEffect>
                                    <p:set>
                                      <p:cBhvr>
                                        <p:cTn id="146" dur="1" fill="hold">
                                          <p:stCondLst>
                                            <p:cond delay="499"/>
                                          </p:stCondLst>
                                        </p:cTn>
                                        <p:tgtEl>
                                          <p:spTgt spid="19"/>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28"/>
                                        </p:tgtEl>
                                      </p:cBhvr>
                                    </p:animEffect>
                                    <p:set>
                                      <p:cBhvr>
                                        <p:cTn id="149" dur="1" fill="hold">
                                          <p:stCondLst>
                                            <p:cond delay="499"/>
                                          </p:stCondLst>
                                        </p:cTn>
                                        <p:tgtEl>
                                          <p:spTgt spid="28"/>
                                        </p:tgtEl>
                                        <p:attrNameLst>
                                          <p:attrName>style.visibility</p:attrName>
                                        </p:attrNameLst>
                                      </p:cBhvr>
                                      <p:to>
                                        <p:strVal val="hidden"/>
                                      </p:to>
                                    </p:set>
                                  </p:childTnLst>
                                </p:cTn>
                              </p:par>
                              <p:par>
                                <p:cTn id="150" presetID="3" presetClass="emph" presetSubtype="2" fill="hold" grpId="1" nodeType="withEffect">
                                  <p:stCondLst>
                                    <p:cond delay="0"/>
                                  </p:stCondLst>
                                  <p:childTnLst>
                                    <p:animClr clrSpc="rgb" dir="cw">
                                      <p:cBhvr override="childStyle">
                                        <p:cTn id="151" dur="2000" fill="hold"/>
                                        <p:tgtEl>
                                          <p:spTgt spid="5"/>
                                        </p:tgtEl>
                                        <p:attrNameLst>
                                          <p:attrName>style.color</p:attrName>
                                        </p:attrNameLst>
                                      </p:cBhvr>
                                      <p:to>
                                        <a:schemeClr val="accent2"/>
                                      </p:to>
                                    </p:animClr>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0"/>
                                        </p:tgtEl>
                                        <p:attrNameLst>
                                          <p:attrName>style.visibility</p:attrName>
                                        </p:attrNameLst>
                                      </p:cBhvr>
                                      <p:to>
                                        <p:strVal val="visible"/>
                                      </p:to>
                                    </p:set>
                                    <p:animEffect transition="in" filter="fade">
                                      <p:cBhvr>
                                        <p:cTn id="1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10"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P spid="24" grpId="1"/>
      <p:bldP spid="25" grpId="0"/>
      <p:bldP spid="25" grpId="1"/>
      <p:bldP spid="27" grpId="0" animBg="1"/>
      <p:bldP spid="27" grpId="1" animBg="1"/>
      <p:bldP spid="27" grpId="2" animBg="1"/>
      <p:bldP spid="28" grpId="0" animBg="1"/>
      <p:bldP spid="2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186024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rgbClr val="FFFF00"/>
                </a:solidFill>
              </a:rPr>
              <a:t>falsehood</a:t>
            </a:r>
            <a:r>
              <a:rPr lang="en-US" sz="3200" dirty="0"/>
              <a:t> ~ </a:t>
            </a:r>
            <a:r>
              <a:rPr lang="en-US" sz="3200" i="1" dirty="0" err="1">
                <a:solidFill>
                  <a:srgbClr val="FFFF00"/>
                </a:solidFill>
                <a:latin typeface="Times New Roman" panose="02020603050405020304" pitchFamily="18" charset="0"/>
                <a:cs typeface="Times New Roman" panose="02020603050405020304" pitchFamily="18" charset="0"/>
              </a:rPr>
              <a:t>kazab</a:t>
            </a:r>
            <a:r>
              <a:rPr lang="en-US" sz="3200" dirty="0"/>
              <a:t> – KJV, </a:t>
            </a:r>
            <a:r>
              <a:rPr lang="en-US" sz="3200" dirty="0">
                <a:solidFill>
                  <a:srgbClr val="FFFF00"/>
                </a:solidFill>
              </a:rPr>
              <a:t>leasing</a:t>
            </a:r>
            <a:endParaRPr lang="en-US" sz="11500" dirty="0">
              <a:solidFill>
                <a:srgbClr val="FFFF00"/>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179490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47698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rgbClr val="FFFF00"/>
                </a:solidFill>
              </a:rPr>
              <a:t>angry</a:t>
            </a:r>
            <a:r>
              <a:rPr lang="en-US" sz="3200" i="1" dirty="0"/>
              <a:t> </a:t>
            </a:r>
            <a:r>
              <a:rPr lang="en-US" sz="3200" dirty="0"/>
              <a:t>~ better, as KJV, </a:t>
            </a:r>
            <a:r>
              <a:rPr lang="en-US" sz="3200" dirty="0">
                <a:solidFill>
                  <a:srgbClr val="FFFF00"/>
                </a:solidFill>
              </a:rPr>
              <a:t>stand in awe</a:t>
            </a:r>
            <a:endParaRPr lang="en-US" sz="11500" dirty="0">
              <a:solidFill>
                <a:srgbClr val="FFFF00"/>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
        <p:nvSpPr>
          <p:cNvPr id="2" name="TextBox 1"/>
          <p:cNvSpPr txBox="1"/>
          <p:nvPr/>
        </p:nvSpPr>
        <p:spPr>
          <a:xfrm>
            <a:off x="457200" y="1759857"/>
            <a:ext cx="8220517" cy="3046988"/>
          </a:xfrm>
          <a:prstGeom prst="rect">
            <a:avLst/>
          </a:prstGeom>
          <a:noFill/>
        </p:spPr>
        <p:txBody>
          <a:bodyPr wrap="square" rtlCol="0">
            <a:spAutoFit/>
          </a:bodyPr>
          <a:lstStyle/>
          <a:p>
            <a:r>
              <a:rPr lang="en-US" sz="3200" dirty="0">
                <a:solidFill>
                  <a:srgbClr val="FFFF00"/>
                </a:solidFill>
                <a:latin typeface="+mj-lt"/>
              </a:rPr>
              <a:t>C. H. Spurgeon – </a:t>
            </a:r>
            <a:r>
              <a:rPr lang="en-US" sz="3200" dirty="0">
                <a:latin typeface="+mj-lt"/>
              </a:rPr>
              <a:t>“Surely a thinking man might have enough sense to discover the vanity of sin and the worthlessness of the world. Stay, rash sinner, stay ere thou take the last leap. Go to thy bed and think upon thy ways. Ask counsel of thy pillow, and let the quietude of night instruct thee!" </a:t>
            </a:r>
          </a:p>
        </p:txBody>
      </p:sp>
      <p:sp>
        <p:nvSpPr>
          <p:cNvPr id="10" name="TextBox 9"/>
          <p:cNvSpPr txBox="1"/>
          <p:nvPr/>
        </p:nvSpPr>
        <p:spPr>
          <a:xfrm>
            <a:off x="696397" y="1219200"/>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t>
            </a:r>
            <a:r>
              <a:rPr lang="en-US" sz="3200" dirty="0">
                <a:latin typeface="+mj-lt"/>
              </a:rPr>
              <a:t>NASB, </a:t>
            </a:r>
            <a:r>
              <a:rPr lang="en-US" sz="3200" dirty="0">
                <a:solidFill>
                  <a:srgbClr val="FFFF00"/>
                </a:solidFill>
                <a:latin typeface="+mj-lt"/>
              </a:rPr>
              <a:t>tremble</a:t>
            </a:r>
          </a:p>
        </p:txBody>
      </p:sp>
    </p:spTree>
    <p:extLst>
      <p:ext uri="{BB962C8B-B14F-4D97-AF65-F5344CB8AC3E}">
        <p14:creationId xmlns:p14="http://schemas.microsoft.com/office/powerpoint/2010/main" val="394746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5"/>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1199132"/>
            <a:ext cx="8229600" cy="2062103"/>
          </a:xfrm>
          <a:prstGeom prst="rect">
            <a:avLst/>
          </a:prstGeom>
          <a:noFill/>
        </p:spPr>
        <p:txBody>
          <a:bodyPr wrap="square" rtlCol="0">
            <a:spAutoFit/>
          </a:bodyPr>
          <a:lstStyle/>
          <a:p>
            <a:r>
              <a:rPr lang="en-US" sz="3200" dirty="0"/>
              <a:t>Sinner, is thy heart at rest?</a:t>
            </a:r>
          </a:p>
          <a:p>
            <a:r>
              <a:rPr lang="en-US" sz="3200" dirty="0"/>
              <a:t>Is thy bosom void of fear?</a:t>
            </a:r>
          </a:p>
          <a:p>
            <a:r>
              <a:rPr lang="en-US" sz="3200" dirty="0"/>
              <a:t>Art thou not by guilt </a:t>
            </a:r>
            <a:r>
              <a:rPr lang="en-US" sz="3200" dirty="0" err="1"/>
              <a:t>oppress’d</a:t>
            </a:r>
            <a:r>
              <a:rPr lang="en-US" sz="3200" dirty="0"/>
              <a:t>?</a:t>
            </a:r>
          </a:p>
          <a:p>
            <a:r>
              <a:rPr lang="en-US" sz="3200" dirty="0"/>
              <a:t>Speaks hot conscience in thine ear?</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
        <p:nvSpPr>
          <p:cNvPr id="6" name="TextBox 5"/>
          <p:cNvSpPr txBox="1"/>
          <p:nvPr/>
        </p:nvSpPr>
        <p:spPr>
          <a:xfrm>
            <a:off x="464457" y="3199324"/>
            <a:ext cx="8229600" cy="2062103"/>
          </a:xfrm>
          <a:prstGeom prst="rect">
            <a:avLst/>
          </a:prstGeom>
          <a:noFill/>
        </p:spPr>
        <p:txBody>
          <a:bodyPr wrap="square" rtlCol="0">
            <a:spAutoFit/>
          </a:bodyPr>
          <a:lstStyle/>
          <a:p>
            <a:r>
              <a:rPr lang="en-US" sz="3200" dirty="0"/>
              <a:t>Can this world afford thee bliss?</a:t>
            </a:r>
          </a:p>
          <a:p>
            <a:r>
              <a:rPr lang="en-US" sz="3200" dirty="0"/>
              <a:t>Can it chase away thy gloom?</a:t>
            </a:r>
          </a:p>
          <a:p>
            <a:r>
              <a:rPr lang="en-US" sz="3200" dirty="0"/>
              <a:t>Flattering, false, and vain it is;</a:t>
            </a:r>
          </a:p>
          <a:p>
            <a:r>
              <a:rPr lang="en-US" sz="3200" dirty="0"/>
              <a:t>Tremble at the </a:t>
            </a:r>
            <a:r>
              <a:rPr lang="en-US" sz="3200" dirty="0" err="1"/>
              <a:t>worldling’s</a:t>
            </a:r>
            <a:r>
              <a:rPr lang="en-US" sz="3200" dirty="0"/>
              <a:t> doom!</a:t>
            </a:r>
          </a:p>
        </p:txBody>
      </p:sp>
      <p:sp>
        <p:nvSpPr>
          <p:cNvPr id="2" name="TextBox 1"/>
          <p:cNvSpPr txBox="1"/>
          <p:nvPr/>
        </p:nvSpPr>
        <p:spPr>
          <a:xfrm>
            <a:off x="457200" y="689430"/>
            <a:ext cx="7620000" cy="584775"/>
          </a:xfrm>
          <a:prstGeom prst="rect">
            <a:avLst/>
          </a:prstGeom>
          <a:noFill/>
        </p:spPr>
        <p:txBody>
          <a:bodyPr wrap="square" rtlCol="0">
            <a:spAutoFit/>
          </a:bodyPr>
          <a:lstStyle/>
          <a:p>
            <a:r>
              <a:rPr lang="en-US" sz="3200" dirty="0">
                <a:solidFill>
                  <a:srgbClr val="FFFF00"/>
                </a:solidFill>
                <a:latin typeface="Lushlife" panose="00000400000000000000" pitchFamily="2" charset="0"/>
              </a:rPr>
              <a:t>Sinner, Is Thy Heart At Rest?</a:t>
            </a:r>
          </a:p>
        </p:txBody>
      </p:sp>
    </p:spTree>
    <p:extLst>
      <p:ext uri="{BB962C8B-B14F-4D97-AF65-F5344CB8AC3E}">
        <p14:creationId xmlns:p14="http://schemas.microsoft.com/office/powerpoint/2010/main" val="416420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3" presetClass="emph" presetSubtype="2" fill="hold" grpId="1" nodeType="withEffect">
                                  <p:stCondLst>
                                    <p:cond delay="0"/>
                                  </p:stCondLst>
                                  <p:childTnLst>
                                    <p:animClr clrSpc="rgb" dir="cw">
                                      <p:cBhvr override="childStyle">
                                        <p:cTn id="18"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1197942"/>
            <a:ext cx="8229600" cy="2062103"/>
          </a:xfrm>
          <a:prstGeom prst="rect">
            <a:avLst/>
          </a:prstGeom>
          <a:noFill/>
        </p:spPr>
        <p:txBody>
          <a:bodyPr wrap="square" rtlCol="0">
            <a:spAutoFit/>
          </a:bodyPr>
          <a:lstStyle/>
          <a:p>
            <a:r>
              <a:rPr lang="en-US" sz="3200" dirty="0"/>
              <a:t>Think, O sinner, on thy end,</a:t>
            </a:r>
          </a:p>
          <a:p>
            <a:r>
              <a:rPr lang="en-US" sz="3200" dirty="0"/>
              <a:t>See the judgment–day appear,</a:t>
            </a:r>
          </a:p>
          <a:p>
            <a:r>
              <a:rPr lang="en-US" sz="3200" dirty="0"/>
              <a:t>Thither must thy spirit wend,</a:t>
            </a:r>
          </a:p>
          <a:p>
            <a:r>
              <a:rPr lang="en-US" sz="3200" dirty="0"/>
              <a:t>There thy righteous sentence hear.</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
        <p:nvSpPr>
          <p:cNvPr id="6" name="TextBox 5"/>
          <p:cNvSpPr txBox="1"/>
          <p:nvPr/>
        </p:nvSpPr>
        <p:spPr>
          <a:xfrm>
            <a:off x="457200" y="689430"/>
            <a:ext cx="7620000" cy="584775"/>
          </a:xfrm>
          <a:prstGeom prst="rect">
            <a:avLst/>
          </a:prstGeom>
          <a:noFill/>
        </p:spPr>
        <p:txBody>
          <a:bodyPr wrap="square" rtlCol="0">
            <a:spAutoFit/>
          </a:bodyPr>
          <a:lstStyle/>
          <a:p>
            <a:r>
              <a:rPr lang="en-US" sz="3200" dirty="0">
                <a:solidFill>
                  <a:srgbClr val="FFFF00"/>
                </a:solidFill>
                <a:latin typeface="Lushlife" panose="00000400000000000000" pitchFamily="2" charset="0"/>
              </a:rPr>
              <a:t>Sinner, Is Thy Heart At Rest?</a:t>
            </a:r>
          </a:p>
        </p:txBody>
      </p:sp>
      <p:sp>
        <p:nvSpPr>
          <p:cNvPr id="2" name="TextBox 1"/>
          <p:cNvSpPr txBox="1"/>
          <p:nvPr/>
        </p:nvSpPr>
        <p:spPr>
          <a:xfrm>
            <a:off x="457200" y="3167745"/>
            <a:ext cx="8305800" cy="2062103"/>
          </a:xfrm>
          <a:prstGeom prst="rect">
            <a:avLst/>
          </a:prstGeom>
          <a:noFill/>
        </p:spPr>
        <p:txBody>
          <a:bodyPr wrap="square" rtlCol="0">
            <a:spAutoFit/>
          </a:bodyPr>
          <a:lstStyle/>
          <a:p>
            <a:r>
              <a:rPr lang="en-US" sz="3200" dirty="0"/>
              <a:t>Wretched, </a:t>
            </a:r>
            <a:r>
              <a:rPr lang="en-US" sz="3200" dirty="0" err="1"/>
              <a:t>ruin’d</a:t>
            </a:r>
            <a:r>
              <a:rPr lang="en-US" sz="3200" dirty="0"/>
              <a:t>, helpless soul,</a:t>
            </a:r>
          </a:p>
          <a:p>
            <a:r>
              <a:rPr lang="en-US" sz="3200" dirty="0"/>
              <a:t>To a </a:t>
            </a:r>
            <a:r>
              <a:rPr lang="en-US" sz="3200" dirty="0" err="1"/>
              <a:t>Saviour’s</a:t>
            </a:r>
            <a:r>
              <a:rPr lang="en-US" sz="3200" dirty="0"/>
              <a:t> blood apply;</a:t>
            </a:r>
          </a:p>
          <a:p>
            <a:r>
              <a:rPr lang="en-US" sz="3200" dirty="0"/>
              <a:t>He alone can make thee whole,</a:t>
            </a:r>
          </a:p>
          <a:p>
            <a:r>
              <a:rPr lang="en-US" sz="3200" dirty="0"/>
              <a:t>Fly to Jesus, sinner, fly!” </a:t>
            </a:r>
            <a:r>
              <a:rPr lang="en-US" sz="3200" dirty="0">
                <a:solidFill>
                  <a:srgbClr val="FFFF00"/>
                </a:solidFill>
              </a:rPr>
              <a:t>– Jared B. Waterbury © 1831</a:t>
            </a:r>
            <a:endParaRPr lang="en-US" sz="3200" dirty="0">
              <a:solidFill>
                <a:schemeClr val="bg1"/>
              </a:solidFill>
              <a:latin typeface="Lushlife" panose="00000400000000000000" pitchFamily="2" charset="0"/>
            </a:endParaRPr>
          </a:p>
        </p:txBody>
      </p:sp>
    </p:spTree>
    <p:extLst>
      <p:ext uri="{BB962C8B-B14F-4D97-AF65-F5344CB8AC3E}">
        <p14:creationId xmlns:p14="http://schemas.microsoft.com/office/powerpoint/2010/main" val="85276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107702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t>Message ~ </a:t>
            </a:r>
            <a:r>
              <a:rPr lang="en-US" sz="3200" dirty="0">
                <a:solidFill>
                  <a:schemeClr val="bg1"/>
                </a:solidFill>
              </a:rPr>
              <a:t> </a:t>
            </a:r>
            <a:r>
              <a:rPr lang="en-US" sz="3200" baseline="30000" dirty="0">
                <a:solidFill>
                  <a:schemeClr val="bg1"/>
                </a:solidFill>
              </a:rPr>
              <a:t>6</a:t>
            </a:r>
            <a:r>
              <a:rPr lang="en-US" sz="3200" dirty="0">
                <a:solidFill>
                  <a:schemeClr val="bg1"/>
                </a:solidFill>
              </a:rPr>
              <a:t> </a:t>
            </a:r>
            <a:r>
              <a:rPr lang="en-US" sz="3200" dirty="0">
                <a:solidFill>
                  <a:srgbClr val="FFFF00"/>
                </a:solidFill>
              </a:rPr>
              <a:t>Why is everyone hungry for more? “More, more,” they say.</a:t>
            </a:r>
          </a:p>
          <a:p>
            <a:r>
              <a:rPr lang="en-US" sz="3200" dirty="0">
                <a:solidFill>
                  <a:srgbClr val="FFFF00"/>
                </a:solidFill>
              </a:rPr>
              <a:t>“More, more.” I have God’s more–than–enough, </a:t>
            </a:r>
          </a:p>
          <a:p>
            <a:r>
              <a:rPr lang="en-US" sz="3200" baseline="30000" dirty="0"/>
              <a:t>7</a:t>
            </a:r>
            <a:r>
              <a:rPr lang="en-US" sz="3200" dirty="0"/>
              <a:t> </a:t>
            </a:r>
            <a:r>
              <a:rPr lang="en-US" sz="3200" dirty="0">
                <a:solidFill>
                  <a:srgbClr val="FFFF00"/>
                </a:solidFill>
              </a:rPr>
              <a:t>More joy in one ordinary day</a:t>
            </a:r>
          </a:p>
          <a:p>
            <a:r>
              <a:rPr lang="en-US" sz="3200" dirty="0">
                <a:solidFill>
                  <a:srgbClr val="FFFF00"/>
                </a:solidFill>
              </a:rPr>
              <a:t>Than they get in all their shopping sprees.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8180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174464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A Psalm of David when he fled from Absalom his son.</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
        <p:nvSpPr>
          <p:cNvPr id="2" name="TextBox 1"/>
          <p:cNvSpPr txBox="1"/>
          <p:nvPr/>
        </p:nvSpPr>
        <p:spPr>
          <a:xfrm>
            <a:off x="696397" y="1247456"/>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t>
            </a:r>
            <a:r>
              <a:rPr lang="en-US" sz="3200" dirty="0">
                <a:latin typeface="+mj-lt"/>
              </a:rPr>
              <a:t>4 stanzas of 2 verses each</a:t>
            </a:r>
          </a:p>
        </p:txBody>
      </p:sp>
    </p:spTree>
    <p:extLst>
      <p:ext uri="{BB962C8B-B14F-4D97-AF65-F5344CB8AC3E}">
        <p14:creationId xmlns:p14="http://schemas.microsoft.com/office/powerpoint/2010/main" val="182756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To the Chief Musician. With Flutes. A Psalm of David. </a:t>
            </a:r>
            <a:endParaRPr lang="en-US" sz="7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
        <p:nvSpPr>
          <p:cNvPr id="2" name="TextBox 1"/>
          <p:cNvSpPr txBox="1"/>
          <p:nvPr/>
        </p:nvSpPr>
        <p:spPr>
          <a:xfrm>
            <a:off x="696397" y="1219200"/>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t>
            </a:r>
            <a:r>
              <a:rPr lang="en-US" sz="3200" dirty="0">
                <a:solidFill>
                  <a:srgbClr val="FFFF00"/>
                </a:solidFill>
                <a:latin typeface="+mj-lt"/>
              </a:rPr>
              <a:t>Flutes</a:t>
            </a:r>
            <a:r>
              <a:rPr lang="en-US" sz="3200" dirty="0">
                <a:latin typeface="+mj-lt"/>
              </a:rPr>
              <a:t> ~ </a:t>
            </a:r>
            <a:r>
              <a:rPr lang="en-US" sz="3200" i="1" dirty="0" err="1">
                <a:solidFill>
                  <a:srgbClr val="FFFF00"/>
                </a:solidFill>
                <a:latin typeface="Times New Roman" panose="02020603050405020304" pitchFamily="18" charset="0"/>
                <a:cs typeface="Times New Roman" panose="02020603050405020304" pitchFamily="18" charset="0"/>
              </a:rPr>
              <a:t>nehiloth</a:t>
            </a:r>
            <a:r>
              <a:rPr lang="en-US" sz="3200" dirty="0">
                <a:latin typeface="+mj-lt"/>
              </a:rPr>
              <a:t> – </a:t>
            </a:r>
            <a:r>
              <a:rPr lang="en-US" sz="3200" i="1" dirty="0">
                <a:latin typeface="+mj-lt"/>
              </a:rPr>
              <a:t>to perforate, to bore through</a:t>
            </a:r>
            <a:endParaRPr lang="en-US" sz="3200" dirty="0">
              <a:latin typeface="+mj-lt"/>
            </a:endParaRPr>
          </a:p>
        </p:txBody>
      </p:sp>
      <p:sp>
        <p:nvSpPr>
          <p:cNvPr id="10" name="TextBox 9"/>
          <p:cNvSpPr txBox="1"/>
          <p:nvPr/>
        </p:nvSpPr>
        <p:spPr>
          <a:xfrm>
            <a:off x="700314" y="1726626"/>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Evening prayer</a:t>
            </a:r>
          </a:p>
        </p:txBody>
      </p:sp>
    </p:spTree>
    <p:extLst>
      <p:ext uri="{BB962C8B-B14F-4D97-AF65-F5344CB8AC3E}">
        <p14:creationId xmlns:p14="http://schemas.microsoft.com/office/powerpoint/2010/main" val="111442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343785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solidFill>
                  <a:srgbClr val="FFFF00"/>
                </a:solidFill>
              </a:rPr>
              <a:t>C. H. Spurgeon ~ </a:t>
            </a:r>
            <a:r>
              <a:rPr lang="en-US" sz="3200" dirty="0"/>
              <a:t>“This is the fittest time for intercourse with God. An hour in the morning is worth two in the evening. While the dew is on the grass, let grace drop upon the soul.”</a:t>
            </a:r>
            <a:endParaRPr lang="en-US" sz="115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
        <p:nvSpPr>
          <p:cNvPr id="2" name="TextBox 1"/>
          <p:cNvSpPr txBox="1"/>
          <p:nvPr/>
        </p:nvSpPr>
        <p:spPr>
          <a:xfrm>
            <a:off x="696397" y="2655540"/>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t>
            </a:r>
            <a:r>
              <a:rPr lang="en-US" sz="3200" dirty="0">
                <a:solidFill>
                  <a:srgbClr val="FFFF00"/>
                </a:solidFill>
              </a:rPr>
              <a:t>direct</a:t>
            </a:r>
            <a:r>
              <a:rPr lang="en-US" sz="3200" dirty="0"/>
              <a:t> ~  literally, </a:t>
            </a:r>
            <a:r>
              <a:rPr lang="en-US" sz="3200" i="1" dirty="0"/>
              <a:t>arrange</a:t>
            </a:r>
            <a:endParaRPr lang="en-US" sz="3200" dirty="0">
              <a:latin typeface="+mj-lt"/>
            </a:endParaRPr>
          </a:p>
        </p:txBody>
      </p:sp>
      <p:sp>
        <p:nvSpPr>
          <p:cNvPr id="10" name="TextBox 9"/>
          <p:cNvSpPr txBox="1"/>
          <p:nvPr/>
        </p:nvSpPr>
        <p:spPr>
          <a:xfrm>
            <a:off x="700314" y="3171372"/>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t>
            </a:r>
            <a:r>
              <a:rPr lang="en-US" sz="3200" dirty="0">
                <a:solidFill>
                  <a:srgbClr val="FFFF00"/>
                </a:solidFill>
              </a:rPr>
              <a:t>look up </a:t>
            </a:r>
            <a:r>
              <a:rPr lang="en-US" sz="3200" dirty="0"/>
              <a:t>~ for Your response</a:t>
            </a:r>
            <a:endParaRPr lang="en-US" sz="3200" dirty="0">
              <a:latin typeface="+mj-lt"/>
            </a:endParaRPr>
          </a:p>
        </p:txBody>
      </p:sp>
    </p:spTree>
    <p:extLst>
      <p:ext uri="{BB962C8B-B14F-4D97-AF65-F5344CB8AC3E}">
        <p14:creationId xmlns:p14="http://schemas.microsoft.com/office/powerpoint/2010/main" val="264084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34510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539430"/>
          </a:xfrm>
          <a:prstGeom prst="rect">
            <a:avLst/>
          </a:prstGeom>
          <a:noFill/>
        </p:spPr>
        <p:txBody>
          <a:bodyPr wrap="square" rtlCol="0">
            <a:spAutoFit/>
          </a:bodyPr>
          <a:lstStyle/>
          <a:p>
            <a:r>
              <a:rPr lang="en-US" sz="3200" dirty="0">
                <a:solidFill>
                  <a:srgbClr val="FFFF00"/>
                </a:solidFill>
              </a:rPr>
              <a:t>Robert Haldane (1764-1842) ~ </a:t>
            </a:r>
            <a:r>
              <a:rPr lang="en-US" sz="3200" dirty="0"/>
              <a:t>“Nothing can be more abominable to the senses than an open sepulcher, when a dead body beginning to putrefy steams forth its tainted exhalations. What proceeds out of their mouth is infected and putrid and as the exhalation from a sepulcher proves the corruption within, so it is with the corrupt conversation of sinners.”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5876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113530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426405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00400" y="2819400"/>
            <a:ext cx="2743200" cy="1015663"/>
          </a:xfrm>
          <a:prstGeom prst="rect">
            <a:avLst/>
          </a:prstGeom>
          <a:noFill/>
        </p:spPr>
        <p:txBody>
          <a:bodyPr wrap="square" rtlCol="0">
            <a:spAutoFit/>
          </a:bodyPr>
          <a:lstStyle/>
          <a:p>
            <a:pPr algn="ctr"/>
            <a:r>
              <a:rPr lang="en-US" sz="6000" dirty="0">
                <a:solidFill>
                  <a:schemeClr val="bg1"/>
                </a:solidFill>
                <a:latin typeface="Lushlife" panose="00000400000000000000" pitchFamily="2" charset="0"/>
              </a:rPr>
              <a:t>Selah</a:t>
            </a:r>
          </a:p>
        </p:txBody>
      </p:sp>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Wilhelm </a:t>
            </a:r>
            <a:r>
              <a:rPr lang="en-US" sz="3200" dirty="0" err="1">
                <a:solidFill>
                  <a:schemeClr val="accent4">
                    <a:lumMod val="40000"/>
                    <a:lumOff val="60000"/>
                  </a:schemeClr>
                </a:solidFill>
              </a:rPr>
              <a:t>Gesenius</a:t>
            </a:r>
            <a:r>
              <a:rPr lang="en-US" sz="3200" dirty="0">
                <a:solidFill>
                  <a:schemeClr val="accent4">
                    <a:lumMod val="40000"/>
                    <a:lumOff val="60000"/>
                  </a:schemeClr>
                </a:solidFill>
              </a:rPr>
              <a:t> (1786-1842) ~ </a:t>
            </a:r>
            <a:r>
              <a:rPr lang="en-US" sz="3200" dirty="0"/>
              <a:t>“Let the instrumental music continue while the singer paused.”</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pic>
        <p:nvPicPr>
          <p:cNvPr id="3" name="Picture 2" descr="... to Illich and Pavlov and from Cross to Shank. Food for &lt;strong&gt;thought&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3650">
            <a:off x="3096654" y="2762497"/>
            <a:ext cx="3452091" cy="3590636"/>
          </a:xfrm>
          <a:prstGeom prst="rect">
            <a:avLst/>
          </a:prstGeom>
          <a:effectLst>
            <a:outerShdw blurRad="127000" dist="317500" dir="2700000" algn="tl" rotWithShape="0">
              <a:schemeClr val="bg1">
                <a:alpha val="40000"/>
              </a:schemeClr>
            </a:outerShdw>
          </a:effectLst>
        </p:spPr>
      </p:pic>
      <p:sp>
        <p:nvSpPr>
          <p:cNvPr id="11" name="Oval 10"/>
          <p:cNvSpPr/>
          <p:nvPr/>
        </p:nvSpPr>
        <p:spPr>
          <a:xfrm rot="21198159">
            <a:off x="2953162" y="2238536"/>
            <a:ext cx="317840" cy="274325"/>
          </a:xfrm>
          <a:prstGeom prst="ellipse">
            <a:avLst/>
          </a:prstGeom>
          <a:solidFill>
            <a:schemeClr val="bg1"/>
          </a:solidFill>
          <a:ln>
            <a:solidFill>
              <a:schemeClr val="bg2">
                <a:lumMod val="10000"/>
              </a:schemeClr>
            </a:solidFill>
          </a:ln>
          <a:effectLst>
            <a:outerShdw blurRad="127000" dist="1905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1198159">
            <a:off x="3236527" y="2425046"/>
            <a:ext cx="238797" cy="206105"/>
          </a:xfrm>
          <a:prstGeom prst="ellipse">
            <a:avLst/>
          </a:prstGeom>
          <a:solidFill>
            <a:schemeClr val="bg1"/>
          </a:solidFill>
          <a:ln>
            <a:solidFill>
              <a:schemeClr val="bg2">
                <a:lumMod val="10000"/>
              </a:schemeClr>
            </a:solidFill>
          </a:ln>
          <a:effectLst>
            <a:outerShdw blurRad="127000" dist="1270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1198159">
            <a:off x="3516174" y="2612244"/>
            <a:ext cx="163102" cy="154850"/>
          </a:xfrm>
          <a:prstGeom prst="ellipse">
            <a:avLst/>
          </a:prstGeom>
          <a:solidFill>
            <a:schemeClr val="bg1"/>
          </a:solidFill>
          <a:ln>
            <a:solidFill>
              <a:schemeClr val="bg2">
                <a:lumMod val="10000"/>
              </a:schemeClr>
            </a:solidFill>
          </a:ln>
          <a:effectLst>
            <a:outerShdw blurRad="127000" dist="635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21198159">
            <a:off x="551241" y="1561554"/>
            <a:ext cx="2018863" cy="1163782"/>
          </a:xfrm>
          <a:prstGeom prst="ellipse">
            <a:avLst/>
          </a:prstGeom>
          <a:solidFill>
            <a:schemeClr val="bg1"/>
          </a:solidFill>
          <a:ln>
            <a:solidFill>
              <a:schemeClr val="bg2">
                <a:lumMod val="10000"/>
              </a:schemeClr>
            </a:solidFill>
          </a:ln>
          <a:effectLst>
            <a:outerShdw blurRad="127000" dist="3175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947971">
            <a:off x="707910" y="1852472"/>
            <a:ext cx="1686626" cy="523220"/>
          </a:xfrm>
          <a:prstGeom prst="rect">
            <a:avLst/>
          </a:prstGeom>
          <a:noFill/>
        </p:spPr>
        <p:txBody>
          <a:bodyPr wrap="square" rtlCol="0">
            <a:spAutoFit/>
          </a:bodyPr>
          <a:lstStyle/>
          <a:p>
            <a:pPr algn="ctr"/>
            <a:r>
              <a:rPr lang="en-US" sz="2800" dirty="0">
                <a:solidFill>
                  <a:schemeClr val="bg2">
                    <a:lumMod val="10000"/>
                  </a:schemeClr>
                </a:solidFill>
                <a:latin typeface="Arial" panose="020B0604020202020204" pitchFamily="34" charset="0"/>
                <a:cs typeface="Arial" panose="020B0604020202020204" pitchFamily="34" charset="0"/>
              </a:rPr>
              <a:t>Hmmm… </a:t>
            </a:r>
          </a:p>
        </p:txBody>
      </p:sp>
      <p:sp>
        <p:nvSpPr>
          <p:cNvPr id="10" name="Oval 9"/>
          <p:cNvSpPr/>
          <p:nvPr/>
        </p:nvSpPr>
        <p:spPr>
          <a:xfrm rot="21198159">
            <a:off x="2514308" y="2060030"/>
            <a:ext cx="423045" cy="401639"/>
          </a:xfrm>
          <a:prstGeom prst="ellipse">
            <a:avLst/>
          </a:prstGeom>
          <a:solidFill>
            <a:schemeClr val="bg1"/>
          </a:solidFill>
          <a:ln>
            <a:solidFill>
              <a:schemeClr val="bg2">
                <a:lumMod val="10000"/>
              </a:schemeClr>
            </a:solidFill>
          </a:ln>
          <a:effectLst>
            <a:outerShdw blurRad="127000" dist="2540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
        <p:nvSpPr>
          <p:cNvPr id="15" name="TextBox 14"/>
          <p:cNvSpPr txBox="1"/>
          <p:nvPr/>
        </p:nvSpPr>
        <p:spPr>
          <a:xfrm rot="20947971">
            <a:off x="493685" y="1716277"/>
            <a:ext cx="2107054" cy="707886"/>
          </a:xfrm>
          <a:prstGeom prst="rect">
            <a:avLst/>
          </a:prstGeom>
          <a:noFill/>
        </p:spPr>
        <p:txBody>
          <a:bodyPr wrap="square" rtlCol="0">
            <a:spAutoFit/>
          </a:bodyPr>
          <a:lstStyle/>
          <a:p>
            <a:pPr algn="ctr"/>
            <a:r>
              <a:rPr lang="en-US" sz="2000" dirty="0">
                <a:solidFill>
                  <a:schemeClr val="bg2">
                    <a:lumMod val="10000"/>
                  </a:schemeClr>
                </a:solidFill>
                <a:latin typeface="Arial" panose="020B0604020202020204" pitchFamily="34" charset="0"/>
                <a:cs typeface="Arial" panose="020B0604020202020204" pitchFamily="34" charset="0"/>
              </a:rPr>
              <a:t>What do you think about that?</a:t>
            </a:r>
          </a:p>
        </p:txBody>
      </p:sp>
    </p:spTree>
    <p:extLst>
      <p:ext uri="{BB962C8B-B14F-4D97-AF65-F5344CB8AC3E}">
        <p14:creationId xmlns:p14="http://schemas.microsoft.com/office/powerpoint/2010/main" val="285144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9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12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12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xit" presetSubtype="0" fill="hold" grpId="1" nodeType="clickEffect">
                                  <p:stCondLst>
                                    <p:cond delay="0"/>
                                  </p:stCondLst>
                                  <p:childTnLst>
                                    <p:animEffect transition="out" filter="fade">
                                      <p:cBhvr>
                                        <p:cTn id="40" dur="1000"/>
                                        <p:tgtEl>
                                          <p:spTgt spid="6"/>
                                        </p:tgtEl>
                                      </p:cBhvr>
                                    </p:animEffect>
                                    <p:anim calcmode="lin" valueType="num">
                                      <p:cBhvr>
                                        <p:cTn id="41" dur="1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2" dur="1000"/>
                                        <p:tgtEl>
                                          <p:spTgt spid="6"/>
                                        </p:tgtEl>
                                        <p:attrNameLst>
                                          <p:attrName>ppt_h</p:attrName>
                                        </p:attrNameLst>
                                      </p:cBhvr>
                                      <p:tavLst>
                                        <p:tav tm="0">
                                          <p:val>
                                            <p:strVal val="ppt_h"/>
                                          </p:val>
                                        </p:tav>
                                        <p:tav tm="100000">
                                          <p:val>
                                            <p:strVal val="ppt_h"/>
                                          </p:val>
                                        </p:tav>
                                      </p:tavLst>
                                    </p:anim>
                                    <p:set>
                                      <p:cBhvr>
                                        <p:cTn id="43" dur="1" fill="hold">
                                          <p:stCondLst>
                                            <p:cond delay="999"/>
                                          </p:stCondLst>
                                        </p:cTn>
                                        <p:tgtEl>
                                          <p:spTgt spid="6"/>
                                        </p:tgtEl>
                                        <p:attrNameLst>
                                          <p:attrName>style.visibility</p:attrName>
                                        </p:attrNameLst>
                                      </p:cBhvr>
                                      <p:to>
                                        <p:strVal val="hidden"/>
                                      </p:to>
                                    </p:set>
                                  </p:childTnLst>
                                </p:cTn>
                              </p:par>
                              <p:par>
                                <p:cTn id="44" presetID="45" presetClass="entr" presetSubtype="0" fill="hold" grpId="0" nodeType="withEffect">
                                  <p:stCondLst>
                                    <p:cond delay="5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ppt_w</p:attrName>
                                        </p:attrNameLst>
                                      </p:cBhvr>
                                      <p:tavLst>
                                        <p:tav tm="0" fmla="#ppt_w*sin(2.5*pi*$)">
                                          <p:val>
                                            <p:fltVal val="0"/>
                                          </p:val>
                                        </p:tav>
                                        <p:tav tm="100000">
                                          <p:val>
                                            <p:fltVal val="1"/>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animBg="1"/>
      <p:bldP spid="12" grpId="0" animBg="1"/>
      <p:bldP spid="13" grpId="0" animBg="1"/>
      <p:bldP spid="4" grpId="0" animBg="1"/>
      <p:bldP spid="6" grpId="0"/>
      <p:bldP spid="6" grpId="1"/>
      <p:bldP spid="10"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238748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046988"/>
          </a:xfrm>
          <a:prstGeom prst="rect">
            <a:avLst/>
          </a:prstGeom>
          <a:noFill/>
        </p:spPr>
        <p:txBody>
          <a:bodyPr wrap="square" rtlCol="0">
            <a:spAutoFit/>
          </a:bodyPr>
          <a:lstStyle/>
          <a:p>
            <a:r>
              <a:rPr lang="en-US" sz="3200" dirty="0"/>
              <a:t>Lam. 3:21-23 ~ </a:t>
            </a:r>
            <a:r>
              <a:rPr lang="en-US" sz="3200" baseline="30000" dirty="0"/>
              <a:t>21</a:t>
            </a:r>
            <a:r>
              <a:rPr lang="en-US" sz="3200" dirty="0"/>
              <a:t> </a:t>
            </a:r>
            <a:r>
              <a:rPr lang="en-US" sz="3200" dirty="0">
                <a:solidFill>
                  <a:srgbClr val="FFFF00"/>
                </a:solidFill>
              </a:rPr>
              <a:t>This I recall to my mind,</a:t>
            </a:r>
          </a:p>
          <a:p>
            <a:r>
              <a:rPr lang="en-US" sz="3200" dirty="0">
                <a:solidFill>
                  <a:srgbClr val="FFFF00"/>
                </a:solidFill>
              </a:rPr>
              <a:t>Therefore I have hope.</a:t>
            </a:r>
          </a:p>
          <a:p>
            <a:r>
              <a:rPr lang="en-US" sz="3200" baseline="30000" dirty="0"/>
              <a:t>22</a:t>
            </a:r>
            <a:r>
              <a:rPr lang="en-US" sz="3200" dirty="0"/>
              <a:t> </a:t>
            </a:r>
            <a:r>
              <a:rPr lang="en-US" sz="3200" dirty="0">
                <a:solidFill>
                  <a:srgbClr val="FFFF00"/>
                </a:solidFill>
              </a:rPr>
              <a:t>Through the Lord's mercies we are not consumed,</a:t>
            </a:r>
          </a:p>
          <a:p>
            <a:r>
              <a:rPr lang="en-US" sz="3200" dirty="0">
                <a:solidFill>
                  <a:srgbClr val="FFFF00"/>
                </a:solidFill>
              </a:rPr>
              <a:t>Because His compassions fail not.</a:t>
            </a:r>
          </a:p>
          <a:p>
            <a:r>
              <a:rPr lang="en-US" sz="3200" baseline="30000" dirty="0"/>
              <a:t>23</a:t>
            </a:r>
            <a:r>
              <a:rPr lang="en-US" sz="3200" dirty="0"/>
              <a:t> </a:t>
            </a:r>
            <a:r>
              <a:rPr lang="en-US" sz="3200" i="1" dirty="0">
                <a:solidFill>
                  <a:srgbClr val="FFFF00"/>
                </a:solidFill>
              </a:rPr>
              <a:t>They</a:t>
            </a:r>
            <a:r>
              <a:rPr lang="en-US" sz="3200" dirty="0">
                <a:solidFill>
                  <a:srgbClr val="FFFF00"/>
                </a:solidFill>
              </a:rPr>
              <a:t> are new every morning;</a:t>
            </a:r>
          </a:p>
          <a:p>
            <a:r>
              <a:rPr lang="en-US" sz="3200" dirty="0">
                <a:solidFill>
                  <a:srgbClr val="FFFF00"/>
                </a:solidFill>
              </a:rPr>
              <a:t>Great is Your faithfulness.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86426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44016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To the Chief Musician. With stringed instruments. A Psalm of David.</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
        <p:nvSpPr>
          <p:cNvPr id="2" name="TextBox 1"/>
          <p:cNvSpPr txBox="1"/>
          <p:nvPr/>
        </p:nvSpPr>
        <p:spPr>
          <a:xfrm>
            <a:off x="696397" y="1701801"/>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a:t>
            </a:r>
            <a:r>
              <a:rPr lang="en-US" sz="3200" dirty="0">
                <a:solidFill>
                  <a:srgbClr val="FFFF00"/>
                </a:solidFill>
                <a:latin typeface="+mj-lt"/>
              </a:rPr>
              <a:t>stringed instruments </a:t>
            </a:r>
            <a:r>
              <a:rPr lang="en-US" sz="3200" dirty="0">
                <a:latin typeface="+mj-lt"/>
              </a:rPr>
              <a:t>~ </a:t>
            </a:r>
            <a:r>
              <a:rPr lang="en-US" sz="3200" i="1" dirty="0" err="1">
                <a:solidFill>
                  <a:srgbClr val="FFFF00"/>
                </a:solidFill>
                <a:latin typeface="Times New Roman" panose="02020603050405020304" pitchFamily="18" charset="0"/>
                <a:cs typeface="Times New Roman" panose="02020603050405020304" pitchFamily="18" charset="0"/>
              </a:rPr>
              <a:t>neginoth</a:t>
            </a:r>
            <a:r>
              <a:rPr lang="en-US" sz="3200" dirty="0">
                <a:latin typeface="+mj-lt"/>
              </a:rPr>
              <a:t> (guitar)</a:t>
            </a:r>
          </a:p>
        </p:txBody>
      </p:sp>
      <p:sp>
        <p:nvSpPr>
          <p:cNvPr id="10" name="TextBox 9"/>
          <p:cNvSpPr txBox="1"/>
          <p:nvPr/>
        </p:nvSpPr>
        <p:spPr>
          <a:xfrm>
            <a:off x="700314" y="2223738"/>
            <a:ext cx="798132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mj-lt"/>
              </a:rPr>
              <a:t> Evening prayer</a:t>
            </a:r>
          </a:p>
        </p:txBody>
      </p:sp>
    </p:spTree>
    <p:extLst>
      <p:ext uri="{BB962C8B-B14F-4D97-AF65-F5344CB8AC3E}">
        <p14:creationId xmlns:p14="http://schemas.microsoft.com/office/powerpoint/2010/main" val="263715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03-05</a:t>
            </a:r>
          </a:p>
        </p:txBody>
      </p:sp>
    </p:spTree>
    <p:extLst>
      <p:ext uri="{BB962C8B-B14F-4D97-AF65-F5344CB8AC3E}">
        <p14:creationId xmlns:p14="http://schemas.microsoft.com/office/powerpoint/2010/main" val="377075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3836</TotalTime>
  <Words>677</Words>
  <Application>Microsoft Office PowerPoint</Application>
  <PresentationFormat>On-screen Show (4:3)</PresentationFormat>
  <Paragraphs>128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Times New Roman</vt:lpstr>
      <vt:lpstr>Lushlife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32</cp:revision>
  <dcterms:created xsi:type="dcterms:W3CDTF">2017-01-23T19:03:19Z</dcterms:created>
  <dcterms:modified xsi:type="dcterms:W3CDTF">2017-02-08T23:10:12Z</dcterms:modified>
</cp:coreProperties>
</file>