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7" r:id="rId3"/>
    <p:sldId id="298" r:id="rId4"/>
    <p:sldId id="292" r:id="rId5"/>
    <p:sldId id="293" r:id="rId6"/>
    <p:sldId id="290" r:id="rId7"/>
    <p:sldId id="291" r:id="rId8"/>
    <p:sldId id="276" r:id="rId9"/>
    <p:sldId id="277" r:id="rId10"/>
    <p:sldId id="274" r:id="rId11"/>
    <p:sldId id="275" r:id="rId12"/>
    <p:sldId id="278" r:id="rId13"/>
    <p:sldId id="279" r:id="rId14"/>
    <p:sldId id="281" r:id="rId15"/>
    <p:sldId id="280" r:id="rId16"/>
    <p:sldId id="299" r:id="rId17"/>
    <p:sldId id="294" r:id="rId18"/>
    <p:sldId id="296" r:id="rId19"/>
    <p:sldId id="295" r:id="rId20"/>
    <p:sldId id="300" r:id="rId21"/>
    <p:sldId id="30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ilkshake" panose="02000505000000020003" pitchFamily="2" charset="0"/>
      <p:regular r:id="rId35"/>
    </p:embeddedFont>
    <p:embeddedFont>
      <p:font typeface="Zingbats" pitchFamily="2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9BE29-4125-43BB-9BA0-DFBE64908C13}" v="1034" dt="2018-10-24T22:07:35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75" d="100"/>
          <a:sy n="75" d="100"/>
        </p:scale>
        <p:origin x="546" y="5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539BE29-4125-43BB-9BA0-DFBE64908C13}"/>
    <pc:docChg chg="undo custSel addSld modSld sldOrd">
      <pc:chgData name="Ken Merrihew" userId="bcb7a1e886d99f07" providerId="LiveId" clId="{E539BE29-4125-43BB-9BA0-DFBE64908C13}" dt="2018-10-24T22:26:18.682" v="4251" actId="14100"/>
      <pc:docMkLst>
        <pc:docMk/>
      </pc:docMkLst>
      <pc:sldChg chg="addSp delSp modSp ord delAnim modAnim">
        <pc:chgData name="Ken Merrihew" userId="bcb7a1e886d99f07" providerId="LiveId" clId="{E539BE29-4125-43BB-9BA0-DFBE64908C13}" dt="2018-10-24T18:43:51.667" v="3034"/>
        <pc:sldMkLst>
          <pc:docMk/>
          <pc:sldMk cId="2149901673" sldId="274"/>
        </pc:sldMkLst>
        <pc:spChg chg="add mod">
          <ac:chgData name="Ken Merrihew" userId="bcb7a1e886d99f07" providerId="LiveId" clId="{E539BE29-4125-43BB-9BA0-DFBE64908C13}" dt="2018-10-24T18:37:17.901" v="3006" actId="20577"/>
          <ac:spMkLst>
            <pc:docMk/>
            <pc:sldMk cId="2149901673" sldId="274"/>
            <ac:spMk id="2" creationId="{40E7265D-77FA-485C-B71D-25CFC3F0AB43}"/>
          </ac:spMkLst>
        </pc:spChg>
        <pc:spChg chg="del mod">
          <ac:chgData name="Ken Merrihew" userId="bcb7a1e886d99f07" providerId="LiveId" clId="{E539BE29-4125-43BB-9BA0-DFBE64908C13}" dt="2018-10-24T18:11:18.079" v="2900" actId="478"/>
          <ac:spMkLst>
            <pc:docMk/>
            <pc:sldMk cId="2149901673" sldId="274"/>
            <ac:spMk id="3" creationId="{F624012A-3AA0-4F51-A3A1-B8F6522EA189}"/>
          </ac:spMkLst>
        </pc:spChg>
        <pc:spChg chg="del">
          <ac:chgData name="Ken Merrihew" userId="bcb7a1e886d99f07" providerId="LiveId" clId="{E539BE29-4125-43BB-9BA0-DFBE64908C13}" dt="2018-10-22T20:23:05.553" v="2451" actId="478"/>
          <ac:spMkLst>
            <pc:docMk/>
            <pc:sldMk cId="2149901673" sldId="274"/>
            <ac:spMk id="4" creationId="{B1A47610-55F1-400A-BDE2-608E7497DEDA}"/>
          </ac:spMkLst>
        </pc:spChg>
        <pc:spChg chg="add mod">
          <ac:chgData name="Ken Merrihew" userId="bcb7a1e886d99f07" providerId="LiveId" clId="{E539BE29-4125-43BB-9BA0-DFBE64908C13}" dt="2018-10-24T18:39:24.427" v="3021" actId="14100"/>
          <ac:spMkLst>
            <pc:docMk/>
            <pc:sldMk cId="2149901673" sldId="274"/>
            <ac:spMk id="4" creationId="{B4DCD78E-00D4-4D96-B6ED-6605C040943F}"/>
          </ac:spMkLst>
        </pc:spChg>
        <pc:spChg chg="add mod">
          <ac:chgData name="Ken Merrihew" userId="bcb7a1e886d99f07" providerId="LiveId" clId="{E539BE29-4125-43BB-9BA0-DFBE64908C13}" dt="2018-10-24T18:39:33.144" v="3027" actId="20577"/>
          <ac:spMkLst>
            <pc:docMk/>
            <pc:sldMk cId="2149901673" sldId="274"/>
            <ac:spMk id="9" creationId="{0DF314FD-054D-453C-9503-C6D7169872AF}"/>
          </ac:spMkLst>
        </pc:spChg>
        <pc:picChg chg="add mod modCrop">
          <ac:chgData name="Ken Merrihew" userId="bcb7a1e886d99f07" providerId="LiveId" clId="{E539BE29-4125-43BB-9BA0-DFBE64908C13}" dt="2018-10-24T18:36:01.907" v="2993" actId="1076"/>
          <ac:picMkLst>
            <pc:docMk/>
            <pc:sldMk cId="2149901673" sldId="274"/>
            <ac:picMk id="7" creationId="{F90D575B-6CD9-44EE-8131-C1FD63A82917}"/>
          </ac:picMkLst>
        </pc:picChg>
        <pc:picChg chg="add mod ord modCrop">
          <ac:chgData name="Ken Merrihew" userId="bcb7a1e886d99f07" providerId="LiveId" clId="{E539BE29-4125-43BB-9BA0-DFBE64908C13}" dt="2018-10-24T18:37:04.503" v="3001" actId="1076"/>
          <ac:picMkLst>
            <pc:docMk/>
            <pc:sldMk cId="2149901673" sldId="274"/>
            <ac:picMk id="1026" creationId="{CA5F6698-0B80-48FF-B166-F9F013FF497C}"/>
          </ac:picMkLst>
        </pc:picChg>
        <pc:picChg chg="add mod modCrop">
          <ac:chgData name="Ken Merrihew" userId="bcb7a1e886d99f07" providerId="LiveId" clId="{E539BE29-4125-43BB-9BA0-DFBE64908C13}" dt="2018-10-24T18:36:10.252" v="2995" actId="1076"/>
          <ac:picMkLst>
            <pc:docMk/>
            <pc:sldMk cId="2149901673" sldId="274"/>
            <ac:picMk id="1028" creationId="{149A01A3-129F-4EDD-8D0C-D20CD72343D7}"/>
          </ac:picMkLst>
        </pc:picChg>
      </pc:sldChg>
      <pc:sldChg chg="ord">
        <pc:chgData name="Ken Merrihew" userId="bcb7a1e886d99f07" providerId="LiveId" clId="{E539BE29-4125-43BB-9BA0-DFBE64908C13}" dt="2018-10-24T18:41:12.529" v="3033"/>
        <pc:sldMkLst>
          <pc:docMk/>
          <pc:sldMk cId="2653768271" sldId="275"/>
        </pc:sldMkLst>
      </pc:sldChg>
      <pc:sldChg chg="delSp modSp add delAnim modAnim">
        <pc:chgData name="Ken Merrihew" userId="bcb7a1e886d99f07" providerId="LiveId" clId="{E539BE29-4125-43BB-9BA0-DFBE64908C13}" dt="2018-10-22T16:54:11.435" v="121"/>
        <pc:sldMkLst>
          <pc:docMk/>
          <pc:sldMk cId="1459147791" sldId="278"/>
        </pc:sldMkLst>
        <pc:spChg chg="mod">
          <ac:chgData name="Ken Merrihew" userId="bcb7a1e886d99f07" providerId="LiveId" clId="{E539BE29-4125-43BB-9BA0-DFBE64908C13}" dt="2018-10-22T16:54:11.435" v="121"/>
          <ac:spMkLst>
            <pc:docMk/>
            <pc:sldMk cId="1459147791" sldId="278"/>
            <ac:spMk id="3" creationId="{F624012A-3AA0-4F51-A3A1-B8F6522EA189}"/>
          </ac:spMkLst>
        </pc:spChg>
        <pc:spChg chg="mod">
          <ac:chgData name="Ken Merrihew" userId="bcb7a1e886d99f07" providerId="LiveId" clId="{E539BE29-4125-43BB-9BA0-DFBE64908C13}" dt="2018-10-22T16:54:11.435" v="121"/>
          <ac:spMkLst>
            <pc:docMk/>
            <pc:sldMk cId="1459147791" sldId="278"/>
            <ac:spMk id="4" creationId="{B1A47610-55F1-400A-BDE2-608E7497DEDA}"/>
          </ac:spMkLst>
        </pc:spChg>
        <pc:spChg chg="mod">
          <ac:chgData name="Ken Merrihew" userId="bcb7a1e886d99f07" providerId="LiveId" clId="{E539BE29-4125-43BB-9BA0-DFBE64908C13}" dt="2018-10-22T16:54:11.435" v="121"/>
          <ac:spMkLst>
            <pc:docMk/>
            <pc:sldMk cId="1459147791" sldId="278"/>
            <ac:spMk id="5" creationId="{1E33F23B-7937-48EB-9326-80B921C4F890}"/>
          </ac:spMkLst>
        </pc:spChg>
        <pc:spChg chg="del">
          <ac:chgData name="Ken Merrihew" userId="bcb7a1e886d99f07" providerId="LiveId" clId="{E539BE29-4125-43BB-9BA0-DFBE64908C13}" dt="2018-10-22T16:52:56.940" v="3" actId="478"/>
          <ac:spMkLst>
            <pc:docMk/>
            <pc:sldMk cId="1459147791" sldId="278"/>
            <ac:spMk id="7" creationId="{B55D5896-E617-42C6-94EF-E8A331341F52}"/>
          </ac:spMkLst>
        </pc:spChg>
      </pc:sldChg>
      <pc:sldChg chg="addSp delSp modSp add ord delAnim modAnim">
        <pc:chgData name="Ken Merrihew" userId="bcb7a1e886d99f07" providerId="LiveId" clId="{E539BE29-4125-43BB-9BA0-DFBE64908C13}" dt="2018-10-24T20:19:52.682" v="3829" actId="1038"/>
        <pc:sldMkLst>
          <pc:docMk/>
          <pc:sldMk cId="2938594439" sldId="279"/>
        </pc:sldMkLst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4" creationId="{34AD4940-A27C-4265-A192-8DEE767B1C3E}"/>
          </ac:spMkLst>
        </pc:spChg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5" creationId="{9429468E-A593-46DA-B74A-CA5093470225}"/>
          </ac:spMkLst>
        </pc:spChg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6" creationId="{C2DD186C-B341-450D-A7FE-B6A156A8BD15}"/>
          </ac:spMkLst>
        </pc:spChg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7" creationId="{36E509A8-D695-42D8-AD6D-0BDAC4ABD401}"/>
          </ac:spMkLst>
        </pc:spChg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8" creationId="{EFEAEEB8-D718-46E8-A8EA-9D01854A8F4E}"/>
          </ac:spMkLst>
        </pc:spChg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9" creationId="{F78BE913-AB35-4538-BE1A-728203E530D6}"/>
          </ac:spMkLst>
        </pc:spChg>
        <pc:spChg chg="add mod topLvl">
          <ac:chgData name="Ken Merrihew" userId="bcb7a1e886d99f07" providerId="LiveId" clId="{E539BE29-4125-43BB-9BA0-DFBE64908C13}" dt="2018-10-24T20:03:04.652" v="3071" actId="165"/>
          <ac:spMkLst>
            <pc:docMk/>
            <pc:sldMk cId="2938594439" sldId="279"/>
            <ac:spMk id="10" creationId="{77566B8D-10FA-4959-A315-7169996C7CB1}"/>
          </ac:spMkLst>
        </pc:spChg>
        <pc:spChg chg="add mod ord topLvl">
          <ac:chgData name="Ken Merrihew" userId="bcb7a1e886d99f07" providerId="LiveId" clId="{E539BE29-4125-43BB-9BA0-DFBE64908C13}" dt="2018-10-24T20:05:39.076" v="3330" actId="1037"/>
          <ac:spMkLst>
            <pc:docMk/>
            <pc:sldMk cId="2938594439" sldId="279"/>
            <ac:spMk id="11" creationId="{3F2425C7-BC76-4B68-8F1A-5F6865601770}"/>
          </ac:spMkLst>
        </pc:spChg>
        <pc:spChg chg="add del mod topLvl">
          <ac:chgData name="Ken Merrihew" userId="bcb7a1e886d99f07" providerId="LiveId" clId="{E539BE29-4125-43BB-9BA0-DFBE64908C13}" dt="2018-10-24T20:04:22.896" v="3169" actId="478"/>
          <ac:spMkLst>
            <pc:docMk/>
            <pc:sldMk cId="2938594439" sldId="279"/>
            <ac:spMk id="12" creationId="{7967B17D-23D5-4A92-A24D-BE6D9D0C9D0D}"/>
          </ac:spMkLst>
        </pc:spChg>
        <pc:spChg chg="add mod">
          <ac:chgData name="Ken Merrihew" userId="bcb7a1e886d99f07" providerId="LiveId" clId="{E539BE29-4125-43BB-9BA0-DFBE64908C13}" dt="2018-10-24T20:08:11.272" v="3545" actId="20577"/>
          <ac:spMkLst>
            <pc:docMk/>
            <pc:sldMk cId="2938594439" sldId="279"/>
            <ac:spMk id="13" creationId="{02769339-2CE0-4702-B12A-D5893D5A502F}"/>
          </ac:spMkLst>
        </pc:spChg>
        <pc:spChg chg="add mod topLvl">
          <ac:chgData name="Ken Merrihew" userId="bcb7a1e886d99f07" providerId="LiveId" clId="{E539BE29-4125-43BB-9BA0-DFBE64908C13}" dt="2018-10-24T20:13:00.491" v="3778" actId="1038"/>
          <ac:spMkLst>
            <pc:docMk/>
            <pc:sldMk cId="2938594439" sldId="279"/>
            <ac:spMk id="15" creationId="{F3892946-25FD-4E0D-A042-55E1D5F7F26A}"/>
          </ac:spMkLst>
        </pc:spChg>
        <pc:spChg chg="add del mod topLvl">
          <ac:chgData name="Ken Merrihew" userId="bcb7a1e886d99f07" providerId="LiveId" clId="{E539BE29-4125-43BB-9BA0-DFBE64908C13}" dt="2018-10-24T20:04:22.896" v="3169" actId="478"/>
          <ac:spMkLst>
            <pc:docMk/>
            <pc:sldMk cId="2938594439" sldId="279"/>
            <ac:spMk id="16" creationId="{5EE80F8F-84B4-4205-B2CF-7D444D89391A}"/>
          </ac:spMkLst>
        </pc:spChg>
        <pc:spChg chg="add del mod topLvl">
          <ac:chgData name="Ken Merrihew" userId="bcb7a1e886d99f07" providerId="LiveId" clId="{E539BE29-4125-43BB-9BA0-DFBE64908C13}" dt="2018-10-24T20:04:22.896" v="3169" actId="478"/>
          <ac:spMkLst>
            <pc:docMk/>
            <pc:sldMk cId="2938594439" sldId="279"/>
            <ac:spMk id="17" creationId="{AD3E2EA3-85CA-45FB-BB02-E135C0BB4063}"/>
          </ac:spMkLst>
        </pc:spChg>
        <pc:spChg chg="add del mod topLvl">
          <ac:chgData name="Ken Merrihew" userId="bcb7a1e886d99f07" providerId="LiveId" clId="{E539BE29-4125-43BB-9BA0-DFBE64908C13}" dt="2018-10-24T20:04:22.896" v="3169" actId="478"/>
          <ac:spMkLst>
            <pc:docMk/>
            <pc:sldMk cId="2938594439" sldId="279"/>
            <ac:spMk id="18" creationId="{5AE5CCFE-EAA6-40C1-A460-313F0D517910}"/>
          </ac:spMkLst>
        </pc:spChg>
        <pc:spChg chg="add del mod topLvl">
          <ac:chgData name="Ken Merrihew" userId="bcb7a1e886d99f07" providerId="LiveId" clId="{E539BE29-4125-43BB-9BA0-DFBE64908C13}" dt="2018-10-24T20:04:22.896" v="3169" actId="478"/>
          <ac:spMkLst>
            <pc:docMk/>
            <pc:sldMk cId="2938594439" sldId="279"/>
            <ac:spMk id="19" creationId="{D70AD908-0E72-4615-B0FB-2C42C0776025}"/>
          </ac:spMkLst>
        </pc:spChg>
        <pc:spChg chg="add del">
          <ac:chgData name="Ken Merrihew" userId="bcb7a1e886d99f07" providerId="LiveId" clId="{E539BE29-4125-43BB-9BA0-DFBE64908C13}" dt="2018-10-24T20:07:37.424" v="3502" actId="478"/>
          <ac:spMkLst>
            <pc:docMk/>
            <pc:sldMk cId="2938594439" sldId="279"/>
            <ac:spMk id="20" creationId="{6EA885EF-51EA-415D-B38F-5B39A948BB9D}"/>
          </ac:spMkLst>
        </pc:spChg>
        <pc:spChg chg="add del">
          <ac:chgData name="Ken Merrihew" userId="bcb7a1e886d99f07" providerId="LiveId" clId="{E539BE29-4125-43BB-9BA0-DFBE64908C13}" dt="2018-10-24T20:07:39.257" v="3504" actId="478"/>
          <ac:spMkLst>
            <pc:docMk/>
            <pc:sldMk cId="2938594439" sldId="279"/>
            <ac:spMk id="22" creationId="{1991E03F-D88C-4059-8E93-EB85B36F2E84}"/>
          </ac:spMkLst>
        </pc:spChg>
        <pc:spChg chg="add mod">
          <ac:chgData name="Ken Merrihew" userId="bcb7a1e886d99f07" providerId="LiveId" clId="{E539BE29-4125-43BB-9BA0-DFBE64908C13}" dt="2018-10-24T20:08:16.027" v="3546" actId="20577"/>
          <ac:spMkLst>
            <pc:docMk/>
            <pc:sldMk cId="2938594439" sldId="279"/>
            <ac:spMk id="24" creationId="{10BC25AF-09DB-4EBC-9F55-B3D65C37BBB8}"/>
          </ac:spMkLst>
        </pc:spChg>
        <pc:spChg chg="add del mod">
          <ac:chgData name="Ken Merrihew" userId="bcb7a1e886d99f07" providerId="LiveId" clId="{E539BE29-4125-43BB-9BA0-DFBE64908C13}" dt="2018-10-24T20:19:20.999" v="3818" actId="478"/>
          <ac:spMkLst>
            <pc:docMk/>
            <pc:sldMk cId="2938594439" sldId="279"/>
            <ac:spMk id="26" creationId="{52F937C0-AD78-4A67-B753-207E544BB61D}"/>
          </ac:spMkLst>
        </pc:spChg>
        <pc:spChg chg="add mod ord topLvl">
          <ac:chgData name="Ken Merrihew" userId="bcb7a1e886d99f07" providerId="LiveId" clId="{E539BE29-4125-43BB-9BA0-DFBE64908C13}" dt="2018-10-24T20:10:24.617" v="3763" actId="167"/>
          <ac:spMkLst>
            <pc:docMk/>
            <pc:sldMk cId="2938594439" sldId="279"/>
            <ac:spMk id="27" creationId="{1A3BD892-AD78-46F3-949A-CD65ED0C7E31}"/>
          </ac:spMkLst>
        </pc:spChg>
        <pc:spChg chg="add del mod">
          <ac:chgData name="Ken Merrihew" userId="bcb7a1e886d99f07" providerId="LiveId" clId="{E539BE29-4125-43BB-9BA0-DFBE64908C13}" dt="2018-10-24T20:04:57.569" v="3250" actId="20577"/>
          <ac:spMkLst>
            <pc:docMk/>
            <pc:sldMk cId="2938594439" sldId="279"/>
            <ac:spMk id="28" creationId="{EE621202-000D-4391-8D1A-598899A44119}"/>
          </ac:spMkLst>
        </pc:spChg>
        <pc:spChg chg="add mod">
          <ac:chgData name="Ken Merrihew" userId="bcb7a1e886d99f07" providerId="LiveId" clId="{E539BE29-4125-43BB-9BA0-DFBE64908C13}" dt="2018-10-24T20:05:35.529" v="3328" actId="1037"/>
          <ac:spMkLst>
            <pc:docMk/>
            <pc:sldMk cId="2938594439" sldId="279"/>
            <ac:spMk id="29" creationId="{29FE5326-D088-4A75-8350-8EFDC990427C}"/>
          </ac:spMkLst>
        </pc:spChg>
        <pc:spChg chg="add mod">
          <ac:chgData name="Ken Merrihew" userId="bcb7a1e886d99f07" providerId="LiveId" clId="{E539BE29-4125-43BB-9BA0-DFBE64908C13}" dt="2018-10-24T20:06:12.927" v="3414" actId="20577"/>
          <ac:spMkLst>
            <pc:docMk/>
            <pc:sldMk cId="2938594439" sldId="279"/>
            <ac:spMk id="30" creationId="{6025A686-A2CC-4888-BA4D-CE8B8196CACC}"/>
          </ac:spMkLst>
        </pc:spChg>
        <pc:spChg chg="add mod">
          <ac:chgData name="Ken Merrihew" userId="bcb7a1e886d99f07" providerId="LiveId" clId="{E539BE29-4125-43BB-9BA0-DFBE64908C13}" dt="2018-10-24T20:06:18.299" v="3417" actId="20577"/>
          <ac:spMkLst>
            <pc:docMk/>
            <pc:sldMk cId="2938594439" sldId="279"/>
            <ac:spMk id="31" creationId="{9E55AA58-18AF-418F-BE8B-4ACB220F1C9C}"/>
          </ac:spMkLst>
        </pc:spChg>
        <pc:spChg chg="add mod">
          <ac:chgData name="Ken Merrihew" userId="bcb7a1e886d99f07" providerId="LiveId" clId="{E539BE29-4125-43BB-9BA0-DFBE64908C13}" dt="2018-10-24T20:06:23.377" v="3419" actId="20577"/>
          <ac:spMkLst>
            <pc:docMk/>
            <pc:sldMk cId="2938594439" sldId="279"/>
            <ac:spMk id="32" creationId="{7B96202A-B2B4-452A-8BB1-02BB1E687CC1}"/>
          </ac:spMkLst>
        </pc:spChg>
        <pc:spChg chg="add mod">
          <ac:chgData name="Ken Merrihew" userId="bcb7a1e886d99f07" providerId="LiveId" clId="{E539BE29-4125-43BB-9BA0-DFBE64908C13}" dt="2018-10-24T20:06:45.707" v="3486" actId="20577"/>
          <ac:spMkLst>
            <pc:docMk/>
            <pc:sldMk cId="2938594439" sldId="279"/>
            <ac:spMk id="33" creationId="{7D836395-0635-4975-AEE3-7B78CC8F2A43}"/>
          </ac:spMkLst>
        </pc:spChg>
        <pc:spChg chg="add mod">
          <ac:chgData name="Ken Merrihew" userId="bcb7a1e886d99f07" providerId="LiveId" clId="{E539BE29-4125-43BB-9BA0-DFBE64908C13}" dt="2018-10-24T20:09:18.553" v="3757" actId="1037"/>
          <ac:spMkLst>
            <pc:docMk/>
            <pc:sldMk cId="2938594439" sldId="279"/>
            <ac:spMk id="36" creationId="{3B9DE389-0CC0-427A-B9BA-CA403F73398F}"/>
          </ac:spMkLst>
        </pc:spChg>
        <pc:grpChg chg="add del mod">
          <ac:chgData name="Ken Merrihew" userId="bcb7a1e886d99f07" providerId="LiveId" clId="{E539BE29-4125-43BB-9BA0-DFBE64908C13}" dt="2018-10-24T20:03:04.652" v="3071" actId="165"/>
          <ac:grpSpMkLst>
            <pc:docMk/>
            <pc:sldMk cId="2938594439" sldId="279"/>
            <ac:grpSpMk id="2" creationId="{879A6E16-EFDC-4C70-8839-4E02ACDA264C}"/>
          </ac:grpSpMkLst>
        </pc:grpChg>
        <pc:cxnChg chg="add mod">
          <ac:chgData name="Ken Merrihew" userId="bcb7a1e886d99f07" providerId="LiveId" clId="{E539BE29-4125-43BB-9BA0-DFBE64908C13}" dt="2018-10-24T20:08:02.975" v="3533" actId="20577"/>
          <ac:cxnSpMkLst>
            <pc:docMk/>
            <pc:sldMk cId="2938594439" sldId="279"/>
            <ac:cxnSpMk id="14" creationId="{5484E221-D9B5-4CB3-B350-5F7B7BD934AF}"/>
          </ac:cxnSpMkLst>
        </pc:cxnChg>
        <pc:cxnChg chg="add del mod">
          <ac:chgData name="Ken Merrihew" userId="bcb7a1e886d99f07" providerId="LiveId" clId="{E539BE29-4125-43BB-9BA0-DFBE64908C13}" dt="2018-10-24T20:07:38.395" v="3503" actId="478"/>
          <ac:cxnSpMkLst>
            <pc:docMk/>
            <pc:sldMk cId="2938594439" sldId="279"/>
            <ac:cxnSpMk id="21" creationId="{C44D042A-3E4F-4DED-9CBB-2F0EA43D8ACA}"/>
          </ac:cxnSpMkLst>
        </pc:cxnChg>
        <pc:cxnChg chg="add del">
          <ac:chgData name="Ken Merrihew" userId="bcb7a1e886d99f07" providerId="LiveId" clId="{E539BE29-4125-43BB-9BA0-DFBE64908C13}" dt="2018-10-24T20:07:40.208" v="3505" actId="478"/>
          <ac:cxnSpMkLst>
            <pc:docMk/>
            <pc:sldMk cId="2938594439" sldId="279"/>
            <ac:cxnSpMk id="23" creationId="{6F372667-6A5A-4AED-BBB8-CA82792840F4}"/>
          </ac:cxnSpMkLst>
        </pc:cxnChg>
        <pc:cxnChg chg="add mod">
          <ac:chgData name="Ken Merrihew" userId="bcb7a1e886d99f07" providerId="LiveId" clId="{E539BE29-4125-43BB-9BA0-DFBE64908C13}" dt="2018-10-24T20:19:52.682" v="3829" actId="1038"/>
          <ac:cxnSpMkLst>
            <pc:docMk/>
            <pc:sldMk cId="2938594439" sldId="279"/>
            <ac:cxnSpMk id="25" creationId="{8CF52129-26B2-45B2-9768-6C60A8014F37}"/>
          </ac:cxnSpMkLst>
        </pc:cxnChg>
        <pc:cxnChg chg="add mod">
          <ac:chgData name="Ken Merrihew" userId="bcb7a1e886d99f07" providerId="LiveId" clId="{E539BE29-4125-43BB-9BA0-DFBE64908C13}" dt="2018-10-24T20:09:32.961" v="3760" actId="14100"/>
          <ac:cxnSpMkLst>
            <pc:docMk/>
            <pc:sldMk cId="2938594439" sldId="279"/>
            <ac:cxnSpMk id="37" creationId="{2B1D06DF-95FA-45F6-BEDD-9B8CF92F2006}"/>
          </ac:cxnSpMkLst>
        </pc:cxnChg>
      </pc:sldChg>
      <pc:sldChg chg="addSp delSp modSp add delAnim modAnim">
        <pc:chgData name="Ken Merrihew" userId="bcb7a1e886d99f07" providerId="LiveId" clId="{E539BE29-4125-43BB-9BA0-DFBE64908C13}" dt="2018-10-22T19:48:50.222" v="2449"/>
        <pc:sldMkLst>
          <pc:docMk/>
          <pc:sldMk cId="2222334686" sldId="280"/>
        </pc:sldMkLst>
        <pc:spChg chg="add mod">
          <ac:chgData name="Ken Merrihew" userId="bcb7a1e886d99f07" providerId="LiveId" clId="{E539BE29-4125-43BB-9BA0-DFBE64908C13}" dt="2018-10-22T16:56:37.774" v="200" actId="1038"/>
          <ac:spMkLst>
            <pc:docMk/>
            <pc:sldMk cId="2222334686" sldId="280"/>
            <ac:spMk id="2" creationId="{026D665D-B43F-49FB-9AA4-7ADBE1DDE12D}"/>
          </ac:spMkLst>
        </pc:spChg>
        <pc:spChg chg="mod">
          <ac:chgData name="Ken Merrihew" userId="bcb7a1e886d99f07" providerId="LiveId" clId="{E539BE29-4125-43BB-9BA0-DFBE64908C13}" dt="2018-10-22T16:55:21.943" v="143" actId="20577"/>
          <ac:spMkLst>
            <pc:docMk/>
            <pc:sldMk cId="2222334686" sldId="280"/>
            <ac:spMk id="3" creationId="{F624012A-3AA0-4F51-A3A1-B8F6522EA189}"/>
          </ac:spMkLst>
        </pc:spChg>
        <pc:spChg chg="mod ord">
          <ac:chgData name="Ken Merrihew" userId="bcb7a1e886d99f07" providerId="LiveId" clId="{E539BE29-4125-43BB-9BA0-DFBE64908C13}" dt="2018-10-22T17:12:50.385" v="1268" actId="20577"/>
          <ac:spMkLst>
            <pc:docMk/>
            <pc:sldMk cId="2222334686" sldId="280"/>
            <ac:spMk id="4" creationId="{B1A47610-55F1-400A-BDE2-608E7497DEDA}"/>
          </ac:spMkLst>
        </pc:spChg>
        <pc:spChg chg="del">
          <ac:chgData name="Ken Merrihew" userId="bcb7a1e886d99f07" providerId="LiveId" clId="{E539BE29-4125-43BB-9BA0-DFBE64908C13}" dt="2018-10-22T17:01:21.721" v="489" actId="478"/>
          <ac:spMkLst>
            <pc:docMk/>
            <pc:sldMk cId="2222334686" sldId="280"/>
            <ac:spMk id="5" creationId="{1E33F23B-7937-48EB-9326-80B921C4F890}"/>
          </ac:spMkLst>
        </pc:spChg>
        <pc:spChg chg="add mod">
          <ac:chgData name="Ken Merrihew" userId="bcb7a1e886d99f07" providerId="LiveId" clId="{E539BE29-4125-43BB-9BA0-DFBE64908C13}" dt="2018-10-22T16:56:15.980" v="149" actId="20577"/>
          <ac:spMkLst>
            <pc:docMk/>
            <pc:sldMk cId="2222334686" sldId="280"/>
            <ac:spMk id="6" creationId="{FDFC67BE-07F9-4F6C-8FC9-CD696248783D}"/>
          </ac:spMkLst>
        </pc:spChg>
        <pc:spChg chg="add mod">
          <ac:chgData name="Ken Merrihew" userId="bcb7a1e886d99f07" providerId="LiveId" clId="{E539BE29-4125-43BB-9BA0-DFBE64908C13}" dt="2018-10-22T17:10:11.454" v="1191" actId="1076"/>
          <ac:spMkLst>
            <pc:docMk/>
            <pc:sldMk cId="2222334686" sldId="280"/>
            <ac:spMk id="7" creationId="{A10C6ABE-6CB7-46D9-96E0-BC9CA74179FB}"/>
          </ac:spMkLst>
        </pc:spChg>
        <pc:spChg chg="add mod">
          <ac:chgData name="Ken Merrihew" userId="bcb7a1e886d99f07" providerId="LiveId" clId="{E539BE29-4125-43BB-9BA0-DFBE64908C13}" dt="2018-10-22T16:56:29.850" v="194" actId="20577"/>
          <ac:spMkLst>
            <pc:docMk/>
            <pc:sldMk cId="2222334686" sldId="280"/>
            <ac:spMk id="9" creationId="{D95A2C77-4A7A-4249-AA03-88229FA21361}"/>
          </ac:spMkLst>
        </pc:spChg>
        <pc:spChg chg="add mod">
          <ac:chgData name="Ken Merrihew" userId="bcb7a1e886d99f07" providerId="LiveId" clId="{E539BE29-4125-43BB-9BA0-DFBE64908C13}" dt="2018-10-22T16:56:56.475" v="243" actId="1037"/>
          <ac:spMkLst>
            <pc:docMk/>
            <pc:sldMk cId="2222334686" sldId="280"/>
            <ac:spMk id="10" creationId="{77B8EFD3-3E5B-4DA8-8B39-7FB9BB5DAB85}"/>
          </ac:spMkLst>
        </pc:spChg>
        <pc:spChg chg="add mod">
          <ac:chgData name="Ken Merrihew" userId="bcb7a1e886d99f07" providerId="LiveId" clId="{E539BE29-4125-43BB-9BA0-DFBE64908C13}" dt="2018-10-22T16:58:03.950" v="410" actId="1036"/>
          <ac:spMkLst>
            <pc:docMk/>
            <pc:sldMk cId="2222334686" sldId="280"/>
            <ac:spMk id="11" creationId="{E08C53BB-B8EC-4D3E-85DB-FF72A5D280A6}"/>
          </ac:spMkLst>
        </pc:spChg>
        <pc:spChg chg="add mod">
          <ac:chgData name="Ken Merrihew" userId="bcb7a1e886d99f07" providerId="LiveId" clId="{E539BE29-4125-43BB-9BA0-DFBE64908C13}" dt="2018-10-22T16:58:03.950" v="410" actId="1036"/>
          <ac:spMkLst>
            <pc:docMk/>
            <pc:sldMk cId="2222334686" sldId="280"/>
            <ac:spMk id="12" creationId="{7C7FF46E-DA24-4C0E-AF56-422A5F5FBEA4}"/>
          </ac:spMkLst>
        </pc:spChg>
        <pc:spChg chg="add mod">
          <ac:chgData name="Ken Merrihew" userId="bcb7a1e886d99f07" providerId="LiveId" clId="{E539BE29-4125-43BB-9BA0-DFBE64908C13}" dt="2018-10-22T17:32:41.075" v="1538" actId="20577"/>
          <ac:spMkLst>
            <pc:docMk/>
            <pc:sldMk cId="2222334686" sldId="280"/>
            <ac:spMk id="13" creationId="{9541FDF8-5F2D-4000-8221-5164A55FA522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14" creationId="{4951A3DD-12CD-453C-9D1D-613BDBD0F4F5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15" creationId="{BCA726E7-5CFC-4D6C-BB86-21B224DA2A9A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16" creationId="{63EDB136-5DDF-4190-AD9D-DDC218C64819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17" creationId="{037D13B6-789C-4A73-9350-03AD52344862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18" creationId="{3EA9809E-3AF8-42EB-AB0F-95F93089540F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19" creationId="{597F40BF-7F10-4839-A3FD-50355951B328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20" creationId="{C41FD1C8-6464-46AA-B740-827D250C956F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21" creationId="{91E29F6B-E63B-4DFA-A57E-2A35D846E13A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22" creationId="{25514847-5890-454D-8062-A9C9AB520C1C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23" creationId="{7026A57B-7C3E-48C6-B8E7-766801176692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24" creationId="{361F47F0-CD26-4E74-9ED2-9EF11C71857C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25" creationId="{6C6C5D20-DE54-43E1-930B-4E76B6AE2115}"/>
          </ac:spMkLst>
        </pc:spChg>
        <pc:spChg chg="add mod">
          <ac:chgData name="Ken Merrihew" userId="bcb7a1e886d99f07" providerId="LiveId" clId="{E539BE29-4125-43BB-9BA0-DFBE64908C13}" dt="2018-10-22T17:13:10.702" v="1304" actId="1037"/>
          <ac:spMkLst>
            <pc:docMk/>
            <pc:sldMk cId="2222334686" sldId="280"/>
            <ac:spMk id="26" creationId="{5309217E-6E42-4ABC-89B6-9DA94CC9766B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27" creationId="{3D5BF128-B42D-48B7-B2C2-C8A9004DA1D5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28" creationId="{BBC36FF2-526B-42B9-B607-2348E07E30A0}"/>
          </ac:spMkLst>
        </pc:spChg>
        <pc:spChg chg="add del mod">
          <ac:chgData name="Ken Merrihew" userId="bcb7a1e886d99f07" providerId="LiveId" clId="{E539BE29-4125-43BB-9BA0-DFBE64908C13}" dt="2018-10-22T17:14:47.755" v="1399" actId="478"/>
          <ac:spMkLst>
            <pc:docMk/>
            <pc:sldMk cId="2222334686" sldId="280"/>
            <ac:spMk id="29" creationId="{9C31E613-0583-4F30-AA35-544322A77834}"/>
          </ac:spMkLst>
        </pc:spChg>
        <pc:spChg chg="add del mod">
          <ac:chgData name="Ken Merrihew" userId="bcb7a1e886d99f07" providerId="LiveId" clId="{E539BE29-4125-43BB-9BA0-DFBE64908C13}" dt="2018-10-22T17:14:44.278" v="1398" actId="478"/>
          <ac:spMkLst>
            <pc:docMk/>
            <pc:sldMk cId="2222334686" sldId="280"/>
            <ac:spMk id="30" creationId="{AFD46034-2D1B-44F9-B4D5-8B5E6A82CBDC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31" creationId="{C6EC2E9D-E9C9-43BB-B46E-29793EE2D2CD}"/>
          </ac:spMkLst>
        </pc:spChg>
        <pc:spChg chg="add mod">
          <ac:chgData name="Ken Merrihew" userId="bcb7a1e886d99f07" providerId="LiveId" clId="{E539BE29-4125-43BB-9BA0-DFBE64908C13}" dt="2018-10-22T17:32:52.961" v="1579" actId="1035"/>
          <ac:spMkLst>
            <pc:docMk/>
            <pc:sldMk cId="2222334686" sldId="280"/>
            <ac:spMk id="32" creationId="{1A820DA9-A8BB-460E-BB6A-531BBB2CCD20}"/>
          </ac:spMkLst>
        </pc:spChg>
        <pc:spChg chg="add mod">
          <ac:chgData name="Ken Merrihew" userId="bcb7a1e886d99f07" providerId="LiveId" clId="{E539BE29-4125-43BB-9BA0-DFBE64908C13}" dt="2018-10-22T19:46:32.968" v="2351" actId="20577"/>
          <ac:spMkLst>
            <pc:docMk/>
            <pc:sldMk cId="2222334686" sldId="280"/>
            <ac:spMk id="33" creationId="{0466B063-47B0-4240-9202-3A026D37D9DE}"/>
          </ac:spMkLst>
        </pc:spChg>
        <pc:spChg chg="add mod">
          <ac:chgData name="Ken Merrihew" userId="bcb7a1e886d99f07" providerId="LiveId" clId="{E539BE29-4125-43BB-9BA0-DFBE64908C13}" dt="2018-10-22T17:33:27.669" v="1650" actId="1037"/>
          <ac:spMkLst>
            <pc:docMk/>
            <pc:sldMk cId="2222334686" sldId="280"/>
            <ac:spMk id="34" creationId="{946071FC-8051-4DDF-897F-F94C86EB6364}"/>
          </ac:spMkLst>
        </pc:spChg>
        <pc:spChg chg="add mod ord">
          <ac:chgData name="Ken Merrihew" userId="bcb7a1e886d99f07" providerId="LiveId" clId="{E539BE29-4125-43BB-9BA0-DFBE64908C13}" dt="2018-10-22T17:40:45.453" v="1772" actId="20577"/>
          <ac:spMkLst>
            <pc:docMk/>
            <pc:sldMk cId="2222334686" sldId="280"/>
            <ac:spMk id="35" creationId="{19892230-899E-4C2E-93C0-8680A513C079}"/>
          </ac:spMkLst>
        </pc:spChg>
        <pc:spChg chg="add mod">
          <ac:chgData name="Ken Merrihew" userId="bcb7a1e886d99f07" providerId="LiveId" clId="{E539BE29-4125-43BB-9BA0-DFBE64908C13}" dt="2018-10-22T19:41:39.127" v="2264" actId="14100"/>
          <ac:spMkLst>
            <pc:docMk/>
            <pc:sldMk cId="2222334686" sldId="280"/>
            <ac:spMk id="36" creationId="{B6397E64-CC5C-4B06-9802-AF2D3C131ADC}"/>
          </ac:spMkLst>
        </pc:spChg>
        <pc:spChg chg="add mod">
          <ac:chgData name="Ken Merrihew" userId="bcb7a1e886d99f07" providerId="LiveId" clId="{E539BE29-4125-43BB-9BA0-DFBE64908C13}" dt="2018-10-22T19:41:34.505" v="2263" actId="14100"/>
          <ac:spMkLst>
            <pc:docMk/>
            <pc:sldMk cId="2222334686" sldId="280"/>
            <ac:spMk id="37" creationId="{BABB2F8D-97F0-4BB2-AD7C-AF60E013B3B2}"/>
          </ac:spMkLst>
        </pc:spChg>
        <pc:spChg chg="add mod">
          <ac:chgData name="Ken Merrihew" userId="bcb7a1e886d99f07" providerId="LiveId" clId="{E539BE29-4125-43BB-9BA0-DFBE64908C13}" dt="2018-10-22T19:42:27.663" v="2269" actId="14100"/>
          <ac:spMkLst>
            <pc:docMk/>
            <pc:sldMk cId="2222334686" sldId="280"/>
            <ac:spMk id="38" creationId="{96400907-0CA4-4DFA-84E1-16E7F0B9A3A3}"/>
          </ac:spMkLst>
        </pc:spChg>
        <pc:spChg chg="add mod">
          <ac:chgData name="Ken Merrihew" userId="bcb7a1e886d99f07" providerId="LiveId" clId="{E539BE29-4125-43BB-9BA0-DFBE64908C13}" dt="2018-10-22T19:42:23.610" v="2268" actId="14100"/>
          <ac:spMkLst>
            <pc:docMk/>
            <pc:sldMk cId="2222334686" sldId="280"/>
            <ac:spMk id="39" creationId="{F9408455-A656-4343-AC81-9BE6534E8E14}"/>
          </ac:spMkLst>
        </pc:spChg>
        <pc:spChg chg="add mod">
          <ac:chgData name="Ken Merrihew" userId="bcb7a1e886d99f07" providerId="LiveId" clId="{E539BE29-4125-43BB-9BA0-DFBE64908C13}" dt="2018-10-22T19:48:36.616" v="2447"/>
          <ac:spMkLst>
            <pc:docMk/>
            <pc:sldMk cId="2222334686" sldId="280"/>
            <ac:spMk id="40" creationId="{8DCBE712-FFEA-4E88-B697-362ED76960B9}"/>
          </ac:spMkLst>
        </pc:spChg>
        <pc:spChg chg="add mod">
          <ac:chgData name="Ken Merrihew" userId="bcb7a1e886d99f07" providerId="LiveId" clId="{E539BE29-4125-43BB-9BA0-DFBE64908C13}" dt="2018-10-22T19:48:50.222" v="2449"/>
          <ac:spMkLst>
            <pc:docMk/>
            <pc:sldMk cId="2222334686" sldId="280"/>
            <ac:spMk id="41" creationId="{5E15A11A-D903-4880-B8D4-E24277BADB8A}"/>
          </ac:spMkLst>
        </pc:spChg>
        <pc:spChg chg="add mod">
          <ac:chgData name="Ken Merrihew" userId="bcb7a1e886d99f07" providerId="LiveId" clId="{E539BE29-4125-43BB-9BA0-DFBE64908C13}" dt="2018-10-22T19:47:11.493" v="2435" actId="1037"/>
          <ac:spMkLst>
            <pc:docMk/>
            <pc:sldMk cId="2222334686" sldId="280"/>
            <ac:spMk id="42" creationId="{08D0B126-8247-442D-A877-2CC57D06A25D}"/>
          </ac:spMkLst>
        </pc:spChg>
        <pc:spChg chg="add del mod">
          <ac:chgData name="Ken Merrihew" userId="bcb7a1e886d99f07" providerId="LiveId" clId="{E539BE29-4125-43BB-9BA0-DFBE64908C13}" dt="2018-10-22T19:47:20.773" v="2439"/>
          <ac:spMkLst>
            <pc:docMk/>
            <pc:sldMk cId="2222334686" sldId="280"/>
            <ac:spMk id="43" creationId="{4874560B-09A5-4A30-8E9F-6DD2AD52F5E1}"/>
          </ac:spMkLst>
        </pc:spChg>
        <pc:spChg chg="add del mod">
          <ac:chgData name="Ken Merrihew" userId="bcb7a1e886d99f07" providerId="LiveId" clId="{E539BE29-4125-43BB-9BA0-DFBE64908C13}" dt="2018-10-22T19:47:26.053" v="2441" actId="478"/>
          <ac:spMkLst>
            <pc:docMk/>
            <pc:sldMk cId="2222334686" sldId="280"/>
            <ac:spMk id="44" creationId="{E6ED6214-61FC-4728-A149-94734FCC7301}"/>
          </ac:spMkLst>
        </pc:spChg>
      </pc:sldChg>
      <pc:sldChg chg="addSp modSp add ord modAnim">
        <pc:chgData name="Ken Merrihew" userId="bcb7a1e886d99f07" providerId="LiveId" clId="{E539BE29-4125-43BB-9BA0-DFBE64908C13}" dt="2018-10-24T21:47:45.156" v="4193" actId="20577"/>
        <pc:sldMkLst>
          <pc:docMk/>
          <pc:sldMk cId="770262856" sldId="281"/>
        </pc:sldMkLst>
        <pc:spChg chg="mod">
          <ac:chgData name="Ken Merrihew" userId="bcb7a1e886d99f07" providerId="LiveId" clId="{E539BE29-4125-43BB-9BA0-DFBE64908C13}" dt="2018-10-24T21:47:45.156" v="4193" actId="20577"/>
          <ac:spMkLst>
            <pc:docMk/>
            <pc:sldMk cId="770262856" sldId="281"/>
            <ac:spMk id="3" creationId="{F624012A-3AA0-4F51-A3A1-B8F6522EA189}"/>
          </ac:spMkLst>
        </pc:spChg>
        <pc:spChg chg="mod">
          <ac:chgData name="Ken Merrihew" userId="bcb7a1e886d99f07" providerId="LiveId" clId="{E539BE29-4125-43BB-9BA0-DFBE64908C13}" dt="2018-10-22T19:44:58.807" v="2287" actId="14100"/>
          <ac:spMkLst>
            <pc:docMk/>
            <pc:sldMk cId="770262856" sldId="281"/>
            <ac:spMk id="4" creationId="{B1A47610-55F1-400A-BDE2-608E7497DEDA}"/>
          </ac:spMkLst>
        </pc:spChg>
        <pc:spChg chg="add mod">
          <ac:chgData name="Ken Merrihew" userId="bcb7a1e886d99f07" providerId="LiveId" clId="{E539BE29-4125-43BB-9BA0-DFBE64908C13}" dt="2018-10-22T19:45:24.910" v="2290" actId="14100"/>
          <ac:spMkLst>
            <pc:docMk/>
            <pc:sldMk cId="770262856" sldId="281"/>
            <ac:spMk id="5" creationId="{A06FC411-C6FF-4B78-99E7-B4CD43D4004F}"/>
          </ac:spMkLst>
        </pc:spChg>
        <pc:spChg chg="mod">
          <ac:chgData name="Ken Merrihew" userId="bcb7a1e886d99f07" providerId="LiveId" clId="{E539BE29-4125-43BB-9BA0-DFBE64908C13}" dt="2018-10-22T17:15:19.710" v="1400" actId="20577"/>
          <ac:spMkLst>
            <pc:docMk/>
            <pc:sldMk cId="770262856" sldId="281"/>
            <ac:spMk id="25" creationId="{6C6C5D20-DE54-43E1-930B-4E76B6AE2115}"/>
          </ac:spMkLst>
        </pc:spChg>
        <pc:spChg chg="add mod">
          <ac:chgData name="Ken Merrihew" userId="bcb7a1e886d99f07" providerId="LiveId" clId="{E539BE29-4125-43BB-9BA0-DFBE64908C13}" dt="2018-10-22T19:45:20.993" v="2289" actId="14100"/>
          <ac:spMkLst>
            <pc:docMk/>
            <pc:sldMk cId="770262856" sldId="281"/>
            <ac:spMk id="31" creationId="{4C7EEEFE-0269-4A04-AB07-146EBE9D8C9E}"/>
          </ac:spMkLst>
        </pc:spChg>
        <pc:spChg chg="add mod">
          <ac:chgData name="Ken Merrihew" userId="bcb7a1e886d99f07" providerId="LiveId" clId="{E539BE29-4125-43BB-9BA0-DFBE64908C13}" dt="2018-10-22T19:38:18.828" v="2050"/>
          <ac:spMkLst>
            <pc:docMk/>
            <pc:sldMk cId="770262856" sldId="281"/>
            <ac:spMk id="32" creationId="{772FEAB0-DDE9-4A59-AB6B-210D29910DE6}"/>
          </ac:spMkLst>
        </pc:spChg>
        <pc:spChg chg="add mod">
          <ac:chgData name="Ken Merrihew" userId="bcb7a1e886d99f07" providerId="LiveId" clId="{E539BE29-4125-43BB-9BA0-DFBE64908C13}" dt="2018-10-22T19:38:03.721" v="2048" actId="14100"/>
          <ac:spMkLst>
            <pc:docMk/>
            <pc:sldMk cId="770262856" sldId="281"/>
            <ac:spMk id="33" creationId="{C8964872-B78D-497D-9077-C565D6178B0C}"/>
          </ac:spMkLst>
        </pc:spChg>
        <pc:spChg chg="add mod">
          <ac:chgData name="Ken Merrihew" userId="bcb7a1e886d99f07" providerId="LiveId" clId="{E539BE29-4125-43BB-9BA0-DFBE64908C13}" dt="2018-10-22T19:44:48.808" v="2285" actId="14100"/>
          <ac:spMkLst>
            <pc:docMk/>
            <pc:sldMk cId="770262856" sldId="281"/>
            <ac:spMk id="34" creationId="{46A551C3-C3E4-4654-83E4-8629AECF9375}"/>
          </ac:spMkLst>
        </pc:spChg>
        <pc:spChg chg="add mod">
          <ac:chgData name="Ken Merrihew" userId="bcb7a1e886d99f07" providerId="LiveId" clId="{E539BE29-4125-43BB-9BA0-DFBE64908C13}" dt="2018-10-22T19:44:41.607" v="2284" actId="1036"/>
          <ac:spMkLst>
            <pc:docMk/>
            <pc:sldMk cId="770262856" sldId="281"/>
            <ac:spMk id="35" creationId="{90D7441C-5BA2-4551-90B4-55F6E10195A1}"/>
          </ac:spMkLst>
        </pc:spChg>
        <pc:spChg chg="add mod">
          <ac:chgData name="Ken Merrihew" userId="bcb7a1e886d99f07" providerId="LiveId" clId="{E539BE29-4125-43BB-9BA0-DFBE64908C13}" dt="2018-10-22T19:39:48.736" v="2145" actId="14100"/>
          <ac:spMkLst>
            <pc:docMk/>
            <pc:sldMk cId="770262856" sldId="281"/>
            <ac:spMk id="36" creationId="{64833003-47B1-4EF2-A9BE-ED73BE833DAB}"/>
          </ac:spMkLst>
        </pc:spChg>
        <pc:spChg chg="add mod">
          <ac:chgData name="Ken Merrihew" userId="bcb7a1e886d99f07" providerId="LiveId" clId="{E539BE29-4125-43BB-9BA0-DFBE64908C13}" dt="2018-10-22T19:44:34.104" v="2277" actId="14100"/>
          <ac:spMkLst>
            <pc:docMk/>
            <pc:sldMk cId="770262856" sldId="281"/>
            <ac:spMk id="37" creationId="{B5FC319B-BE5D-4354-A284-1F9E3EDA5DA5}"/>
          </ac:spMkLst>
        </pc:spChg>
        <pc:spChg chg="add mod">
          <ac:chgData name="Ken Merrihew" userId="bcb7a1e886d99f07" providerId="LiveId" clId="{E539BE29-4125-43BB-9BA0-DFBE64908C13}" dt="2018-10-22T19:40:22.940" v="2200" actId="14100"/>
          <ac:spMkLst>
            <pc:docMk/>
            <pc:sldMk cId="770262856" sldId="281"/>
            <ac:spMk id="38" creationId="{87D80F5A-6870-4734-9F00-FE6ADBD89A63}"/>
          </ac:spMkLst>
        </pc:spChg>
        <pc:spChg chg="add mod">
          <ac:chgData name="Ken Merrihew" userId="bcb7a1e886d99f07" providerId="LiveId" clId="{E539BE29-4125-43BB-9BA0-DFBE64908C13}" dt="2018-10-22T19:44:29.189" v="2276" actId="14100"/>
          <ac:spMkLst>
            <pc:docMk/>
            <pc:sldMk cId="770262856" sldId="281"/>
            <ac:spMk id="39" creationId="{3F5E889F-813D-404A-8F64-B92831EE7717}"/>
          </ac:spMkLst>
        </pc:spChg>
      </pc:sldChg>
      <pc:sldChg chg="addSp delSp modSp add delAnim modAnim">
        <pc:chgData name="Ken Merrihew" userId="bcb7a1e886d99f07" providerId="LiveId" clId="{E539BE29-4125-43BB-9BA0-DFBE64908C13}" dt="2018-10-24T22:07:35.103" v="4245"/>
        <pc:sldMkLst>
          <pc:docMk/>
          <pc:sldMk cId="410458461" sldId="282"/>
        </pc:sldMkLst>
        <pc:spChg chg="add mod">
          <ac:chgData name="Ken Merrihew" userId="bcb7a1e886d99f07" providerId="LiveId" clId="{E539BE29-4125-43BB-9BA0-DFBE64908C13}" dt="2018-10-22T18:11:39.305" v="1807" actId="20577"/>
          <ac:spMkLst>
            <pc:docMk/>
            <pc:sldMk cId="410458461" sldId="282"/>
            <ac:spMk id="2" creationId="{25115983-C2D5-4017-9863-0529C7708881}"/>
          </ac:spMkLst>
        </pc:spChg>
        <pc:spChg chg="add mod ord">
          <ac:chgData name="Ken Merrihew" userId="bcb7a1e886d99f07" providerId="LiveId" clId="{E539BE29-4125-43BB-9BA0-DFBE64908C13}" dt="2018-10-24T22:05:50.459" v="4239" actId="167"/>
          <ac:spMkLst>
            <pc:docMk/>
            <pc:sldMk cId="410458461" sldId="282"/>
            <ac:spMk id="6" creationId="{A70707E9-2D80-40F8-8D0E-1D26C40E3D4B}"/>
          </ac:spMkLst>
        </pc:spChg>
        <pc:picChg chg="add mod ord">
          <ac:chgData name="Ken Merrihew" userId="bcb7a1e886d99f07" providerId="LiveId" clId="{E539BE29-4125-43BB-9BA0-DFBE64908C13}" dt="2018-10-24T22:06:02.161" v="4240" actId="2085"/>
          <ac:picMkLst>
            <pc:docMk/>
            <pc:sldMk cId="410458461" sldId="282"/>
            <ac:picMk id="5" creationId="{D0D201B3-7787-46A5-96E4-2B2340F025B1}"/>
          </ac:picMkLst>
        </pc:picChg>
        <pc:picChg chg="add del mod">
          <ac:chgData name="Ken Merrihew" userId="bcb7a1e886d99f07" providerId="LiveId" clId="{E539BE29-4125-43BB-9BA0-DFBE64908C13}" dt="2018-10-24T22:05:38.196" v="4194" actId="478"/>
          <ac:picMkLst>
            <pc:docMk/>
            <pc:sldMk cId="410458461" sldId="282"/>
            <ac:picMk id="1026" creationId="{3A3440BF-8A15-458A-98E8-57918D241D54}"/>
          </ac:picMkLst>
        </pc:picChg>
      </pc:sldChg>
      <pc:sldChg chg="add">
        <pc:chgData name="Ken Merrihew" userId="bcb7a1e886d99f07" providerId="LiveId" clId="{E539BE29-4125-43BB-9BA0-DFBE64908C13}" dt="2018-10-22T18:10:21.417" v="1774"/>
        <pc:sldMkLst>
          <pc:docMk/>
          <pc:sldMk cId="1776668900" sldId="283"/>
        </pc:sldMkLst>
      </pc:sldChg>
      <pc:sldChg chg="addSp modSp add">
        <pc:chgData name="Ken Merrihew" userId="bcb7a1e886d99f07" providerId="LiveId" clId="{E539BE29-4125-43BB-9BA0-DFBE64908C13}" dt="2018-10-22T18:13:05.068" v="1870" actId="207"/>
        <pc:sldMkLst>
          <pc:docMk/>
          <pc:sldMk cId="3757570389" sldId="284"/>
        </pc:sldMkLst>
        <pc:spChg chg="add mod">
          <ac:chgData name="Ken Merrihew" userId="bcb7a1e886d99f07" providerId="LiveId" clId="{E539BE29-4125-43BB-9BA0-DFBE64908C13}" dt="2018-10-22T18:13:05.068" v="1870" actId="207"/>
          <ac:spMkLst>
            <pc:docMk/>
            <pc:sldMk cId="3757570389" sldId="284"/>
            <ac:spMk id="4" creationId="{B5CE6B48-500F-4094-90C7-229C8590AF9B}"/>
          </ac:spMkLst>
        </pc:spChg>
      </pc:sldChg>
      <pc:sldChg chg="add">
        <pc:chgData name="Ken Merrihew" userId="bcb7a1e886d99f07" providerId="LiveId" clId="{E539BE29-4125-43BB-9BA0-DFBE64908C13}" dt="2018-10-22T18:12:29.282" v="1811"/>
        <pc:sldMkLst>
          <pc:docMk/>
          <pc:sldMk cId="908304511" sldId="285"/>
        </pc:sldMkLst>
      </pc:sldChg>
      <pc:sldChg chg="addSp modSp add modAnim">
        <pc:chgData name="Ken Merrihew" userId="bcb7a1e886d99f07" providerId="LiveId" clId="{E539BE29-4125-43BB-9BA0-DFBE64908C13}" dt="2018-10-24T19:26:55.710" v="3064"/>
        <pc:sldMkLst>
          <pc:docMk/>
          <pc:sldMk cId="3890961159" sldId="286"/>
        </pc:sldMkLst>
        <pc:spChg chg="add mod">
          <ac:chgData name="Ken Merrihew" userId="bcb7a1e886d99f07" providerId="LiveId" clId="{E539BE29-4125-43BB-9BA0-DFBE64908C13}" dt="2018-10-22T18:16:15.448" v="1939" actId="20577"/>
          <ac:spMkLst>
            <pc:docMk/>
            <pc:sldMk cId="3890961159" sldId="286"/>
            <ac:spMk id="2" creationId="{02C21F7E-779F-47FE-BFAA-E55F598A8FA3}"/>
          </ac:spMkLst>
        </pc:spChg>
        <pc:spChg chg="mod">
          <ac:chgData name="Ken Merrihew" userId="bcb7a1e886d99f07" providerId="LiveId" clId="{E539BE29-4125-43BB-9BA0-DFBE64908C13}" dt="2018-10-22T18:13:51.975" v="1879" actId="114"/>
          <ac:spMkLst>
            <pc:docMk/>
            <pc:sldMk cId="3890961159" sldId="286"/>
            <ac:spMk id="4" creationId="{B5CE6B48-500F-4094-90C7-229C8590AF9B}"/>
          </ac:spMkLst>
        </pc:spChg>
        <pc:spChg chg="add mod">
          <ac:chgData name="Ken Merrihew" userId="bcb7a1e886d99f07" providerId="LiveId" clId="{E539BE29-4125-43BB-9BA0-DFBE64908C13}" dt="2018-10-22T18:14:34.027" v="1929" actId="1036"/>
          <ac:spMkLst>
            <pc:docMk/>
            <pc:sldMk cId="3890961159" sldId="286"/>
            <ac:spMk id="5" creationId="{67E9484D-E353-45D1-A4EC-594D89FFAD34}"/>
          </ac:spMkLst>
        </pc:spChg>
        <pc:spChg chg="add mod">
          <ac:chgData name="Ken Merrihew" userId="bcb7a1e886d99f07" providerId="LiveId" clId="{E539BE29-4125-43BB-9BA0-DFBE64908C13}" dt="2018-10-24T19:25:57.143" v="3057" actId="14100"/>
          <ac:spMkLst>
            <pc:docMk/>
            <pc:sldMk cId="3890961159" sldId="286"/>
            <ac:spMk id="7" creationId="{AB03D232-39B7-47D7-BEB8-7316F7C119C7}"/>
          </ac:spMkLst>
        </pc:spChg>
        <pc:picChg chg="add mod">
          <ac:chgData name="Ken Merrihew" userId="bcb7a1e886d99f07" providerId="LiveId" clId="{E539BE29-4125-43BB-9BA0-DFBE64908C13}" dt="2018-10-22T18:16:06.389" v="1934" actId="2085"/>
          <ac:picMkLst>
            <pc:docMk/>
            <pc:sldMk cId="3890961159" sldId="286"/>
            <ac:picMk id="6" creationId="{CB89E690-21E2-4B60-83C0-268142F2E80D}"/>
          </ac:picMkLst>
        </pc:picChg>
        <pc:picChg chg="add mod">
          <ac:chgData name="Ken Merrihew" userId="bcb7a1e886d99f07" providerId="LiveId" clId="{E539BE29-4125-43BB-9BA0-DFBE64908C13}" dt="2018-10-24T19:25:27.151" v="3041" actId="14100"/>
          <ac:picMkLst>
            <pc:docMk/>
            <pc:sldMk cId="3890961159" sldId="286"/>
            <ac:picMk id="2050" creationId="{4675A279-A359-44F5-BD84-EC670579094F}"/>
          </ac:picMkLst>
        </pc:picChg>
      </pc:sldChg>
      <pc:sldChg chg="add">
        <pc:chgData name="Ken Merrihew" userId="bcb7a1e886d99f07" providerId="LiveId" clId="{E539BE29-4125-43BB-9BA0-DFBE64908C13}" dt="2018-10-22T18:13:36.993" v="1871"/>
        <pc:sldMkLst>
          <pc:docMk/>
          <pc:sldMk cId="1860170039" sldId="287"/>
        </pc:sldMkLst>
      </pc:sldChg>
      <pc:sldChg chg="delSp modSp add delAnim">
        <pc:chgData name="Ken Merrihew" userId="bcb7a1e886d99f07" providerId="LiveId" clId="{E539BE29-4125-43BB-9BA0-DFBE64908C13}" dt="2018-10-22T18:33:58.306" v="1963" actId="2711"/>
        <pc:sldMkLst>
          <pc:docMk/>
          <pc:sldMk cId="1619667039" sldId="288"/>
        </pc:sldMkLst>
        <pc:spChg chg="del">
          <ac:chgData name="Ken Merrihew" userId="bcb7a1e886d99f07" providerId="LiveId" clId="{E539BE29-4125-43BB-9BA0-DFBE64908C13}" dt="2018-10-22T18:33:36.551" v="1952" actId="478"/>
          <ac:spMkLst>
            <pc:docMk/>
            <pc:sldMk cId="1619667039" sldId="288"/>
            <ac:spMk id="2" creationId="{02C21F7E-779F-47FE-BFAA-E55F598A8FA3}"/>
          </ac:spMkLst>
        </pc:spChg>
        <pc:spChg chg="mod">
          <ac:chgData name="Ken Merrihew" userId="bcb7a1e886d99f07" providerId="LiveId" clId="{E539BE29-4125-43BB-9BA0-DFBE64908C13}" dt="2018-10-22T18:33:58.306" v="1963" actId="2711"/>
          <ac:spMkLst>
            <pc:docMk/>
            <pc:sldMk cId="1619667039" sldId="288"/>
            <ac:spMk id="4" creationId="{B5CE6B48-500F-4094-90C7-229C8590AF9B}"/>
          </ac:spMkLst>
        </pc:spChg>
        <pc:spChg chg="del">
          <ac:chgData name="Ken Merrihew" userId="bcb7a1e886d99f07" providerId="LiveId" clId="{E539BE29-4125-43BB-9BA0-DFBE64908C13}" dt="2018-10-22T18:33:35.207" v="1950" actId="478"/>
          <ac:spMkLst>
            <pc:docMk/>
            <pc:sldMk cId="1619667039" sldId="288"/>
            <ac:spMk id="5" creationId="{67E9484D-E353-45D1-A4EC-594D89FFAD34}"/>
          </ac:spMkLst>
        </pc:spChg>
        <pc:picChg chg="del">
          <ac:chgData name="Ken Merrihew" userId="bcb7a1e886d99f07" providerId="LiveId" clId="{E539BE29-4125-43BB-9BA0-DFBE64908C13}" dt="2018-10-22T18:33:35.830" v="1951" actId="478"/>
          <ac:picMkLst>
            <pc:docMk/>
            <pc:sldMk cId="1619667039" sldId="288"/>
            <ac:picMk id="6" creationId="{CB89E690-21E2-4B60-83C0-268142F2E80D}"/>
          </ac:picMkLst>
        </pc:picChg>
      </pc:sldChg>
      <pc:sldChg chg="add">
        <pc:chgData name="Ken Merrihew" userId="bcb7a1e886d99f07" providerId="LiveId" clId="{E539BE29-4125-43BB-9BA0-DFBE64908C13}" dt="2018-10-22T18:33:31.590" v="1949"/>
        <pc:sldMkLst>
          <pc:docMk/>
          <pc:sldMk cId="2568938657" sldId="289"/>
        </pc:sldMkLst>
      </pc:sldChg>
      <pc:sldChg chg="add">
        <pc:chgData name="Ken Merrihew" userId="bcb7a1e886d99f07" providerId="LiveId" clId="{E539BE29-4125-43BB-9BA0-DFBE64908C13}" dt="2018-10-22T20:23:00.867" v="2450"/>
        <pc:sldMkLst>
          <pc:docMk/>
          <pc:sldMk cId="590352232" sldId="290"/>
        </pc:sldMkLst>
      </pc:sldChg>
      <pc:sldChg chg="add">
        <pc:chgData name="Ken Merrihew" userId="bcb7a1e886d99f07" providerId="LiveId" clId="{E539BE29-4125-43BB-9BA0-DFBE64908C13}" dt="2018-10-22T20:23:00.867" v="2450"/>
        <pc:sldMkLst>
          <pc:docMk/>
          <pc:sldMk cId="2066985395" sldId="291"/>
        </pc:sldMkLst>
      </pc:sldChg>
      <pc:sldChg chg="modSp add">
        <pc:chgData name="Ken Merrihew" userId="bcb7a1e886d99f07" providerId="LiveId" clId="{E539BE29-4125-43BB-9BA0-DFBE64908C13}" dt="2018-10-22T20:32:30.363" v="2466" actId="207"/>
        <pc:sldMkLst>
          <pc:docMk/>
          <pc:sldMk cId="333476789" sldId="292"/>
        </pc:sldMkLst>
        <pc:spChg chg="mod">
          <ac:chgData name="Ken Merrihew" userId="bcb7a1e886d99f07" providerId="LiveId" clId="{E539BE29-4125-43BB-9BA0-DFBE64908C13}" dt="2018-10-22T20:32:30.363" v="2466" actId="207"/>
          <ac:spMkLst>
            <pc:docMk/>
            <pc:sldMk cId="333476789" sldId="292"/>
            <ac:spMk id="3" creationId="{F624012A-3AA0-4F51-A3A1-B8F6522EA189}"/>
          </ac:spMkLst>
        </pc:spChg>
      </pc:sldChg>
      <pc:sldChg chg="add">
        <pc:chgData name="Ken Merrihew" userId="bcb7a1e886d99f07" providerId="LiveId" clId="{E539BE29-4125-43BB-9BA0-DFBE64908C13}" dt="2018-10-22T20:32:17.819" v="2459"/>
        <pc:sldMkLst>
          <pc:docMk/>
          <pc:sldMk cId="1661292619" sldId="293"/>
        </pc:sldMkLst>
      </pc:sldChg>
      <pc:sldChg chg="addSp delSp modSp add addAnim delAnim modAnim">
        <pc:chgData name="Ken Merrihew" userId="bcb7a1e886d99f07" providerId="LiveId" clId="{E539BE29-4125-43BB-9BA0-DFBE64908C13}" dt="2018-10-24T22:26:18.682" v="4251" actId="14100"/>
        <pc:sldMkLst>
          <pc:docMk/>
          <pc:sldMk cId="38490111" sldId="294"/>
        </pc:sldMkLst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2" creationId="{026D665D-B43F-49FB-9AA4-7ADBE1DDE12D}"/>
          </ac:spMkLst>
        </pc:spChg>
        <pc:spChg chg="mod">
          <ac:chgData name="Ken Merrihew" userId="bcb7a1e886d99f07" providerId="LiveId" clId="{E539BE29-4125-43BB-9BA0-DFBE64908C13}" dt="2018-10-23T15:42:12.952" v="2522" actId="20577"/>
          <ac:spMkLst>
            <pc:docMk/>
            <pc:sldMk cId="38490111" sldId="294"/>
            <ac:spMk id="3" creationId="{F624012A-3AA0-4F51-A3A1-B8F6522EA189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4" creationId="{B1A47610-55F1-400A-BDE2-608E7497DEDA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6" creationId="{FDFC67BE-07F9-4F6C-8FC9-CD696248783D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7" creationId="{A10C6ABE-6CB7-46D9-96E0-BC9CA74179FB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9" creationId="{D95A2C77-4A7A-4249-AA03-88229FA21361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0" creationId="{77B8EFD3-3E5B-4DA8-8B39-7FB9BB5DAB85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1" creationId="{E08C53BB-B8EC-4D3E-85DB-FF72A5D280A6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2" creationId="{7C7FF46E-DA24-4C0E-AF56-422A5F5FBEA4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3" creationId="{9541FDF8-5F2D-4000-8221-5164A55FA522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4" creationId="{4951A3DD-12CD-453C-9D1D-613BDBD0F4F5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5" creationId="{BCA726E7-5CFC-4D6C-BB86-21B224DA2A9A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6" creationId="{63EDB136-5DDF-4190-AD9D-DDC218C64819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7" creationId="{037D13B6-789C-4A73-9350-03AD52344862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8" creationId="{3EA9809E-3AF8-42EB-AB0F-95F93089540F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19" creationId="{597F40BF-7F10-4839-A3FD-50355951B328}"/>
          </ac:spMkLst>
        </pc:spChg>
        <pc:spChg chg="add del mod">
          <ac:chgData name="Ken Merrihew" userId="bcb7a1e886d99f07" providerId="LiveId" clId="{E539BE29-4125-43BB-9BA0-DFBE64908C13}" dt="2018-10-23T15:47:49.553" v="2615" actId="478"/>
          <ac:spMkLst>
            <pc:docMk/>
            <pc:sldMk cId="38490111" sldId="294"/>
            <ac:spMk id="21" creationId="{5FCE89C0-9B4D-4107-B8A3-D61A81DE53C2}"/>
          </ac:spMkLst>
        </pc:spChg>
        <pc:spChg chg="add del mod">
          <ac:chgData name="Ken Merrihew" userId="bcb7a1e886d99f07" providerId="LiveId" clId="{E539BE29-4125-43BB-9BA0-DFBE64908C13}" dt="2018-10-23T15:48:59.274" v="2626" actId="478"/>
          <ac:spMkLst>
            <pc:docMk/>
            <pc:sldMk cId="38490111" sldId="294"/>
            <ac:spMk id="24" creationId="{8FB5DF1D-E532-468A-B454-BAA508364C71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26" creationId="{5309217E-6E42-4ABC-89B6-9DA94CC9766B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27" creationId="{3D5BF128-B42D-48B7-B2C2-C8A9004DA1D5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28" creationId="{BBC36FF2-526B-42B9-B607-2348E07E30A0}"/>
          </ac:spMkLst>
        </pc:spChg>
        <pc:spChg chg="add del mod">
          <ac:chgData name="Ken Merrihew" userId="bcb7a1e886d99f07" providerId="LiveId" clId="{E539BE29-4125-43BB-9BA0-DFBE64908C13}" dt="2018-10-23T15:47:52.006" v="2616" actId="478"/>
          <ac:spMkLst>
            <pc:docMk/>
            <pc:sldMk cId="38490111" sldId="294"/>
            <ac:spMk id="30" creationId="{01A344DD-E08E-4B40-972F-398BEA1B5250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1" creationId="{C6EC2E9D-E9C9-43BB-B46E-29793EE2D2CD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2" creationId="{1A820DA9-A8BB-460E-BB6A-531BBB2CCD20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3" creationId="{0466B063-47B0-4240-9202-3A026D37D9DE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4" creationId="{946071FC-8051-4DDF-897F-F94C86EB6364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5" creationId="{19892230-899E-4C2E-93C0-8680A513C079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6" creationId="{B6397E64-CC5C-4B06-9802-AF2D3C131ADC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7" creationId="{BABB2F8D-97F0-4BB2-AD7C-AF60E013B3B2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8" creationId="{96400907-0CA4-4DFA-84E1-16E7F0B9A3A3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39" creationId="{F9408455-A656-4343-AC81-9BE6534E8E14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40" creationId="{8DCBE712-FFEA-4E88-B697-362ED76960B9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41" creationId="{5E15A11A-D903-4880-B8D4-E24277BADB8A}"/>
          </ac:spMkLst>
        </pc:spChg>
        <pc:spChg chg="del">
          <ac:chgData name="Ken Merrihew" userId="bcb7a1e886d99f07" providerId="LiveId" clId="{E539BE29-4125-43BB-9BA0-DFBE64908C13}" dt="2018-10-23T15:41:37.873" v="2468" actId="478"/>
          <ac:spMkLst>
            <pc:docMk/>
            <pc:sldMk cId="38490111" sldId="294"/>
            <ac:spMk id="42" creationId="{08D0B126-8247-442D-A877-2CC57D06A25D}"/>
          </ac:spMkLst>
        </pc:spChg>
        <pc:spChg chg="add mod">
          <ac:chgData name="Ken Merrihew" userId="bcb7a1e886d99f07" providerId="LiveId" clId="{E539BE29-4125-43BB-9BA0-DFBE64908C13}" dt="2018-10-24T22:26:07.624" v="4246" actId="14100"/>
          <ac:spMkLst>
            <pc:docMk/>
            <pc:sldMk cId="38490111" sldId="294"/>
            <ac:spMk id="43" creationId="{C2F092C9-4D7F-4147-A76B-A081646C50B7}"/>
          </ac:spMkLst>
        </pc:spChg>
        <pc:spChg chg="add mod">
          <ac:chgData name="Ken Merrihew" userId="bcb7a1e886d99f07" providerId="LiveId" clId="{E539BE29-4125-43BB-9BA0-DFBE64908C13}" dt="2018-10-24T22:26:15.012" v="4248" actId="14100"/>
          <ac:spMkLst>
            <pc:docMk/>
            <pc:sldMk cId="38490111" sldId="294"/>
            <ac:spMk id="44" creationId="{2AC499CF-6E7A-470F-9A82-E121F1E614C7}"/>
          </ac:spMkLst>
        </pc:spChg>
        <pc:spChg chg="add mod">
          <ac:chgData name="Ken Merrihew" userId="bcb7a1e886d99f07" providerId="LiveId" clId="{E539BE29-4125-43BB-9BA0-DFBE64908C13}" dt="2018-10-24T22:26:18.682" v="4251" actId="14100"/>
          <ac:spMkLst>
            <pc:docMk/>
            <pc:sldMk cId="38490111" sldId="294"/>
            <ac:spMk id="45" creationId="{5BC32514-8126-4433-B25A-C34092988403}"/>
          </ac:spMkLst>
        </pc:spChg>
        <pc:spChg chg="add del mod">
          <ac:chgData name="Ken Merrihew" userId="bcb7a1e886d99f07" providerId="LiveId" clId="{E539BE29-4125-43BB-9BA0-DFBE64908C13}" dt="2018-10-23T15:48:57.323" v="2625" actId="478"/>
          <ac:spMkLst>
            <pc:docMk/>
            <pc:sldMk cId="38490111" sldId="294"/>
            <ac:spMk id="46" creationId="{4C958FC4-09E2-40DD-AF4F-ACF5DDBCD46B}"/>
          </ac:spMkLst>
        </pc:spChg>
        <pc:spChg chg="add del mod">
          <ac:chgData name="Ken Merrihew" userId="bcb7a1e886d99f07" providerId="LiveId" clId="{E539BE29-4125-43BB-9BA0-DFBE64908C13}" dt="2018-10-23T15:48:57.323" v="2625" actId="478"/>
          <ac:spMkLst>
            <pc:docMk/>
            <pc:sldMk cId="38490111" sldId="294"/>
            <ac:spMk id="47" creationId="{A7807B59-8E34-4607-95DD-0CCC2BED4857}"/>
          </ac:spMkLst>
        </pc:spChg>
        <pc:spChg chg="add del mod">
          <ac:chgData name="Ken Merrihew" userId="bcb7a1e886d99f07" providerId="LiveId" clId="{E539BE29-4125-43BB-9BA0-DFBE64908C13}" dt="2018-10-23T15:50:51.808" v="2645" actId="478"/>
          <ac:spMkLst>
            <pc:docMk/>
            <pc:sldMk cId="38490111" sldId="294"/>
            <ac:spMk id="52" creationId="{BCA3C2FF-05C3-4DDB-A1D4-E9284CE363A0}"/>
          </ac:spMkLst>
        </pc:spChg>
        <pc:spChg chg="add del mod">
          <ac:chgData name="Ken Merrihew" userId="bcb7a1e886d99f07" providerId="LiveId" clId="{E539BE29-4125-43BB-9BA0-DFBE64908C13}" dt="2018-10-23T15:50:29.935" v="2637" actId="478"/>
          <ac:spMkLst>
            <pc:docMk/>
            <pc:sldMk cId="38490111" sldId="294"/>
            <ac:spMk id="55" creationId="{7C44B8FF-D4B5-4382-8077-32FE59592549}"/>
          </ac:spMkLst>
        </pc:spChg>
        <pc:spChg chg="add mod">
          <ac:chgData name="Ken Merrihew" userId="bcb7a1e886d99f07" providerId="LiveId" clId="{E539BE29-4125-43BB-9BA0-DFBE64908C13}" dt="2018-10-23T15:52:05.007" v="2679" actId="164"/>
          <ac:spMkLst>
            <pc:docMk/>
            <pc:sldMk cId="38490111" sldId="294"/>
            <ac:spMk id="56" creationId="{568D6794-E670-4E4E-875C-8AB3879460BD}"/>
          </ac:spMkLst>
        </pc:spChg>
        <pc:spChg chg="add mod">
          <ac:chgData name="Ken Merrihew" userId="bcb7a1e886d99f07" providerId="LiveId" clId="{E539BE29-4125-43BB-9BA0-DFBE64908C13}" dt="2018-10-23T15:55:24.590" v="2757" actId="164"/>
          <ac:spMkLst>
            <pc:docMk/>
            <pc:sldMk cId="38490111" sldId="294"/>
            <ac:spMk id="57" creationId="{E4FB1E60-6113-4C59-8CC9-BDF704EE8AD8}"/>
          </ac:spMkLst>
        </pc:spChg>
        <pc:spChg chg="add del mod">
          <ac:chgData name="Ken Merrihew" userId="bcb7a1e886d99f07" providerId="LiveId" clId="{E539BE29-4125-43BB-9BA0-DFBE64908C13}" dt="2018-10-23T15:53:39.934" v="2740" actId="478"/>
          <ac:spMkLst>
            <pc:docMk/>
            <pc:sldMk cId="38490111" sldId="294"/>
            <ac:spMk id="61" creationId="{FA5BF583-1BC8-4650-B1CD-779116CDAB17}"/>
          </ac:spMkLst>
        </pc:spChg>
        <pc:spChg chg="add del mod">
          <ac:chgData name="Ken Merrihew" userId="bcb7a1e886d99f07" providerId="LiveId" clId="{E539BE29-4125-43BB-9BA0-DFBE64908C13}" dt="2018-10-23T15:52:45.303" v="2683" actId="478"/>
          <ac:spMkLst>
            <pc:docMk/>
            <pc:sldMk cId="38490111" sldId="294"/>
            <ac:spMk id="64" creationId="{4E8A564A-91EB-4B1D-AFEE-52AE352E15A5}"/>
          </ac:spMkLst>
        </pc:spChg>
        <pc:spChg chg="add del mod ord topLvl">
          <ac:chgData name="Ken Merrihew" userId="bcb7a1e886d99f07" providerId="LiveId" clId="{E539BE29-4125-43BB-9BA0-DFBE64908C13}" dt="2018-10-24T15:26:22.697" v="2880" actId="164"/>
          <ac:spMkLst>
            <pc:docMk/>
            <pc:sldMk cId="38490111" sldId="294"/>
            <ac:spMk id="65" creationId="{B0536474-934B-432C-843C-ED30D1AD6351}"/>
          </ac:spMkLst>
        </pc:spChg>
        <pc:spChg chg="add del mod">
          <ac:chgData name="Ken Merrihew" userId="bcb7a1e886d99f07" providerId="LiveId" clId="{E539BE29-4125-43BB-9BA0-DFBE64908C13}" dt="2018-10-24T15:26:12.647" v="2879" actId="478"/>
          <ac:spMkLst>
            <pc:docMk/>
            <pc:sldMk cId="38490111" sldId="294"/>
            <ac:spMk id="70" creationId="{9C21ACEF-BC7A-462B-B2AA-016A972F80FE}"/>
          </ac:spMkLst>
        </pc:spChg>
        <pc:grpChg chg="add mod">
          <ac:chgData name="Ken Merrihew" userId="bcb7a1e886d99f07" providerId="LiveId" clId="{E539BE29-4125-43BB-9BA0-DFBE64908C13}" dt="2018-10-23T15:52:05.007" v="2679" actId="164"/>
          <ac:grpSpMkLst>
            <pc:docMk/>
            <pc:sldMk cId="38490111" sldId="294"/>
            <ac:grpSpMk id="58" creationId="{05A48618-269B-4BD8-BB79-18229709BC2F}"/>
          </ac:grpSpMkLst>
        </pc:grpChg>
        <pc:grpChg chg="add del mod">
          <ac:chgData name="Ken Merrihew" userId="bcb7a1e886d99f07" providerId="LiveId" clId="{E539BE29-4125-43BB-9BA0-DFBE64908C13}" dt="2018-10-24T15:25:41.512" v="2872" actId="165"/>
          <ac:grpSpMkLst>
            <pc:docMk/>
            <pc:sldMk cId="38490111" sldId="294"/>
            <ac:grpSpMk id="66" creationId="{6D446216-99AA-42B0-AAEE-B96AB7A72020}"/>
          </ac:grpSpMkLst>
        </pc:grpChg>
        <pc:grpChg chg="add mod ord">
          <ac:chgData name="Ken Merrihew" userId="bcb7a1e886d99f07" providerId="LiveId" clId="{E539BE29-4125-43BB-9BA0-DFBE64908C13}" dt="2018-10-23T15:55:52.933" v="2761" actId="167"/>
          <ac:grpSpMkLst>
            <pc:docMk/>
            <pc:sldMk cId="38490111" sldId="294"/>
            <ac:grpSpMk id="67" creationId="{1FEF3972-3AAD-462E-A683-BAA0E01C27E1}"/>
          </ac:grpSpMkLst>
        </pc:grpChg>
        <pc:grpChg chg="add mod">
          <ac:chgData name="Ken Merrihew" userId="bcb7a1e886d99f07" providerId="LiveId" clId="{E539BE29-4125-43BB-9BA0-DFBE64908C13}" dt="2018-10-24T15:26:22.697" v="2880" actId="164"/>
          <ac:grpSpMkLst>
            <pc:docMk/>
            <pc:sldMk cId="38490111" sldId="294"/>
            <ac:grpSpMk id="71" creationId="{ED3E5AC7-0F57-4625-9989-A14FAD4C0A01}"/>
          </ac:grpSpMkLst>
        </pc:grpChg>
        <pc:picChg chg="add del mod">
          <ac:chgData name="Ken Merrihew" userId="bcb7a1e886d99f07" providerId="LiveId" clId="{E539BE29-4125-43BB-9BA0-DFBE64908C13}" dt="2018-10-23T15:47:45.035" v="2613" actId="478"/>
          <ac:picMkLst>
            <pc:docMk/>
            <pc:sldMk cId="38490111" sldId="294"/>
            <ac:picMk id="20" creationId="{7BA859A1-9DA2-47B0-91D7-25365A0CDBAD}"/>
          </ac:picMkLst>
        </pc:picChg>
        <pc:picChg chg="add del mod">
          <ac:chgData name="Ken Merrihew" userId="bcb7a1e886d99f07" providerId="LiveId" clId="{E539BE29-4125-43BB-9BA0-DFBE64908C13}" dt="2018-10-23T15:47:46.757" v="2614" actId="478"/>
          <ac:picMkLst>
            <pc:docMk/>
            <pc:sldMk cId="38490111" sldId="294"/>
            <ac:picMk id="23" creationId="{D17EA7ED-1912-4130-BD97-06F985292454}"/>
          </ac:picMkLst>
        </pc:picChg>
        <pc:picChg chg="add del mod">
          <ac:chgData name="Ken Merrihew" userId="bcb7a1e886d99f07" providerId="LiveId" clId="{E539BE29-4125-43BB-9BA0-DFBE64908C13}" dt="2018-10-23T15:48:57.323" v="2625" actId="478"/>
          <ac:picMkLst>
            <pc:docMk/>
            <pc:sldMk cId="38490111" sldId="294"/>
            <ac:picMk id="29" creationId="{2F7271BA-7F4A-43DB-B093-0A22C965494D}"/>
          </ac:picMkLst>
        </pc:picChg>
        <pc:picChg chg="add mod">
          <ac:chgData name="Ken Merrihew" userId="bcb7a1e886d99f07" providerId="LiveId" clId="{E539BE29-4125-43BB-9BA0-DFBE64908C13}" dt="2018-10-23T15:55:24.590" v="2757" actId="164"/>
          <ac:picMkLst>
            <pc:docMk/>
            <pc:sldMk cId="38490111" sldId="294"/>
            <ac:picMk id="49" creationId="{1C2D0A73-B514-4947-BE23-DBB92795D29F}"/>
          </ac:picMkLst>
        </pc:picChg>
        <pc:picChg chg="add del mod">
          <ac:chgData name="Ken Merrihew" userId="bcb7a1e886d99f07" providerId="LiveId" clId="{E539BE29-4125-43BB-9BA0-DFBE64908C13}" dt="2018-10-23T15:50:35.330" v="2639" actId="478"/>
          <ac:picMkLst>
            <pc:docMk/>
            <pc:sldMk cId="38490111" sldId="294"/>
            <ac:picMk id="51" creationId="{90868E51-8CE0-46F2-8086-E19BD04A70EB}"/>
          </ac:picMkLst>
        </pc:picChg>
        <pc:picChg chg="add mod">
          <ac:chgData name="Ken Merrihew" userId="bcb7a1e886d99f07" providerId="LiveId" clId="{E539BE29-4125-43BB-9BA0-DFBE64908C13}" dt="2018-10-23T15:52:05.007" v="2679" actId="164"/>
          <ac:picMkLst>
            <pc:docMk/>
            <pc:sldMk cId="38490111" sldId="294"/>
            <ac:picMk id="54" creationId="{F092D4B4-DDD8-4533-9EE8-A0B4544B673B}"/>
          </ac:picMkLst>
        </pc:picChg>
        <pc:picChg chg="add del mod">
          <ac:chgData name="Ken Merrihew" userId="bcb7a1e886d99f07" providerId="LiveId" clId="{E539BE29-4125-43BB-9BA0-DFBE64908C13}" dt="2018-10-23T15:52:53.041" v="2684" actId="478"/>
          <ac:picMkLst>
            <pc:docMk/>
            <pc:sldMk cId="38490111" sldId="294"/>
            <ac:picMk id="60" creationId="{5C206D48-0639-42C4-A200-1C2986F2921D}"/>
          </ac:picMkLst>
        </pc:picChg>
        <pc:picChg chg="add del mod topLvl">
          <ac:chgData name="Ken Merrihew" userId="bcb7a1e886d99f07" providerId="LiveId" clId="{E539BE29-4125-43BB-9BA0-DFBE64908C13}" dt="2018-10-24T15:25:50.401" v="2875" actId="478"/>
          <ac:picMkLst>
            <pc:docMk/>
            <pc:sldMk cId="38490111" sldId="294"/>
            <ac:picMk id="63" creationId="{EA6B15BD-7DCD-48ED-B76A-D1D0093E000B}"/>
          </ac:picMkLst>
        </pc:picChg>
        <pc:picChg chg="add mod">
          <ac:chgData name="Ken Merrihew" userId="bcb7a1e886d99f07" providerId="LiveId" clId="{E539BE29-4125-43BB-9BA0-DFBE64908C13}" dt="2018-10-24T15:26:22.697" v="2880" actId="164"/>
          <ac:picMkLst>
            <pc:docMk/>
            <pc:sldMk cId="38490111" sldId="294"/>
            <ac:picMk id="69" creationId="{6A39BB6B-30E5-49E1-887C-10F333395FB2}"/>
          </ac:picMkLst>
        </pc:picChg>
      </pc:sldChg>
      <pc:sldChg chg="add">
        <pc:chgData name="Ken Merrihew" userId="bcb7a1e886d99f07" providerId="LiveId" clId="{E539BE29-4125-43BB-9BA0-DFBE64908C13}" dt="2018-10-23T15:41:31.926" v="2467"/>
        <pc:sldMkLst>
          <pc:docMk/>
          <pc:sldMk cId="66869279" sldId="295"/>
        </pc:sldMkLst>
      </pc:sldChg>
      <pc:sldChg chg="addSp delSp modSp add modAnim">
        <pc:chgData name="Ken Merrihew" userId="bcb7a1e886d99f07" providerId="LiveId" clId="{E539BE29-4125-43BB-9BA0-DFBE64908C13}" dt="2018-10-24T15:24:41.979" v="2866"/>
        <pc:sldMkLst>
          <pc:docMk/>
          <pc:sldMk cId="3029165729" sldId="296"/>
        </pc:sldMkLst>
        <pc:spChg chg="add del mod">
          <ac:chgData name="Ken Merrihew" userId="bcb7a1e886d99f07" providerId="LiveId" clId="{E539BE29-4125-43BB-9BA0-DFBE64908C13}" dt="2018-10-24T15:18:53.537" v="2859" actId="478"/>
          <ac:spMkLst>
            <pc:docMk/>
            <pc:sldMk cId="3029165729" sldId="296"/>
            <ac:spMk id="5" creationId="{B9905E39-8CA2-4F24-9DAC-E3205CF1E11A}"/>
          </ac:spMkLst>
        </pc:spChg>
        <pc:spChg chg="add del mod">
          <ac:chgData name="Ken Merrihew" userId="bcb7a1e886d99f07" providerId="LiveId" clId="{E539BE29-4125-43BB-9BA0-DFBE64908C13}" dt="2018-10-24T15:18:52.476" v="2858" actId="478"/>
          <ac:spMkLst>
            <pc:docMk/>
            <pc:sldMk cId="3029165729" sldId="296"/>
            <ac:spMk id="9" creationId="{BDC3BD4C-75AE-4241-BC2E-4E7167FACB9B}"/>
          </ac:spMkLst>
        </pc:spChg>
        <pc:spChg chg="add del mod">
          <ac:chgData name="Ken Merrihew" userId="bcb7a1e886d99f07" providerId="LiveId" clId="{E539BE29-4125-43BB-9BA0-DFBE64908C13}" dt="2018-10-24T15:04:29.830" v="2771" actId="478"/>
          <ac:spMkLst>
            <pc:docMk/>
            <pc:sldMk cId="3029165729" sldId="296"/>
            <ac:spMk id="12" creationId="{75F900D5-3446-4E98-A6C0-E39F27EA8048}"/>
          </ac:spMkLst>
        </pc:spChg>
        <pc:spChg chg="add del mod">
          <ac:chgData name="Ken Merrihew" userId="bcb7a1e886d99f07" providerId="LiveId" clId="{E539BE29-4125-43BB-9BA0-DFBE64908C13}" dt="2018-10-24T15:18:50.464" v="2857" actId="478"/>
          <ac:spMkLst>
            <pc:docMk/>
            <pc:sldMk cId="3029165729" sldId="296"/>
            <ac:spMk id="19" creationId="{74BFA1E4-228A-45F9-9C9F-E4B892DA24CE}"/>
          </ac:spMkLst>
        </pc:spChg>
        <pc:spChg chg="add del mod">
          <ac:chgData name="Ken Merrihew" userId="bcb7a1e886d99f07" providerId="LiveId" clId="{E539BE29-4125-43BB-9BA0-DFBE64908C13}" dt="2018-10-24T15:08:28.928" v="2805" actId="478"/>
          <ac:spMkLst>
            <pc:docMk/>
            <pc:sldMk cId="3029165729" sldId="296"/>
            <ac:spMk id="22" creationId="{EF2EA3F7-0ADB-4CF4-949A-A741ABFB60AC}"/>
          </ac:spMkLst>
        </pc:spChg>
        <pc:spChg chg="mod topLvl">
          <ac:chgData name="Ken Merrihew" userId="bcb7a1e886d99f07" providerId="LiveId" clId="{E539BE29-4125-43BB-9BA0-DFBE64908C13}" dt="2018-10-24T15:19:10.725" v="2860" actId="164"/>
          <ac:spMkLst>
            <pc:docMk/>
            <pc:sldMk cId="3029165729" sldId="296"/>
            <ac:spMk id="56" creationId="{568D6794-E670-4E4E-875C-8AB3879460BD}"/>
          </ac:spMkLst>
        </pc:spChg>
        <pc:spChg chg="mod ord topLvl">
          <ac:chgData name="Ken Merrihew" userId="bcb7a1e886d99f07" providerId="LiveId" clId="{E539BE29-4125-43BB-9BA0-DFBE64908C13}" dt="2018-10-24T15:24:39.535" v="2865" actId="164"/>
          <ac:spMkLst>
            <pc:docMk/>
            <pc:sldMk cId="3029165729" sldId="296"/>
            <ac:spMk id="57" creationId="{E4FB1E60-6113-4C59-8CC9-BDF704EE8AD8}"/>
          </ac:spMkLst>
        </pc:spChg>
        <pc:spChg chg="mod ord topLvl">
          <ac:chgData name="Ken Merrihew" userId="bcb7a1e886d99f07" providerId="LiveId" clId="{E539BE29-4125-43BB-9BA0-DFBE64908C13}" dt="2018-10-24T15:06:29.285" v="2798" actId="164"/>
          <ac:spMkLst>
            <pc:docMk/>
            <pc:sldMk cId="3029165729" sldId="296"/>
            <ac:spMk id="65" creationId="{B0536474-934B-432C-843C-ED30D1AD6351}"/>
          </ac:spMkLst>
        </pc:spChg>
        <pc:grpChg chg="add del mod">
          <ac:chgData name="Ken Merrihew" userId="bcb7a1e886d99f07" providerId="LiveId" clId="{E539BE29-4125-43BB-9BA0-DFBE64908C13}" dt="2018-10-24T15:06:09.973" v="2794" actId="165"/>
          <ac:grpSpMkLst>
            <pc:docMk/>
            <pc:sldMk cId="3029165729" sldId="296"/>
            <ac:grpSpMk id="13" creationId="{29C110AE-426C-4BCB-A932-12C914034DD7}"/>
          </ac:grpSpMkLst>
        </pc:grpChg>
        <pc:grpChg chg="add mod ord">
          <ac:chgData name="Ken Merrihew" userId="bcb7a1e886d99f07" providerId="LiveId" clId="{E539BE29-4125-43BB-9BA0-DFBE64908C13}" dt="2018-10-24T15:07:12.923" v="2801" actId="167"/>
          <ac:grpSpMkLst>
            <pc:docMk/>
            <pc:sldMk cId="3029165729" sldId="296"/>
            <ac:grpSpMk id="14" creationId="{EFB8163F-F22F-428D-9530-7E94479D3B2D}"/>
          </ac:grpSpMkLst>
        </pc:grpChg>
        <pc:grpChg chg="add del mod">
          <ac:chgData name="Ken Merrihew" userId="bcb7a1e886d99f07" providerId="LiveId" clId="{E539BE29-4125-43BB-9BA0-DFBE64908C13}" dt="2018-10-24T15:24:28.001" v="2863" actId="165"/>
          <ac:grpSpMkLst>
            <pc:docMk/>
            <pc:sldMk cId="3029165729" sldId="296"/>
            <ac:grpSpMk id="23" creationId="{890D3238-8936-44F1-B9F6-80D7C32CA1ED}"/>
          </ac:grpSpMkLst>
        </pc:grpChg>
        <pc:grpChg chg="add mod">
          <ac:chgData name="Ken Merrihew" userId="bcb7a1e886d99f07" providerId="LiveId" clId="{E539BE29-4125-43BB-9BA0-DFBE64908C13}" dt="2018-10-24T15:19:10.725" v="2860" actId="164"/>
          <ac:grpSpMkLst>
            <pc:docMk/>
            <pc:sldMk cId="3029165729" sldId="296"/>
            <ac:grpSpMk id="26" creationId="{BD84A9A3-2BD0-4723-8773-D948B461FF71}"/>
          </ac:grpSpMkLst>
        </pc:grpChg>
        <pc:grpChg chg="add mod">
          <ac:chgData name="Ken Merrihew" userId="bcb7a1e886d99f07" providerId="LiveId" clId="{E539BE29-4125-43BB-9BA0-DFBE64908C13}" dt="2018-10-24T15:24:39.535" v="2865" actId="164"/>
          <ac:grpSpMkLst>
            <pc:docMk/>
            <pc:sldMk cId="3029165729" sldId="296"/>
            <ac:grpSpMk id="27" creationId="{6AF0739D-E8C8-4949-AD8B-4BCD809040AB}"/>
          </ac:grpSpMkLst>
        </pc:grpChg>
        <pc:grpChg chg="del">
          <ac:chgData name="Ken Merrihew" userId="bcb7a1e886d99f07" providerId="LiveId" clId="{E539BE29-4125-43BB-9BA0-DFBE64908C13}" dt="2018-10-24T15:03:21.012" v="2764" actId="165"/>
          <ac:grpSpMkLst>
            <pc:docMk/>
            <pc:sldMk cId="3029165729" sldId="296"/>
            <ac:grpSpMk id="58" creationId="{05A48618-269B-4BD8-BB79-18229709BC2F}"/>
          </ac:grpSpMkLst>
        </pc:grpChg>
        <pc:grpChg chg="del">
          <ac:chgData name="Ken Merrihew" userId="bcb7a1e886d99f07" providerId="LiveId" clId="{E539BE29-4125-43BB-9BA0-DFBE64908C13}" dt="2018-10-24T15:03:15.548" v="2763" actId="165"/>
          <ac:grpSpMkLst>
            <pc:docMk/>
            <pc:sldMk cId="3029165729" sldId="296"/>
            <ac:grpSpMk id="66" creationId="{6D446216-99AA-42B0-AAEE-B96AB7A72020}"/>
          </ac:grpSpMkLst>
        </pc:grpChg>
        <pc:grpChg chg="del">
          <ac:chgData name="Ken Merrihew" userId="bcb7a1e886d99f07" providerId="LiveId" clId="{E539BE29-4125-43BB-9BA0-DFBE64908C13}" dt="2018-10-24T15:03:26.307" v="2765" actId="165"/>
          <ac:grpSpMkLst>
            <pc:docMk/>
            <pc:sldMk cId="3029165729" sldId="296"/>
            <ac:grpSpMk id="67" creationId="{1FEF3972-3AAD-462E-A683-BAA0E01C27E1}"/>
          </ac:grpSpMkLst>
        </pc:grpChg>
        <pc:picChg chg="add mod topLvl">
          <ac:chgData name="Ken Merrihew" userId="bcb7a1e886d99f07" providerId="LiveId" clId="{E539BE29-4125-43BB-9BA0-DFBE64908C13}" dt="2018-10-24T15:06:29.285" v="2798" actId="164"/>
          <ac:picMkLst>
            <pc:docMk/>
            <pc:sldMk cId="3029165729" sldId="296"/>
            <ac:picMk id="4" creationId="{B7D33C23-DC16-4609-8083-C0C3711F2E82}"/>
          </ac:picMkLst>
        </pc:picChg>
        <pc:picChg chg="add del mod">
          <ac:chgData name="Ken Merrihew" userId="bcb7a1e886d99f07" providerId="LiveId" clId="{E539BE29-4125-43BB-9BA0-DFBE64908C13}" dt="2018-10-24T15:04:17.747" v="2769" actId="478"/>
          <ac:picMkLst>
            <pc:docMk/>
            <pc:sldMk cId="3029165729" sldId="296"/>
            <ac:picMk id="7" creationId="{96BDE6F9-98D6-4027-98AB-2592CF3700CF}"/>
          </ac:picMkLst>
        </pc:picChg>
        <pc:picChg chg="add del mod">
          <ac:chgData name="Ken Merrihew" userId="bcb7a1e886d99f07" providerId="LiveId" clId="{E539BE29-4125-43BB-9BA0-DFBE64908C13}" dt="2018-10-24T15:05:03.248" v="2779" actId="478"/>
          <ac:picMkLst>
            <pc:docMk/>
            <pc:sldMk cId="3029165729" sldId="296"/>
            <ac:picMk id="11" creationId="{139CCE31-7A6A-4D18-B1C9-280F27FCFF50}"/>
          </ac:picMkLst>
        </pc:picChg>
        <pc:picChg chg="add mod topLvl modCrop">
          <ac:chgData name="Ken Merrihew" userId="bcb7a1e886d99f07" providerId="LiveId" clId="{E539BE29-4125-43BB-9BA0-DFBE64908C13}" dt="2018-10-24T15:24:39.535" v="2865" actId="164"/>
          <ac:picMkLst>
            <pc:docMk/>
            <pc:sldMk cId="3029165729" sldId="296"/>
            <ac:picMk id="18" creationId="{94FCA1AC-A0EF-48E1-A3E7-C70704988EDA}"/>
          </ac:picMkLst>
        </pc:picChg>
        <pc:picChg chg="add del mod">
          <ac:chgData name="Ken Merrihew" userId="bcb7a1e886d99f07" providerId="LiveId" clId="{E539BE29-4125-43BB-9BA0-DFBE64908C13}" dt="2018-10-24T15:08:50.905" v="2821" actId="478"/>
          <ac:picMkLst>
            <pc:docMk/>
            <pc:sldMk cId="3029165729" sldId="296"/>
            <ac:picMk id="21" creationId="{DA0961D5-18DD-4C7D-B4A2-01A7E0582905}"/>
          </ac:picMkLst>
        </pc:picChg>
        <pc:picChg chg="del mod topLvl">
          <ac:chgData name="Ken Merrihew" userId="bcb7a1e886d99f07" providerId="LiveId" clId="{E539BE29-4125-43BB-9BA0-DFBE64908C13}" dt="2018-10-24T15:03:28.802" v="2766" actId="478"/>
          <ac:picMkLst>
            <pc:docMk/>
            <pc:sldMk cId="3029165729" sldId="296"/>
            <ac:picMk id="49" creationId="{1C2D0A73-B514-4947-BE23-DBB92795D29F}"/>
          </ac:picMkLst>
        </pc:picChg>
        <pc:picChg chg="mod topLvl">
          <ac:chgData name="Ken Merrihew" userId="bcb7a1e886d99f07" providerId="LiveId" clId="{E539BE29-4125-43BB-9BA0-DFBE64908C13}" dt="2018-10-24T15:19:10.725" v="2860" actId="164"/>
          <ac:picMkLst>
            <pc:docMk/>
            <pc:sldMk cId="3029165729" sldId="296"/>
            <ac:picMk id="54" creationId="{F092D4B4-DDD8-4533-9EE8-A0B4544B673B}"/>
          </ac:picMkLst>
        </pc:picChg>
        <pc:picChg chg="del mod topLvl">
          <ac:chgData name="Ken Merrihew" userId="bcb7a1e886d99f07" providerId="LiveId" clId="{E539BE29-4125-43BB-9BA0-DFBE64908C13}" dt="2018-10-24T15:03:36.087" v="2767" actId="478"/>
          <ac:picMkLst>
            <pc:docMk/>
            <pc:sldMk cId="3029165729" sldId="296"/>
            <ac:picMk id="63" creationId="{EA6B15BD-7DCD-48ED-B76A-D1D0093E000B}"/>
          </ac:picMkLst>
        </pc:picChg>
        <pc:cxnChg chg="add del mod">
          <ac:chgData name="Ken Merrihew" userId="bcb7a1e886d99f07" providerId="LiveId" clId="{E539BE29-4125-43BB-9BA0-DFBE64908C13}" dt="2018-10-24T15:07:06.790" v="2800" actId="478"/>
          <ac:cxnSpMkLst>
            <pc:docMk/>
            <pc:sldMk cId="3029165729" sldId="296"/>
            <ac:cxnSpMk id="16" creationId="{5232CCBD-72C5-4559-84D3-1766D97615C2}"/>
          </ac:cxnSpMkLst>
        </pc:cxnChg>
        <pc:cxnChg chg="add del mod">
          <ac:chgData name="Ken Merrihew" userId="bcb7a1e886d99f07" providerId="LiveId" clId="{E539BE29-4125-43BB-9BA0-DFBE64908C13}" dt="2018-10-24T15:15:03.239" v="2852" actId="478"/>
          <ac:cxnSpMkLst>
            <pc:docMk/>
            <pc:sldMk cId="3029165729" sldId="296"/>
            <ac:cxnSpMk id="25" creationId="{E1AA0433-3DDE-456F-AAFF-438210F2E0C4}"/>
          </ac:cxnSpMkLst>
        </pc:cxnChg>
      </pc:sldChg>
      <pc:sldChg chg="add">
        <pc:chgData name="Ken Merrihew" userId="bcb7a1e886d99f07" providerId="LiveId" clId="{E539BE29-4125-43BB-9BA0-DFBE64908C13}" dt="2018-10-24T18:11:14.845" v="2899"/>
        <pc:sldMkLst>
          <pc:docMk/>
          <pc:sldMk cId="1004316581" sldId="297"/>
        </pc:sldMkLst>
      </pc:sldChg>
      <pc:sldChg chg="add">
        <pc:chgData name="Ken Merrihew" userId="bcb7a1e886d99f07" providerId="LiveId" clId="{E539BE29-4125-43BB-9BA0-DFBE64908C13}" dt="2018-10-24T18:11:14.845" v="2899"/>
        <pc:sldMkLst>
          <pc:docMk/>
          <pc:sldMk cId="4190222559" sldId="298"/>
        </pc:sldMkLst>
      </pc:sldChg>
      <pc:sldChg chg="add">
        <pc:chgData name="Ken Merrihew" userId="bcb7a1e886d99f07" providerId="LiveId" clId="{E539BE29-4125-43BB-9BA0-DFBE64908C13}" dt="2018-10-24T20:01:19.979" v="3065"/>
        <pc:sldMkLst>
          <pc:docMk/>
          <pc:sldMk cId="626763722" sldId="299"/>
        </pc:sldMkLst>
      </pc:sldChg>
      <pc:sldChg chg="addSp delSp modSp add ord delAnim modAnim">
        <pc:chgData name="Ken Merrihew" userId="bcb7a1e886d99f07" providerId="LiveId" clId="{E539BE29-4125-43BB-9BA0-DFBE64908C13}" dt="2018-10-24T20:40:57.452" v="4186" actId="1036"/>
        <pc:sldMkLst>
          <pc:docMk/>
          <pc:sldMk cId="1337989940" sldId="300"/>
        </pc:sldMkLst>
        <pc:spChg chg="add mod">
          <ac:chgData name="Ken Merrihew" userId="bcb7a1e886d99f07" providerId="LiveId" clId="{E539BE29-4125-43BB-9BA0-DFBE64908C13}" dt="2018-10-24T20:40:57.452" v="4186" actId="1036"/>
          <ac:spMkLst>
            <pc:docMk/>
            <pc:sldMk cId="1337989940" sldId="300"/>
            <ac:spMk id="2" creationId="{56F05647-684D-47E1-B2C7-181B892E702C}"/>
          </ac:spMkLst>
        </pc:spChg>
        <pc:spChg chg="mod">
          <ac:chgData name="Ken Merrihew" userId="bcb7a1e886d99f07" providerId="LiveId" clId="{E539BE29-4125-43BB-9BA0-DFBE64908C13}" dt="2018-10-24T20:40:57.452" v="4186" actId="1036"/>
          <ac:spMkLst>
            <pc:docMk/>
            <pc:sldMk cId="1337989940" sldId="300"/>
            <ac:spMk id="3" creationId="{F624012A-3AA0-4F51-A3A1-B8F6522EA189}"/>
          </ac:spMkLst>
        </pc:spChg>
        <pc:spChg chg="del">
          <ac:chgData name="Ken Merrihew" userId="bcb7a1e886d99f07" providerId="LiveId" clId="{E539BE29-4125-43BB-9BA0-DFBE64908C13}" dt="2018-10-24T20:33:10.481" v="3840" actId="478"/>
          <ac:spMkLst>
            <pc:docMk/>
            <pc:sldMk cId="1337989940" sldId="300"/>
            <ac:spMk id="4" creationId="{B1A47610-55F1-400A-BDE2-608E7497DEDA}"/>
          </ac:spMkLst>
        </pc:spChg>
        <pc:spChg chg="del">
          <ac:chgData name="Ken Merrihew" userId="bcb7a1e886d99f07" providerId="LiveId" clId="{E539BE29-4125-43BB-9BA0-DFBE64908C13}" dt="2018-10-24T20:33:11.168" v="3841" actId="478"/>
          <ac:spMkLst>
            <pc:docMk/>
            <pc:sldMk cId="1337989940" sldId="300"/>
            <ac:spMk id="5" creationId="{1E33F23B-7937-48EB-9326-80B921C4F890}"/>
          </ac:spMkLst>
        </pc:spChg>
        <pc:spChg chg="add mod">
          <ac:chgData name="Ken Merrihew" userId="bcb7a1e886d99f07" providerId="LiveId" clId="{E539BE29-4125-43BB-9BA0-DFBE64908C13}" dt="2018-10-24T20:40:57.452" v="4186" actId="1036"/>
          <ac:spMkLst>
            <pc:docMk/>
            <pc:sldMk cId="1337989940" sldId="300"/>
            <ac:spMk id="6" creationId="{4A67A48C-0F52-4D01-824F-C4CBE661FFA4}"/>
          </ac:spMkLst>
        </pc:spChg>
        <pc:spChg chg="add mod">
          <ac:chgData name="Ken Merrihew" userId="bcb7a1e886d99f07" providerId="LiveId" clId="{E539BE29-4125-43BB-9BA0-DFBE64908C13}" dt="2018-10-24T20:40:57.452" v="4186" actId="1036"/>
          <ac:spMkLst>
            <pc:docMk/>
            <pc:sldMk cId="1337989940" sldId="300"/>
            <ac:spMk id="7" creationId="{9CDD6C3A-621C-44FF-9A23-F20EB83434C4}"/>
          </ac:spMkLst>
        </pc:spChg>
        <pc:spChg chg="add mod">
          <ac:chgData name="Ken Merrihew" userId="bcb7a1e886d99f07" providerId="LiveId" clId="{E539BE29-4125-43BB-9BA0-DFBE64908C13}" dt="2018-10-24T20:40:57.452" v="4186" actId="1036"/>
          <ac:spMkLst>
            <pc:docMk/>
            <pc:sldMk cId="1337989940" sldId="300"/>
            <ac:spMk id="9" creationId="{16CB76D4-9B64-41FD-91D2-9E66E9A0659C}"/>
          </ac:spMkLst>
        </pc:spChg>
        <pc:spChg chg="add mod">
          <ac:chgData name="Ken Merrihew" userId="bcb7a1e886d99f07" providerId="LiveId" clId="{E539BE29-4125-43BB-9BA0-DFBE64908C13}" dt="2018-10-24T20:40:57.452" v="4186" actId="1036"/>
          <ac:spMkLst>
            <pc:docMk/>
            <pc:sldMk cId="1337989940" sldId="300"/>
            <ac:spMk id="10" creationId="{744D47C8-0277-485B-908A-21077802CB29}"/>
          </ac:spMkLst>
        </pc:spChg>
      </pc:sldChg>
      <pc:sldChg chg="add">
        <pc:chgData name="Ken Merrihew" userId="bcb7a1e886d99f07" providerId="LiveId" clId="{E539BE29-4125-43BB-9BA0-DFBE64908C13}" dt="2018-10-24T20:32:34.180" v="3832"/>
        <pc:sldMkLst>
          <pc:docMk/>
          <pc:sldMk cId="1231401221" sldId="301"/>
        </pc:sldMkLst>
      </pc:sldChg>
    </pc:docChg>
  </pc:docChgLst>
  <pc:docChgLst>
    <pc:chgData name="Ken Merrihew" userId="bcb7a1e886d99f07" providerId="LiveId" clId="{8F555091-41B8-4477-A09D-291BC388FEE0}"/>
    <pc:docChg chg="custSel delSld modSld">
      <pc:chgData name="Ken Merrihew" userId="bcb7a1e886d99f07" providerId="LiveId" clId="{8F555091-41B8-4477-A09D-291BC388FEE0}" dt="2018-10-17T17:46:28.497" v="34"/>
      <pc:docMkLst>
        <pc:docMk/>
      </pc:docMkLst>
      <pc:sldChg chg="modSp">
        <pc:chgData name="Ken Merrihew" userId="bcb7a1e886d99f07" providerId="LiveId" clId="{8F555091-41B8-4477-A09D-291BC388FEE0}" dt="2018-10-17T17:45:58.581" v="22" actId="20577"/>
        <pc:sldMkLst>
          <pc:docMk/>
          <pc:sldMk cId="3186382907" sldId="256"/>
        </pc:sldMkLst>
        <pc:spChg chg="mod">
          <ac:chgData name="Ken Merrihew" userId="bcb7a1e886d99f07" providerId="LiveId" clId="{8F555091-41B8-4477-A09D-291BC388FEE0}" dt="2018-10-17T17:45:58.581" v="22" actId="20577"/>
          <ac:spMkLst>
            <pc:docMk/>
            <pc:sldMk cId="3186382907" sldId="256"/>
            <ac:spMk id="3" creationId="{4FAA5293-FD01-45B2-AFAF-097F0D3A2FAD}"/>
          </ac:spMkLst>
        </pc:spChg>
      </pc:sldChg>
      <pc:sldChg chg="modSp">
        <pc:chgData name="Ken Merrihew" userId="bcb7a1e886d99f07" providerId="LiveId" clId="{8F555091-41B8-4477-A09D-291BC388FEE0}" dt="2018-10-17T17:46:10.831" v="28" actId="20577"/>
        <pc:sldMkLst>
          <pc:docMk/>
          <pc:sldMk cId="2149901673" sldId="274"/>
        </pc:sldMkLst>
        <pc:spChg chg="mod">
          <ac:chgData name="Ken Merrihew" userId="bcb7a1e886d99f07" providerId="LiveId" clId="{8F555091-41B8-4477-A09D-291BC388FEE0}" dt="2018-10-17T17:46:10.831" v="28" actId="20577"/>
          <ac:spMkLst>
            <pc:docMk/>
            <pc:sldMk cId="2149901673" sldId="274"/>
            <ac:spMk id="6" creationId="{BC752831-6C84-4EE0-8B20-8B3DB42D82E2}"/>
          </ac:spMkLst>
        </pc:spChg>
      </pc:sldChg>
      <pc:sldChg chg="addSp delSp">
        <pc:chgData name="Ken Merrihew" userId="bcb7a1e886d99f07" providerId="LiveId" clId="{8F555091-41B8-4477-A09D-291BC388FEE0}" dt="2018-10-17T17:46:19.080" v="30"/>
        <pc:sldMkLst>
          <pc:docMk/>
          <pc:sldMk cId="2653768271" sldId="275"/>
        </pc:sldMkLst>
        <pc:spChg chg="add">
          <ac:chgData name="Ken Merrihew" userId="bcb7a1e886d99f07" providerId="LiveId" clId="{8F555091-41B8-4477-A09D-291BC388FEE0}" dt="2018-10-17T17:46:19.080" v="30"/>
          <ac:spMkLst>
            <pc:docMk/>
            <pc:sldMk cId="2653768271" sldId="275"/>
            <ac:spMk id="3" creationId="{428865CA-0F4B-4623-AC8D-C3CB7D644502}"/>
          </ac:spMkLst>
        </pc:spChg>
        <pc:spChg chg="del">
          <ac:chgData name="Ken Merrihew" userId="bcb7a1e886d99f07" providerId="LiveId" clId="{8F555091-41B8-4477-A09D-291BC388FEE0}" dt="2018-10-17T17:46:18.386" v="29" actId="478"/>
          <ac:spMkLst>
            <pc:docMk/>
            <pc:sldMk cId="2653768271" sldId="275"/>
            <ac:spMk id="5" creationId="{70CDD8E3-C980-4079-A954-7A8981B87DD1}"/>
          </ac:spMkLst>
        </pc:spChg>
      </pc:sldChg>
      <pc:sldChg chg="addSp delSp">
        <pc:chgData name="Ken Merrihew" userId="bcb7a1e886d99f07" providerId="LiveId" clId="{8F555091-41B8-4477-A09D-291BC388FEE0}" dt="2018-10-17T17:46:23.661" v="32"/>
        <pc:sldMkLst>
          <pc:docMk/>
          <pc:sldMk cId="1175002675" sldId="276"/>
        </pc:sldMkLst>
        <pc:spChg chg="del">
          <ac:chgData name="Ken Merrihew" userId="bcb7a1e886d99f07" providerId="LiveId" clId="{8F555091-41B8-4477-A09D-291BC388FEE0}" dt="2018-10-17T17:46:22.707" v="31" actId="478"/>
          <ac:spMkLst>
            <pc:docMk/>
            <pc:sldMk cId="1175002675" sldId="276"/>
            <ac:spMk id="6" creationId="{BC752831-6C84-4EE0-8B20-8B3DB42D82E2}"/>
          </ac:spMkLst>
        </pc:spChg>
        <pc:spChg chg="add">
          <ac:chgData name="Ken Merrihew" userId="bcb7a1e886d99f07" providerId="LiveId" clId="{8F555091-41B8-4477-A09D-291BC388FEE0}" dt="2018-10-17T17:46:23.661" v="32"/>
          <ac:spMkLst>
            <pc:docMk/>
            <pc:sldMk cId="1175002675" sldId="276"/>
            <ac:spMk id="8" creationId="{25AC7CFC-392F-4BD2-B44F-37B608405765}"/>
          </ac:spMkLst>
        </pc:spChg>
      </pc:sldChg>
      <pc:sldChg chg="addSp delSp">
        <pc:chgData name="Ken Merrihew" userId="bcb7a1e886d99f07" providerId="LiveId" clId="{8F555091-41B8-4477-A09D-291BC388FEE0}" dt="2018-10-17T17:46:28.497" v="34"/>
        <pc:sldMkLst>
          <pc:docMk/>
          <pc:sldMk cId="3276427405" sldId="277"/>
        </pc:sldMkLst>
        <pc:spChg chg="add">
          <ac:chgData name="Ken Merrihew" userId="bcb7a1e886d99f07" providerId="LiveId" clId="{8F555091-41B8-4477-A09D-291BC388FEE0}" dt="2018-10-17T17:46:28.497" v="34"/>
          <ac:spMkLst>
            <pc:docMk/>
            <pc:sldMk cId="3276427405" sldId="277"/>
            <ac:spMk id="3" creationId="{EB709098-1590-4E21-B2D8-24DA999E769E}"/>
          </ac:spMkLst>
        </pc:spChg>
        <pc:spChg chg="del">
          <ac:chgData name="Ken Merrihew" userId="bcb7a1e886d99f07" providerId="LiveId" clId="{8F555091-41B8-4477-A09D-291BC388FEE0}" dt="2018-10-17T17:46:27.545" v="33" actId="478"/>
          <ac:spMkLst>
            <pc:docMk/>
            <pc:sldMk cId="3276427405" sldId="277"/>
            <ac:spMk id="5" creationId="{70CDD8E3-C980-4079-A954-7A8981B87D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www.goethe.de/ins/kr/de/spr/mag/20834456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www.eoi.es/blogs/ceciliaursularizo/2012/06/12/definicion-componentes-y-medicion-de-la-cultura-organizacional/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ticaenlautb.blogspot.com/2012/10/introduccion-este-documento-esta-basado.html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oi.es/blogs/ceciliaursularizo/2012/06/12/definicion-componentes-y-medicion-de-la-cultura-organizacional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ministrybestpractices.com/2014/11/maybe-its-time-to-challenge-your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A5293-FD01-45B2-AFAF-097F0D3A2FAD}"/>
              </a:ext>
            </a:extLst>
          </p:cNvPr>
          <p:cNvSpPr txBox="1"/>
          <p:nvPr/>
        </p:nvSpPr>
        <p:spPr>
          <a:xfrm>
            <a:off x="3746636" y="454241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pic>
        <p:nvPicPr>
          <p:cNvPr id="1028" name="Picture 4" descr="Image result for elder hebrew clipart">
            <a:extLst>
              <a:ext uri="{FF2B5EF4-FFF2-40B4-BE49-F238E27FC236}">
                <a16:creationId xmlns:a16="http://schemas.microsoft.com/office/drawing/2014/main" id="{149A01A3-129F-4EDD-8D0C-D20CD7234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2578" l="9961" r="89844">
                        <a14:foregroundMark x1="46582" y1="88542" x2="49974" y2="90327"/>
                        <a14:foregroundMark x1="48340" y1="91667" x2="53906" y2="92578"/>
                        <a14:backgroundMark x1="32715" y1="73698" x2="32715" y2="73698"/>
                        <a14:backgroundMark x1="25781" y1="62240" x2="36523" y2="62760"/>
                        <a14:backgroundMark x1="36523" y1="62760" x2="43555" y2="72656"/>
                        <a14:backgroundMark x1="43555" y1="72656" x2="37500" y2="80859"/>
                        <a14:backgroundMark x1="37500" y1="80859" x2="34375" y2="81120"/>
                        <a14:backgroundMark x1="56934" y1="83073" x2="62305" y2="83073"/>
                        <a14:backgroundMark x1="57422" y1="78776" x2="65430" y2="83073"/>
                        <a14:backgroundMark x1="65430" y1="83073" x2="55176" y2="86198"/>
                        <a14:backgroundMark x1="77246" y1="58854" x2="76563" y2="76953"/>
                        <a14:backgroundMark x1="87891" y1="73047" x2="87109" y2="85286"/>
                        <a14:backgroundMark x1="45020" y1="96615" x2="47656" y2="96615"/>
                        <a14:backgroundMark x1="53809" y1="96875" x2="55176" y2="96484"/>
                        <a14:backgroundMark x1="30273" y1="87500" x2="37988" y2="88932"/>
                        <a14:backgroundMark x1="37988" y1="88932" x2="40723" y2="88802"/>
                        <a14:backgroundMark x1="52217" y1="95840" x2="54492" y2="96224"/>
                        <a14:backgroundMark x1="54492" y1="96224" x2="66895" y2="94531"/>
                        <a14:backgroundMark x1="47061" y1="94138" x2="46875" y2="94141"/>
                        <a14:backgroundMark x1="61523" y1="93880" x2="53155" y2="94029"/>
                        <a14:backgroundMark x1="52331" y1="95620" x2="60645" y2="96615"/>
                        <a14:backgroundMark x1="45410" y1="94792" x2="46646" y2="94940"/>
                        <a14:backgroundMark x1="60645" y1="96615" x2="62988" y2="95833"/>
                        <a14:backgroundMark x1="86230" y1="41146" x2="88281" y2="20703"/>
                        <a14:backgroundMark x1="81543" y1="86328" x2="81445" y2="90755"/>
                        <a14:backgroundMark x1="80566" y1="87891" x2="80566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64"/>
          <a:stretch/>
        </p:blipFill>
        <p:spPr bwMode="auto">
          <a:xfrm>
            <a:off x="1163303" y="1437542"/>
            <a:ext cx="3408697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lder hebrew clipart">
            <a:extLst>
              <a:ext uri="{FF2B5EF4-FFF2-40B4-BE49-F238E27FC236}">
                <a16:creationId xmlns:a16="http://schemas.microsoft.com/office/drawing/2014/main" id="{F90D575B-6CD9-44EE-8131-C1FD63A82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8" b="94010" l="9961" r="95215">
                        <a14:foregroundMark x1="64941" y1="5208" x2="71191" y2="8984"/>
                        <a14:foregroundMark x1="91797" y1="36458" x2="88770" y2="36458"/>
                        <a14:foregroundMark x1="95215" y1="35677" x2="95215" y2="35677"/>
                        <a14:foregroundMark x1="57227" y1="90755" x2="61133" y2="90755"/>
                        <a14:foregroundMark x1="63770" y1="61719" x2="67969" y2="60547"/>
                        <a14:foregroundMark x1="67578" y1="92839" x2="73633" y2="92188"/>
                        <a14:foregroundMark x1="53906" y1="94010" x2="59180" y2="92057"/>
                        <a14:backgroundMark x1="19238" y1="12109" x2="23633" y2="74349"/>
                        <a14:backgroundMark x1="23633" y1="74349" x2="21289" y2="68620"/>
                        <a14:backgroundMark x1="14941" y1="68359" x2="12598" y2="80599"/>
                        <a14:backgroundMark x1="12598" y1="80599" x2="18262" y2="91667"/>
                        <a14:backgroundMark x1="18262" y1="91667" x2="20801" y2="79167"/>
                        <a14:backgroundMark x1="20801" y1="79167" x2="20605" y2="78255"/>
                        <a14:backgroundMark x1="29199" y1="80339" x2="34082" y2="35026"/>
                        <a14:backgroundMark x1="39551" y1="83333" x2="41406" y2="70703"/>
                        <a14:backgroundMark x1="41406" y1="70703" x2="46973" y2="84375"/>
                        <a14:backgroundMark x1="84277" y1="76823" x2="93750" y2="70964"/>
                        <a14:backgroundMark x1="52051" y1="82422" x2="51465" y2="85417"/>
                        <a14:backgroundMark x1="65234" y1="91667" x2="65039" y2="9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7" r="-2429"/>
          <a:stretch/>
        </p:blipFill>
        <p:spPr bwMode="auto">
          <a:xfrm>
            <a:off x="4435151" y="1631101"/>
            <a:ext cx="3456814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lder hebrew clipart">
            <a:extLst>
              <a:ext uri="{FF2B5EF4-FFF2-40B4-BE49-F238E27FC236}">
                <a16:creationId xmlns:a16="http://schemas.microsoft.com/office/drawing/2014/main" id="{CA5F6698-0B80-48FF-B166-F9F013FF4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91146" l="8594" r="89844">
                        <a14:foregroundMark x1="10254" y1="19010" x2="17578" y2="10156"/>
                        <a14:foregroundMark x1="17578" y1="10156" x2="23730" y2="8464"/>
                        <a14:foregroundMark x1="34590" y1="44624" x2="35059" y2="41927"/>
                        <a14:foregroundMark x1="13867" y1="52344" x2="21680" y2="52344"/>
                        <a14:foregroundMark x1="8691" y1="41667" x2="9375" y2="63672"/>
                        <a14:foregroundMark x1="19043" y1="91146" x2="21875" y2="91146"/>
                        <a14:backgroundMark x1="39648" y1="69922" x2="40723" y2="84635"/>
                        <a14:backgroundMark x1="59766" y1="80469" x2="64063" y2="29167"/>
                        <a14:backgroundMark x1="64063" y1="29167" x2="74219" y2="39974"/>
                        <a14:backgroundMark x1="74219" y1="39974" x2="76270" y2="70052"/>
                        <a14:backgroundMark x1="76270" y1="70052" x2="75391" y2="78776"/>
                        <a14:backgroundMark x1="35254" y1="28776" x2="37891" y2="9245"/>
                        <a14:backgroundMark x1="33594" y1="44401" x2="28809" y2="82031"/>
                        <a14:backgroundMark x1="28809" y1="82031" x2="35645" y2="73177"/>
                        <a14:backgroundMark x1="35645" y1="73177" x2="35742" y2="72005"/>
                        <a14:backgroundMark x1="35059" y1="27214" x2="35352" y2="13151"/>
                        <a14:backgroundMark x1="35352" y1="13151" x2="38770" y2="7813"/>
                        <a14:backgroundMark x1="38770" y1="7813" x2="36914" y2="15625"/>
                        <a14:backgroundMark x1="35059" y1="29948" x2="35547" y2="25781"/>
                        <a14:backgroundMark x1="34668" y1="29036" x2="34863" y2="25391"/>
                        <a14:backgroundMark x1="28906" y1="86328" x2="37891" y2="90885"/>
                        <a14:backgroundMark x1="37891" y1="90885" x2="44336" y2="81901"/>
                        <a14:backgroundMark x1="44336" y1="81901" x2="46191" y2="86719"/>
                        <a14:backgroundMark x1="38965" y1="6120" x2="36035" y2="17057"/>
                        <a14:backgroundMark x1="36035" y1="17057" x2="35547" y2="28776"/>
                        <a14:backgroundMark x1="35547" y1="28776" x2="35059" y2="2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98"/>
          <a:stretch/>
        </p:blipFill>
        <p:spPr bwMode="auto">
          <a:xfrm>
            <a:off x="3261911" y="1631101"/>
            <a:ext cx="2236930" cy="42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7265D-77FA-485C-B71D-25CFC3F0AB43}"/>
              </a:ext>
            </a:extLst>
          </p:cNvPr>
          <p:cNvSpPr txBox="1"/>
          <p:nvPr/>
        </p:nvSpPr>
        <p:spPr>
          <a:xfrm>
            <a:off x="6363478" y="1499118"/>
            <a:ext cx="148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CD78E-00D4-4D96-B6ED-6605C040943F}"/>
              </a:ext>
            </a:extLst>
          </p:cNvPr>
          <p:cNvSpPr txBox="1"/>
          <p:nvPr/>
        </p:nvSpPr>
        <p:spPr>
          <a:xfrm>
            <a:off x="3850966" y="5546733"/>
            <a:ext cx="116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Ithiel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314FD-054D-453C-9503-C6D7169872AF}"/>
              </a:ext>
            </a:extLst>
          </p:cNvPr>
          <p:cNvSpPr txBox="1"/>
          <p:nvPr/>
        </p:nvSpPr>
        <p:spPr>
          <a:xfrm>
            <a:off x="2057177" y="5403431"/>
            <a:ext cx="116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Ucal</a:t>
            </a:r>
          </a:p>
        </p:txBody>
      </p:sp>
    </p:spTree>
    <p:extLst>
      <p:ext uri="{BB962C8B-B14F-4D97-AF65-F5344CB8AC3E}">
        <p14:creationId xmlns:p14="http://schemas.microsoft.com/office/powerpoint/2010/main" val="21499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865CA-0F4B-4623-AC8D-C3CB7D64450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26537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22:18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testify to everyone who hears the words of the prophecy of this book: If anyone adds to these things, God will add to him the plagues that are written in this book;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58303" y="2797217"/>
            <a:ext cx="8205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4:2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add to the word which I command you, nor take from it, that you may keep the commandments of the Lord your God which I command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3F23B-7937-48EB-9326-80B921C4F890}"/>
              </a:ext>
            </a:extLst>
          </p:cNvPr>
          <p:cNvSpPr txBox="1"/>
          <p:nvPr/>
        </p:nvSpPr>
        <p:spPr>
          <a:xfrm>
            <a:off x="466928" y="4771219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12:32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Whatever I command you, be careful to observe it; you shall not add to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nor take away from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4591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3BD892-AD78-46F3-949A-CD65ED0C7E31}"/>
              </a:ext>
            </a:extLst>
          </p:cNvPr>
          <p:cNvSpPr/>
          <p:nvPr/>
        </p:nvSpPr>
        <p:spPr>
          <a:xfrm>
            <a:off x="559836" y="3529523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69339-2CE0-4702-B12A-D5893D5A502F}"/>
              </a:ext>
            </a:extLst>
          </p:cNvPr>
          <p:cNvSpPr txBox="1"/>
          <p:nvPr/>
        </p:nvSpPr>
        <p:spPr>
          <a:xfrm>
            <a:off x="414997" y="1153551"/>
            <a:ext cx="218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of Moses (Deuteronomy)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84E221-D9B5-4CB3-B350-5F7B7BD934AF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24487" y="1984548"/>
            <a:ext cx="780756" cy="1461599"/>
          </a:xfrm>
          <a:prstGeom prst="straightConnector1">
            <a:avLst/>
          </a:prstGeom>
          <a:ln w="57150" cap="rnd">
            <a:solidFill>
              <a:schemeClr val="tx1">
                <a:lumMod val="8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0BC25AF-09DB-4EBC-9F55-B3D65C37BBB8}"/>
              </a:ext>
            </a:extLst>
          </p:cNvPr>
          <p:cNvSpPr txBox="1"/>
          <p:nvPr/>
        </p:nvSpPr>
        <p:spPr>
          <a:xfrm>
            <a:off x="6655412" y="1160575"/>
            <a:ext cx="223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of John (Revelation)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F52129-26B2-45B2-9768-6C60A8014F37}"/>
              </a:ext>
            </a:extLst>
          </p:cNvPr>
          <p:cNvCxnSpPr>
            <a:cxnSpLocks/>
          </p:cNvCxnSpPr>
          <p:nvPr/>
        </p:nvCxnSpPr>
        <p:spPr>
          <a:xfrm>
            <a:off x="7789980" y="2041332"/>
            <a:ext cx="713317" cy="1392330"/>
          </a:xfrm>
          <a:prstGeom prst="straightConnector1">
            <a:avLst/>
          </a:prstGeom>
          <a:ln w="57150" cap="rnd">
            <a:solidFill>
              <a:schemeClr val="tx1">
                <a:lumMod val="8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4AD4940-A27C-4265-A192-8DEE767B1C3E}"/>
              </a:ext>
            </a:extLst>
          </p:cNvPr>
          <p:cNvSpPr/>
          <p:nvPr/>
        </p:nvSpPr>
        <p:spPr>
          <a:xfrm>
            <a:off x="5639718" y="3522278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9468E-A593-46DA-B74A-CA5093470225}"/>
              </a:ext>
            </a:extLst>
          </p:cNvPr>
          <p:cNvSpPr/>
          <p:nvPr/>
        </p:nvSpPr>
        <p:spPr>
          <a:xfrm>
            <a:off x="6655412" y="3522363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D186C-B341-450D-A7FE-B6A156A8BD15}"/>
              </a:ext>
            </a:extLst>
          </p:cNvPr>
          <p:cNvSpPr/>
          <p:nvPr/>
        </p:nvSpPr>
        <p:spPr>
          <a:xfrm>
            <a:off x="1573844" y="3529523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509A8-D695-42D8-AD6D-0BDAC4ABD401}"/>
              </a:ext>
            </a:extLst>
          </p:cNvPr>
          <p:cNvSpPr/>
          <p:nvPr/>
        </p:nvSpPr>
        <p:spPr>
          <a:xfrm>
            <a:off x="2589536" y="3527080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AEEB8-D718-46E8-A8EA-9D01854A8F4E}"/>
              </a:ext>
            </a:extLst>
          </p:cNvPr>
          <p:cNvSpPr/>
          <p:nvPr/>
        </p:nvSpPr>
        <p:spPr>
          <a:xfrm>
            <a:off x="3608096" y="3525398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BE913-AB35-4538-BE1A-728203E530D6}"/>
              </a:ext>
            </a:extLst>
          </p:cNvPr>
          <p:cNvSpPr/>
          <p:nvPr/>
        </p:nvSpPr>
        <p:spPr>
          <a:xfrm>
            <a:off x="4626056" y="3521694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566B8D-10FA-4959-A315-7169996C7CB1}"/>
              </a:ext>
            </a:extLst>
          </p:cNvPr>
          <p:cNvSpPr/>
          <p:nvPr/>
        </p:nvSpPr>
        <p:spPr>
          <a:xfrm>
            <a:off x="7671105" y="3521686"/>
            <a:ext cx="1015694" cy="9779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892946-25FD-4E0D-A042-55E1D5F7F26A}"/>
              </a:ext>
            </a:extLst>
          </p:cNvPr>
          <p:cNvSpPr/>
          <p:nvPr/>
        </p:nvSpPr>
        <p:spPr>
          <a:xfrm>
            <a:off x="717906" y="3551214"/>
            <a:ext cx="7816491" cy="948427"/>
          </a:xfrm>
          <a:prstGeom prst="rect">
            <a:avLst/>
          </a:prstGeom>
          <a:solidFill>
            <a:srgbClr val="BF9000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3F2425C7-BC76-4B68-8F1A-5F6865601770}"/>
              </a:ext>
            </a:extLst>
          </p:cNvPr>
          <p:cNvSpPr txBox="1"/>
          <p:nvPr/>
        </p:nvSpPr>
        <p:spPr>
          <a:xfrm>
            <a:off x="1081455" y="3829268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BC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EE621202-000D-4391-8D1A-598899A44119}"/>
              </a:ext>
            </a:extLst>
          </p:cNvPr>
          <p:cNvSpPr txBox="1"/>
          <p:nvPr/>
        </p:nvSpPr>
        <p:spPr>
          <a:xfrm>
            <a:off x="2123365" y="3826155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 BC</a:t>
            </a:r>
          </a:p>
        </p:txBody>
      </p:sp>
      <p:sp useBgFill="1">
        <p:nvSpPr>
          <p:cNvPr id="29" name="TextBox 28">
            <a:extLst>
              <a:ext uri="{FF2B5EF4-FFF2-40B4-BE49-F238E27FC236}">
                <a16:creationId xmlns:a16="http://schemas.microsoft.com/office/drawing/2014/main" id="{29FE5326-D088-4A75-8350-8EFDC990427C}"/>
              </a:ext>
            </a:extLst>
          </p:cNvPr>
          <p:cNvSpPr txBox="1"/>
          <p:nvPr/>
        </p:nvSpPr>
        <p:spPr>
          <a:xfrm>
            <a:off x="3127962" y="3823050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 BC</a:t>
            </a:r>
          </a:p>
        </p:txBody>
      </p:sp>
      <p:sp useBgFill="1">
        <p:nvSpPr>
          <p:cNvPr id="30" name="TextBox 29">
            <a:extLst>
              <a:ext uri="{FF2B5EF4-FFF2-40B4-BE49-F238E27FC236}">
                <a16:creationId xmlns:a16="http://schemas.microsoft.com/office/drawing/2014/main" id="{6025A686-A2CC-4888-BA4D-CE8B8196CACC}"/>
              </a:ext>
            </a:extLst>
          </p:cNvPr>
          <p:cNvSpPr txBox="1"/>
          <p:nvPr/>
        </p:nvSpPr>
        <p:spPr>
          <a:xfrm>
            <a:off x="4138781" y="3838604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BC</a:t>
            </a:r>
          </a:p>
        </p:txBody>
      </p:sp>
      <p:sp useBgFill="1">
        <p:nvSpPr>
          <p:cNvPr id="31" name="TextBox 30">
            <a:extLst>
              <a:ext uri="{FF2B5EF4-FFF2-40B4-BE49-F238E27FC236}">
                <a16:creationId xmlns:a16="http://schemas.microsoft.com/office/drawing/2014/main" id="{9E55AA58-18AF-418F-BE8B-4ACB220F1C9C}"/>
              </a:ext>
            </a:extLst>
          </p:cNvPr>
          <p:cNvSpPr txBox="1"/>
          <p:nvPr/>
        </p:nvSpPr>
        <p:spPr>
          <a:xfrm>
            <a:off x="5180691" y="3835491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BC</a:t>
            </a:r>
          </a:p>
        </p:txBody>
      </p:sp>
      <p:sp useBgFill="1">
        <p:nvSpPr>
          <p:cNvPr id="32" name="TextBox 31">
            <a:extLst>
              <a:ext uri="{FF2B5EF4-FFF2-40B4-BE49-F238E27FC236}">
                <a16:creationId xmlns:a16="http://schemas.microsoft.com/office/drawing/2014/main" id="{7B96202A-B2B4-452A-8BB1-02BB1E687CC1}"/>
              </a:ext>
            </a:extLst>
          </p:cNvPr>
          <p:cNvSpPr txBox="1"/>
          <p:nvPr/>
        </p:nvSpPr>
        <p:spPr>
          <a:xfrm>
            <a:off x="6185288" y="3832386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BC</a:t>
            </a:r>
          </a:p>
        </p:txBody>
      </p:sp>
      <p:sp useBgFill="1">
        <p:nvSpPr>
          <p:cNvPr id="33" name="TextBox 32">
            <a:extLst>
              <a:ext uri="{FF2B5EF4-FFF2-40B4-BE49-F238E27FC236}">
                <a16:creationId xmlns:a16="http://schemas.microsoft.com/office/drawing/2014/main" id="{7D836395-0635-4975-AEE3-7B78CC8F2A43}"/>
              </a:ext>
            </a:extLst>
          </p:cNvPr>
          <p:cNvSpPr txBox="1"/>
          <p:nvPr/>
        </p:nvSpPr>
        <p:spPr>
          <a:xfrm>
            <a:off x="7183664" y="3829280"/>
            <a:ext cx="9650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BC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9DE389-0CC0-427A-B9BA-CA403F73398F}"/>
              </a:ext>
            </a:extLst>
          </p:cNvPr>
          <p:cNvSpPr txBox="1"/>
          <p:nvPr/>
        </p:nvSpPr>
        <p:spPr>
          <a:xfrm>
            <a:off x="3410124" y="1175326"/>
            <a:ext cx="254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of Proverbs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1D06DF-95FA-45F6-BEDD-9B8CF92F2006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3321020" y="1636991"/>
            <a:ext cx="1363620" cy="1792009"/>
          </a:xfrm>
          <a:prstGeom prst="straightConnector1">
            <a:avLst/>
          </a:prstGeom>
          <a:ln w="57150" cap="rnd">
            <a:solidFill>
              <a:schemeClr val="tx1">
                <a:lumMod val="8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24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1345623" y="1706190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Cleanliness is next to godliness.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Quotation Quiz (NKJV):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D665D-B43F-49FB-9AA4-7ADBE1DDE12D}"/>
              </a:ext>
            </a:extLst>
          </p:cNvPr>
          <p:cNvSpPr/>
          <p:nvPr/>
        </p:nvSpPr>
        <p:spPr>
          <a:xfrm>
            <a:off x="492903" y="183919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C67BE-07F9-4F6C-8FC9-CD696248783D}"/>
              </a:ext>
            </a:extLst>
          </p:cNvPr>
          <p:cNvSpPr txBox="1"/>
          <p:nvPr/>
        </p:nvSpPr>
        <p:spPr>
          <a:xfrm>
            <a:off x="466928" y="1298864"/>
            <a:ext cx="54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A2C77-4A7A-4249-AA03-88229FA21361}"/>
              </a:ext>
            </a:extLst>
          </p:cNvPr>
          <p:cNvSpPr txBox="1"/>
          <p:nvPr/>
        </p:nvSpPr>
        <p:spPr>
          <a:xfrm>
            <a:off x="962224" y="1305797"/>
            <a:ext cx="54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B8EFD3-3E5B-4DA8-8B39-7FB9BB5DAB85}"/>
              </a:ext>
            </a:extLst>
          </p:cNvPr>
          <p:cNvSpPr/>
          <p:nvPr/>
        </p:nvSpPr>
        <p:spPr>
          <a:xfrm>
            <a:off x="972615" y="184612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C53BB-B8EC-4D3E-85DB-FF72A5D280A6}"/>
              </a:ext>
            </a:extLst>
          </p:cNvPr>
          <p:cNvSpPr/>
          <p:nvPr/>
        </p:nvSpPr>
        <p:spPr>
          <a:xfrm>
            <a:off x="494638" y="2360462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FF46E-DA24-4C0E-AF56-422A5F5FBEA4}"/>
              </a:ext>
            </a:extLst>
          </p:cNvPr>
          <p:cNvSpPr/>
          <p:nvPr/>
        </p:nvSpPr>
        <p:spPr>
          <a:xfrm>
            <a:off x="974350" y="2367392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1FDF8-5F2D-4000-8221-5164A55FA522}"/>
              </a:ext>
            </a:extLst>
          </p:cNvPr>
          <p:cNvSpPr txBox="1"/>
          <p:nvPr/>
        </p:nvSpPr>
        <p:spPr>
          <a:xfrm>
            <a:off x="1347361" y="2279421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helps those who help themselves.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1A3DD-12CD-453C-9D1D-613BDBD0F4F5}"/>
              </a:ext>
            </a:extLst>
          </p:cNvPr>
          <p:cNvSpPr/>
          <p:nvPr/>
        </p:nvSpPr>
        <p:spPr>
          <a:xfrm>
            <a:off x="501571" y="2876536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726E7-5CFC-4D6C-BB86-21B224DA2A9A}"/>
              </a:ext>
            </a:extLst>
          </p:cNvPr>
          <p:cNvSpPr/>
          <p:nvPr/>
        </p:nvSpPr>
        <p:spPr>
          <a:xfrm>
            <a:off x="981283" y="2883466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DB136-5DDF-4190-AD9D-DDC218C64819}"/>
              </a:ext>
            </a:extLst>
          </p:cNvPr>
          <p:cNvSpPr txBox="1"/>
          <p:nvPr/>
        </p:nvSpPr>
        <p:spPr>
          <a:xfrm>
            <a:off x="1354294" y="2795495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more blessed to give than to receive.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7D13B6-789C-4A73-9350-03AD52344862}"/>
              </a:ext>
            </a:extLst>
          </p:cNvPr>
          <p:cNvSpPr/>
          <p:nvPr/>
        </p:nvSpPr>
        <p:spPr>
          <a:xfrm>
            <a:off x="508497" y="342378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A9809E-3AF8-42EB-AB0F-95F93089540F}"/>
              </a:ext>
            </a:extLst>
          </p:cNvPr>
          <p:cNvSpPr/>
          <p:nvPr/>
        </p:nvSpPr>
        <p:spPr>
          <a:xfrm>
            <a:off x="988209" y="343071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F40BF-7F10-4839-A3FD-50355951B328}"/>
              </a:ext>
            </a:extLst>
          </p:cNvPr>
          <p:cNvSpPr txBox="1"/>
          <p:nvPr/>
        </p:nvSpPr>
        <p:spPr>
          <a:xfrm>
            <a:off x="1361220" y="3342740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unto others before they do unto you.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1FD1C8-6464-46AA-B740-827D250C956F}"/>
              </a:ext>
            </a:extLst>
          </p:cNvPr>
          <p:cNvSpPr/>
          <p:nvPr/>
        </p:nvSpPr>
        <p:spPr>
          <a:xfrm>
            <a:off x="503307" y="394853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29F6B-E63B-4DFA-A57E-2A35D846E13A}"/>
              </a:ext>
            </a:extLst>
          </p:cNvPr>
          <p:cNvSpPr/>
          <p:nvPr/>
        </p:nvSpPr>
        <p:spPr>
          <a:xfrm>
            <a:off x="983019" y="395546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514847-5890-454D-8062-A9C9AB520C1C}"/>
              </a:ext>
            </a:extLst>
          </p:cNvPr>
          <p:cNvSpPr txBox="1"/>
          <p:nvPr/>
        </p:nvSpPr>
        <p:spPr>
          <a:xfrm>
            <a:off x="1356030" y="3867490"/>
            <a:ext cx="7317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knocked Paul off his horse on the road to Damascus.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26A57B-7C3E-48C6-B8E7-766801176692}"/>
              </a:ext>
            </a:extLst>
          </p:cNvPr>
          <p:cNvSpPr/>
          <p:nvPr/>
        </p:nvSpPr>
        <p:spPr>
          <a:xfrm>
            <a:off x="494653" y="4932199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F47F0-CD26-4E74-9ED2-9EF11C71857C}"/>
              </a:ext>
            </a:extLst>
          </p:cNvPr>
          <p:cNvSpPr/>
          <p:nvPr/>
        </p:nvSpPr>
        <p:spPr>
          <a:xfrm>
            <a:off x="974365" y="4939129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6C5D20-DE54-43E1-930B-4E76B6AE2115}"/>
              </a:ext>
            </a:extLst>
          </p:cNvPr>
          <p:cNvSpPr txBox="1"/>
          <p:nvPr/>
        </p:nvSpPr>
        <p:spPr>
          <a:xfrm>
            <a:off x="1347376" y="4851158"/>
            <a:ext cx="7317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to bed and early to rise, makes a man healthy, wealthy, and wise.	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6ABE-6CB7-46D9-96E0-BC9CA74179FB}"/>
              </a:ext>
            </a:extLst>
          </p:cNvPr>
          <p:cNvSpPr txBox="1"/>
          <p:nvPr/>
        </p:nvSpPr>
        <p:spPr>
          <a:xfrm>
            <a:off x="915264" y="1564187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09217E-6E42-4ABC-89B6-9DA94CC9766B}"/>
              </a:ext>
            </a:extLst>
          </p:cNvPr>
          <p:cNvSpPr txBox="1"/>
          <p:nvPr/>
        </p:nvSpPr>
        <p:spPr>
          <a:xfrm>
            <a:off x="927393" y="2101040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5BF128-B42D-48B7-B2C2-C8A9004DA1D5}"/>
              </a:ext>
            </a:extLst>
          </p:cNvPr>
          <p:cNvSpPr txBox="1"/>
          <p:nvPr/>
        </p:nvSpPr>
        <p:spPr>
          <a:xfrm>
            <a:off x="444214" y="2620585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C36FF2-526B-42B9-B607-2348E07E30A0}"/>
              </a:ext>
            </a:extLst>
          </p:cNvPr>
          <p:cNvSpPr txBox="1"/>
          <p:nvPr/>
        </p:nvSpPr>
        <p:spPr>
          <a:xfrm>
            <a:off x="953376" y="3155156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31E613-0583-4F30-AA35-544322A77834}"/>
              </a:ext>
            </a:extLst>
          </p:cNvPr>
          <p:cNvSpPr txBox="1"/>
          <p:nvPr/>
        </p:nvSpPr>
        <p:spPr>
          <a:xfrm>
            <a:off x="932588" y="3706435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D46034-2D1B-44F9-B4D5-8B5E6A82CBDC}"/>
              </a:ext>
            </a:extLst>
          </p:cNvPr>
          <p:cNvSpPr txBox="1"/>
          <p:nvPr/>
        </p:nvSpPr>
        <p:spPr>
          <a:xfrm>
            <a:off x="931919" y="4687574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6FC411-C6FF-4B78-99E7-B4CD43D4004F}"/>
              </a:ext>
            </a:extLst>
          </p:cNvPr>
          <p:cNvSpPr/>
          <p:nvPr/>
        </p:nvSpPr>
        <p:spPr>
          <a:xfrm>
            <a:off x="1548436" y="1811827"/>
            <a:ext cx="5139235" cy="378009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2334808" y="101600"/>
                  <a:pt x="3197412" y="179294"/>
                </a:cubicBezTo>
                <a:cubicBezTo>
                  <a:pt x="4060016" y="256988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C7EEEFE-0269-4A04-AB07-146EBE9D8C9E}"/>
              </a:ext>
            </a:extLst>
          </p:cNvPr>
          <p:cNvSpPr/>
          <p:nvPr/>
        </p:nvSpPr>
        <p:spPr>
          <a:xfrm>
            <a:off x="1426148" y="1757082"/>
            <a:ext cx="5213711" cy="405180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72FEAB0-DDE9-4A59-AB6B-210D29910DE6}"/>
              </a:ext>
            </a:extLst>
          </p:cNvPr>
          <p:cNvSpPr/>
          <p:nvPr/>
        </p:nvSpPr>
        <p:spPr>
          <a:xfrm>
            <a:off x="1509699" y="2345950"/>
            <a:ext cx="6206430" cy="449545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2264778 w 5175624"/>
              <a:gd name="connsiteY1" fmla="*/ 230352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1402174" y="152658"/>
                  <a:pt x="2264778" y="230352"/>
                </a:cubicBezTo>
                <a:cubicBezTo>
                  <a:pt x="3127382" y="308046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964872-B78D-497D-9077-C565D6178B0C}"/>
              </a:ext>
            </a:extLst>
          </p:cNvPr>
          <p:cNvSpPr/>
          <p:nvPr/>
        </p:nvSpPr>
        <p:spPr>
          <a:xfrm>
            <a:off x="1479817" y="2377793"/>
            <a:ext cx="6236312" cy="368582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6A551C3-C3E4-4654-83E4-8629AECF9375}"/>
              </a:ext>
            </a:extLst>
          </p:cNvPr>
          <p:cNvSpPr/>
          <p:nvPr/>
        </p:nvSpPr>
        <p:spPr>
          <a:xfrm>
            <a:off x="1530800" y="3386959"/>
            <a:ext cx="6531733" cy="500700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976818 w 5175624"/>
              <a:gd name="connsiteY1" fmla="*/ 141284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1114214" y="63590"/>
                  <a:pt x="1976818" y="141284"/>
                </a:cubicBezTo>
                <a:cubicBezTo>
                  <a:pt x="2839422" y="218978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0D7441C-5BA2-4551-90B4-55F6E10195A1}"/>
              </a:ext>
            </a:extLst>
          </p:cNvPr>
          <p:cNvSpPr/>
          <p:nvPr/>
        </p:nvSpPr>
        <p:spPr>
          <a:xfrm>
            <a:off x="1500918" y="3493959"/>
            <a:ext cx="6531733" cy="293424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4833003-47B1-4EF2-A9BE-ED73BE833DAB}"/>
              </a:ext>
            </a:extLst>
          </p:cNvPr>
          <p:cNvSpPr/>
          <p:nvPr/>
        </p:nvSpPr>
        <p:spPr>
          <a:xfrm>
            <a:off x="1493283" y="4073930"/>
            <a:ext cx="6539368" cy="613643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976818 w 5175624"/>
              <a:gd name="connsiteY1" fmla="*/ 141284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1114214" y="63590"/>
                  <a:pt x="1976818" y="141284"/>
                </a:cubicBezTo>
                <a:cubicBezTo>
                  <a:pt x="2839422" y="218978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FC319B-BE5D-4354-A284-1F9E3EDA5DA5}"/>
              </a:ext>
            </a:extLst>
          </p:cNvPr>
          <p:cNvSpPr/>
          <p:nvPr/>
        </p:nvSpPr>
        <p:spPr>
          <a:xfrm>
            <a:off x="1427872" y="4091098"/>
            <a:ext cx="7012744" cy="556621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7D80F5A-6870-4734-9F00-FE6ADBD89A63}"/>
              </a:ext>
            </a:extLst>
          </p:cNvPr>
          <p:cNvSpPr/>
          <p:nvPr/>
        </p:nvSpPr>
        <p:spPr>
          <a:xfrm>
            <a:off x="1483901" y="5056328"/>
            <a:ext cx="7053975" cy="612386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976818 w 5175624"/>
              <a:gd name="connsiteY1" fmla="*/ 141284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1114214" y="63590"/>
                  <a:pt x="1976818" y="141284"/>
                </a:cubicBezTo>
                <a:cubicBezTo>
                  <a:pt x="2839422" y="218978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F5E889F-813D-404A-8F64-B92831EE7717}"/>
              </a:ext>
            </a:extLst>
          </p:cNvPr>
          <p:cNvSpPr/>
          <p:nvPr/>
        </p:nvSpPr>
        <p:spPr>
          <a:xfrm>
            <a:off x="1345623" y="5073495"/>
            <a:ext cx="7085611" cy="698767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animBg="1"/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7" grpId="0"/>
      <p:bldP spid="26" grpId="0"/>
      <p:bldP spid="27" grpId="0"/>
      <p:bldP spid="28" grpId="0"/>
      <p:bldP spid="29" grpId="0"/>
      <p:bldP spid="30" grpId="0"/>
      <p:bldP spid="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9892230-899E-4C2E-93C0-8680A513C079}"/>
              </a:ext>
            </a:extLst>
          </p:cNvPr>
          <p:cNvSpPr txBox="1"/>
          <p:nvPr/>
        </p:nvSpPr>
        <p:spPr>
          <a:xfrm>
            <a:off x="1361220" y="3875803"/>
            <a:ext cx="7190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“God has said, ‘You shall not eat it, nor shall you touch it, lest you die.’”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1345623" y="1706190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 will lie down with the lamb.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Quotation Quiz: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D665D-B43F-49FB-9AA4-7ADBE1DDE12D}"/>
              </a:ext>
            </a:extLst>
          </p:cNvPr>
          <p:cNvSpPr/>
          <p:nvPr/>
        </p:nvSpPr>
        <p:spPr>
          <a:xfrm>
            <a:off x="492903" y="183919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C67BE-07F9-4F6C-8FC9-CD696248783D}"/>
              </a:ext>
            </a:extLst>
          </p:cNvPr>
          <p:cNvSpPr txBox="1"/>
          <p:nvPr/>
        </p:nvSpPr>
        <p:spPr>
          <a:xfrm>
            <a:off x="466928" y="1298864"/>
            <a:ext cx="54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A2C77-4A7A-4249-AA03-88229FA21361}"/>
              </a:ext>
            </a:extLst>
          </p:cNvPr>
          <p:cNvSpPr txBox="1"/>
          <p:nvPr/>
        </p:nvSpPr>
        <p:spPr>
          <a:xfrm>
            <a:off x="962224" y="1305797"/>
            <a:ext cx="54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B8EFD3-3E5B-4DA8-8B39-7FB9BB5DAB85}"/>
              </a:ext>
            </a:extLst>
          </p:cNvPr>
          <p:cNvSpPr/>
          <p:nvPr/>
        </p:nvSpPr>
        <p:spPr>
          <a:xfrm>
            <a:off x="972615" y="1846121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C53BB-B8EC-4D3E-85DB-FF72A5D280A6}"/>
              </a:ext>
            </a:extLst>
          </p:cNvPr>
          <p:cNvSpPr/>
          <p:nvPr/>
        </p:nvSpPr>
        <p:spPr>
          <a:xfrm>
            <a:off x="494638" y="2360462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FF46E-DA24-4C0E-AF56-422A5F5FBEA4}"/>
              </a:ext>
            </a:extLst>
          </p:cNvPr>
          <p:cNvSpPr/>
          <p:nvPr/>
        </p:nvSpPr>
        <p:spPr>
          <a:xfrm>
            <a:off x="974350" y="2367392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1FDF8-5F2D-4000-8221-5164A55FA522}"/>
              </a:ext>
            </a:extLst>
          </p:cNvPr>
          <p:cNvSpPr txBox="1"/>
          <p:nvPr/>
        </p:nvSpPr>
        <p:spPr>
          <a:xfrm>
            <a:off x="1347361" y="2279421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truth will make you free.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1A3DD-12CD-453C-9D1D-613BDBD0F4F5}"/>
              </a:ext>
            </a:extLst>
          </p:cNvPr>
          <p:cNvSpPr/>
          <p:nvPr/>
        </p:nvSpPr>
        <p:spPr>
          <a:xfrm>
            <a:off x="501571" y="2902514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726E7-5CFC-4D6C-BB86-21B224DA2A9A}"/>
              </a:ext>
            </a:extLst>
          </p:cNvPr>
          <p:cNvSpPr/>
          <p:nvPr/>
        </p:nvSpPr>
        <p:spPr>
          <a:xfrm>
            <a:off x="981283" y="2909444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DB136-5DDF-4190-AD9D-DDC218C64819}"/>
              </a:ext>
            </a:extLst>
          </p:cNvPr>
          <p:cNvSpPr txBox="1"/>
          <p:nvPr/>
        </p:nvSpPr>
        <p:spPr>
          <a:xfrm>
            <a:off x="1354294" y="2821473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 the rod and spoil the child.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7D13B6-789C-4A73-9350-03AD52344862}"/>
              </a:ext>
            </a:extLst>
          </p:cNvPr>
          <p:cNvSpPr/>
          <p:nvPr/>
        </p:nvSpPr>
        <p:spPr>
          <a:xfrm>
            <a:off x="508497" y="3449759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A9809E-3AF8-42EB-AB0F-95F93089540F}"/>
              </a:ext>
            </a:extLst>
          </p:cNvPr>
          <p:cNvSpPr/>
          <p:nvPr/>
        </p:nvSpPr>
        <p:spPr>
          <a:xfrm>
            <a:off x="988209" y="3456689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F40BF-7F10-4839-A3FD-50355951B328}"/>
              </a:ext>
            </a:extLst>
          </p:cNvPr>
          <p:cNvSpPr txBox="1"/>
          <p:nvPr/>
        </p:nvSpPr>
        <p:spPr>
          <a:xfrm>
            <a:off x="1361220" y="3368718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die, you become an angel.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6ABE-6CB7-46D9-96E0-BC9CA74179FB}"/>
              </a:ext>
            </a:extLst>
          </p:cNvPr>
          <p:cNvSpPr txBox="1"/>
          <p:nvPr/>
        </p:nvSpPr>
        <p:spPr>
          <a:xfrm>
            <a:off x="915264" y="1564187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09217E-6E42-4ABC-89B6-9DA94CC9766B}"/>
              </a:ext>
            </a:extLst>
          </p:cNvPr>
          <p:cNvSpPr txBox="1"/>
          <p:nvPr/>
        </p:nvSpPr>
        <p:spPr>
          <a:xfrm>
            <a:off x="444225" y="2101040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5BF128-B42D-48B7-B2C2-C8A9004DA1D5}"/>
              </a:ext>
            </a:extLst>
          </p:cNvPr>
          <p:cNvSpPr txBox="1"/>
          <p:nvPr/>
        </p:nvSpPr>
        <p:spPr>
          <a:xfrm>
            <a:off x="932584" y="2646563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C36FF2-526B-42B9-B607-2348E07E30A0}"/>
              </a:ext>
            </a:extLst>
          </p:cNvPr>
          <p:cNvSpPr txBox="1"/>
          <p:nvPr/>
        </p:nvSpPr>
        <p:spPr>
          <a:xfrm>
            <a:off x="953376" y="3181134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EC2E9D-E9C9-43BB-B46E-29793EE2D2CD}"/>
              </a:ext>
            </a:extLst>
          </p:cNvPr>
          <p:cNvSpPr/>
          <p:nvPr/>
        </p:nvSpPr>
        <p:spPr>
          <a:xfrm>
            <a:off x="510236" y="3960639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820DA9-A8BB-460E-BB6A-531BBB2CCD20}"/>
              </a:ext>
            </a:extLst>
          </p:cNvPr>
          <p:cNvSpPr/>
          <p:nvPr/>
        </p:nvSpPr>
        <p:spPr>
          <a:xfrm>
            <a:off x="989948" y="3967569"/>
            <a:ext cx="322781" cy="35329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6B063-47B0-4240-9202-3A026D37D9DE}"/>
              </a:ext>
            </a:extLst>
          </p:cNvPr>
          <p:cNvSpPr txBox="1"/>
          <p:nvPr/>
        </p:nvSpPr>
        <p:spPr>
          <a:xfrm>
            <a:off x="1362959" y="3879598"/>
            <a:ext cx="73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Eve say to the serpent,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6071FC-8051-4DDF-897F-F94C86EB6364}"/>
              </a:ext>
            </a:extLst>
          </p:cNvPr>
          <p:cNvSpPr txBox="1"/>
          <p:nvPr/>
        </p:nvSpPr>
        <p:spPr>
          <a:xfrm>
            <a:off x="456374" y="3692014"/>
            <a:ext cx="6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ngbats" pitchFamily="2" charset="0"/>
              </a:rPr>
              <a:t>4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397E64-CC5C-4B06-9802-AF2D3C131ADC}"/>
              </a:ext>
            </a:extLst>
          </p:cNvPr>
          <p:cNvSpPr/>
          <p:nvPr/>
        </p:nvSpPr>
        <p:spPr>
          <a:xfrm>
            <a:off x="1530801" y="1811381"/>
            <a:ext cx="5228725" cy="453771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976818 w 5175624"/>
              <a:gd name="connsiteY1" fmla="*/ 141284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1114214" y="63590"/>
                  <a:pt x="1976818" y="141284"/>
                </a:cubicBezTo>
                <a:cubicBezTo>
                  <a:pt x="2839422" y="218978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ABB2F8D-97F0-4BB2-AD7C-AF60E013B3B2}"/>
              </a:ext>
            </a:extLst>
          </p:cNvPr>
          <p:cNvSpPr/>
          <p:nvPr/>
        </p:nvSpPr>
        <p:spPr>
          <a:xfrm>
            <a:off x="1500918" y="1846121"/>
            <a:ext cx="5385217" cy="365684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6400907-0CA4-4DFA-84E1-16E7F0B9A3A3}"/>
              </a:ext>
            </a:extLst>
          </p:cNvPr>
          <p:cNvSpPr/>
          <p:nvPr/>
        </p:nvSpPr>
        <p:spPr>
          <a:xfrm>
            <a:off x="1389364" y="2921803"/>
            <a:ext cx="5370162" cy="432646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976818 w 5175624"/>
              <a:gd name="connsiteY1" fmla="*/ 141284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1114214" y="63590"/>
                  <a:pt x="1976818" y="141284"/>
                </a:cubicBezTo>
                <a:cubicBezTo>
                  <a:pt x="2839422" y="218978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9408455-A656-4343-AC81-9BE6534E8E14}"/>
              </a:ext>
            </a:extLst>
          </p:cNvPr>
          <p:cNvSpPr/>
          <p:nvPr/>
        </p:nvSpPr>
        <p:spPr>
          <a:xfrm>
            <a:off x="1359481" y="2931812"/>
            <a:ext cx="5611061" cy="390415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2330823" y="203200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DCBE712-FFEA-4E88-B697-362ED76960B9}"/>
              </a:ext>
            </a:extLst>
          </p:cNvPr>
          <p:cNvSpPr/>
          <p:nvPr/>
        </p:nvSpPr>
        <p:spPr>
          <a:xfrm>
            <a:off x="1467921" y="3449759"/>
            <a:ext cx="6106785" cy="435198"/>
          </a:xfrm>
          <a:custGeom>
            <a:avLst/>
            <a:gdLst>
              <a:gd name="connsiteX0" fmla="*/ 0 w 5175624"/>
              <a:gd name="connsiteY0" fmla="*/ 0 h 466165"/>
              <a:gd name="connsiteX1" fmla="*/ 3197412 w 5175624"/>
              <a:gd name="connsiteY1" fmla="*/ 17929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976818 w 5175624"/>
              <a:gd name="connsiteY1" fmla="*/ 141284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674014 w 5175624"/>
              <a:gd name="connsiteY1" fmla="*/ 245069 h 466165"/>
              <a:gd name="connsiteX2" fmla="*/ 5175624 w 5175624"/>
              <a:gd name="connsiteY2" fmla="*/ 466165 h 466165"/>
              <a:gd name="connsiteX0" fmla="*/ 0 w 5175624"/>
              <a:gd name="connsiteY0" fmla="*/ 0 h 466165"/>
              <a:gd name="connsiteX1" fmla="*/ 1792056 w 5175624"/>
              <a:gd name="connsiteY1" fmla="*/ 134799 h 466165"/>
              <a:gd name="connsiteX2" fmla="*/ 5175624 w 5175624"/>
              <a:gd name="connsiteY2" fmla="*/ 466165 h 4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624" h="466165">
                <a:moveTo>
                  <a:pt x="0" y="0"/>
                </a:moveTo>
                <a:cubicBezTo>
                  <a:pt x="1167404" y="50800"/>
                  <a:pt x="929452" y="57105"/>
                  <a:pt x="1792056" y="134799"/>
                </a:cubicBezTo>
                <a:cubicBezTo>
                  <a:pt x="2654660" y="212493"/>
                  <a:pt x="4617820" y="361576"/>
                  <a:pt x="5175624" y="466165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E15A11A-D903-4880-B8D4-E24277BADB8A}"/>
              </a:ext>
            </a:extLst>
          </p:cNvPr>
          <p:cNvSpPr/>
          <p:nvPr/>
        </p:nvSpPr>
        <p:spPr>
          <a:xfrm>
            <a:off x="1438038" y="3473864"/>
            <a:ext cx="6088177" cy="376319"/>
          </a:xfrm>
          <a:custGeom>
            <a:avLst/>
            <a:gdLst>
              <a:gd name="connsiteX0" fmla="*/ 5157694 w 5157694"/>
              <a:gd name="connsiteY0" fmla="*/ 0 h 358589"/>
              <a:gd name="connsiteX1" fmla="*/ 2330823 w 5157694"/>
              <a:gd name="connsiteY1" fmla="*/ 203200 h 358589"/>
              <a:gd name="connsiteX2" fmla="*/ 0 w 5157694"/>
              <a:gd name="connsiteY2" fmla="*/ 358589 h 358589"/>
              <a:gd name="connsiteX0" fmla="*/ 5157694 w 5157694"/>
              <a:gd name="connsiteY0" fmla="*/ 0 h 358589"/>
              <a:gd name="connsiteX1" fmla="*/ 1935803 w 5157694"/>
              <a:gd name="connsiteY1" fmla="*/ 214740 h 358589"/>
              <a:gd name="connsiteX2" fmla="*/ 0 w 5157694"/>
              <a:gd name="connsiteY2" fmla="*/ 358589 h 358589"/>
              <a:gd name="connsiteX0" fmla="*/ 5157694 w 5157694"/>
              <a:gd name="connsiteY0" fmla="*/ 0 h 358589"/>
              <a:gd name="connsiteX1" fmla="*/ 1643387 w 5157694"/>
              <a:gd name="connsiteY1" fmla="*/ 162808 h 358589"/>
              <a:gd name="connsiteX2" fmla="*/ 0 w 5157694"/>
              <a:gd name="connsiteY2" fmla="*/ 358589 h 3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7694" h="358589">
                <a:moveTo>
                  <a:pt x="5157694" y="0"/>
                </a:moveTo>
                <a:lnTo>
                  <a:pt x="1643387" y="162808"/>
                </a:lnTo>
                <a:lnTo>
                  <a:pt x="0" y="358589"/>
                </a:ln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D0B126-8247-442D-A877-2CC57D06A25D}"/>
              </a:ext>
            </a:extLst>
          </p:cNvPr>
          <p:cNvSpPr txBox="1"/>
          <p:nvPr/>
        </p:nvSpPr>
        <p:spPr>
          <a:xfrm>
            <a:off x="3613482" y="4849213"/>
            <a:ext cx="67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3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11" grpId="0" animBg="1"/>
      <p:bldP spid="12" grpId="0" animBg="1"/>
      <p:bldP spid="13" grpId="0"/>
      <p:bldP spid="13" grpId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7" grpId="0"/>
      <p:bldP spid="26" grpId="0"/>
      <p:bldP spid="27" grpId="0"/>
      <p:bldP spid="28" grpId="0"/>
      <p:bldP spid="31" grpId="0" animBg="1"/>
      <p:bldP spid="32" grpId="0" animBg="1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6267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FEF3972-3AAD-462E-A683-BAA0E01C27E1}"/>
              </a:ext>
            </a:extLst>
          </p:cNvPr>
          <p:cNvGrpSpPr/>
          <p:nvPr/>
        </p:nvGrpSpPr>
        <p:grpSpPr>
          <a:xfrm>
            <a:off x="2519808" y="3091651"/>
            <a:ext cx="5787474" cy="2831282"/>
            <a:chOff x="2519808" y="3091651"/>
            <a:chExt cx="5787474" cy="283128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2D0A73-B514-4947-BE23-DBB92795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183">
              <a:off x="2519808" y="3091651"/>
              <a:ext cx="5787474" cy="283128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FB1E60-6113-4C59-8CC9-BDF704EE8AD8}"/>
                </a:ext>
              </a:extLst>
            </p:cNvPr>
            <p:cNvSpPr txBox="1"/>
            <p:nvPr/>
          </p:nvSpPr>
          <p:spPr>
            <a:xfrm>
              <a:off x="3538105" y="3265292"/>
              <a:ext cx="3158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</a:rPr>
                <a:t>Baby Boomers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285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Disrespectful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F092C9-4D7F-4147-A76B-A081646C50B7}"/>
              </a:ext>
            </a:extLst>
          </p:cNvPr>
          <p:cNvSpPr txBox="1"/>
          <p:nvPr/>
        </p:nvSpPr>
        <p:spPr>
          <a:xfrm>
            <a:off x="749104" y="1327934"/>
            <a:ext cx="259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Hypocritical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C499CF-6E7A-470F-9A82-E121F1E614C7}"/>
              </a:ext>
            </a:extLst>
          </p:cNvPr>
          <p:cNvSpPr txBox="1"/>
          <p:nvPr/>
        </p:nvSpPr>
        <p:spPr>
          <a:xfrm>
            <a:off x="1019482" y="1859599"/>
            <a:ext cx="235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C32514-8126-4433-B25A-C34092988403}"/>
              </a:ext>
            </a:extLst>
          </p:cNvPr>
          <p:cNvSpPr txBox="1"/>
          <p:nvPr/>
        </p:nvSpPr>
        <p:spPr>
          <a:xfrm>
            <a:off x="1279135" y="2391264"/>
            <a:ext cx="214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Oppressive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A48618-269B-4BD8-BB79-18229709BC2F}"/>
              </a:ext>
            </a:extLst>
          </p:cNvPr>
          <p:cNvGrpSpPr/>
          <p:nvPr/>
        </p:nvGrpSpPr>
        <p:grpSpPr>
          <a:xfrm>
            <a:off x="4033360" y="911407"/>
            <a:ext cx="3457575" cy="2692734"/>
            <a:chOff x="4033360" y="911407"/>
            <a:chExt cx="3457575" cy="269273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092D4B4-DDD8-4533-9EE8-A0B4544B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28425">
              <a:off x="4033360" y="1010959"/>
              <a:ext cx="3457575" cy="259318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D6794-E670-4E4E-875C-8AB3879460BD}"/>
                </a:ext>
              </a:extLst>
            </p:cNvPr>
            <p:cNvSpPr txBox="1"/>
            <p:nvPr/>
          </p:nvSpPr>
          <p:spPr>
            <a:xfrm>
              <a:off x="4069961" y="911407"/>
              <a:ext cx="2380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</a:rPr>
                <a:t>Generation X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3E5AC7-0F57-4625-9989-A14FAD4C0A01}"/>
              </a:ext>
            </a:extLst>
          </p:cNvPr>
          <p:cNvGrpSpPr/>
          <p:nvPr/>
        </p:nvGrpSpPr>
        <p:grpSpPr>
          <a:xfrm>
            <a:off x="539830" y="3072010"/>
            <a:ext cx="6870023" cy="3009532"/>
            <a:chOff x="539830" y="3072010"/>
            <a:chExt cx="6870023" cy="300953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A39BB6B-30E5-49E1-887C-10F3333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39830" y="3072010"/>
              <a:ext cx="6870023" cy="298291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536474-934B-432C-843C-ED30D1AD6351}"/>
                </a:ext>
              </a:extLst>
            </p:cNvPr>
            <p:cNvSpPr txBox="1"/>
            <p:nvPr/>
          </p:nvSpPr>
          <p:spPr>
            <a:xfrm>
              <a:off x="3939680" y="5496767"/>
              <a:ext cx="2679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Millennials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3" grpId="0"/>
      <p:bldP spid="43" grpId="1"/>
      <p:bldP spid="44" grpId="0"/>
      <p:bldP spid="44" grpId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8163F-F22F-428D-9530-7E94479D3B2D}"/>
              </a:ext>
            </a:extLst>
          </p:cNvPr>
          <p:cNvGrpSpPr/>
          <p:nvPr/>
        </p:nvGrpSpPr>
        <p:grpSpPr>
          <a:xfrm>
            <a:off x="696061" y="2824326"/>
            <a:ext cx="4692318" cy="3455086"/>
            <a:chOff x="696061" y="2824326"/>
            <a:chExt cx="4692318" cy="3455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D33C23-DC16-4609-8083-C0C3711F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369822">
              <a:off x="696061" y="2824326"/>
              <a:ext cx="4692318" cy="345508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536474-934B-432C-843C-ED30D1AD6351}"/>
                </a:ext>
              </a:extLst>
            </p:cNvPr>
            <p:cNvSpPr txBox="1"/>
            <p:nvPr/>
          </p:nvSpPr>
          <p:spPr>
            <a:xfrm>
              <a:off x="832441" y="5668082"/>
              <a:ext cx="2679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Millennials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285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Disrespectful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F092C9-4D7F-4147-A76B-A081646C50B7}"/>
              </a:ext>
            </a:extLst>
          </p:cNvPr>
          <p:cNvSpPr txBox="1"/>
          <p:nvPr/>
        </p:nvSpPr>
        <p:spPr>
          <a:xfrm>
            <a:off x="619328" y="1327934"/>
            <a:ext cx="285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Hypocritical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C499CF-6E7A-470F-9A82-E121F1E614C7}"/>
              </a:ext>
            </a:extLst>
          </p:cNvPr>
          <p:cNvSpPr txBox="1"/>
          <p:nvPr/>
        </p:nvSpPr>
        <p:spPr>
          <a:xfrm>
            <a:off x="771728" y="1859599"/>
            <a:ext cx="285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C32514-8126-4433-B25A-C34092988403}"/>
              </a:ext>
            </a:extLst>
          </p:cNvPr>
          <p:cNvSpPr txBox="1"/>
          <p:nvPr/>
        </p:nvSpPr>
        <p:spPr>
          <a:xfrm>
            <a:off x="924128" y="2391264"/>
            <a:ext cx="285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Oppressive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84A9A3-2BD0-4723-8773-D948B461FF71}"/>
              </a:ext>
            </a:extLst>
          </p:cNvPr>
          <p:cNvGrpSpPr/>
          <p:nvPr/>
        </p:nvGrpSpPr>
        <p:grpSpPr>
          <a:xfrm>
            <a:off x="3531227" y="881168"/>
            <a:ext cx="3457575" cy="2707391"/>
            <a:chOff x="3531227" y="881168"/>
            <a:chExt cx="3457575" cy="270739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092D4B4-DDD8-4533-9EE8-A0B4544B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328425">
              <a:off x="3531227" y="995377"/>
              <a:ext cx="3457575" cy="259318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D6794-E670-4E4E-875C-8AB3879460BD}"/>
                </a:ext>
              </a:extLst>
            </p:cNvPr>
            <p:cNvSpPr txBox="1"/>
            <p:nvPr/>
          </p:nvSpPr>
          <p:spPr>
            <a:xfrm>
              <a:off x="3585590" y="881168"/>
              <a:ext cx="2380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</a:rPr>
                <a:t>Generation X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F0739D-E8C8-4949-AD8B-4BCD809040AB}"/>
              </a:ext>
            </a:extLst>
          </p:cNvPr>
          <p:cNvGrpSpPr/>
          <p:nvPr/>
        </p:nvGrpSpPr>
        <p:grpSpPr>
          <a:xfrm>
            <a:off x="4110585" y="1696005"/>
            <a:ext cx="4465087" cy="3583309"/>
            <a:chOff x="4110585" y="1696005"/>
            <a:chExt cx="4465087" cy="35833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FCA1AC-A0EF-48E1-A3E7-C70704988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r="6245" b="1281"/>
            <a:stretch/>
          </p:blipFill>
          <p:spPr>
            <a:xfrm>
              <a:off x="4110585" y="1696005"/>
              <a:ext cx="4465087" cy="352609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FB1E60-6113-4C59-8CC9-BDF704EE8AD8}"/>
                </a:ext>
              </a:extLst>
            </p:cNvPr>
            <p:cNvSpPr txBox="1"/>
            <p:nvPr/>
          </p:nvSpPr>
          <p:spPr>
            <a:xfrm>
              <a:off x="5777869" y="4694539"/>
              <a:ext cx="2610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1"/>
                  </a:solidFill>
                </a:rPr>
                <a:t>Baby Boomers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1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668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Merrihew Standard Version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man continues reject constructive correction, some day it will cave in all around him.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0043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1313504"/>
            <a:ext cx="4615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who reigns but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no responsibility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7A48C-0F52-4D01-824F-C4CBE661FFA4}"/>
              </a:ext>
            </a:extLst>
          </p:cNvPr>
          <p:cNvSpPr txBox="1"/>
          <p:nvPr/>
        </p:nvSpPr>
        <p:spPr>
          <a:xfrm>
            <a:off x="463819" y="2326004"/>
            <a:ext cx="4632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who eats but</a:t>
            </a:r>
          </a:p>
          <a:p>
            <a:pPr algn="r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 earned it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D6C3A-621C-44FF-9A23-F20EB83434C4}"/>
              </a:ext>
            </a:extLst>
          </p:cNvPr>
          <p:cNvSpPr txBox="1"/>
          <p:nvPr/>
        </p:nvSpPr>
        <p:spPr>
          <a:xfrm>
            <a:off x="463820" y="3329690"/>
            <a:ext cx="4618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who is wed but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winsome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B76D4-9B64-41FD-91D2-9E66E9A0659C}"/>
              </a:ext>
            </a:extLst>
          </p:cNvPr>
          <p:cNvSpPr txBox="1"/>
          <p:nvPr/>
        </p:nvSpPr>
        <p:spPr>
          <a:xfrm>
            <a:off x="460711" y="4323140"/>
            <a:ext cx="4621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who is advanced but isn’t accomplished 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6F05647-684D-47E1-B2C7-181B892E702C}"/>
              </a:ext>
            </a:extLst>
          </p:cNvPr>
          <p:cNvSpPr/>
          <p:nvPr/>
        </p:nvSpPr>
        <p:spPr>
          <a:xfrm>
            <a:off x="5096594" y="1380698"/>
            <a:ext cx="713658" cy="4264452"/>
          </a:xfrm>
          <a:custGeom>
            <a:avLst/>
            <a:gdLst>
              <a:gd name="connsiteX0" fmla="*/ 0 w 910507"/>
              <a:gd name="connsiteY0" fmla="*/ 0 h 4264452"/>
              <a:gd name="connsiteX1" fmla="*/ 455254 w 910507"/>
              <a:gd name="connsiteY1" fmla="*/ 75873 h 4264452"/>
              <a:gd name="connsiteX2" fmla="*/ 455254 w 910507"/>
              <a:gd name="connsiteY2" fmla="*/ 2056353 h 4264452"/>
              <a:gd name="connsiteX3" fmla="*/ 910508 w 910507"/>
              <a:gd name="connsiteY3" fmla="*/ 2132226 h 4264452"/>
              <a:gd name="connsiteX4" fmla="*/ 455254 w 910507"/>
              <a:gd name="connsiteY4" fmla="*/ 2208099 h 4264452"/>
              <a:gd name="connsiteX5" fmla="*/ 455254 w 910507"/>
              <a:gd name="connsiteY5" fmla="*/ 4188579 h 4264452"/>
              <a:gd name="connsiteX6" fmla="*/ 0 w 910507"/>
              <a:gd name="connsiteY6" fmla="*/ 4264452 h 4264452"/>
              <a:gd name="connsiteX7" fmla="*/ 0 w 910507"/>
              <a:gd name="connsiteY7" fmla="*/ 0 h 4264452"/>
              <a:gd name="connsiteX0" fmla="*/ 0 w 910507"/>
              <a:gd name="connsiteY0" fmla="*/ 0 h 4264452"/>
              <a:gd name="connsiteX1" fmla="*/ 455254 w 910507"/>
              <a:gd name="connsiteY1" fmla="*/ 75873 h 4264452"/>
              <a:gd name="connsiteX2" fmla="*/ 455254 w 910507"/>
              <a:gd name="connsiteY2" fmla="*/ 2056353 h 4264452"/>
              <a:gd name="connsiteX3" fmla="*/ 910508 w 910507"/>
              <a:gd name="connsiteY3" fmla="*/ 2132226 h 4264452"/>
              <a:gd name="connsiteX4" fmla="*/ 455254 w 910507"/>
              <a:gd name="connsiteY4" fmla="*/ 2208099 h 4264452"/>
              <a:gd name="connsiteX5" fmla="*/ 455254 w 910507"/>
              <a:gd name="connsiteY5" fmla="*/ 4188579 h 4264452"/>
              <a:gd name="connsiteX6" fmla="*/ 0 w 910507"/>
              <a:gd name="connsiteY6" fmla="*/ 4264452 h 4264452"/>
              <a:gd name="connsiteX0" fmla="*/ 0 w 910508"/>
              <a:gd name="connsiteY0" fmla="*/ 0 h 4264452"/>
              <a:gd name="connsiteX1" fmla="*/ 455254 w 910508"/>
              <a:gd name="connsiteY1" fmla="*/ 75873 h 4264452"/>
              <a:gd name="connsiteX2" fmla="*/ 455254 w 910508"/>
              <a:gd name="connsiteY2" fmla="*/ 2056353 h 4264452"/>
              <a:gd name="connsiteX3" fmla="*/ 910508 w 910508"/>
              <a:gd name="connsiteY3" fmla="*/ 2132226 h 4264452"/>
              <a:gd name="connsiteX4" fmla="*/ 455254 w 910508"/>
              <a:gd name="connsiteY4" fmla="*/ 2208099 h 4264452"/>
              <a:gd name="connsiteX5" fmla="*/ 455254 w 910508"/>
              <a:gd name="connsiteY5" fmla="*/ 4188579 h 4264452"/>
              <a:gd name="connsiteX6" fmla="*/ 0 w 910508"/>
              <a:gd name="connsiteY6" fmla="*/ 4264452 h 4264452"/>
              <a:gd name="connsiteX7" fmla="*/ 0 w 910508"/>
              <a:gd name="connsiteY7" fmla="*/ 0 h 4264452"/>
              <a:gd name="connsiteX0" fmla="*/ 0 w 910508"/>
              <a:gd name="connsiteY0" fmla="*/ 0 h 4264452"/>
              <a:gd name="connsiteX1" fmla="*/ 455254 w 910508"/>
              <a:gd name="connsiteY1" fmla="*/ 75873 h 4264452"/>
              <a:gd name="connsiteX2" fmla="*/ 455254 w 910508"/>
              <a:gd name="connsiteY2" fmla="*/ 2056353 h 4264452"/>
              <a:gd name="connsiteX3" fmla="*/ 713658 w 910508"/>
              <a:gd name="connsiteY3" fmla="*/ 2138576 h 4264452"/>
              <a:gd name="connsiteX4" fmla="*/ 455254 w 910508"/>
              <a:gd name="connsiteY4" fmla="*/ 2208099 h 4264452"/>
              <a:gd name="connsiteX5" fmla="*/ 455254 w 910508"/>
              <a:gd name="connsiteY5" fmla="*/ 4188579 h 4264452"/>
              <a:gd name="connsiteX6" fmla="*/ 0 w 910508"/>
              <a:gd name="connsiteY6" fmla="*/ 4264452 h 4264452"/>
              <a:gd name="connsiteX0" fmla="*/ 0 w 713658"/>
              <a:gd name="connsiteY0" fmla="*/ 0 h 4264452"/>
              <a:gd name="connsiteX1" fmla="*/ 455254 w 713658"/>
              <a:gd name="connsiteY1" fmla="*/ 75873 h 4264452"/>
              <a:gd name="connsiteX2" fmla="*/ 455254 w 713658"/>
              <a:gd name="connsiteY2" fmla="*/ 2056353 h 4264452"/>
              <a:gd name="connsiteX3" fmla="*/ 455254 w 713658"/>
              <a:gd name="connsiteY3" fmla="*/ 2208099 h 4264452"/>
              <a:gd name="connsiteX4" fmla="*/ 455254 w 713658"/>
              <a:gd name="connsiteY4" fmla="*/ 4188579 h 4264452"/>
              <a:gd name="connsiteX5" fmla="*/ 0 w 713658"/>
              <a:gd name="connsiteY5" fmla="*/ 4264452 h 4264452"/>
              <a:gd name="connsiteX6" fmla="*/ 0 w 713658"/>
              <a:gd name="connsiteY6" fmla="*/ 0 h 4264452"/>
              <a:gd name="connsiteX0" fmla="*/ 0 w 713658"/>
              <a:gd name="connsiteY0" fmla="*/ 0 h 4264452"/>
              <a:gd name="connsiteX1" fmla="*/ 455254 w 713658"/>
              <a:gd name="connsiteY1" fmla="*/ 75873 h 4264452"/>
              <a:gd name="connsiteX2" fmla="*/ 455254 w 713658"/>
              <a:gd name="connsiteY2" fmla="*/ 2056353 h 4264452"/>
              <a:gd name="connsiteX3" fmla="*/ 713658 w 713658"/>
              <a:gd name="connsiteY3" fmla="*/ 2138576 h 4264452"/>
              <a:gd name="connsiteX4" fmla="*/ 455254 w 713658"/>
              <a:gd name="connsiteY4" fmla="*/ 2208099 h 4264452"/>
              <a:gd name="connsiteX5" fmla="*/ 455254 w 713658"/>
              <a:gd name="connsiteY5" fmla="*/ 4188579 h 4264452"/>
              <a:gd name="connsiteX6" fmla="*/ 0 w 713658"/>
              <a:gd name="connsiteY6" fmla="*/ 4264452 h 426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658" h="4264452" stroke="0" extrusionOk="0">
                <a:moveTo>
                  <a:pt x="0" y="0"/>
                </a:moveTo>
                <a:cubicBezTo>
                  <a:pt x="251430" y="0"/>
                  <a:pt x="455254" y="33969"/>
                  <a:pt x="455254" y="75873"/>
                </a:cubicBezTo>
                <a:lnTo>
                  <a:pt x="455254" y="2056353"/>
                </a:lnTo>
                <a:lnTo>
                  <a:pt x="455254" y="2208099"/>
                </a:lnTo>
                <a:lnTo>
                  <a:pt x="455254" y="4188579"/>
                </a:lnTo>
                <a:cubicBezTo>
                  <a:pt x="455254" y="4230483"/>
                  <a:pt x="251430" y="4264452"/>
                  <a:pt x="0" y="4264452"/>
                </a:cubicBezTo>
                <a:lnTo>
                  <a:pt x="0" y="0"/>
                </a:lnTo>
                <a:close/>
              </a:path>
              <a:path w="713658" h="4264452" fill="none">
                <a:moveTo>
                  <a:pt x="0" y="0"/>
                </a:moveTo>
                <a:cubicBezTo>
                  <a:pt x="251430" y="0"/>
                  <a:pt x="455254" y="33969"/>
                  <a:pt x="455254" y="75873"/>
                </a:cubicBezTo>
                <a:lnTo>
                  <a:pt x="455254" y="2056353"/>
                </a:lnTo>
                <a:cubicBezTo>
                  <a:pt x="455254" y="2098257"/>
                  <a:pt x="462228" y="2138576"/>
                  <a:pt x="713658" y="2138576"/>
                </a:cubicBezTo>
                <a:cubicBezTo>
                  <a:pt x="462228" y="2138576"/>
                  <a:pt x="455254" y="2166195"/>
                  <a:pt x="455254" y="2208099"/>
                </a:cubicBezTo>
                <a:lnTo>
                  <a:pt x="455254" y="4188579"/>
                </a:lnTo>
                <a:cubicBezTo>
                  <a:pt x="455254" y="4230483"/>
                  <a:pt x="251430" y="4264452"/>
                  <a:pt x="0" y="4264452"/>
                </a:cubicBezTo>
              </a:path>
            </a:pathLst>
          </a:custGeom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D47C8-0277-485B-908A-21077802CB29}"/>
              </a:ext>
            </a:extLst>
          </p:cNvPr>
          <p:cNvSpPr txBox="1"/>
          <p:nvPr/>
        </p:nvSpPr>
        <p:spPr>
          <a:xfrm>
            <a:off x="6197600" y="2978150"/>
            <a:ext cx="261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 of entitlement</a:t>
            </a:r>
          </a:p>
        </p:txBody>
      </p:sp>
    </p:spTree>
    <p:extLst>
      <p:ext uri="{BB962C8B-B14F-4D97-AF65-F5344CB8AC3E}">
        <p14:creationId xmlns:p14="http://schemas.microsoft.com/office/powerpoint/2010/main" val="13379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2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2314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DSC_0109">
            <a:extLst>
              <a:ext uri="{FF2B5EF4-FFF2-40B4-BE49-F238E27FC236}">
                <a16:creationId xmlns:a16="http://schemas.microsoft.com/office/drawing/2014/main" id="{D0D201B3-7787-46A5-96E4-2B2340F0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27708" r="18668" b="8360"/>
          <a:stretch>
            <a:fillRect/>
          </a:stretch>
        </p:blipFill>
        <p:spPr bwMode="auto">
          <a:xfrm>
            <a:off x="543401" y="1244998"/>
            <a:ext cx="7253923" cy="42870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6">
            <a:extLst>
              <a:ext uri="{FF2B5EF4-FFF2-40B4-BE49-F238E27FC236}">
                <a16:creationId xmlns:a16="http://schemas.microsoft.com/office/drawing/2014/main" id="{A70707E9-2D80-40F8-8D0E-1D26C40E3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111" y="3089275"/>
            <a:ext cx="2116455" cy="150018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15983-C2D5-4017-9863-0529C7708881}"/>
              </a:ext>
            </a:extLst>
          </p:cNvPr>
          <p:cNvSpPr txBox="1"/>
          <p:nvPr/>
        </p:nvSpPr>
        <p:spPr>
          <a:xfrm>
            <a:off x="2093768" y="5008418"/>
            <a:ext cx="447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badger, hyrax,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7766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E6B48-500F-4094-90C7-229C8590AF9B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better,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lizard</a:t>
            </a:r>
          </a:p>
        </p:txBody>
      </p:sp>
    </p:spTree>
    <p:extLst>
      <p:ext uri="{BB962C8B-B14F-4D97-AF65-F5344CB8AC3E}">
        <p14:creationId xmlns:p14="http://schemas.microsoft.com/office/powerpoint/2010/main" val="37575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9083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E6B48-500F-4094-90C7-229C8590AF9B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greyhound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girded loins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9484D-E353-45D1-A4EC-594D89FFAD34}"/>
              </a:ext>
            </a:extLst>
          </p:cNvPr>
          <p:cNvSpPr txBox="1"/>
          <p:nvPr/>
        </p:nvSpPr>
        <p:spPr>
          <a:xfrm>
            <a:off x="676275" y="1310000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strutting rooster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DSC_0115">
            <a:extLst>
              <a:ext uri="{FF2B5EF4-FFF2-40B4-BE49-F238E27FC236}">
                <a16:creationId xmlns:a16="http://schemas.microsoft.com/office/drawing/2014/main" id="{CB89E690-21E2-4B60-83C0-268142F2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8" y="1987970"/>
            <a:ext cx="5472283" cy="3639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21F7E-779F-47FE-BFAA-E55F598A8FA3}"/>
              </a:ext>
            </a:extLst>
          </p:cNvPr>
          <p:cNvSpPr txBox="1"/>
          <p:nvPr/>
        </p:nvSpPr>
        <p:spPr>
          <a:xfrm>
            <a:off x="3730336" y="5138305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Ibex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675A279-A359-44F5-BD84-EC670579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6" y="1440172"/>
            <a:ext cx="4610100" cy="38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3D232-39B7-47D7-BEB8-7316F7C119C7}"/>
              </a:ext>
            </a:extLst>
          </p:cNvPr>
          <p:cNvSpPr txBox="1"/>
          <p:nvPr/>
        </p:nvSpPr>
        <p:spPr>
          <a:xfrm>
            <a:off x="3889218" y="1602387"/>
            <a:ext cx="163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Sloughi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9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8601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E6B48-500F-4094-90C7-229C8590AF9B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churning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wringing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same Hebrew word,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25689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865CA-0F4B-4623-AC8D-C3CB7D64450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41902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5:45b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makes His sun rise on the evil and on the good, and sends rain on the just and on the unjust.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3334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865CA-0F4B-4623-AC8D-C3CB7D64450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6612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vision, the people perish: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839938"/>
            <a:ext cx="7995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there is ignorance of God, crime runs wild; but what a wonderful thing it is for a nation to know and keep his laws.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5903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865CA-0F4B-4623-AC8D-C3CB7D64450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20669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man pampers his servant from youth, he will bring grief in the end.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58303" y="1839938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Living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Pamper a servant from childhood, and he will expect you to treat him as a son!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3F23B-7937-48EB-9326-80B921C4F890}"/>
              </a:ext>
            </a:extLst>
          </p:cNvPr>
          <p:cNvSpPr txBox="1"/>
          <p:nvPr/>
        </p:nvSpPr>
        <p:spPr>
          <a:xfrm>
            <a:off x="466928" y="3842509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give your servants everything they want from childhood on, some day they will take over everything you 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D5896-E617-42C6-94EF-E8A331341F52}"/>
              </a:ext>
            </a:extLst>
          </p:cNvPr>
          <p:cNvSpPr txBox="1"/>
          <p:nvPr/>
        </p:nvSpPr>
        <p:spPr>
          <a:xfrm>
            <a:off x="469802" y="2830471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servant pampered from childhood will become a rebel.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7CFC-392F-4BD2-B44F-37B60840576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11750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09098-1590-4E21-B2D8-24DA999E769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29-30</a:t>
            </a:r>
          </a:p>
        </p:txBody>
      </p:sp>
    </p:spTree>
    <p:extLst>
      <p:ext uri="{BB962C8B-B14F-4D97-AF65-F5344CB8AC3E}">
        <p14:creationId xmlns:p14="http://schemas.microsoft.com/office/powerpoint/2010/main" val="32764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73B28B8-E34A-4E3E-83D0-535FDF613961}" vid="{B8E2D360-5C2B-464E-B66A-AF8D0F7F8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571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Milkshake</vt:lpstr>
      <vt:lpstr>Calibri</vt:lpstr>
      <vt:lpstr>Zingbats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6</cp:revision>
  <dcterms:created xsi:type="dcterms:W3CDTF">2018-10-15T17:41:11Z</dcterms:created>
  <dcterms:modified xsi:type="dcterms:W3CDTF">2018-10-24T22:26:24Z</dcterms:modified>
</cp:coreProperties>
</file>