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81" r:id="rId4"/>
    <p:sldId id="282" r:id="rId5"/>
    <p:sldId id="283" r:id="rId6"/>
    <p:sldId id="259" r:id="rId7"/>
    <p:sldId id="260" r:id="rId8"/>
    <p:sldId id="284" r:id="rId9"/>
    <p:sldId id="285" r:id="rId10"/>
    <p:sldId id="263" r:id="rId11"/>
    <p:sldId id="264" r:id="rId12"/>
    <p:sldId id="278" r:id="rId13"/>
    <p:sldId id="279" r:id="rId14"/>
    <p:sldId id="280" r:id="rId15"/>
    <p:sldId id="267" r:id="rId16"/>
    <p:sldId id="262" r:id="rId17"/>
    <p:sldId id="268" r:id="rId18"/>
    <p:sldId id="269" r:id="rId19"/>
    <p:sldId id="286" r:id="rId20"/>
    <p:sldId id="287" r:id="rId21"/>
    <p:sldId id="288" r:id="rId22"/>
    <p:sldId id="28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lkshake" panose="02000505000000020003" pitchFamily="2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55091-41B8-4477-A09D-291BC388FEE0}" v="297" dt="2018-10-17T17:42:53.272"/>
    <p1510:client id="{D52C6361-A487-4E4C-8DA0-6FAC8ACB98B6}" v="161" dt="2018-10-17T22:15:2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2" d="100"/>
          <a:sy n="92" d="100"/>
        </p:scale>
        <p:origin x="99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D52C6361-A487-4E4C-8DA0-6FAC8ACB98B6}"/>
    <pc:docChg chg="custSel addSld delSld modSld sldOrd">
      <pc:chgData name="Ken Merrihew" userId="bcb7a1e886d99f07" providerId="LiveId" clId="{D52C6361-A487-4E4C-8DA0-6FAC8ACB98B6}" dt="2018-10-17T22:15:23.417" v="611" actId="207"/>
      <pc:docMkLst>
        <pc:docMk/>
      </pc:docMkLst>
      <pc:sldChg chg="modSp">
        <pc:chgData name="Ken Merrihew" userId="bcb7a1e886d99f07" providerId="LiveId" clId="{D52C6361-A487-4E4C-8DA0-6FAC8ACB98B6}" dt="2018-10-17T17:47:32.963" v="1" actId="20577"/>
        <pc:sldMkLst>
          <pc:docMk/>
          <pc:sldMk cId="3186382907" sldId="256"/>
        </pc:sldMkLst>
        <pc:spChg chg="mod">
          <ac:chgData name="Ken Merrihew" userId="bcb7a1e886d99f07" providerId="LiveId" clId="{D52C6361-A487-4E4C-8DA0-6FAC8ACB98B6}" dt="2018-10-17T17:47:32.963" v="1" actId="20577"/>
          <ac:spMkLst>
            <pc:docMk/>
            <pc:sldMk cId="3186382907" sldId="256"/>
            <ac:spMk id="3" creationId="{4FAA5293-FD01-45B2-AFAF-097F0D3A2FAD}"/>
          </ac:spMkLst>
        </pc:spChg>
      </pc:sldChg>
      <pc:sldChg chg="addSp delSp modTransition modAnim">
        <pc:chgData name="Ken Merrihew" userId="bcb7a1e886d99f07" providerId="LiveId" clId="{D52C6361-A487-4E4C-8DA0-6FAC8ACB98B6}" dt="2018-10-17T21:07:28.829" v="447"/>
        <pc:sldMkLst>
          <pc:docMk/>
          <pc:sldMk cId="29345304" sldId="259"/>
        </pc:sldMkLst>
        <pc:spChg chg="del">
          <ac:chgData name="Ken Merrihew" userId="bcb7a1e886d99f07" providerId="LiveId" clId="{D52C6361-A487-4E4C-8DA0-6FAC8ACB98B6}" dt="2018-10-17T17:48:12.595" v="10" actId="478"/>
          <ac:spMkLst>
            <pc:docMk/>
            <pc:sldMk cId="29345304" sldId="259"/>
            <ac:spMk id="6" creationId="{BC752831-6C84-4EE0-8B20-8B3DB42D82E2}"/>
          </ac:spMkLst>
        </pc:spChg>
        <pc:spChg chg="add">
          <ac:chgData name="Ken Merrihew" userId="bcb7a1e886d99f07" providerId="LiveId" clId="{D52C6361-A487-4E4C-8DA0-6FAC8ACB98B6}" dt="2018-10-17T17:48:13.271" v="11"/>
          <ac:spMkLst>
            <pc:docMk/>
            <pc:sldMk cId="29345304" sldId="259"/>
            <ac:spMk id="7" creationId="{9A67F6DF-0C6B-4BE6-98F2-20CF28DD0344}"/>
          </ac:spMkLst>
        </pc:spChg>
      </pc:sldChg>
      <pc:sldChg chg="addSp delSp">
        <pc:chgData name="Ken Merrihew" userId="bcb7a1e886d99f07" providerId="LiveId" clId="{D52C6361-A487-4E4C-8DA0-6FAC8ACB98B6}" dt="2018-10-17T17:48:16.754" v="13"/>
        <pc:sldMkLst>
          <pc:docMk/>
          <pc:sldMk cId="706016980" sldId="260"/>
        </pc:sldMkLst>
        <pc:spChg chg="add">
          <ac:chgData name="Ken Merrihew" userId="bcb7a1e886d99f07" providerId="LiveId" clId="{D52C6361-A487-4E4C-8DA0-6FAC8ACB98B6}" dt="2018-10-17T17:48:16.754" v="13"/>
          <ac:spMkLst>
            <pc:docMk/>
            <pc:sldMk cId="706016980" sldId="260"/>
            <ac:spMk id="3" creationId="{4B20C6C5-9DC7-4174-849B-B8B3DE13EF81}"/>
          </ac:spMkLst>
        </pc:spChg>
        <pc:spChg chg="del">
          <ac:chgData name="Ken Merrihew" userId="bcb7a1e886d99f07" providerId="LiveId" clId="{D52C6361-A487-4E4C-8DA0-6FAC8ACB98B6}" dt="2018-10-17T17:48:16.252" v="12" actId="478"/>
          <ac:spMkLst>
            <pc:docMk/>
            <pc:sldMk cId="706016980" sldId="260"/>
            <ac:spMk id="5" creationId="{70CDD8E3-C980-4079-A954-7A8981B87DD1}"/>
          </ac:spMkLst>
        </pc:spChg>
      </pc:sldChg>
      <pc:sldChg chg="addSp delSp modSp modTransition delAnim modAnim">
        <pc:chgData name="Ken Merrihew" userId="bcb7a1e886d99f07" providerId="LiveId" clId="{D52C6361-A487-4E4C-8DA0-6FAC8ACB98B6}" dt="2018-10-17T21:07:02.272" v="444"/>
        <pc:sldMkLst>
          <pc:docMk/>
          <pc:sldMk cId="951987007" sldId="261"/>
        </pc:sldMkLst>
        <pc:spChg chg="del">
          <ac:chgData name="Ken Merrihew" userId="bcb7a1e886d99f07" providerId="LiveId" clId="{D52C6361-A487-4E4C-8DA0-6FAC8ACB98B6}" dt="2018-10-17T18:50:52.096" v="43" actId="478"/>
          <ac:spMkLst>
            <pc:docMk/>
            <pc:sldMk cId="951987007" sldId="261"/>
            <ac:spMk id="2" creationId="{4CF397CA-92F4-43F7-926D-A3F6965B9D12}"/>
          </ac:spMkLst>
        </pc:spChg>
        <pc:spChg chg="mod">
          <ac:chgData name="Ken Merrihew" userId="bcb7a1e886d99f07" providerId="LiveId" clId="{D52C6361-A487-4E4C-8DA0-6FAC8ACB98B6}" dt="2018-10-17T18:52:22.963" v="58"/>
          <ac:spMkLst>
            <pc:docMk/>
            <pc:sldMk cId="951987007" sldId="261"/>
            <ac:spMk id="3" creationId="{F624012A-3AA0-4F51-A3A1-B8F6522EA189}"/>
          </ac:spMkLst>
        </pc:spChg>
        <pc:spChg chg="add mod">
          <ac:chgData name="Ken Merrihew" userId="bcb7a1e886d99f07" providerId="LiveId" clId="{D52C6361-A487-4E4C-8DA0-6FAC8ACB98B6}" dt="2018-10-17T18:53:11.428" v="173" actId="20577"/>
          <ac:spMkLst>
            <pc:docMk/>
            <pc:sldMk cId="951987007" sldId="261"/>
            <ac:spMk id="4" creationId="{7AD288E9-B8BE-4454-B7D9-F44D3BCB9358}"/>
          </ac:spMkLst>
        </pc:spChg>
        <pc:spChg chg="mod">
          <ac:chgData name="Ken Merrihew" userId="bcb7a1e886d99f07" providerId="LiveId" clId="{D52C6361-A487-4E4C-8DA0-6FAC8ACB98B6}" dt="2018-10-17T17:47:41.812" v="3" actId="20577"/>
          <ac:spMkLst>
            <pc:docMk/>
            <pc:sldMk cId="951987007" sldId="261"/>
            <ac:spMk id="6" creationId="{BC752831-6C84-4EE0-8B20-8B3DB42D82E2}"/>
          </ac:spMkLst>
        </pc:spChg>
        <pc:spChg chg="del">
          <ac:chgData name="Ken Merrihew" userId="bcb7a1e886d99f07" providerId="LiveId" clId="{D52C6361-A487-4E4C-8DA0-6FAC8ACB98B6}" dt="2018-10-17T18:50:54.316" v="44" actId="478"/>
          <ac:spMkLst>
            <pc:docMk/>
            <pc:sldMk cId="951987007" sldId="261"/>
            <ac:spMk id="8" creationId="{A2F93CE4-505C-435F-9612-E259A4931CFF}"/>
          </ac:spMkLst>
        </pc:spChg>
        <pc:spChg chg="del">
          <ac:chgData name="Ken Merrihew" userId="bcb7a1e886d99f07" providerId="LiveId" clId="{D52C6361-A487-4E4C-8DA0-6FAC8ACB98B6}" dt="2018-10-17T18:50:52.096" v="43" actId="478"/>
          <ac:spMkLst>
            <pc:docMk/>
            <pc:sldMk cId="951987007" sldId="261"/>
            <ac:spMk id="10" creationId="{4AFA8B1A-5ED2-4940-9CE6-5CA8B2FECEF3}"/>
          </ac:spMkLst>
        </pc:spChg>
        <pc:spChg chg="del">
          <ac:chgData name="Ken Merrihew" userId="bcb7a1e886d99f07" providerId="LiveId" clId="{D52C6361-A487-4E4C-8DA0-6FAC8ACB98B6}" dt="2018-10-17T18:50:52.096" v="43" actId="478"/>
          <ac:spMkLst>
            <pc:docMk/>
            <pc:sldMk cId="951987007" sldId="261"/>
            <ac:spMk id="11" creationId="{A02863FC-F5B1-442C-8C93-CDC2616AD3DC}"/>
          </ac:spMkLst>
        </pc:spChg>
      </pc:sldChg>
      <pc:sldChg chg="addSp delSp">
        <pc:chgData name="Ken Merrihew" userId="bcb7a1e886d99f07" providerId="LiveId" clId="{D52C6361-A487-4E4C-8DA0-6FAC8ACB98B6}" dt="2018-10-17T17:48:47.475" v="27"/>
        <pc:sldMkLst>
          <pc:docMk/>
          <pc:sldMk cId="1144856093" sldId="262"/>
        </pc:sldMkLst>
        <pc:spChg chg="add">
          <ac:chgData name="Ken Merrihew" userId="bcb7a1e886d99f07" providerId="LiveId" clId="{D52C6361-A487-4E4C-8DA0-6FAC8ACB98B6}" dt="2018-10-17T17:48:47.475" v="27"/>
          <ac:spMkLst>
            <pc:docMk/>
            <pc:sldMk cId="1144856093" sldId="262"/>
            <ac:spMk id="3" creationId="{CE7B78AB-8583-4D2D-B665-94E24F441909}"/>
          </ac:spMkLst>
        </pc:spChg>
        <pc:spChg chg="del">
          <ac:chgData name="Ken Merrihew" userId="bcb7a1e886d99f07" providerId="LiveId" clId="{D52C6361-A487-4E4C-8DA0-6FAC8ACB98B6}" dt="2018-10-17T17:48:46.947" v="26" actId="478"/>
          <ac:spMkLst>
            <pc:docMk/>
            <pc:sldMk cId="1144856093" sldId="262"/>
            <ac:spMk id="5" creationId="{70CDD8E3-C980-4079-A954-7A8981B87DD1}"/>
          </ac:spMkLst>
        </pc:spChg>
      </pc:sldChg>
      <pc:sldChg chg="addSp delSp">
        <pc:chgData name="Ken Merrihew" userId="bcb7a1e886d99f07" providerId="LiveId" clId="{D52C6361-A487-4E4C-8DA0-6FAC8ACB98B6}" dt="2018-10-17T17:48:23.765" v="15"/>
        <pc:sldMkLst>
          <pc:docMk/>
          <pc:sldMk cId="3918884047" sldId="263"/>
        </pc:sldMkLst>
        <pc:spChg chg="del">
          <ac:chgData name="Ken Merrihew" userId="bcb7a1e886d99f07" providerId="LiveId" clId="{D52C6361-A487-4E4C-8DA0-6FAC8ACB98B6}" dt="2018-10-17T17:48:23.274" v="14" actId="478"/>
          <ac:spMkLst>
            <pc:docMk/>
            <pc:sldMk cId="3918884047" sldId="263"/>
            <ac:spMk id="6" creationId="{BC752831-6C84-4EE0-8B20-8B3DB42D82E2}"/>
          </ac:spMkLst>
        </pc:spChg>
        <pc:spChg chg="add">
          <ac:chgData name="Ken Merrihew" userId="bcb7a1e886d99f07" providerId="LiveId" clId="{D52C6361-A487-4E4C-8DA0-6FAC8ACB98B6}" dt="2018-10-17T17:48:23.765" v="15"/>
          <ac:spMkLst>
            <pc:docMk/>
            <pc:sldMk cId="3918884047" sldId="263"/>
            <ac:spMk id="7" creationId="{FFC79729-AF31-48C4-86E6-1CD71D7062EE}"/>
          </ac:spMkLst>
        </pc:spChg>
      </pc:sldChg>
      <pc:sldChg chg="addSp delSp">
        <pc:chgData name="Ken Merrihew" userId="bcb7a1e886d99f07" providerId="LiveId" clId="{D52C6361-A487-4E4C-8DA0-6FAC8ACB98B6}" dt="2018-10-17T17:48:26.887" v="17"/>
        <pc:sldMkLst>
          <pc:docMk/>
          <pc:sldMk cId="2016277467" sldId="264"/>
        </pc:sldMkLst>
        <pc:spChg chg="add">
          <ac:chgData name="Ken Merrihew" userId="bcb7a1e886d99f07" providerId="LiveId" clId="{D52C6361-A487-4E4C-8DA0-6FAC8ACB98B6}" dt="2018-10-17T17:48:26.887" v="17"/>
          <ac:spMkLst>
            <pc:docMk/>
            <pc:sldMk cId="2016277467" sldId="264"/>
            <ac:spMk id="3" creationId="{7FCBA0DD-4FA4-476C-8EB5-F81427110732}"/>
          </ac:spMkLst>
        </pc:spChg>
        <pc:spChg chg="del">
          <ac:chgData name="Ken Merrihew" userId="bcb7a1e886d99f07" providerId="LiveId" clId="{D52C6361-A487-4E4C-8DA0-6FAC8ACB98B6}" dt="2018-10-17T17:48:26.428" v="16" actId="478"/>
          <ac:spMkLst>
            <pc:docMk/>
            <pc:sldMk cId="2016277467" sldId="264"/>
            <ac:spMk id="5" creationId="{70CDD8E3-C980-4079-A954-7A8981B87DD1}"/>
          </ac:spMkLst>
        </pc:spChg>
      </pc:sldChg>
      <pc:sldChg chg="addSp delSp modSp">
        <pc:chgData name="Ken Merrihew" userId="bcb7a1e886d99f07" providerId="LiveId" clId="{D52C6361-A487-4E4C-8DA0-6FAC8ACB98B6}" dt="2018-10-17T21:13:40.705" v="481" actId="313"/>
        <pc:sldMkLst>
          <pc:docMk/>
          <pc:sldMk cId="1885253142" sldId="267"/>
        </pc:sldMkLst>
        <pc:spChg chg="mod">
          <ac:chgData name="Ken Merrihew" userId="bcb7a1e886d99f07" providerId="LiveId" clId="{D52C6361-A487-4E4C-8DA0-6FAC8ACB98B6}" dt="2018-10-17T21:13:40.705" v="481" actId="313"/>
          <ac:spMkLst>
            <pc:docMk/>
            <pc:sldMk cId="1885253142" sldId="267"/>
            <ac:spMk id="4" creationId="{B1A47610-55F1-400A-BDE2-608E7497DEDA}"/>
          </ac:spMkLst>
        </pc:spChg>
        <pc:spChg chg="add">
          <ac:chgData name="Ken Merrihew" userId="bcb7a1e886d99f07" providerId="LiveId" clId="{D52C6361-A487-4E4C-8DA0-6FAC8ACB98B6}" dt="2018-10-17T17:48:44.054" v="25"/>
          <ac:spMkLst>
            <pc:docMk/>
            <pc:sldMk cId="1885253142" sldId="267"/>
            <ac:spMk id="5" creationId="{1F9F5916-5386-4B4C-A809-E3F0EB56E099}"/>
          </ac:spMkLst>
        </pc:spChg>
        <pc:spChg chg="del">
          <ac:chgData name="Ken Merrihew" userId="bcb7a1e886d99f07" providerId="LiveId" clId="{D52C6361-A487-4E4C-8DA0-6FAC8ACB98B6}" dt="2018-10-17T17:48:43.538" v="24" actId="478"/>
          <ac:spMkLst>
            <pc:docMk/>
            <pc:sldMk cId="1885253142" sldId="267"/>
            <ac:spMk id="6" creationId="{BC752831-6C84-4EE0-8B20-8B3DB42D82E2}"/>
          </ac:spMkLst>
        </pc:spChg>
      </pc:sldChg>
      <pc:sldChg chg="addSp delSp modSp delAnim modAnim">
        <pc:chgData name="Ken Merrihew" userId="bcb7a1e886d99f07" providerId="LiveId" clId="{D52C6361-A487-4E4C-8DA0-6FAC8ACB98B6}" dt="2018-10-17T20:50:40.183" v="443"/>
        <pc:sldMkLst>
          <pc:docMk/>
          <pc:sldMk cId="1230742898" sldId="268"/>
        </pc:sldMkLst>
        <pc:spChg chg="del">
          <ac:chgData name="Ken Merrihew" userId="bcb7a1e886d99f07" providerId="LiveId" clId="{D52C6361-A487-4E4C-8DA0-6FAC8ACB98B6}" dt="2018-10-17T20:48:30.967" v="347" actId="478"/>
          <ac:spMkLst>
            <pc:docMk/>
            <pc:sldMk cId="1230742898" sldId="268"/>
            <ac:spMk id="3" creationId="{F624012A-3AA0-4F51-A3A1-B8F6522EA189}"/>
          </ac:spMkLst>
        </pc:spChg>
        <pc:spChg chg="add">
          <ac:chgData name="Ken Merrihew" userId="bcb7a1e886d99f07" providerId="LiveId" clId="{D52C6361-A487-4E4C-8DA0-6FAC8ACB98B6}" dt="2018-10-17T17:48:52.425" v="29"/>
          <ac:spMkLst>
            <pc:docMk/>
            <pc:sldMk cId="1230742898" sldId="268"/>
            <ac:spMk id="4" creationId="{30426067-F2D4-4B05-AAAF-3938B9236101}"/>
          </ac:spMkLst>
        </pc:spChg>
        <pc:spChg chg="del">
          <ac:chgData name="Ken Merrihew" userId="bcb7a1e886d99f07" providerId="LiveId" clId="{D52C6361-A487-4E4C-8DA0-6FAC8ACB98B6}" dt="2018-10-17T17:48:51.900" v="28" actId="478"/>
          <ac:spMkLst>
            <pc:docMk/>
            <pc:sldMk cId="1230742898" sldId="268"/>
            <ac:spMk id="6" creationId="{BC752831-6C84-4EE0-8B20-8B3DB42D82E2}"/>
          </ac:spMkLst>
        </pc:spChg>
        <pc:picChg chg="add mod ord">
          <ac:chgData name="Ken Merrihew" userId="bcb7a1e886d99f07" providerId="LiveId" clId="{D52C6361-A487-4E4C-8DA0-6FAC8ACB98B6}" dt="2018-10-17T20:50:23.091" v="407" actId="1035"/>
          <ac:picMkLst>
            <pc:docMk/>
            <pc:sldMk cId="1230742898" sldId="268"/>
            <ac:picMk id="1026" creationId="{18877D84-DB3F-4A37-997E-CADE10767790}"/>
          </ac:picMkLst>
        </pc:picChg>
        <pc:picChg chg="add mod">
          <ac:chgData name="Ken Merrihew" userId="bcb7a1e886d99f07" providerId="LiveId" clId="{D52C6361-A487-4E4C-8DA0-6FAC8ACB98B6}" dt="2018-10-17T20:50:30.792" v="441" actId="1037"/>
          <ac:picMkLst>
            <pc:docMk/>
            <pc:sldMk cId="1230742898" sldId="268"/>
            <ac:picMk id="1028" creationId="{233E4DA9-043A-44FF-B005-81E9538B6218}"/>
          </ac:picMkLst>
        </pc:picChg>
      </pc:sldChg>
      <pc:sldChg chg="addSp delSp">
        <pc:chgData name="Ken Merrihew" userId="bcb7a1e886d99f07" providerId="LiveId" clId="{D52C6361-A487-4E4C-8DA0-6FAC8ACB98B6}" dt="2018-10-17T17:48:56.295" v="31"/>
        <pc:sldMkLst>
          <pc:docMk/>
          <pc:sldMk cId="897592245" sldId="269"/>
        </pc:sldMkLst>
        <pc:spChg chg="add">
          <ac:chgData name="Ken Merrihew" userId="bcb7a1e886d99f07" providerId="LiveId" clId="{D52C6361-A487-4E4C-8DA0-6FAC8ACB98B6}" dt="2018-10-17T17:48:56.295" v="31"/>
          <ac:spMkLst>
            <pc:docMk/>
            <pc:sldMk cId="897592245" sldId="269"/>
            <ac:spMk id="3" creationId="{BA42AB63-ABC6-4280-AE39-7C1CE9142703}"/>
          </ac:spMkLst>
        </pc:spChg>
        <pc:spChg chg="del">
          <ac:chgData name="Ken Merrihew" userId="bcb7a1e886d99f07" providerId="LiveId" clId="{D52C6361-A487-4E4C-8DA0-6FAC8ACB98B6}" dt="2018-10-17T17:48:55.775" v="30" actId="478"/>
          <ac:spMkLst>
            <pc:docMk/>
            <pc:sldMk cId="897592245" sldId="269"/>
            <ac:spMk id="5" creationId="{70CDD8E3-C980-4079-A954-7A8981B87DD1}"/>
          </ac:spMkLst>
        </pc:spChg>
      </pc:sldChg>
      <pc:sldChg chg="addSp delSp modSp">
        <pc:chgData name="Ken Merrihew" userId="bcb7a1e886d99f07" providerId="LiveId" clId="{D52C6361-A487-4E4C-8DA0-6FAC8ACB98B6}" dt="2018-10-17T21:20:42.175" v="490" actId="1037"/>
        <pc:sldMkLst>
          <pc:docMk/>
          <pc:sldMk cId="1828053472" sldId="270"/>
        </pc:sldMkLst>
        <pc:spChg chg="del">
          <ac:chgData name="Ken Merrihew" userId="bcb7a1e886d99f07" providerId="LiveId" clId="{D52C6361-A487-4E4C-8DA0-6FAC8ACB98B6}" dt="2018-10-17T17:49:00.047" v="32" actId="478"/>
          <ac:spMkLst>
            <pc:docMk/>
            <pc:sldMk cId="1828053472" sldId="270"/>
            <ac:spMk id="6" creationId="{BC752831-6C84-4EE0-8B20-8B3DB42D82E2}"/>
          </ac:spMkLst>
        </pc:spChg>
        <pc:spChg chg="mod">
          <ac:chgData name="Ken Merrihew" userId="bcb7a1e886d99f07" providerId="LiveId" clId="{D52C6361-A487-4E4C-8DA0-6FAC8ACB98B6}" dt="2018-10-17T21:20:42.175" v="490" actId="1037"/>
          <ac:spMkLst>
            <pc:docMk/>
            <pc:sldMk cId="1828053472" sldId="270"/>
            <ac:spMk id="9" creationId="{085BEFB5-AB80-436A-A7C7-7C8C1A556B13}"/>
          </ac:spMkLst>
        </pc:spChg>
        <pc:spChg chg="add">
          <ac:chgData name="Ken Merrihew" userId="bcb7a1e886d99f07" providerId="LiveId" clId="{D52C6361-A487-4E4C-8DA0-6FAC8ACB98B6}" dt="2018-10-17T17:49:00.534" v="33"/>
          <ac:spMkLst>
            <pc:docMk/>
            <pc:sldMk cId="1828053472" sldId="270"/>
            <ac:spMk id="10" creationId="{0433D105-78E6-4764-A77C-3B327AAD5941}"/>
          </ac:spMkLst>
        </pc:spChg>
      </pc:sldChg>
      <pc:sldChg chg="addSp delSp">
        <pc:chgData name="Ken Merrihew" userId="bcb7a1e886d99f07" providerId="LiveId" clId="{D52C6361-A487-4E4C-8DA0-6FAC8ACB98B6}" dt="2018-10-17T17:49:04.082" v="35"/>
        <pc:sldMkLst>
          <pc:docMk/>
          <pc:sldMk cId="2345818301" sldId="271"/>
        </pc:sldMkLst>
        <pc:spChg chg="add">
          <ac:chgData name="Ken Merrihew" userId="bcb7a1e886d99f07" providerId="LiveId" clId="{D52C6361-A487-4E4C-8DA0-6FAC8ACB98B6}" dt="2018-10-17T17:49:04.082" v="35"/>
          <ac:spMkLst>
            <pc:docMk/>
            <pc:sldMk cId="2345818301" sldId="271"/>
            <ac:spMk id="3" creationId="{D7D2DA37-07D4-45BD-897D-34597A0B55AD}"/>
          </ac:spMkLst>
        </pc:spChg>
        <pc:spChg chg="del">
          <ac:chgData name="Ken Merrihew" userId="bcb7a1e886d99f07" providerId="LiveId" clId="{D52C6361-A487-4E4C-8DA0-6FAC8ACB98B6}" dt="2018-10-17T17:49:03.539" v="34" actId="478"/>
          <ac:spMkLst>
            <pc:docMk/>
            <pc:sldMk cId="2345818301" sldId="271"/>
            <ac:spMk id="5" creationId="{70CDD8E3-C980-4079-A954-7A8981B87DD1}"/>
          </ac:spMkLst>
        </pc:spChg>
      </pc:sldChg>
      <pc:sldChg chg="addSp delSp">
        <pc:chgData name="Ken Merrihew" userId="bcb7a1e886d99f07" providerId="LiveId" clId="{D52C6361-A487-4E4C-8DA0-6FAC8ACB98B6}" dt="2018-10-17T17:49:07.592" v="37"/>
        <pc:sldMkLst>
          <pc:docMk/>
          <pc:sldMk cId="3960156036" sldId="272"/>
        </pc:sldMkLst>
        <pc:spChg chg="del">
          <ac:chgData name="Ken Merrihew" userId="bcb7a1e886d99f07" providerId="LiveId" clId="{D52C6361-A487-4E4C-8DA0-6FAC8ACB98B6}" dt="2018-10-17T17:49:07.095" v="36" actId="478"/>
          <ac:spMkLst>
            <pc:docMk/>
            <pc:sldMk cId="3960156036" sldId="272"/>
            <ac:spMk id="6" creationId="{BC752831-6C84-4EE0-8B20-8B3DB42D82E2}"/>
          </ac:spMkLst>
        </pc:spChg>
        <pc:spChg chg="add">
          <ac:chgData name="Ken Merrihew" userId="bcb7a1e886d99f07" providerId="LiveId" clId="{D52C6361-A487-4E4C-8DA0-6FAC8ACB98B6}" dt="2018-10-17T17:49:07.592" v="37"/>
          <ac:spMkLst>
            <pc:docMk/>
            <pc:sldMk cId="3960156036" sldId="272"/>
            <ac:spMk id="8" creationId="{061E5AD3-12DB-40B8-B954-535BDAB53BD4}"/>
          </ac:spMkLst>
        </pc:spChg>
      </pc:sldChg>
      <pc:sldChg chg="addSp delSp">
        <pc:chgData name="Ken Merrihew" userId="bcb7a1e886d99f07" providerId="LiveId" clId="{D52C6361-A487-4E4C-8DA0-6FAC8ACB98B6}" dt="2018-10-17T17:49:11.127" v="39"/>
        <pc:sldMkLst>
          <pc:docMk/>
          <pc:sldMk cId="2636411823" sldId="273"/>
        </pc:sldMkLst>
        <pc:spChg chg="add">
          <ac:chgData name="Ken Merrihew" userId="bcb7a1e886d99f07" providerId="LiveId" clId="{D52C6361-A487-4E4C-8DA0-6FAC8ACB98B6}" dt="2018-10-17T17:49:11.127" v="39"/>
          <ac:spMkLst>
            <pc:docMk/>
            <pc:sldMk cId="2636411823" sldId="273"/>
            <ac:spMk id="3" creationId="{CB4FC518-0BF8-4EDB-9AC3-CB837A763E3A}"/>
          </ac:spMkLst>
        </pc:spChg>
        <pc:spChg chg="del">
          <ac:chgData name="Ken Merrihew" userId="bcb7a1e886d99f07" providerId="LiveId" clId="{D52C6361-A487-4E4C-8DA0-6FAC8ACB98B6}" dt="2018-10-17T17:49:10.600" v="38" actId="478"/>
          <ac:spMkLst>
            <pc:docMk/>
            <pc:sldMk cId="2636411823" sldId="273"/>
            <ac:spMk id="5" creationId="{70CDD8E3-C980-4079-A954-7A8981B87DD1}"/>
          </ac:spMkLst>
        </pc:spChg>
      </pc:sldChg>
      <pc:sldChg chg="del">
        <pc:chgData name="Ken Merrihew" userId="bcb7a1e886d99f07" providerId="LiveId" clId="{D52C6361-A487-4E4C-8DA0-6FAC8ACB98B6}" dt="2018-10-17T17:47:59.548" v="4" actId="2696"/>
        <pc:sldMkLst>
          <pc:docMk/>
          <pc:sldMk cId="2149901673" sldId="274"/>
        </pc:sldMkLst>
      </pc:sldChg>
      <pc:sldChg chg="del">
        <pc:chgData name="Ken Merrihew" userId="bcb7a1e886d99f07" providerId="LiveId" clId="{D52C6361-A487-4E4C-8DA0-6FAC8ACB98B6}" dt="2018-10-17T17:47:59.555" v="5" actId="2696"/>
        <pc:sldMkLst>
          <pc:docMk/>
          <pc:sldMk cId="2653768271" sldId="275"/>
        </pc:sldMkLst>
      </pc:sldChg>
      <pc:sldChg chg="del">
        <pc:chgData name="Ken Merrihew" userId="bcb7a1e886d99f07" providerId="LiveId" clId="{D52C6361-A487-4E4C-8DA0-6FAC8ACB98B6}" dt="2018-10-17T17:47:59.566" v="6" actId="2696"/>
        <pc:sldMkLst>
          <pc:docMk/>
          <pc:sldMk cId="1175002675" sldId="276"/>
        </pc:sldMkLst>
      </pc:sldChg>
      <pc:sldChg chg="del">
        <pc:chgData name="Ken Merrihew" userId="bcb7a1e886d99f07" providerId="LiveId" clId="{D52C6361-A487-4E4C-8DA0-6FAC8ACB98B6}" dt="2018-10-17T17:47:59.569" v="7" actId="2696"/>
        <pc:sldMkLst>
          <pc:docMk/>
          <pc:sldMk cId="3276427405" sldId="277"/>
        </pc:sldMkLst>
      </pc:sldChg>
      <pc:sldChg chg="addSp delSp modSp">
        <pc:chgData name="Ken Merrihew" userId="bcb7a1e886d99f07" providerId="LiveId" clId="{D52C6361-A487-4E4C-8DA0-6FAC8ACB98B6}" dt="2018-10-17T21:12:58.182" v="478" actId="1037"/>
        <pc:sldMkLst>
          <pc:docMk/>
          <pc:sldMk cId="3647466298" sldId="278"/>
        </pc:sldMkLst>
        <pc:spChg chg="mod">
          <ac:chgData name="Ken Merrihew" userId="bcb7a1e886d99f07" providerId="LiveId" clId="{D52C6361-A487-4E4C-8DA0-6FAC8ACB98B6}" dt="2018-10-17T21:12:35.974" v="457" actId="20577"/>
          <ac:spMkLst>
            <pc:docMk/>
            <pc:sldMk cId="3647466298" sldId="278"/>
            <ac:spMk id="3" creationId="{2F8D3EF9-E5D5-4F72-ADE6-70A3C53C8948}"/>
          </ac:spMkLst>
        </pc:spChg>
        <pc:spChg chg="del">
          <ac:chgData name="Ken Merrihew" userId="bcb7a1e886d99f07" providerId="LiveId" clId="{D52C6361-A487-4E4C-8DA0-6FAC8ACB98B6}" dt="2018-10-17T17:48:29.908" v="18" actId="478"/>
          <ac:spMkLst>
            <pc:docMk/>
            <pc:sldMk cId="3647466298" sldId="278"/>
            <ac:spMk id="6" creationId="{BC752831-6C84-4EE0-8B20-8B3DB42D82E2}"/>
          </ac:spMkLst>
        </pc:spChg>
        <pc:spChg chg="mod">
          <ac:chgData name="Ken Merrihew" userId="bcb7a1e886d99f07" providerId="LiveId" clId="{D52C6361-A487-4E4C-8DA0-6FAC8ACB98B6}" dt="2018-10-17T21:12:58.182" v="478" actId="1037"/>
          <ac:spMkLst>
            <pc:docMk/>
            <pc:sldMk cId="3647466298" sldId="278"/>
            <ac:spMk id="7" creationId="{E96DA2C0-8827-43B5-AA2E-34D021CFE270}"/>
          </ac:spMkLst>
        </pc:spChg>
        <pc:spChg chg="add">
          <ac:chgData name="Ken Merrihew" userId="bcb7a1e886d99f07" providerId="LiveId" clId="{D52C6361-A487-4E4C-8DA0-6FAC8ACB98B6}" dt="2018-10-17T17:48:30.494" v="19"/>
          <ac:spMkLst>
            <pc:docMk/>
            <pc:sldMk cId="3647466298" sldId="278"/>
            <ac:spMk id="8" creationId="{FBD5F65E-23D3-46A5-A385-7C6C344609B2}"/>
          </ac:spMkLst>
        </pc:spChg>
      </pc:sldChg>
      <pc:sldChg chg="addSp delSp">
        <pc:chgData name="Ken Merrihew" userId="bcb7a1e886d99f07" providerId="LiveId" clId="{D52C6361-A487-4E4C-8DA0-6FAC8ACB98B6}" dt="2018-10-17T17:48:34.130" v="21"/>
        <pc:sldMkLst>
          <pc:docMk/>
          <pc:sldMk cId="1481470115" sldId="279"/>
        </pc:sldMkLst>
        <pc:spChg chg="add">
          <ac:chgData name="Ken Merrihew" userId="bcb7a1e886d99f07" providerId="LiveId" clId="{D52C6361-A487-4E4C-8DA0-6FAC8ACB98B6}" dt="2018-10-17T17:48:34.130" v="21"/>
          <ac:spMkLst>
            <pc:docMk/>
            <pc:sldMk cId="1481470115" sldId="279"/>
            <ac:spMk id="3" creationId="{FD9D77A7-442A-4A91-912A-3325ACEFDE71}"/>
          </ac:spMkLst>
        </pc:spChg>
        <pc:spChg chg="del">
          <ac:chgData name="Ken Merrihew" userId="bcb7a1e886d99f07" providerId="LiveId" clId="{D52C6361-A487-4E4C-8DA0-6FAC8ACB98B6}" dt="2018-10-17T17:48:33.626" v="20" actId="478"/>
          <ac:spMkLst>
            <pc:docMk/>
            <pc:sldMk cId="1481470115" sldId="279"/>
            <ac:spMk id="5" creationId="{70CDD8E3-C980-4079-A954-7A8981B87DD1}"/>
          </ac:spMkLst>
        </pc:spChg>
      </pc:sldChg>
      <pc:sldChg chg="addSp delSp">
        <pc:chgData name="Ken Merrihew" userId="bcb7a1e886d99f07" providerId="LiveId" clId="{D52C6361-A487-4E4C-8DA0-6FAC8ACB98B6}" dt="2018-10-17T17:48:40.313" v="23"/>
        <pc:sldMkLst>
          <pc:docMk/>
          <pc:sldMk cId="1342358870" sldId="280"/>
        </pc:sldMkLst>
        <pc:spChg chg="add">
          <ac:chgData name="Ken Merrihew" userId="bcb7a1e886d99f07" providerId="LiveId" clId="{D52C6361-A487-4E4C-8DA0-6FAC8ACB98B6}" dt="2018-10-17T17:48:40.313" v="23"/>
          <ac:spMkLst>
            <pc:docMk/>
            <pc:sldMk cId="1342358870" sldId="280"/>
            <ac:spMk id="4" creationId="{6F8B3D3D-9643-4173-9FC8-055C0C42A640}"/>
          </ac:spMkLst>
        </pc:spChg>
        <pc:spChg chg="del">
          <ac:chgData name="Ken Merrihew" userId="bcb7a1e886d99f07" providerId="LiveId" clId="{D52C6361-A487-4E4C-8DA0-6FAC8ACB98B6}" dt="2018-10-17T17:48:39.865" v="22" actId="478"/>
          <ac:spMkLst>
            <pc:docMk/>
            <pc:sldMk cId="1342358870" sldId="280"/>
            <ac:spMk id="6" creationId="{BC752831-6C84-4EE0-8B20-8B3DB42D82E2}"/>
          </ac:spMkLst>
        </pc:spChg>
      </pc:sldChg>
      <pc:sldChg chg="addSp delSp">
        <pc:chgData name="Ken Merrihew" userId="bcb7a1e886d99f07" providerId="LiveId" clId="{D52C6361-A487-4E4C-8DA0-6FAC8ACB98B6}" dt="2018-10-17T17:48:09.868" v="9"/>
        <pc:sldMkLst>
          <pc:docMk/>
          <pc:sldMk cId="2045211093" sldId="281"/>
        </pc:sldMkLst>
        <pc:spChg chg="add">
          <ac:chgData name="Ken Merrihew" userId="bcb7a1e886d99f07" providerId="LiveId" clId="{D52C6361-A487-4E4C-8DA0-6FAC8ACB98B6}" dt="2018-10-17T17:48:09.868" v="9"/>
          <ac:spMkLst>
            <pc:docMk/>
            <pc:sldMk cId="2045211093" sldId="281"/>
            <ac:spMk id="3" creationId="{4CAB8670-A2AB-4E5E-8702-1281B15F1588}"/>
          </ac:spMkLst>
        </pc:spChg>
        <pc:spChg chg="del">
          <ac:chgData name="Ken Merrihew" userId="bcb7a1e886d99f07" providerId="LiveId" clId="{D52C6361-A487-4E4C-8DA0-6FAC8ACB98B6}" dt="2018-10-17T17:48:09.279" v="8" actId="478"/>
          <ac:spMkLst>
            <pc:docMk/>
            <pc:sldMk cId="2045211093" sldId="281"/>
            <ac:spMk id="6" creationId="{BC752831-6C84-4EE0-8B20-8B3DB42D82E2}"/>
          </ac:spMkLst>
        </pc:spChg>
      </pc:sldChg>
      <pc:sldChg chg="addSp modSp add modTransition modAnim">
        <pc:chgData name="Ken Merrihew" userId="bcb7a1e886d99f07" providerId="LiveId" clId="{D52C6361-A487-4E4C-8DA0-6FAC8ACB98B6}" dt="2018-10-17T19:47:00.713" v="330"/>
        <pc:sldMkLst>
          <pc:docMk/>
          <pc:sldMk cId="506881066" sldId="282"/>
        </pc:sldMkLst>
        <pc:spChg chg="ord">
          <ac:chgData name="Ken Merrihew" userId="bcb7a1e886d99f07" providerId="LiveId" clId="{D52C6361-A487-4E4C-8DA0-6FAC8ACB98B6}" dt="2018-10-17T19:44:17.002" v="323" actId="167"/>
          <ac:spMkLst>
            <pc:docMk/>
            <pc:sldMk cId="506881066" sldId="282"/>
            <ac:spMk id="3" creationId="{F624012A-3AA0-4F51-A3A1-B8F6522EA189}"/>
          </ac:spMkLst>
        </pc:spChg>
        <pc:spChg chg="add mod ord">
          <ac:chgData name="Ken Merrihew" userId="bcb7a1e886d99f07" providerId="LiveId" clId="{D52C6361-A487-4E4C-8DA0-6FAC8ACB98B6}" dt="2018-10-17T19:44:02.327" v="320" actId="167"/>
          <ac:spMkLst>
            <pc:docMk/>
            <pc:sldMk cId="506881066" sldId="282"/>
            <ac:spMk id="9" creationId="{4BD82926-2780-4A56-A06C-DC87F9E00E03}"/>
          </ac:spMkLst>
        </pc:spChg>
      </pc:sldChg>
      <pc:sldChg chg="add">
        <pc:chgData name="Ken Merrihew" userId="bcb7a1e886d99f07" providerId="LiveId" clId="{D52C6361-A487-4E4C-8DA0-6FAC8ACB98B6}" dt="2018-10-17T18:50:47.576" v="42"/>
        <pc:sldMkLst>
          <pc:docMk/>
          <pc:sldMk cId="2932227454" sldId="283"/>
        </pc:sldMkLst>
      </pc:sldChg>
      <pc:sldChg chg="delSp modSp add ord delAnim modAnim">
        <pc:chgData name="Ken Merrihew" userId="bcb7a1e886d99f07" providerId="LiveId" clId="{D52C6361-A487-4E4C-8DA0-6FAC8ACB98B6}" dt="2018-10-17T21:10:38.982" v="455" actId="20577"/>
        <pc:sldMkLst>
          <pc:docMk/>
          <pc:sldMk cId="1804463440" sldId="284"/>
        </pc:sldMkLst>
        <pc:spChg chg="del">
          <ac:chgData name="Ken Merrihew" userId="bcb7a1e886d99f07" providerId="LiveId" clId="{D52C6361-A487-4E4C-8DA0-6FAC8ACB98B6}" dt="2018-10-17T20:33:49.175" v="336" actId="478"/>
          <ac:spMkLst>
            <pc:docMk/>
            <pc:sldMk cId="1804463440" sldId="284"/>
            <ac:spMk id="2" creationId="{4CF397CA-92F4-43F7-926D-A3F6965B9D12}"/>
          </ac:spMkLst>
        </pc:spChg>
        <pc:spChg chg="mod">
          <ac:chgData name="Ken Merrihew" userId="bcb7a1e886d99f07" providerId="LiveId" clId="{D52C6361-A487-4E4C-8DA0-6FAC8ACB98B6}" dt="2018-10-17T21:10:38.982" v="455" actId="20577"/>
          <ac:spMkLst>
            <pc:docMk/>
            <pc:sldMk cId="1804463440" sldId="284"/>
            <ac:spMk id="3" creationId="{F624012A-3AA0-4F51-A3A1-B8F6522EA189}"/>
          </ac:spMkLst>
        </pc:spChg>
        <pc:spChg chg="del mod">
          <ac:chgData name="Ken Merrihew" userId="bcb7a1e886d99f07" providerId="LiveId" clId="{D52C6361-A487-4E4C-8DA0-6FAC8ACB98B6}" dt="2018-10-17T20:33:50.053" v="337" actId="478"/>
          <ac:spMkLst>
            <pc:docMk/>
            <pc:sldMk cId="1804463440" sldId="284"/>
            <ac:spMk id="8" creationId="{A2F93CE4-505C-435F-9612-E259A4931CFF}"/>
          </ac:spMkLst>
        </pc:spChg>
        <pc:spChg chg="del">
          <ac:chgData name="Ken Merrihew" userId="bcb7a1e886d99f07" providerId="LiveId" clId="{D52C6361-A487-4E4C-8DA0-6FAC8ACB98B6}" dt="2018-10-17T20:33:51.118" v="338" actId="478"/>
          <ac:spMkLst>
            <pc:docMk/>
            <pc:sldMk cId="1804463440" sldId="284"/>
            <ac:spMk id="9" creationId="{4BD82926-2780-4A56-A06C-DC87F9E00E03}"/>
          </ac:spMkLst>
        </pc:spChg>
        <pc:spChg chg="del">
          <ac:chgData name="Ken Merrihew" userId="bcb7a1e886d99f07" providerId="LiveId" clId="{D52C6361-A487-4E4C-8DA0-6FAC8ACB98B6}" dt="2018-10-17T20:33:47.237" v="334" actId="478"/>
          <ac:spMkLst>
            <pc:docMk/>
            <pc:sldMk cId="1804463440" sldId="284"/>
            <ac:spMk id="10" creationId="{4AFA8B1A-5ED2-4940-9CE6-5CA8B2FECEF3}"/>
          </ac:spMkLst>
        </pc:spChg>
        <pc:spChg chg="del">
          <ac:chgData name="Ken Merrihew" userId="bcb7a1e886d99f07" providerId="LiveId" clId="{D52C6361-A487-4E4C-8DA0-6FAC8ACB98B6}" dt="2018-10-17T20:33:48.150" v="335" actId="478"/>
          <ac:spMkLst>
            <pc:docMk/>
            <pc:sldMk cId="1804463440" sldId="284"/>
            <ac:spMk id="11" creationId="{A02863FC-F5B1-442C-8C93-CDC2616AD3DC}"/>
          </ac:spMkLst>
        </pc:spChg>
      </pc:sldChg>
      <pc:sldChg chg="add ord">
        <pc:chgData name="Ken Merrihew" userId="bcb7a1e886d99f07" providerId="LiveId" clId="{D52C6361-A487-4E4C-8DA0-6FAC8ACB98B6}" dt="2018-10-17T20:33:41.686" v="332"/>
        <pc:sldMkLst>
          <pc:docMk/>
          <pc:sldMk cId="3773702191" sldId="285"/>
        </pc:sldMkLst>
      </pc:sldChg>
      <pc:sldChg chg="add">
        <pc:chgData name="Ken Merrihew" userId="bcb7a1e886d99f07" providerId="LiveId" clId="{D52C6361-A487-4E4C-8DA0-6FAC8ACB98B6}" dt="2018-10-17T20:48:26.896" v="346"/>
        <pc:sldMkLst>
          <pc:docMk/>
          <pc:sldMk cId="1597195898" sldId="286"/>
        </pc:sldMkLst>
      </pc:sldChg>
      <pc:sldChg chg="add">
        <pc:chgData name="Ken Merrihew" userId="bcb7a1e886d99f07" providerId="LiveId" clId="{D52C6361-A487-4E4C-8DA0-6FAC8ACB98B6}" dt="2018-10-17T20:48:26.896" v="346"/>
        <pc:sldMkLst>
          <pc:docMk/>
          <pc:sldMk cId="3802483491" sldId="287"/>
        </pc:sldMkLst>
      </pc:sldChg>
      <pc:sldChg chg="addSp delSp modSp add modAnim">
        <pc:chgData name="Ken Merrihew" userId="bcb7a1e886d99f07" providerId="LiveId" clId="{D52C6361-A487-4E4C-8DA0-6FAC8ACB98B6}" dt="2018-10-17T22:15:23.417" v="611" actId="207"/>
        <pc:sldMkLst>
          <pc:docMk/>
          <pc:sldMk cId="2431072113" sldId="288"/>
        </pc:sldMkLst>
        <pc:spChg chg="add mod">
          <ac:chgData name="Ken Merrihew" userId="bcb7a1e886d99f07" providerId="LiveId" clId="{D52C6361-A487-4E4C-8DA0-6FAC8ACB98B6}" dt="2018-10-17T22:15:23.417" v="611" actId="207"/>
          <ac:spMkLst>
            <pc:docMk/>
            <pc:sldMk cId="2431072113" sldId="288"/>
            <ac:spMk id="2" creationId="{57AB484F-C9C9-4963-9E3D-989B5C56649E}"/>
          </ac:spMkLst>
        </pc:spChg>
        <pc:spChg chg="mod">
          <ac:chgData name="Ken Merrihew" userId="bcb7a1e886d99f07" providerId="LiveId" clId="{D52C6361-A487-4E4C-8DA0-6FAC8ACB98B6}" dt="2018-10-17T22:07:31.577" v="528" actId="122"/>
          <ac:spMkLst>
            <pc:docMk/>
            <pc:sldMk cId="2431072113" sldId="288"/>
            <ac:spMk id="3" creationId="{F624012A-3AA0-4F51-A3A1-B8F6522EA189}"/>
          </ac:spMkLst>
        </pc:spChg>
        <pc:spChg chg="add del mod">
          <ac:chgData name="Ken Merrihew" userId="bcb7a1e886d99f07" providerId="LiveId" clId="{D52C6361-A487-4E4C-8DA0-6FAC8ACB98B6}" dt="2018-10-17T22:12:09.541" v="567" actId="478"/>
          <ac:spMkLst>
            <pc:docMk/>
            <pc:sldMk cId="2431072113" sldId="288"/>
            <ac:spMk id="7" creationId="{F48C338C-58CB-4D8C-A887-F362BB401824}"/>
          </ac:spMkLst>
        </pc:spChg>
        <pc:spChg chg="add del mod">
          <ac:chgData name="Ken Merrihew" userId="bcb7a1e886d99f07" providerId="LiveId" clId="{D52C6361-A487-4E4C-8DA0-6FAC8ACB98B6}" dt="2018-10-17T22:12:10.776" v="568" actId="478"/>
          <ac:spMkLst>
            <pc:docMk/>
            <pc:sldMk cId="2431072113" sldId="288"/>
            <ac:spMk id="10" creationId="{2E0D7B7A-3EE4-4353-B33A-FC0614862E7F}"/>
          </ac:spMkLst>
        </pc:spChg>
        <pc:picChg chg="add del mod">
          <ac:chgData name="Ken Merrihew" userId="bcb7a1e886d99f07" providerId="LiveId" clId="{D52C6361-A487-4E4C-8DA0-6FAC8ACB98B6}" dt="2018-10-17T22:12:20.171" v="569" actId="478"/>
          <ac:picMkLst>
            <pc:docMk/>
            <pc:sldMk cId="2431072113" sldId="288"/>
            <ac:picMk id="6" creationId="{772B79C2-B71B-47E6-8549-0D1F1E0B8790}"/>
          </ac:picMkLst>
        </pc:picChg>
        <pc:picChg chg="add del mod">
          <ac:chgData name="Ken Merrihew" userId="bcb7a1e886d99f07" providerId="LiveId" clId="{D52C6361-A487-4E4C-8DA0-6FAC8ACB98B6}" dt="2018-10-17T22:12:08.012" v="566" actId="478"/>
          <ac:picMkLst>
            <pc:docMk/>
            <pc:sldMk cId="2431072113" sldId="288"/>
            <ac:picMk id="9" creationId="{FE273C7F-6A1D-4703-8A54-19B4A5056F3B}"/>
          </ac:picMkLst>
        </pc:picChg>
        <pc:picChg chg="add mod ord">
          <ac:chgData name="Ken Merrihew" userId="bcb7a1e886d99f07" providerId="LiveId" clId="{D52C6361-A487-4E4C-8DA0-6FAC8ACB98B6}" dt="2018-10-17T22:14:26.201" v="606" actId="167"/>
          <ac:picMkLst>
            <pc:docMk/>
            <pc:sldMk cId="2431072113" sldId="288"/>
            <ac:picMk id="2050" creationId="{0DDFE0BC-17B2-4B7E-B5C2-D71DDAA96137}"/>
          </ac:picMkLst>
        </pc:picChg>
      </pc:sldChg>
      <pc:sldChg chg="add">
        <pc:chgData name="Ken Merrihew" userId="bcb7a1e886d99f07" providerId="LiveId" clId="{D52C6361-A487-4E4C-8DA0-6FAC8ACB98B6}" dt="2018-10-17T22:06:37.775" v="491"/>
        <pc:sldMkLst>
          <pc:docMk/>
          <pc:sldMk cId="1146755153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A5293-FD01-45B2-AFAF-097F0D3A2FAD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D3EF9-E5D5-4F72-ADE6-70A3C53C8948}"/>
              </a:ext>
            </a:extLst>
          </p:cNvPr>
          <p:cNvSpPr txBox="1"/>
          <p:nvPr/>
        </p:nvSpPr>
        <p:spPr>
          <a:xfrm>
            <a:off x="1799672" y="5440093"/>
            <a:ext cx="372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Mortar and Pestle</a:t>
            </a:r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64CA4BD8-8BED-47C9-8C5A-98E76AB3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24" b="92113" l="7921" r="92739">
                        <a14:foregroundMark x1="7921" y1="50423" x2="7921" y2="50423"/>
                        <a14:foregroundMark x1="46865" y1="92676" x2="53465" y2="90704"/>
                        <a14:foregroundMark x1="92079" y1="63380" x2="92079" y2="45634"/>
                        <a14:foregroundMark x1="82838" y1="7324" x2="85479" y2="10704"/>
                        <a14:foregroundMark x1="92739" y1="12394" x2="92739" y2="1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30" y="1144055"/>
            <a:ext cx="3841366" cy="450061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C21357-A27A-4B49-A8D6-4F37C9C42D31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thou shouldest bray – a fool in a mortar among wheat with a pestle,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9729-AF31-48C4-86E6-1CD71D7062E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9188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BA0DD-4FA4-476C-8EB5-F8142711073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016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D3EF9-E5D5-4F72-ADE6-70A3C53C8948}"/>
              </a:ext>
            </a:extLst>
          </p:cNvPr>
          <p:cNvSpPr txBox="1"/>
          <p:nvPr/>
        </p:nvSpPr>
        <p:spPr>
          <a:xfrm>
            <a:off x="646923" y="4831551"/>
            <a:ext cx="410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Katherine Ann Powers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(c. 1968)</a:t>
            </a:r>
          </a:p>
        </p:txBody>
      </p:sp>
      <p:pic>
        <p:nvPicPr>
          <p:cNvPr id="5122" name="Picture 2" descr="https://upload.wikimedia.org/wikipedia/commons/d/d0/Kathapower.jpg">
            <a:extLst>
              <a:ext uri="{FF2B5EF4-FFF2-40B4-BE49-F238E27FC236}">
                <a16:creationId xmlns:a16="http://schemas.microsoft.com/office/drawing/2014/main" id="{301BECFE-55C0-47A1-B115-FDC0A8F5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7" y="1264858"/>
            <a:ext cx="2783240" cy="3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katherine powers 60s radical">
            <a:extLst>
              <a:ext uri="{FF2B5EF4-FFF2-40B4-BE49-F238E27FC236}">
                <a16:creationId xmlns:a16="http://schemas.microsoft.com/office/drawing/2014/main" id="{686D7A7D-3552-436D-8BD3-D861CB35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9" y="1264858"/>
            <a:ext cx="2283462" cy="34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DA2C0-8827-43B5-AA2E-34D021CFE270}"/>
              </a:ext>
            </a:extLst>
          </p:cNvPr>
          <p:cNvSpPr txBox="1"/>
          <p:nvPr/>
        </p:nvSpPr>
        <p:spPr>
          <a:xfrm>
            <a:off x="5111785" y="4821394"/>
            <a:ext cx="254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Metzinger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5F65E-23D3-46A5-A385-7C6C344609B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6474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9D77A7-442A-4A91-912A-3325ACEFDE7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4814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Merrihew Standard Version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“Don’t expect God to answer your prayers if you’re not letting the His Word direct your life.”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3D3D-9643-4173-9FC8-055C0C42A640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3423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4054" y="810511"/>
            <a:ext cx="8208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59:1-2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the Lord’s hand is not shortened,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 cannot save; nor His ear heavy, that it cannot hear.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your iniquities have separated you from your God;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your sins have hidden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 from you,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He will not hear.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B7675-D190-4C93-BE29-7069A23DF4FE}"/>
              </a:ext>
            </a:extLst>
          </p:cNvPr>
          <p:cNvSpPr txBox="1"/>
          <p:nvPr/>
        </p:nvSpPr>
        <p:spPr>
          <a:xfrm>
            <a:off x="466928" y="4781540"/>
            <a:ext cx="8208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66:18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regard iniquity in my heart, the Lord will not hear.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F5916-5386-4B4C-A809-E3F0EB56E09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8852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7B78AB-8583-4D2D-B665-94E24F44190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144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26067-F2D4-4B05-AAAF-3938B923610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33E4DA9-043A-44FF-B005-81E9538B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673">
            <a:off x="4144320" y="1923956"/>
            <a:ext cx="4563255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racy is a crime">
            <a:extLst>
              <a:ext uri="{FF2B5EF4-FFF2-40B4-BE49-F238E27FC236}">
                <a16:creationId xmlns:a16="http://schemas.microsoft.com/office/drawing/2014/main" id="{18877D84-DB3F-4A37-997E-CADE1076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650">
            <a:off x="262849" y="1565477"/>
            <a:ext cx="4555459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2AB63-ABC6-4280-AE39-7C1CE914270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8975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Vernon McGee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will find in the average church that there is a bandage Band-Aid of silence wrapped over the cancer of sin. People don't like to talk about it; in fact, they won't admit its existence.”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26067-F2D4-4B05-AAAF-3938B923610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597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8666" y="811854"/>
            <a:ext cx="82052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Jam. 4:13-17 ~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now, you who say, “Today or tomorrow we will go to such and such a city, spend a year there, buy and sell, and make a profit”;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you do not know what </a:t>
            </a:r>
            <a:r>
              <a:rPr lang="en-US" sz="29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tomorrow. For what is your life? It is even a vapor that appears for a little time and then vanishes away.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you </a:t>
            </a:r>
            <a:r>
              <a:rPr lang="en-US" sz="29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ought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say, “If the Lord wills, we shall live and do this or that.”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288E9-B8BE-4454-B7D9-F44D3BCB9358}"/>
              </a:ext>
            </a:extLst>
          </p:cNvPr>
          <p:cNvSpPr txBox="1"/>
          <p:nvPr/>
        </p:nvSpPr>
        <p:spPr>
          <a:xfrm>
            <a:off x="471488" y="3924287"/>
            <a:ext cx="8248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16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now you boast in your arrogance. All such boasting is evil.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to him who knows to do good and does not do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him it is sin.</a:t>
            </a:r>
          </a:p>
        </p:txBody>
      </p:sp>
    </p:spTree>
    <p:extLst>
      <p:ext uri="{BB962C8B-B14F-4D97-AF65-F5344CB8AC3E}">
        <p14:creationId xmlns:p14="http://schemas.microsoft.com/office/powerpoint/2010/main" val="951987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2AB63-ABC6-4280-AE39-7C1CE914270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8024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DDFE0BC-17B2-4B7E-B5C2-D71DDAA9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9" y="1220025"/>
            <a:ext cx="8835902" cy="44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 Millions + Power Ball &gt;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26067-F2D4-4B05-AAAF-3938B923610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B484F-C9C9-4963-9E3D-989B5C56649E}"/>
              </a:ext>
            </a:extLst>
          </p:cNvPr>
          <p:cNvSpPr txBox="1"/>
          <p:nvPr/>
        </p:nvSpPr>
        <p:spPr>
          <a:xfrm>
            <a:off x="268760" y="2632724"/>
            <a:ext cx="860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$1,600,000,000</a:t>
            </a:r>
          </a:p>
        </p:txBody>
      </p:sp>
    </p:spTree>
    <p:extLst>
      <p:ext uri="{BB962C8B-B14F-4D97-AF65-F5344CB8AC3E}">
        <p14:creationId xmlns:p14="http://schemas.microsoft.com/office/powerpoint/2010/main" val="24310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2AB63-ABC6-4280-AE39-7C1CE914270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1467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545DB2-9078-4426-9447-E677C780FF76}"/>
              </a:ext>
            </a:extLst>
          </p:cNvPr>
          <p:cNvSpPr/>
          <p:nvPr/>
        </p:nvSpPr>
        <p:spPr>
          <a:xfrm>
            <a:off x="4732077" y="926486"/>
            <a:ext cx="2709081" cy="1562668"/>
          </a:xfrm>
          <a:prstGeom prst="wedgeEllipseCallout">
            <a:avLst>
              <a:gd name="adj1" fmla="val -69196"/>
              <a:gd name="adj2" fmla="val 437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BEFB5-AB80-436A-A7C7-7C8C1A556B13}"/>
              </a:ext>
            </a:extLst>
          </p:cNvPr>
          <p:cNvSpPr txBox="1"/>
          <p:nvPr/>
        </p:nvSpPr>
        <p:spPr>
          <a:xfrm>
            <a:off x="5680397" y="1470071"/>
            <a:ext cx="105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  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prospered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endParaRPr lang="en-US" alt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7F12E-1D06-469B-A898-47A9BD629E82}"/>
              </a:ext>
            </a:extLst>
          </p:cNvPr>
          <p:cNvSpPr txBox="1"/>
          <p:nvPr/>
        </p:nvSpPr>
        <p:spPr>
          <a:xfrm>
            <a:off x="3249125" y="815956"/>
            <a:ext cx="40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154A1-0131-4D9F-8D76-F256D0D1DFEF}"/>
              </a:ext>
            </a:extLst>
          </p:cNvPr>
          <p:cNvSpPr txBox="1"/>
          <p:nvPr/>
        </p:nvSpPr>
        <p:spPr>
          <a:xfrm>
            <a:off x="3379774" y="814575"/>
            <a:ext cx="90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8B90E-6BB7-425D-B64A-D7564AAB7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Related image">
            <a:extLst>
              <a:ext uri="{FF2B5EF4-FFF2-40B4-BE49-F238E27FC236}">
                <a16:creationId xmlns:a16="http://schemas.microsoft.com/office/drawing/2014/main" id="{08E74353-0B64-48C0-A498-30E7E45AC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0" b="87500" l="7286" r="93429">
                        <a14:foregroundMark x1="7286" y1="50463" x2="7286" y2="50463"/>
                        <a14:foregroundMark x1="53286" y1="4722" x2="53286" y2="4722"/>
                        <a14:foregroundMark x1="12000" y1="49074" x2="26857" y2="42130"/>
                        <a14:foregroundMark x1="58571" y1="30185" x2="61857" y2="28148"/>
                        <a14:foregroundMark x1="51571" y1="4907" x2="58429" y2="6481"/>
                        <a14:foregroundMark x1="92143" y1="43704" x2="86714" y2="58889"/>
                        <a14:foregroundMark x1="80429" y1="57593" x2="93714" y2="59167"/>
                        <a14:foregroundMark x1="66571" y1="85648" x2="72286" y2="85833"/>
                        <a14:foregroundMark x1="33857" y1="87500" x2="41571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 flipH="1">
            <a:off x="2493159" y="2072854"/>
            <a:ext cx="3035995" cy="43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3D105-78E6-4764-A77C-3B327AAD594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8280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7934 0.0840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4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11" grpId="0"/>
      <p:bldP spid="11" grpId="1"/>
      <p:bldP spid="12" grpId="0"/>
      <p:bldP spid="12" grpId="1"/>
      <p:bldP spid="12" grpId="2"/>
      <p:bldP spid="1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D2DA37-07D4-45BD-897D-34597A0B55A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3458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17:9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deceitful above all things, And desperately wicked;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know it?</a:t>
            </a:r>
            <a:endParaRPr lang="en-US" alt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8B90E-6BB7-425D-B64A-D7564AAB7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71ADF-E576-48BA-AB1F-DE7295E2CB82}"/>
              </a:ext>
            </a:extLst>
          </p:cNvPr>
          <p:cNvSpPr txBox="1"/>
          <p:nvPr/>
        </p:nvSpPr>
        <p:spPr>
          <a:xfrm>
            <a:off x="469802" y="2283235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3:5-6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in the LORD with all your heart,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lean not on your own understanding;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your ways acknowledge Him,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direct your paths.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19171-ACAC-4816-934B-EAF9B42E3D4C}"/>
              </a:ext>
            </a:extLst>
          </p:cNvPr>
          <p:cNvSpPr txBox="1"/>
          <p:nvPr/>
        </p:nvSpPr>
        <p:spPr>
          <a:xfrm>
            <a:off x="472676" y="4742905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119:105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word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 lamp to my feet And a light to my path.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E5AD3-12DB-40B8-B954-535BDAB53BD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9601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FC518-0BF8-4EDB-9AC3-CB837A763E3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636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B8670-A2AB-4E5E-8702-1281B15F158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0452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8666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6:6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godliness with contentment is great gain.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82926-2780-4A56-A06C-DC87F9E00E03}"/>
              </a:ext>
            </a:extLst>
          </p:cNvPr>
          <p:cNvSpPr txBox="1"/>
          <p:nvPr/>
        </p:nvSpPr>
        <p:spPr>
          <a:xfrm>
            <a:off x="469777" y="804070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6:6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Jesus-ness with contentment is great 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93CE4-505C-435F-9612-E259A4931CFF}"/>
              </a:ext>
            </a:extLst>
          </p:cNvPr>
          <p:cNvSpPr txBox="1"/>
          <p:nvPr/>
        </p:nvSpPr>
        <p:spPr>
          <a:xfrm>
            <a:off x="666272" y="1830810"/>
            <a:ext cx="801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 Carmichael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acceptance lieth peace.”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A8B1A-5ED2-4940-9CE6-5CA8B2FECEF3}"/>
              </a:ext>
            </a:extLst>
          </p:cNvPr>
          <p:cNvSpPr txBox="1"/>
          <p:nvPr/>
        </p:nvSpPr>
        <p:spPr>
          <a:xfrm>
            <a:off x="468666" y="2834619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Polonius to Hamlet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thine own self be true.”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CF397CA-92F4-43F7-926D-A3F6965B9D12}"/>
              </a:ext>
            </a:extLst>
          </p:cNvPr>
          <p:cNvSpPr/>
          <p:nvPr/>
        </p:nvSpPr>
        <p:spPr>
          <a:xfrm>
            <a:off x="464097" y="3011248"/>
            <a:ext cx="7003472" cy="768927"/>
          </a:xfrm>
          <a:custGeom>
            <a:avLst/>
            <a:gdLst>
              <a:gd name="connsiteX0" fmla="*/ 0 w 7003472"/>
              <a:gd name="connsiteY0" fmla="*/ 0 h 768927"/>
              <a:gd name="connsiteX1" fmla="*/ 4187536 w 7003472"/>
              <a:gd name="connsiteY1" fmla="*/ 254577 h 768927"/>
              <a:gd name="connsiteX2" fmla="*/ 7003472 w 7003472"/>
              <a:gd name="connsiteY2" fmla="*/ 768927 h 7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3472" h="768927">
                <a:moveTo>
                  <a:pt x="0" y="0"/>
                </a:moveTo>
                <a:cubicBezTo>
                  <a:pt x="1510145" y="63211"/>
                  <a:pt x="3020291" y="126423"/>
                  <a:pt x="4187536" y="254577"/>
                </a:cubicBezTo>
                <a:cubicBezTo>
                  <a:pt x="5354781" y="382731"/>
                  <a:pt x="6179126" y="575829"/>
                  <a:pt x="7003472" y="768927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863FC-F5B1-442C-8C93-CDC2616AD3DC}"/>
              </a:ext>
            </a:extLst>
          </p:cNvPr>
          <p:cNvSpPr/>
          <p:nvPr/>
        </p:nvSpPr>
        <p:spPr>
          <a:xfrm>
            <a:off x="534074" y="2921225"/>
            <a:ext cx="7015795" cy="817295"/>
          </a:xfrm>
          <a:custGeom>
            <a:avLst/>
            <a:gdLst>
              <a:gd name="connsiteX0" fmla="*/ 7015795 w 7015795"/>
              <a:gd name="connsiteY0" fmla="*/ 0 h 817295"/>
              <a:gd name="connsiteX1" fmla="*/ 3269183 w 7015795"/>
              <a:gd name="connsiteY1" fmla="*/ 226577 h 817295"/>
              <a:gd name="connsiteX2" fmla="*/ 0 w 7015795"/>
              <a:gd name="connsiteY2" fmla="*/ 817295 h 81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795" h="817295">
                <a:moveTo>
                  <a:pt x="7015795" y="0"/>
                </a:moveTo>
                <a:cubicBezTo>
                  <a:pt x="5727138" y="45180"/>
                  <a:pt x="4438482" y="90361"/>
                  <a:pt x="3269183" y="226577"/>
                </a:cubicBezTo>
                <a:cubicBezTo>
                  <a:pt x="2099884" y="362793"/>
                  <a:pt x="1049942" y="590044"/>
                  <a:pt x="0" y="81729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9" grpId="0"/>
      <p:bldP spid="8" grpId="0"/>
      <p:bldP spid="8" grpId="1"/>
      <p:bldP spid="8" grpId="2"/>
      <p:bldP spid="10" grpId="0"/>
      <p:bldP spid="10" grpId="1"/>
      <p:bldP spid="2" grpId="0" animBg="1"/>
      <p:bldP spid="2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B8670-A2AB-4E5E-8702-1281B15F158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932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A9CE0B-E87A-49BF-A6A6-6800ECDD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30" y="960729"/>
            <a:ext cx="3987800" cy="44656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381199B2-1B29-4417-9960-999C6132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230" y="5497804"/>
            <a:ext cx="399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“Praying Hands”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FEB3B1F-A863-45A2-9DE5-7988AFDA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05" y="949616"/>
            <a:ext cx="3271837" cy="45053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9FAD9652-CF42-4A6A-942E-830937DE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118" y="5479603"/>
            <a:ext cx="399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/>
              <a:t>Albrect</a:t>
            </a:r>
            <a:r>
              <a:rPr lang="en-US" sz="2800" dirty="0"/>
              <a:t> </a:t>
            </a:r>
            <a:r>
              <a:rPr lang="en-US" sz="2800" dirty="0" err="1"/>
              <a:t>Dürer</a:t>
            </a:r>
            <a:r>
              <a:rPr lang="en-US" sz="2800" dirty="0"/>
              <a:t> 1471-1528</a:t>
            </a:r>
            <a:endParaRPr lang="en-US" alt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7F6DF-0C6B-4BE6-98F2-20CF28DD034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0C6C5-9DC7-4174-849B-B8B3DE13EF8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8666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Merrihew Standard Version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mirror shows what we look like on the outside,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our hearts show what we really look like.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180446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B8670-A2AB-4E5E-8702-1281B15F158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27-28</a:t>
            </a:r>
          </a:p>
        </p:txBody>
      </p:sp>
    </p:spTree>
    <p:extLst>
      <p:ext uri="{BB962C8B-B14F-4D97-AF65-F5344CB8AC3E}">
        <p14:creationId xmlns:p14="http://schemas.microsoft.com/office/powerpoint/2010/main" val="37737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73B28B8-E34A-4E3E-83D0-535FDF613961}" vid="{B8E2D360-5C2B-464E-B66A-AF8D0F7F8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508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Milkshake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6</cp:revision>
  <dcterms:created xsi:type="dcterms:W3CDTF">2018-10-15T17:41:11Z</dcterms:created>
  <dcterms:modified xsi:type="dcterms:W3CDTF">2018-10-17T22:15:27Z</dcterms:modified>
</cp:coreProperties>
</file>