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4" r:id="rId6"/>
    <p:sldId id="261" r:id="rId7"/>
    <p:sldId id="262" r:id="rId8"/>
    <p:sldId id="267" r:id="rId9"/>
    <p:sldId id="268" r:id="rId10"/>
    <p:sldId id="269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ilkshake" panose="02000505000000020003" pitchFamily="2" charset="0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9A828-0E0D-41CB-9894-CFF63DC35439}" v="1666" dt="2018-09-26T22:37:47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00" d="100"/>
          <a:sy n="100" d="100"/>
        </p:scale>
        <p:origin x="17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799A828-0E0D-41CB-9894-CFF63DC35439}"/>
    <pc:docChg chg="undo custSel addSld delSld modSld sldOrd modMainMaster">
      <pc:chgData name="Ken Merrihew" userId="bcb7a1e886d99f07" providerId="LiveId" clId="{B799A828-0E0D-41CB-9894-CFF63DC35439}" dt="2018-09-26T22:37:47.714" v="1661"/>
      <pc:docMkLst>
        <pc:docMk/>
      </pc:docMkLst>
      <pc:sldChg chg="modSp modTransition">
        <pc:chgData name="Ken Merrihew" userId="bcb7a1e886d99f07" providerId="LiveId" clId="{B799A828-0E0D-41CB-9894-CFF63DC35439}" dt="2018-09-25T14:45:06.674" v="1512"/>
        <pc:sldMkLst>
          <pc:docMk/>
          <pc:sldMk cId="3186382907" sldId="256"/>
        </pc:sldMkLst>
        <pc:spChg chg="mod">
          <ac:chgData name="Ken Merrihew" userId="bcb7a1e886d99f07" providerId="LiveId" clId="{B799A828-0E0D-41CB-9894-CFF63DC35439}" dt="2018-09-25T14:31:41.885" v="1394" actId="20577"/>
          <ac:spMkLst>
            <pc:docMk/>
            <pc:sldMk cId="3186382907" sldId="256"/>
            <ac:spMk id="3" creationId="{4FAA5293-FD01-45B2-AFAF-097F0D3A2FAD}"/>
          </ac:spMkLst>
        </pc:spChg>
      </pc:sldChg>
      <pc:sldChg chg="addSp delSp modSp modTransition delAnim modAnim">
        <pc:chgData name="Ken Merrihew" userId="bcb7a1e886d99f07" providerId="LiveId" clId="{B799A828-0E0D-41CB-9894-CFF63DC35439}" dt="2018-09-26T20:56:05.465" v="1575"/>
        <pc:sldMkLst>
          <pc:docMk/>
          <pc:sldMk cId="29345304" sldId="259"/>
        </pc:sldMkLst>
        <pc:spChg chg="mod">
          <ac:chgData name="Ken Merrihew" userId="bcb7a1e886d99f07" providerId="LiveId" clId="{B799A828-0E0D-41CB-9894-CFF63DC35439}" dt="2018-09-25T14:31:56.924" v="1408" actId="20577"/>
          <ac:spMkLst>
            <pc:docMk/>
            <pc:sldMk cId="29345304" sldId="259"/>
            <ac:spMk id="6" creationId="{BC752831-6C84-4EE0-8B20-8B3DB42D82E2}"/>
          </ac:spMkLst>
        </pc:spChg>
        <pc:picChg chg="del">
          <ac:chgData name="Ken Merrihew" userId="bcb7a1e886d99f07" providerId="LiveId" clId="{B799A828-0E0D-41CB-9894-CFF63DC35439}" dt="2018-09-25T14:52:18.837" v="1518" actId="478"/>
          <ac:picMkLst>
            <pc:docMk/>
            <pc:sldMk cId="29345304" sldId="259"/>
            <ac:picMk id="7" creationId="{63DFE836-0050-4125-9E9C-8DC4C2BE48BF}"/>
          </ac:picMkLst>
        </pc:picChg>
        <pc:picChg chg="add mod modCrop">
          <ac:chgData name="Ken Merrihew" userId="bcb7a1e886d99f07" providerId="LiveId" clId="{B799A828-0E0D-41CB-9894-CFF63DC35439}" dt="2018-09-25T14:57:10.070" v="1573" actId="1076"/>
          <ac:picMkLst>
            <pc:docMk/>
            <pc:sldMk cId="29345304" sldId="259"/>
            <ac:picMk id="2050" creationId="{0C651F73-8176-467F-8B46-A502C5CE0123}"/>
          </ac:picMkLst>
        </pc:picChg>
        <pc:picChg chg="add mod ord modCrop">
          <ac:chgData name="Ken Merrihew" userId="bcb7a1e886d99f07" providerId="LiveId" clId="{B799A828-0E0D-41CB-9894-CFF63DC35439}" dt="2018-09-25T14:56:42.627" v="1564" actId="1076"/>
          <ac:picMkLst>
            <pc:docMk/>
            <pc:sldMk cId="29345304" sldId="259"/>
            <ac:picMk id="2052" creationId="{9B5D6D0D-8F9C-4A34-A330-5D8E01F4AEC8}"/>
          </ac:picMkLst>
        </pc:picChg>
        <pc:picChg chg="add mod">
          <ac:chgData name="Ken Merrihew" userId="bcb7a1e886d99f07" providerId="LiveId" clId="{B799A828-0E0D-41CB-9894-CFF63DC35439}" dt="2018-09-25T14:56:59.095" v="1570" actId="688"/>
          <ac:picMkLst>
            <pc:docMk/>
            <pc:sldMk cId="29345304" sldId="259"/>
            <ac:picMk id="2054" creationId="{849108FD-52F7-4F0D-8F0D-2F44B84B8A24}"/>
          </ac:picMkLst>
        </pc:picChg>
        <pc:picChg chg="add mod">
          <ac:chgData name="Ken Merrihew" userId="bcb7a1e886d99f07" providerId="LiveId" clId="{B799A828-0E0D-41CB-9894-CFF63DC35439}" dt="2018-09-25T14:57:14.532" v="1574" actId="1076"/>
          <ac:picMkLst>
            <pc:docMk/>
            <pc:sldMk cId="29345304" sldId="259"/>
            <ac:picMk id="2056" creationId="{7D93A5B6-D83A-4CFF-B124-9D8A99BA84DA}"/>
          </ac:picMkLst>
        </pc:picChg>
      </pc:sldChg>
      <pc:sldChg chg="addSp delSp modTransition">
        <pc:chgData name="Ken Merrihew" userId="bcb7a1e886d99f07" providerId="LiveId" clId="{B799A828-0E0D-41CB-9894-CFF63DC35439}" dt="2018-09-25T14:45:06.674" v="1512"/>
        <pc:sldMkLst>
          <pc:docMk/>
          <pc:sldMk cId="706016980" sldId="260"/>
        </pc:sldMkLst>
        <pc:spChg chg="add">
          <ac:chgData name="Ken Merrihew" userId="bcb7a1e886d99f07" providerId="LiveId" clId="{B799A828-0E0D-41CB-9894-CFF63DC35439}" dt="2018-09-25T14:32:03.731" v="1410"/>
          <ac:spMkLst>
            <pc:docMk/>
            <pc:sldMk cId="706016980" sldId="260"/>
            <ac:spMk id="3" creationId="{8DCA1A41-4933-418C-9150-E87CF4D057BC}"/>
          </ac:spMkLst>
        </pc:spChg>
        <pc:spChg chg="del">
          <ac:chgData name="Ken Merrihew" userId="bcb7a1e886d99f07" providerId="LiveId" clId="{B799A828-0E0D-41CB-9894-CFF63DC35439}" dt="2018-09-25T14:32:03.159" v="1409" actId="478"/>
          <ac:spMkLst>
            <pc:docMk/>
            <pc:sldMk cId="706016980" sldId="260"/>
            <ac:spMk id="5" creationId="{70CDD8E3-C980-4079-A954-7A8981B87DD1}"/>
          </ac:spMkLst>
        </pc:spChg>
      </pc:sldChg>
      <pc:sldChg chg="addSp delSp modTransition">
        <pc:chgData name="Ken Merrihew" userId="bcb7a1e886d99f07" providerId="LiveId" clId="{B799A828-0E0D-41CB-9894-CFF63DC35439}" dt="2018-09-25T14:45:06.674" v="1512"/>
        <pc:sldMkLst>
          <pc:docMk/>
          <pc:sldMk cId="188446235" sldId="261"/>
        </pc:sldMkLst>
        <pc:spChg chg="add">
          <ac:chgData name="Ken Merrihew" userId="bcb7a1e886d99f07" providerId="LiveId" clId="{B799A828-0E0D-41CB-9894-CFF63DC35439}" dt="2018-09-25T14:32:16.293" v="1416"/>
          <ac:spMkLst>
            <pc:docMk/>
            <pc:sldMk cId="188446235" sldId="261"/>
            <ac:spMk id="5" creationId="{C4E9D853-0997-4431-B9C8-91DC937C2EFC}"/>
          </ac:spMkLst>
        </pc:spChg>
        <pc:spChg chg="del">
          <ac:chgData name="Ken Merrihew" userId="bcb7a1e886d99f07" providerId="LiveId" clId="{B799A828-0E0D-41CB-9894-CFF63DC35439}" dt="2018-09-25T14:32:15.790" v="1415" actId="478"/>
          <ac:spMkLst>
            <pc:docMk/>
            <pc:sldMk cId="188446235" sldId="261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B799A828-0E0D-41CB-9894-CFF63DC35439}" dt="2018-09-25T14:45:06.674" v="1512"/>
        <pc:sldMkLst>
          <pc:docMk/>
          <pc:sldMk cId="2838853273" sldId="262"/>
        </pc:sldMkLst>
        <pc:spChg chg="add">
          <ac:chgData name="Ken Merrihew" userId="bcb7a1e886d99f07" providerId="LiveId" clId="{B799A828-0E0D-41CB-9894-CFF63DC35439}" dt="2018-09-25T14:32:20.050" v="1418"/>
          <ac:spMkLst>
            <pc:docMk/>
            <pc:sldMk cId="2838853273" sldId="262"/>
            <ac:spMk id="3" creationId="{D01FBACF-023E-4FF5-BE64-6FABACEA9EFF}"/>
          </ac:spMkLst>
        </pc:spChg>
        <pc:spChg chg="del">
          <ac:chgData name="Ken Merrihew" userId="bcb7a1e886d99f07" providerId="LiveId" clId="{B799A828-0E0D-41CB-9894-CFF63DC35439}" dt="2018-09-25T14:32:19.510" v="1417" actId="478"/>
          <ac:spMkLst>
            <pc:docMk/>
            <pc:sldMk cId="2838853273" sldId="262"/>
            <ac:spMk id="5" creationId="{70CDD8E3-C980-4079-A954-7A8981B87DD1}"/>
          </ac:spMkLst>
        </pc:spChg>
      </pc:sldChg>
      <pc:sldChg chg="addSp delSp modSp modTransition">
        <pc:chgData name="Ken Merrihew" userId="bcb7a1e886d99f07" providerId="LiveId" clId="{B799A828-0E0D-41CB-9894-CFF63DC35439}" dt="2018-09-26T21:38:14.964" v="1583" actId="478"/>
        <pc:sldMkLst>
          <pc:docMk/>
          <pc:sldMk cId="3992456380" sldId="263"/>
        </pc:sldMkLst>
        <pc:spChg chg="add del mod">
          <ac:chgData name="Ken Merrihew" userId="bcb7a1e886d99f07" providerId="LiveId" clId="{B799A828-0E0D-41CB-9894-CFF63DC35439}" dt="2018-09-26T21:38:14.964" v="1583" actId="478"/>
          <ac:spMkLst>
            <pc:docMk/>
            <pc:sldMk cId="3992456380" sldId="263"/>
            <ac:spMk id="2" creationId="{2039FEA3-BB16-4735-9F29-8BCDDF55057E}"/>
          </ac:spMkLst>
        </pc:spChg>
        <pc:spChg chg="add">
          <ac:chgData name="Ken Merrihew" userId="bcb7a1e886d99f07" providerId="LiveId" clId="{B799A828-0E0D-41CB-9894-CFF63DC35439}" dt="2018-09-25T14:32:06.932" v="1412"/>
          <ac:spMkLst>
            <pc:docMk/>
            <pc:sldMk cId="3992456380" sldId="263"/>
            <ac:spMk id="4" creationId="{621859F5-95AE-4608-8A07-A1A2B3E4F6BF}"/>
          </ac:spMkLst>
        </pc:spChg>
        <pc:spChg chg="del">
          <ac:chgData name="Ken Merrihew" userId="bcb7a1e886d99f07" providerId="LiveId" clId="{B799A828-0E0D-41CB-9894-CFF63DC35439}" dt="2018-09-25T14:32:06.300" v="1411" actId="478"/>
          <ac:spMkLst>
            <pc:docMk/>
            <pc:sldMk cId="3992456380" sldId="263"/>
            <ac:spMk id="6" creationId="{BC752831-6C84-4EE0-8B20-8B3DB42D82E2}"/>
          </ac:spMkLst>
        </pc:spChg>
      </pc:sldChg>
      <pc:sldChg chg="addSp delSp modTransition">
        <pc:chgData name="Ken Merrihew" userId="bcb7a1e886d99f07" providerId="LiveId" clId="{B799A828-0E0D-41CB-9894-CFF63DC35439}" dt="2018-09-25T14:45:06.674" v="1512"/>
        <pc:sldMkLst>
          <pc:docMk/>
          <pc:sldMk cId="1304329811" sldId="264"/>
        </pc:sldMkLst>
        <pc:spChg chg="add">
          <ac:chgData name="Ken Merrihew" userId="bcb7a1e886d99f07" providerId="LiveId" clId="{B799A828-0E0D-41CB-9894-CFF63DC35439}" dt="2018-09-25T14:32:10.146" v="1414"/>
          <ac:spMkLst>
            <pc:docMk/>
            <pc:sldMk cId="1304329811" sldId="264"/>
            <ac:spMk id="3" creationId="{639C4F09-AE16-41D0-88BC-35DE96C8C822}"/>
          </ac:spMkLst>
        </pc:spChg>
        <pc:spChg chg="del">
          <ac:chgData name="Ken Merrihew" userId="bcb7a1e886d99f07" providerId="LiveId" clId="{B799A828-0E0D-41CB-9894-CFF63DC35439}" dt="2018-09-25T14:32:09.612" v="1413" actId="478"/>
          <ac:spMkLst>
            <pc:docMk/>
            <pc:sldMk cId="1304329811" sldId="264"/>
            <ac:spMk id="5" creationId="{70CDD8E3-C980-4079-A954-7A8981B87DD1}"/>
          </ac:spMkLst>
        </pc:spChg>
      </pc:sldChg>
      <pc:sldChg chg="addSp delSp del modTransition">
        <pc:chgData name="Ken Merrihew" userId="bcb7a1e886d99f07" providerId="LiveId" clId="{B799A828-0E0D-41CB-9894-CFF63DC35439}" dt="2018-09-26T22:01:42.212" v="1584" actId="2696"/>
        <pc:sldMkLst>
          <pc:docMk/>
          <pc:sldMk cId="471913789" sldId="265"/>
        </pc:sldMkLst>
        <pc:spChg chg="del">
          <ac:chgData name="Ken Merrihew" userId="bcb7a1e886d99f07" providerId="LiveId" clId="{B799A828-0E0D-41CB-9894-CFF63DC35439}" dt="2018-09-25T14:34:20.621" v="1461" actId="478"/>
          <ac:spMkLst>
            <pc:docMk/>
            <pc:sldMk cId="471913789" sldId="265"/>
            <ac:spMk id="6" creationId="{BC752831-6C84-4EE0-8B20-8B3DB42D82E2}"/>
          </ac:spMkLst>
        </pc:spChg>
        <pc:spChg chg="add">
          <ac:chgData name="Ken Merrihew" userId="bcb7a1e886d99f07" providerId="LiveId" clId="{B799A828-0E0D-41CB-9894-CFF63DC35439}" dt="2018-09-25T14:34:21.530" v="1462"/>
          <ac:spMkLst>
            <pc:docMk/>
            <pc:sldMk cId="471913789" sldId="265"/>
            <ac:spMk id="7" creationId="{29B84396-F565-471E-A7B9-7A34D4F63A95}"/>
          </ac:spMkLst>
        </pc:spChg>
      </pc:sldChg>
      <pc:sldChg chg="addSp delSp ord modTransition">
        <pc:chgData name="Ken Merrihew" userId="bcb7a1e886d99f07" providerId="LiveId" clId="{B799A828-0E0D-41CB-9894-CFF63DC35439}" dt="2018-09-25T14:45:06.674" v="1512"/>
        <pc:sldMkLst>
          <pc:docMk/>
          <pc:sldMk cId="3413890823" sldId="266"/>
        </pc:sldMkLst>
        <pc:spChg chg="add">
          <ac:chgData name="Ken Merrihew" userId="bcb7a1e886d99f07" providerId="LiveId" clId="{B799A828-0E0D-41CB-9894-CFF63DC35439}" dt="2018-09-25T14:32:43.475" v="1428"/>
          <ac:spMkLst>
            <pc:docMk/>
            <pc:sldMk cId="3413890823" sldId="266"/>
            <ac:spMk id="3" creationId="{2F18FBCA-C8A4-4646-90EA-872731418881}"/>
          </ac:spMkLst>
        </pc:spChg>
        <pc:spChg chg="del">
          <ac:chgData name="Ken Merrihew" userId="bcb7a1e886d99f07" providerId="LiveId" clId="{B799A828-0E0D-41CB-9894-CFF63DC35439}" dt="2018-09-25T14:32:43.009" v="1427" actId="478"/>
          <ac:spMkLst>
            <pc:docMk/>
            <pc:sldMk cId="3413890823" sldId="266"/>
            <ac:spMk id="5" creationId="{70CDD8E3-C980-4079-A954-7A8981B87DD1}"/>
          </ac:spMkLst>
        </pc:spChg>
      </pc:sldChg>
      <pc:sldChg chg="addSp delSp modSp modTransition modAnim">
        <pc:chgData name="Ken Merrihew" userId="bcb7a1e886d99f07" providerId="LiveId" clId="{B799A828-0E0D-41CB-9894-CFF63DC35439}" dt="2018-09-25T14:45:06.674" v="1512"/>
        <pc:sldMkLst>
          <pc:docMk/>
          <pc:sldMk cId="1627638829" sldId="267"/>
        </pc:sldMkLst>
        <pc:spChg chg="mod">
          <ac:chgData name="Ken Merrihew" userId="bcb7a1e886d99f07" providerId="LiveId" clId="{B799A828-0E0D-41CB-9894-CFF63DC35439}" dt="2018-09-24T20:02:26.145" v="31" actId="14100"/>
          <ac:spMkLst>
            <pc:docMk/>
            <pc:sldMk cId="1627638829" sldId="267"/>
            <ac:spMk id="3" creationId="{F624012A-3AA0-4F51-A3A1-B8F6522EA189}"/>
          </ac:spMkLst>
        </pc:spChg>
        <pc:spChg chg="del">
          <ac:chgData name="Ken Merrihew" userId="bcb7a1e886d99f07" providerId="LiveId" clId="{B799A828-0E0D-41CB-9894-CFF63DC35439}" dt="2018-09-25T14:32:23.915" v="1419" actId="478"/>
          <ac:spMkLst>
            <pc:docMk/>
            <pc:sldMk cId="1627638829" sldId="267"/>
            <ac:spMk id="6" creationId="{BC752831-6C84-4EE0-8B20-8B3DB42D82E2}"/>
          </ac:spMkLst>
        </pc:spChg>
        <pc:spChg chg="add">
          <ac:chgData name="Ken Merrihew" userId="bcb7a1e886d99f07" providerId="LiveId" clId="{B799A828-0E0D-41CB-9894-CFF63DC35439}" dt="2018-09-25T14:32:24.788" v="1420"/>
          <ac:spMkLst>
            <pc:docMk/>
            <pc:sldMk cId="1627638829" sldId="267"/>
            <ac:spMk id="7" creationId="{7D1DC4B3-5178-42D9-B678-575E6DFA7E3B}"/>
          </ac:spMkLst>
        </pc:spChg>
        <pc:picChg chg="mod">
          <ac:chgData name="Ken Merrihew" userId="bcb7a1e886d99f07" providerId="LiveId" clId="{B799A828-0E0D-41CB-9894-CFF63DC35439}" dt="2018-09-24T20:04:54.632" v="37" actId="1076"/>
          <ac:picMkLst>
            <pc:docMk/>
            <pc:sldMk cId="1627638829" sldId="267"/>
            <ac:picMk id="4" creationId="{938F1F7E-44DF-47C2-9303-1ADEE88BB26F}"/>
          </ac:picMkLst>
        </pc:picChg>
      </pc:sldChg>
      <pc:sldChg chg="addSp delSp modTransition">
        <pc:chgData name="Ken Merrihew" userId="bcb7a1e886d99f07" providerId="LiveId" clId="{B799A828-0E0D-41CB-9894-CFF63DC35439}" dt="2018-09-25T14:45:06.674" v="1512"/>
        <pc:sldMkLst>
          <pc:docMk/>
          <pc:sldMk cId="405072709" sldId="268"/>
        </pc:sldMkLst>
        <pc:spChg chg="add">
          <ac:chgData name="Ken Merrihew" userId="bcb7a1e886d99f07" providerId="LiveId" clId="{B799A828-0E0D-41CB-9894-CFF63DC35439}" dt="2018-09-25T14:32:29.942" v="1422"/>
          <ac:spMkLst>
            <pc:docMk/>
            <pc:sldMk cId="405072709" sldId="268"/>
            <ac:spMk id="3" creationId="{F41FFAC4-7D6B-49BB-B0AF-82CE0408901C}"/>
          </ac:spMkLst>
        </pc:spChg>
        <pc:spChg chg="del">
          <ac:chgData name="Ken Merrihew" userId="bcb7a1e886d99f07" providerId="LiveId" clId="{B799A828-0E0D-41CB-9894-CFF63DC35439}" dt="2018-09-25T14:32:29.405" v="1421" actId="478"/>
          <ac:spMkLst>
            <pc:docMk/>
            <pc:sldMk cId="405072709" sldId="268"/>
            <ac:spMk id="5" creationId="{70CDD8E3-C980-4079-A954-7A8981B87DD1}"/>
          </ac:spMkLst>
        </pc:spChg>
      </pc:sldChg>
      <pc:sldChg chg="addSp delSp modSp add ord modTransition delAnim modAnim">
        <pc:chgData name="Ken Merrihew" userId="bcb7a1e886d99f07" providerId="LiveId" clId="{B799A828-0E0D-41CB-9894-CFF63DC35439}" dt="2018-09-25T14:45:06.674" v="1512"/>
        <pc:sldMkLst>
          <pc:docMk/>
          <pc:sldMk cId="1855573820" sldId="269"/>
        </pc:sldMkLst>
        <pc:spChg chg="mod">
          <ac:chgData name="Ken Merrihew" userId="bcb7a1e886d99f07" providerId="LiveId" clId="{B799A828-0E0D-41CB-9894-CFF63DC35439}" dt="2018-09-24T20:16:13.818" v="47" actId="207"/>
          <ac:spMkLst>
            <pc:docMk/>
            <pc:sldMk cId="1855573820" sldId="269"/>
            <ac:spMk id="3" creationId="{F624012A-3AA0-4F51-A3A1-B8F6522EA189}"/>
          </ac:spMkLst>
        </pc:spChg>
        <pc:spChg chg="mod">
          <ac:chgData name="Ken Merrihew" userId="bcb7a1e886d99f07" providerId="LiveId" clId="{B799A828-0E0D-41CB-9894-CFF63DC35439}" dt="2018-09-24T20:20:45.943" v="359" actId="207"/>
          <ac:spMkLst>
            <pc:docMk/>
            <pc:sldMk cId="1855573820" sldId="269"/>
            <ac:spMk id="4" creationId="{B1A47610-55F1-400A-BDE2-608E7497DEDA}"/>
          </ac:spMkLst>
        </pc:spChg>
        <pc:spChg chg="del mod">
          <ac:chgData name="Ken Merrihew" userId="bcb7a1e886d99f07" providerId="LiveId" clId="{B799A828-0E0D-41CB-9894-CFF63DC35439}" dt="2018-09-24T20:17:06.107" v="251" actId="478"/>
          <ac:spMkLst>
            <pc:docMk/>
            <pc:sldMk cId="1855573820" sldId="269"/>
            <ac:spMk id="5" creationId="{AD88E7C0-6378-4B3E-9939-577DC70E3B65}"/>
          </ac:spMkLst>
        </pc:spChg>
        <pc:spChg chg="del">
          <ac:chgData name="Ken Merrihew" userId="bcb7a1e886d99f07" providerId="LiveId" clId="{B799A828-0E0D-41CB-9894-CFF63DC35439}" dt="2018-09-25T14:32:33.864" v="1423" actId="478"/>
          <ac:spMkLst>
            <pc:docMk/>
            <pc:sldMk cId="1855573820" sldId="269"/>
            <ac:spMk id="6" creationId="{BC752831-6C84-4EE0-8B20-8B3DB42D82E2}"/>
          </ac:spMkLst>
        </pc:spChg>
        <pc:spChg chg="add mod">
          <ac:chgData name="Ken Merrihew" userId="bcb7a1e886d99f07" providerId="LiveId" clId="{B799A828-0E0D-41CB-9894-CFF63DC35439}" dt="2018-09-24T20:16:56.814" v="250" actId="122"/>
          <ac:spMkLst>
            <pc:docMk/>
            <pc:sldMk cId="1855573820" sldId="269"/>
            <ac:spMk id="7" creationId="{E8A176B0-AE30-407E-9576-1B04C58997FD}"/>
          </ac:spMkLst>
        </pc:spChg>
        <pc:spChg chg="add mod">
          <ac:chgData name="Ken Merrihew" userId="bcb7a1e886d99f07" providerId="LiveId" clId="{B799A828-0E0D-41CB-9894-CFF63DC35439}" dt="2018-09-24T20:20:42.219" v="358" actId="207"/>
          <ac:spMkLst>
            <pc:docMk/>
            <pc:sldMk cId="1855573820" sldId="269"/>
            <ac:spMk id="8" creationId="{5D18B60D-769D-47D3-BCF4-59D5ACA4B688}"/>
          </ac:spMkLst>
        </pc:spChg>
        <pc:spChg chg="add del">
          <ac:chgData name="Ken Merrihew" userId="bcb7a1e886d99f07" providerId="LiveId" clId="{B799A828-0E0D-41CB-9894-CFF63DC35439}" dt="2018-09-25T14:32:38.846" v="1425" actId="478"/>
          <ac:spMkLst>
            <pc:docMk/>
            <pc:sldMk cId="1855573820" sldId="269"/>
            <ac:spMk id="9" creationId="{47CBFC6C-61D8-4915-8094-5898AD337A46}"/>
          </ac:spMkLst>
        </pc:spChg>
        <pc:spChg chg="add">
          <ac:chgData name="Ken Merrihew" userId="bcb7a1e886d99f07" providerId="LiveId" clId="{B799A828-0E0D-41CB-9894-CFF63DC35439}" dt="2018-09-25T14:32:40.182" v="1426"/>
          <ac:spMkLst>
            <pc:docMk/>
            <pc:sldMk cId="1855573820" sldId="269"/>
            <ac:spMk id="10" creationId="{728B786A-07F8-437B-8030-0A2944632D87}"/>
          </ac:spMkLst>
        </pc:spChg>
      </pc:sldChg>
      <pc:sldChg chg="add del modTransition">
        <pc:chgData name="Ken Merrihew" userId="bcb7a1e886d99f07" providerId="LiveId" clId="{B799A828-0E0D-41CB-9894-CFF63DC35439}" dt="2018-09-26T22:01:42.220" v="1585" actId="2696"/>
        <pc:sldMkLst>
          <pc:docMk/>
          <pc:sldMk cId="367372104" sldId="270"/>
        </pc:sldMkLst>
      </pc:sldChg>
      <pc:sldChg chg="addSp delSp modSp add modTransition delAnim modAnim">
        <pc:chgData name="Ken Merrihew" userId="bcb7a1e886d99f07" providerId="LiveId" clId="{B799A828-0E0D-41CB-9894-CFF63DC35439}" dt="2018-09-25T14:45:06.674" v="1512"/>
        <pc:sldMkLst>
          <pc:docMk/>
          <pc:sldMk cId="972467286" sldId="271"/>
        </pc:sldMkLst>
        <pc:spChg chg="add mod">
          <ac:chgData name="Ken Merrihew" userId="bcb7a1e886d99f07" providerId="LiveId" clId="{B799A828-0E0D-41CB-9894-CFF63DC35439}" dt="2018-09-24T20:24:09.100" v="371"/>
          <ac:spMkLst>
            <pc:docMk/>
            <pc:sldMk cId="972467286" sldId="271"/>
            <ac:spMk id="2" creationId="{2622F0C7-F4B3-4DA7-9C8A-5F3A5D6A14CD}"/>
          </ac:spMkLst>
        </pc:spChg>
        <pc:spChg chg="mod">
          <ac:chgData name="Ken Merrihew" userId="bcb7a1e886d99f07" providerId="LiveId" clId="{B799A828-0E0D-41CB-9894-CFF63DC35439}" dt="2018-09-24T20:24:40.483" v="379" actId="207"/>
          <ac:spMkLst>
            <pc:docMk/>
            <pc:sldMk cId="972467286" sldId="271"/>
            <ac:spMk id="3" creationId="{F624012A-3AA0-4F51-A3A1-B8F6522EA189}"/>
          </ac:spMkLst>
        </pc:spChg>
        <pc:spChg chg="del">
          <ac:chgData name="Ken Merrihew" userId="bcb7a1e886d99f07" providerId="LiveId" clId="{B799A828-0E0D-41CB-9894-CFF63DC35439}" dt="2018-09-24T20:23:56.973" v="369" actId="478"/>
          <ac:spMkLst>
            <pc:docMk/>
            <pc:sldMk cId="972467286" sldId="271"/>
            <ac:spMk id="4" creationId="{B1A47610-55F1-400A-BDE2-608E7497DEDA}"/>
          </ac:spMkLst>
        </pc:spChg>
        <pc:spChg chg="add">
          <ac:chgData name="Ken Merrihew" userId="bcb7a1e886d99f07" providerId="LiveId" clId="{B799A828-0E0D-41CB-9894-CFF63DC35439}" dt="2018-09-25T14:32:47.555" v="1430"/>
          <ac:spMkLst>
            <pc:docMk/>
            <pc:sldMk cId="972467286" sldId="271"/>
            <ac:spMk id="5" creationId="{706C070D-2B22-46CF-A3C2-BA77D6B01B42}"/>
          </ac:spMkLst>
        </pc:spChg>
        <pc:spChg chg="del">
          <ac:chgData name="Ken Merrihew" userId="bcb7a1e886d99f07" providerId="LiveId" clId="{B799A828-0E0D-41CB-9894-CFF63DC35439}" dt="2018-09-25T14:32:47.036" v="1429" actId="478"/>
          <ac:spMkLst>
            <pc:docMk/>
            <pc:sldMk cId="972467286" sldId="271"/>
            <ac:spMk id="6" creationId="{BC752831-6C84-4EE0-8B20-8B3DB42D82E2}"/>
          </ac:spMkLst>
        </pc:spChg>
        <pc:spChg chg="del">
          <ac:chgData name="Ken Merrihew" userId="bcb7a1e886d99f07" providerId="LiveId" clId="{B799A828-0E0D-41CB-9894-CFF63DC35439}" dt="2018-09-24T20:23:56.973" v="369" actId="478"/>
          <ac:spMkLst>
            <pc:docMk/>
            <pc:sldMk cId="972467286" sldId="271"/>
            <ac:spMk id="7" creationId="{E8A176B0-AE30-407E-9576-1B04C58997FD}"/>
          </ac:spMkLst>
        </pc:spChg>
        <pc:spChg chg="del">
          <ac:chgData name="Ken Merrihew" userId="bcb7a1e886d99f07" providerId="LiveId" clId="{B799A828-0E0D-41CB-9894-CFF63DC35439}" dt="2018-09-24T20:23:56.973" v="369" actId="478"/>
          <ac:spMkLst>
            <pc:docMk/>
            <pc:sldMk cId="972467286" sldId="271"/>
            <ac:spMk id="8" creationId="{5D18B60D-769D-47D3-BCF4-59D5ACA4B688}"/>
          </ac:spMkLst>
        </pc:sp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1848369676" sldId="272"/>
        </pc:sldMkLst>
        <pc:spChg chg="add">
          <ac:chgData name="Ken Merrihew" userId="bcb7a1e886d99f07" providerId="LiveId" clId="{B799A828-0E0D-41CB-9894-CFF63DC35439}" dt="2018-09-25T14:32:53.341" v="1432"/>
          <ac:spMkLst>
            <pc:docMk/>
            <pc:sldMk cId="1848369676" sldId="272"/>
            <ac:spMk id="3" creationId="{1887174D-F9C0-4CDF-B0A1-50047C008AAC}"/>
          </ac:spMkLst>
        </pc:spChg>
        <pc:spChg chg="del">
          <ac:chgData name="Ken Merrihew" userId="bcb7a1e886d99f07" providerId="LiveId" clId="{B799A828-0E0D-41CB-9894-CFF63DC35439}" dt="2018-09-25T14:32:51.217" v="1431" actId="478"/>
          <ac:spMkLst>
            <pc:docMk/>
            <pc:sldMk cId="1848369676" sldId="272"/>
            <ac:spMk id="5" creationId="{70CDD8E3-C980-4079-A954-7A8981B87DD1}"/>
          </ac:spMkLst>
        </pc:spChg>
      </pc:sldChg>
      <pc:sldChg chg="addSp delSp modSp add ord modTransition modAnim">
        <pc:chgData name="Ken Merrihew" userId="bcb7a1e886d99f07" providerId="LiveId" clId="{B799A828-0E0D-41CB-9894-CFF63DC35439}" dt="2018-09-26T22:37:47.714" v="1661"/>
        <pc:sldMkLst>
          <pc:docMk/>
          <pc:sldMk cId="662415280" sldId="273"/>
        </pc:sldMkLst>
        <pc:spChg chg="mod">
          <ac:chgData name="Ken Merrihew" userId="bcb7a1e886d99f07" providerId="LiveId" clId="{B799A828-0E0D-41CB-9894-CFF63DC35439}" dt="2018-09-24T20:26:51.738" v="388" actId="207"/>
          <ac:spMkLst>
            <pc:docMk/>
            <pc:sldMk cId="662415280" sldId="273"/>
            <ac:spMk id="3" creationId="{F624012A-3AA0-4F51-A3A1-B8F6522EA189}"/>
          </ac:spMkLst>
        </pc:spChg>
        <pc:spChg chg="add">
          <ac:chgData name="Ken Merrihew" userId="bcb7a1e886d99f07" providerId="LiveId" clId="{B799A828-0E0D-41CB-9894-CFF63DC35439}" dt="2018-09-25T14:32:59.546" v="1434"/>
          <ac:spMkLst>
            <pc:docMk/>
            <pc:sldMk cId="662415280" sldId="273"/>
            <ac:spMk id="5" creationId="{9F9D91ED-C5F2-45A4-BBAE-85AE7E324641}"/>
          </ac:spMkLst>
        </pc:spChg>
        <pc:spChg chg="del">
          <ac:chgData name="Ken Merrihew" userId="bcb7a1e886d99f07" providerId="LiveId" clId="{B799A828-0E0D-41CB-9894-CFF63DC35439}" dt="2018-09-25T14:32:59.019" v="1433" actId="478"/>
          <ac:spMkLst>
            <pc:docMk/>
            <pc:sldMk cId="662415280" sldId="273"/>
            <ac:spMk id="6" creationId="{BC752831-6C84-4EE0-8B20-8B3DB42D82E2}"/>
          </ac:spMkLst>
        </pc:spChg>
        <pc:spChg chg="add mod">
          <ac:chgData name="Ken Merrihew" userId="bcb7a1e886d99f07" providerId="LiveId" clId="{B799A828-0E0D-41CB-9894-CFF63DC35439}" dt="2018-09-26T22:37:16.550" v="1658" actId="207"/>
          <ac:spMkLst>
            <pc:docMk/>
            <pc:sldMk cId="662415280" sldId="273"/>
            <ac:spMk id="7" creationId="{A4AE7EFA-7758-4D78-83A0-0FD5F8101384}"/>
          </ac:spMkLst>
        </pc:spChg>
      </pc:sldChg>
      <pc:sldChg chg="addSp delSp add ord modTransition">
        <pc:chgData name="Ken Merrihew" userId="bcb7a1e886d99f07" providerId="LiveId" clId="{B799A828-0E0D-41CB-9894-CFF63DC35439}" dt="2018-09-25T14:45:06.674" v="1512"/>
        <pc:sldMkLst>
          <pc:docMk/>
          <pc:sldMk cId="4122034697" sldId="274"/>
        </pc:sldMkLst>
        <pc:spChg chg="add">
          <ac:chgData name="Ken Merrihew" userId="bcb7a1e886d99f07" providerId="LiveId" clId="{B799A828-0E0D-41CB-9894-CFF63DC35439}" dt="2018-09-25T14:33:06.995" v="1436"/>
          <ac:spMkLst>
            <pc:docMk/>
            <pc:sldMk cId="4122034697" sldId="274"/>
            <ac:spMk id="3" creationId="{F981B370-7EF3-423D-A659-1FE3BB0A5275}"/>
          </ac:spMkLst>
        </pc:spChg>
        <pc:spChg chg="del">
          <ac:chgData name="Ken Merrihew" userId="bcb7a1e886d99f07" providerId="LiveId" clId="{B799A828-0E0D-41CB-9894-CFF63DC35439}" dt="2018-09-25T14:33:06.355" v="1435" actId="478"/>
          <ac:spMkLst>
            <pc:docMk/>
            <pc:sldMk cId="4122034697" sldId="274"/>
            <ac:spMk id="5" creationId="{70CDD8E3-C980-4079-A954-7A8981B87DD1}"/>
          </ac:spMkLst>
        </pc:spChg>
      </pc:sldChg>
      <pc:sldChg chg="addSp delSp modSp add modTransition delAnim modAnim">
        <pc:chgData name="Ken Merrihew" userId="bcb7a1e886d99f07" providerId="LiveId" clId="{B799A828-0E0D-41CB-9894-CFF63DC35439}" dt="2018-09-26T20:58:42.224" v="1581"/>
        <pc:sldMkLst>
          <pc:docMk/>
          <pc:sldMk cId="1499379028" sldId="275"/>
        </pc:sldMkLst>
        <pc:spChg chg="mod ord">
          <ac:chgData name="Ken Merrihew" userId="bcb7a1e886d99f07" providerId="LiveId" clId="{B799A828-0E0D-41CB-9894-CFF63DC35439}" dt="2018-09-24T20:33:24.038" v="527" actId="167"/>
          <ac:spMkLst>
            <pc:docMk/>
            <pc:sldMk cId="1499379028" sldId="275"/>
            <ac:spMk id="3" creationId="{F624012A-3AA0-4F51-A3A1-B8F6522EA189}"/>
          </ac:spMkLst>
        </pc:spChg>
        <pc:spChg chg="add mod">
          <ac:chgData name="Ken Merrihew" userId="bcb7a1e886d99f07" providerId="LiveId" clId="{B799A828-0E0D-41CB-9894-CFF63DC35439}" dt="2018-09-24T20:31:25.062" v="520" actId="1035"/>
          <ac:spMkLst>
            <pc:docMk/>
            <pc:sldMk cId="1499379028" sldId="275"/>
            <ac:spMk id="4" creationId="{E0B7B99F-7A10-40FA-80B5-13080F1430F1}"/>
          </ac:spMkLst>
        </pc:spChg>
        <pc:spChg chg="add mod ord">
          <ac:chgData name="Ken Merrihew" userId="bcb7a1e886d99f07" providerId="LiveId" clId="{B799A828-0E0D-41CB-9894-CFF63DC35439}" dt="2018-09-24T20:29:48.869" v="480" actId="167"/>
          <ac:spMkLst>
            <pc:docMk/>
            <pc:sldMk cId="1499379028" sldId="275"/>
            <ac:spMk id="5" creationId="{AC5F1420-D274-4B11-A915-0F73D3EE9B4E}"/>
          </ac:spMkLst>
        </pc:spChg>
        <pc:spChg chg="del">
          <ac:chgData name="Ken Merrihew" userId="bcb7a1e886d99f07" providerId="LiveId" clId="{B799A828-0E0D-41CB-9894-CFF63DC35439}" dt="2018-09-25T14:33:14.741" v="1437" actId="478"/>
          <ac:spMkLst>
            <pc:docMk/>
            <pc:sldMk cId="1499379028" sldId="275"/>
            <ac:spMk id="6" creationId="{BC752831-6C84-4EE0-8B20-8B3DB42D82E2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12" creationId="{277CB6CD-0504-408B-818D-65E4E280FE5A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16" creationId="{1B683521-60C6-465C-B1AA-4C832C883633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17" creationId="{2D84CB7E-36BF-43FA-9B6B-B2A4A547D662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18" creationId="{93DC6C0E-3C82-42F8-ABBC-C1381EDB0E38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19" creationId="{F7407B95-2A88-48AE-A45D-93973E08E2C5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20" creationId="{8F7910F0-47F8-46CB-A4FC-858CBFC2BB9F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21" creationId="{754CEF6C-303C-4360-932F-24637CE34AC2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22" creationId="{2E539D72-A2BB-4CDE-B732-DEB2DAA76E9A}"/>
          </ac:spMkLst>
        </pc:spChg>
        <pc:spChg chg="mod topLvl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23" creationId="{DB8A742E-B211-4929-8A5A-CF27C798F9CB}"/>
          </ac:spMkLst>
        </pc:spChg>
        <pc:spChg chg="add mod">
          <ac:chgData name="Ken Merrihew" userId="bcb7a1e886d99f07" providerId="LiveId" clId="{B799A828-0E0D-41CB-9894-CFF63DC35439}" dt="2018-09-25T14:40:05.948" v="1493" actId="1076"/>
          <ac:spMkLst>
            <pc:docMk/>
            <pc:sldMk cId="1499379028" sldId="275"/>
            <ac:spMk id="24" creationId="{863AD325-E0A8-4953-8B64-87353ED8CBEB}"/>
          </ac:spMkLst>
        </pc:spChg>
        <pc:spChg chg="add mod">
          <ac:chgData name="Ken Merrihew" userId="bcb7a1e886d99f07" providerId="LiveId" clId="{B799A828-0E0D-41CB-9894-CFF63DC35439}" dt="2018-09-24T20:52:11.027" v="910" actId="1037"/>
          <ac:spMkLst>
            <pc:docMk/>
            <pc:sldMk cId="1499379028" sldId="275"/>
            <ac:spMk id="25" creationId="{55A70993-41B0-4FF8-AE2D-7B0D449CD7B4}"/>
          </ac:spMkLst>
        </pc:spChg>
        <pc:spChg chg="mod topLvl">
          <ac:chgData name="Ken Merrihew" userId="bcb7a1e886d99f07" providerId="LiveId" clId="{B799A828-0E0D-41CB-9894-CFF63DC35439}" dt="2018-09-24T20:57:25.592" v="1117" actId="165"/>
          <ac:spMkLst>
            <pc:docMk/>
            <pc:sldMk cId="1499379028" sldId="275"/>
            <ac:spMk id="27" creationId="{D6D7B3C6-8A08-4221-81D7-DE7BBB075440}"/>
          </ac:spMkLst>
        </pc:spChg>
        <pc:spChg chg="mod topLvl">
          <ac:chgData name="Ken Merrihew" userId="bcb7a1e886d99f07" providerId="LiveId" clId="{B799A828-0E0D-41CB-9894-CFF63DC35439}" dt="2018-09-24T20:57:25.592" v="1117" actId="165"/>
          <ac:spMkLst>
            <pc:docMk/>
            <pc:sldMk cId="1499379028" sldId="275"/>
            <ac:spMk id="28" creationId="{2484E369-92B2-4C62-9CBE-09349583FAD4}"/>
          </ac:spMkLst>
        </pc:spChg>
        <pc:spChg chg="add mod">
          <ac:chgData name="Ken Merrihew" userId="bcb7a1e886d99f07" providerId="LiveId" clId="{B799A828-0E0D-41CB-9894-CFF63DC35439}" dt="2018-09-24T20:50:34.510" v="887" actId="1038"/>
          <ac:spMkLst>
            <pc:docMk/>
            <pc:sldMk cId="1499379028" sldId="275"/>
            <ac:spMk id="29" creationId="{A111F2F4-3067-41E1-96D7-75ABBEC533A8}"/>
          </ac:spMkLst>
        </pc:spChg>
        <pc:spChg chg="add mod">
          <ac:chgData name="Ken Merrihew" userId="bcb7a1e886d99f07" providerId="LiveId" clId="{B799A828-0E0D-41CB-9894-CFF63DC35439}" dt="2018-09-24T20:50:34.510" v="887" actId="1038"/>
          <ac:spMkLst>
            <pc:docMk/>
            <pc:sldMk cId="1499379028" sldId="275"/>
            <ac:spMk id="30" creationId="{1ECEC261-ED02-4E00-AAB9-F624550D0D47}"/>
          </ac:spMkLst>
        </pc:spChg>
        <pc:spChg chg="add mod">
          <ac:chgData name="Ken Merrihew" userId="bcb7a1e886d99f07" providerId="LiveId" clId="{B799A828-0E0D-41CB-9894-CFF63DC35439}" dt="2018-09-24T20:50:34.510" v="887" actId="1038"/>
          <ac:spMkLst>
            <pc:docMk/>
            <pc:sldMk cId="1499379028" sldId="275"/>
            <ac:spMk id="31" creationId="{0F596BA7-A1E5-4337-911E-D4CF6AF6BA05}"/>
          </ac:spMkLst>
        </pc:spChg>
        <pc:spChg chg="add mod">
          <ac:chgData name="Ken Merrihew" userId="bcb7a1e886d99f07" providerId="LiveId" clId="{B799A828-0E0D-41CB-9894-CFF63DC35439}" dt="2018-09-24T20:50:34.510" v="887" actId="1038"/>
          <ac:spMkLst>
            <pc:docMk/>
            <pc:sldMk cId="1499379028" sldId="275"/>
            <ac:spMk id="32" creationId="{0293131C-9DCF-4F0C-AD4E-7C89995CDA91}"/>
          </ac:spMkLst>
        </pc:spChg>
        <pc:spChg chg="add mod">
          <ac:chgData name="Ken Merrihew" userId="bcb7a1e886d99f07" providerId="LiveId" clId="{B799A828-0E0D-41CB-9894-CFF63DC35439}" dt="2018-09-24T20:59:23.363" v="1150" actId="1035"/>
          <ac:spMkLst>
            <pc:docMk/>
            <pc:sldMk cId="1499379028" sldId="275"/>
            <ac:spMk id="33" creationId="{6664A26C-B3A3-47EF-A143-65A1E6AF3538}"/>
          </ac:spMkLst>
        </pc:spChg>
        <pc:spChg chg="add mod">
          <ac:chgData name="Ken Merrihew" userId="bcb7a1e886d99f07" providerId="LiveId" clId="{B799A828-0E0D-41CB-9894-CFF63DC35439}" dt="2018-09-24T20:59:23.363" v="1150" actId="1035"/>
          <ac:spMkLst>
            <pc:docMk/>
            <pc:sldMk cId="1499379028" sldId="275"/>
            <ac:spMk id="34" creationId="{6EBE561D-DC21-4315-A737-33537971C79C}"/>
          </ac:spMkLst>
        </pc:spChg>
        <pc:spChg chg="add mod">
          <ac:chgData name="Ken Merrihew" userId="bcb7a1e886d99f07" providerId="LiveId" clId="{B799A828-0E0D-41CB-9894-CFF63DC35439}" dt="2018-09-24T20:50:34.510" v="887" actId="1038"/>
          <ac:spMkLst>
            <pc:docMk/>
            <pc:sldMk cId="1499379028" sldId="275"/>
            <ac:spMk id="35" creationId="{9FDC65C7-EA96-4BCB-B1DA-88E67E4AE65A}"/>
          </ac:spMkLst>
        </pc:spChg>
        <pc:spChg chg="add mod">
          <ac:chgData name="Ken Merrihew" userId="bcb7a1e886d99f07" providerId="LiveId" clId="{B799A828-0E0D-41CB-9894-CFF63DC35439}" dt="2018-09-25T14:39:43.120" v="1490"/>
          <ac:spMkLst>
            <pc:docMk/>
            <pc:sldMk cId="1499379028" sldId="275"/>
            <ac:spMk id="36" creationId="{E31F74FE-9316-4C80-B1FA-7903A09A1E47}"/>
          </ac:spMkLst>
        </pc:spChg>
        <pc:spChg chg="add mod">
          <ac:chgData name="Ken Merrihew" userId="bcb7a1e886d99f07" providerId="LiveId" clId="{B799A828-0E0D-41CB-9894-CFF63DC35439}" dt="2018-09-24T20:50:34.510" v="887" actId="1038"/>
          <ac:spMkLst>
            <pc:docMk/>
            <pc:sldMk cId="1499379028" sldId="275"/>
            <ac:spMk id="37" creationId="{C2981923-C18F-41FD-9B98-132B0E957DFA}"/>
          </ac:spMkLst>
        </pc:spChg>
        <pc:spChg chg="mod topLvl">
          <ac:chgData name="Ken Merrihew" userId="bcb7a1e886d99f07" providerId="LiveId" clId="{B799A828-0E0D-41CB-9894-CFF63DC35439}" dt="2018-09-24T20:57:30.787" v="1118" actId="165"/>
          <ac:spMkLst>
            <pc:docMk/>
            <pc:sldMk cId="1499379028" sldId="275"/>
            <ac:spMk id="39" creationId="{9A223D97-CD4F-4237-B9E5-87A8F40D66B6}"/>
          </ac:spMkLst>
        </pc:spChg>
        <pc:spChg chg="mod topLvl">
          <ac:chgData name="Ken Merrihew" userId="bcb7a1e886d99f07" providerId="LiveId" clId="{B799A828-0E0D-41CB-9894-CFF63DC35439}" dt="2018-09-24T20:57:30.787" v="1118" actId="165"/>
          <ac:spMkLst>
            <pc:docMk/>
            <pc:sldMk cId="1499379028" sldId="275"/>
            <ac:spMk id="40" creationId="{35596432-F1F1-4CA9-8650-F4F307B6DE6D}"/>
          </ac:spMkLst>
        </pc:spChg>
        <pc:spChg chg="add mod">
          <ac:chgData name="Ken Merrihew" userId="bcb7a1e886d99f07" providerId="LiveId" clId="{B799A828-0E0D-41CB-9894-CFF63DC35439}" dt="2018-09-24T20:52:52.050" v="942" actId="1038"/>
          <ac:spMkLst>
            <pc:docMk/>
            <pc:sldMk cId="1499379028" sldId="275"/>
            <ac:spMk id="41" creationId="{F3448D9A-0F9C-43D7-8673-960D768EADF6}"/>
          </ac:spMkLst>
        </pc:spChg>
        <pc:spChg chg="add mod">
          <ac:chgData name="Ken Merrihew" userId="bcb7a1e886d99f07" providerId="LiveId" clId="{B799A828-0E0D-41CB-9894-CFF63DC35439}" dt="2018-09-24T20:52:52.050" v="942" actId="1038"/>
          <ac:spMkLst>
            <pc:docMk/>
            <pc:sldMk cId="1499379028" sldId="275"/>
            <ac:spMk id="42" creationId="{8FB13FDB-BFAF-4934-BFE5-F01D61A1CDF5}"/>
          </ac:spMkLst>
        </pc:spChg>
        <pc:spChg chg="add mod">
          <ac:chgData name="Ken Merrihew" userId="bcb7a1e886d99f07" providerId="LiveId" clId="{B799A828-0E0D-41CB-9894-CFF63DC35439}" dt="2018-09-24T20:52:52.050" v="942" actId="1038"/>
          <ac:spMkLst>
            <pc:docMk/>
            <pc:sldMk cId="1499379028" sldId="275"/>
            <ac:spMk id="43" creationId="{6EC2FB27-5926-4907-9A9A-1AD31976401D}"/>
          </ac:spMkLst>
        </pc:spChg>
        <pc:spChg chg="add mod">
          <ac:chgData name="Ken Merrihew" userId="bcb7a1e886d99f07" providerId="LiveId" clId="{B799A828-0E0D-41CB-9894-CFF63DC35439}" dt="2018-09-24T20:54:31.252" v="1080" actId="1037"/>
          <ac:spMkLst>
            <pc:docMk/>
            <pc:sldMk cId="1499379028" sldId="275"/>
            <ac:spMk id="44" creationId="{D5685537-A70F-4C82-82A7-134576002E5F}"/>
          </ac:spMkLst>
        </pc:spChg>
        <pc:spChg chg="add mod">
          <ac:chgData name="Ken Merrihew" userId="bcb7a1e886d99f07" providerId="LiveId" clId="{B799A828-0E0D-41CB-9894-CFF63DC35439}" dt="2018-09-24T20:54:39.931" v="1109" actId="1037"/>
          <ac:spMkLst>
            <pc:docMk/>
            <pc:sldMk cId="1499379028" sldId="275"/>
            <ac:spMk id="45" creationId="{A365FD57-F0C9-4367-B91A-A12774530E92}"/>
          </ac:spMkLst>
        </pc:spChg>
        <pc:spChg chg="add mod">
          <ac:chgData name="Ken Merrihew" userId="bcb7a1e886d99f07" providerId="LiveId" clId="{B799A828-0E0D-41CB-9894-CFF63DC35439}" dt="2018-09-24T20:54:36.684" v="1097" actId="1037"/>
          <ac:spMkLst>
            <pc:docMk/>
            <pc:sldMk cId="1499379028" sldId="275"/>
            <ac:spMk id="46" creationId="{B3649517-3403-46B9-AD0A-E83EC2CCD084}"/>
          </ac:spMkLst>
        </pc:spChg>
        <pc:spChg chg="add mod">
          <ac:chgData name="Ken Merrihew" userId="bcb7a1e886d99f07" providerId="LiveId" clId="{B799A828-0E0D-41CB-9894-CFF63DC35439}" dt="2018-09-24T20:54:19.528" v="1047" actId="1038"/>
          <ac:spMkLst>
            <pc:docMk/>
            <pc:sldMk cId="1499379028" sldId="275"/>
            <ac:spMk id="47" creationId="{C577DE9D-FFF1-4C99-A8D3-7079568865FB}"/>
          </ac:spMkLst>
        </pc:spChg>
        <pc:spChg chg="add mod">
          <ac:chgData name="Ken Merrihew" userId="bcb7a1e886d99f07" providerId="LiveId" clId="{B799A828-0E0D-41CB-9894-CFF63DC35439}" dt="2018-09-25T14:40:52.456" v="1509" actId="14100"/>
          <ac:spMkLst>
            <pc:docMk/>
            <pc:sldMk cId="1499379028" sldId="275"/>
            <ac:spMk id="48" creationId="{694AC60D-70F0-4BC0-B869-357CDB187AE4}"/>
          </ac:spMkLst>
        </pc:spChg>
        <pc:spChg chg="add mod">
          <ac:chgData name="Ken Merrihew" userId="bcb7a1e886d99f07" providerId="LiveId" clId="{B799A828-0E0D-41CB-9894-CFF63DC35439}" dt="2018-09-24T20:54:19.528" v="1047" actId="1038"/>
          <ac:spMkLst>
            <pc:docMk/>
            <pc:sldMk cId="1499379028" sldId="275"/>
            <ac:spMk id="49" creationId="{3D6D3E0D-D546-4960-A531-97F3FEB5418C}"/>
          </ac:spMkLst>
        </pc:spChg>
        <pc:spChg chg="add">
          <ac:chgData name="Ken Merrihew" userId="bcb7a1e886d99f07" providerId="LiveId" clId="{B799A828-0E0D-41CB-9894-CFF63DC35439}" dt="2018-09-25T14:33:15.314" v="1438"/>
          <ac:spMkLst>
            <pc:docMk/>
            <pc:sldMk cId="1499379028" sldId="275"/>
            <ac:spMk id="50" creationId="{0DD61C3C-15AE-4145-9477-BDFA81F1F7BD}"/>
          </ac:spMkLst>
        </pc:spChg>
        <pc:grpChg chg="add del mod">
          <ac:chgData name="Ken Merrihew" userId="bcb7a1e886d99f07" providerId="LiveId" clId="{B799A828-0E0D-41CB-9894-CFF63DC35439}" dt="2018-09-24T20:44:28.659" v="628" actId="165"/>
          <ac:grpSpMkLst>
            <pc:docMk/>
            <pc:sldMk cId="1499379028" sldId="275"/>
            <ac:grpSpMk id="10" creationId="{24338800-73BD-4F61-91A2-14AE84B7CF15}"/>
          </ac:grpSpMkLst>
        </pc:grpChg>
        <pc:grpChg chg="del mod topLvl">
          <ac:chgData name="Ken Merrihew" userId="bcb7a1e886d99f07" providerId="LiveId" clId="{B799A828-0E0D-41CB-9894-CFF63DC35439}" dt="2018-09-24T20:44:34.117" v="629" actId="165"/>
          <ac:grpSpMkLst>
            <pc:docMk/>
            <pc:sldMk cId="1499379028" sldId="275"/>
            <ac:grpSpMk id="11" creationId="{4F0688D4-7CB5-4214-B197-F3EC7289658B}"/>
          </ac:grpSpMkLst>
        </pc:grpChg>
        <pc:grpChg chg="del mod topLvl">
          <ac:chgData name="Ken Merrihew" userId="bcb7a1e886d99f07" providerId="LiveId" clId="{B799A828-0E0D-41CB-9894-CFF63DC35439}" dt="2018-09-24T20:51:17.439" v="889" actId="165"/>
          <ac:grpSpMkLst>
            <pc:docMk/>
            <pc:sldMk cId="1499379028" sldId="275"/>
            <ac:grpSpMk id="13" creationId="{0CD994F8-0CD6-429F-BB95-05D123C676FB}"/>
          </ac:grpSpMkLst>
        </pc:grpChg>
        <pc:grpChg chg="del mod topLvl">
          <ac:chgData name="Ken Merrihew" userId="bcb7a1e886d99f07" providerId="LiveId" clId="{B799A828-0E0D-41CB-9894-CFF63DC35439}" dt="2018-09-24T20:45:52.208" v="637" actId="165"/>
          <ac:grpSpMkLst>
            <pc:docMk/>
            <pc:sldMk cId="1499379028" sldId="275"/>
            <ac:grpSpMk id="14" creationId="{F7D2DBFF-66D9-41F4-8A1A-6662EF433666}"/>
          </ac:grpSpMkLst>
        </pc:grpChg>
        <pc:grpChg chg="del mod topLvl">
          <ac:chgData name="Ken Merrihew" userId="bcb7a1e886d99f07" providerId="LiveId" clId="{B799A828-0E0D-41CB-9894-CFF63DC35439}" dt="2018-09-24T20:45:42.098" v="636" actId="165"/>
          <ac:grpSpMkLst>
            <pc:docMk/>
            <pc:sldMk cId="1499379028" sldId="275"/>
            <ac:grpSpMk id="15" creationId="{6A972883-B20B-457A-8ED9-6D71FE0E7411}"/>
          </ac:grpSpMkLst>
        </pc:grpChg>
        <pc:grpChg chg="add del mod">
          <ac:chgData name="Ken Merrihew" userId="bcb7a1e886d99f07" providerId="LiveId" clId="{B799A828-0E0D-41CB-9894-CFF63DC35439}" dt="2018-09-24T20:57:25.592" v="1117" actId="165"/>
          <ac:grpSpMkLst>
            <pc:docMk/>
            <pc:sldMk cId="1499379028" sldId="275"/>
            <ac:grpSpMk id="26" creationId="{02C536D2-5754-4BA2-B91A-D3EA51F0D4AC}"/>
          </ac:grpSpMkLst>
        </pc:grpChg>
        <pc:grpChg chg="add del mod">
          <ac:chgData name="Ken Merrihew" userId="bcb7a1e886d99f07" providerId="LiveId" clId="{B799A828-0E0D-41CB-9894-CFF63DC35439}" dt="2018-09-24T20:57:30.787" v="1118" actId="165"/>
          <ac:grpSpMkLst>
            <pc:docMk/>
            <pc:sldMk cId="1499379028" sldId="275"/>
            <ac:grpSpMk id="38" creationId="{6320B5A2-1D70-49FC-A7F5-BB2475BAC2CC}"/>
          </ac:grpSpMkLst>
        </pc:grpChg>
        <pc:picChg chg="add del mod ord">
          <ac:chgData name="Ken Merrihew" userId="bcb7a1e886d99f07" providerId="LiveId" clId="{B799A828-0E0D-41CB-9894-CFF63DC35439}" dt="2018-09-24T20:42:36.964" v="593" actId="478"/>
          <ac:picMkLst>
            <pc:docMk/>
            <pc:sldMk cId="1499379028" sldId="275"/>
            <ac:picMk id="8" creationId="{B31832D6-FBEB-4055-BED4-A15F2F57CBEA}"/>
          </ac:picMkLst>
        </pc:picChg>
        <pc:picChg chg="add del mod ord">
          <ac:chgData name="Ken Merrihew" userId="bcb7a1e886d99f07" providerId="LiveId" clId="{B799A828-0E0D-41CB-9894-CFF63DC35439}" dt="2018-09-24T20:42:38.006" v="594" actId="478"/>
          <ac:picMkLst>
            <pc:docMk/>
            <pc:sldMk cId="1499379028" sldId="275"/>
            <ac:picMk id="9" creationId="{08B4FFC7-9C5D-4B96-8DC7-4F06A9E4D020}"/>
          </ac:picMkLst>
        </pc:pic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1590862904" sldId="276"/>
        </pc:sldMkLst>
        <pc:spChg chg="add">
          <ac:chgData name="Ken Merrihew" userId="bcb7a1e886d99f07" providerId="LiveId" clId="{B799A828-0E0D-41CB-9894-CFF63DC35439}" dt="2018-09-25T14:33:22.705" v="1440"/>
          <ac:spMkLst>
            <pc:docMk/>
            <pc:sldMk cId="1590862904" sldId="276"/>
            <ac:spMk id="3" creationId="{54C3C497-3B71-482A-BA2E-3245EC751088}"/>
          </ac:spMkLst>
        </pc:spChg>
        <pc:spChg chg="del">
          <ac:chgData name="Ken Merrihew" userId="bcb7a1e886d99f07" providerId="LiveId" clId="{B799A828-0E0D-41CB-9894-CFF63DC35439}" dt="2018-09-25T14:33:22.113" v="1439" actId="478"/>
          <ac:spMkLst>
            <pc:docMk/>
            <pc:sldMk cId="1590862904" sldId="276"/>
            <ac:spMk id="5" creationId="{70CDD8E3-C980-4079-A954-7A8981B87DD1}"/>
          </ac:spMkLst>
        </pc:spChg>
      </pc:sldChg>
      <pc:sldChg chg="addSp delSp modSp add modTransition delAnim modAnim">
        <pc:chgData name="Ken Merrihew" userId="bcb7a1e886d99f07" providerId="LiveId" clId="{B799A828-0E0D-41CB-9894-CFF63DC35439}" dt="2018-09-25T14:45:06.674" v="1512"/>
        <pc:sldMkLst>
          <pc:docMk/>
          <pc:sldMk cId="371813663" sldId="277"/>
        </pc:sldMkLst>
        <pc:spChg chg="mod">
          <ac:chgData name="Ken Merrihew" userId="bcb7a1e886d99f07" providerId="LiveId" clId="{B799A828-0E0D-41CB-9894-CFF63DC35439}" dt="2018-09-24T21:07:34.685" v="1177" actId="207"/>
          <ac:spMkLst>
            <pc:docMk/>
            <pc:sldMk cId="371813663" sldId="277"/>
            <ac:spMk id="3" creationId="{F624012A-3AA0-4F51-A3A1-B8F6522EA189}"/>
          </ac:spMkLst>
        </pc:spChg>
        <pc:spChg chg="del">
          <ac:chgData name="Ken Merrihew" userId="bcb7a1e886d99f07" providerId="LiveId" clId="{B799A828-0E0D-41CB-9894-CFF63DC35439}" dt="2018-09-24T21:07:14.824" v="1169" actId="478"/>
          <ac:spMkLst>
            <pc:docMk/>
            <pc:sldMk cId="371813663" sldId="277"/>
            <ac:spMk id="4" creationId="{E0B7B99F-7A10-40FA-80B5-13080F1430F1}"/>
          </ac:spMkLst>
        </pc:spChg>
        <pc:spChg chg="del">
          <ac:chgData name="Ken Merrihew" userId="bcb7a1e886d99f07" providerId="LiveId" clId="{B799A828-0E0D-41CB-9894-CFF63DC35439}" dt="2018-09-24T21:07:18.040" v="1170" actId="478"/>
          <ac:spMkLst>
            <pc:docMk/>
            <pc:sldMk cId="371813663" sldId="277"/>
            <ac:spMk id="5" creationId="{AC5F1420-D274-4B11-A915-0F73D3EE9B4E}"/>
          </ac:spMkLst>
        </pc:spChg>
        <pc:spChg chg="del">
          <ac:chgData name="Ken Merrihew" userId="bcb7a1e886d99f07" providerId="LiveId" clId="{B799A828-0E0D-41CB-9894-CFF63DC35439}" dt="2018-09-25T14:33:29.227" v="1441" actId="478"/>
          <ac:spMkLst>
            <pc:docMk/>
            <pc:sldMk cId="371813663" sldId="277"/>
            <ac:spMk id="6" creationId="{BC752831-6C84-4EE0-8B20-8B3DB42D82E2}"/>
          </ac:spMkLst>
        </pc:spChg>
        <pc:spChg chg="add">
          <ac:chgData name="Ken Merrihew" userId="bcb7a1e886d99f07" providerId="LiveId" clId="{B799A828-0E0D-41CB-9894-CFF63DC35439}" dt="2018-09-25T14:33:29.813" v="1442"/>
          <ac:spMkLst>
            <pc:docMk/>
            <pc:sldMk cId="371813663" sldId="277"/>
            <ac:spMk id="7" creationId="{3AB36445-E4EE-4FBB-A4BB-991E834C72D4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12" creationId="{277CB6CD-0504-408B-818D-65E4E280FE5A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16" creationId="{1B683521-60C6-465C-B1AA-4C832C883633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17" creationId="{2D84CB7E-36BF-43FA-9B6B-B2A4A547D662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18" creationId="{93DC6C0E-3C82-42F8-ABBC-C1381EDB0E38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19" creationId="{F7407B95-2A88-48AE-A45D-93973E08E2C5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0" creationId="{8F7910F0-47F8-46CB-A4FC-858CBFC2BB9F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1" creationId="{754CEF6C-303C-4360-932F-24637CE34AC2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2" creationId="{2E539D72-A2BB-4CDE-B732-DEB2DAA76E9A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3" creationId="{DB8A742E-B211-4929-8A5A-CF27C798F9CB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4" creationId="{863AD325-E0A8-4953-8B64-87353ED8CBEB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5" creationId="{55A70993-41B0-4FF8-AE2D-7B0D449CD7B4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7" creationId="{D6D7B3C6-8A08-4221-81D7-DE7BBB075440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8" creationId="{2484E369-92B2-4C62-9CBE-09349583FAD4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29" creationId="{A111F2F4-3067-41E1-96D7-75ABBEC533A8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0" creationId="{1ECEC261-ED02-4E00-AAB9-F624550D0D47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1" creationId="{0F596BA7-A1E5-4337-911E-D4CF6AF6BA05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2" creationId="{0293131C-9DCF-4F0C-AD4E-7C89995CDA91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3" creationId="{6664A26C-B3A3-47EF-A143-65A1E6AF3538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4" creationId="{6EBE561D-DC21-4315-A737-33537971C79C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5" creationId="{9FDC65C7-EA96-4BCB-B1DA-88E67E4AE65A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6" creationId="{E31F74FE-9316-4C80-B1FA-7903A09A1E47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7" creationId="{C2981923-C18F-41FD-9B98-132B0E957DFA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39" creationId="{9A223D97-CD4F-4237-B9E5-87A8F40D66B6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0" creationId="{35596432-F1F1-4CA9-8650-F4F307B6DE6D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1" creationId="{F3448D9A-0F9C-43D7-8673-960D768EADF6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2" creationId="{8FB13FDB-BFAF-4934-BFE5-F01D61A1CDF5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3" creationId="{6EC2FB27-5926-4907-9A9A-1AD31976401D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4" creationId="{D5685537-A70F-4C82-82A7-134576002E5F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5" creationId="{A365FD57-F0C9-4367-B91A-A12774530E92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6" creationId="{B3649517-3403-46B9-AD0A-E83EC2CCD084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7" creationId="{C577DE9D-FFF1-4C99-A8D3-7079568865FB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8" creationId="{694AC60D-70F0-4BC0-B869-357CDB187AE4}"/>
          </ac:spMkLst>
        </pc:spChg>
        <pc:spChg chg="del">
          <ac:chgData name="Ken Merrihew" userId="bcb7a1e886d99f07" providerId="LiveId" clId="{B799A828-0E0D-41CB-9894-CFF63DC35439}" dt="2018-09-24T21:07:12.756" v="1168" actId="478"/>
          <ac:spMkLst>
            <pc:docMk/>
            <pc:sldMk cId="371813663" sldId="277"/>
            <ac:spMk id="49" creationId="{3D6D3E0D-D546-4960-A531-97F3FEB5418C}"/>
          </ac:spMkLst>
        </pc:spChg>
        <pc:spChg chg="add mod">
          <ac:chgData name="Ken Merrihew" userId="bcb7a1e886d99f07" providerId="LiveId" clId="{B799A828-0E0D-41CB-9894-CFF63DC35439}" dt="2018-09-24T21:09:20.681" v="1248" actId="403"/>
          <ac:spMkLst>
            <pc:docMk/>
            <pc:sldMk cId="371813663" sldId="277"/>
            <ac:spMk id="50" creationId="{E39B4D28-3C54-4D73-A8F4-75DFF79381BB}"/>
          </ac:spMkLst>
        </pc:sp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3918763704" sldId="278"/>
        </pc:sldMkLst>
        <pc:spChg chg="add">
          <ac:chgData name="Ken Merrihew" userId="bcb7a1e886d99f07" providerId="LiveId" clId="{B799A828-0E0D-41CB-9894-CFF63DC35439}" dt="2018-09-25T14:33:38.281" v="1444"/>
          <ac:spMkLst>
            <pc:docMk/>
            <pc:sldMk cId="3918763704" sldId="278"/>
            <ac:spMk id="3" creationId="{5CF9FD6E-68D3-47FA-9430-2875996D243B}"/>
          </ac:spMkLst>
        </pc:spChg>
        <pc:spChg chg="del">
          <ac:chgData name="Ken Merrihew" userId="bcb7a1e886d99f07" providerId="LiveId" clId="{B799A828-0E0D-41CB-9894-CFF63DC35439}" dt="2018-09-25T14:33:37.589" v="1443" actId="478"/>
          <ac:spMkLst>
            <pc:docMk/>
            <pc:sldMk cId="3918763704" sldId="278"/>
            <ac:spMk id="5" creationId="{70CDD8E3-C980-4079-A954-7A8981B87DD1}"/>
          </ac:spMkLst>
        </pc:spChg>
      </pc:sldChg>
      <pc:sldChg chg="addSp delSp modSp add modTransition delAnim modAnim">
        <pc:chgData name="Ken Merrihew" userId="bcb7a1e886d99f07" providerId="LiveId" clId="{B799A828-0E0D-41CB-9894-CFF63DC35439}" dt="2018-09-25T14:45:06.674" v="1512"/>
        <pc:sldMkLst>
          <pc:docMk/>
          <pc:sldMk cId="1455678709" sldId="279"/>
        </pc:sldMkLst>
        <pc:spChg chg="mod">
          <ac:chgData name="Ken Merrihew" userId="bcb7a1e886d99f07" providerId="LiveId" clId="{B799A828-0E0D-41CB-9894-CFF63DC35439}" dt="2018-09-24T21:10:23.919" v="1262" actId="207"/>
          <ac:spMkLst>
            <pc:docMk/>
            <pc:sldMk cId="1455678709" sldId="279"/>
            <ac:spMk id="3" creationId="{F624012A-3AA0-4F51-A3A1-B8F6522EA189}"/>
          </ac:spMkLst>
        </pc:spChg>
        <pc:spChg chg="add">
          <ac:chgData name="Ken Merrihew" userId="bcb7a1e886d99f07" providerId="LiveId" clId="{B799A828-0E0D-41CB-9894-CFF63DC35439}" dt="2018-09-25T14:33:44.792" v="1446"/>
          <ac:spMkLst>
            <pc:docMk/>
            <pc:sldMk cId="1455678709" sldId="279"/>
            <ac:spMk id="5" creationId="{9A0C93A7-7716-4BB6-AC10-EE4E6BDB57D1}"/>
          </ac:spMkLst>
        </pc:spChg>
        <pc:spChg chg="del">
          <ac:chgData name="Ken Merrihew" userId="bcb7a1e886d99f07" providerId="LiveId" clId="{B799A828-0E0D-41CB-9894-CFF63DC35439}" dt="2018-09-25T14:33:44.288" v="1445" actId="478"/>
          <ac:spMkLst>
            <pc:docMk/>
            <pc:sldMk cId="1455678709" sldId="279"/>
            <ac:spMk id="6" creationId="{BC752831-6C84-4EE0-8B20-8B3DB42D82E2}"/>
          </ac:spMkLst>
        </pc:spChg>
        <pc:spChg chg="del">
          <ac:chgData name="Ken Merrihew" userId="bcb7a1e886d99f07" providerId="LiveId" clId="{B799A828-0E0D-41CB-9894-CFF63DC35439}" dt="2018-09-24T21:10:04.196" v="1253" actId="478"/>
          <ac:spMkLst>
            <pc:docMk/>
            <pc:sldMk cId="1455678709" sldId="279"/>
            <ac:spMk id="50" creationId="{E39B4D28-3C54-4D73-A8F4-75DFF79381BB}"/>
          </ac:spMkLst>
        </pc:sp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3162136307" sldId="280"/>
        </pc:sldMkLst>
        <pc:spChg chg="add">
          <ac:chgData name="Ken Merrihew" userId="bcb7a1e886d99f07" providerId="LiveId" clId="{B799A828-0E0D-41CB-9894-CFF63DC35439}" dt="2018-09-25T14:33:51.806" v="1448"/>
          <ac:spMkLst>
            <pc:docMk/>
            <pc:sldMk cId="3162136307" sldId="280"/>
            <ac:spMk id="3" creationId="{355C2BF1-A705-43C5-9D72-642EE43FFA22}"/>
          </ac:spMkLst>
        </pc:spChg>
        <pc:spChg chg="del">
          <ac:chgData name="Ken Merrihew" userId="bcb7a1e886d99f07" providerId="LiveId" clId="{B799A828-0E0D-41CB-9894-CFF63DC35439}" dt="2018-09-25T14:33:51.189" v="1447" actId="478"/>
          <ac:spMkLst>
            <pc:docMk/>
            <pc:sldMk cId="3162136307" sldId="280"/>
            <ac:spMk id="5" creationId="{70CDD8E3-C980-4079-A954-7A8981B87DD1}"/>
          </ac:spMkLst>
        </pc:spChg>
      </pc:sldChg>
      <pc:sldChg chg="addSp delSp modSp add modTransition modAnim">
        <pc:chgData name="Ken Merrihew" userId="bcb7a1e886d99f07" providerId="LiveId" clId="{B799A828-0E0D-41CB-9894-CFF63DC35439}" dt="2018-09-25T14:45:06.674" v="1512"/>
        <pc:sldMkLst>
          <pc:docMk/>
          <pc:sldMk cId="176402409" sldId="281"/>
        </pc:sldMkLst>
        <pc:spChg chg="mod">
          <ac:chgData name="Ken Merrihew" userId="bcb7a1e886d99f07" providerId="LiveId" clId="{B799A828-0E0D-41CB-9894-CFF63DC35439}" dt="2018-09-24T22:06:15.816" v="1283"/>
          <ac:spMkLst>
            <pc:docMk/>
            <pc:sldMk cId="176402409" sldId="281"/>
            <ac:spMk id="3" creationId="{F624012A-3AA0-4F51-A3A1-B8F6522EA189}"/>
          </ac:spMkLst>
        </pc:spChg>
        <pc:spChg chg="add del mod">
          <ac:chgData name="Ken Merrihew" userId="bcb7a1e886d99f07" providerId="LiveId" clId="{B799A828-0E0D-41CB-9894-CFF63DC35439}" dt="2018-09-24T22:05:27.807" v="1273"/>
          <ac:spMkLst>
            <pc:docMk/>
            <pc:sldMk cId="176402409" sldId="281"/>
            <ac:spMk id="4" creationId="{954E2A46-6F13-4728-A71D-FB398153D7C7}"/>
          </ac:spMkLst>
        </pc:spChg>
        <pc:spChg chg="del">
          <ac:chgData name="Ken Merrihew" userId="bcb7a1e886d99f07" providerId="LiveId" clId="{B799A828-0E0D-41CB-9894-CFF63DC35439}" dt="2018-09-25T14:33:54.649" v="1449" actId="478"/>
          <ac:spMkLst>
            <pc:docMk/>
            <pc:sldMk cId="176402409" sldId="281"/>
            <ac:spMk id="6" creationId="{BC752831-6C84-4EE0-8B20-8B3DB42D82E2}"/>
          </ac:spMkLst>
        </pc:spChg>
        <pc:spChg chg="add">
          <ac:chgData name="Ken Merrihew" userId="bcb7a1e886d99f07" providerId="LiveId" clId="{B799A828-0E0D-41CB-9894-CFF63DC35439}" dt="2018-09-25T14:33:55.145" v="1450"/>
          <ac:spMkLst>
            <pc:docMk/>
            <pc:sldMk cId="176402409" sldId="281"/>
            <ac:spMk id="7" creationId="{8A29E184-3706-4B2C-B459-230423301282}"/>
          </ac:spMkLst>
        </pc:sp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3605200725" sldId="282"/>
        </pc:sldMkLst>
        <pc:spChg chg="add">
          <ac:chgData name="Ken Merrihew" userId="bcb7a1e886d99f07" providerId="LiveId" clId="{B799A828-0E0D-41CB-9894-CFF63DC35439}" dt="2018-09-25T14:33:58.274" v="1452"/>
          <ac:spMkLst>
            <pc:docMk/>
            <pc:sldMk cId="3605200725" sldId="282"/>
            <ac:spMk id="3" creationId="{723E7D54-3F91-41C3-91AD-925B9E2C3B37}"/>
          </ac:spMkLst>
        </pc:spChg>
        <pc:spChg chg="del">
          <ac:chgData name="Ken Merrihew" userId="bcb7a1e886d99f07" providerId="LiveId" clId="{B799A828-0E0D-41CB-9894-CFF63DC35439}" dt="2018-09-25T14:33:57.837" v="1451" actId="478"/>
          <ac:spMkLst>
            <pc:docMk/>
            <pc:sldMk cId="3605200725" sldId="282"/>
            <ac:spMk id="5" creationId="{70CDD8E3-C980-4079-A954-7A8981B87DD1}"/>
          </ac:spMkLst>
        </pc:spChg>
      </pc:sldChg>
      <pc:sldChg chg="addSp delSp modSp add modTransition">
        <pc:chgData name="Ken Merrihew" userId="bcb7a1e886d99f07" providerId="LiveId" clId="{B799A828-0E0D-41CB-9894-CFF63DC35439}" dt="2018-09-25T14:45:06.674" v="1512"/>
        <pc:sldMkLst>
          <pc:docMk/>
          <pc:sldMk cId="2884412944" sldId="283"/>
        </pc:sldMkLst>
        <pc:spChg chg="mod">
          <ac:chgData name="Ken Merrihew" userId="bcb7a1e886d99f07" providerId="LiveId" clId="{B799A828-0E0D-41CB-9894-CFF63DC35439}" dt="2018-09-24T22:06:11.830" v="1282" actId="207"/>
          <ac:spMkLst>
            <pc:docMk/>
            <pc:sldMk cId="2884412944" sldId="283"/>
            <ac:spMk id="3" creationId="{F624012A-3AA0-4F51-A3A1-B8F6522EA189}"/>
          </ac:spMkLst>
        </pc:spChg>
        <pc:spChg chg="add">
          <ac:chgData name="Ken Merrihew" userId="bcb7a1e886d99f07" providerId="LiveId" clId="{B799A828-0E0D-41CB-9894-CFF63DC35439}" dt="2018-09-25T14:34:03.060" v="1454"/>
          <ac:spMkLst>
            <pc:docMk/>
            <pc:sldMk cId="2884412944" sldId="283"/>
            <ac:spMk id="5" creationId="{571AFF2A-A6E4-466E-809F-04130024A1F7}"/>
          </ac:spMkLst>
        </pc:spChg>
        <pc:spChg chg="del">
          <ac:chgData name="Ken Merrihew" userId="bcb7a1e886d99f07" providerId="LiveId" clId="{B799A828-0E0D-41CB-9894-CFF63DC35439}" dt="2018-09-25T14:34:02.018" v="1453" actId="478"/>
          <ac:spMkLst>
            <pc:docMk/>
            <pc:sldMk cId="2884412944" sldId="283"/>
            <ac:spMk id="6" creationId="{BC752831-6C84-4EE0-8B20-8B3DB42D82E2}"/>
          </ac:spMkLst>
        </pc:sp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1541357554" sldId="284"/>
        </pc:sldMkLst>
        <pc:spChg chg="add">
          <ac:chgData name="Ken Merrihew" userId="bcb7a1e886d99f07" providerId="LiveId" clId="{B799A828-0E0D-41CB-9894-CFF63DC35439}" dt="2018-09-25T14:34:07.331" v="1456"/>
          <ac:spMkLst>
            <pc:docMk/>
            <pc:sldMk cId="1541357554" sldId="284"/>
            <ac:spMk id="3" creationId="{F287615F-9489-4B6A-9403-58EB0076D9AA}"/>
          </ac:spMkLst>
        </pc:spChg>
        <pc:spChg chg="del">
          <ac:chgData name="Ken Merrihew" userId="bcb7a1e886d99f07" providerId="LiveId" clId="{B799A828-0E0D-41CB-9894-CFF63DC35439}" dt="2018-09-25T14:34:06.882" v="1455" actId="478"/>
          <ac:spMkLst>
            <pc:docMk/>
            <pc:sldMk cId="1541357554" sldId="284"/>
            <ac:spMk id="5" creationId="{70CDD8E3-C980-4079-A954-7A8981B87DD1}"/>
          </ac:spMkLst>
        </pc:spChg>
      </pc:sldChg>
      <pc:sldChg chg="addSp delSp modSp add modTransition modAnim">
        <pc:chgData name="Ken Merrihew" userId="bcb7a1e886d99f07" providerId="LiveId" clId="{B799A828-0E0D-41CB-9894-CFF63DC35439}" dt="2018-09-25T14:45:06.674" v="1512"/>
        <pc:sldMkLst>
          <pc:docMk/>
          <pc:sldMk cId="2790106360" sldId="285"/>
        </pc:sldMkLst>
        <pc:spChg chg="mod">
          <ac:chgData name="Ken Merrihew" userId="bcb7a1e886d99f07" providerId="LiveId" clId="{B799A828-0E0D-41CB-9894-CFF63DC35439}" dt="2018-09-25T14:13:41.340" v="1291" actId="207"/>
          <ac:spMkLst>
            <pc:docMk/>
            <pc:sldMk cId="2790106360" sldId="285"/>
            <ac:spMk id="3" creationId="{F624012A-3AA0-4F51-A3A1-B8F6522EA189}"/>
          </ac:spMkLst>
        </pc:spChg>
        <pc:spChg chg="add mod">
          <ac:chgData name="Ken Merrihew" userId="bcb7a1e886d99f07" providerId="LiveId" clId="{B799A828-0E0D-41CB-9894-CFF63DC35439}" dt="2018-09-25T14:14:49.035" v="1383" actId="207"/>
          <ac:spMkLst>
            <pc:docMk/>
            <pc:sldMk cId="2790106360" sldId="285"/>
            <ac:spMk id="5" creationId="{8AA7E933-F23F-4B17-991A-D5A88D50EDF4}"/>
          </ac:spMkLst>
        </pc:spChg>
        <pc:spChg chg="del">
          <ac:chgData name="Ken Merrihew" userId="bcb7a1e886d99f07" providerId="LiveId" clId="{B799A828-0E0D-41CB-9894-CFF63DC35439}" dt="2018-09-25T14:34:10.234" v="1457" actId="478"/>
          <ac:spMkLst>
            <pc:docMk/>
            <pc:sldMk cId="2790106360" sldId="285"/>
            <ac:spMk id="6" creationId="{BC752831-6C84-4EE0-8B20-8B3DB42D82E2}"/>
          </ac:spMkLst>
        </pc:spChg>
        <pc:spChg chg="add">
          <ac:chgData name="Ken Merrihew" userId="bcb7a1e886d99f07" providerId="LiveId" clId="{B799A828-0E0D-41CB-9894-CFF63DC35439}" dt="2018-09-25T14:34:10.838" v="1458"/>
          <ac:spMkLst>
            <pc:docMk/>
            <pc:sldMk cId="2790106360" sldId="285"/>
            <ac:spMk id="7" creationId="{7CC37141-FC0B-4165-A3B6-F883496EB0A7}"/>
          </ac:spMkLst>
        </pc:spChg>
      </pc:sldChg>
      <pc:sldChg chg="addSp delSp add modTransition">
        <pc:chgData name="Ken Merrihew" userId="bcb7a1e886d99f07" providerId="LiveId" clId="{B799A828-0E0D-41CB-9894-CFF63DC35439}" dt="2018-09-25T14:45:06.674" v="1512"/>
        <pc:sldMkLst>
          <pc:docMk/>
          <pc:sldMk cId="131652253" sldId="286"/>
        </pc:sldMkLst>
        <pc:spChg chg="add">
          <ac:chgData name="Ken Merrihew" userId="bcb7a1e886d99f07" providerId="LiveId" clId="{B799A828-0E0D-41CB-9894-CFF63DC35439}" dt="2018-09-25T14:34:14.465" v="1460"/>
          <ac:spMkLst>
            <pc:docMk/>
            <pc:sldMk cId="131652253" sldId="286"/>
            <ac:spMk id="3" creationId="{6302F537-160F-40E4-8C3F-DBBBBC13E9DA}"/>
          </ac:spMkLst>
        </pc:spChg>
        <pc:spChg chg="del">
          <ac:chgData name="Ken Merrihew" userId="bcb7a1e886d99f07" providerId="LiveId" clId="{B799A828-0E0D-41CB-9894-CFF63DC35439}" dt="2018-09-25T14:34:13.301" v="1459" actId="478"/>
          <ac:spMkLst>
            <pc:docMk/>
            <pc:sldMk cId="131652253" sldId="286"/>
            <ac:spMk id="5" creationId="{70CDD8E3-C980-4079-A954-7A8981B87DD1}"/>
          </ac:spMkLst>
        </pc:spChg>
      </pc:sldChg>
      <pc:sldMasterChg chg="modTransition modSldLayout">
        <pc:chgData name="Ken Merrihew" userId="bcb7a1e886d99f07" providerId="LiveId" clId="{B799A828-0E0D-41CB-9894-CFF63DC35439}" dt="2018-09-25T14:45:06.674" v="1512"/>
        <pc:sldMasterMkLst>
          <pc:docMk/>
          <pc:sldMasterMk cId="3468148744" sldId="2147483660"/>
        </pc:sldMasterMkLst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4092023404" sldId="2147483661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1666659678" sldId="2147483662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908404485" sldId="2147483663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4112492112" sldId="2147483664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1847576687" sldId="2147483665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995393220" sldId="2147483666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771321746" sldId="2147483667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3936034198" sldId="2147483668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1030835953" sldId="2147483669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1303590015" sldId="2147483670"/>
          </pc:sldLayoutMkLst>
        </pc:sldLayoutChg>
        <pc:sldLayoutChg chg="modTransition">
          <pc:chgData name="Ken Merrihew" userId="bcb7a1e886d99f07" providerId="LiveId" clId="{B799A828-0E0D-41CB-9894-CFF63DC35439}" dt="2018-09-25T14:45:06.674" v="1512"/>
          <pc:sldLayoutMkLst>
            <pc:docMk/>
            <pc:sldMasterMk cId="3468148744" sldId="2147483660"/>
            <pc:sldLayoutMk cId="300349243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A5293-FD01-45B2-AFAF-097F0D3A2FAD}"/>
              </a:ext>
            </a:extLst>
          </p:cNvPr>
          <p:cNvSpPr txBox="1"/>
          <p:nvPr/>
        </p:nvSpPr>
        <p:spPr>
          <a:xfrm>
            <a:off x="3746636" y="454241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 your son, for in that there is hope;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a willing party to his death.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2809581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it administered? (in anger or in love)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76B0-AE30-407E-9576-1B04C58997FD}"/>
              </a:ext>
            </a:extLst>
          </p:cNvPr>
          <p:cNvSpPr txBox="1"/>
          <p:nvPr/>
        </p:nvSpPr>
        <p:spPr>
          <a:xfrm>
            <a:off x="468548" y="230666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punishment and discipline: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8B60D-769D-47D3-BCF4-59D5ACA4B688}"/>
              </a:ext>
            </a:extLst>
          </p:cNvPr>
          <p:cNvSpPr txBox="1"/>
          <p:nvPr/>
        </p:nvSpPr>
        <p:spPr>
          <a:xfrm>
            <a:off x="682756" y="3331631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 is the goal? (correction or punishment)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B786A-07F8-437B-8030-0A2944632D8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85557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8FBCA-C8A4-4646-90EA-87273141888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41389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bowl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bosom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(from LXX)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C070D-2B22-46CF-A3C2-BA77D6B01B4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97246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7174D-F9C0-4CDF-B0A1-50047C008AAC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84836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too much makes you loud and foolish. It’s stupid to get drunk.</a:t>
            </a:r>
            <a:endParaRPr lang="en-US" alt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D91ED-C5F2-45A4-BBAE-85AE7E32464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E7EFA-7758-4D78-83A0-0FD5F8101384}"/>
              </a:ext>
            </a:extLst>
          </p:cNvPr>
          <p:cNvSpPr txBox="1"/>
          <p:nvPr/>
        </p:nvSpPr>
        <p:spPr>
          <a:xfrm>
            <a:off x="466922" y="1811990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Wine is a mocker and beer a brawler;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whoever is led astray by them is not wise.</a:t>
            </a:r>
            <a:endParaRPr lang="en-US" alt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41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81B370-7EF3-423D-A659-1FE3BB0A5275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412203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 think we are …</a:t>
            </a:r>
            <a:endParaRPr lang="en-US" alt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F1420-D274-4B11-A915-0F73D3EE9B4E}"/>
              </a:ext>
            </a:extLst>
          </p:cNvPr>
          <p:cNvSpPr txBox="1"/>
          <p:nvPr/>
        </p:nvSpPr>
        <p:spPr>
          <a:xfrm>
            <a:off x="466922" y="816607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 want others to think we are …</a:t>
            </a:r>
            <a:endParaRPr lang="en-US" alt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7B99F-7A10-40FA-80B5-13080F1430F1}"/>
              </a:ext>
            </a:extLst>
          </p:cNvPr>
          <p:cNvSpPr txBox="1"/>
          <p:nvPr/>
        </p:nvSpPr>
        <p:spPr>
          <a:xfrm>
            <a:off x="747901" y="1391846"/>
            <a:ext cx="671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 are …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539D72-A2BB-4CDE-B732-DEB2DAA76E9A}"/>
              </a:ext>
            </a:extLst>
          </p:cNvPr>
          <p:cNvSpPr/>
          <p:nvPr/>
        </p:nvSpPr>
        <p:spPr>
          <a:xfrm>
            <a:off x="2296715" y="2841603"/>
            <a:ext cx="627253" cy="62080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8A742E-B211-4929-8A5A-CF27C798F9CB}"/>
              </a:ext>
            </a:extLst>
          </p:cNvPr>
          <p:cNvSpPr/>
          <p:nvPr/>
        </p:nvSpPr>
        <p:spPr>
          <a:xfrm>
            <a:off x="2261481" y="3592410"/>
            <a:ext cx="718781" cy="969473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407B95-2A88-48AE-A45D-93973E08E2C5}"/>
              </a:ext>
            </a:extLst>
          </p:cNvPr>
          <p:cNvSpPr/>
          <p:nvPr/>
        </p:nvSpPr>
        <p:spPr>
          <a:xfrm>
            <a:off x="2935615" y="5401694"/>
            <a:ext cx="321880" cy="1634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910F0-47F8-46CB-A4FC-858CBFC2BB9F}"/>
              </a:ext>
            </a:extLst>
          </p:cNvPr>
          <p:cNvSpPr/>
          <p:nvPr/>
        </p:nvSpPr>
        <p:spPr>
          <a:xfrm>
            <a:off x="2120051" y="4626351"/>
            <a:ext cx="899720" cy="861048"/>
          </a:xfrm>
          <a:custGeom>
            <a:avLst/>
            <a:gdLst>
              <a:gd name="connsiteX0" fmla="*/ 0 w 1803633"/>
              <a:gd name="connsiteY0" fmla="*/ 1814405 h 1814405"/>
              <a:gd name="connsiteX1" fmla="*/ 310393 w 1803633"/>
              <a:gd name="connsiteY1" fmla="*/ 480555 h 1814405"/>
              <a:gd name="connsiteX2" fmla="*/ 956345 w 1803633"/>
              <a:gd name="connsiteY2" fmla="*/ 2383 h 1814405"/>
              <a:gd name="connsiteX3" fmla="*/ 1543575 w 1803633"/>
              <a:gd name="connsiteY3" fmla="*/ 363109 h 1814405"/>
              <a:gd name="connsiteX4" fmla="*/ 1803633 w 1803633"/>
              <a:gd name="connsiteY4" fmla="*/ 1688570 h 1814405"/>
              <a:gd name="connsiteX0" fmla="*/ 0 w 1803633"/>
              <a:gd name="connsiteY0" fmla="*/ 1812278 h 1812278"/>
              <a:gd name="connsiteX1" fmla="*/ 343949 w 1803633"/>
              <a:gd name="connsiteY1" fmla="*/ 394538 h 1812278"/>
              <a:gd name="connsiteX2" fmla="*/ 956345 w 1803633"/>
              <a:gd name="connsiteY2" fmla="*/ 256 h 1812278"/>
              <a:gd name="connsiteX3" fmla="*/ 1543575 w 1803633"/>
              <a:gd name="connsiteY3" fmla="*/ 360982 h 1812278"/>
              <a:gd name="connsiteX4" fmla="*/ 1803633 w 1803633"/>
              <a:gd name="connsiteY4" fmla="*/ 1686443 h 1812278"/>
              <a:gd name="connsiteX0" fmla="*/ 0 w 1753299"/>
              <a:gd name="connsiteY0" fmla="*/ 1812278 h 1812278"/>
              <a:gd name="connsiteX1" fmla="*/ 293615 w 1753299"/>
              <a:gd name="connsiteY1" fmla="*/ 394538 h 1812278"/>
              <a:gd name="connsiteX2" fmla="*/ 906011 w 1753299"/>
              <a:gd name="connsiteY2" fmla="*/ 256 h 1812278"/>
              <a:gd name="connsiteX3" fmla="*/ 1493241 w 1753299"/>
              <a:gd name="connsiteY3" fmla="*/ 360982 h 1812278"/>
              <a:gd name="connsiteX4" fmla="*/ 1753299 w 1753299"/>
              <a:gd name="connsiteY4" fmla="*/ 1686443 h 18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99" h="1812278">
                <a:moveTo>
                  <a:pt x="0" y="1812278"/>
                </a:moveTo>
                <a:cubicBezTo>
                  <a:pt x="75501" y="1296355"/>
                  <a:pt x="142613" y="696542"/>
                  <a:pt x="293615" y="394538"/>
                </a:cubicBezTo>
                <a:cubicBezTo>
                  <a:pt x="444617" y="92534"/>
                  <a:pt x="706073" y="5849"/>
                  <a:pt x="906011" y="256"/>
                </a:cubicBezTo>
                <a:cubicBezTo>
                  <a:pt x="1105949" y="-5337"/>
                  <a:pt x="1352026" y="79951"/>
                  <a:pt x="1493241" y="360982"/>
                </a:cubicBezTo>
                <a:cubicBezTo>
                  <a:pt x="1634456" y="642013"/>
                  <a:pt x="1693877" y="1164228"/>
                  <a:pt x="1753299" y="1686443"/>
                </a:cubicBezTo>
              </a:path>
            </a:pathLst>
          </a:custGeom>
          <a:noFill/>
          <a:ln w="1524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4CEF6C-303C-4360-932F-24637CE34AC2}"/>
              </a:ext>
            </a:extLst>
          </p:cNvPr>
          <p:cNvSpPr/>
          <p:nvPr/>
        </p:nvSpPr>
        <p:spPr>
          <a:xfrm>
            <a:off x="1868529" y="5405660"/>
            <a:ext cx="321880" cy="1634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683521-60C6-465C-B1AA-4C832C883633}"/>
              </a:ext>
            </a:extLst>
          </p:cNvPr>
          <p:cNvSpPr/>
          <p:nvPr/>
        </p:nvSpPr>
        <p:spPr>
          <a:xfrm>
            <a:off x="2108403" y="3525113"/>
            <a:ext cx="1110506" cy="943334"/>
          </a:xfrm>
          <a:custGeom>
            <a:avLst/>
            <a:gdLst>
              <a:gd name="connsiteX0" fmla="*/ 449 w 2240310"/>
              <a:gd name="connsiteY0" fmla="*/ 0 h 1301381"/>
              <a:gd name="connsiteX1" fmla="*/ 176618 w 2240310"/>
              <a:gd name="connsiteY1" fmla="*/ 872455 h 1301381"/>
              <a:gd name="connsiteX2" fmla="*/ 1082629 w 2240310"/>
              <a:gd name="connsiteY2" fmla="*/ 1300294 h 1301381"/>
              <a:gd name="connsiteX3" fmla="*/ 1971862 w 2240310"/>
              <a:gd name="connsiteY3" fmla="*/ 964734 h 1301381"/>
              <a:gd name="connsiteX4" fmla="*/ 2240310 w 2240310"/>
              <a:gd name="connsiteY4" fmla="*/ 92279 h 1301381"/>
              <a:gd name="connsiteX0" fmla="*/ 32 w 2360594"/>
              <a:gd name="connsiteY0" fmla="*/ 1929027 h 1979996"/>
              <a:gd name="connsiteX1" fmla="*/ 296902 w 2360594"/>
              <a:gd name="connsiteY1" fmla="*/ 780177 h 1979996"/>
              <a:gd name="connsiteX2" fmla="*/ 1202913 w 2360594"/>
              <a:gd name="connsiteY2" fmla="*/ 1208016 h 1979996"/>
              <a:gd name="connsiteX3" fmla="*/ 2092146 w 2360594"/>
              <a:gd name="connsiteY3" fmla="*/ 872456 h 1979996"/>
              <a:gd name="connsiteX4" fmla="*/ 2360594 w 2360594"/>
              <a:gd name="connsiteY4" fmla="*/ 1 h 1979996"/>
              <a:gd name="connsiteX0" fmla="*/ 44 w 2360606"/>
              <a:gd name="connsiteY0" fmla="*/ 1929026 h 2031487"/>
              <a:gd name="connsiteX1" fmla="*/ 270092 w 2360606"/>
              <a:gd name="connsiteY1" fmla="*/ 1583431 h 2031487"/>
              <a:gd name="connsiteX2" fmla="*/ 1202925 w 2360606"/>
              <a:gd name="connsiteY2" fmla="*/ 1208015 h 2031487"/>
              <a:gd name="connsiteX3" fmla="*/ 2092158 w 2360606"/>
              <a:gd name="connsiteY3" fmla="*/ 872455 h 2031487"/>
              <a:gd name="connsiteX4" fmla="*/ 2360606 w 2360606"/>
              <a:gd name="connsiteY4" fmla="*/ 0 h 2031487"/>
              <a:gd name="connsiteX0" fmla="*/ 763362 w 2091262"/>
              <a:gd name="connsiteY0" fmla="*/ 2482087 h 2546787"/>
              <a:gd name="connsiteX1" fmla="*/ 748 w 2091262"/>
              <a:gd name="connsiteY1" fmla="*/ 1583431 h 2546787"/>
              <a:gd name="connsiteX2" fmla="*/ 933581 w 2091262"/>
              <a:gd name="connsiteY2" fmla="*/ 1208015 h 2546787"/>
              <a:gd name="connsiteX3" fmla="*/ 1822814 w 2091262"/>
              <a:gd name="connsiteY3" fmla="*/ 872455 h 2546787"/>
              <a:gd name="connsiteX4" fmla="*/ 2091262 w 2091262"/>
              <a:gd name="connsiteY4" fmla="*/ 0 h 2546787"/>
              <a:gd name="connsiteX0" fmla="*/ 796610 w 2090982"/>
              <a:gd name="connsiteY0" fmla="*/ 2547928 h 2609904"/>
              <a:gd name="connsiteX1" fmla="*/ 468 w 2090982"/>
              <a:gd name="connsiteY1" fmla="*/ 1583431 h 2609904"/>
              <a:gd name="connsiteX2" fmla="*/ 933301 w 2090982"/>
              <a:gd name="connsiteY2" fmla="*/ 1208015 h 2609904"/>
              <a:gd name="connsiteX3" fmla="*/ 1822534 w 2090982"/>
              <a:gd name="connsiteY3" fmla="*/ 872455 h 2609904"/>
              <a:gd name="connsiteX4" fmla="*/ 2090982 w 2090982"/>
              <a:gd name="connsiteY4" fmla="*/ 0 h 2609904"/>
              <a:gd name="connsiteX0" fmla="*/ 796610 w 2701192"/>
              <a:gd name="connsiteY0" fmla="*/ 1678791 h 1740767"/>
              <a:gd name="connsiteX1" fmla="*/ 468 w 2701192"/>
              <a:gd name="connsiteY1" fmla="*/ 714294 h 1740767"/>
              <a:gd name="connsiteX2" fmla="*/ 933301 w 2701192"/>
              <a:gd name="connsiteY2" fmla="*/ 338878 h 1740767"/>
              <a:gd name="connsiteX3" fmla="*/ 1822534 w 2701192"/>
              <a:gd name="connsiteY3" fmla="*/ 3318 h 1740767"/>
              <a:gd name="connsiteX4" fmla="*/ 2701192 w 2701192"/>
              <a:gd name="connsiteY4" fmla="*/ 65800 h 1740767"/>
              <a:gd name="connsiteX0" fmla="*/ 796610 w 2701192"/>
              <a:gd name="connsiteY0" fmla="*/ 1612991 h 1674967"/>
              <a:gd name="connsiteX1" fmla="*/ 468 w 2701192"/>
              <a:gd name="connsiteY1" fmla="*/ 648494 h 1674967"/>
              <a:gd name="connsiteX2" fmla="*/ 933301 w 2701192"/>
              <a:gd name="connsiteY2" fmla="*/ 273078 h 1674967"/>
              <a:gd name="connsiteX3" fmla="*/ 1829240 w 2701192"/>
              <a:gd name="connsiteY3" fmla="*/ 167961 h 1674967"/>
              <a:gd name="connsiteX4" fmla="*/ 2701192 w 2701192"/>
              <a:gd name="connsiteY4" fmla="*/ 0 h 1674967"/>
              <a:gd name="connsiteX0" fmla="*/ 796610 w 2781658"/>
              <a:gd name="connsiteY0" fmla="*/ 1445469 h 1507445"/>
              <a:gd name="connsiteX1" fmla="*/ 468 w 2781658"/>
              <a:gd name="connsiteY1" fmla="*/ 480972 h 1507445"/>
              <a:gd name="connsiteX2" fmla="*/ 933301 w 2781658"/>
              <a:gd name="connsiteY2" fmla="*/ 105556 h 1507445"/>
              <a:gd name="connsiteX3" fmla="*/ 1829240 w 2781658"/>
              <a:gd name="connsiteY3" fmla="*/ 439 h 1507445"/>
              <a:gd name="connsiteX4" fmla="*/ 2781658 w 2781658"/>
              <a:gd name="connsiteY4" fmla="*/ 16832 h 1507445"/>
              <a:gd name="connsiteX0" fmla="*/ 796610 w 2781658"/>
              <a:gd name="connsiteY0" fmla="*/ 1428636 h 1490612"/>
              <a:gd name="connsiteX1" fmla="*/ 468 w 2781658"/>
              <a:gd name="connsiteY1" fmla="*/ 464139 h 1490612"/>
              <a:gd name="connsiteX2" fmla="*/ 933301 w 2781658"/>
              <a:gd name="connsiteY2" fmla="*/ 88723 h 1490612"/>
              <a:gd name="connsiteX3" fmla="*/ 1802418 w 2781658"/>
              <a:gd name="connsiteY3" fmla="*/ 69200 h 1490612"/>
              <a:gd name="connsiteX4" fmla="*/ 2781658 w 2781658"/>
              <a:gd name="connsiteY4" fmla="*/ -1 h 1490612"/>
              <a:gd name="connsiteX0" fmla="*/ 796610 w 2781658"/>
              <a:gd name="connsiteY0" fmla="*/ 1428637 h 1490613"/>
              <a:gd name="connsiteX1" fmla="*/ 468 w 2781658"/>
              <a:gd name="connsiteY1" fmla="*/ 464140 h 1490613"/>
              <a:gd name="connsiteX2" fmla="*/ 933301 w 2781658"/>
              <a:gd name="connsiteY2" fmla="*/ 88724 h 1490613"/>
              <a:gd name="connsiteX3" fmla="*/ 1795712 w 2781658"/>
              <a:gd name="connsiteY3" fmla="*/ 121874 h 1490613"/>
              <a:gd name="connsiteX4" fmla="*/ 2781658 w 2781658"/>
              <a:gd name="connsiteY4" fmla="*/ 0 h 1490613"/>
              <a:gd name="connsiteX0" fmla="*/ 878804 w 2781259"/>
              <a:gd name="connsiteY0" fmla="*/ 1508202 h 1567178"/>
              <a:gd name="connsiteX1" fmla="*/ 69 w 2781259"/>
              <a:gd name="connsiteY1" fmla="*/ 464140 h 1567178"/>
              <a:gd name="connsiteX2" fmla="*/ 932902 w 2781259"/>
              <a:gd name="connsiteY2" fmla="*/ 88724 h 1567178"/>
              <a:gd name="connsiteX3" fmla="*/ 1795313 w 2781259"/>
              <a:gd name="connsiteY3" fmla="*/ 121874 h 1567178"/>
              <a:gd name="connsiteX4" fmla="*/ 2781259 w 2781259"/>
              <a:gd name="connsiteY4" fmla="*/ 0 h 1567178"/>
              <a:gd name="connsiteX0" fmla="*/ 878823 w 2781278"/>
              <a:gd name="connsiteY0" fmla="*/ 1508202 h 1514026"/>
              <a:gd name="connsiteX1" fmla="*/ 88 w 2781278"/>
              <a:gd name="connsiteY1" fmla="*/ 464140 h 1514026"/>
              <a:gd name="connsiteX2" fmla="*/ 932921 w 2781278"/>
              <a:gd name="connsiteY2" fmla="*/ 88724 h 1514026"/>
              <a:gd name="connsiteX3" fmla="*/ 1795332 w 2781278"/>
              <a:gd name="connsiteY3" fmla="*/ 121874 h 1514026"/>
              <a:gd name="connsiteX4" fmla="*/ 2781278 w 2781278"/>
              <a:gd name="connsiteY4" fmla="*/ 0 h 1514026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795317 w 2781263"/>
              <a:gd name="connsiteY3" fmla="*/ 121874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795317 w 2781263"/>
              <a:gd name="connsiteY3" fmla="*/ 121874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810319 w 2781263"/>
              <a:gd name="connsiteY3" fmla="*/ 158701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810319 w 2781263"/>
              <a:gd name="connsiteY3" fmla="*/ 158701 h 1538385"/>
              <a:gd name="connsiteX4" fmla="*/ 2781263 w 2781263"/>
              <a:gd name="connsiteY4" fmla="*/ 0 h 1538385"/>
              <a:gd name="connsiteX0" fmla="*/ 244566 w 2832620"/>
              <a:gd name="connsiteY0" fmla="*/ 1847785 h 1852278"/>
              <a:gd name="connsiteX1" fmla="*/ 51430 w 2832620"/>
              <a:gd name="connsiteY1" fmla="*/ 464140 h 1852278"/>
              <a:gd name="connsiteX2" fmla="*/ 984263 w 2832620"/>
              <a:gd name="connsiteY2" fmla="*/ 88724 h 1852278"/>
              <a:gd name="connsiteX3" fmla="*/ 1861676 w 2832620"/>
              <a:gd name="connsiteY3" fmla="*/ 158701 h 1852278"/>
              <a:gd name="connsiteX4" fmla="*/ 2832620 w 2832620"/>
              <a:gd name="connsiteY4" fmla="*/ 0 h 1852278"/>
              <a:gd name="connsiteX0" fmla="*/ 211953 w 2800007"/>
              <a:gd name="connsiteY0" fmla="*/ 1847785 h 1853061"/>
              <a:gd name="connsiteX1" fmla="*/ 61202 w 2800007"/>
              <a:gd name="connsiteY1" fmla="*/ 648445 h 1853061"/>
              <a:gd name="connsiteX2" fmla="*/ 951650 w 2800007"/>
              <a:gd name="connsiteY2" fmla="*/ 88724 h 1853061"/>
              <a:gd name="connsiteX3" fmla="*/ 1829063 w 2800007"/>
              <a:gd name="connsiteY3" fmla="*/ 158701 h 1853061"/>
              <a:gd name="connsiteX4" fmla="*/ 2800007 w 2800007"/>
              <a:gd name="connsiteY4" fmla="*/ 0 h 1853061"/>
              <a:gd name="connsiteX0" fmla="*/ 200215 w 2806434"/>
              <a:gd name="connsiteY0" fmla="*/ 1877511 h 1882666"/>
              <a:gd name="connsiteX1" fmla="*/ 67629 w 2806434"/>
              <a:gd name="connsiteY1" fmla="*/ 648445 h 1882666"/>
              <a:gd name="connsiteX2" fmla="*/ 958077 w 2806434"/>
              <a:gd name="connsiteY2" fmla="*/ 88724 h 1882666"/>
              <a:gd name="connsiteX3" fmla="*/ 1835490 w 2806434"/>
              <a:gd name="connsiteY3" fmla="*/ 158701 h 1882666"/>
              <a:gd name="connsiteX4" fmla="*/ 2806434 w 2806434"/>
              <a:gd name="connsiteY4" fmla="*/ 0 h 1882666"/>
              <a:gd name="connsiteX0" fmla="*/ 190205 w 2796424"/>
              <a:gd name="connsiteY0" fmla="*/ 1877511 h 1877510"/>
              <a:gd name="connsiteX1" fmla="*/ 57619 w 2796424"/>
              <a:gd name="connsiteY1" fmla="*/ 648445 h 1877510"/>
              <a:gd name="connsiteX2" fmla="*/ 948067 w 2796424"/>
              <a:gd name="connsiteY2" fmla="*/ 88724 h 1877510"/>
              <a:gd name="connsiteX3" fmla="*/ 1825480 w 2796424"/>
              <a:gd name="connsiteY3" fmla="*/ 158701 h 1877510"/>
              <a:gd name="connsiteX4" fmla="*/ 2796424 w 2796424"/>
              <a:gd name="connsiteY4" fmla="*/ 0 h 1877510"/>
              <a:gd name="connsiteX0" fmla="*/ 172962 w 2805118"/>
              <a:gd name="connsiteY0" fmla="*/ 1893183 h 1893183"/>
              <a:gd name="connsiteX1" fmla="*/ 66313 w 2805118"/>
              <a:gd name="connsiteY1" fmla="*/ 648445 h 1893183"/>
              <a:gd name="connsiteX2" fmla="*/ 956761 w 2805118"/>
              <a:gd name="connsiteY2" fmla="*/ 88724 h 1893183"/>
              <a:gd name="connsiteX3" fmla="*/ 1834174 w 2805118"/>
              <a:gd name="connsiteY3" fmla="*/ 158701 h 1893183"/>
              <a:gd name="connsiteX4" fmla="*/ 2805118 w 2805118"/>
              <a:gd name="connsiteY4" fmla="*/ 0 h 1893183"/>
              <a:gd name="connsiteX0" fmla="*/ 172962 w 2235643"/>
              <a:gd name="connsiteY0" fmla="*/ 1830693 h 1830693"/>
              <a:gd name="connsiteX1" fmla="*/ 66313 w 2235643"/>
              <a:gd name="connsiteY1" fmla="*/ 585955 h 1830693"/>
              <a:gd name="connsiteX2" fmla="*/ 956761 w 2235643"/>
              <a:gd name="connsiteY2" fmla="*/ 26234 h 1830693"/>
              <a:gd name="connsiteX3" fmla="*/ 1834174 w 2235643"/>
              <a:gd name="connsiteY3" fmla="*/ 96211 h 1830693"/>
              <a:gd name="connsiteX4" fmla="*/ 2235643 w 2235643"/>
              <a:gd name="connsiteY4" fmla="*/ 1681108 h 1830693"/>
              <a:gd name="connsiteX0" fmla="*/ 172962 w 2235643"/>
              <a:gd name="connsiteY0" fmla="*/ 1805015 h 1805015"/>
              <a:gd name="connsiteX1" fmla="*/ 66313 w 2235643"/>
              <a:gd name="connsiteY1" fmla="*/ 560277 h 1805015"/>
              <a:gd name="connsiteX2" fmla="*/ 956761 w 2235643"/>
              <a:gd name="connsiteY2" fmla="*/ 556 h 1805015"/>
              <a:gd name="connsiteX3" fmla="*/ 1803558 w 2235643"/>
              <a:gd name="connsiteY3" fmla="*/ 449315 h 1805015"/>
              <a:gd name="connsiteX4" fmla="*/ 2235643 w 2235643"/>
              <a:gd name="connsiteY4" fmla="*/ 1655430 h 1805015"/>
              <a:gd name="connsiteX0" fmla="*/ 172962 w 2235643"/>
              <a:gd name="connsiteY0" fmla="*/ 1805195 h 1805195"/>
              <a:gd name="connsiteX1" fmla="*/ 66313 w 2235643"/>
              <a:gd name="connsiteY1" fmla="*/ 560457 h 1805195"/>
              <a:gd name="connsiteX2" fmla="*/ 956761 w 2235643"/>
              <a:gd name="connsiteY2" fmla="*/ 736 h 1805195"/>
              <a:gd name="connsiteX3" fmla="*/ 1803558 w 2235643"/>
              <a:gd name="connsiteY3" fmla="*/ 449495 h 1805195"/>
              <a:gd name="connsiteX4" fmla="*/ 2235643 w 2235643"/>
              <a:gd name="connsiteY4" fmla="*/ 1655610 h 1805195"/>
              <a:gd name="connsiteX0" fmla="*/ 172962 w 2235643"/>
              <a:gd name="connsiteY0" fmla="*/ 1805249 h 1805249"/>
              <a:gd name="connsiteX1" fmla="*/ 66313 w 2235643"/>
              <a:gd name="connsiteY1" fmla="*/ 560511 h 1805249"/>
              <a:gd name="connsiteX2" fmla="*/ 956761 w 2235643"/>
              <a:gd name="connsiteY2" fmla="*/ 790 h 1805249"/>
              <a:gd name="connsiteX3" fmla="*/ 1803558 w 2235643"/>
              <a:gd name="connsiteY3" fmla="*/ 449549 h 1805249"/>
              <a:gd name="connsiteX4" fmla="*/ 2235643 w 2235643"/>
              <a:gd name="connsiteY4" fmla="*/ 1655664 h 1805249"/>
              <a:gd name="connsiteX0" fmla="*/ 172962 w 2235643"/>
              <a:gd name="connsiteY0" fmla="*/ 1805310 h 1805310"/>
              <a:gd name="connsiteX1" fmla="*/ 66313 w 2235643"/>
              <a:gd name="connsiteY1" fmla="*/ 560572 h 1805310"/>
              <a:gd name="connsiteX2" fmla="*/ 956761 w 2235643"/>
              <a:gd name="connsiteY2" fmla="*/ 851 h 1805310"/>
              <a:gd name="connsiteX3" fmla="*/ 1803558 w 2235643"/>
              <a:gd name="connsiteY3" fmla="*/ 449610 h 1805310"/>
              <a:gd name="connsiteX4" fmla="*/ 2235643 w 2235643"/>
              <a:gd name="connsiteY4" fmla="*/ 1655725 h 1805310"/>
              <a:gd name="connsiteX0" fmla="*/ 172962 w 2235643"/>
              <a:gd name="connsiteY0" fmla="*/ 1806093 h 1806093"/>
              <a:gd name="connsiteX1" fmla="*/ 66313 w 2235643"/>
              <a:gd name="connsiteY1" fmla="*/ 561355 h 1806093"/>
              <a:gd name="connsiteX2" fmla="*/ 956761 w 2235643"/>
              <a:gd name="connsiteY2" fmla="*/ 1634 h 1806093"/>
              <a:gd name="connsiteX3" fmla="*/ 1870914 w 2235643"/>
              <a:gd name="connsiteY3" fmla="*/ 414318 h 1806093"/>
              <a:gd name="connsiteX4" fmla="*/ 2235643 w 2235643"/>
              <a:gd name="connsiteY4" fmla="*/ 1656508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81564 w 2225876"/>
              <a:gd name="connsiteY0" fmla="*/ 1806093 h 1806093"/>
              <a:gd name="connsiteX1" fmla="*/ 74915 w 2225876"/>
              <a:gd name="connsiteY1" fmla="*/ 561355 h 1806093"/>
              <a:gd name="connsiteX2" fmla="*/ 1081706 w 2225876"/>
              <a:gd name="connsiteY2" fmla="*/ 1634 h 1806093"/>
              <a:gd name="connsiteX3" fmla="*/ 1879516 w 2225876"/>
              <a:gd name="connsiteY3" fmla="*/ 414318 h 1806093"/>
              <a:gd name="connsiteX4" fmla="*/ 2225876 w 2225876"/>
              <a:gd name="connsiteY4" fmla="*/ 1734670 h 1806093"/>
              <a:gd name="connsiteX0" fmla="*/ 180206 w 2224518"/>
              <a:gd name="connsiteY0" fmla="*/ 1806093 h 1806093"/>
              <a:gd name="connsiteX1" fmla="*/ 73557 w 2224518"/>
              <a:gd name="connsiteY1" fmla="*/ 561355 h 1806093"/>
              <a:gd name="connsiteX2" fmla="*/ 1061977 w 2224518"/>
              <a:gd name="connsiteY2" fmla="*/ 1634 h 1806093"/>
              <a:gd name="connsiteX3" fmla="*/ 1878158 w 2224518"/>
              <a:gd name="connsiteY3" fmla="*/ 414318 h 1806093"/>
              <a:gd name="connsiteX4" fmla="*/ 2224518 w 2224518"/>
              <a:gd name="connsiteY4" fmla="*/ 1734670 h 1806093"/>
              <a:gd name="connsiteX0" fmla="*/ 180204 w 2224516"/>
              <a:gd name="connsiteY0" fmla="*/ 1804884 h 1804884"/>
              <a:gd name="connsiteX1" fmla="*/ 73555 w 2224516"/>
              <a:gd name="connsiteY1" fmla="*/ 560146 h 1804884"/>
              <a:gd name="connsiteX2" fmla="*/ 1061975 w 2224516"/>
              <a:gd name="connsiteY2" fmla="*/ 425 h 1804884"/>
              <a:gd name="connsiteX3" fmla="*/ 1896526 w 2224516"/>
              <a:gd name="connsiteY3" fmla="*/ 479245 h 1804884"/>
              <a:gd name="connsiteX4" fmla="*/ 2224516 w 2224516"/>
              <a:gd name="connsiteY4" fmla="*/ 1733461 h 1804884"/>
              <a:gd name="connsiteX0" fmla="*/ 180204 w 2224516"/>
              <a:gd name="connsiteY0" fmla="*/ 1804882 h 1804882"/>
              <a:gd name="connsiteX1" fmla="*/ 73555 w 2224516"/>
              <a:gd name="connsiteY1" fmla="*/ 560144 h 1804882"/>
              <a:gd name="connsiteX2" fmla="*/ 1061975 w 2224516"/>
              <a:gd name="connsiteY2" fmla="*/ 423 h 1804882"/>
              <a:gd name="connsiteX3" fmla="*/ 1896526 w 2224516"/>
              <a:gd name="connsiteY3" fmla="*/ 479243 h 1804882"/>
              <a:gd name="connsiteX4" fmla="*/ 2224516 w 2224516"/>
              <a:gd name="connsiteY4" fmla="*/ 1733459 h 1804882"/>
              <a:gd name="connsiteX0" fmla="*/ 180204 w 2224516"/>
              <a:gd name="connsiteY0" fmla="*/ 1804907 h 1804907"/>
              <a:gd name="connsiteX1" fmla="*/ 73555 w 2224516"/>
              <a:gd name="connsiteY1" fmla="*/ 560169 h 1804907"/>
              <a:gd name="connsiteX2" fmla="*/ 1061975 w 2224516"/>
              <a:gd name="connsiteY2" fmla="*/ 448 h 1804907"/>
              <a:gd name="connsiteX3" fmla="*/ 1896526 w 2224516"/>
              <a:gd name="connsiteY3" fmla="*/ 479268 h 1804907"/>
              <a:gd name="connsiteX4" fmla="*/ 2224516 w 2224516"/>
              <a:gd name="connsiteY4" fmla="*/ 1733484 h 1804907"/>
              <a:gd name="connsiteX0" fmla="*/ 119747 w 2164059"/>
              <a:gd name="connsiteY0" fmla="*/ 1804972 h 1804972"/>
              <a:gd name="connsiteX1" fmla="*/ 111071 w 2164059"/>
              <a:gd name="connsiteY1" fmla="*/ 566247 h 1804972"/>
              <a:gd name="connsiteX2" fmla="*/ 1001518 w 2164059"/>
              <a:gd name="connsiteY2" fmla="*/ 513 h 1804972"/>
              <a:gd name="connsiteX3" fmla="*/ 1836069 w 2164059"/>
              <a:gd name="connsiteY3" fmla="*/ 479333 h 1804972"/>
              <a:gd name="connsiteX4" fmla="*/ 2164059 w 2164059"/>
              <a:gd name="connsiteY4" fmla="*/ 1733549 h 18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9" h="1804972">
                <a:moveTo>
                  <a:pt x="119747" y="1804972"/>
                </a:moveTo>
                <a:cubicBezTo>
                  <a:pt x="-41040" y="1746119"/>
                  <a:pt x="-35891" y="866990"/>
                  <a:pt x="111071" y="566247"/>
                </a:cubicBezTo>
                <a:cubicBezTo>
                  <a:pt x="258033" y="265504"/>
                  <a:pt x="714018" y="14999"/>
                  <a:pt x="1001518" y="513"/>
                </a:cubicBezTo>
                <a:cubicBezTo>
                  <a:pt x="1289018" y="-13973"/>
                  <a:pt x="1716841" y="280603"/>
                  <a:pt x="1836069" y="479333"/>
                </a:cubicBezTo>
                <a:cubicBezTo>
                  <a:pt x="2066896" y="597946"/>
                  <a:pt x="2126307" y="1546030"/>
                  <a:pt x="2164059" y="1733549"/>
                </a:cubicBezTo>
              </a:path>
            </a:pathLst>
          </a:custGeom>
          <a:noFill/>
          <a:ln w="1143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84CB7E-36BF-43FA-9B6B-B2A4A547D662}"/>
              </a:ext>
            </a:extLst>
          </p:cNvPr>
          <p:cNvSpPr/>
          <p:nvPr/>
        </p:nvSpPr>
        <p:spPr>
          <a:xfrm rot="20996674">
            <a:off x="3118978" y="4366240"/>
            <a:ext cx="199862" cy="197807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DC6C0E-3C82-42F8-ABBC-C1381EDB0E38}"/>
              </a:ext>
            </a:extLst>
          </p:cNvPr>
          <p:cNvSpPr/>
          <p:nvPr/>
        </p:nvSpPr>
        <p:spPr>
          <a:xfrm rot="20704271">
            <a:off x="2074747" y="4392484"/>
            <a:ext cx="199862" cy="197807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7CB6CD-0504-408B-818D-65E4E280FE5A}"/>
              </a:ext>
            </a:extLst>
          </p:cNvPr>
          <p:cNvSpPr/>
          <p:nvPr/>
        </p:nvSpPr>
        <p:spPr>
          <a:xfrm rot="16200000">
            <a:off x="2664950" y="3033322"/>
            <a:ext cx="93460" cy="5858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3AD325-E0A8-4953-8B64-87353ED8CBEB}"/>
              </a:ext>
            </a:extLst>
          </p:cNvPr>
          <p:cNvSpPr/>
          <p:nvPr/>
        </p:nvSpPr>
        <p:spPr>
          <a:xfrm rot="10800000">
            <a:off x="2517650" y="3279050"/>
            <a:ext cx="206442" cy="91815"/>
          </a:xfrm>
          <a:custGeom>
            <a:avLst/>
            <a:gdLst>
              <a:gd name="connsiteX0" fmla="*/ 0 w 182588"/>
              <a:gd name="connsiteY0" fmla="*/ 67602 h 135203"/>
              <a:gd name="connsiteX1" fmla="*/ 91294 w 182588"/>
              <a:gd name="connsiteY1" fmla="*/ 0 h 135203"/>
              <a:gd name="connsiteX2" fmla="*/ 182588 w 182588"/>
              <a:gd name="connsiteY2" fmla="*/ 67602 h 135203"/>
              <a:gd name="connsiteX3" fmla="*/ 91294 w 182588"/>
              <a:gd name="connsiteY3" fmla="*/ 135204 h 135203"/>
              <a:gd name="connsiteX4" fmla="*/ 0 w 182588"/>
              <a:gd name="connsiteY4" fmla="*/ 67602 h 135203"/>
              <a:gd name="connsiteX0" fmla="*/ 8 w 182596"/>
              <a:gd name="connsiteY0" fmla="*/ 34976 h 102578"/>
              <a:gd name="connsiteX1" fmla="*/ 87460 w 182596"/>
              <a:gd name="connsiteY1" fmla="*/ 31 h 102578"/>
              <a:gd name="connsiteX2" fmla="*/ 182596 w 182596"/>
              <a:gd name="connsiteY2" fmla="*/ 34976 h 102578"/>
              <a:gd name="connsiteX3" fmla="*/ 91302 w 182596"/>
              <a:gd name="connsiteY3" fmla="*/ 102578 h 102578"/>
              <a:gd name="connsiteX4" fmla="*/ 8 w 182596"/>
              <a:gd name="connsiteY4" fmla="*/ 34976 h 102578"/>
              <a:gd name="connsiteX0" fmla="*/ 2 w 182590"/>
              <a:gd name="connsiteY0" fmla="*/ 34976 h 102578"/>
              <a:gd name="connsiteX1" fmla="*/ 89375 w 182590"/>
              <a:gd name="connsiteY1" fmla="*/ 31 h 102578"/>
              <a:gd name="connsiteX2" fmla="*/ 182590 w 182590"/>
              <a:gd name="connsiteY2" fmla="*/ 34976 h 102578"/>
              <a:gd name="connsiteX3" fmla="*/ 91296 w 182590"/>
              <a:gd name="connsiteY3" fmla="*/ 102578 h 102578"/>
              <a:gd name="connsiteX4" fmla="*/ 2 w 182590"/>
              <a:gd name="connsiteY4" fmla="*/ 34976 h 102578"/>
              <a:gd name="connsiteX0" fmla="*/ 2 w 182590"/>
              <a:gd name="connsiteY0" fmla="*/ 24453 h 92055"/>
              <a:gd name="connsiteX1" fmla="*/ 89375 w 182590"/>
              <a:gd name="connsiteY1" fmla="*/ 3645 h 92055"/>
              <a:gd name="connsiteX2" fmla="*/ 182590 w 182590"/>
              <a:gd name="connsiteY2" fmla="*/ 24453 h 92055"/>
              <a:gd name="connsiteX3" fmla="*/ 91296 w 182590"/>
              <a:gd name="connsiteY3" fmla="*/ 92055 h 92055"/>
              <a:gd name="connsiteX4" fmla="*/ 2 w 182590"/>
              <a:gd name="connsiteY4" fmla="*/ 24453 h 92055"/>
              <a:gd name="connsiteX0" fmla="*/ 2 w 182590"/>
              <a:gd name="connsiteY0" fmla="*/ 20775 h 88377"/>
              <a:gd name="connsiteX1" fmla="*/ 89375 w 182590"/>
              <a:gd name="connsiteY1" fmla="*/ 7821 h 88377"/>
              <a:gd name="connsiteX2" fmla="*/ 182590 w 182590"/>
              <a:gd name="connsiteY2" fmla="*/ 20775 h 88377"/>
              <a:gd name="connsiteX3" fmla="*/ 91296 w 182590"/>
              <a:gd name="connsiteY3" fmla="*/ 88377 h 88377"/>
              <a:gd name="connsiteX4" fmla="*/ 2 w 182590"/>
              <a:gd name="connsiteY4" fmla="*/ 20775 h 88377"/>
              <a:gd name="connsiteX0" fmla="*/ 34 w 182622"/>
              <a:gd name="connsiteY0" fmla="*/ 20775 h 88377"/>
              <a:gd name="connsiteX1" fmla="*/ 99830 w 182622"/>
              <a:gd name="connsiteY1" fmla="*/ 7821 h 88377"/>
              <a:gd name="connsiteX2" fmla="*/ 182622 w 182622"/>
              <a:gd name="connsiteY2" fmla="*/ 20775 h 88377"/>
              <a:gd name="connsiteX3" fmla="*/ 91328 w 182622"/>
              <a:gd name="connsiteY3" fmla="*/ 88377 h 88377"/>
              <a:gd name="connsiteX4" fmla="*/ 34 w 182622"/>
              <a:gd name="connsiteY4" fmla="*/ 20775 h 88377"/>
              <a:gd name="connsiteX0" fmla="*/ 4 w 182592"/>
              <a:gd name="connsiteY0" fmla="*/ 20775 h 88377"/>
              <a:gd name="connsiteX1" fmla="*/ 99800 w 182592"/>
              <a:gd name="connsiteY1" fmla="*/ 7821 h 88377"/>
              <a:gd name="connsiteX2" fmla="*/ 182592 w 182592"/>
              <a:gd name="connsiteY2" fmla="*/ 20775 h 88377"/>
              <a:gd name="connsiteX3" fmla="*/ 102879 w 182592"/>
              <a:gd name="connsiteY3" fmla="*/ 88377 h 88377"/>
              <a:gd name="connsiteX4" fmla="*/ 4 w 182592"/>
              <a:gd name="connsiteY4" fmla="*/ 20775 h 88377"/>
              <a:gd name="connsiteX0" fmla="*/ 3 w 175643"/>
              <a:gd name="connsiteY0" fmla="*/ 23971 h 91581"/>
              <a:gd name="connsiteX1" fmla="*/ 99799 w 175643"/>
              <a:gd name="connsiteY1" fmla="*/ 11017 h 91581"/>
              <a:gd name="connsiteX2" fmla="*/ 175642 w 175643"/>
              <a:gd name="connsiteY2" fmla="*/ 19258 h 91581"/>
              <a:gd name="connsiteX3" fmla="*/ 102878 w 175643"/>
              <a:gd name="connsiteY3" fmla="*/ 91573 h 91581"/>
              <a:gd name="connsiteX4" fmla="*/ 3 w 175643"/>
              <a:gd name="connsiteY4" fmla="*/ 23971 h 91581"/>
              <a:gd name="connsiteX0" fmla="*/ 3 w 175642"/>
              <a:gd name="connsiteY0" fmla="*/ 23484 h 91094"/>
              <a:gd name="connsiteX1" fmla="*/ 99799 w 175642"/>
              <a:gd name="connsiteY1" fmla="*/ 10530 h 91094"/>
              <a:gd name="connsiteX2" fmla="*/ 175642 w 175642"/>
              <a:gd name="connsiteY2" fmla="*/ 18771 h 91094"/>
              <a:gd name="connsiteX3" fmla="*/ 102878 w 175642"/>
              <a:gd name="connsiteY3" fmla="*/ 91086 h 91094"/>
              <a:gd name="connsiteX4" fmla="*/ 3 w 175642"/>
              <a:gd name="connsiteY4" fmla="*/ 23484 h 91094"/>
              <a:gd name="connsiteX0" fmla="*/ 3 w 175642"/>
              <a:gd name="connsiteY0" fmla="*/ 12954 h 80564"/>
              <a:gd name="connsiteX1" fmla="*/ 99799 w 175642"/>
              <a:gd name="connsiteY1" fmla="*/ 0 h 80564"/>
              <a:gd name="connsiteX2" fmla="*/ 175642 w 175642"/>
              <a:gd name="connsiteY2" fmla="*/ 8241 h 80564"/>
              <a:gd name="connsiteX3" fmla="*/ 102878 w 175642"/>
              <a:gd name="connsiteY3" fmla="*/ 80556 h 80564"/>
              <a:gd name="connsiteX4" fmla="*/ 3 w 175642"/>
              <a:gd name="connsiteY4" fmla="*/ 12954 h 80564"/>
              <a:gd name="connsiteX0" fmla="*/ 3 w 175642"/>
              <a:gd name="connsiteY0" fmla="*/ 14855 h 82536"/>
              <a:gd name="connsiteX1" fmla="*/ 99799 w 175642"/>
              <a:gd name="connsiteY1" fmla="*/ 1901 h 82536"/>
              <a:gd name="connsiteX2" fmla="*/ 175642 w 175642"/>
              <a:gd name="connsiteY2" fmla="*/ 0 h 82536"/>
              <a:gd name="connsiteX3" fmla="*/ 102878 w 175642"/>
              <a:gd name="connsiteY3" fmla="*/ 82457 h 82536"/>
              <a:gd name="connsiteX4" fmla="*/ 3 w 175642"/>
              <a:gd name="connsiteY4" fmla="*/ 14855 h 82536"/>
              <a:gd name="connsiteX0" fmla="*/ 4 w 165673"/>
              <a:gd name="connsiteY0" fmla="*/ 6582 h 84333"/>
              <a:gd name="connsiteX1" fmla="*/ 89830 w 165673"/>
              <a:gd name="connsiteY1" fmla="*/ 3770 h 84333"/>
              <a:gd name="connsiteX2" fmla="*/ 165673 w 165673"/>
              <a:gd name="connsiteY2" fmla="*/ 1869 h 84333"/>
              <a:gd name="connsiteX3" fmla="*/ 92909 w 165673"/>
              <a:gd name="connsiteY3" fmla="*/ 84326 h 84333"/>
              <a:gd name="connsiteX4" fmla="*/ 4 w 165673"/>
              <a:gd name="connsiteY4" fmla="*/ 6582 h 84333"/>
              <a:gd name="connsiteX0" fmla="*/ 4 w 165673"/>
              <a:gd name="connsiteY0" fmla="*/ 6582 h 84333"/>
              <a:gd name="connsiteX1" fmla="*/ 89830 w 165673"/>
              <a:gd name="connsiteY1" fmla="*/ 3770 h 84333"/>
              <a:gd name="connsiteX2" fmla="*/ 165673 w 165673"/>
              <a:gd name="connsiteY2" fmla="*/ 1869 h 84333"/>
              <a:gd name="connsiteX3" fmla="*/ 92909 w 165673"/>
              <a:gd name="connsiteY3" fmla="*/ 84326 h 84333"/>
              <a:gd name="connsiteX4" fmla="*/ 4 w 165673"/>
              <a:gd name="connsiteY4" fmla="*/ 6582 h 84333"/>
              <a:gd name="connsiteX0" fmla="*/ 4 w 165673"/>
              <a:gd name="connsiteY0" fmla="*/ 6582 h 84333"/>
              <a:gd name="connsiteX1" fmla="*/ 89830 w 165673"/>
              <a:gd name="connsiteY1" fmla="*/ 3770 h 84333"/>
              <a:gd name="connsiteX2" fmla="*/ 165673 w 165673"/>
              <a:gd name="connsiteY2" fmla="*/ 1869 h 84333"/>
              <a:gd name="connsiteX3" fmla="*/ 92909 w 165673"/>
              <a:gd name="connsiteY3" fmla="*/ 84326 h 84333"/>
              <a:gd name="connsiteX4" fmla="*/ 4 w 165673"/>
              <a:gd name="connsiteY4" fmla="*/ 6582 h 84333"/>
              <a:gd name="connsiteX0" fmla="*/ 4 w 159857"/>
              <a:gd name="connsiteY0" fmla="*/ 11474 h 82502"/>
              <a:gd name="connsiteX1" fmla="*/ 84014 w 159857"/>
              <a:gd name="connsiteY1" fmla="*/ 1901 h 82502"/>
              <a:gd name="connsiteX2" fmla="*/ 159857 w 159857"/>
              <a:gd name="connsiteY2" fmla="*/ 0 h 82502"/>
              <a:gd name="connsiteX3" fmla="*/ 87093 w 159857"/>
              <a:gd name="connsiteY3" fmla="*/ 82457 h 82502"/>
              <a:gd name="connsiteX4" fmla="*/ 4 w 159857"/>
              <a:gd name="connsiteY4" fmla="*/ 11474 h 82502"/>
              <a:gd name="connsiteX0" fmla="*/ 4 w 156534"/>
              <a:gd name="connsiteY0" fmla="*/ 6289 h 85165"/>
              <a:gd name="connsiteX1" fmla="*/ 80691 w 156534"/>
              <a:gd name="connsiteY1" fmla="*/ 4605 h 85165"/>
              <a:gd name="connsiteX2" fmla="*/ 156534 w 156534"/>
              <a:gd name="connsiteY2" fmla="*/ 2704 h 85165"/>
              <a:gd name="connsiteX3" fmla="*/ 83770 w 156534"/>
              <a:gd name="connsiteY3" fmla="*/ 85161 h 85165"/>
              <a:gd name="connsiteX4" fmla="*/ 4 w 156534"/>
              <a:gd name="connsiteY4" fmla="*/ 6289 h 85165"/>
              <a:gd name="connsiteX0" fmla="*/ 5 w 144071"/>
              <a:gd name="connsiteY0" fmla="*/ 5776 h 86901"/>
              <a:gd name="connsiteX1" fmla="*/ 68228 w 144071"/>
              <a:gd name="connsiteY1" fmla="*/ 6345 h 86901"/>
              <a:gd name="connsiteX2" fmla="*/ 144071 w 144071"/>
              <a:gd name="connsiteY2" fmla="*/ 4444 h 86901"/>
              <a:gd name="connsiteX3" fmla="*/ 71307 w 144071"/>
              <a:gd name="connsiteY3" fmla="*/ 86901 h 86901"/>
              <a:gd name="connsiteX4" fmla="*/ 5 w 144071"/>
              <a:gd name="connsiteY4" fmla="*/ 5776 h 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71" h="86901">
                <a:moveTo>
                  <a:pt x="5" y="5776"/>
                </a:moveTo>
                <a:cubicBezTo>
                  <a:pt x="-508" y="-7650"/>
                  <a:pt x="44217" y="6567"/>
                  <a:pt x="68228" y="6345"/>
                </a:cubicBezTo>
                <a:cubicBezTo>
                  <a:pt x="92239" y="6123"/>
                  <a:pt x="118790" y="5078"/>
                  <a:pt x="144071" y="4444"/>
                </a:cubicBezTo>
                <a:cubicBezTo>
                  <a:pt x="144071" y="41780"/>
                  <a:pt x="95318" y="86679"/>
                  <a:pt x="71307" y="86901"/>
                </a:cubicBezTo>
                <a:cubicBezTo>
                  <a:pt x="47296" y="87123"/>
                  <a:pt x="518" y="19202"/>
                  <a:pt x="5" y="57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A70993-41B0-4FF8-AE2D-7B0D449CD7B4}"/>
              </a:ext>
            </a:extLst>
          </p:cNvPr>
          <p:cNvSpPr/>
          <p:nvPr/>
        </p:nvSpPr>
        <p:spPr>
          <a:xfrm rot="16200000">
            <a:off x="2482846" y="3033322"/>
            <a:ext cx="93460" cy="5858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D7B3C6-8A08-4221-81D7-DE7BBB075440}"/>
              </a:ext>
            </a:extLst>
          </p:cNvPr>
          <p:cNvSpPr/>
          <p:nvPr/>
        </p:nvSpPr>
        <p:spPr>
          <a:xfrm>
            <a:off x="3739715" y="2844603"/>
            <a:ext cx="627253" cy="62080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84E369-92B2-4C62-9CBE-09349583FAD4}"/>
              </a:ext>
            </a:extLst>
          </p:cNvPr>
          <p:cNvSpPr/>
          <p:nvPr/>
        </p:nvSpPr>
        <p:spPr>
          <a:xfrm>
            <a:off x="3704481" y="3595410"/>
            <a:ext cx="718781" cy="969473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111F2F4-3067-41E1-96D7-75ABBEC533A8}"/>
              </a:ext>
            </a:extLst>
          </p:cNvPr>
          <p:cNvSpPr/>
          <p:nvPr/>
        </p:nvSpPr>
        <p:spPr>
          <a:xfrm>
            <a:off x="4378615" y="5404694"/>
            <a:ext cx="321880" cy="1634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CEC261-ED02-4E00-AAB9-F624550D0D47}"/>
              </a:ext>
            </a:extLst>
          </p:cNvPr>
          <p:cNvSpPr/>
          <p:nvPr/>
        </p:nvSpPr>
        <p:spPr>
          <a:xfrm>
            <a:off x="3563051" y="4629351"/>
            <a:ext cx="899720" cy="861048"/>
          </a:xfrm>
          <a:custGeom>
            <a:avLst/>
            <a:gdLst>
              <a:gd name="connsiteX0" fmla="*/ 0 w 1803633"/>
              <a:gd name="connsiteY0" fmla="*/ 1814405 h 1814405"/>
              <a:gd name="connsiteX1" fmla="*/ 310393 w 1803633"/>
              <a:gd name="connsiteY1" fmla="*/ 480555 h 1814405"/>
              <a:gd name="connsiteX2" fmla="*/ 956345 w 1803633"/>
              <a:gd name="connsiteY2" fmla="*/ 2383 h 1814405"/>
              <a:gd name="connsiteX3" fmla="*/ 1543575 w 1803633"/>
              <a:gd name="connsiteY3" fmla="*/ 363109 h 1814405"/>
              <a:gd name="connsiteX4" fmla="*/ 1803633 w 1803633"/>
              <a:gd name="connsiteY4" fmla="*/ 1688570 h 1814405"/>
              <a:gd name="connsiteX0" fmla="*/ 0 w 1803633"/>
              <a:gd name="connsiteY0" fmla="*/ 1812278 h 1812278"/>
              <a:gd name="connsiteX1" fmla="*/ 343949 w 1803633"/>
              <a:gd name="connsiteY1" fmla="*/ 394538 h 1812278"/>
              <a:gd name="connsiteX2" fmla="*/ 956345 w 1803633"/>
              <a:gd name="connsiteY2" fmla="*/ 256 h 1812278"/>
              <a:gd name="connsiteX3" fmla="*/ 1543575 w 1803633"/>
              <a:gd name="connsiteY3" fmla="*/ 360982 h 1812278"/>
              <a:gd name="connsiteX4" fmla="*/ 1803633 w 1803633"/>
              <a:gd name="connsiteY4" fmla="*/ 1686443 h 1812278"/>
              <a:gd name="connsiteX0" fmla="*/ 0 w 1753299"/>
              <a:gd name="connsiteY0" fmla="*/ 1812278 h 1812278"/>
              <a:gd name="connsiteX1" fmla="*/ 293615 w 1753299"/>
              <a:gd name="connsiteY1" fmla="*/ 394538 h 1812278"/>
              <a:gd name="connsiteX2" fmla="*/ 906011 w 1753299"/>
              <a:gd name="connsiteY2" fmla="*/ 256 h 1812278"/>
              <a:gd name="connsiteX3" fmla="*/ 1493241 w 1753299"/>
              <a:gd name="connsiteY3" fmla="*/ 360982 h 1812278"/>
              <a:gd name="connsiteX4" fmla="*/ 1753299 w 1753299"/>
              <a:gd name="connsiteY4" fmla="*/ 1686443 h 18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99" h="1812278">
                <a:moveTo>
                  <a:pt x="0" y="1812278"/>
                </a:moveTo>
                <a:cubicBezTo>
                  <a:pt x="75501" y="1296355"/>
                  <a:pt x="142613" y="696542"/>
                  <a:pt x="293615" y="394538"/>
                </a:cubicBezTo>
                <a:cubicBezTo>
                  <a:pt x="444617" y="92534"/>
                  <a:pt x="706073" y="5849"/>
                  <a:pt x="906011" y="256"/>
                </a:cubicBezTo>
                <a:cubicBezTo>
                  <a:pt x="1105949" y="-5337"/>
                  <a:pt x="1352026" y="79951"/>
                  <a:pt x="1493241" y="360982"/>
                </a:cubicBezTo>
                <a:cubicBezTo>
                  <a:pt x="1634456" y="642013"/>
                  <a:pt x="1693877" y="1164228"/>
                  <a:pt x="1753299" y="1686443"/>
                </a:cubicBezTo>
              </a:path>
            </a:pathLst>
          </a:custGeom>
          <a:noFill/>
          <a:ln w="1524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596BA7-A1E5-4337-911E-D4CF6AF6BA05}"/>
              </a:ext>
            </a:extLst>
          </p:cNvPr>
          <p:cNvSpPr/>
          <p:nvPr/>
        </p:nvSpPr>
        <p:spPr>
          <a:xfrm>
            <a:off x="3311529" y="5408660"/>
            <a:ext cx="321880" cy="1634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93131C-9DCF-4F0C-AD4E-7C89995CDA91}"/>
              </a:ext>
            </a:extLst>
          </p:cNvPr>
          <p:cNvSpPr/>
          <p:nvPr/>
        </p:nvSpPr>
        <p:spPr>
          <a:xfrm>
            <a:off x="3551403" y="3528113"/>
            <a:ext cx="1110506" cy="943334"/>
          </a:xfrm>
          <a:custGeom>
            <a:avLst/>
            <a:gdLst>
              <a:gd name="connsiteX0" fmla="*/ 449 w 2240310"/>
              <a:gd name="connsiteY0" fmla="*/ 0 h 1301381"/>
              <a:gd name="connsiteX1" fmla="*/ 176618 w 2240310"/>
              <a:gd name="connsiteY1" fmla="*/ 872455 h 1301381"/>
              <a:gd name="connsiteX2" fmla="*/ 1082629 w 2240310"/>
              <a:gd name="connsiteY2" fmla="*/ 1300294 h 1301381"/>
              <a:gd name="connsiteX3" fmla="*/ 1971862 w 2240310"/>
              <a:gd name="connsiteY3" fmla="*/ 964734 h 1301381"/>
              <a:gd name="connsiteX4" fmla="*/ 2240310 w 2240310"/>
              <a:gd name="connsiteY4" fmla="*/ 92279 h 1301381"/>
              <a:gd name="connsiteX0" fmla="*/ 32 w 2360594"/>
              <a:gd name="connsiteY0" fmla="*/ 1929027 h 1979996"/>
              <a:gd name="connsiteX1" fmla="*/ 296902 w 2360594"/>
              <a:gd name="connsiteY1" fmla="*/ 780177 h 1979996"/>
              <a:gd name="connsiteX2" fmla="*/ 1202913 w 2360594"/>
              <a:gd name="connsiteY2" fmla="*/ 1208016 h 1979996"/>
              <a:gd name="connsiteX3" fmla="*/ 2092146 w 2360594"/>
              <a:gd name="connsiteY3" fmla="*/ 872456 h 1979996"/>
              <a:gd name="connsiteX4" fmla="*/ 2360594 w 2360594"/>
              <a:gd name="connsiteY4" fmla="*/ 1 h 1979996"/>
              <a:gd name="connsiteX0" fmla="*/ 44 w 2360606"/>
              <a:gd name="connsiteY0" fmla="*/ 1929026 h 2031487"/>
              <a:gd name="connsiteX1" fmla="*/ 270092 w 2360606"/>
              <a:gd name="connsiteY1" fmla="*/ 1583431 h 2031487"/>
              <a:gd name="connsiteX2" fmla="*/ 1202925 w 2360606"/>
              <a:gd name="connsiteY2" fmla="*/ 1208015 h 2031487"/>
              <a:gd name="connsiteX3" fmla="*/ 2092158 w 2360606"/>
              <a:gd name="connsiteY3" fmla="*/ 872455 h 2031487"/>
              <a:gd name="connsiteX4" fmla="*/ 2360606 w 2360606"/>
              <a:gd name="connsiteY4" fmla="*/ 0 h 2031487"/>
              <a:gd name="connsiteX0" fmla="*/ 763362 w 2091262"/>
              <a:gd name="connsiteY0" fmla="*/ 2482087 h 2546787"/>
              <a:gd name="connsiteX1" fmla="*/ 748 w 2091262"/>
              <a:gd name="connsiteY1" fmla="*/ 1583431 h 2546787"/>
              <a:gd name="connsiteX2" fmla="*/ 933581 w 2091262"/>
              <a:gd name="connsiteY2" fmla="*/ 1208015 h 2546787"/>
              <a:gd name="connsiteX3" fmla="*/ 1822814 w 2091262"/>
              <a:gd name="connsiteY3" fmla="*/ 872455 h 2546787"/>
              <a:gd name="connsiteX4" fmla="*/ 2091262 w 2091262"/>
              <a:gd name="connsiteY4" fmla="*/ 0 h 2546787"/>
              <a:gd name="connsiteX0" fmla="*/ 796610 w 2090982"/>
              <a:gd name="connsiteY0" fmla="*/ 2547928 h 2609904"/>
              <a:gd name="connsiteX1" fmla="*/ 468 w 2090982"/>
              <a:gd name="connsiteY1" fmla="*/ 1583431 h 2609904"/>
              <a:gd name="connsiteX2" fmla="*/ 933301 w 2090982"/>
              <a:gd name="connsiteY2" fmla="*/ 1208015 h 2609904"/>
              <a:gd name="connsiteX3" fmla="*/ 1822534 w 2090982"/>
              <a:gd name="connsiteY3" fmla="*/ 872455 h 2609904"/>
              <a:gd name="connsiteX4" fmla="*/ 2090982 w 2090982"/>
              <a:gd name="connsiteY4" fmla="*/ 0 h 2609904"/>
              <a:gd name="connsiteX0" fmla="*/ 796610 w 2701192"/>
              <a:gd name="connsiteY0" fmla="*/ 1678791 h 1740767"/>
              <a:gd name="connsiteX1" fmla="*/ 468 w 2701192"/>
              <a:gd name="connsiteY1" fmla="*/ 714294 h 1740767"/>
              <a:gd name="connsiteX2" fmla="*/ 933301 w 2701192"/>
              <a:gd name="connsiteY2" fmla="*/ 338878 h 1740767"/>
              <a:gd name="connsiteX3" fmla="*/ 1822534 w 2701192"/>
              <a:gd name="connsiteY3" fmla="*/ 3318 h 1740767"/>
              <a:gd name="connsiteX4" fmla="*/ 2701192 w 2701192"/>
              <a:gd name="connsiteY4" fmla="*/ 65800 h 1740767"/>
              <a:gd name="connsiteX0" fmla="*/ 796610 w 2701192"/>
              <a:gd name="connsiteY0" fmla="*/ 1612991 h 1674967"/>
              <a:gd name="connsiteX1" fmla="*/ 468 w 2701192"/>
              <a:gd name="connsiteY1" fmla="*/ 648494 h 1674967"/>
              <a:gd name="connsiteX2" fmla="*/ 933301 w 2701192"/>
              <a:gd name="connsiteY2" fmla="*/ 273078 h 1674967"/>
              <a:gd name="connsiteX3" fmla="*/ 1829240 w 2701192"/>
              <a:gd name="connsiteY3" fmla="*/ 167961 h 1674967"/>
              <a:gd name="connsiteX4" fmla="*/ 2701192 w 2701192"/>
              <a:gd name="connsiteY4" fmla="*/ 0 h 1674967"/>
              <a:gd name="connsiteX0" fmla="*/ 796610 w 2781658"/>
              <a:gd name="connsiteY0" fmla="*/ 1445469 h 1507445"/>
              <a:gd name="connsiteX1" fmla="*/ 468 w 2781658"/>
              <a:gd name="connsiteY1" fmla="*/ 480972 h 1507445"/>
              <a:gd name="connsiteX2" fmla="*/ 933301 w 2781658"/>
              <a:gd name="connsiteY2" fmla="*/ 105556 h 1507445"/>
              <a:gd name="connsiteX3" fmla="*/ 1829240 w 2781658"/>
              <a:gd name="connsiteY3" fmla="*/ 439 h 1507445"/>
              <a:gd name="connsiteX4" fmla="*/ 2781658 w 2781658"/>
              <a:gd name="connsiteY4" fmla="*/ 16832 h 1507445"/>
              <a:gd name="connsiteX0" fmla="*/ 796610 w 2781658"/>
              <a:gd name="connsiteY0" fmla="*/ 1428636 h 1490612"/>
              <a:gd name="connsiteX1" fmla="*/ 468 w 2781658"/>
              <a:gd name="connsiteY1" fmla="*/ 464139 h 1490612"/>
              <a:gd name="connsiteX2" fmla="*/ 933301 w 2781658"/>
              <a:gd name="connsiteY2" fmla="*/ 88723 h 1490612"/>
              <a:gd name="connsiteX3" fmla="*/ 1802418 w 2781658"/>
              <a:gd name="connsiteY3" fmla="*/ 69200 h 1490612"/>
              <a:gd name="connsiteX4" fmla="*/ 2781658 w 2781658"/>
              <a:gd name="connsiteY4" fmla="*/ -1 h 1490612"/>
              <a:gd name="connsiteX0" fmla="*/ 796610 w 2781658"/>
              <a:gd name="connsiteY0" fmla="*/ 1428637 h 1490613"/>
              <a:gd name="connsiteX1" fmla="*/ 468 w 2781658"/>
              <a:gd name="connsiteY1" fmla="*/ 464140 h 1490613"/>
              <a:gd name="connsiteX2" fmla="*/ 933301 w 2781658"/>
              <a:gd name="connsiteY2" fmla="*/ 88724 h 1490613"/>
              <a:gd name="connsiteX3" fmla="*/ 1795712 w 2781658"/>
              <a:gd name="connsiteY3" fmla="*/ 121874 h 1490613"/>
              <a:gd name="connsiteX4" fmla="*/ 2781658 w 2781658"/>
              <a:gd name="connsiteY4" fmla="*/ 0 h 1490613"/>
              <a:gd name="connsiteX0" fmla="*/ 878804 w 2781259"/>
              <a:gd name="connsiteY0" fmla="*/ 1508202 h 1567178"/>
              <a:gd name="connsiteX1" fmla="*/ 69 w 2781259"/>
              <a:gd name="connsiteY1" fmla="*/ 464140 h 1567178"/>
              <a:gd name="connsiteX2" fmla="*/ 932902 w 2781259"/>
              <a:gd name="connsiteY2" fmla="*/ 88724 h 1567178"/>
              <a:gd name="connsiteX3" fmla="*/ 1795313 w 2781259"/>
              <a:gd name="connsiteY3" fmla="*/ 121874 h 1567178"/>
              <a:gd name="connsiteX4" fmla="*/ 2781259 w 2781259"/>
              <a:gd name="connsiteY4" fmla="*/ 0 h 1567178"/>
              <a:gd name="connsiteX0" fmla="*/ 878823 w 2781278"/>
              <a:gd name="connsiteY0" fmla="*/ 1508202 h 1514026"/>
              <a:gd name="connsiteX1" fmla="*/ 88 w 2781278"/>
              <a:gd name="connsiteY1" fmla="*/ 464140 h 1514026"/>
              <a:gd name="connsiteX2" fmla="*/ 932921 w 2781278"/>
              <a:gd name="connsiteY2" fmla="*/ 88724 h 1514026"/>
              <a:gd name="connsiteX3" fmla="*/ 1795332 w 2781278"/>
              <a:gd name="connsiteY3" fmla="*/ 121874 h 1514026"/>
              <a:gd name="connsiteX4" fmla="*/ 2781278 w 2781278"/>
              <a:gd name="connsiteY4" fmla="*/ 0 h 1514026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795317 w 2781263"/>
              <a:gd name="connsiteY3" fmla="*/ 121874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795317 w 2781263"/>
              <a:gd name="connsiteY3" fmla="*/ 121874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810319 w 2781263"/>
              <a:gd name="connsiteY3" fmla="*/ 158701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810319 w 2781263"/>
              <a:gd name="connsiteY3" fmla="*/ 158701 h 1538385"/>
              <a:gd name="connsiteX4" fmla="*/ 2781263 w 2781263"/>
              <a:gd name="connsiteY4" fmla="*/ 0 h 1538385"/>
              <a:gd name="connsiteX0" fmla="*/ 244566 w 2832620"/>
              <a:gd name="connsiteY0" fmla="*/ 1847785 h 1852278"/>
              <a:gd name="connsiteX1" fmla="*/ 51430 w 2832620"/>
              <a:gd name="connsiteY1" fmla="*/ 464140 h 1852278"/>
              <a:gd name="connsiteX2" fmla="*/ 984263 w 2832620"/>
              <a:gd name="connsiteY2" fmla="*/ 88724 h 1852278"/>
              <a:gd name="connsiteX3" fmla="*/ 1861676 w 2832620"/>
              <a:gd name="connsiteY3" fmla="*/ 158701 h 1852278"/>
              <a:gd name="connsiteX4" fmla="*/ 2832620 w 2832620"/>
              <a:gd name="connsiteY4" fmla="*/ 0 h 1852278"/>
              <a:gd name="connsiteX0" fmla="*/ 211953 w 2800007"/>
              <a:gd name="connsiteY0" fmla="*/ 1847785 h 1853061"/>
              <a:gd name="connsiteX1" fmla="*/ 61202 w 2800007"/>
              <a:gd name="connsiteY1" fmla="*/ 648445 h 1853061"/>
              <a:gd name="connsiteX2" fmla="*/ 951650 w 2800007"/>
              <a:gd name="connsiteY2" fmla="*/ 88724 h 1853061"/>
              <a:gd name="connsiteX3" fmla="*/ 1829063 w 2800007"/>
              <a:gd name="connsiteY3" fmla="*/ 158701 h 1853061"/>
              <a:gd name="connsiteX4" fmla="*/ 2800007 w 2800007"/>
              <a:gd name="connsiteY4" fmla="*/ 0 h 1853061"/>
              <a:gd name="connsiteX0" fmla="*/ 200215 w 2806434"/>
              <a:gd name="connsiteY0" fmla="*/ 1877511 h 1882666"/>
              <a:gd name="connsiteX1" fmla="*/ 67629 w 2806434"/>
              <a:gd name="connsiteY1" fmla="*/ 648445 h 1882666"/>
              <a:gd name="connsiteX2" fmla="*/ 958077 w 2806434"/>
              <a:gd name="connsiteY2" fmla="*/ 88724 h 1882666"/>
              <a:gd name="connsiteX3" fmla="*/ 1835490 w 2806434"/>
              <a:gd name="connsiteY3" fmla="*/ 158701 h 1882666"/>
              <a:gd name="connsiteX4" fmla="*/ 2806434 w 2806434"/>
              <a:gd name="connsiteY4" fmla="*/ 0 h 1882666"/>
              <a:gd name="connsiteX0" fmla="*/ 190205 w 2796424"/>
              <a:gd name="connsiteY0" fmla="*/ 1877511 h 1877510"/>
              <a:gd name="connsiteX1" fmla="*/ 57619 w 2796424"/>
              <a:gd name="connsiteY1" fmla="*/ 648445 h 1877510"/>
              <a:gd name="connsiteX2" fmla="*/ 948067 w 2796424"/>
              <a:gd name="connsiteY2" fmla="*/ 88724 h 1877510"/>
              <a:gd name="connsiteX3" fmla="*/ 1825480 w 2796424"/>
              <a:gd name="connsiteY3" fmla="*/ 158701 h 1877510"/>
              <a:gd name="connsiteX4" fmla="*/ 2796424 w 2796424"/>
              <a:gd name="connsiteY4" fmla="*/ 0 h 1877510"/>
              <a:gd name="connsiteX0" fmla="*/ 172962 w 2805118"/>
              <a:gd name="connsiteY0" fmla="*/ 1893183 h 1893183"/>
              <a:gd name="connsiteX1" fmla="*/ 66313 w 2805118"/>
              <a:gd name="connsiteY1" fmla="*/ 648445 h 1893183"/>
              <a:gd name="connsiteX2" fmla="*/ 956761 w 2805118"/>
              <a:gd name="connsiteY2" fmla="*/ 88724 h 1893183"/>
              <a:gd name="connsiteX3" fmla="*/ 1834174 w 2805118"/>
              <a:gd name="connsiteY3" fmla="*/ 158701 h 1893183"/>
              <a:gd name="connsiteX4" fmla="*/ 2805118 w 2805118"/>
              <a:gd name="connsiteY4" fmla="*/ 0 h 1893183"/>
              <a:gd name="connsiteX0" fmla="*/ 172962 w 2235643"/>
              <a:gd name="connsiteY0" fmla="*/ 1830693 h 1830693"/>
              <a:gd name="connsiteX1" fmla="*/ 66313 w 2235643"/>
              <a:gd name="connsiteY1" fmla="*/ 585955 h 1830693"/>
              <a:gd name="connsiteX2" fmla="*/ 956761 w 2235643"/>
              <a:gd name="connsiteY2" fmla="*/ 26234 h 1830693"/>
              <a:gd name="connsiteX3" fmla="*/ 1834174 w 2235643"/>
              <a:gd name="connsiteY3" fmla="*/ 96211 h 1830693"/>
              <a:gd name="connsiteX4" fmla="*/ 2235643 w 2235643"/>
              <a:gd name="connsiteY4" fmla="*/ 1681108 h 1830693"/>
              <a:gd name="connsiteX0" fmla="*/ 172962 w 2235643"/>
              <a:gd name="connsiteY0" fmla="*/ 1805015 h 1805015"/>
              <a:gd name="connsiteX1" fmla="*/ 66313 w 2235643"/>
              <a:gd name="connsiteY1" fmla="*/ 560277 h 1805015"/>
              <a:gd name="connsiteX2" fmla="*/ 956761 w 2235643"/>
              <a:gd name="connsiteY2" fmla="*/ 556 h 1805015"/>
              <a:gd name="connsiteX3" fmla="*/ 1803558 w 2235643"/>
              <a:gd name="connsiteY3" fmla="*/ 449315 h 1805015"/>
              <a:gd name="connsiteX4" fmla="*/ 2235643 w 2235643"/>
              <a:gd name="connsiteY4" fmla="*/ 1655430 h 1805015"/>
              <a:gd name="connsiteX0" fmla="*/ 172962 w 2235643"/>
              <a:gd name="connsiteY0" fmla="*/ 1805195 h 1805195"/>
              <a:gd name="connsiteX1" fmla="*/ 66313 w 2235643"/>
              <a:gd name="connsiteY1" fmla="*/ 560457 h 1805195"/>
              <a:gd name="connsiteX2" fmla="*/ 956761 w 2235643"/>
              <a:gd name="connsiteY2" fmla="*/ 736 h 1805195"/>
              <a:gd name="connsiteX3" fmla="*/ 1803558 w 2235643"/>
              <a:gd name="connsiteY3" fmla="*/ 449495 h 1805195"/>
              <a:gd name="connsiteX4" fmla="*/ 2235643 w 2235643"/>
              <a:gd name="connsiteY4" fmla="*/ 1655610 h 1805195"/>
              <a:gd name="connsiteX0" fmla="*/ 172962 w 2235643"/>
              <a:gd name="connsiteY0" fmla="*/ 1805249 h 1805249"/>
              <a:gd name="connsiteX1" fmla="*/ 66313 w 2235643"/>
              <a:gd name="connsiteY1" fmla="*/ 560511 h 1805249"/>
              <a:gd name="connsiteX2" fmla="*/ 956761 w 2235643"/>
              <a:gd name="connsiteY2" fmla="*/ 790 h 1805249"/>
              <a:gd name="connsiteX3" fmla="*/ 1803558 w 2235643"/>
              <a:gd name="connsiteY3" fmla="*/ 449549 h 1805249"/>
              <a:gd name="connsiteX4" fmla="*/ 2235643 w 2235643"/>
              <a:gd name="connsiteY4" fmla="*/ 1655664 h 1805249"/>
              <a:gd name="connsiteX0" fmla="*/ 172962 w 2235643"/>
              <a:gd name="connsiteY0" fmla="*/ 1805310 h 1805310"/>
              <a:gd name="connsiteX1" fmla="*/ 66313 w 2235643"/>
              <a:gd name="connsiteY1" fmla="*/ 560572 h 1805310"/>
              <a:gd name="connsiteX2" fmla="*/ 956761 w 2235643"/>
              <a:gd name="connsiteY2" fmla="*/ 851 h 1805310"/>
              <a:gd name="connsiteX3" fmla="*/ 1803558 w 2235643"/>
              <a:gd name="connsiteY3" fmla="*/ 449610 h 1805310"/>
              <a:gd name="connsiteX4" fmla="*/ 2235643 w 2235643"/>
              <a:gd name="connsiteY4" fmla="*/ 1655725 h 1805310"/>
              <a:gd name="connsiteX0" fmla="*/ 172962 w 2235643"/>
              <a:gd name="connsiteY0" fmla="*/ 1806093 h 1806093"/>
              <a:gd name="connsiteX1" fmla="*/ 66313 w 2235643"/>
              <a:gd name="connsiteY1" fmla="*/ 561355 h 1806093"/>
              <a:gd name="connsiteX2" fmla="*/ 956761 w 2235643"/>
              <a:gd name="connsiteY2" fmla="*/ 1634 h 1806093"/>
              <a:gd name="connsiteX3" fmla="*/ 1870914 w 2235643"/>
              <a:gd name="connsiteY3" fmla="*/ 414318 h 1806093"/>
              <a:gd name="connsiteX4" fmla="*/ 2235643 w 2235643"/>
              <a:gd name="connsiteY4" fmla="*/ 1656508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81564 w 2225876"/>
              <a:gd name="connsiteY0" fmla="*/ 1806093 h 1806093"/>
              <a:gd name="connsiteX1" fmla="*/ 74915 w 2225876"/>
              <a:gd name="connsiteY1" fmla="*/ 561355 h 1806093"/>
              <a:gd name="connsiteX2" fmla="*/ 1081706 w 2225876"/>
              <a:gd name="connsiteY2" fmla="*/ 1634 h 1806093"/>
              <a:gd name="connsiteX3" fmla="*/ 1879516 w 2225876"/>
              <a:gd name="connsiteY3" fmla="*/ 414318 h 1806093"/>
              <a:gd name="connsiteX4" fmla="*/ 2225876 w 2225876"/>
              <a:gd name="connsiteY4" fmla="*/ 1734670 h 1806093"/>
              <a:gd name="connsiteX0" fmla="*/ 180206 w 2224518"/>
              <a:gd name="connsiteY0" fmla="*/ 1806093 h 1806093"/>
              <a:gd name="connsiteX1" fmla="*/ 73557 w 2224518"/>
              <a:gd name="connsiteY1" fmla="*/ 561355 h 1806093"/>
              <a:gd name="connsiteX2" fmla="*/ 1061977 w 2224518"/>
              <a:gd name="connsiteY2" fmla="*/ 1634 h 1806093"/>
              <a:gd name="connsiteX3" fmla="*/ 1878158 w 2224518"/>
              <a:gd name="connsiteY3" fmla="*/ 414318 h 1806093"/>
              <a:gd name="connsiteX4" fmla="*/ 2224518 w 2224518"/>
              <a:gd name="connsiteY4" fmla="*/ 1734670 h 1806093"/>
              <a:gd name="connsiteX0" fmla="*/ 180204 w 2224516"/>
              <a:gd name="connsiteY0" fmla="*/ 1804884 h 1804884"/>
              <a:gd name="connsiteX1" fmla="*/ 73555 w 2224516"/>
              <a:gd name="connsiteY1" fmla="*/ 560146 h 1804884"/>
              <a:gd name="connsiteX2" fmla="*/ 1061975 w 2224516"/>
              <a:gd name="connsiteY2" fmla="*/ 425 h 1804884"/>
              <a:gd name="connsiteX3" fmla="*/ 1896526 w 2224516"/>
              <a:gd name="connsiteY3" fmla="*/ 479245 h 1804884"/>
              <a:gd name="connsiteX4" fmla="*/ 2224516 w 2224516"/>
              <a:gd name="connsiteY4" fmla="*/ 1733461 h 1804884"/>
              <a:gd name="connsiteX0" fmla="*/ 180204 w 2224516"/>
              <a:gd name="connsiteY0" fmla="*/ 1804882 h 1804882"/>
              <a:gd name="connsiteX1" fmla="*/ 73555 w 2224516"/>
              <a:gd name="connsiteY1" fmla="*/ 560144 h 1804882"/>
              <a:gd name="connsiteX2" fmla="*/ 1061975 w 2224516"/>
              <a:gd name="connsiteY2" fmla="*/ 423 h 1804882"/>
              <a:gd name="connsiteX3" fmla="*/ 1896526 w 2224516"/>
              <a:gd name="connsiteY3" fmla="*/ 479243 h 1804882"/>
              <a:gd name="connsiteX4" fmla="*/ 2224516 w 2224516"/>
              <a:gd name="connsiteY4" fmla="*/ 1733459 h 1804882"/>
              <a:gd name="connsiteX0" fmla="*/ 180204 w 2224516"/>
              <a:gd name="connsiteY0" fmla="*/ 1804907 h 1804907"/>
              <a:gd name="connsiteX1" fmla="*/ 73555 w 2224516"/>
              <a:gd name="connsiteY1" fmla="*/ 560169 h 1804907"/>
              <a:gd name="connsiteX2" fmla="*/ 1061975 w 2224516"/>
              <a:gd name="connsiteY2" fmla="*/ 448 h 1804907"/>
              <a:gd name="connsiteX3" fmla="*/ 1896526 w 2224516"/>
              <a:gd name="connsiteY3" fmla="*/ 479268 h 1804907"/>
              <a:gd name="connsiteX4" fmla="*/ 2224516 w 2224516"/>
              <a:gd name="connsiteY4" fmla="*/ 1733484 h 1804907"/>
              <a:gd name="connsiteX0" fmla="*/ 119747 w 2164059"/>
              <a:gd name="connsiteY0" fmla="*/ 1804972 h 1804972"/>
              <a:gd name="connsiteX1" fmla="*/ 111071 w 2164059"/>
              <a:gd name="connsiteY1" fmla="*/ 566247 h 1804972"/>
              <a:gd name="connsiteX2" fmla="*/ 1001518 w 2164059"/>
              <a:gd name="connsiteY2" fmla="*/ 513 h 1804972"/>
              <a:gd name="connsiteX3" fmla="*/ 1836069 w 2164059"/>
              <a:gd name="connsiteY3" fmla="*/ 479333 h 1804972"/>
              <a:gd name="connsiteX4" fmla="*/ 2164059 w 2164059"/>
              <a:gd name="connsiteY4" fmla="*/ 1733549 h 18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9" h="1804972">
                <a:moveTo>
                  <a:pt x="119747" y="1804972"/>
                </a:moveTo>
                <a:cubicBezTo>
                  <a:pt x="-41040" y="1746119"/>
                  <a:pt x="-35891" y="866990"/>
                  <a:pt x="111071" y="566247"/>
                </a:cubicBezTo>
                <a:cubicBezTo>
                  <a:pt x="258033" y="265504"/>
                  <a:pt x="714018" y="14999"/>
                  <a:pt x="1001518" y="513"/>
                </a:cubicBezTo>
                <a:cubicBezTo>
                  <a:pt x="1289018" y="-13973"/>
                  <a:pt x="1716841" y="280603"/>
                  <a:pt x="1836069" y="479333"/>
                </a:cubicBezTo>
                <a:cubicBezTo>
                  <a:pt x="2066896" y="597946"/>
                  <a:pt x="2126307" y="1546030"/>
                  <a:pt x="2164059" y="1733549"/>
                </a:cubicBezTo>
              </a:path>
            </a:pathLst>
          </a:custGeom>
          <a:noFill/>
          <a:ln w="1143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64A26C-B3A3-47EF-A143-65A1E6AF3538}"/>
              </a:ext>
            </a:extLst>
          </p:cNvPr>
          <p:cNvSpPr/>
          <p:nvPr/>
        </p:nvSpPr>
        <p:spPr>
          <a:xfrm rot="20996674">
            <a:off x="4561978" y="4369240"/>
            <a:ext cx="199862" cy="197807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EBE561D-DC21-4315-A737-33537971C79C}"/>
              </a:ext>
            </a:extLst>
          </p:cNvPr>
          <p:cNvSpPr/>
          <p:nvPr/>
        </p:nvSpPr>
        <p:spPr>
          <a:xfrm rot="20704271">
            <a:off x="3517747" y="4395484"/>
            <a:ext cx="199862" cy="197807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DC65C7-EA96-4BCB-B1DA-88E67E4AE65A}"/>
              </a:ext>
            </a:extLst>
          </p:cNvPr>
          <p:cNvSpPr/>
          <p:nvPr/>
        </p:nvSpPr>
        <p:spPr>
          <a:xfrm rot="16200000">
            <a:off x="4107950" y="3036322"/>
            <a:ext cx="93460" cy="5858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23">
            <a:extLst>
              <a:ext uri="{FF2B5EF4-FFF2-40B4-BE49-F238E27FC236}">
                <a16:creationId xmlns:a16="http://schemas.microsoft.com/office/drawing/2014/main" id="{E31F74FE-9316-4C80-B1FA-7903A09A1E47}"/>
              </a:ext>
            </a:extLst>
          </p:cNvPr>
          <p:cNvSpPr/>
          <p:nvPr/>
        </p:nvSpPr>
        <p:spPr>
          <a:xfrm>
            <a:off x="3959467" y="3283651"/>
            <a:ext cx="206956" cy="96167"/>
          </a:xfrm>
          <a:custGeom>
            <a:avLst/>
            <a:gdLst>
              <a:gd name="connsiteX0" fmla="*/ 0 w 182588"/>
              <a:gd name="connsiteY0" fmla="*/ 67602 h 135203"/>
              <a:gd name="connsiteX1" fmla="*/ 91294 w 182588"/>
              <a:gd name="connsiteY1" fmla="*/ 0 h 135203"/>
              <a:gd name="connsiteX2" fmla="*/ 182588 w 182588"/>
              <a:gd name="connsiteY2" fmla="*/ 67602 h 135203"/>
              <a:gd name="connsiteX3" fmla="*/ 91294 w 182588"/>
              <a:gd name="connsiteY3" fmla="*/ 135204 h 135203"/>
              <a:gd name="connsiteX4" fmla="*/ 0 w 182588"/>
              <a:gd name="connsiteY4" fmla="*/ 67602 h 135203"/>
              <a:gd name="connsiteX0" fmla="*/ 8 w 182596"/>
              <a:gd name="connsiteY0" fmla="*/ 34976 h 102578"/>
              <a:gd name="connsiteX1" fmla="*/ 87460 w 182596"/>
              <a:gd name="connsiteY1" fmla="*/ 31 h 102578"/>
              <a:gd name="connsiteX2" fmla="*/ 182596 w 182596"/>
              <a:gd name="connsiteY2" fmla="*/ 34976 h 102578"/>
              <a:gd name="connsiteX3" fmla="*/ 91302 w 182596"/>
              <a:gd name="connsiteY3" fmla="*/ 102578 h 102578"/>
              <a:gd name="connsiteX4" fmla="*/ 8 w 182596"/>
              <a:gd name="connsiteY4" fmla="*/ 34976 h 102578"/>
              <a:gd name="connsiteX0" fmla="*/ 2 w 182590"/>
              <a:gd name="connsiteY0" fmla="*/ 34976 h 102578"/>
              <a:gd name="connsiteX1" fmla="*/ 89375 w 182590"/>
              <a:gd name="connsiteY1" fmla="*/ 31 h 102578"/>
              <a:gd name="connsiteX2" fmla="*/ 182590 w 182590"/>
              <a:gd name="connsiteY2" fmla="*/ 34976 h 102578"/>
              <a:gd name="connsiteX3" fmla="*/ 91296 w 182590"/>
              <a:gd name="connsiteY3" fmla="*/ 102578 h 102578"/>
              <a:gd name="connsiteX4" fmla="*/ 2 w 182590"/>
              <a:gd name="connsiteY4" fmla="*/ 34976 h 102578"/>
              <a:gd name="connsiteX0" fmla="*/ 2 w 186161"/>
              <a:gd name="connsiteY0" fmla="*/ 40858 h 108564"/>
              <a:gd name="connsiteX1" fmla="*/ 89375 w 186161"/>
              <a:gd name="connsiteY1" fmla="*/ 5913 h 108564"/>
              <a:gd name="connsiteX2" fmla="*/ 186161 w 186161"/>
              <a:gd name="connsiteY2" fmla="*/ 24190 h 108564"/>
              <a:gd name="connsiteX3" fmla="*/ 91296 w 186161"/>
              <a:gd name="connsiteY3" fmla="*/ 108460 h 108564"/>
              <a:gd name="connsiteX4" fmla="*/ 2 w 186161"/>
              <a:gd name="connsiteY4" fmla="*/ 40858 h 108564"/>
              <a:gd name="connsiteX0" fmla="*/ 1 w 199257"/>
              <a:gd name="connsiteY0" fmla="*/ 15559 h 106994"/>
              <a:gd name="connsiteX1" fmla="*/ 102471 w 199257"/>
              <a:gd name="connsiteY1" fmla="*/ 4426 h 106994"/>
              <a:gd name="connsiteX2" fmla="*/ 199257 w 199257"/>
              <a:gd name="connsiteY2" fmla="*/ 22703 h 106994"/>
              <a:gd name="connsiteX3" fmla="*/ 104392 w 199257"/>
              <a:gd name="connsiteY3" fmla="*/ 106973 h 106994"/>
              <a:gd name="connsiteX4" fmla="*/ 1 w 199257"/>
              <a:gd name="connsiteY4" fmla="*/ 15559 h 106994"/>
              <a:gd name="connsiteX0" fmla="*/ 1 w 199257"/>
              <a:gd name="connsiteY0" fmla="*/ 8996 h 100431"/>
              <a:gd name="connsiteX1" fmla="*/ 102471 w 199257"/>
              <a:gd name="connsiteY1" fmla="*/ 16913 h 100431"/>
              <a:gd name="connsiteX2" fmla="*/ 199257 w 199257"/>
              <a:gd name="connsiteY2" fmla="*/ 16140 h 100431"/>
              <a:gd name="connsiteX3" fmla="*/ 104392 w 199257"/>
              <a:gd name="connsiteY3" fmla="*/ 100410 h 100431"/>
              <a:gd name="connsiteX4" fmla="*/ 1 w 199257"/>
              <a:gd name="connsiteY4" fmla="*/ 8996 h 100431"/>
              <a:gd name="connsiteX0" fmla="*/ 1 w 199257"/>
              <a:gd name="connsiteY0" fmla="*/ 6352 h 97787"/>
              <a:gd name="connsiteX1" fmla="*/ 102471 w 199257"/>
              <a:gd name="connsiteY1" fmla="*/ 14269 h 97787"/>
              <a:gd name="connsiteX2" fmla="*/ 199257 w 199257"/>
              <a:gd name="connsiteY2" fmla="*/ 13496 h 97787"/>
              <a:gd name="connsiteX3" fmla="*/ 104392 w 199257"/>
              <a:gd name="connsiteY3" fmla="*/ 97766 h 97787"/>
              <a:gd name="connsiteX4" fmla="*/ 1 w 199257"/>
              <a:gd name="connsiteY4" fmla="*/ 6352 h 97787"/>
              <a:gd name="connsiteX0" fmla="*/ 1 w 199257"/>
              <a:gd name="connsiteY0" fmla="*/ 4802 h 96237"/>
              <a:gd name="connsiteX1" fmla="*/ 102471 w 199257"/>
              <a:gd name="connsiteY1" fmla="*/ 12719 h 96237"/>
              <a:gd name="connsiteX2" fmla="*/ 199257 w 199257"/>
              <a:gd name="connsiteY2" fmla="*/ 11946 h 96237"/>
              <a:gd name="connsiteX3" fmla="*/ 104392 w 199257"/>
              <a:gd name="connsiteY3" fmla="*/ 96216 h 96237"/>
              <a:gd name="connsiteX4" fmla="*/ 1 w 199257"/>
              <a:gd name="connsiteY4" fmla="*/ 4802 h 96237"/>
              <a:gd name="connsiteX0" fmla="*/ 1 w 199773"/>
              <a:gd name="connsiteY0" fmla="*/ 4802 h 96236"/>
              <a:gd name="connsiteX1" fmla="*/ 102471 w 199773"/>
              <a:gd name="connsiteY1" fmla="*/ 12719 h 96236"/>
              <a:gd name="connsiteX2" fmla="*/ 199257 w 199773"/>
              <a:gd name="connsiteY2" fmla="*/ 11946 h 96236"/>
              <a:gd name="connsiteX3" fmla="*/ 104392 w 199773"/>
              <a:gd name="connsiteY3" fmla="*/ 96216 h 96236"/>
              <a:gd name="connsiteX4" fmla="*/ 1 w 199773"/>
              <a:gd name="connsiteY4" fmla="*/ 4802 h 96236"/>
              <a:gd name="connsiteX0" fmla="*/ 1 w 199773"/>
              <a:gd name="connsiteY0" fmla="*/ 4802 h 96236"/>
              <a:gd name="connsiteX1" fmla="*/ 102471 w 199773"/>
              <a:gd name="connsiteY1" fmla="*/ 12719 h 96236"/>
              <a:gd name="connsiteX2" fmla="*/ 199257 w 199773"/>
              <a:gd name="connsiteY2" fmla="*/ 11946 h 96236"/>
              <a:gd name="connsiteX3" fmla="*/ 104392 w 199773"/>
              <a:gd name="connsiteY3" fmla="*/ 96216 h 96236"/>
              <a:gd name="connsiteX4" fmla="*/ 1 w 199773"/>
              <a:gd name="connsiteY4" fmla="*/ 4802 h 96236"/>
              <a:gd name="connsiteX0" fmla="*/ 1 w 199773"/>
              <a:gd name="connsiteY0" fmla="*/ 4746 h 96168"/>
              <a:gd name="connsiteX1" fmla="*/ 102471 w 199773"/>
              <a:gd name="connsiteY1" fmla="*/ 12663 h 96168"/>
              <a:gd name="connsiteX2" fmla="*/ 199257 w 199773"/>
              <a:gd name="connsiteY2" fmla="*/ 9508 h 96168"/>
              <a:gd name="connsiteX3" fmla="*/ 104392 w 199773"/>
              <a:gd name="connsiteY3" fmla="*/ 96160 h 96168"/>
              <a:gd name="connsiteX4" fmla="*/ 1 w 199773"/>
              <a:gd name="connsiteY4" fmla="*/ 4746 h 96168"/>
              <a:gd name="connsiteX0" fmla="*/ 1 w 199773"/>
              <a:gd name="connsiteY0" fmla="*/ 4746 h 96168"/>
              <a:gd name="connsiteX1" fmla="*/ 102471 w 199773"/>
              <a:gd name="connsiteY1" fmla="*/ 12663 h 96168"/>
              <a:gd name="connsiteX2" fmla="*/ 199257 w 199773"/>
              <a:gd name="connsiteY2" fmla="*/ 9508 h 96168"/>
              <a:gd name="connsiteX3" fmla="*/ 104392 w 199773"/>
              <a:gd name="connsiteY3" fmla="*/ 96160 h 96168"/>
              <a:gd name="connsiteX4" fmla="*/ 1 w 199773"/>
              <a:gd name="connsiteY4" fmla="*/ 4746 h 96168"/>
              <a:gd name="connsiteX0" fmla="*/ 80 w 199852"/>
              <a:gd name="connsiteY0" fmla="*/ 3597 h 95019"/>
              <a:gd name="connsiteX1" fmla="*/ 121600 w 199852"/>
              <a:gd name="connsiteY1" fmla="*/ 17468 h 95019"/>
              <a:gd name="connsiteX2" fmla="*/ 199336 w 199852"/>
              <a:gd name="connsiteY2" fmla="*/ 8359 h 95019"/>
              <a:gd name="connsiteX3" fmla="*/ 104471 w 199852"/>
              <a:gd name="connsiteY3" fmla="*/ 95011 h 95019"/>
              <a:gd name="connsiteX4" fmla="*/ 80 w 199852"/>
              <a:gd name="connsiteY4" fmla="*/ 3597 h 95019"/>
              <a:gd name="connsiteX0" fmla="*/ 15 w 199862"/>
              <a:gd name="connsiteY0" fmla="*/ 3672 h 96284"/>
              <a:gd name="connsiteX1" fmla="*/ 121535 w 199862"/>
              <a:gd name="connsiteY1" fmla="*/ 17543 h 96284"/>
              <a:gd name="connsiteX2" fmla="*/ 199271 w 199862"/>
              <a:gd name="connsiteY2" fmla="*/ 8434 h 96284"/>
              <a:gd name="connsiteX3" fmla="*/ 113931 w 199862"/>
              <a:gd name="connsiteY3" fmla="*/ 96276 h 96284"/>
              <a:gd name="connsiteX4" fmla="*/ 15 w 199862"/>
              <a:gd name="connsiteY4" fmla="*/ 3672 h 96284"/>
              <a:gd name="connsiteX0" fmla="*/ 15 w 199862"/>
              <a:gd name="connsiteY0" fmla="*/ 3672 h 96284"/>
              <a:gd name="connsiteX1" fmla="*/ 121535 w 199862"/>
              <a:gd name="connsiteY1" fmla="*/ 17543 h 96284"/>
              <a:gd name="connsiteX2" fmla="*/ 199271 w 199862"/>
              <a:gd name="connsiteY2" fmla="*/ 8434 h 96284"/>
              <a:gd name="connsiteX3" fmla="*/ 113931 w 199862"/>
              <a:gd name="connsiteY3" fmla="*/ 96276 h 96284"/>
              <a:gd name="connsiteX4" fmla="*/ 15 w 199862"/>
              <a:gd name="connsiteY4" fmla="*/ 3672 h 96284"/>
              <a:gd name="connsiteX0" fmla="*/ 15 w 206956"/>
              <a:gd name="connsiteY0" fmla="*/ 3562 h 96167"/>
              <a:gd name="connsiteX1" fmla="*/ 121535 w 206956"/>
              <a:gd name="connsiteY1" fmla="*/ 17433 h 96167"/>
              <a:gd name="connsiteX2" fmla="*/ 206414 w 206956"/>
              <a:gd name="connsiteY2" fmla="*/ 1181 h 96167"/>
              <a:gd name="connsiteX3" fmla="*/ 113931 w 206956"/>
              <a:gd name="connsiteY3" fmla="*/ 96166 h 96167"/>
              <a:gd name="connsiteX4" fmla="*/ 15 w 206956"/>
              <a:gd name="connsiteY4" fmla="*/ 3562 h 9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56" h="96167">
                <a:moveTo>
                  <a:pt x="15" y="3562"/>
                </a:moveTo>
                <a:cubicBezTo>
                  <a:pt x="1282" y="-9560"/>
                  <a:pt x="87135" y="17830"/>
                  <a:pt x="121535" y="17433"/>
                </a:cubicBezTo>
                <a:cubicBezTo>
                  <a:pt x="155935" y="17036"/>
                  <a:pt x="154027" y="755"/>
                  <a:pt x="206414" y="1181"/>
                </a:cubicBezTo>
                <a:cubicBezTo>
                  <a:pt x="213558" y="36136"/>
                  <a:pt x="148331" y="95769"/>
                  <a:pt x="113931" y="96166"/>
                </a:cubicBezTo>
                <a:cubicBezTo>
                  <a:pt x="79531" y="96563"/>
                  <a:pt x="-1252" y="16684"/>
                  <a:pt x="15" y="356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981923-C18F-41FD-9B98-132B0E957DFA}"/>
              </a:ext>
            </a:extLst>
          </p:cNvPr>
          <p:cNvSpPr/>
          <p:nvPr/>
        </p:nvSpPr>
        <p:spPr>
          <a:xfrm rot="16200000">
            <a:off x="3925846" y="3036322"/>
            <a:ext cx="93460" cy="5858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223D97-CD4F-4237-B9E5-87A8F40D66B6}"/>
              </a:ext>
            </a:extLst>
          </p:cNvPr>
          <p:cNvSpPr/>
          <p:nvPr/>
        </p:nvSpPr>
        <p:spPr>
          <a:xfrm>
            <a:off x="5168300" y="2847603"/>
            <a:ext cx="627253" cy="62080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596432-F1F1-4CA9-8650-F4F307B6DE6D}"/>
              </a:ext>
            </a:extLst>
          </p:cNvPr>
          <p:cNvSpPr/>
          <p:nvPr/>
        </p:nvSpPr>
        <p:spPr>
          <a:xfrm>
            <a:off x="5133066" y="3598410"/>
            <a:ext cx="718781" cy="969473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3448D9A-0F9C-43D7-8673-960D768EADF6}"/>
              </a:ext>
            </a:extLst>
          </p:cNvPr>
          <p:cNvSpPr/>
          <p:nvPr/>
        </p:nvSpPr>
        <p:spPr>
          <a:xfrm>
            <a:off x="5833495" y="5407694"/>
            <a:ext cx="321880" cy="1634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FB13FDB-BFAF-4934-BFE5-F01D61A1CDF5}"/>
              </a:ext>
            </a:extLst>
          </p:cNvPr>
          <p:cNvSpPr/>
          <p:nvPr/>
        </p:nvSpPr>
        <p:spPr>
          <a:xfrm>
            <a:off x="5017931" y="4632351"/>
            <a:ext cx="899720" cy="861048"/>
          </a:xfrm>
          <a:custGeom>
            <a:avLst/>
            <a:gdLst>
              <a:gd name="connsiteX0" fmla="*/ 0 w 1803633"/>
              <a:gd name="connsiteY0" fmla="*/ 1814405 h 1814405"/>
              <a:gd name="connsiteX1" fmla="*/ 310393 w 1803633"/>
              <a:gd name="connsiteY1" fmla="*/ 480555 h 1814405"/>
              <a:gd name="connsiteX2" fmla="*/ 956345 w 1803633"/>
              <a:gd name="connsiteY2" fmla="*/ 2383 h 1814405"/>
              <a:gd name="connsiteX3" fmla="*/ 1543575 w 1803633"/>
              <a:gd name="connsiteY3" fmla="*/ 363109 h 1814405"/>
              <a:gd name="connsiteX4" fmla="*/ 1803633 w 1803633"/>
              <a:gd name="connsiteY4" fmla="*/ 1688570 h 1814405"/>
              <a:gd name="connsiteX0" fmla="*/ 0 w 1803633"/>
              <a:gd name="connsiteY0" fmla="*/ 1812278 h 1812278"/>
              <a:gd name="connsiteX1" fmla="*/ 343949 w 1803633"/>
              <a:gd name="connsiteY1" fmla="*/ 394538 h 1812278"/>
              <a:gd name="connsiteX2" fmla="*/ 956345 w 1803633"/>
              <a:gd name="connsiteY2" fmla="*/ 256 h 1812278"/>
              <a:gd name="connsiteX3" fmla="*/ 1543575 w 1803633"/>
              <a:gd name="connsiteY3" fmla="*/ 360982 h 1812278"/>
              <a:gd name="connsiteX4" fmla="*/ 1803633 w 1803633"/>
              <a:gd name="connsiteY4" fmla="*/ 1686443 h 1812278"/>
              <a:gd name="connsiteX0" fmla="*/ 0 w 1753299"/>
              <a:gd name="connsiteY0" fmla="*/ 1812278 h 1812278"/>
              <a:gd name="connsiteX1" fmla="*/ 293615 w 1753299"/>
              <a:gd name="connsiteY1" fmla="*/ 394538 h 1812278"/>
              <a:gd name="connsiteX2" fmla="*/ 906011 w 1753299"/>
              <a:gd name="connsiteY2" fmla="*/ 256 h 1812278"/>
              <a:gd name="connsiteX3" fmla="*/ 1493241 w 1753299"/>
              <a:gd name="connsiteY3" fmla="*/ 360982 h 1812278"/>
              <a:gd name="connsiteX4" fmla="*/ 1753299 w 1753299"/>
              <a:gd name="connsiteY4" fmla="*/ 1686443 h 18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99" h="1812278">
                <a:moveTo>
                  <a:pt x="0" y="1812278"/>
                </a:moveTo>
                <a:cubicBezTo>
                  <a:pt x="75501" y="1296355"/>
                  <a:pt x="142613" y="696542"/>
                  <a:pt x="293615" y="394538"/>
                </a:cubicBezTo>
                <a:cubicBezTo>
                  <a:pt x="444617" y="92534"/>
                  <a:pt x="706073" y="5849"/>
                  <a:pt x="906011" y="256"/>
                </a:cubicBezTo>
                <a:cubicBezTo>
                  <a:pt x="1105949" y="-5337"/>
                  <a:pt x="1352026" y="79951"/>
                  <a:pt x="1493241" y="360982"/>
                </a:cubicBezTo>
                <a:cubicBezTo>
                  <a:pt x="1634456" y="642013"/>
                  <a:pt x="1693877" y="1164228"/>
                  <a:pt x="1753299" y="1686443"/>
                </a:cubicBezTo>
              </a:path>
            </a:pathLst>
          </a:custGeom>
          <a:noFill/>
          <a:ln w="1524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C2FB27-5926-4907-9A9A-1AD31976401D}"/>
              </a:ext>
            </a:extLst>
          </p:cNvPr>
          <p:cNvSpPr/>
          <p:nvPr/>
        </p:nvSpPr>
        <p:spPr>
          <a:xfrm>
            <a:off x="4766409" y="5411660"/>
            <a:ext cx="321880" cy="1634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5685537-A70F-4C82-82A7-134576002E5F}"/>
              </a:ext>
            </a:extLst>
          </p:cNvPr>
          <p:cNvSpPr/>
          <p:nvPr/>
        </p:nvSpPr>
        <p:spPr>
          <a:xfrm>
            <a:off x="4952964" y="3531113"/>
            <a:ext cx="1110506" cy="943334"/>
          </a:xfrm>
          <a:custGeom>
            <a:avLst/>
            <a:gdLst>
              <a:gd name="connsiteX0" fmla="*/ 449 w 2240310"/>
              <a:gd name="connsiteY0" fmla="*/ 0 h 1301381"/>
              <a:gd name="connsiteX1" fmla="*/ 176618 w 2240310"/>
              <a:gd name="connsiteY1" fmla="*/ 872455 h 1301381"/>
              <a:gd name="connsiteX2" fmla="*/ 1082629 w 2240310"/>
              <a:gd name="connsiteY2" fmla="*/ 1300294 h 1301381"/>
              <a:gd name="connsiteX3" fmla="*/ 1971862 w 2240310"/>
              <a:gd name="connsiteY3" fmla="*/ 964734 h 1301381"/>
              <a:gd name="connsiteX4" fmla="*/ 2240310 w 2240310"/>
              <a:gd name="connsiteY4" fmla="*/ 92279 h 1301381"/>
              <a:gd name="connsiteX0" fmla="*/ 32 w 2360594"/>
              <a:gd name="connsiteY0" fmla="*/ 1929027 h 1979996"/>
              <a:gd name="connsiteX1" fmla="*/ 296902 w 2360594"/>
              <a:gd name="connsiteY1" fmla="*/ 780177 h 1979996"/>
              <a:gd name="connsiteX2" fmla="*/ 1202913 w 2360594"/>
              <a:gd name="connsiteY2" fmla="*/ 1208016 h 1979996"/>
              <a:gd name="connsiteX3" fmla="*/ 2092146 w 2360594"/>
              <a:gd name="connsiteY3" fmla="*/ 872456 h 1979996"/>
              <a:gd name="connsiteX4" fmla="*/ 2360594 w 2360594"/>
              <a:gd name="connsiteY4" fmla="*/ 1 h 1979996"/>
              <a:gd name="connsiteX0" fmla="*/ 44 w 2360606"/>
              <a:gd name="connsiteY0" fmla="*/ 1929026 h 2031487"/>
              <a:gd name="connsiteX1" fmla="*/ 270092 w 2360606"/>
              <a:gd name="connsiteY1" fmla="*/ 1583431 h 2031487"/>
              <a:gd name="connsiteX2" fmla="*/ 1202925 w 2360606"/>
              <a:gd name="connsiteY2" fmla="*/ 1208015 h 2031487"/>
              <a:gd name="connsiteX3" fmla="*/ 2092158 w 2360606"/>
              <a:gd name="connsiteY3" fmla="*/ 872455 h 2031487"/>
              <a:gd name="connsiteX4" fmla="*/ 2360606 w 2360606"/>
              <a:gd name="connsiteY4" fmla="*/ 0 h 2031487"/>
              <a:gd name="connsiteX0" fmla="*/ 763362 w 2091262"/>
              <a:gd name="connsiteY0" fmla="*/ 2482087 h 2546787"/>
              <a:gd name="connsiteX1" fmla="*/ 748 w 2091262"/>
              <a:gd name="connsiteY1" fmla="*/ 1583431 h 2546787"/>
              <a:gd name="connsiteX2" fmla="*/ 933581 w 2091262"/>
              <a:gd name="connsiteY2" fmla="*/ 1208015 h 2546787"/>
              <a:gd name="connsiteX3" fmla="*/ 1822814 w 2091262"/>
              <a:gd name="connsiteY3" fmla="*/ 872455 h 2546787"/>
              <a:gd name="connsiteX4" fmla="*/ 2091262 w 2091262"/>
              <a:gd name="connsiteY4" fmla="*/ 0 h 2546787"/>
              <a:gd name="connsiteX0" fmla="*/ 796610 w 2090982"/>
              <a:gd name="connsiteY0" fmla="*/ 2547928 h 2609904"/>
              <a:gd name="connsiteX1" fmla="*/ 468 w 2090982"/>
              <a:gd name="connsiteY1" fmla="*/ 1583431 h 2609904"/>
              <a:gd name="connsiteX2" fmla="*/ 933301 w 2090982"/>
              <a:gd name="connsiteY2" fmla="*/ 1208015 h 2609904"/>
              <a:gd name="connsiteX3" fmla="*/ 1822534 w 2090982"/>
              <a:gd name="connsiteY3" fmla="*/ 872455 h 2609904"/>
              <a:gd name="connsiteX4" fmla="*/ 2090982 w 2090982"/>
              <a:gd name="connsiteY4" fmla="*/ 0 h 2609904"/>
              <a:gd name="connsiteX0" fmla="*/ 796610 w 2701192"/>
              <a:gd name="connsiteY0" fmla="*/ 1678791 h 1740767"/>
              <a:gd name="connsiteX1" fmla="*/ 468 w 2701192"/>
              <a:gd name="connsiteY1" fmla="*/ 714294 h 1740767"/>
              <a:gd name="connsiteX2" fmla="*/ 933301 w 2701192"/>
              <a:gd name="connsiteY2" fmla="*/ 338878 h 1740767"/>
              <a:gd name="connsiteX3" fmla="*/ 1822534 w 2701192"/>
              <a:gd name="connsiteY3" fmla="*/ 3318 h 1740767"/>
              <a:gd name="connsiteX4" fmla="*/ 2701192 w 2701192"/>
              <a:gd name="connsiteY4" fmla="*/ 65800 h 1740767"/>
              <a:gd name="connsiteX0" fmla="*/ 796610 w 2701192"/>
              <a:gd name="connsiteY0" fmla="*/ 1612991 h 1674967"/>
              <a:gd name="connsiteX1" fmla="*/ 468 w 2701192"/>
              <a:gd name="connsiteY1" fmla="*/ 648494 h 1674967"/>
              <a:gd name="connsiteX2" fmla="*/ 933301 w 2701192"/>
              <a:gd name="connsiteY2" fmla="*/ 273078 h 1674967"/>
              <a:gd name="connsiteX3" fmla="*/ 1829240 w 2701192"/>
              <a:gd name="connsiteY3" fmla="*/ 167961 h 1674967"/>
              <a:gd name="connsiteX4" fmla="*/ 2701192 w 2701192"/>
              <a:gd name="connsiteY4" fmla="*/ 0 h 1674967"/>
              <a:gd name="connsiteX0" fmla="*/ 796610 w 2781658"/>
              <a:gd name="connsiteY0" fmla="*/ 1445469 h 1507445"/>
              <a:gd name="connsiteX1" fmla="*/ 468 w 2781658"/>
              <a:gd name="connsiteY1" fmla="*/ 480972 h 1507445"/>
              <a:gd name="connsiteX2" fmla="*/ 933301 w 2781658"/>
              <a:gd name="connsiteY2" fmla="*/ 105556 h 1507445"/>
              <a:gd name="connsiteX3" fmla="*/ 1829240 w 2781658"/>
              <a:gd name="connsiteY3" fmla="*/ 439 h 1507445"/>
              <a:gd name="connsiteX4" fmla="*/ 2781658 w 2781658"/>
              <a:gd name="connsiteY4" fmla="*/ 16832 h 1507445"/>
              <a:gd name="connsiteX0" fmla="*/ 796610 w 2781658"/>
              <a:gd name="connsiteY0" fmla="*/ 1428636 h 1490612"/>
              <a:gd name="connsiteX1" fmla="*/ 468 w 2781658"/>
              <a:gd name="connsiteY1" fmla="*/ 464139 h 1490612"/>
              <a:gd name="connsiteX2" fmla="*/ 933301 w 2781658"/>
              <a:gd name="connsiteY2" fmla="*/ 88723 h 1490612"/>
              <a:gd name="connsiteX3" fmla="*/ 1802418 w 2781658"/>
              <a:gd name="connsiteY3" fmla="*/ 69200 h 1490612"/>
              <a:gd name="connsiteX4" fmla="*/ 2781658 w 2781658"/>
              <a:gd name="connsiteY4" fmla="*/ -1 h 1490612"/>
              <a:gd name="connsiteX0" fmla="*/ 796610 w 2781658"/>
              <a:gd name="connsiteY0" fmla="*/ 1428637 h 1490613"/>
              <a:gd name="connsiteX1" fmla="*/ 468 w 2781658"/>
              <a:gd name="connsiteY1" fmla="*/ 464140 h 1490613"/>
              <a:gd name="connsiteX2" fmla="*/ 933301 w 2781658"/>
              <a:gd name="connsiteY2" fmla="*/ 88724 h 1490613"/>
              <a:gd name="connsiteX3" fmla="*/ 1795712 w 2781658"/>
              <a:gd name="connsiteY3" fmla="*/ 121874 h 1490613"/>
              <a:gd name="connsiteX4" fmla="*/ 2781658 w 2781658"/>
              <a:gd name="connsiteY4" fmla="*/ 0 h 1490613"/>
              <a:gd name="connsiteX0" fmla="*/ 878804 w 2781259"/>
              <a:gd name="connsiteY0" fmla="*/ 1508202 h 1567178"/>
              <a:gd name="connsiteX1" fmla="*/ 69 w 2781259"/>
              <a:gd name="connsiteY1" fmla="*/ 464140 h 1567178"/>
              <a:gd name="connsiteX2" fmla="*/ 932902 w 2781259"/>
              <a:gd name="connsiteY2" fmla="*/ 88724 h 1567178"/>
              <a:gd name="connsiteX3" fmla="*/ 1795313 w 2781259"/>
              <a:gd name="connsiteY3" fmla="*/ 121874 h 1567178"/>
              <a:gd name="connsiteX4" fmla="*/ 2781259 w 2781259"/>
              <a:gd name="connsiteY4" fmla="*/ 0 h 1567178"/>
              <a:gd name="connsiteX0" fmla="*/ 878823 w 2781278"/>
              <a:gd name="connsiteY0" fmla="*/ 1508202 h 1514026"/>
              <a:gd name="connsiteX1" fmla="*/ 88 w 2781278"/>
              <a:gd name="connsiteY1" fmla="*/ 464140 h 1514026"/>
              <a:gd name="connsiteX2" fmla="*/ 932921 w 2781278"/>
              <a:gd name="connsiteY2" fmla="*/ 88724 h 1514026"/>
              <a:gd name="connsiteX3" fmla="*/ 1795332 w 2781278"/>
              <a:gd name="connsiteY3" fmla="*/ 121874 h 1514026"/>
              <a:gd name="connsiteX4" fmla="*/ 2781278 w 2781278"/>
              <a:gd name="connsiteY4" fmla="*/ 0 h 1514026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795317 w 2781263"/>
              <a:gd name="connsiteY3" fmla="*/ 121874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795317 w 2781263"/>
              <a:gd name="connsiteY3" fmla="*/ 121874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810319 w 2781263"/>
              <a:gd name="connsiteY3" fmla="*/ 158701 h 1538385"/>
              <a:gd name="connsiteX4" fmla="*/ 2781263 w 2781263"/>
              <a:gd name="connsiteY4" fmla="*/ 0 h 1538385"/>
              <a:gd name="connsiteX0" fmla="*/ 883484 w 2781263"/>
              <a:gd name="connsiteY0" fmla="*/ 1532683 h 1538385"/>
              <a:gd name="connsiteX1" fmla="*/ 73 w 2781263"/>
              <a:gd name="connsiteY1" fmla="*/ 464140 h 1538385"/>
              <a:gd name="connsiteX2" fmla="*/ 932906 w 2781263"/>
              <a:gd name="connsiteY2" fmla="*/ 88724 h 1538385"/>
              <a:gd name="connsiteX3" fmla="*/ 1810319 w 2781263"/>
              <a:gd name="connsiteY3" fmla="*/ 158701 h 1538385"/>
              <a:gd name="connsiteX4" fmla="*/ 2781263 w 2781263"/>
              <a:gd name="connsiteY4" fmla="*/ 0 h 1538385"/>
              <a:gd name="connsiteX0" fmla="*/ 244566 w 2832620"/>
              <a:gd name="connsiteY0" fmla="*/ 1847785 h 1852278"/>
              <a:gd name="connsiteX1" fmla="*/ 51430 w 2832620"/>
              <a:gd name="connsiteY1" fmla="*/ 464140 h 1852278"/>
              <a:gd name="connsiteX2" fmla="*/ 984263 w 2832620"/>
              <a:gd name="connsiteY2" fmla="*/ 88724 h 1852278"/>
              <a:gd name="connsiteX3" fmla="*/ 1861676 w 2832620"/>
              <a:gd name="connsiteY3" fmla="*/ 158701 h 1852278"/>
              <a:gd name="connsiteX4" fmla="*/ 2832620 w 2832620"/>
              <a:gd name="connsiteY4" fmla="*/ 0 h 1852278"/>
              <a:gd name="connsiteX0" fmla="*/ 211953 w 2800007"/>
              <a:gd name="connsiteY0" fmla="*/ 1847785 h 1853061"/>
              <a:gd name="connsiteX1" fmla="*/ 61202 w 2800007"/>
              <a:gd name="connsiteY1" fmla="*/ 648445 h 1853061"/>
              <a:gd name="connsiteX2" fmla="*/ 951650 w 2800007"/>
              <a:gd name="connsiteY2" fmla="*/ 88724 h 1853061"/>
              <a:gd name="connsiteX3" fmla="*/ 1829063 w 2800007"/>
              <a:gd name="connsiteY3" fmla="*/ 158701 h 1853061"/>
              <a:gd name="connsiteX4" fmla="*/ 2800007 w 2800007"/>
              <a:gd name="connsiteY4" fmla="*/ 0 h 1853061"/>
              <a:gd name="connsiteX0" fmla="*/ 200215 w 2806434"/>
              <a:gd name="connsiteY0" fmla="*/ 1877511 h 1882666"/>
              <a:gd name="connsiteX1" fmla="*/ 67629 w 2806434"/>
              <a:gd name="connsiteY1" fmla="*/ 648445 h 1882666"/>
              <a:gd name="connsiteX2" fmla="*/ 958077 w 2806434"/>
              <a:gd name="connsiteY2" fmla="*/ 88724 h 1882666"/>
              <a:gd name="connsiteX3" fmla="*/ 1835490 w 2806434"/>
              <a:gd name="connsiteY3" fmla="*/ 158701 h 1882666"/>
              <a:gd name="connsiteX4" fmla="*/ 2806434 w 2806434"/>
              <a:gd name="connsiteY4" fmla="*/ 0 h 1882666"/>
              <a:gd name="connsiteX0" fmla="*/ 190205 w 2796424"/>
              <a:gd name="connsiteY0" fmla="*/ 1877511 h 1877510"/>
              <a:gd name="connsiteX1" fmla="*/ 57619 w 2796424"/>
              <a:gd name="connsiteY1" fmla="*/ 648445 h 1877510"/>
              <a:gd name="connsiteX2" fmla="*/ 948067 w 2796424"/>
              <a:gd name="connsiteY2" fmla="*/ 88724 h 1877510"/>
              <a:gd name="connsiteX3" fmla="*/ 1825480 w 2796424"/>
              <a:gd name="connsiteY3" fmla="*/ 158701 h 1877510"/>
              <a:gd name="connsiteX4" fmla="*/ 2796424 w 2796424"/>
              <a:gd name="connsiteY4" fmla="*/ 0 h 1877510"/>
              <a:gd name="connsiteX0" fmla="*/ 172962 w 2805118"/>
              <a:gd name="connsiteY0" fmla="*/ 1893183 h 1893183"/>
              <a:gd name="connsiteX1" fmla="*/ 66313 w 2805118"/>
              <a:gd name="connsiteY1" fmla="*/ 648445 h 1893183"/>
              <a:gd name="connsiteX2" fmla="*/ 956761 w 2805118"/>
              <a:gd name="connsiteY2" fmla="*/ 88724 h 1893183"/>
              <a:gd name="connsiteX3" fmla="*/ 1834174 w 2805118"/>
              <a:gd name="connsiteY3" fmla="*/ 158701 h 1893183"/>
              <a:gd name="connsiteX4" fmla="*/ 2805118 w 2805118"/>
              <a:gd name="connsiteY4" fmla="*/ 0 h 1893183"/>
              <a:gd name="connsiteX0" fmla="*/ 172962 w 2235643"/>
              <a:gd name="connsiteY0" fmla="*/ 1830693 h 1830693"/>
              <a:gd name="connsiteX1" fmla="*/ 66313 w 2235643"/>
              <a:gd name="connsiteY1" fmla="*/ 585955 h 1830693"/>
              <a:gd name="connsiteX2" fmla="*/ 956761 w 2235643"/>
              <a:gd name="connsiteY2" fmla="*/ 26234 h 1830693"/>
              <a:gd name="connsiteX3" fmla="*/ 1834174 w 2235643"/>
              <a:gd name="connsiteY3" fmla="*/ 96211 h 1830693"/>
              <a:gd name="connsiteX4" fmla="*/ 2235643 w 2235643"/>
              <a:gd name="connsiteY4" fmla="*/ 1681108 h 1830693"/>
              <a:gd name="connsiteX0" fmla="*/ 172962 w 2235643"/>
              <a:gd name="connsiteY0" fmla="*/ 1805015 h 1805015"/>
              <a:gd name="connsiteX1" fmla="*/ 66313 w 2235643"/>
              <a:gd name="connsiteY1" fmla="*/ 560277 h 1805015"/>
              <a:gd name="connsiteX2" fmla="*/ 956761 w 2235643"/>
              <a:gd name="connsiteY2" fmla="*/ 556 h 1805015"/>
              <a:gd name="connsiteX3" fmla="*/ 1803558 w 2235643"/>
              <a:gd name="connsiteY3" fmla="*/ 449315 h 1805015"/>
              <a:gd name="connsiteX4" fmla="*/ 2235643 w 2235643"/>
              <a:gd name="connsiteY4" fmla="*/ 1655430 h 1805015"/>
              <a:gd name="connsiteX0" fmla="*/ 172962 w 2235643"/>
              <a:gd name="connsiteY0" fmla="*/ 1805195 h 1805195"/>
              <a:gd name="connsiteX1" fmla="*/ 66313 w 2235643"/>
              <a:gd name="connsiteY1" fmla="*/ 560457 h 1805195"/>
              <a:gd name="connsiteX2" fmla="*/ 956761 w 2235643"/>
              <a:gd name="connsiteY2" fmla="*/ 736 h 1805195"/>
              <a:gd name="connsiteX3" fmla="*/ 1803558 w 2235643"/>
              <a:gd name="connsiteY3" fmla="*/ 449495 h 1805195"/>
              <a:gd name="connsiteX4" fmla="*/ 2235643 w 2235643"/>
              <a:gd name="connsiteY4" fmla="*/ 1655610 h 1805195"/>
              <a:gd name="connsiteX0" fmla="*/ 172962 w 2235643"/>
              <a:gd name="connsiteY0" fmla="*/ 1805249 h 1805249"/>
              <a:gd name="connsiteX1" fmla="*/ 66313 w 2235643"/>
              <a:gd name="connsiteY1" fmla="*/ 560511 h 1805249"/>
              <a:gd name="connsiteX2" fmla="*/ 956761 w 2235643"/>
              <a:gd name="connsiteY2" fmla="*/ 790 h 1805249"/>
              <a:gd name="connsiteX3" fmla="*/ 1803558 w 2235643"/>
              <a:gd name="connsiteY3" fmla="*/ 449549 h 1805249"/>
              <a:gd name="connsiteX4" fmla="*/ 2235643 w 2235643"/>
              <a:gd name="connsiteY4" fmla="*/ 1655664 h 1805249"/>
              <a:gd name="connsiteX0" fmla="*/ 172962 w 2235643"/>
              <a:gd name="connsiteY0" fmla="*/ 1805310 h 1805310"/>
              <a:gd name="connsiteX1" fmla="*/ 66313 w 2235643"/>
              <a:gd name="connsiteY1" fmla="*/ 560572 h 1805310"/>
              <a:gd name="connsiteX2" fmla="*/ 956761 w 2235643"/>
              <a:gd name="connsiteY2" fmla="*/ 851 h 1805310"/>
              <a:gd name="connsiteX3" fmla="*/ 1803558 w 2235643"/>
              <a:gd name="connsiteY3" fmla="*/ 449610 h 1805310"/>
              <a:gd name="connsiteX4" fmla="*/ 2235643 w 2235643"/>
              <a:gd name="connsiteY4" fmla="*/ 1655725 h 1805310"/>
              <a:gd name="connsiteX0" fmla="*/ 172962 w 2235643"/>
              <a:gd name="connsiteY0" fmla="*/ 1806093 h 1806093"/>
              <a:gd name="connsiteX1" fmla="*/ 66313 w 2235643"/>
              <a:gd name="connsiteY1" fmla="*/ 561355 h 1806093"/>
              <a:gd name="connsiteX2" fmla="*/ 956761 w 2235643"/>
              <a:gd name="connsiteY2" fmla="*/ 1634 h 1806093"/>
              <a:gd name="connsiteX3" fmla="*/ 1870914 w 2235643"/>
              <a:gd name="connsiteY3" fmla="*/ 414318 h 1806093"/>
              <a:gd name="connsiteX4" fmla="*/ 2235643 w 2235643"/>
              <a:gd name="connsiteY4" fmla="*/ 1656508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72962 w 2217274"/>
              <a:gd name="connsiteY0" fmla="*/ 1806093 h 1806093"/>
              <a:gd name="connsiteX1" fmla="*/ 66313 w 2217274"/>
              <a:gd name="connsiteY1" fmla="*/ 561355 h 1806093"/>
              <a:gd name="connsiteX2" fmla="*/ 956761 w 2217274"/>
              <a:gd name="connsiteY2" fmla="*/ 1634 h 1806093"/>
              <a:gd name="connsiteX3" fmla="*/ 1870914 w 2217274"/>
              <a:gd name="connsiteY3" fmla="*/ 414318 h 1806093"/>
              <a:gd name="connsiteX4" fmla="*/ 2217274 w 2217274"/>
              <a:gd name="connsiteY4" fmla="*/ 1734670 h 1806093"/>
              <a:gd name="connsiteX0" fmla="*/ 181564 w 2225876"/>
              <a:gd name="connsiteY0" fmla="*/ 1806093 h 1806093"/>
              <a:gd name="connsiteX1" fmla="*/ 74915 w 2225876"/>
              <a:gd name="connsiteY1" fmla="*/ 561355 h 1806093"/>
              <a:gd name="connsiteX2" fmla="*/ 1081706 w 2225876"/>
              <a:gd name="connsiteY2" fmla="*/ 1634 h 1806093"/>
              <a:gd name="connsiteX3" fmla="*/ 1879516 w 2225876"/>
              <a:gd name="connsiteY3" fmla="*/ 414318 h 1806093"/>
              <a:gd name="connsiteX4" fmla="*/ 2225876 w 2225876"/>
              <a:gd name="connsiteY4" fmla="*/ 1734670 h 1806093"/>
              <a:gd name="connsiteX0" fmla="*/ 180206 w 2224518"/>
              <a:gd name="connsiteY0" fmla="*/ 1806093 h 1806093"/>
              <a:gd name="connsiteX1" fmla="*/ 73557 w 2224518"/>
              <a:gd name="connsiteY1" fmla="*/ 561355 h 1806093"/>
              <a:gd name="connsiteX2" fmla="*/ 1061977 w 2224518"/>
              <a:gd name="connsiteY2" fmla="*/ 1634 h 1806093"/>
              <a:gd name="connsiteX3" fmla="*/ 1878158 w 2224518"/>
              <a:gd name="connsiteY3" fmla="*/ 414318 h 1806093"/>
              <a:gd name="connsiteX4" fmla="*/ 2224518 w 2224518"/>
              <a:gd name="connsiteY4" fmla="*/ 1734670 h 1806093"/>
              <a:gd name="connsiteX0" fmla="*/ 180204 w 2224516"/>
              <a:gd name="connsiteY0" fmla="*/ 1804884 h 1804884"/>
              <a:gd name="connsiteX1" fmla="*/ 73555 w 2224516"/>
              <a:gd name="connsiteY1" fmla="*/ 560146 h 1804884"/>
              <a:gd name="connsiteX2" fmla="*/ 1061975 w 2224516"/>
              <a:gd name="connsiteY2" fmla="*/ 425 h 1804884"/>
              <a:gd name="connsiteX3" fmla="*/ 1896526 w 2224516"/>
              <a:gd name="connsiteY3" fmla="*/ 479245 h 1804884"/>
              <a:gd name="connsiteX4" fmla="*/ 2224516 w 2224516"/>
              <a:gd name="connsiteY4" fmla="*/ 1733461 h 1804884"/>
              <a:gd name="connsiteX0" fmla="*/ 180204 w 2224516"/>
              <a:gd name="connsiteY0" fmla="*/ 1804882 h 1804882"/>
              <a:gd name="connsiteX1" fmla="*/ 73555 w 2224516"/>
              <a:gd name="connsiteY1" fmla="*/ 560144 h 1804882"/>
              <a:gd name="connsiteX2" fmla="*/ 1061975 w 2224516"/>
              <a:gd name="connsiteY2" fmla="*/ 423 h 1804882"/>
              <a:gd name="connsiteX3" fmla="*/ 1896526 w 2224516"/>
              <a:gd name="connsiteY3" fmla="*/ 479243 h 1804882"/>
              <a:gd name="connsiteX4" fmla="*/ 2224516 w 2224516"/>
              <a:gd name="connsiteY4" fmla="*/ 1733459 h 1804882"/>
              <a:gd name="connsiteX0" fmla="*/ 180204 w 2224516"/>
              <a:gd name="connsiteY0" fmla="*/ 1804907 h 1804907"/>
              <a:gd name="connsiteX1" fmla="*/ 73555 w 2224516"/>
              <a:gd name="connsiteY1" fmla="*/ 560169 h 1804907"/>
              <a:gd name="connsiteX2" fmla="*/ 1061975 w 2224516"/>
              <a:gd name="connsiteY2" fmla="*/ 448 h 1804907"/>
              <a:gd name="connsiteX3" fmla="*/ 1896526 w 2224516"/>
              <a:gd name="connsiteY3" fmla="*/ 479268 h 1804907"/>
              <a:gd name="connsiteX4" fmla="*/ 2224516 w 2224516"/>
              <a:gd name="connsiteY4" fmla="*/ 1733484 h 1804907"/>
              <a:gd name="connsiteX0" fmla="*/ 119747 w 2164059"/>
              <a:gd name="connsiteY0" fmla="*/ 1804972 h 1804972"/>
              <a:gd name="connsiteX1" fmla="*/ 111071 w 2164059"/>
              <a:gd name="connsiteY1" fmla="*/ 566247 h 1804972"/>
              <a:gd name="connsiteX2" fmla="*/ 1001518 w 2164059"/>
              <a:gd name="connsiteY2" fmla="*/ 513 h 1804972"/>
              <a:gd name="connsiteX3" fmla="*/ 1836069 w 2164059"/>
              <a:gd name="connsiteY3" fmla="*/ 479333 h 1804972"/>
              <a:gd name="connsiteX4" fmla="*/ 2164059 w 2164059"/>
              <a:gd name="connsiteY4" fmla="*/ 1733549 h 18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59" h="1804972">
                <a:moveTo>
                  <a:pt x="119747" y="1804972"/>
                </a:moveTo>
                <a:cubicBezTo>
                  <a:pt x="-41040" y="1746119"/>
                  <a:pt x="-35891" y="866990"/>
                  <a:pt x="111071" y="566247"/>
                </a:cubicBezTo>
                <a:cubicBezTo>
                  <a:pt x="258033" y="265504"/>
                  <a:pt x="714018" y="14999"/>
                  <a:pt x="1001518" y="513"/>
                </a:cubicBezTo>
                <a:cubicBezTo>
                  <a:pt x="1289018" y="-13973"/>
                  <a:pt x="1716841" y="280603"/>
                  <a:pt x="1836069" y="479333"/>
                </a:cubicBezTo>
                <a:cubicBezTo>
                  <a:pt x="2066896" y="597946"/>
                  <a:pt x="2126307" y="1546030"/>
                  <a:pt x="2164059" y="1733549"/>
                </a:cubicBezTo>
              </a:path>
            </a:pathLst>
          </a:custGeom>
          <a:noFill/>
          <a:ln w="1143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65FD57-F0C9-4367-B91A-A12774530E92}"/>
              </a:ext>
            </a:extLst>
          </p:cNvPr>
          <p:cNvSpPr/>
          <p:nvPr/>
        </p:nvSpPr>
        <p:spPr>
          <a:xfrm rot="20996674">
            <a:off x="5989390" y="4372240"/>
            <a:ext cx="199862" cy="197807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3649517-3403-46B9-AD0A-E83EC2CCD084}"/>
              </a:ext>
            </a:extLst>
          </p:cNvPr>
          <p:cNvSpPr/>
          <p:nvPr/>
        </p:nvSpPr>
        <p:spPr>
          <a:xfrm rot="20704271">
            <a:off x="4943540" y="4398484"/>
            <a:ext cx="199862" cy="197807"/>
          </a:xfrm>
          <a:prstGeom prst="ellipse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77DE9D-FFF1-4C99-A8D3-7079568865FB}"/>
              </a:ext>
            </a:extLst>
          </p:cNvPr>
          <p:cNvSpPr/>
          <p:nvPr/>
        </p:nvSpPr>
        <p:spPr>
          <a:xfrm rot="16200000">
            <a:off x="5514500" y="3039322"/>
            <a:ext cx="93460" cy="5858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694AC60D-70F0-4BC0-B869-357CDB187AE4}"/>
              </a:ext>
            </a:extLst>
          </p:cNvPr>
          <p:cNvSpPr/>
          <p:nvPr/>
        </p:nvSpPr>
        <p:spPr>
          <a:xfrm>
            <a:off x="5423958" y="3281282"/>
            <a:ext cx="130797" cy="100379"/>
          </a:xfrm>
          <a:custGeom>
            <a:avLst/>
            <a:gdLst>
              <a:gd name="connsiteX0" fmla="*/ 0 w 182588"/>
              <a:gd name="connsiteY0" fmla="*/ 67602 h 135203"/>
              <a:gd name="connsiteX1" fmla="*/ 91294 w 182588"/>
              <a:gd name="connsiteY1" fmla="*/ 0 h 135203"/>
              <a:gd name="connsiteX2" fmla="*/ 182588 w 182588"/>
              <a:gd name="connsiteY2" fmla="*/ 67602 h 135203"/>
              <a:gd name="connsiteX3" fmla="*/ 91294 w 182588"/>
              <a:gd name="connsiteY3" fmla="*/ 135204 h 135203"/>
              <a:gd name="connsiteX4" fmla="*/ 0 w 182588"/>
              <a:gd name="connsiteY4" fmla="*/ 67602 h 135203"/>
              <a:gd name="connsiteX0" fmla="*/ 8 w 182596"/>
              <a:gd name="connsiteY0" fmla="*/ 34976 h 102578"/>
              <a:gd name="connsiteX1" fmla="*/ 87460 w 182596"/>
              <a:gd name="connsiteY1" fmla="*/ 31 h 102578"/>
              <a:gd name="connsiteX2" fmla="*/ 182596 w 182596"/>
              <a:gd name="connsiteY2" fmla="*/ 34976 h 102578"/>
              <a:gd name="connsiteX3" fmla="*/ 91302 w 182596"/>
              <a:gd name="connsiteY3" fmla="*/ 102578 h 102578"/>
              <a:gd name="connsiteX4" fmla="*/ 8 w 182596"/>
              <a:gd name="connsiteY4" fmla="*/ 34976 h 102578"/>
              <a:gd name="connsiteX0" fmla="*/ 2 w 182590"/>
              <a:gd name="connsiteY0" fmla="*/ 34976 h 102578"/>
              <a:gd name="connsiteX1" fmla="*/ 89375 w 182590"/>
              <a:gd name="connsiteY1" fmla="*/ 31 h 102578"/>
              <a:gd name="connsiteX2" fmla="*/ 182590 w 182590"/>
              <a:gd name="connsiteY2" fmla="*/ 34976 h 102578"/>
              <a:gd name="connsiteX3" fmla="*/ 91296 w 182590"/>
              <a:gd name="connsiteY3" fmla="*/ 102578 h 102578"/>
              <a:gd name="connsiteX4" fmla="*/ 2 w 182590"/>
              <a:gd name="connsiteY4" fmla="*/ 34976 h 102578"/>
              <a:gd name="connsiteX0" fmla="*/ 2 w 174476"/>
              <a:gd name="connsiteY0" fmla="*/ 35219 h 103160"/>
              <a:gd name="connsiteX1" fmla="*/ 89375 w 174476"/>
              <a:gd name="connsiteY1" fmla="*/ 274 h 103160"/>
              <a:gd name="connsiteX2" fmla="*/ 174476 w 174476"/>
              <a:gd name="connsiteY2" fmla="*/ 52671 h 103160"/>
              <a:gd name="connsiteX3" fmla="*/ 91296 w 174476"/>
              <a:gd name="connsiteY3" fmla="*/ 102821 h 103160"/>
              <a:gd name="connsiteX4" fmla="*/ 2 w 174476"/>
              <a:gd name="connsiteY4" fmla="*/ 35219 h 103160"/>
              <a:gd name="connsiteX0" fmla="*/ 46 w 174520"/>
              <a:gd name="connsiteY0" fmla="*/ 37691 h 105632"/>
              <a:gd name="connsiteX1" fmla="*/ 103621 w 174520"/>
              <a:gd name="connsiteY1" fmla="*/ 252 h 105632"/>
              <a:gd name="connsiteX2" fmla="*/ 174520 w 174520"/>
              <a:gd name="connsiteY2" fmla="*/ 55143 h 105632"/>
              <a:gd name="connsiteX3" fmla="*/ 91340 w 174520"/>
              <a:gd name="connsiteY3" fmla="*/ 105293 h 105632"/>
              <a:gd name="connsiteX4" fmla="*/ 46 w 174520"/>
              <a:gd name="connsiteY4" fmla="*/ 37691 h 105632"/>
              <a:gd name="connsiteX0" fmla="*/ 67 w 152224"/>
              <a:gd name="connsiteY0" fmla="*/ 49920 h 105093"/>
              <a:gd name="connsiteX1" fmla="*/ 81325 w 152224"/>
              <a:gd name="connsiteY1" fmla="*/ 16 h 105093"/>
              <a:gd name="connsiteX2" fmla="*/ 152224 w 152224"/>
              <a:gd name="connsiteY2" fmla="*/ 54907 h 105093"/>
              <a:gd name="connsiteX3" fmla="*/ 69044 w 152224"/>
              <a:gd name="connsiteY3" fmla="*/ 105057 h 105093"/>
              <a:gd name="connsiteX4" fmla="*/ 67 w 152224"/>
              <a:gd name="connsiteY4" fmla="*/ 49920 h 1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24" h="105093">
                <a:moveTo>
                  <a:pt x="67" y="49920"/>
                </a:moveTo>
                <a:cubicBezTo>
                  <a:pt x="2114" y="32413"/>
                  <a:pt x="55966" y="-815"/>
                  <a:pt x="81325" y="16"/>
                </a:cubicBezTo>
                <a:cubicBezTo>
                  <a:pt x="106684" y="847"/>
                  <a:pt x="152224" y="17571"/>
                  <a:pt x="152224" y="54907"/>
                </a:cubicBezTo>
                <a:cubicBezTo>
                  <a:pt x="152224" y="92243"/>
                  <a:pt x="94403" y="105888"/>
                  <a:pt x="69044" y="105057"/>
                </a:cubicBezTo>
                <a:cubicBezTo>
                  <a:pt x="43685" y="104226"/>
                  <a:pt x="-1980" y="67427"/>
                  <a:pt x="67" y="499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6D3E0D-D546-4960-A531-97F3FEB5418C}"/>
              </a:ext>
            </a:extLst>
          </p:cNvPr>
          <p:cNvSpPr/>
          <p:nvPr/>
        </p:nvSpPr>
        <p:spPr>
          <a:xfrm rot="16200000">
            <a:off x="5332396" y="3039322"/>
            <a:ext cx="93460" cy="5858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D61C3C-15AE-4145-9477-BDFA81F1F7B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49937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3108 0.0851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425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3489 0.0851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425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5" grpId="2"/>
      <p:bldP spid="4" grpId="0"/>
      <p:bldP spid="4" grpId="1"/>
      <p:bldP spid="22" grpId="0" animBg="1"/>
      <p:bldP spid="23" grpId="0" animBg="1"/>
      <p:bldP spid="19" grpId="0" animBg="1"/>
      <p:bldP spid="20" grpId="0" animBg="1"/>
      <p:bldP spid="21" grpId="0" animBg="1"/>
      <p:bldP spid="16" grpId="0" animBg="1"/>
      <p:bldP spid="17" grpId="0" animBg="1"/>
      <p:bldP spid="18" grpId="0" animBg="1"/>
      <p:bldP spid="1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3C497-3B71-482A-BA2E-3245EC751088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59086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risky to make loans to strangers!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9B4D28-3C54-4D73-A8F4-75DFF79381BB}"/>
              </a:ext>
            </a:extLst>
          </p:cNvPr>
          <p:cNvSpPr txBox="1"/>
          <p:nvPr/>
        </p:nvSpPr>
        <p:spPr>
          <a:xfrm>
            <a:off x="458341" y="1846450"/>
            <a:ext cx="8205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stupid enough to promise to be responsible for a stranger’s debts ought to have their own property held to guarantee payment.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36445-E4EE-4FBB-A4BB-991E834C72D4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7181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F9FD6E-68D3-47FA-9430-2875996D243B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91876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B5D6D0D-8F9C-4A34-A330-5D8E01F4A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r="16855"/>
          <a:stretch/>
        </p:blipFill>
        <p:spPr bwMode="auto">
          <a:xfrm rot="20895444" flipH="1">
            <a:off x="6192648" y="1231438"/>
            <a:ext cx="2571468" cy="39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Eccl. 4:12b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threefold cord is not quickly broken.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52831-6C84-4EE0-8B20-8B3DB42D82E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  <p:pic>
        <p:nvPicPr>
          <p:cNvPr id="2050" name="Picture 2" descr="Image result for braid">
            <a:extLst>
              <a:ext uri="{FF2B5EF4-FFF2-40B4-BE49-F238E27FC236}">
                <a16:creationId xmlns:a16="http://schemas.microsoft.com/office/drawing/2014/main" id="{0C651F73-8176-467F-8B46-A502C5CE0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2"/>
          <a:stretch/>
        </p:blipFill>
        <p:spPr bwMode="auto">
          <a:xfrm rot="173510">
            <a:off x="4289827" y="2496582"/>
            <a:ext cx="2622847" cy="35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849108FD-52F7-4F0D-8F0D-2F44B84B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653" flipH="1">
            <a:off x="349691" y="2369597"/>
            <a:ext cx="2515105" cy="37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raid">
            <a:extLst>
              <a:ext uri="{FF2B5EF4-FFF2-40B4-BE49-F238E27FC236}">
                <a16:creationId xmlns:a16="http://schemas.microsoft.com/office/drawing/2014/main" id="{7D93A5B6-D83A-4CFF-B124-9D8A99BA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814">
            <a:off x="2229181" y="1416813"/>
            <a:ext cx="2581671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gossip betrays a confidence; so avoid a man who talks too much.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C93A7-7716-4BB6-AC10-EE4E6BDB57D1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45567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5C2BF1-A705-43C5-9D72-642EE43FFA2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16213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to devote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~ KJV </a:t>
            </a:r>
            <a:r>
              <a:rPr lang="en-US" alt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devoureth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9E184-3706-4B2C-B459-23042330128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764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E7D54-3F91-41C3-91AD-925B9E2C3B3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60520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it takes a painful experience to make us change our ways.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AFF2A-A6E4-466E-809F-04130024A1F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288441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7615F-9489-4B6A-9403-58EB0076D9A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5413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17:9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deceitful above all things,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desperately wicked;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know it?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2F0C7-F4B3-4DA7-9C8A-5F3A5D6A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7E933-F23F-4B17-991A-D5A88D50EDF4}"/>
              </a:ext>
            </a:extLst>
          </p:cNvPr>
          <p:cNvSpPr txBox="1"/>
          <p:nvPr/>
        </p:nvSpPr>
        <p:spPr>
          <a:xfrm>
            <a:off x="466926" y="2302532"/>
            <a:ext cx="820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139:23-24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me, O God, and know my heart;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me, and know my anxieties;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see if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any wicked way in me,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lead me in the way everlasting.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37141-FC0B-4165-A3B6-F883496EB0A7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279010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2F537-160F-40E4-8C3F-DBBBBC13E9DA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3165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CA1A41-4933-418C-9150-E87CF4D057BC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 Bible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Enthusiasm without knowledge is not good; impatience will get you into trouble.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859F5-95AE-4608-8A07-A1A2B3E4F6B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399245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9C4F09-AE16-41D0-88BC-35DE96C8C822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304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luxury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delight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literally, </a:t>
            </a:r>
            <a:r>
              <a:rPr lang="en-US" altLang="en-US" sz="3200" i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daintiness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109F9-46A2-45A1-91D0-62FB12B9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9D853-0997-4431-B9C8-91DC937C2EFC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8844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FBACF-023E-4FF5-BE64-6FABACEA9EFF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283885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2655656" y="811854"/>
            <a:ext cx="382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The Brown note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109F9-46A2-45A1-91D0-62FB12B9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rown note">
            <a:hlinkClick r:id="" action="ppaction://media"/>
            <a:extLst>
              <a:ext uri="{FF2B5EF4-FFF2-40B4-BE49-F238E27FC236}">
                <a16:creationId xmlns:a16="http://schemas.microsoft.com/office/drawing/2014/main" id="{938F1F7E-44DF-47C2-9303-1ADEE88BB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40570" y="2600325"/>
            <a:ext cx="304800" cy="3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DC4B3-5178-42D9-B678-575E6DFA7E3B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162763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FFAC4-7D6B-49BB-B0AF-82CE0408901C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88900" dir="2700000" algn="tl">
                    <a:srgbClr val="000000">
                      <a:alpha val="52000"/>
                    </a:srgbClr>
                  </a:outerShdw>
                </a:effectLst>
                <a:latin typeface="Milkshake" panose="02000505000000020003" pitchFamily="2" charset="0"/>
              </a:rPr>
              <a:t>19-21</a:t>
            </a:r>
          </a:p>
        </p:txBody>
      </p:sp>
    </p:spTree>
    <p:extLst>
      <p:ext uri="{BB962C8B-B14F-4D97-AF65-F5344CB8AC3E}">
        <p14:creationId xmlns:p14="http://schemas.microsoft.com/office/powerpoint/2010/main" val="4050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73B28B8-E34A-4E3E-83D0-535FDF613961}" vid="{B8E2D360-5C2B-464E-B66A-AF8D0F7F8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338</Words>
  <Application>Microsoft Office PowerPoint</Application>
  <PresentationFormat>On-screen Show (4:3)</PresentationFormat>
  <Paragraphs>55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Milkshake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</cp:revision>
  <dcterms:created xsi:type="dcterms:W3CDTF">2018-09-24T15:46:56Z</dcterms:created>
  <dcterms:modified xsi:type="dcterms:W3CDTF">2018-09-26T22:37:58Z</dcterms:modified>
</cp:coreProperties>
</file>