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5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6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78" r:id="rId24"/>
    <p:sldId id="273" r:id="rId25"/>
    <p:sldId id="274" r:id="rId26"/>
    <p:sldId id="283" r:id="rId27"/>
    <p:sldId id="284" r:id="rId28"/>
    <p:sldId id="287" r:id="rId29"/>
    <p:sldId id="288" r:id="rId30"/>
    <p:sldId id="285" r:id="rId31"/>
    <p:sldId id="286" r:id="rId32"/>
    <p:sldId id="289" r:id="rId33"/>
    <p:sldId id="290" r:id="rId34"/>
  </p:sldIdLst>
  <p:sldSz cx="9144000" cy="6858000" type="screen4x3"/>
  <p:notesSz cx="6858000" cy="9144000"/>
  <p:embeddedFontLst>
    <p:embeddedFont>
      <p:font typeface="Abadi MT Condensed Extra Bold" panose="020B0A060301010101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lkshake" panose="02000505000000020003" pitchFamily="2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9E786-3DE2-4486-A7CB-4B2AD434ECEF}" v="76" dt="2018-09-18T18:39:32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81" d="100"/>
          <a:sy n="81" d="100"/>
        </p:scale>
        <p:origin x="732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7E9E786-3DE2-4486-A7CB-4B2AD434ECEF}"/>
    <pc:docChg chg="modSld">
      <pc:chgData name="Ken Merrihew" userId="bcb7a1e886d99f07" providerId="LiveId" clId="{E7E9E786-3DE2-4486-A7CB-4B2AD434ECEF}" dt="2018-09-18T18:39:32.728" v="76" actId="14100"/>
      <pc:docMkLst>
        <pc:docMk/>
      </pc:docMkLst>
      <pc:sldChg chg="modTransition modAnim">
        <pc:chgData name="Ken Merrihew" userId="bcb7a1e886d99f07" providerId="LiveId" clId="{E7E9E786-3DE2-4486-A7CB-4B2AD434ECEF}" dt="2018-09-18T18:34:41.278" v="41"/>
        <pc:sldMkLst>
          <pc:docMk/>
          <pc:sldMk cId="29345304" sldId="259"/>
        </pc:sldMkLst>
      </pc:sldChg>
      <pc:sldChg chg="addSp modSp modAnim">
        <pc:chgData name="Ken Merrihew" userId="bcb7a1e886d99f07" providerId="LiveId" clId="{E7E9E786-3DE2-4486-A7CB-4B2AD434ECEF}" dt="2018-09-18T18:38:08.501" v="75"/>
        <pc:sldMkLst>
          <pc:docMk/>
          <pc:sldMk cId="1354273748" sldId="271"/>
        </pc:sldMkLst>
        <pc:cxnChg chg="add mod">
          <ac:chgData name="Ken Merrihew" userId="bcb7a1e886d99f07" providerId="LiveId" clId="{E7E9E786-3DE2-4486-A7CB-4B2AD434ECEF}" dt="2018-09-18T18:37:26.448" v="68" actId="1035"/>
          <ac:cxnSpMkLst>
            <pc:docMk/>
            <pc:sldMk cId="1354273748" sldId="271"/>
            <ac:cxnSpMk id="15" creationId="{72524904-7A58-4167-8866-FA0F5BCAB0F7}"/>
          </ac:cxnSpMkLst>
        </pc:cxnChg>
      </pc:sldChg>
      <pc:sldChg chg="modSp">
        <pc:chgData name="Ken Merrihew" userId="bcb7a1e886d99f07" providerId="LiveId" clId="{E7E9E786-3DE2-4486-A7CB-4B2AD434ECEF}" dt="2018-09-18T18:39:32.728" v="76" actId="14100"/>
        <pc:sldMkLst>
          <pc:docMk/>
          <pc:sldMk cId="3109577555" sldId="277"/>
        </pc:sldMkLst>
        <pc:spChg chg="mod">
          <ac:chgData name="Ken Merrihew" userId="bcb7a1e886d99f07" providerId="LiveId" clId="{E7E9E786-3DE2-4486-A7CB-4B2AD434ECEF}" dt="2018-09-18T18:39:32.728" v="76" actId="14100"/>
          <ac:spMkLst>
            <pc:docMk/>
            <pc:sldMk cId="3109577555" sldId="277"/>
            <ac:spMk id="9" creationId="{99DC5377-1619-4351-8073-95045FEA7BF4}"/>
          </ac:spMkLst>
        </pc:spChg>
      </pc:sldChg>
      <pc:sldChg chg="addSp delSp modSp modAnim">
        <pc:chgData name="Ken Merrihew" userId="bcb7a1e886d99f07" providerId="LiveId" clId="{E7E9E786-3DE2-4486-A7CB-4B2AD434ECEF}" dt="2018-09-18T18:12:28.803" v="39"/>
        <pc:sldMkLst>
          <pc:docMk/>
          <pc:sldMk cId="3963224839" sldId="285"/>
        </pc:sldMkLst>
        <pc:spChg chg="ord">
          <ac:chgData name="Ken Merrihew" userId="bcb7a1e886d99f07" providerId="LiveId" clId="{E7E9E786-3DE2-4486-A7CB-4B2AD434ECEF}" dt="2018-09-18T18:12:12.976" v="37" actId="167"/>
          <ac:spMkLst>
            <pc:docMk/>
            <pc:sldMk cId="3963224839" sldId="285"/>
            <ac:spMk id="3" creationId="{F624012A-3AA0-4F51-A3A1-B8F6522EA189}"/>
          </ac:spMkLst>
        </pc:spChg>
        <pc:spChg chg="ord">
          <ac:chgData name="Ken Merrihew" userId="bcb7a1e886d99f07" providerId="LiveId" clId="{E7E9E786-3DE2-4486-A7CB-4B2AD434ECEF}" dt="2018-09-18T18:12:12.976" v="37" actId="167"/>
          <ac:spMkLst>
            <pc:docMk/>
            <pc:sldMk cId="3963224839" sldId="285"/>
            <ac:spMk id="4" creationId="{B1A47610-55F1-400A-BDE2-608E7497DEDA}"/>
          </ac:spMkLst>
        </pc:spChg>
        <pc:spChg chg="add mod">
          <ac:chgData name="Ken Merrihew" userId="bcb7a1e886d99f07" providerId="LiveId" clId="{E7E9E786-3DE2-4486-A7CB-4B2AD434ECEF}" dt="2018-09-18T18:12:04.170" v="36" actId="1035"/>
          <ac:spMkLst>
            <pc:docMk/>
            <pc:sldMk cId="3963224839" sldId="285"/>
            <ac:spMk id="7" creationId="{DEE4DFEC-FE91-4B82-805D-3DC76F27CDA1}"/>
          </ac:spMkLst>
        </pc:spChg>
        <pc:spChg chg="add del mod">
          <ac:chgData name="Ken Merrihew" userId="bcb7a1e886d99f07" providerId="LiveId" clId="{E7E9E786-3DE2-4486-A7CB-4B2AD434ECEF}" dt="2018-09-18T18:11:56.634" v="9"/>
          <ac:spMkLst>
            <pc:docMk/>
            <pc:sldMk cId="3963224839" sldId="285"/>
            <ac:spMk id="8" creationId="{6BBCA15C-6E0C-410B-9496-94284E1797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okey_Be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achingwithtlc.com/2012/10/fire-safety-week-activities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A5293-FD01-45B2-AFAF-097F0D3A2FAD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37:23-24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steps of a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are ordered by the Lord,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delights in his way. 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he fall, he shall not be utterly cast down; for the Lord upholds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with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hand.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5291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78756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04F33-7FEA-4C0D-8E53-A33A00564C14}"/>
              </a:ext>
            </a:extLst>
          </p:cNvPr>
          <p:cNvSpPr txBox="1"/>
          <p:nvPr/>
        </p:nvSpPr>
        <p:spPr>
          <a:xfrm>
            <a:off x="2234045" y="6858000"/>
            <a:ext cx="4675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Smokey_Bea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26E4A8-6514-4470-A01D-157D3181FEB8}"/>
              </a:ext>
            </a:extLst>
          </p:cNvPr>
          <p:cNvGrpSpPr/>
          <p:nvPr/>
        </p:nvGrpSpPr>
        <p:grpSpPr>
          <a:xfrm>
            <a:off x="1452526" y="1504950"/>
            <a:ext cx="5748374" cy="3690937"/>
            <a:chOff x="1604926" y="1876425"/>
            <a:chExt cx="5748374" cy="36909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261723-ABF6-4A96-A318-29D56A5CF6A1}"/>
                </a:ext>
              </a:extLst>
            </p:cNvPr>
            <p:cNvSpPr/>
            <p:nvPr/>
          </p:nvSpPr>
          <p:spPr>
            <a:xfrm>
              <a:off x="1690688" y="1876425"/>
              <a:ext cx="5653087" cy="3690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AF42D1-33F2-40D4-8607-1F784E4D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461728" y="2112665"/>
              <a:ext cx="4025245" cy="27612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368F3B-5EF8-4F6F-B987-495899986264}"/>
                </a:ext>
              </a:extLst>
            </p:cNvPr>
            <p:cNvSpPr txBox="1"/>
            <p:nvPr/>
          </p:nvSpPr>
          <p:spPr>
            <a:xfrm>
              <a:off x="1604926" y="2301596"/>
              <a:ext cx="30001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Abadi MT Condensed Extra Bold" panose="020B0A06030101010103" pitchFamily="34" charset="0"/>
                </a:rPr>
                <a:t>ONLY YOU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F45EF3-B7F3-4092-A363-0C3BD813FE16}"/>
                </a:ext>
              </a:extLst>
            </p:cNvPr>
            <p:cNvSpPr txBox="1"/>
            <p:nvPr/>
          </p:nvSpPr>
          <p:spPr>
            <a:xfrm>
              <a:off x="1700214" y="4814895"/>
              <a:ext cx="5653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2">
                      <a:lumMod val="10000"/>
                    </a:schemeClr>
                  </a:solidFill>
                  <a:latin typeface="Abadi MT Condensed Extra Bold" panose="020B0A06030101010103" pitchFamily="34" charset="0"/>
                </a:rPr>
                <a:t>CAN PREVENT FOREST FIRES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24904-7A58-4167-8866-FA0F5BCAB0F7}"/>
              </a:ext>
            </a:extLst>
          </p:cNvPr>
          <p:cNvCxnSpPr/>
          <p:nvPr/>
        </p:nvCxnSpPr>
        <p:spPr>
          <a:xfrm>
            <a:off x="3103061" y="2696006"/>
            <a:ext cx="1162173" cy="0"/>
          </a:xfrm>
          <a:prstGeom prst="line">
            <a:avLst/>
          </a:prstGeom>
          <a:ln w="76200" cap="rnd">
            <a:solidFill>
              <a:srgbClr val="FC36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7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54549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feasting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meals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3096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KJV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sacrifices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54171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93867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spiteful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3096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NASB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destructive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676261" y="1835796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NIV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malicious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E78F-7964-4050-B27A-13F2D3F580BD}"/>
              </a:ext>
            </a:extLst>
          </p:cNvPr>
          <p:cNvSpPr txBox="1"/>
          <p:nvPr/>
        </p:nvSpPr>
        <p:spPr>
          <a:xfrm>
            <a:off x="681015" y="2312053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KJV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naughty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96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55225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sayings from real kids: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2188" y="1269050"/>
            <a:ext cx="82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Talc is found on rocks and on babies.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462174" y="1726253"/>
            <a:ext cx="82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Lime is a green-tasting rock.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E78F-7964-4050-B27A-13F2D3F580BD}"/>
              </a:ext>
            </a:extLst>
          </p:cNvPr>
          <p:cNvSpPr txBox="1"/>
          <p:nvPr/>
        </p:nvSpPr>
        <p:spPr>
          <a:xfrm>
            <a:off x="466928" y="2183456"/>
            <a:ext cx="821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26 vitamins in all, but some of the letters are yet to be discovered.  Finding them all means living forever.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243C4-ADCB-4850-BBBD-0503DB106D5C}"/>
              </a:ext>
            </a:extLst>
          </p:cNvPr>
          <p:cNvSpPr txBox="1"/>
          <p:nvPr/>
        </p:nvSpPr>
        <p:spPr>
          <a:xfrm>
            <a:off x="462158" y="3478870"/>
            <a:ext cx="82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Q:</a:t>
            </a:r>
            <a:r>
              <a:rPr lang="en-US" sz="2800" dirty="0"/>
              <a:t>	What is one horsepower?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C5377-1619-4351-8073-95045FEA7BF4}"/>
              </a:ext>
            </a:extLst>
          </p:cNvPr>
          <p:cNvSpPr txBox="1"/>
          <p:nvPr/>
        </p:nvSpPr>
        <p:spPr>
          <a:xfrm>
            <a:off x="831809" y="3917022"/>
            <a:ext cx="7835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A:</a:t>
            </a:r>
            <a:r>
              <a:rPr lang="en-US" sz="2800" dirty="0"/>
              <a:t>	One horsepower is the amount of energy it takes to drag a horse 500 feet in one second.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3C41C-39FC-40C7-8F28-87889CBDCE8B}"/>
              </a:ext>
            </a:extLst>
          </p:cNvPr>
          <p:cNvSpPr txBox="1"/>
          <p:nvPr/>
        </p:nvSpPr>
        <p:spPr>
          <a:xfrm>
            <a:off x="462145" y="4798099"/>
            <a:ext cx="821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listen to thunder after lightening and tell how close you came to getting hit. If you don’t hear it you got hit, so never mind.</a:t>
            </a:r>
          </a:p>
        </p:txBody>
      </p:sp>
    </p:spTree>
    <p:extLst>
      <p:ext uri="{BB962C8B-B14F-4D97-AF65-F5344CB8AC3E}">
        <p14:creationId xmlns:p14="http://schemas.microsoft.com/office/powerpoint/2010/main" val="310957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sayings from real kids: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2188" y="1269050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law of gravity says no fair jumping up without coming back down.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462174" y="2150127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they broke open molecules, they found they were only stuffed with atoms.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E78F-7964-4050-B27A-13F2D3F580BD}"/>
              </a:ext>
            </a:extLst>
          </p:cNvPr>
          <p:cNvSpPr txBox="1"/>
          <p:nvPr/>
        </p:nvSpPr>
        <p:spPr>
          <a:xfrm>
            <a:off x="466928" y="2578740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                    But when they broke open atoms, they found them stuffed with explosions.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243C4-ADCB-4850-BBBD-0503DB106D5C}"/>
              </a:ext>
            </a:extLst>
          </p:cNvPr>
          <p:cNvSpPr txBox="1"/>
          <p:nvPr/>
        </p:nvSpPr>
        <p:spPr>
          <a:xfrm>
            <a:off x="462158" y="3493382"/>
            <a:ext cx="821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people run around and around in circles we say they are crazy.  When planets do it we say they are orbiting.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C5377-1619-4351-8073-95045FEA7BF4}"/>
              </a:ext>
            </a:extLst>
          </p:cNvPr>
          <p:cNvSpPr txBox="1"/>
          <p:nvPr/>
        </p:nvSpPr>
        <p:spPr>
          <a:xfrm>
            <a:off x="457388" y="4792400"/>
            <a:ext cx="821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Rainbows are just to look at, not to really understand.</a:t>
            </a:r>
          </a:p>
        </p:txBody>
      </p:sp>
    </p:spTree>
    <p:extLst>
      <p:ext uri="{BB962C8B-B14F-4D97-AF65-F5344CB8AC3E}">
        <p14:creationId xmlns:p14="http://schemas.microsoft.com/office/powerpoint/2010/main" val="38833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2:13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for it is God who works in you both to will and to do for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pleasure.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sayings from real kids: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2188" y="1269050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While the earth seems to be knowingly keeping its distance  from the sun, it is really only </a:t>
            </a:r>
            <a:r>
              <a:rPr lang="en-US" sz="2800" dirty="0" err="1"/>
              <a:t>centrificating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462174" y="2150133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Someday we may discover how to make magnets that can point in any direction.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E78F-7964-4050-B27A-13F2D3F580BD}"/>
              </a:ext>
            </a:extLst>
          </p:cNvPr>
          <p:cNvSpPr txBox="1"/>
          <p:nvPr/>
        </p:nvSpPr>
        <p:spPr>
          <a:xfrm>
            <a:off x="466928" y="3043204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South America has cold summers and hot winters, but somehow they still manage.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243C4-ADCB-4850-BBBD-0503DB106D5C}"/>
              </a:ext>
            </a:extLst>
          </p:cNvPr>
          <p:cNvSpPr txBox="1"/>
          <p:nvPr/>
        </p:nvSpPr>
        <p:spPr>
          <a:xfrm>
            <a:off x="462158" y="3957846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books now say our sun is a star. But it still knows how to change back into a sun in the daytime.</a:t>
            </a:r>
          </a:p>
        </p:txBody>
      </p:sp>
    </p:spTree>
    <p:extLst>
      <p:ext uri="{BB962C8B-B14F-4D97-AF65-F5344CB8AC3E}">
        <p14:creationId xmlns:p14="http://schemas.microsoft.com/office/powerpoint/2010/main" val="110205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sayings from real kids: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2188" y="1269050"/>
            <a:ext cx="8210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Water freezes at 32 degrees and boils at 212 degrees. There are 180 degrees between freezing and boiling because there are 180 degrees between north and south.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462174" y="2953136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vibration is a motion that cannot make up its mind which way it wants to go.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E78F-7964-4050-B27A-13F2D3F580BD}"/>
              </a:ext>
            </a:extLst>
          </p:cNvPr>
          <p:cNvSpPr txBox="1"/>
          <p:nvPr/>
        </p:nvSpPr>
        <p:spPr>
          <a:xfrm>
            <a:off x="466928" y="3846207"/>
            <a:ext cx="821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a tremendous weight pushing down on the center of the Earth because of so much population stomping around up there these days.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243C4-ADCB-4850-BBBD-0503DB106D5C}"/>
              </a:ext>
            </a:extLst>
          </p:cNvPr>
          <p:cNvSpPr txBox="1"/>
          <p:nvPr/>
        </p:nvSpPr>
        <p:spPr>
          <a:xfrm>
            <a:off x="462158" y="5167249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Genetics explain why you look like your father and if you don’t why you should.</a:t>
            </a:r>
          </a:p>
        </p:txBody>
      </p:sp>
    </p:spTree>
    <p:extLst>
      <p:ext uri="{BB962C8B-B14F-4D97-AF65-F5344CB8AC3E}">
        <p14:creationId xmlns:p14="http://schemas.microsoft.com/office/powerpoint/2010/main" val="146043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sayings from real kids: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2196" y="1269050"/>
            <a:ext cx="821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Vacuums are nothings. We only mention them to let them know we know they’re there.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104-52F9-4AE6-912F-F889E2179252}"/>
              </a:ext>
            </a:extLst>
          </p:cNvPr>
          <p:cNvSpPr txBox="1"/>
          <p:nvPr/>
        </p:nvSpPr>
        <p:spPr>
          <a:xfrm>
            <a:off x="462182" y="2056442"/>
            <a:ext cx="821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oxygen molecules help fires burn while others help make water, so sometimes it’s brother against brother.</a:t>
            </a:r>
          </a:p>
        </p:txBody>
      </p:sp>
    </p:spTree>
    <p:extLst>
      <p:ext uri="{BB962C8B-B14F-4D97-AF65-F5344CB8AC3E}">
        <p14:creationId xmlns:p14="http://schemas.microsoft.com/office/powerpoint/2010/main" val="207234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3581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/>
              <a:t>NIV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unfriendly man pursues selfish ends; he defies all sound judgment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47987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165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tasty trifles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wounds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10333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Good News Bible~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Gossip is so tasty – how we love to swallow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98757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68455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NLT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Flipping a coin can end arguments; it settles disputes between powerful opponents.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74864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82076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CDD8E3-C980-4079-A954-7A8981B87DD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NASB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man of </a:t>
            </a:r>
            <a:r>
              <a:rPr lang="en-US" alt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 many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friends </a:t>
            </a:r>
            <a:r>
              <a:rPr lang="en-US" alt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comes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altLang="en-US" sz="3200" baseline="30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ruin, But there is a friend who sticks closer than a brother.</a:t>
            </a:r>
            <a:endParaRPr lang="en-US" alt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2342715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3200" dirty="0"/>
              <a:t>Literally, to break into pieces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4DFEC-FE91-4B82-805D-3DC76F27CDA1}"/>
              </a:ext>
            </a:extLst>
          </p:cNvPr>
          <p:cNvSpPr txBox="1"/>
          <p:nvPr/>
        </p:nvSpPr>
        <p:spPr>
          <a:xfrm>
            <a:off x="466928" y="2855292"/>
            <a:ext cx="8205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NLT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There are “friends” who destroy each other, but a real friend sticks closer than a brother.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2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4177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88E7C0-6378-4B3E-9939-577DC70E3B65}"/>
              </a:ext>
            </a:extLst>
          </p:cNvPr>
          <p:cNvSpPr/>
          <p:nvPr/>
        </p:nvSpPr>
        <p:spPr>
          <a:xfrm>
            <a:off x="4448175" y="1755688"/>
            <a:ext cx="2414588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Cervantes (1547-1616) ~ “A short sentence with long experience.”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788179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 Merrihew (b. 1951) ~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“‘Cream of Wheat' for the brain.”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30145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86099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CDD8E3-C980-4079-A954-7A8981B87DD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06DE0058-9FC9-4F96-91E1-A0126154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7" b="95143" l="9717" r="89879">
                        <a14:foregroundMark x1="44939" y1="86143" x2="46154" y2="93286"/>
                        <a14:foregroundMark x1="46154" y1="93286" x2="45142" y2="95143"/>
                        <a14:foregroundMark x1="69433" y1="94571" x2="73887" y2="94571"/>
                        <a14:foregroundMark x1="44737" y1="6857" x2="55466" y2="6857"/>
                        <a14:foregroundMark x1="55466" y1="6857" x2="60121" y2="7714"/>
                        <a14:backgroundMark x1="35020" y1="59571" x2="35020" y2="59571"/>
                        <a14:backgroundMark x1="68016" y1="43571" x2="68016" y2="4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34" y="1558925"/>
            <a:ext cx="3535199" cy="50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830421-4048-4B4B-A0DC-ED45193B33FA}"/>
              </a:ext>
            </a:extLst>
          </p:cNvPr>
          <p:cNvSpPr/>
          <p:nvPr/>
        </p:nvSpPr>
        <p:spPr>
          <a:xfrm>
            <a:off x="4811545" y="831715"/>
            <a:ext cx="2329774" cy="1629383"/>
          </a:xfrm>
          <a:prstGeom prst="wedgeEllipseCallout">
            <a:avLst>
              <a:gd name="adj1" fmla="val -78497"/>
              <a:gd name="adj2" fmla="val 37641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6DBD2-C034-49D1-8AF1-084B303ED7B9}"/>
              </a:ext>
            </a:extLst>
          </p:cNvPr>
          <p:cNvSpPr txBox="1"/>
          <p:nvPr/>
        </p:nvSpPr>
        <p:spPr>
          <a:xfrm>
            <a:off x="438642" y="5592171"/>
            <a:ext cx="316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Franklin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2F183-A015-4781-855F-C3CD593F75F2}"/>
              </a:ext>
            </a:extLst>
          </p:cNvPr>
          <p:cNvSpPr txBox="1"/>
          <p:nvPr/>
        </p:nvSpPr>
        <p:spPr>
          <a:xfrm>
            <a:off x="4806781" y="1059946"/>
            <a:ext cx="232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He who is good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at excuses is seldom good for anything else.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2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5787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from verb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roll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21445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Luke 12:34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where your treasure is, there your heart will be also.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400662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89952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1 John 1:6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If we say that we have fellowship with Him, and walk in darkness, we lie and do not practice the truth. </a:t>
            </a:r>
            <a:endParaRPr lang="en-US" altLang="en-US" sz="4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40732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76805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73B28B8-E34A-4E3E-83D0-535FDF613961}" vid="{B8E2D360-5C2B-464E-B66A-AF8D0F7F8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730</Words>
  <Application>Microsoft Office PowerPoint</Application>
  <PresentationFormat>On-screen Show (4:3)</PresentationFormat>
  <Paragraphs>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Times New Roman</vt:lpstr>
      <vt:lpstr>Calibri</vt:lpstr>
      <vt:lpstr>Milkshake</vt:lpstr>
      <vt:lpstr>Abadi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2018-09-17T18:38:33Z</dcterms:created>
  <dcterms:modified xsi:type="dcterms:W3CDTF">2018-09-18T18:39:36Z</dcterms:modified>
</cp:coreProperties>
</file>