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81" r:id="rId6"/>
    <p:sldId id="289" r:id="rId7"/>
    <p:sldId id="290" r:id="rId8"/>
    <p:sldId id="291" r:id="rId9"/>
    <p:sldId id="292" r:id="rId10"/>
    <p:sldId id="293" r:id="rId11"/>
    <p:sldId id="294" r:id="rId12"/>
    <p:sldId id="287" r:id="rId13"/>
    <p:sldId id="288" r:id="rId14"/>
    <p:sldId id="282" r:id="rId15"/>
    <p:sldId id="262" r:id="rId16"/>
    <p:sldId id="261" r:id="rId17"/>
    <p:sldId id="264" r:id="rId18"/>
    <p:sldId id="265" r:id="rId19"/>
    <p:sldId id="266" r:id="rId20"/>
    <p:sldId id="295" r:id="rId21"/>
    <p:sldId id="296" r:id="rId22"/>
    <p:sldId id="267" r:id="rId23"/>
    <p:sldId id="268" r:id="rId24"/>
    <p:sldId id="269" r:id="rId25"/>
    <p:sldId id="270" r:id="rId26"/>
    <p:sldId id="283" r:id="rId27"/>
    <p:sldId id="284" r:id="rId28"/>
    <p:sldId id="271" r:id="rId29"/>
    <p:sldId id="274" r:id="rId30"/>
    <p:sldId id="273" r:id="rId31"/>
    <p:sldId id="276" r:id="rId32"/>
    <p:sldId id="285" r:id="rId33"/>
    <p:sldId id="286" r:id="rId34"/>
    <p:sldId id="277" r:id="rId35"/>
    <p:sldId id="278" r:id="rId36"/>
    <p:sldId id="279" r:id="rId37"/>
    <p:sldId id="280" r:id="rId38"/>
    <p:sldId id="297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ilkshake" panose="02000505000000020003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B"/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58F6A-A1BB-4864-B038-5DD9F16CC6A4}" v="1018" dt="2018-09-12T21:30:28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>
        <p:scale>
          <a:sx n="70" d="100"/>
          <a:sy n="70" d="100"/>
        </p:scale>
        <p:origin x="969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CBF58F6A-A1BB-4864-B038-5DD9F16CC6A4}"/>
    <pc:docChg chg="undo custSel addSld delSld modSld sldOrd">
      <pc:chgData name="Ken Merrihew" userId="bcb7a1e886d99f07" providerId="LiveId" clId="{CBF58F6A-A1BB-4864-B038-5DD9F16CC6A4}" dt="2018-09-12T21:30:28.507" v="1014"/>
      <pc:docMkLst>
        <pc:docMk/>
      </pc:docMkLst>
      <pc:sldChg chg="addSp delSp modSp">
        <pc:chgData name="Ken Merrihew" userId="bcb7a1e886d99f07" providerId="LiveId" clId="{CBF58F6A-A1BB-4864-B038-5DD9F16CC6A4}" dt="2018-09-10T18:32:01.300" v="229" actId="20577"/>
        <pc:sldMkLst>
          <pc:docMk/>
          <pc:sldMk cId="3186382907" sldId="256"/>
        </pc:sldMkLst>
        <pc:spChg chg="add mod">
          <ac:chgData name="Ken Merrihew" userId="bcb7a1e886d99f07" providerId="LiveId" clId="{CBF58F6A-A1BB-4864-B038-5DD9F16CC6A4}" dt="2018-09-10T18:32:01.300" v="229" actId="20577"/>
          <ac:spMkLst>
            <pc:docMk/>
            <pc:sldMk cId="3186382907" sldId="256"/>
            <ac:spMk id="3" creationId="{E827C654-B9DE-4690-8864-DF3EC19C3DF9}"/>
          </ac:spMkLst>
        </pc:spChg>
        <pc:spChg chg="del">
          <ac:chgData name="Ken Merrihew" userId="bcb7a1e886d99f07" providerId="LiveId" clId="{CBF58F6A-A1BB-4864-B038-5DD9F16CC6A4}" dt="2018-09-10T18:29:36.501" v="224" actId="478"/>
          <ac:spMkLst>
            <pc:docMk/>
            <pc:sldMk cId="3186382907" sldId="256"/>
            <ac:spMk id="4" creationId="{4B63D7BA-8622-4723-9C0B-8E6044899A47}"/>
          </ac:spMkLst>
        </pc:spChg>
      </pc:sldChg>
      <pc:sldChg chg="addSp delSp modSp">
        <pc:chgData name="Ken Merrihew" userId="bcb7a1e886d99f07" providerId="LiveId" clId="{CBF58F6A-A1BB-4864-B038-5DD9F16CC6A4}" dt="2018-09-10T18:27:46.964" v="181" actId="20577"/>
        <pc:sldMkLst>
          <pc:docMk/>
          <pc:sldMk cId="29345304" sldId="259"/>
        </pc:sldMkLst>
        <pc:spChg chg="del">
          <ac:chgData name="Ken Merrihew" userId="bcb7a1e886d99f07" providerId="LiveId" clId="{CBF58F6A-A1BB-4864-B038-5DD9F16CC6A4}" dt="2018-09-10T18:27:38.372" v="176" actId="478"/>
          <ac:spMkLst>
            <pc:docMk/>
            <pc:sldMk cId="29345304" sldId="259"/>
            <ac:spMk id="2" creationId="{52F4A0A0-0155-43FB-8CC6-8CF6EB0ED8ED}"/>
          </ac:spMkLst>
        </pc:spChg>
        <pc:spChg chg="add mod">
          <ac:chgData name="Ken Merrihew" userId="bcb7a1e886d99f07" providerId="LiveId" clId="{CBF58F6A-A1BB-4864-B038-5DD9F16CC6A4}" dt="2018-09-10T18:27:46.964" v="181" actId="20577"/>
          <ac:spMkLst>
            <pc:docMk/>
            <pc:sldMk cId="29345304" sldId="259"/>
            <ac:spMk id="4" creationId="{674E13E2-6B4F-4F9B-AE75-5849E3FFF4AD}"/>
          </ac:spMkLst>
        </pc:spChg>
      </pc:sldChg>
      <pc:sldChg chg="addSp delSp">
        <pc:chgData name="Ken Merrihew" userId="bcb7a1e886d99f07" providerId="LiveId" clId="{CBF58F6A-A1BB-4864-B038-5DD9F16CC6A4}" dt="2018-09-10T18:27:54.181" v="183"/>
        <pc:sldMkLst>
          <pc:docMk/>
          <pc:sldMk cId="706016980" sldId="260"/>
        </pc:sldMkLst>
        <pc:spChg chg="del">
          <ac:chgData name="Ken Merrihew" userId="bcb7a1e886d99f07" providerId="LiveId" clId="{CBF58F6A-A1BB-4864-B038-5DD9F16CC6A4}" dt="2018-09-10T18:27:53.540" v="182" actId="478"/>
          <ac:spMkLst>
            <pc:docMk/>
            <pc:sldMk cId="706016980" sldId="260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7:54.181" v="183"/>
          <ac:spMkLst>
            <pc:docMk/>
            <pc:sldMk cId="706016980" sldId="260"/>
            <ac:spMk id="3" creationId="{2D939B7B-3836-420B-B5AE-134DBD517C86}"/>
          </ac:spMkLst>
        </pc:spChg>
      </pc:sldChg>
      <pc:sldChg chg="addSp delSp modSp modAnim">
        <pc:chgData name="Ken Merrihew" userId="bcb7a1e886d99f07" providerId="LiveId" clId="{CBF58F6A-A1BB-4864-B038-5DD9F16CC6A4}" dt="2018-09-10T18:37:40.033" v="243"/>
        <pc:sldMkLst>
          <pc:docMk/>
          <pc:sldMk cId="1458402133" sldId="261"/>
        </pc:sldMkLst>
        <pc:spChg chg="del">
          <ac:chgData name="Ken Merrihew" userId="bcb7a1e886d99f07" providerId="LiveId" clId="{CBF58F6A-A1BB-4864-B038-5DD9F16CC6A4}" dt="2018-09-10T18:28:09.209" v="188" actId="478"/>
          <ac:spMkLst>
            <pc:docMk/>
            <pc:sldMk cId="1458402133" sldId="261"/>
            <ac:spMk id="2" creationId="{52F4A0A0-0155-43FB-8CC6-8CF6EB0ED8ED}"/>
          </ac:spMkLst>
        </pc:spChg>
        <pc:spChg chg="mod">
          <ac:chgData name="Ken Merrihew" userId="bcb7a1e886d99f07" providerId="LiveId" clId="{CBF58F6A-A1BB-4864-B038-5DD9F16CC6A4}" dt="2018-09-10T18:33:43.205" v="236" actId="1037"/>
          <ac:spMkLst>
            <pc:docMk/>
            <pc:sldMk cId="1458402133" sldId="261"/>
            <ac:spMk id="7" creationId="{A14CE929-A357-4306-BBE8-F8F90499C65E}"/>
          </ac:spMkLst>
        </pc:spChg>
        <pc:spChg chg="add">
          <ac:chgData name="Ken Merrihew" userId="bcb7a1e886d99f07" providerId="LiveId" clId="{CBF58F6A-A1BB-4864-B038-5DD9F16CC6A4}" dt="2018-09-10T18:28:09.849" v="189"/>
          <ac:spMkLst>
            <pc:docMk/>
            <pc:sldMk cId="1458402133" sldId="261"/>
            <ac:spMk id="8" creationId="{34049C6F-E062-4019-9D95-FE91F6AF89CB}"/>
          </ac:spMkLst>
        </pc:spChg>
      </pc:sldChg>
      <pc:sldChg chg="addSp delSp">
        <pc:chgData name="Ken Merrihew" userId="bcb7a1e886d99f07" providerId="LiveId" clId="{CBF58F6A-A1BB-4864-B038-5DD9F16CC6A4}" dt="2018-09-10T18:28:02.804" v="187"/>
        <pc:sldMkLst>
          <pc:docMk/>
          <pc:sldMk cId="1618951677" sldId="262"/>
        </pc:sldMkLst>
        <pc:spChg chg="del">
          <ac:chgData name="Ken Merrihew" userId="bcb7a1e886d99f07" providerId="LiveId" clId="{CBF58F6A-A1BB-4864-B038-5DD9F16CC6A4}" dt="2018-09-10T18:28:01.710" v="186" actId="478"/>
          <ac:spMkLst>
            <pc:docMk/>
            <pc:sldMk cId="1618951677" sldId="262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02.804" v="187"/>
          <ac:spMkLst>
            <pc:docMk/>
            <pc:sldMk cId="1618951677" sldId="262"/>
            <ac:spMk id="3" creationId="{20C8AE40-6AEE-4FB4-ADA0-3139136F15D1}"/>
          </ac:spMkLst>
        </pc:spChg>
      </pc:sldChg>
      <pc:sldChg chg="addSp delSp modSp">
        <pc:chgData name="Ken Merrihew" userId="bcb7a1e886d99f07" providerId="LiveId" clId="{CBF58F6A-A1BB-4864-B038-5DD9F16CC6A4}" dt="2018-09-12T20:34:33.185" v="494" actId="478"/>
        <pc:sldMkLst>
          <pc:docMk/>
          <pc:sldMk cId="1705416040" sldId="263"/>
        </pc:sldMkLst>
        <pc:spChg chg="del">
          <ac:chgData name="Ken Merrihew" userId="bcb7a1e886d99f07" providerId="LiveId" clId="{CBF58F6A-A1BB-4864-B038-5DD9F16CC6A4}" dt="2018-09-10T18:27:58.196" v="184" actId="478"/>
          <ac:spMkLst>
            <pc:docMk/>
            <pc:sldMk cId="1705416040" sldId="263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7:59.195" v="185"/>
          <ac:spMkLst>
            <pc:docMk/>
            <pc:sldMk cId="1705416040" sldId="263"/>
            <ac:spMk id="5" creationId="{0CD408A4-D38A-4904-9AE3-A7BB9F726067}"/>
          </ac:spMkLst>
        </pc:spChg>
        <pc:spChg chg="add del mod">
          <ac:chgData name="Ken Merrihew" userId="bcb7a1e886d99f07" providerId="LiveId" clId="{CBF58F6A-A1BB-4864-B038-5DD9F16CC6A4}" dt="2018-09-12T16:30:51.677" v="283" actId="478"/>
          <ac:spMkLst>
            <pc:docMk/>
            <pc:sldMk cId="1705416040" sldId="263"/>
            <ac:spMk id="7" creationId="{143E9A70-6005-4B35-A0E8-783292A162D3}"/>
          </ac:spMkLst>
        </pc:spChg>
        <pc:spChg chg="add del mod">
          <ac:chgData name="Ken Merrihew" userId="bcb7a1e886d99f07" providerId="LiveId" clId="{CBF58F6A-A1BB-4864-B038-5DD9F16CC6A4}" dt="2018-09-12T20:34:33.185" v="494" actId="478"/>
          <ac:spMkLst>
            <pc:docMk/>
            <pc:sldMk cId="1705416040" sldId="263"/>
            <ac:spMk id="10" creationId="{608E2A2B-E587-4CC4-BDE0-8A64AE8625C0}"/>
          </ac:spMkLst>
        </pc:spChg>
        <pc:picChg chg="add del mod">
          <ac:chgData name="Ken Merrihew" userId="bcb7a1e886d99f07" providerId="LiveId" clId="{CBF58F6A-A1BB-4864-B038-5DD9F16CC6A4}" dt="2018-09-12T16:30:50.750" v="282" actId="478"/>
          <ac:picMkLst>
            <pc:docMk/>
            <pc:sldMk cId="1705416040" sldId="263"/>
            <ac:picMk id="4" creationId="{57E36884-9F50-4BCF-9764-6319D2211FBD}"/>
          </ac:picMkLst>
        </pc:picChg>
        <pc:picChg chg="add del mod">
          <ac:chgData name="Ken Merrihew" userId="bcb7a1e886d99f07" providerId="LiveId" clId="{CBF58F6A-A1BB-4864-B038-5DD9F16CC6A4}" dt="2018-09-12T16:31:18.064" v="292" actId="478"/>
          <ac:picMkLst>
            <pc:docMk/>
            <pc:sldMk cId="1705416040" sldId="263"/>
            <ac:picMk id="9" creationId="{D29DA9CC-3994-485D-AFE3-9D1DD728B849}"/>
          </ac:picMkLst>
        </pc:picChg>
      </pc:sldChg>
      <pc:sldChg chg="addSp delSp">
        <pc:chgData name="Ken Merrihew" userId="bcb7a1e886d99f07" providerId="LiveId" clId="{CBF58F6A-A1BB-4864-B038-5DD9F16CC6A4}" dt="2018-09-10T18:28:14.286" v="191"/>
        <pc:sldMkLst>
          <pc:docMk/>
          <pc:sldMk cId="2686299339" sldId="264"/>
        </pc:sldMkLst>
        <pc:spChg chg="del">
          <ac:chgData name="Ken Merrihew" userId="bcb7a1e886d99f07" providerId="LiveId" clId="{CBF58F6A-A1BB-4864-B038-5DD9F16CC6A4}" dt="2018-09-10T18:28:13.676" v="190" actId="478"/>
          <ac:spMkLst>
            <pc:docMk/>
            <pc:sldMk cId="2686299339" sldId="264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14.286" v="191"/>
          <ac:spMkLst>
            <pc:docMk/>
            <pc:sldMk cId="2686299339" sldId="264"/>
            <ac:spMk id="3" creationId="{14D0416D-5D6F-4750-AEEB-54CEF8847893}"/>
          </ac:spMkLst>
        </pc:spChg>
      </pc:sldChg>
      <pc:sldChg chg="addSp delSp">
        <pc:chgData name="Ken Merrihew" userId="bcb7a1e886d99f07" providerId="LiveId" clId="{CBF58F6A-A1BB-4864-B038-5DD9F16CC6A4}" dt="2018-09-10T18:28:18.035" v="193"/>
        <pc:sldMkLst>
          <pc:docMk/>
          <pc:sldMk cId="3452317670" sldId="265"/>
        </pc:sldMkLst>
        <pc:spChg chg="del">
          <ac:chgData name="Ken Merrihew" userId="bcb7a1e886d99f07" providerId="LiveId" clId="{CBF58F6A-A1BB-4864-B038-5DD9F16CC6A4}" dt="2018-09-10T18:28:17.472" v="192" actId="478"/>
          <ac:spMkLst>
            <pc:docMk/>
            <pc:sldMk cId="3452317670" sldId="265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18.035" v="193"/>
          <ac:spMkLst>
            <pc:docMk/>
            <pc:sldMk cId="3452317670" sldId="265"/>
            <ac:spMk id="4" creationId="{37CBCDE6-80AE-46F9-BE4A-7BF6E5D12232}"/>
          </ac:spMkLst>
        </pc:spChg>
      </pc:sldChg>
      <pc:sldChg chg="addSp delSp">
        <pc:chgData name="Ken Merrihew" userId="bcb7a1e886d99f07" providerId="LiveId" clId="{CBF58F6A-A1BB-4864-B038-5DD9F16CC6A4}" dt="2018-09-10T18:28:23.205" v="195"/>
        <pc:sldMkLst>
          <pc:docMk/>
          <pc:sldMk cId="2226406459" sldId="266"/>
        </pc:sldMkLst>
        <pc:spChg chg="del">
          <ac:chgData name="Ken Merrihew" userId="bcb7a1e886d99f07" providerId="LiveId" clId="{CBF58F6A-A1BB-4864-B038-5DD9F16CC6A4}" dt="2018-09-10T18:28:22.752" v="194" actId="478"/>
          <ac:spMkLst>
            <pc:docMk/>
            <pc:sldMk cId="2226406459" sldId="266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23.205" v="195"/>
          <ac:spMkLst>
            <pc:docMk/>
            <pc:sldMk cId="2226406459" sldId="266"/>
            <ac:spMk id="3" creationId="{951A7E77-5B88-4E87-9B5F-E6FB7957D3D9}"/>
          </ac:spMkLst>
        </pc:spChg>
      </pc:sldChg>
      <pc:sldChg chg="addSp delSp modSp modAnim">
        <pc:chgData name="Ken Merrihew" userId="bcb7a1e886d99f07" providerId="LiveId" clId="{CBF58F6A-A1BB-4864-B038-5DD9F16CC6A4}" dt="2018-09-12T20:57:26.157" v="771"/>
        <pc:sldMkLst>
          <pc:docMk/>
          <pc:sldMk cId="3608133627" sldId="267"/>
        </pc:sldMkLst>
        <pc:spChg chg="del">
          <ac:chgData name="Ken Merrihew" userId="bcb7a1e886d99f07" providerId="LiveId" clId="{CBF58F6A-A1BB-4864-B038-5DD9F16CC6A4}" dt="2018-09-10T18:28:27.626" v="196" actId="478"/>
          <ac:spMkLst>
            <pc:docMk/>
            <pc:sldMk cId="3608133627" sldId="267"/>
            <ac:spMk id="2" creationId="{52F4A0A0-0155-43FB-8CC6-8CF6EB0ED8ED}"/>
          </ac:spMkLst>
        </pc:spChg>
        <pc:spChg chg="mod">
          <ac:chgData name="Ken Merrihew" userId="bcb7a1e886d99f07" providerId="LiveId" clId="{CBF58F6A-A1BB-4864-B038-5DD9F16CC6A4}" dt="2018-09-11T19:28:18.125" v="277"/>
          <ac:spMkLst>
            <pc:docMk/>
            <pc:sldMk cId="3608133627" sldId="267"/>
            <ac:spMk id="14" creationId="{1E1F1851-803C-464A-A6EC-B3A1FE6CFA9E}"/>
          </ac:spMkLst>
        </pc:spChg>
        <pc:spChg chg="mod">
          <ac:chgData name="Ken Merrihew" userId="bcb7a1e886d99f07" providerId="LiveId" clId="{CBF58F6A-A1BB-4864-B038-5DD9F16CC6A4}" dt="2018-09-11T19:28:21.713" v="278" actId="1076"/>
          <ac:spMkLst>
            <pc:docMk/>
            <pc:sldMk cId="3608133627" sldId="267"/>
            <ac:spMk id="16" creationId="{86F7A18F-63BB-44E1-9E4F-4417EBAECA0B}"/>
          </ac:spMkLst>
        </pc:spChg>
        <pc:spChg chg="mod topLvl">
          <ac:chgData name="Ken Merrihew" userId="bcb7a1e886d99f07" providerId="LiveId" clId="{CBF58F6A-A1BB-4864-B038-5DD9F16CC6A4}" dt="2018-09-11T19:25:10.040" v="247" actId="165"/>
          <ac:spMkLst>
            <pc:docMk/>
            <pc:sldMk cId="3608133627" sldId="267"/>
            <ac:spMk id="49" creationId="{4818B04A-F324-4333-A539-900A56EDF8D7}"/>
          </ac:spMkLst>
        </pc:spChg>
        <pc:spChg chg="add">
          <ac:chgData name="Ken Merrihew" userId="bcb7a1e886d99f07" providerId="LiveId" clId="{CBF58F6A-A1BB-4864-B038-5DD9F16CC6A4}" dt="2018-09-10T18:28:28.110" v="197"/>
          <ac:spMkLst>
            <pc:docMk/>
            <pc:sldMk cId="3608133627" sldId="267"/>
            <ac:spMk id="51" creationId="{C3CBA04E-3703-46E2-A098-BF549C301CB0}"/>
          </ac:spMkLst>
        </pc:spChg>
        <pc:spChg chg="mod topLvl">
          <ac:chgData name="Ken Merrihew" userId="bcb7a1e886d99f07" providerId="LiveId" clId="{CBF58F6A-A1BB-4864-B038-5DD9F16CC6A4}" dt="2018-09-11T19:25:52.697" v="256" actId="165"/>
          <ac:spMkLst>
            <pc:docMk/>
            <pc:sldMk cId="3608133627" sldId="267"/>
            <ac:spMk id="76" creationId="{272E4037-EE34-41B1-9AB4-F79C200E7DD7}"/>
          </ac:spMkLst>
        </pc:spChg>
        <pc:spChg chg="mod topLvl">
          <ac:chgData name="Ken Merrihew" userId="bcb7a1e886d99f07" providerId="LiveId" clId="{CBF58F6A-A1BB-4864-B038-5DD9F16CC6A4}" dt="2018-09-11T19:26:07.250" v="259" actId="164"/>
          <ac:spMkLst>
            <pc:docMk/>
            <pc:sldMk cId="3608133627" sldId="267"/>
            <ac:spMk id="83" creationId="{3D02A9C7-EEC0-48FB-B065-9B1961D3368F}"/>
          </ac:spMkLst>
        </pc:spChg>
        <pc:spChg chg="mod topLvl">
          <ac:chgData name="Ken Merrihew" userId="bcb7a1e886d99f07" providerId="LiveId" clId="{CBF58F6A-A1BB-4864-B038-5DD9F16CC6A4}" dt="2018-09-11T19:25:26.385" v="250" actId="164"/>
          <ac:spMkLst>
            <pc:docMk/>
            <pc:sldMk cId="3608133627" sldId="267"/>
            <ac:spMk id="84" creationId="{81C12577-6C1B-43C7-B474-964DA1042F15}"/>
          </ac:spMkLst>
        </pc:spChg>
        <pc:grpChg chg="add mod ord">
          <ac:chgData name="Ken Merrihew" userId="bcb7a1e886d99f07" providerId="LiveId" clId="{CBF58F6A-A1BB-4864-B038-5DD9F16CC6A4}" dt="2018-09-11T19:28:18.125" v="277"/>
          <ac:grpSpMkLst>
            <pc:docMk/>
            <pc:sldMk cId="3608133627" sldId="267"/>
            <ac:grpSpMk id="3" creationId="{6E84AA1A-B1C4-4183-AAC4-49FEE90E4379}"/>
          </ac:grpSpMkLst>
        </pc:grpChg>
        <pc:grpChg chg="add mod ord">
          <ac:chgData name="Ken Merrihew" userId="bcb7a1e886d99f07" providerId="LiveId" clId="{CBF58F6A-A1BB-4864-B038-5DD9F16CC6A4}" dt="2018-09-11T19:26:10.352" v="260" actId="167"/>
          <ac:grpSpMkLst>
            <pc:docMk/>
            <pc:sldMk cId="3608133627" sldId="267"/>
            <ac:grpSpMk id="4" creationId="{92E1C122-181C-4067-8D70-0E6646EB39D7}"/>
          </ac:grpSpMkLst>
        </pc:grpChg>
        <pc:grpChg chg="mod topLvl">
          <ac:chgData name="Ken Merrihew" userId="bcb7a1e886d99f07" providerId="LiveId" clId="{CBF58F6A-A1BB-4864-B038-5DD9F16CC6A4}" dt="2018-09-11T19:28:18.125" v="277"/>
          <ac:grpSpMkLst>
            <pc:docMk/>
            <pc:sldMk cId="3608133627" sldId="267"/>
            <ac:grpSpMk id="10" creationId="{CAF83EA3-CC19-416D-AF7E-E5265F3781ED}"/>
          </ac:grpSpMkLst>
        </pc:grpChg>
        <pc:grpChg chg="mod">
          <ac:chgData name="Ken Merrihew" userId="bcb7a1e886d99f07" providerId="LiveId" clId="{CBF58F6A-A1BB-4864-B038-5DD9F16CC6A4}" dt="2018-09-11T19:28:18.125" v="277"/>
          <ac:grpSpMkLst>
            <pc:docMk/>
            <pc:sldMk cId="3608133627" sldId="267"/>
            <ac:grpSpMk id="13" creationId="{B04009FA-024F-438F-B0AA-F849EE27C194}"/>
          </ac:grpSpMkLst>
        </pc:grpChg>
        <pc:grpChg chg="mod topLvl">
          <ac:chgData name="Ken Merrihew" userId="bcb7a1e886d99f07" providerId="LiveId" clId="{CBF58F6A-A1BB-4864-B038-5DD9F16CC6A4}" dt="2018-09-11T19:26:07.250" v="259" actId="164"/>
          <ac:grpSpMkLst>
            <pc:docMk/>
            <pc:sldMk cId="3608133627" sldId="267"/>
            <ac:grpSpMk id="46" creationId="{E38CD65B-7262-48EB-BC30-FF5D88F679E4}"/>
          </ac:grpSpMkLst>
        </pc:grpChg>
        <pc:grpChg chg="del mod topLvl">
          <ac:chgData name="Ken Merrihew" userId="bcb7a1e886d99f07" providerId="LiveId" clId="{CBF58F6A-A1BB-4864-B038-5DD9F16CC6A4}" dt="2018-09-11T19:25:10.040" v="247" actId="165"/>
          <ac:grpSpMkLst>
            <pc:docMk/>
            <pc:sldMk cId="3608133627" sldId="267"/>
            <ac:grpSpMk id="50" creationId="{4D06A541-3180-41B8-B215-1C62820D696C}"/>
          </ac:grpSpMkLst>
        </pc:grpChg>
        <pc:grpChg chg="del mod topLvl">
          <ac:chgData name="Ken Merrihew" userId="bcb7a1e886d99f07" providerId="LiveId" clId="{CBF58F6A-A1BB-4864-B038-5DD9F16CC6A4}" dt="2018-09-11T19:25:52.697" v="256" actId="165"/>
          <ac:grpSpMkLst>
            <pc:docMk/>
            <pc:sldMk cId="3608133627" sldId="267"/>
            <ac:grpSpMk id="77" creationId="{6161635C-74E7-486E-9471-6CAAF32867AB}"/>
          </ac:grpSpMkLst>
        </pc:grpChg>
        <pc:grpChg chg="del">
          <ac:chgData name="Ken Merrihew" userId="bcb7a1e886d99f07" providerId="LiveId" clId="{CBF58F6A-A1BB-4864-B038-5DD9F16CC6A4}" dt="2018-09-11T19:25:47.605" v="255" actId="165"/>
          <ac:grpSpMkLst>
            <pc:docMk/>
            <pc:sldMk cId="3608133627" sldId="267"/>
            <ac:grpSpMk id="85" creationId="{E23D2766-A8D6-4AF6-8DB1-81ACCB00CBA0}"/>
          </ac:grpSpMkLst>
        </pc:grpChg>
        <pc:grpChg chg="del">
          <ac:chgData name="Ken Merrihew" userId="bcb7a1e886d99f07" providerId="LiveId" clId="{CBF58F6A-A1BB-4864-B038-5DD9F16CC6A4}" dt="2018-09-11T19:25:04.101" v="246" actId="165"/>
          <ac:grpSpMkLst>
            <pc:docMk/>
            <pc:sldMk cId="3608133627" sldId="267"/>
            <ac:grpSpMk id="86" creationId="{015BCD4A-B3DB-4202-8681-27495DAA13FE}"/>
          </ac:grpSpMkLst>
        </pc:grpChg>
      </pc:sldChg>
      <pc:sldChg chg="addSp delSp">
        <pc:chgData name="Ken Merrihew" userId="bcb7a1e886d99f07" providerId="LiveId" clId="{CBF58F6A-A1BB-4864-B038-5DD9F16CC6A4}" dt="2018-09-10T18:28:32.063" v="199"/>
        <pc:sldMkLst>
          <pc:docMk/>
          <pc:sldMk cId="2141016732" sldId="268"/>
        </pc:sldMkLst>
        <pc:spChg chg="del">
          <ac:chgData name="Ken Merrihew" userId="bcb7a1e886d99f07" providerId="LiveId" clId="{CBF58F6A-A1BB-4864-B038-5DD9F16CC6A4}" dt="2018-09-10T18:28:31.547" v="198" actId="478"/>
          <ac:spMkLst>
            <pc:docMk/>
            <pc:sldMk cId="2141016732" sldId="268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32.063" v="199"/>
          <ac:spMkLst>
            <pc:docMk/>
            <pc:sldMk cId="2141016732" sldId="268"/>
            <ac:spMk id="3" creationId="{0925C758-BCAC-4B19-8961-B41145776A7B}"/>
          </ac:spMkLst>
        </pc:spChg>
      </pc:sldChg>
      <pc:sldChg chg="addSp delSp">
        <pc:chgData name="Ken Merrihew" userId="bcb7a1e886d99f07" providerId="LiveId" clId="{CBF58F6A-A1BB-4864-B038-5DD9F16CC6A4}" dt="2018-09-10T18:28:37.936" v="201"/>
        <pc:sldMkLst>
          <pc:docMk/>
          <pc:sldMk cId="1382749459" sldId="269"/>
        </pc:sldMkLst>
        <pc:spChg chg="del">
          <ac:chgData name="Ken Merrihew" userId="bcb7a1e886d99f07" providerId="LiveId" clId="{CBF58F6A-A1BB-4864-B038-5DD9F16CC6A4}" dt="2018-09-10T18:28:37.202" v="200" actId="478"/>
          <ac:spMkLst>
            <pc:docMk/>
            <pc:sldMk cId="1382749459" sldId="269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37.936" v="201"/>
          <ac:spMkLst>
            <pc:docMk/>
            <pc:sldMk cId="1382749459" sldId="269"/>
            <ac:spMk id="4" creationId="{8AD6F48A-8BF3-4546-B897-563E57F0B556}"/>
          </ac:spMkLst>
        </pc:spChg>
      </pc:sldChg>
      <pc:sldChg chg="addSp delSp">
        <pc:chgData name="Ken Merrihew" userId="bcb7a1e886d99f07" providerId="LiveId" clId="{CBF58F6A-A1BB-4864-B038-5DD9F16CC6A4}" dt="2018-09-10T18:28:41.514" v="203"/>
        <pc:sldMkLst>
          <pc:docMk/>
          <pc:sldMk cId="957261366" sldId="270"/>
        </pc:sldMkLst>
        <pc:spChg chg="del">
          <ac:chgData name="Ken Merrihew" userId="bcb7a1e886d99f07" providerId="LiveId" clId="{CBF58F6A-A1BB-4864-B038-5DD9F16CC6A4}" dt="2018-09-10T18:28:40.873" v="202" actId="478"/>
          <ac:spMkLst>
            <pc:docMk/>
            <pc:sldMk cId="957261366" sldId="270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41.514" v="203"/>
          <ac:spMkLst>
            <pc:docMk/>
            <pc:sldMk cId="957261366" sldId="270"/>
            <ac:spMk id="3" creationId="{D2CBE3A1-BF67-4779-8903-FBBFA26E8CF4}"/>
          </ac:spMkLst>
        </pc:spChg>
      </pc:sldChg>
      <pc:sldChg chg="addSp delSp">
        <pc:chgData name="Ken Merrihew" userId="bcb7a1e886d99f07" providerId="LiveId" clId="{CBF58F6A-A1BB-4864-B038-5DD9F16CC6A4}" dt="2018-09-10T18:28:45.309" v="205"/>
        <pc:sldMkLst>
          <pc:docMk/>
          <pc:sldMk cId="856610098" sldId="271"/>
        </pc:sldMkLst>
        <pc:spChg chg="del">
          <ac:chgData name="Ken Merrihew" userId="bcb7a1e886d99f07" providerId="LiveId" clId="{CBF58F6A-A1BB-4864-B038-5DD9F16CC6A4}" dt="2018-09-10T18:28:44.825" v="204" actId="478"/>
          <ac:spMkLst>
            <pc:docMk/>
            <pc:sldMk cId="856610098" sldId="271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45.309" v="205"/>
          <ac:spMkLst>
            <pc:docMk/>
            <pc:sldMk cId="856610098" sldId="271"/>
            <ac:spMk id="4" creationId="{EED4C6CD-7FC3-44E1-92A3-0C739D8E856E}"/>
          </ac:spMkLst>
        </pc:spChg>
      </pc:sldChg>
      <pc:sldChg chg="addSp delSp del">
        <pc:chgData name="Ken Merrihew" userId="bcb7a1e886d99f07" providerId="LiveId" clId="{CBF58F6A-A1BB-4864-B038-5DD9F16CC6A4}" dt="2018-09-11T18:26:24.867" v="245" actId="2696"/>
        <pc:sldMkLst>
          <pc:docMk/>
          <pc:sldMk cId="465867007" sldId="272"/>
        </pc:sldMkLst>
        <pc:spChg chg="del">
          <ac:chgData name="Ken Merrihew" userId="bcb7a1e886d99f07" providerId="LiveId" clId="{CBF58F6A-A1BB-4864-B038-5DD9F16CC6A4}" dt="2018-09-10T18:29:23.488" v="222" actId="478"/>
          <ac:spMkLst>
            <pc:docMk/>
            <pc:sldMk cId="465867007" sldId="272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9:23.988" v="223"/>
          <ac:spMkLst>
            <pc:docMk/>
            <pc:sldMk cId="465867007" sldId="272"/>
            <ac:spMk id="3" creationId="{D256CFCB-D1BB-4396-A355-06F7A4DE9AF9}"/>
          </ac:spMkLst>
        </pc:spChg>
      </pc:sldChg>
      <pc:sldChg chg="addSp delSp">
        <pc:chgData name="Ken Merrihew" userId="bcb7a1e886d99f07" providerId="LiveId" clId="{CBF58F6A-A1BB-4864-B038-5DD9F16CC6A4}" dt="2018-09-10T18:28:55.463" v="209"/>
        <pc:sldMkLst>
          <pc:docMk/>
          <pc:sldMk cId="62095503" sldId="273"/>
        </pc:sldMkLst>
        <pc:spChg chg="del">
          <ac:chgData name="Ken Merrihew" userId="bcb7a1e886d99f07" providerId="LiveId" clId="{CBF58F6A-A1BB-4864-B038-5DD9F16CC6A4}" dt="2018-09-10T18:28:54.979" v="208" actId="478"/>
          <ac:spMkLst>
            <pc:docMk/>
            <pc:sldMk cId="62095503" sldId="273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55.463" v="209"/>
          <ac:spMkLst>
            <pc:docMk/>
            <pc:sldMk cId="62095503" sldId="273"/>
            <ac:spMk id="4" creationId="{F06186AE-2612-420E-BE8C-E1BD0501F432}"/>
          </ac:spMkLst>
        </pc:spChg>
      </pc:sldChg>
      <pc:sldChg chg="addSp delSp">
        <pc:chgData name="Ken Merrihew" userId="bcb7a1e886d99f07" providerId="LiveId" clId="{CBF58F6A-A1BB-4864-B038-5DD9F16CC6A4}" dt="2018-09-10T18:28:51.043" v="207"/>
        <pc:sldMkLst>
          <pc:docMk/>
          <pc:sldMk cId="4196698500" sldId="274"/>
        </pc:sldMkLst>
        <pc:spChg chg="del">
          <ac:chgData name="Ken Merrihew" userId="bcb7a1e886d99f07" providerId="LiveId" clId="{CBF58F6A-A1BB-4864-B038-5DD9F16CC6A4}" dt="2018-09-10T18:28:50.558" v="206" actId="478"/>
          <ac:spMkLst>
            <pc:docMk/>
            <pc:sldMk cId="4196698500" sldId="274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51.043" v="207"/>
          <ac:spMkLst>
            <pc:docMk/>
            <pc:sldMk cId="4196698500" sldId="274"/>
            <ac:spMk id="3" creationId="{393DD1D5-8D65-40DE-9D0C-55BEDAF01E35}"/>
          </ac:spMkLst>
        </pc:spChg>
      </pc:sldChg>
      <pc:sldChg chg="addSp delSp del">
        <pc:chgData name="Ken Merrihew" userId="bcb7a1e886d99f07" providerId="LiveId" clId="{CBF58F6A-A1BB-4864-B038-5DD9F16CC6A4}" dt="2018-09-11T18:26:23.970" v="244" actId="2696"/>
        <pc:sldMkLst>
          <pc:docMk/>
          <pc:sldMk cId="3245754875" sldId="275"/>
        </pc:sldMkLst>
        <pc:spChg chg="del">
          <ac:chgData name="Ken Merrihew" userId="bcb7a1e886d99f07" providerId="LiveId" clId="{CBF58F6A-A1BB-4864-B038-5DD9F16CC6A4}" dt="2018-09-10T18:29:20.629" v="220" actId="478"/>
          <ac:spMkLst>
            <pc:docMk/>
            <pc:sldMk cId="3245754875" sldId="275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9:21.254" v="221"/>
          <ac:spMkLst>
            <pc:docMk/>
            <pc:sldMk cId="3245754875" sldId="275"/>
            <ac:spMk id="6" creationId="{A258E9BC-47FE-46FC-A4B2-B6A0A88239EE}"/>
          </ac:spMkLst>
        </pc:spChg>
      </pc:sldChg>
      <pc:sldChg chg="addSp delSp ord">
        <pc:chgData name="Ken Merrihew" userId="bcb7a1e886d99f07" providerId="LiveId" clId="{CBF58F6A-A1BB-4864-B038-5DD9F16CC6A4}" dt="2018-09-10T18:28:59.009" v="211"/>
        <pc:sldMkLst>
          <pc:docMk/>
          <pc:sldMk cId="260820405" sldId="276"/>
        </pc:sldMkLst>
        <pc:spChg chg="del">
          <ac:chgData name="Ken Merrihew" userId="bcb7a1e886d99f07" providerId="LiveId" clId="{CBF58F6A-A1BB-4864-B038-5DD9F16CC6A4}" dt="2018-09-10T18:28:58.588" v="210" actId="478"/>
          <ac:spMkLst>
            <pc:docMk/>
            <pc:sldMk cId="260820405" sldId="276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8:59.009" v="211"/>
          <ac:spMkLst>
            <pc:docMk/>
            <pc:sldMk cId="260820405" sldId="276"/>
            <ac:spMk id="3" creationId="{71DA07C8-1779-430E-A1CF-01467D04AD49}"/>
          </ac:spMkLst>
        </pc:spChg>
      </pc:sldChg>
      <pc:sldChg chg="addSp delSp modSp modAnim">
        <pc:chgData name="Ken Merrihew" userId="bcb7a1e886d99f07" providerId="LiveId" clId="{CBF58F6A-A1BB-4864-B038-5DD9F16CC6A4}" dt="2018-09-10T18:29:03.961" v="213"/>
        <pc:sldMkLst>
          <pc:docMk/>
          <pc:sldMk cId="2386118319" sldId="277"/>
        </pc:sldMkLst>
        <pc:spChg chg="del">
          <ac:chgData name="Ken Merrihew" userId="bcb7a1e886d99f07" providerId="LiveId" clId="{CBF58F6A-A1BB-4864-B038-5DD9F16CC6A4}" dt="2018-09-10T18:29:03.383" v="212" actId="478"/>
          <ac:spMkLst>
            <pc:docMk/>
            <pc:sldMk cId="2386118319" sldId="277"/>
            <ac:spMk id="2" creationId="{52F4A0A0-0155-43FB-8CC6-8CF6EB0ED8ED}"/>
          </ac:spMkLst>
        </pc:spChg>
        <pc:spChg chg="mod">
          <ac:chgData name="Ken Merrihew" userId="bcb7a1e886d99f07" providerId="LiveId" clId="{CBF58F6A-A1BB-4864-B038-5DD9F16CC6A4}" dt="2018-09-10T18:26:10.358" v="156" actId="20577"/>
          <ac:spMkLst>
            <pc:docMk/>
            <pc:sldMk cId="2386118319" sldId="277"/>
            <ac:spMk id="4" creationId="{71A8FC59-7EB8-417B-BA75-2DB39F05BD36}"/>
          </ac:spMkLst>
        </pc:spChg>
        <pc:spChg chg="mod">
          <ac:chgData name="Ken Merrihew" userId="bcb7a1e886d99f07" providerId="LiveId" clId="{CBF58F6A-A1BB-4864-B038-5DD9F16CC6A4}" dt="2018-09-10T18:26:13.139" v="161" actId="20577"/>
          <ac:spMkLst>
            <pc:docMk/>
            <pc:sldMk cId="2386118319" sldId="277"/>
            <ac:spMk id="5" creationId="{81FB9123-833B-47E5-8B4B-0134B0149C95}"/>
          </ac:spMkLst>
        </pc:spChg>
        <pc:spChg chg="mod">
          <ac:chgData name="Ken Merrihew" userId="bcb7a1e886d99f07" providerId="LiveId" clId="{CBF58F6A-A1BB-4864-B038-5DD9F16CC6A4}" dt="2018-09-10T18:26:21.902" v="175" actId="20577"/>
          <ac:spMkLst>
            <pc:docMk/>
            <pc:sldMk cId="2386118319" sldId="277"/>
            <ac:spMk id="6" creationId="{D07FC1E1-3419-4E93-881C-9BA2577482BC}"/>
          </ac:spMkLst>
        </pc:spChg>
        <pc:spChg chg="add">
          <ac:chgData name="Ken Merrihew" userId="bcb7a1e886d99f07" providerId="LiveId" clId="{CBF58F6A-A1BB-4864-B038-5DD9F16CC6A4}" dt="2018-09-10T18:29:03.961" v="213"/>
          <ac:spMkLst>
            <pc:docMk/>
            <pc:sldMk cId="2386118319" sldId="277"/>
            <ac:spMk id="7" creationId="{BBA39F93-6F79-4F55-8218-08E4F72A1E73}"/>
          </ac:spMkLst>
        </pc:spChg>
      </pc:sldChg>
      <pc:sldChg chg="addSp delSp modSp modAnim">
        <pc:chgData name="Ken Merrihew" userId="bcb7a1e886d99f07" providerId="LiveId" clId="{CBF58F6A-A1BB-4864-B038-5DD9F16CC6A4}" dt="2018-09-10T18:29:07.835" v="215"/>
        <pc:sldMkLst>
          <pc:docMk/>
          <pc:sldMk cId="1777022250" sldId="278"/>
        </pc:sldMkLst>
        <pc:spChg chg="del">
          <ac:chgData name="Ken Merrihew" userId="bcb7a1e886d99f07" providerId="LiveId" clId="{CBF58F6A-A1BB-4864-B038-5DD9F16CC6A4}" dt="2018-09-10T18:29:07.336" v="214" actId="478"/>
          <ac:spMkLst>
            <pc:docMk/>
            <pc:sldMk cId="1777022250" sldId="278"/>
            <ac:spMk id="2" creationId="{52F4A0A0-0155-43FB-8CC6-8CF6EB0ED8ED}"/>
          </ac:spMkLst>
        </pc:spChg>
        <pc:spChg chg="mod">
          <ac:chgData name="Ken Merrihew" userId="bcb7a1e886d99f07" providerId="LiveId" clId="{CBF58F6A-A1BB-4864-B038-5DD9F16CC6A4}" dt="2018-09-10T18:25:32.445" v="55" actId="20577"/>
          <ac:spMkLst>
            <pc:docMk/>
            <pc:sldMk cId="1777022250" sldId="278"/>
            <ac:spMk id="4" creationId="{71A8FC59-7EB8-417B-BA75-2DB39F05BD36}"/>
          </ac:spMkLst>
        </pc:spChg>
        <pc:spChg chg="mod">
          <ac:chgData name="Ken Merrihew" userId="bcb7a1e886d99f07" providerId="LiveId" clId="{CBF58F6A-A1BB-4864-B038-5DD9F16CC6A4}" dt="2018-09-10T18:25:45.270" v="100" actId="1035"/>
          <ac:spMkLst>
            <pc:docMk/>
            <pc:sldMk cId="1777022250" sldId="278"/>
            <ac:spMk id="5" creationId="{81FB9123-833B-47E5-8B4B-0134B0149C95}"/>
          </ac:spMkLst>
        </pc:spChg>
        <pc:spChg chg="mod">
          <ac:chgData name="Ken Merrihew" userId="bcb7a1e886d99f07" providerId="LiveId" clId="{CBF58F6A-A1BB-4864-B038-5DD9F16CC6A4}" dt="2018-09-10T18:26:01.313" v="151" actId="1036"/>
          <ac:spMkLst>
            <pc:docMk/>
            <pc:sldMk cId="1777022250" sldId="278"/>
            <ac:spMk id="6" creationId="{D07FC1E1-3419-4E93-881C-9BA2577482BC}"/>
          </ac:spMkLst>
        </pc:spChg>
        <pc:spChg chg="mod">
          <ac:chgData name="Ken Merrihew" userId="bcb7a1e886d99f07" providerId="LiveId" clId="{CBF58F6A-A1BB-4864-B038-5DD9F16CC6A4}" dt="2018-09-10T18:25:27.556" v="49" actId="20577"/>
          <ac:spMkLst>
            <pc:docMk/>
            <pc:sldMk cId="1777022250" sldId="278"/>
            <ac:spMk id="8" creationId="{D8814F8B-A201-4708-883C-B83E0FA997EF}"/>
          </ac:spMkLst>
        </pc:spChg>
        <pc:spChg chg="add">
          <ac:chgData name="Ken Merrihew" userId="bcb7a1e886d99f07" providerId="LiveId" clId="{CBF58F6A-A1BB-4864-B038-5DD9F16CC6A4}" dt="2018-09-10T18:29:07.835" v="215"/>
          <ac:spMkLst>
            <pc:docMk/>
            <pc:sldMk cId="1777022250" sldId="278"/>
            <ac:spMk id="9" creationId="{92D2EC0A-A6D9-48E5-96A5-8C5F1FE2DA47}"/>
          </ac:spMkLst>
        </pc:spChg>
      </pc:sldChg>
      <pc:sldChg chg="addSp delSp modSp modAnim">
        <pc:chgData name="Ken Merrihew" userId="bcb7a1e886d99f07" providerId="LiveId" clId="{CBF58F6A-A1BB-4864-B038-5DD9F16CC6A4}" dt="2018-09-10T18:29:12.069" v="217"/>
        <pc:sldMkLst>
          <pc:docMk/>
          <pc:sldMk cId="619066771" sldId="279"/>
        </pc:sldMkLst>
        <pc:spChg chg="del">
          <ac:chgData name="Ken Merrihew" userId="bcb7a1e886d99f07" providerId="LiveId" clId="{CBF58F6A-A1BB-4864-B038-5DD9F16CC6A4}" dt="2018-09-10T18:29:11.413" v="216" actId="478"/>
          <ac:spMkLst>
            <pc:docMk/>
            <pc:sldMk cId="619066771" sldId="279"/>
            <ac:spMk id="2" creationId="{52F4A0A0-0155-43FB-8CC6-8CF6EB0ED8ED}"/>
          </ac:spMkLst>
        </pc:spChg>
        <pc:spChg chg="mod">
          <ac:chgData name="Ken Merrihew" userId="bcb7a1e886d99f07" providerId="LiveId" clId="{CBF58F6A-A1BB-4864-B038-5DD9F16CC6A4}" dt="2018-09-10T18:25:16.871" v="34" actId="20577"/>
          <ac:spMkLst>
            <pc:docMk/>
            <pc:sldMk cId="619066771" sldId="279"/>
            <ac:spMk id="4" creationId="{71A8FC59-7EB8-417B-BA75-2DB39F05BD36}"/>
          </ac:spMkLst>
        </pc:spChg>
        <pc:spChg chg="mod">
          <ac:chgData name="Ken Merrihew" userId="bcb7a1e886d99f07" providerId="LiveId" clId="{CBF58F6A-A1BB-4864-B038-5DD9F16CC6A4}" dt="2018-09-10T18:25:19.667" v="39" actId="20577"/>
          <ac:spMkLst>
            <pc:docMk/>
            <pc:sldMk cId="619066771" sldId="279"/>
            <ac:spMk id="5" creationId="{81FB9123-833B-47E5-8B4B-0134B0149C95}"/>
          </ac:spMkLst>
        </pc:spChg>
        <pc:spChg chg="add">
          <ac:chgData name="Ken Merrihew" userId="bcb7a1e886d99f07" providerId="LiveId" clId="{CBF58F6A-A1BB-4864-B038-5DD9F16CC6A4}" dt="2018-09-10T18:29:12.069" v="217"/>
          <ac:spMkLst>
            <pc:docMk/>
            <pc:sldMk cId="619066771" sldId="279"/>
            <ac:spMk id="7" creationId="{8D0D57DE-2C7A-4DB3-9954-4C43C25EF05B}"/>
          </ac:spMkLst>
        </pc:spChg>
        <pc:spChg chg="mod">
          <ac:chgData name="Ken Merrihew" userId="bcb7a1e886d99f07" providerId="LiveId" clId="{CBF58F6A-A1BB-4864-B038-5DD9F16CC6A4}" dt="2018-09-10T18:25:13.731" v="29" actId="20577"/>
          <ac:spMkLst>
            <pc:docMk/>
            <pc:sldMk cId="619066771" sldId="279"/>
            <ac:spMk id="8" creationId="{FB102621-5E91-470C-A027-ED4C9914CDB0}"/>
          </ac:spMkLst>
        </pc:spChg>
      </pc:sldChg>
      <pc:sldChg chg="addSp delSp add">
        <pc:chgData name="Ken Merrihew" userId="bcb7a1e886d99f07" providerId="LiveId" clId="{CBF58F6A-A1BB-4864-B038-5DD9F16CC6A4}" dt="2018-09-10T18:29:17.911" v="219"/>
        <pc:sldMkLst>
          <pc:docMk/>
          <pc:sldMk cId="3120796448" sldId="280"/>
        </pc:sldMkLst>
        <pc:spChg chg="del">
          <ac:chgData name="Ken Merrihew" userId="bcb7a1e886d99f07" providerId="LiveId" clId="{CBF58F6A-A1BB-4864-B038-5DD9F16CC6A4}" dt="2018-09-10T18:29:17.333" v="218" actId="478"/>
          <ac:spMkLst>
            <pc:docMk/>
            <pc:sldMk cId="3120796448" sldId="280"/>
            <ac:spMk id="2" creationId="{52F4A0A0-0155-43FB-8CC6-8CF6EB0ED8ED}"/>
          </ac:spMkLst>
        </pc:spChg>
        <pc:spChg chg="add">
          <ac:chgData name="Ken Merrihew" userId="bcb7a1e886d99f07" providerId="LiveId" clId="{CBF58F6A-A1BB-4864-B038-5DD9F16CC6A4}" dt="2018-09-10T18:29:17.911" v="219"/>
          <ac:spMkLst>
            <pc:docMk/>
            <pc:sldMk cId="3120796448" sldId="280"/>
            <ac:spMk id="3" creationId="{708DF8ED-6B24-4842-B645-8ED2D37CE6B9}"/>
          </ac:spMkLst>
        </pc:spChg>
      </pc:sldChg>
      <pc:sldChg chg="delSp add delAnim">
        <pc:chgData name="Ken Merrihew" userId="bcb7a1e886d99f07" providerId="LiveId" clId="{CBF58F6A-A1BB-4864-B038-5DD9F16CC6A4}" dt="2018-09-12T20:38:32.036" v="522" actId="478"/>
        <pc:sldMkLst>
          <pc:docMk/>
          <pc:sldMk cId="595888898" sldId="281"/>
        </pc:sldMkLst>
        <pc:spChg chg="del">
          <ac:chgData name="Ken Merrihew" userId="bcb7a1e886d99f07" providerId="LiveId" clId="{CBF58F6A-A1BB-4864-B038-5DD9F16CC6A4}" dt="2018-09-12T16:31:03.214" v="289" actId="478"/>
          <ac:spMkLst>
            <pc:docMk/>
            <pc:sldMk cId="595888898" sldId="281"/>
            <ac:spMk id="3" creationId="{F624012A-3AA0-4F51-A3A1-B8F6522EA189}"/>
          </ac:spMkLst>
        </pc:spChg>
        <pc:spChg chg="del">
          <ac:chgData name="Ken Merrihew" userId="bcb7a1e886d99f07" providerId="LiveId" clId="{CBF58F6A-A1BB-4864-B038-5DD9F16CC6A4}" dt="2018-09-12T16:31:02.210" v="288" actId="478"/>
          <ac:spMkLst>
            <pc:docMk/>
            <pc:sldMk cId="595888898" sldId="281"/>
            <ac:spMk id="6" creationId="{22F29446-6658-4782-AC6C-FC3AD1B4B8B2}"/>
          </ac:spMkLst>
        </pc:spChg>
        <pc:spChg chg="del">
          <ac:chgData name="Ken Merrihew" userId="bcb7a1e886d99f07" providerId="LiveId" clId="{CBF58F6A-A1BB-4864-B038-5DD9F16CC6A4}" dt="2018-09-12T20:38:32.036" v="522" actId="478"/>
          <ac:spMkLst>
            <pc:docMk/>
            <pc:sldMk cId="595888898" sldId="281"/>
            <ac:spMk id="10" creationId="{608E2A2B-E587-4CC4-BDE0-8A64AE8625C0}"/>
          </ac:spMkLst>
        </pc:spChg>
        <pc:picChg chg="del">
          <ac:chgData name="Ken Merrihew" userId="bcb7a1e886d99f07" providerId="LiveId" clId="{CBF58F6A-A1BB-4864-B038-5DD9F16CC6A4}" dt="2018-09-12T16:31:01.218" v="287" actId="478"/>
          <ac:picMkLst>
            <pc:docMk/>
            <pc:sldMk cId="595888898" sldId="281"/>
            <ac:picMk id="9" creationId="{D29DA9CC-3994-485D-AFE3-9D1DD728B849}"/>
          </ac:picMkLst>
        </pc:picChg>
      </pc:sldChg>
      <pc:sldChg chg="addSp delSp modSp add addAnim delAnim modAnim">
        <pc:chgData name="Ken Merrihew" userId="bcb7a1e886d99f07" providerId="LiveId" clId="{CBF58F6A-A1BB-4864-B038-5DD9F16CC6A4}" dt="2018-09-12T16:34:38.970" v="397"/>
        <pc:sldMkLst>
          <pc:docMk/>
          <pc:sldMk cId="818308747" sldId="282"/>
        </pc:sldMkLst>
        <pc:spChg chg="add mod">
          <ac:chgData name="Ken Merrihew" userId="bcb7a1e886d99f07" providerId="LiveId" clId="{CBF58F6A-A1BB-4864-B038-5DD9F16CC6A4}" dt="2018-09-12T16:34:10.474" v="393" actId="14100"/>
          <ac:spMkLst>
            <pc:docMk/>
            <pc:sldMk cId="818308747" sldId="282"/>
            <ac:spMk id="2" creationId="{CBBEA7C3-AF19-453F-B01F-581D98081E45}"/>
          </ac:spMkLst>
        </pc:spChg>
        <pc:spChg chg="del">
          <ac:chgData name="Ken Merrihew" userId="bcb7a1e886d99f07" providerId="LiveId" clId="{CBF58F6A-A1BB-4864-B038-5DD9F16CC6A4}" dt="2018-09-12T16:31:24.001" v="294" actId="478"/>
          <ac:spMkLst>
            <pc:docMk/>
            <pc:sldMk cId="818308747" sldId="282"/>
            <ac:spMk id="3" creationId="{F624012A-3AA0-4F51-A3A1-B8F6522EA189}"/>
          </ac:spMkLst>
        </pc:spChg>
        <pc:spChg chg="add mod">
          <ac:chgData name="Ken Merrihew" userId="bcb7a1e886d99f07" providerId="LiveId" clId="{CBF58F6A-A1BB-4864-B038-5DD9F16CC6A4}" dt="2018-09-12T16:34:06.597" v="392" actId="1076"/>
          <ac:spMkLst>
            <pc:docMk/>
            <pc:sldMk cId="818308747" sldId="282"/>
            <ac:spMk id="4" creationId="{D9D5F353-435A-4F93-991A-C8B822445830}"/>
          </ac:spMkLst>
        </pc:spChg>
        <pc:spChg chg="add del">
          <ac:chgData name="Ken Merrihew" userId="bcb7a1e886d99f07" providerId="LiveId" clId="{CBF58F6A-A1BB-4864-B038-5DD9F16CC6A4}" dt="2018-09-12T16:31:33.457" v="297" actId="478"/>
          <ac:spMkLst>
            <pc:docMk/>
            <pc:sldMk cId="818308747" sldId="282"/>
            <ac:spMk id="6" creationId="{22F29446-6658-4782-AC6C-FC3AD1B4B8B2}"/>
          </ac:spMkLst>
        </pc:spChg>
        <pc:spChg chg="del">
          <ac:chgData name="Ken Merrihew" userId="bcb7a1e886d99f07" providerId="LiveId" clId="{CBF58F6A-A1BB-4864-B038-5DD9F16CC6A4}" dt="2018-09-12T16:31:43.986" v="337" actId="478"/>
          <ac:spMkLst>
            <pc:docMk/>
            <pc:sldMk cId="818308747" sldId="282"/>
            <ac:spMk id="10" creationId="{608E2A2B-E587-4CC4-BDE0-8A64AE8625C0}"/>
          </ac:spMkLst>
        </pc:spChg>
        <pc:picChg chg="mod ord">
          <ac:chgData name="Ken Merrihew" userId="bcb7a1e886d99f07" providerId="LiveId" clId="{CBF58F6A-A1BB-4864-B038-5DD9F16CC6A4}" dt="2018-09-12T16:31:47.493" v="338" actId="1076"/>
          <ac:picMkLst>
            <pc:docMk/>
            <pc:sldMk cId="818308747" sldId="282"/>
            <ac:picMk id="9" creationId="{D29DA9CC-3994-485D-AFE3-9D1DD728B849}"/>
          </ac:picMkLst>
        </pc:picChg>
      </pc:sldChg>
      <pc:sldChg chg="addSp modSp add modAnim">
        <pc:chgData name="Ken Merrihew" userId="bcb7a1e886d99f07" providerId="LiveId" clId="{CBF58F6A-A1BB-4864-B038-5DD9F16CC6A4}" dt="2018-09-12T18:45:22.335" v="485"/>
        <pc:sldMkLst>
          <pc:docMk/>
          <pc:sldMk cId="931624901" sldId="283"/>
        </pc:sldMkLst>
        <pc:spChg chg="add mod">
          <ac:chgData name="Ken Merrihew" userId="bcb7a1e886d99f07" providerId="LiveId" clId="{CBF58F6A-A1BB-4864-B038-5DD9F16CC6A4}" dt="2018-09-12T18:45:17.243" v="484" actId="1035"/>
          <ac:spMkLst>
            <pc:docMk/>
            <pc:sldMk cId="931624901" sldId="283"/>
            <ac:spMk id="2" creationId="{604CB636-3B34-4481-B7B4-0B9D457514E4}"/>
          </ac:spMkLst>
        </pc:spChg>
        <pc:spChg chg="mod">
          <ac:chgData name="Ken Merrihew" userId="bcb7a1e886d99f07" providerId="LiveId" clId="{CBF58F6A-A1BB-4864-B038-5DD9F16CC6A4}" dt="2018-09-12T18:41:23.348" v="406" actId="207"/>
          <ac:spMkLst>
            <pc:docMk/>
            <pc:sldMk cId="931624901" sldId="283"/>
            <ac:spMk id="3" creationId="{F624012A-3AA0-4F51-A3A1-B8F6522EA189}"/>
          </ac:spMkLst>
        </pc:spChg>
      </pc:sldChg>
      <pc:sldChg chg="add del">
        <pc:chgData name="Ken Merrihew" userId="bcb7a1e886d99f07" providerId="LiveId" clId="{CBF58F6A-A1BB-4864-B038-5DD9F16CC6A4}" dt="2018-09-12T16:31:12.573" v="291"/>
        <pc:sldMkLst>
          <pc:docMk/>
          <pc:sldMk cId="1641654430" sldId="283"/>
        </pc:sldMkLst>
      </pc:sldChg>
      <pc:sldChg chg="add">
        <pc:chgData name="Ken Merrihew" userId="bcb7a1e886d99f07" providerId="LiveId" clId="{CBF58F6A-A1BB-4864-B038-5DD9F16CC6A4}" dt="2018-09-12T18:41:05.595" v="398"/>
        <pc:sldMkLst>
          <pc:docMk/>
          <pc:sldMk cId="931329068" sldId="284"/>
        </pc:sldMkLst>
      </pc:sldChg>
      <pc:sldChg chg="modSp add">
        <pc:chgData name="Ken Merrihew" userId="bcb7a1e886d99f07" providerId="LiveId" clId="{CBF58F6A-A1BB-4864-B038-5DD9F16CC6A4}" dt="2018-09-12T19:17:33.591" v="493" actId="207"/>
        <pc:sldMkLst>
          <pc:docMk/>
          <pc:sldMk cId="2108807818" sldId="285"/>
        </pc:sldMkLst>
        <pc:spChg chg="mod">
          <ac:chgData name="Ken Merrihew" userId="bcb7a1e886d99f07" providerId="LiveId" clId="{CBF58F6A-A1BB-4864-B038-5DD9F16CC6A4}" dt="2018-09-12T19:17:33.591" v="493" actId="207"/>
          <ac:spMkLst>
            <pc:docMk/>
            <pc:sldMk cId="2108807818" sldId="285"/>
            <ac:spMk id="3" creationId="{F624012A-3AA0-4F51-A3A1-B8F6522EA189}"/>
          </ac:spMkLst>
        </pc:spChg>
      </pc:sldChg>
      <pc:sldChg chg="add">
        <pc:chgData name="Ken Merrihew" userId="bcb7a1e886d99f07" providerId="LiveId" clId="{CBF58F6A-A1BB-4864-B038-5DD9F16CC6A4}" dt="2018-09-12T19:17:16.849" v="486"/>
        <pc:sldMkLst>
          <pc:docMk/>
          <pc:sldMk cId="1547792485" sldId="286"/>
        </pc:sldMkLst>
      </pc:sldChg>
      <pc:sldChg chg="addSp delSp modSp add modAnim">
        <pc:chgData name="Ken Merrihew" userId="bcb7a1e886d99f07" providerId="LiveId" clId="{CBF58F6A-A1BB-4864-B038-5DD9F16CC6A4}" dt="2018-09-12T21:15:15.932" v="1009"/>
        <pc:sldMkLst>
          <pc:docMk/>
          <pc:sldMk cId="1123518181" sldId="287"/>
        </pc:sldMkLst>
        <pc:spChg chg="mod">
          <ac:chgData name="Ken Merrihew" userId="bcb7a1e886d99f07" providerId="LiveId" clId="{CBF58F6A-A1BB-4864-B038-5DD9F16CC6A4}" dt="2018-09-12T20:35:03.600" v="503" actId="403"/>
          <ac:spMkLst>
            <pc:docMk/>
            <pc:sldMk cId="1123518181" sldId="287"/>
            <ac:spMk id="3" creationId="{F624012A-3AA0-4F51-A3A1-B8F6522EA189}"/>
          </ac:spMkLst>
        </pc:spChg>
        <pc:spChg chg="mod ord">
          <ac:chgData name="Ken Merrihew" userId="bcb7a1e886d99f07" providerId="LiveId" clId="{CBF58F6A-A1BB-4864-B038-5DD9F16CC6A4}" dt="2018-09-12T21:08:52.082" v="940" actId="166"/>
          <ac:spMkLst>
            <pc:docMk/>
            <pc:sldMk cId="1123518181" sldId="287"/>
            <ac:spMk id="6" creationId="{22F29446-6658-4782-AC6C-FC3AD1B4B8B2}"/>
          </ac:spMkLst>
        </pc:spChg>
        <pc:spChg chg="add del mod">
          <ac:chgData name="Ken Merrihew" userId="bcb7a1e886d99f07" providerId="LiveId" clId="{CBF58F6A-A1BB-4864-B038-5DD9F16CC6A4}" dt="2018-09-12T21:00:34.182" v="774" actId="478"/>
          <ac:spMkLst>
            <pc:docMk/>
            <pc:sldMk cId="1123518181" sldId="287"/>
            <ac:spMk id="7" creationId="{589545B2-F28F-4FCA-B5DD-BC09D5E40DEC}"/>
          </ac:spMkLst>
        </pc:spChg>
        <pc:spChg chg="add del mod">
          <ac:chgData name="Ken Merrihew" userId="bcb7a1e886d99f07" providerId="LiveId" clId="{CBF58F6A-A1BB-4864-B038-5DD9F16CC6A4}" dt="2018-09-12T21:00:33.202" v="773" actId="478"/>
          <ac:spMkLst>
            <pc:docMk/>
            <pc:sldMk cId="1123518181" sldId="287"/>
            <ac:spMk id="10" creationId="{3A643760-5D0D-48EC-85E3-2E088BCCEFFE}"/>
          </ac:spMkLst>
        </pc:spChg>
        <pc:spChg chg="add mod">
          <ac:chgData name="Ken Merrihew" userId="bcb7a1e886d99f07" providerId="LiveId" clId="{CBF58F6A-A1BB-4864-B038-5DD9F16CC6A4}" dt="2018-09-12T21:08:19.869" v="851" actId="14100"/>
          <ac:spMkLst>
            <pc:docMk/>
            <pc:sldMk cId="1123518181" sldId="287"/>
            <ac:spMk id="13" creationId="{24ED6FD8-ADA1-46A6-8E0A-ED713D4DB554}"/>
          </ac:spMkLst>
        </pc:spChg>
        <pc:spChg chg="add mod">
          <ac:chgData name="Ken Merrihew" userId="bcb7a1e886d99f07" providerId="LiveId" clId="{CBF58F6A-A1BB-4864-B038-5DD9F16CC6A4}" dt="2018-09-12T21:09:51.528" v="987" actId="5793"/>
          <ac:spMkLst>
            <pc:docMk/>
            <pc:sldMk cId="1123518181" sldId="287"/>
            <ac:spMk id="14" creationId="{787C24C8-2DEE-4503-BC14-C417E3CD8E8A}"/>
          </ac:spMkLst>
        </pc:spChg>
        <pc:spChg chg="add mod">
          <ac:chgData name="Ken Merrihew" userId="bcb7a1e886d99f07" providerId="LiveId" clId="{CBF58F6A-A1BB-4864-B038-5DD9F16CC6A4}" dt="2018-09-12T21:13:15.236" v="997" actId="1076"/>
          <ac:spMkLst>
            <pc:docMk/>
            <pc:sldMk cId="1123518181" sldId="287"/>
            <ac:spMk id="15" creationId="{FB4D4885-D491-49C5-95DB-62EAF2C87D00}"/>
          </ac:spMkLst>
        </pc:spChg>
        <pc:picChg chg="add del mod">
          <ac:chgData name="Ken Merrihew" userId="bcb7a1e886d99f07" providerId="LiveId" clId="{CBF58F6A-A1BB-4864-B038-5DD9F16CC6A4}" dt="2018-09-12T21:06:21.730" v="794" actId="478"/>
          <ac:picMkLst>
            <pc:docMk/>
            <pc:sldMk cId="1123518181" sldId="287"/>
            <ac:picMk id="4" creationId="{2066F69F-7C8A-4FFA-8043-6222D1A6443D}"/>
          </ac:picMkLst>
        </pc:picChg>
        <pc:picChg chg="add del mod">
          <ac:chgData name="Ken Merrihew" userId="bcb7a1e886d99f07" providerId="LiveId" clId="{CBF58F6A-A1BB-4864-B038-5DD9F16CC6A4}" dt="2018-09-12T21:06:22.536" v="795" actId="478"/>
          <ac:picMkLst>
            <pc:docMk/>
            <pc:sldMk cId="1123518181" sldId="287"/>
            <ac:picMk id="9" creationId="{861FDC68-43B3-4452-A216-418E6C4FFE4C}"/>
          </ac:picMkLst>
        </pc:picChg>
        <pc:picChg chg="add del mod">
          <ac:chgData name="Ken Merrihew" userId="bcb7a1e886d99f07" providerId="LiveId" clId="{CBF58F6A-A1BB-4864-B038-5DD9F16CC6A4}" dt="2018-09-12T21:07:18.002" v="807" actId="478"/>
          <ac:picMkLst>
            <pc:docMk/>
            <pc:sldMk cId="1123518181" sldId="287"/>
            <ac:picMk id="1026" creationId="{6D496D12-EA50-4360-A5AE-10F2B405F3C7}"/>
          </ac:picMkLst>
        </pc:picChg>
        <pc:picChg chg="add mod">
          <ac:chgData name="Ken Merrihew" userId="bcb7a1e886d99f07" providerId="LiveId" clId="{CBF58F6A-A1BB-4864-B038-5DD9F16CC6A4}" dt="2018-09-12T21:08:15.166" v="850" actId="1076"/>
          <ac:picMkLst>
            <pc:docMk/>
            <pc:sldMk cId="1123518181" sldId="287"/>
            <ac:picMk id="1028" creationId="{C06CA2BA-55A2-40F7-999D-36AE699DBA7E}"/>
          </ac:picMkLst>
        </pc:picChg>
      </pc:sldChg>
      <pc:sldChg chg="delSp add">
        <pc:chgData name="Ken Merrihew" userId="bcb7a1e886d99f07" providerId="LiveId" clId="{CBF58F6A-A1BB-4864-B038-5DD9F16CC6A4}" dt="2018-09-12T20:51:58.752" v="770" actId="478"/>
        <pc:sldMkLst>
          <pc:docMk/>
          <pc:sldMk cId="1522189111" sldId="288"/>
        </pc:sldMkLst>
        <pc:spChg chg="del">
          <ac:chgData name="Ken Merrihew" userId="bcb7a1e886d99f07" providerId="LiveId" clId="{CBF58F6A-A1BB-4864-B038-5DD9F16CC6A4}" dt="2018-09-12T20:51:58.752" v="770" actId="478"/>
          <ac:spMkLst>
            <pc:docMk/>
            <pc:sldMk cId="1522189111" sldId="288"/>
            <ac:spMk id="10" creationId="{608E2A2B-E587-4CC4-BDE0-8A64AE8625C0}"/>
          </ac:spMkLst>
        </pc:spChg>
      </pc:sldChg>
      <pc:sldChg chg="addSp delSp modSp add delAnim modAnim">
        <pc:chgData name="Ken Merrihew" userId="bcb7a1e886d99f07" providerId="LiveId" clId="{CBF58F6A-A1BB-4864-B038-5DD9F16CC6A4}" dt="2018-09-12T20:43:39.020" v="663"/>
        <pc:sldMkLst>
          <pc:docMk/>
          <pc:sldMk cId="705779448" sldId="289"/>
        </pc:sldMkLst>
        <pc:spChg chg="mod">
          <ac:chgData name="Ken Merrihew" userId="bcb7a1e886d99f07" providerId="LiveId" clId="{CBF58F6A-A1BB-4864-B038-5DD9F16CC6A4}" dt="2018-09-12T20:39:46.764" v="530" actId="207"/>
          <ac:spMkLst>
            <pc:docMk/>
            <pc:sldMk cId="705779448" sldId="289"/>
            <ac:spMk id="3" creationId="{F624012A-3AA0-4F51-A3A1-B8F6522EA189}"/>
          </ac:spMkLst>
        </pc:spChg>
        <pc:spChg chg="del">
          <ac:chgData name="Ken Merrihew" userId="bcb7a1e886d99f07" providerId="LiveId" clId="{CBF58F6A-A1BB-4864-B038-5DD9F16CC6A4}" dt="2018-09-12T20:40:42.598" v="577" actId="478"/>
          <ac:spMkLst>
            <pc:docMk/>
            <pc:sldMk cId="705779448" sldId="289"/>
            <ac:spMk id="6" creationId="{22F29446-6658-4782-AC6C-FC3AD1B4B8B2}"/>
          </ac:spMkLst>
        </pc:spChg>
        <pc:spChg chg="add mod">
          <ac:chgData name="Ken Merrihew" userId="bcb7a1e886d99f07" providerId="LiveId" clId="{CBF58F6A-A1BB-4864-B038-5DD9F16CC6A4}" dt="2018-09-12T20:43:31.920" v="662" actId="179"/>
          <ac:spMkLst>
            <pc:docMk/>
            <pc:sldMk cId="705779448" sldId="289"/>
            <ac:spMk id="7" creationId="{B08B5B64-E3CF-46D7-9DD4-0D86BAD05FC3}"/>
          </ac:spMkLst>
        </pc:spChg>
      </pc:sldChg>
      <pc:sldChg chg="add">
        <pc:chgData name="Ken Merrihew" userId="bcb7a1e886d99f07" providerId="LiveId" clId="{CBF58F6A-A1BB-4864-B038-5DD9F16CC6A4}" dt="2018-09-12T20:39:16.857" v="523"/>
        <pc:sldMkLst>
          <pc:docMk/>
          <pc:sldMk cId="641353827" sldId="290"/>
        </pc:sldMkLst>
      </pc:sldChg>
      <pc:sldChg chg="delSp modSp add delAnim">
        <pc:chgData name="Ken Merrihew" userId="bcb7a1e886d99f07" providerId="LiveId" clId="{CBF58F6A-A1BB-4864-B038-5DD9F16CC6A4}" dt="2018-09-12T20:44:35.945" v="672" actId="207"/>
        <pc:sldMkLst>
          <pc:docMk/>
          <pc:sldMk cId="3820900268" sldId="291"/>
        </pc:sldMkLst>
        <pc:spChg chg="mod">
          <ac:chgData name="Ken Merrihew" userId="bcb7a1e886d99f07" providerId="LiveId" clId="{CBF58F6A-A1BB-4864-B038-5DD9F16CC6A4}" dt="2018-09-12T20:44:35.945" v="672" actId="207"/>
          <ac:spMkLst>
            <pc:docMk/>
            <pc:sldMk cId="3820900268" sldId="291"/>
            <ac:spMk id="3" creationId="{F624012A-3AA0-4F51-A3A1-B8F6522EA189}"/>
          </ac:spMkLst>
        </pc:spChg>
        <pc:spChg chg="del">
          <ac:chgData name="Ken Merrihew" userId="bcb7a1e886d99f07" providerId="LiveId" clId="{CBF58F6A-A1BB-4864-B038-5DD9F16CC6A4}" dt="2018-09-12T20:44:22.697" v="665" actId="478"/>
          <ac:spMkLst>
            <pc:docMk/>
            <pc:sldMk cId="3820900268" sldId="291"/>
            <ac:spMk id="7" creationId="{B08B5B64-E3CF-46D7-9DD4-0D86BAD05FC3}"/>
          </ac:spMkLst>
        </pc:spChg>
      </pc:sldChg>
      <pc:sldChg chg="add">
        <pc:chgData name="Ken Merrihew" userId="bcb7a1e886d99f07" providerId="LiveId" clId="{CBF58F6A-A1BB-4864-B038-5DD9F16CC6A4}" dt="2018-09-12T20:44:20.098" v="664"/>
        <pc:sldMkLst>
          <pc:docMk/>
          <pc:sldMk cId="2120937231" sldId="292"/>
        </pc:sldMkLst>
      </pc:sldChg>
      <pc:sldChg chg="addSp modSp add modAnim">
        <pc:chgData name="Ken Merrihew" userId="bcb7a1e886d99f07" providerId="LiveId" clId="{CBF58F6A-A1BB-4864-B038-5DD9F16CC6A4}" dt="2018-09-12T20:46:36.459" v="759"/>
        <pc:sldMkLst>
          <pc:docMk/>
          <pc:sldMk cId="1699720640" sldId="293"/>
        </pc:sldMkLst>
        <pc:spChg chg="mod">
          <ac:chgData name="Ken Merrihew" userId="bcb7a1e886d99f07" providerId="LiveId" clId="{CBF58F6A-A1BB-4864-B038-5DD9F16CC6A4}" dt="2018-09-12T20:45:43.838" v="677" actId="207"/>
          <ac:spMkLst>
            <pc:docMk/>
            <pc:sldMk cId="1699720640" sldId="293"/>
            <ac:spMk id="3" creationId="{F624012A-3AA0-4F51-A3A1-B8F6522EA189}"/>
          </ac:spMkLst>
        </pc:spChg>
        <pc:spChg chg="add mod">
          <ac:chgData name="Ken Merrihew" userId="bcb7a1e886d99f07" providerId="LiveId" clId="{CBF58F6A-A1BB-4864-B038-5DD9F16CC6A4}" dt="2018-09-12T20:46:15.632" v="756" actId="207"/>
          <ac:spMkLst>
            <pc:docMk/>
            <pc:sldMk cId="1699720640" sldId="293"/>
            <ac:spMk id="4" creationId="{0ABDA211-AC58-43B9-949C-D9211C247CEC}"/>
          </ac:spMkLst>
        </pc:spChg>
      </pc:sldChg>
      <pc:sldChg chg="add">
        <pc:chgData name="Ken Merrihew" userId="bcb7a1e886d99f07" providerId="LiveId" clId="{CBF58F6A-A1BB-4864-B038-5DD9F16CC6A4}" dt="2018-09-12T20:45:14.479" v="673"/>
        <pc:sldMkLst>
          <pc:docMk/>
          <pc:sldMk cId="2816792966" sldId="294"/>
        </pc:sldMkLst>
      </pc:sldChg>
      <pc:sldChg chg="modSp add">
        <pc:chgData name="Ken Merrihew" userId="bcb7a1e886d99f07" providerId="LiveId" clId="{CBF58F6A-A1BB-4864-B038-5DD9F16CC6A4}" dt="2018-09-12T20:48:35.023" v="767" actId="207"/>
        <pc:sldMkLst>
          <pc:docMk/>
          <pc:sldMk cId="3803334664" sldId="295"/>
        </pc:sldMkLst>
        <pc:spChg chg="mod">
          <ac:chgData name="Ken Merrihew" userId="bcb7a1e886d99f07" providerId="LiveId" clId="{CBF58F6A-A1BB-4864-B038-5DD9F16CC6A4}" dt="2018-09-12T20:48:35.023" v="767" actId="207"/>
          <ac:spMkLst>
            <pc:docMk/>
            <pc:sldMk cId="3803334664" sldId="295"/>
            <ac:spMk id="3" creationId="{F624012A-3AA0-4F51-A3A1-B8F6522EA189}"/>
          </ac:spMkLst>
        </pc:spChg>
      </pc:sldChg>
      <pc:sldChg chg="add">
        <pc:chgData name="Ken Merrihew" userId="bcb7a1e886d99f07" providerId="LiveId" clId="{CBF58F6A-A1BB-4864-B038-5DD9F16CC6A4}" dt="2018-09-12T20:48:09.900" v="760"/>
        <pc:sldMkLst>
          <pc:docMk/>
          <pc:sldMk cId="3815849021" sldId="296"/>
        </pc:sldMkLst>
      </pc:sldChg>
      <pc:sldChg chg="add del">
        <pc:chgData name="Ken Merrihew" userId="bcb7a1e886d99f07" providerId="LiveId" clId="{CBF58F6A-A1BB-4864-B038-5DD9F16CC6A4}" dt="2018-09-12T20:49:49.483" v="769"/>
        <pc:sldMkLst>
          <pc:docMk/>
          <pc:sldMk cId="2590526137" sldId="297"/>
        </pc:sldMkLst>
      </pc:sldChg>
      <pc:sldChg chg="addSp modSp add">
        <pc:chgData name="Ken Merrihew" userId="bcb7a1e886d99f07" providerId="LiveId" clId="{CBF58F6A-A1BB-4864-B038-5DD9F16CC6A4}" dt="2018-09-12T21:30:28.507" v="1014"/>
        <pc:sldMkLst>
          <pc:docMk/>
          <pc:sldMk cId="3872350278" sldId="297"/>
        </pc:sldMkLst>
        <pc:picChg chg="add mod">
          <ac:chgData name="Ken Merrihew" userId="bcb7a1e886d99f07" providerId="LiveId" clId="{CBF58F6A-A1BB-4864-B038-5DD9F16CC6A4}" dt="2018-09-12T21:30:28.507" v="1014"/>
          <ac:picMkLst>
            <pc:docMk/>
            <pc:sldMk cId="3872350278" sldId="297"/>
            <ac:picMk id="2" creationId="{08A5226B-E109-422D-9600-F101D062B9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iredaledogz.deviantart.com/art/brat-is-such-a-brat-20149315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7C654-B9DE-4690-8864-DF3EC19C3DF9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pleasant to see dreams come true,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fools refuse to turn from evil to attain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DA211-AC58-43B9-949C-D9211C247CEC}"/>
              </a:ext>
            </a:extLst>
          </p:cNvPr>
          <p:cNvSpPr txBox="1"/>
          <p:nvPr/>
        </p:nvSpPr>
        <p:spPr>
          <a:xfrm>
            <a:off x="466920" y="1807231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pleasant to see plans develop. That is why fools refuse to give them up even when they are wrong.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7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8167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 cum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canibus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concumbunt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pulicibus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surgent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6CA2BA-55A2-40F7-999D-36AE699D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7" b="95143" l="9717" r="89879">
                        <a14:foregroundMark x1="44939" y1="86143" x2="46154" y2="93286"/>
                        <a14:foregroundMark x1="46154" y1="93286" x2="45142" y2="95143"/>
                        <a14:foregroundMark x1="69433" y1="94571" x2="73887" y2="94571"/>
                        <a14:foregroundMark x1="44737" y1="6857" x2="55466" y2="6857"/>
                        <a14:foregroundMark x1="55466" y1="6857" x2="60121" y2="7714"/>
                        <a14:backgroundMark x1="35020" y1="59571" x2="35020" y2="59571"/>
                        <a14:backgroundMark x1="68016" y1="43571" x2="68016" y2="4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34" y="1558925"/>
            <a:ext cx="3535199" cy="50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4ED6FD8-ADA1-46A6-8E0A-ED713D4DB554}"/>
              </a:ext>
            </a:extLst>
          </p:cNvPr>
          <p:cNvSpPr/>
          <p:nvPr/>
        </p:nvSpPr>
        <p:spPr>
          <a:xfrm>
            <a:off x="4868695" y="1060315"/>
            <a:ext cx="2329774" cy="1629383"/>
          </a:xfrm>
          <a:prstGeom prst="wedgeEllipseCallout">
            <a:avLst>
              <a:gd name="adj1" fmla="val -85447"/>
              <a:gd name="adj2" fmla="val 25949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C24C8-2DEE-4503-BC14-C417E3CD8E8A}"/>
              </a:ext>
            </a:extLst>
          </p:cNvPr>
          <p:cNvSpPr txBox="1"/>
          <p:nvPr/>
        </p:nvSpPr>
        <p:spPr>
          <a:xfrm>
            <a:off x="4970835" y="1273536"/>
            <a:ext cx="222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He that lieth down with dogs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29446-6658-4782-AC6C-FC3AD1B4B8B2}"/>
              </a:ext>
            </a:extLst>
          </p:cNvPr>
          <p:cNvSpPr txBox="1"/>
          <p:nvPr/>
        </p:nvSpPr>
        <p:spPr>
          <a:xfrm>
            <a:off x="438642" y="5592171"/>
            <a:ext cx="316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Franklin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D4885-D491-49C5-95DB-62EAF2C87D00}"/>
              </a:ext>
            </a:extLst>
          </p:cNvPr>
          <p:cNvSpPr txBox="1"/>
          <p:nvPr/>
        </p:nvSpPr>
        <p:spPr>
          <a:xfrm>
            <a:off x="4868695" y="1350463"/>
            <a:ext cx="2227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… shall rise up with fleas</a:t>
            </a:r>
          </a:p>
        </p:txBody>
      </p:sp>
    </p:spTree>
    <p:extLst>
      <p:ext uri="{BB962C8B-B14F-4D97-AF65-F5344CB8AC3E}">
        <p14:creationId xmlns:p14="http://schemas.microsoft.com/office/powerpoint/2010/main" val="11235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build="allAtOnce"/>
      <p:bldP spid="14" grpId="1" build="allAtOnce"/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5221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9DA9CC-3994-485D-AFE3-9D1DD728B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8056" y="1605561"/>
            <a:ext cx="5725019" cy="429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BBEA7C3-AF19-453F-B01F-581D98081E45}"/>
              </a:ext>
            </a:extLst>
          </p:cNvPr>
          <p:cNvSpPr/>
          <p:nvPr/>
        </p:nvSpPr>
        <p:spPr>
          <a:xfrm>
            <a:off x="4868695" y="1060315"/>
            <a:ext cx="2329774" cy="1629383"/>
          </a:xfrm>
          <a:prstGeom prst="wedgeEllipseCallout">
            <a:avLst>
              <a:gd name="adj1" fmla="val -79882"/>
              <a:gd name="adj2" fmla="val 60709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5F353-435A-4F93-991A-C8B822445830}"/>
              </a:ext>
            </a:extLst>
          </p:cNvPr>
          <p:cNvSpPr txBox="1"/>
          <p:nvPr/>
        </p:nvSpPr>
        <p:spPr>
          <a:xfrm>
            <a:off x="4970834" y="1182508"/>
            <a:ext cx="222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 Bible says, “Spoil the child.”</a:t>
            </a:r>
          </a:p>
        </p:txBody>
      </p:sp>
    </p:spTree>
    <p:extLst>
      <p:ext uri="{BB962C8B-B14F-4D97-AF65-F5344CB8AC3E}">
        <p14:creationId xmlns:p14="http://schemas.microsoft.com/office/powerpoint/2010/main" val="8183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8AE40-6AEE-4FB4-ADA0-3139136F15D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6189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E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Ryrie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 milk without some manure. Some disturbance is the price of growth and accomplishment.”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3334902" y="2459699"/>
            <a:ext cx="81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07E03-C161-4525-A5D6-A9CECF807902}"/>
              </a:ext>
            </a:extLst>
          </p:cNvPr>
          <p:cNvSpPr txBox="1"/>
          <p:nvPr/>
        </p:nvSpPr>
        <p:spPr>
          <a:xfrm>
            <a:off x="3825053" y="2743484"/>
            <a:ext cx="81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CE929-A357-4306-BBE8-F8F90499C65E}"/>
              </a:ext>
            </a:extLst>
          </p:cNvPr>
          <p:cNvSpPr txBox="1"/>
          <p:nvPr/>
        </p:nvSpPr>
        <p:spPr>
          <a:xfrm>
            <a:off x="4411193" y="3064509"/>
            <a:ext cx="81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49C6F-E062-4019-9D95-FE91F6AF89C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4584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6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6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4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D0416D-5D6F-4750-AEEB-54CEF884789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6862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backslider in heart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faithless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BCDE6-80AE-46F9-BE4A-7BF6E5D1223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4523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1A7E77-5B88-4E87-9B5F-E6FB7957D3D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2264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man pretends to be rich, yet has nothing; another pretends to be poor, yet has great wealth.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13E2-6B4F-4F9B-AE75-5849E3FFF4A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fears the Lord 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BCDE6-80AE-46F9-BE4A-7BF6E5D1223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8033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1A7E77-5B88-4E87-9B5F-E6FB7957D3D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8158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E1C122-181C-4067-8D70-0E6646EB39D7}"/>
              </a:ext>
            </a:extLst>
          </p:cNvPr>
          <p:cNvGrpSpPr/>
          <p:nvPr/>
        </p:nvGrpSpPr>
        <p:grpSpPr>
          <a:xfrm>
            <a:off x="5081638" y="1829468"/>
            <a:ext cx="1914529" cy="3993384"/>
            <a:chOff x="5081638" y="1829468"/>
            <a:chExt cx="1914529" cy="39933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8CD65B-7262-48EB-BC30-FF5D88F679E4}"/>
                </a:ext>
              </a:extLst>
            </p:cNvPr>
            <p:cNvGrpSpPr/>
            <p:nvPr/>
          </p:nvGrpSpPr>
          <p:grpSpPr>
            <a:xfrm>
              <a:off x="5081638" y="1829468"/>
              <a:ext cx="1914529" cy="3993384"/>
              <a:chOff x="5150495" y="1854868"/>
              <a:chExt cx="1914529" cy="399338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91890BC-CC93-4C7C-A707-04FA5912A485}"/>
                  </a:ext>
                </a:extLst>
              </p:cNvPr>
              <p:cNvGrpSpPr/>
              <p:nvPr/>
            </p:nvGrpSpPr>
            <p:grpSpPr>
              <a:xfrm flipH="1">
                <a:off x="5417230" y="4467918"/>
                <a:ext cx="1647794" cy="1380334"/>
                <a:chOff x="-2553838" y="3070116"/>
                <a:chExt cx="2706702" cy="198431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B7244C7-C9B0-49AB-BB7C-BD9996260DB8}"/>
                    </a:ext>
                  </a:extLst>
                </p:cNvPr>
                <p:cNvSpPr/>
                <p:nvPr/>
              </p:nvSpPr>
              <p:spPr>
                <a:xfrm>
                  <a:off x="-474390" y="4702006"/>
                  <a:ext cx="627254" cy="344077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C5B7BC-03E9-4E4E-B499-2E775156A7E8}"/>
                    </a:ext>
                  </a:extLst>
                </p:cNvPr>
                <p:cNvSpPr/>
                <p:nvPr/>
              </p:nvSpPr>
              <p:spPr>
                <a:xfrm>
                  <a:off x="-2063692" y="3070116"/>
                  <a:ext cx="1753299" cy="1812278"/>
                </a:xfrm>
                <a:custGeom>
                  <a:avLst/>
                  <a:gdLst>
                    <a:gd name="connsiteX0" fmla="*/ 0 w 1803633"/>
                    <a:gd name="connsiteY0" fmla="*/ 1814405 h 1814405"/>
                    <a:gd name="connsiteX1" fmla="*/ 310393 w 1803633"/>
                    <a:gd name="connsiteY1" fmla="*/ 480555 h 1814405"/>
                    <a:gd name="connsiteX2" fmla="*/ 956345 w 1803633"/>
                    <a:gd name="connsiteY2" fmla="*/ 2383 h 1814405"/>
                    <a:gd name="connsiteX3" fmla="*/ 1543575 w 1803633"/>
                    <a:gd name="connsiteY3" fmla="*/ 363109 h 1814405"/>
                    <a:gd name="connsiteX4" fmla="*/ 1803633 w 1803633"/>
                    <a:gd name="connsiteY4" fmla="*/ 1688570 h 1814405"/>
                    <a:gd name="connsiteX0" fmla="*/ 0 w 1803633"/>
                    <a:gd name="connsiteY0" fmla="*/ 1812278 h 1812278"/>
                    <a:gd name="connsiteX1" fmla="*/ 343949 w 1803633"/>
                    <a:gd name="connsiteY1" fmla="*/ 394538 h 1812278"/>
                    <a:gd name="connsiteX2" fmla="*/ 956345 w 1803633"/>
                    <a:gd name="connsiteY2" fmla="*/ 256 h 1812278"/>
                    <a:gd name="connsiteX3" fmla="*/ 1543575 w 1803633"/>
                    <a:gd name="connsiteY3" fmla="*/ 360982 h 1812278"/>
                    <a:gd name="connsiteX4" fmla="*/ 1803633 w 1803633"/>
                    <a:gd name="connsiteY4" fmla="*/ 1686443 h 1812278"/>
                    <a:gd name="connsiteX0" fmla="*/ 0 w 1753299"/>
                    <a:gd name="connsiteY0" fmla="*/ 1812278 h 1812278"/>
                    <a:gd name="connsiteX1" fmla="*/ 293615 w 1753299"/>
                    <a:gd name="connsiteY1" fmla="*/ 394538 h 1812278"/>
                    <a:gd name="connsiteX2" fmla="*/ 906011 w 1753299"/>
                    <a:gd name="connsiteY2" fmla="*/ 256 h 1812278"/>
                    <a:gd name="connsiteX3" fmla="*/ 1493241 w 1753299"/>
                    <a:gd name="connsiteY3" fmla="*/ 360982 h 1812278"/>
                    <a:gd name="connsiteX4" fmla="*/ 1753299 w 1753299"/>
                    <a:gd name="connsiteY4" fmla="*/ 1686443 h 181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3299" h="1812278">
                      <a:moveTo>
                        <a:pt x="0" y="1812278"/>
                      </a:moveTo>
                      <a:cubicBezTo>
                        <a:pt x="75501" y="1296355"/>
                        <a:pt x="142613" y="696542"/>
                        <a:pt x="293615" y="394538"/>
                      </a:cubicBezTo>
                      <a:cubicBezTo>
                        <a:pt x="444617" y="92534"/>
                        <a:pt x="706073" y="5849"/>
                        <a:pt x="906011" y="256"/>
                      </a:cubicBezTo>
                      <a:cubicBezTo>
                        <a:pt x="1105949" y="-5337"/>
                        <a:pt x="1352026" y="79951"/>
                        <a:pt x="1493241" y="360982"/>
                      </a:cubicBezTo>
                      <a:cubicBezTo>
                        <a:pt x="1634456" y="642013"/>
                        <a:pt x="1693877" y="1164228"/>
                        <a:pt x="1753299" y="1686443"/>
                      </a:cubicBezTo>
                    </a:path>
                  </a:pathLst>
                </a:custGeom>
                <a:noFill/>
                <a:ln w="15240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CC55273-1899-4670-9346-89FF17D023BE}"/>
                    </a:ext>
                  </a:extLst>
                </p:cNvPr>
                <p:cNvSpPr/>
                <p:nvPr/>
              </p:nvSpPr>
              <p:spPr>
                <a:xfrm>
                  <a:off x="-2553838" y="4710355"/>
                  <a:ext cx="627254" cy="344077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402F77C-2C7F-4806-B7E6-D1D54A9C4073}"/>
                  </a:ext>
                </a:extLst>
              </p:cNvPr>
              <p:cNvGrpSpPr/>
              <p:nvPr/>
            </p:nvGrpSpPr>
            <p:grpSpPr>
              <a:xfrm flipH="1">
                <a:off x="5150495" y="2851406"/>
                <a:ext cx="1851719" cy="1474277"/>
                <a:chOff x="-2057346" y="813390"/>
                <a:chExt cx="2464637" cy="2119365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E8F2468D-0BE6-42E4-9681-E41AD1464054}"/>
                    </a:ext>
                  </a:extLst>
                </p:cNvPr>
                <p:cNvSpPr/>
                <p:nvPr/>
              </p:nvSpPr>
              <p:spPr>
                <a:xfrm>
                  <a:off x="-1979078" y="813390"/>
                  <a:ext cx="2163529" cy="1914893"/>
                </a:xfrm>
                <a:custGeom>
                  <a:avLst/>
                  <a:gdLst>
                    <a:gd name="connsiteX0" fmla="*/ 449 w 2240310"/>
                    <a:gd name="connsiteY0" fmla="*/ 0 h 1301381"/>
                    <a:gd name="connsiteX1" fmla="*/ 176618 w 2240310"/>
                    <a:gd name="connsiteY1" fmla="*/ 872455 h 1301381"/>
                    <a:gd name="connsiteX2" fmla="*/ 1082629 w 2240310"/>
                    <a:gd name="connsiteY2" fmla="*/ 1300294 h 1301381"/>
                    <a:gd name="connsiteX3" fmla="*/ 1971862 w 2240310"/>
                    <a:gd name="connsiteY3" fmla="*/ 964734 h 1301381"/>
                    <a:gd name="connsiteX4" fmla="*/ 2240310 w 2240310"/>
                    <a:gd name="connsiteY4" fmla="*/ 92279 h 1301381"/>
                    <a:gd name="connsiteX0" fmla="*/ 32 w 2360594"/>
                    <a:gd name="connsiteY0" fmla="*/ 1929027 h 1979996"/>
                    <a:gd name="connsiteX1" fmla="*/ 296902 w 2360594"/>
                    <a:gd name="connsiteY1" fmla="*/ 780177 h 1979996"/>
                    <a:gd name="connsiteX2" fmla="*/ 1202913 w 2360594"/>
                    <a:gd name="connsiteY2" fmla="*/ 1208016 h 1979996"/>
                    <a:gd name="connsiteX3" fmla="*/ 2092146 w 2360594"/>
                    <a:gd name="connsiteY3" fmla="*/ 872456 h 1979996"/>
                    <a:gd name="connsiteX4" fmla="*/ 2360594 w 2360594"/>
                    <a:gd name="connsiteY4" fmla="*/ 1 h 1979996"/>
                    <a:gd name="connsiteX0" fmla="*/ 44 w 2360606"/>
                    <a:gd name="connsiteY0" fmla="*/ 1929026 h 2031487"/>
                    <a:gd name="connsiteX1" fmla="*/ 270092 w 2360606"/>
                    <a:gd name="connsiteY1" fmla="*/ 1583431 h 2031487"/>
                    <a:gd name="connsiteX2" fmla="*/ 1202925 w 2360606"/>
                    <a:gd name="connsiteY2" fmla="*/ 1208015 h 2031487"/>
                    <a:gd name="connsiteX3" fmla="*/ 2092158 w 2360606"/>
                    <a:gd name="connsiteY3" fmla="*/ 872455 h 2031487"/>
                    <a:gd name="connsiteX4" fmla="*/ 2360606 w 2360606"/>
                    <a:gd name="connsiteY4" fmla="*/ 0 h 2031487"/>
                    <a:gd name="connsiteX0" fmla="*/ 763362 w 2091262"/>
                    <a:gd name="connsiteY0" fmla="*/ 2482087 h 2546787"/>
                    <a:gd name="connsiteX1" fmla="*/ 748 w 2091262"/>
                    <a:gd name="connsiteY1" fmla="*/ 1583431 h 2546787"/>
                    <a:gd name="connsiteX2" fmla="*/ 933581 w 2091262"/>
                    <a:gd name="connsiteY2" fmla="*/ 1208015 h 2546787"/>
                    <a:gd name="connsiteX3" fmla="*/ 1822814 w 2091262"/>
                    <a:gd name="connsiteY3" fmla="*/ 872455 h 2546787"/>
                    <a:gd name="connsiteX4" fmla="*/ 2091262 w 2091262"/>
                    <a:gd name="connsiteY4" fmla="*/ 0 h 2546787"/>
                    <a:gd name="connsiteX0" fmla="*/ 796610 w 2090982"/>
                    <a:gd name="connsiteY0" fmla="*/ 2547928 h 2609904"/>
                    <a:gd name="connsiteX1" fmla="*/ 468 w 2090982"/>
                    <a:gd name="connsiteY1" fmla="*/ 1583431 h 2609904"/>
                    <a:gd name="connsiteX2" fmla="*/ 933301 w 2090982"/>
                    <a:gd name="connsiteY2" fmla="*/ 1208015 h 2609904"/>
                    <a:gd name="connsiteX3" fmla="*/ 1822534 w 2090982"/>
                    <a:gd name="connsiteY3" fmla="*/ 872455 h 2609904"/>
                    <a:gd name="connsiteX4" fmla="*/ 2090982 w 2090982"/>
                    <a:gd name="connsiteY4" fmla="*/ 0 h 2609904"/>
                    <a:gd name="connsiteX0" fmla="*/ 796610 w 2701192"/>
                    <a:gd name="connsiteY0" fmla="*/ 1678791 h 1740767"/>
                    <a:gd name="connsiteX1" fmla="*/ 468 w 2701192"/>
                    <a:gd name="connsiteY1" fmla="*/ 714294 h 1740767"/>
                    <a:gd name="connsiteX2" fmla="*/ 933301 w 2701192"/>
                    <a:gd name="connsiteY2" fmla="*/ 338878 h 1740767"/>
                    <a:gd name="connsiteX3" fmla="*/ 1822534 w 2701192"/>
                    <a:gd name="connsiteY3" fmla="*/ 3318 h 1740767"/>
                    <a:gd name="connsiteX4" fmla="*/ 2701192 w 2701192"/>
                    <a:gd name="connsiteY4" fmla="*/ 65800 h 1740767"/>
                    <a:gd name="connsiteX0" fmla="*/ 796610 w 2701192"/>
                    <a:gd name="connsiteY0" fmla="*/ 1612991 h 1674967"/>
                    <a:gd name="connsiteX1" fmla="*/ 468 w 2701192"/>
                    <a:gd name="connsiteY1" fmla="*/ 648494 h 1674967"/>
                    <a:gd name="connsiteX2" fmla="*/ 933301 w 2701192"/>
                    <a:gd name="connsiteY2" fmla="*/ 273078 h 1674967"/>
                    <a:gd name="connsiteX3" fmla="*/ 1829240 w 2701192"/>
                    <a:gd name="connsiteY3" fmla="*/ 167961 h 1674967"/>
                    <a:gd name="connsiteX4" fmla="*/ 2701192 w 2701192"/>
                    <a:gd name="connsiteY4" fmla="*/ 0 h 1674967"/>
                    <a:gd name="connsiteX0" fmla="*/ 796610 w 2781658"/>
                    <a:gd name="connsiteY0" fmla="*/ 1445469 h 1507445"/>
                    <a:gd name="connsiteX1" fmla="*/ 468 w 2781658"/>
                    <a:gd name="connsiteY1" fmla="*/ 480972 h 1507445"/>
                    <a:gd name="connsiteX2" fmla="*/ 933301 w 2781658"/>
                    <a:gd name="connsiteY2" fmla="*/ 105556 h 1507445"/>
                    <a:gd name="connsiteX3" fmla="*/ 1829240 w 2781658"/>
                    <a:gd name="connsiteY3" fmla="*/ 439 h 1507445"/>
                    <a:gd name="connsiteX4" fmla="*/ 2781658 w 2781658"/>
                    <a:gd name="connsiteY4" fmla="*/ 16832 h 1507445"/>
                    <a:gd name="connsiteX0" fmla="*/ 796610 w 2781658"/>
                    <a:gd name="connsiteY0" fmla="*/ 1428636 h 1490612"/>
                    <a:gd name="connsiteX1" fmla="*/ 468 w 2781658"/>
                    <a:gd name="connsiteY1" fmla="*/ 464139 h 1490612"/>
                    <a:gd name="connsiteX2" fmla="*/ 933301 w 2781658"/>
                    <a:gd name="connsiteY2" fmla="*/ 88723 h 1490612"/>
                    <a:gd name="connsiteX3" fmla="*/ 1802418 w 2781658"/>
                    <a:gd name="connsiteY3" fmla="*/ 69200 h 1490612"/>
                    <a:gd name="connsiteX4" fmla="*/ 2781658 w 2781658"/>
                    <a:gd name="connsiteY4" fmla="*/ -1 h 1490612"/>
                    <a:gd name="connsiteX0" fmla="*/ 796610 w 2781658"/>
                    <a:gd name="connsiteY0" fmla="*/ 1428637 h 1490613"/>
                    <a:gd name="connsiteX1" fmla="*/ 468 w 2781658"/>
                    <a:gd name="connsiteY1" fmla="*/ 464140 h 1490613"/>
                    <a:gd name="connsiteX2" fmla="*/ 933301 w 2781658"/>
                    <a:gd name="connsiteY2" fmla="*/ 88724 h 1490613"/>
                    <a:gd name="connsiteX3" fmla="*/ 1795712 w 2781658"/>
                    <a:gd name="connsiteY3" fmla="*/ 121874 h 1490613"/>
                    <a:gd name="connsiteX4" fmla="*/ 2781658 w 2781658"/>
                    <a:gd name="connsiteY4" fmla="*/ 0 h 1490613"/>
                    <a:gd name="connsiteX0" fmla="*/ 878804 w 2781259"/>
                    <a:gd name="connsiteY0" fmla="*/ 1508202 h 1567178"/>
                    <a:gd name="connsiteX1" fmla="*/ 69 w 2781259"/>
                    <a:gd name="connsiteY1" fmla="*/ 464140 h 1567178"/>
                    <a:gd name="connsiteX2" fmla="*/ 932902 w 2781259"/>
                    <a:gd name="connsiteY2" fmla="*/ 88724 h 1567178"/>
                    <a:gd name="connsiteX3" fmla="*/ 1795313 w 2781259"/>
                    <a:gd name="connsiteY3" fmla="*/ 121874 h 1567178"/>
                    <a:gd name="connsiteX4" fmla="*/ 2781259 w 2781259"/>
                    <a:gd name="connsiteY4" fmla="*/ 0 h 1567178"/>
                    <a:gd name="connsiteX0" fmla="*/ 878823 w 2781278"/>
                    <a:gd name="connsiteY0" fmla="*/ 1508202 h 1514026"/>
                    <a:gd name="connsiteX1" fmla="*/ 88 w 2781278"/>
                    <a:gd name="connsiteY1" fmla="*/ 464140 h 1514026"/>
                    <a:gd name="connsiteX2" fmla="*/ 932921 w 2781278"/>
                    <a:gd name="connsiteY2" fmla="*/ 88724 h 1514026"/>
                    <a:gd name="connsiteX3" fmla="*/ 1795332 w 2781278"/>
                    <a:gd name="connsiteY3" fmla="*/ 121874 h 1514026"/>
                    <a:gd name="connsiteX4" fmla="*/ 2781278 w 2781278"/>
                    <a:gd name="connsiteY4" fmla="*/ 0 h 1514026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795317 w 2781263"/>
                    <a:gd name="connsiteY3" fmla="*/ 121874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795317 w 2781263"/>
                    <a:gd name="connsiteY3" fmla="*/ 121874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810319 w 2781263"/>
                    <a:gd name="connsiteY3" fmla="*/ 158701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810319 w 2781263"/>
                    <a:gd name="connsiteY3" fmla="*/ 158701 h 1538385"/>
                    <a:gd name="connsiteX4" fmla="*/ 2781263 w 2781263"/>
                    <a:gd name="connsiteY4" fmla="*/ 0 h 1538385"/>
                    <a:gd name="connsiteX0" fmla="*/ 268822 w 2824473"/>
                    <a:gd name="connsiteY0" fmla="*/ 1812595 h 1817198"/>
                    <a:gd name="connsiteX1" fmla="*/ 43283 w 2824473"/>
                    <a:gd name="connsiteY1" fmla="*/ 464140 h 1817198"/>
                    <a:gd name="connsiteX2" fmla="*/ 976116 w 2824473"/>
                    <a:gd name="connsiteY2" fmla="*/ 88724 h 1817198"/>
                    <a:gd name="connsiteX3" fmla="*/ 1853529 w 2824473"/>
                    <a:gd name="connsiteY3" fmla="*/ 158701 h 1817198"/>
                    <a:gd name="connsiteX4" fmla="*/ 2824473 w 2824473"/>
                    <a:gd name="connsiteY4" fmla="*/ 0 h 1817198"/>
                    <a:gd name="connsiteX0" fmla="*/ 268822 w 2649040"/>
                    <a:gd name="connsiteY0" fmla="*/ 1737911 h 1742513"/>
                    <a:gd name="connsiteX1" fmla="*/ 43283 w 2649040"/>
                    <a:gd name="connsiteY1" fmla="*/ 389456 h 1742513"/>
                    <a:gd name="connsiteX2" fmla="*/ 976116 w 2649040"/>
                    <a:gd name="connsiteY2" fmla="*/ 14040 h 1742513"/>
                    <a:gd name="connsiteX3" fmla="*/ 1853529 w 2649040"/>
                    <a:gd name="connsiteY3" fmla="*/ 84017 h 1742513"/>
                    <a:gd name="connsiteX4" fmla="*/ 2649040 w 2649040"/>
                    <a:gd name="connsiteY4" fmla="*/ 840413 h 1742513"/>
                    <a:gd name="connsiteX0" fmla="*/ 268822 w 2649040"/>
                    <a:gd name="connsiteY0" fmla="*/ 1726269 h 1730871"/>
                    <a:gd name="connsiteX1" fmla="*/ 43283 w 2649040"/>
                    <a:gd name="connsiteY1" fmla="*/ 377814 h 1730871"/>
                    <a:gd name="connsiteX2" fmla="*/ 976116 w 2649040"/>
                    <a:gd name="connsiteY2" fmla="*/ 2398 h 1730871"/>
                    <a:gd name="connsiteX3" fmla="*/ 1831600 w 2649040"/>
                    <a:gd name="connsiteY3" fmla="*/ 212330 h 1730871"/>
                    <a:gd name="connsiteX4" fmla="*/ 2649040 w 2649040"/>
                    <a:gd name="connsiteY4" fmla="*/ 828771 h 1730871"/>
                    <a:gd name="connsiteX0" fmla="*/ 268822 w 2649040"/>
                    <a:gd name="connsiteY0" fmla="*/ 1727552 h 1732154"/>
                    <a:gd name="connsiteX1" fmla="*/ 43283 w 2649040"/>
                    <a:gd name="connsiteY1" fmla="*/ 379097 h 1732154"/>
                    <a:gd name="connsiteX2" fmla="*/ 976116 w 2649040"/>
                    <a:gd name="connsiteY2" fmla="*/ 3681 h 1732154"/>
                    <a:gd name="connsiteX3" fmla="*/ 1831600 w 2649040"/>
                    <a:gd name="connsiteY3" fmla="*/ 213613 h 1732154"/>
                    <a:gd name="connsiteX4" fmla="*/ 2649040 w 2649040"/>
                    <a:gd name="connsiteY4" fmla="*/ 830054 h 1732154"/>
                    <a:gd name="connsiteX0" fmla="*/ 268822 w 2649040"/>
                    <a:gd name="connsiteY0" fmla="*/ 1727553 h 1732155"/>
                    <a:gd name="connsiteX1" fmla="*/ 43283 w 2649040"/>
                    <a:gd name="connsiteY1" fmla="*/ 379098 h 1732155"/>
                    <a:gd name="connsiteX2" fmla="*/ 976116 w 2649040"/>
                    <a:gd name="connsiteY2" fmla="*/ 3682 h 1732155"/>
                    <a:gd name="connsiteX3" fmla="*/ 1831600 w 2649040"/>
                    <a:gd name="connsiteY3" fmla="*/ 213614 h 1732155"/>
                    <a:gd name="connsiteX4" fmla="*/ 2649040 w 2649040"/>
                    <a:gd name="connsiteY4" fmla="*/ 830055 h 1732155"/>
                    <a:gd name="connsiteX0" fmla="*/ 268822 w 2649040"/>
                    <a:gd name="connsiteY0" fmla="*/ 1730209 h 1734811"/>
                    <a:gd name="connsiteX1" fmla="*/ 43283 w 2649040"/>
                    <a:gd name="connsiteY1" fmla="*/ 381754 h 1734811"/>
                    <a:gd name="connsiteX2" fmla="*/ 976116 w 2649040"/>
                    <a:gd name="connsiteY2" fmla="*/ 6338 h 1734811"/>
                    <a:gd name="connsiteX3" fmla="*/ 1743883 w 2649040"/>
                    <a:gd name="connsiteY3" fmla="*/ 603841 h 1734811"/>
                    <a:gd name="connsiteX4" fmla="*/ 2649040 w 2649040"/>
                    <a:gd name="connsiteY4" fmla="*/ 832711 h 1734811"/>
                    <a:gd name="connsiteX0" fmla="*/ 279730 w 2659948"/>
                    <a:gd name="connsiteY0" fmla="*/ 1730209 h 1734811"/>
                    <a:gd name="connsiteX1" fmla="*/ 54191 w 2659948"/>
                    <a:gd name="connsiteY1" fmla="*/ 381754 h 1734811"/>
                    <a:gd name="connsiteX2" fmla="*/ 1140527 w 2659948"/>
                    <a:gd name="connsiteY2" fmla="*/ 6338 h 1734811"/>
                    <a:gd name="connsiteX3" fmla="*/ 1754791 w 2659948"/>
                    <a:gd name="connsiteY3" fmla="*/ 603841 h 1734811"/>
                    <a:gd name="connsiteX4" fmla="*/ 2659948 w 2659948"/>
                    <a:gd name="connsiteY4" fmla="*/ 832711 h 1734811"/>
                    <a:gd name="connsiteX0" fmla="*/ 279730 w 2287153"/>
                    <a:gd name="connsiteY0" fmla="*/ 1730209 h 1734811"/>
                    <a:gd name="connsiteX1" fmla="*/ 54191 w 2287153"/>
                    <a:gd name="connsiteY1" fmla="*/ 381754 h 1734811"/>
                    <a:gd name="connsiteX2" fmla="*/ 1140527 w 2287153"/>
                    <a:gd name="connsiteY2" fmla="*/ 6338 h 1734811"/>
                    <a:gd name="connsiteX3" fmla="*/ 1754791 w 2287153"/>
                    <a:gd name="connsiteY3" fmla="*/ 603841 h 1734811"/>
                    <a:gd name="connsiteX4" fmla="*/ 2287153 w 2287153"/>
                    <a:gd name="connsiteY4" fmla="*/ 1187983 h 1734811"/>
                    <a:gd name="connsiteX0" fmla="*/ 279730 w 2287153"/>
                    <a:gd name="connsiteY0" fmla="*/ 1737750 h 1742352"/>
                    <a:gd name="connsiteX1" fmla="*/ 54191 w 2287153"/>
                    <a:gd name="connsiteY1" fmla="*/ 389295 h 1742352"/>
                    <a:gd name="connsiteX2" fmla="*/ 1140527 w 2287153"/>
                    <a:gd name="connsiteY2" fmla="*/ 13879 h 1742352"/>
                    <a:gd name="connsiteX3" fmla="*/ 1689004 w 2287153"/>
                    <a:gd name="connsiteY3" fmla="*/ 762104 h 1742352"/>
                    <a:gd name="connsiteX4" fmla="*/ 2287153 w 2287153"/>
                    <a:gd name="connsiteY4" fmla="*/ 1195524 h 1742352"/>
                    <a:gd name="connsiteX0" fmla="*/ 279730 w 2287153"/>
                    <a:gd name="connsiteY0" fmla="*/ 1737750 h 1742352"/>
                    <a:gd name="connsiteX1" fmla="*/ 54191 w 2287153"/>
                    <a:gd name="connsiteY1" fmla="*/ 389295 h 1742352"/>
                    <a:gd name="connsiteX2" fmla="*/ 1140527 w 2287153"/>
                    <a:gd name="connsiteY2" fmla="*/ 13879 h 1742352"/>
                    <a:gd name="connsiteX3" fmla="*/ 1689004 w 2287153"/>
                    <a:gd name="connsiteY3" fmla="*/ 762104 h 1742352"/>
                    <a:gd name="connsiteX4" fmla="*/ 2287153 w 2287153"/>
                    <a:gd name="connsiteY4" fmla="*/ 1195524 h 1742352"/>
                    <a:gd name="connsiteX0" fmla="*/ 150205 w 2157628"/>
                    <a:gd name="connsiteY0" fmla="*/ 1727220 h 1732476"/>
                    <a:gd name="connsiteX1" fmla="*/ 111063 w 2157628"/>
                    <a:gd name="connsiteY1" fmla="*/ 529487 h 1732476"/>
                    <a:gd name="connsiteX2" fmla="*/ 1011002 w 2157628"/>
                    <a:gd name="connsiteY2" fmla="*/ 3349 h 1732476"/>
                    <a:gd name="connsiteX3" fmla="*/ 1559479 w 2157628"/>
                    <a:gd name="connsiteY3" fmla="*/ 751574 h 1732476"/>
                    <a:gd name="connsiteX4" fmla="*/ 2157628 w 2157628"/>
                    <a:gd name="connsiteY4" fmla="*/ 1184994 h 1732476"/>
                    <a:gd name="connsiteX0" fmla="*/ 150205 w 2157628"/>
                    <a:gd name="connsiteY0" fmla="*/ 1727220 h 1732475"/>
                    <a:gd name="connsiteX1" fmla="*/ 111063 w 2157628"/>
                    <a:gd name="connsiteY1" fmla="*/ 529487 h 1732475"/>
                    <a:gd name="connsiteX2" fmla="*/ 1011002 w 2157628"/>
                    <a:gd name="connsiteY2" fmla="*/ 3349 h 1732475"/>
                    <a:gd name="connsiteX3" fmla="*/ 1559479 w 2157628"/>
                    <a:gd name="connsiteY3" fmla="*/ 751574 h 1732475"/>
                    <a:gd name="connsiteX4" fmla="*/ 2157628 w 2157628"/>
                    <a:gd name="connsiteY4" fmla="*/ 1184994 h 1732475"/>
                    <a:gd name="connsiteX0" fmla="*/ 150205 w 2157628"/>
                    <a:gd name="connsiteY0" fmla="*/ 1727220 h 1732475"/>
                    <a:gd name="connsiteX1" fmla="*/ 111063 w 2157628"/>
                    <a:gd name="connsiteY1" fmla="*/ 529487 h 1732475"/>
                    <a:gd name="connsiteX2" fmla="*/ 1011002 w 2157628"/>
                    <a:gd name="connsiteY2" fmla="*/ 3349 h 1732475"/>
                    <a:gd name="connsiteX3" fmla="*/ 1559479 w 2157628"/>
                    <a:gd name="connsiteY3" fmla="*/ 751574 h 1732475"/>
                    <a:gd name="connsiteX4" fmla="*/ 2157628 w 2157628"/>
                    <a:gd name="connsiteY4" fmla="*/ 1184994 h 1732475"/>
                    <a:gd name="connsiteX0" fmla="*/ 150205 w 2157628"/>
                    <a:gd name="connsiteY0" fmla="*/ 1729819 h 1735074"/>
                    <a:gd name="connsiteX1" fmla="*/ 111063 w 2157628"/>
                    <a:gd name="connsiteY1" fmla="*/ 532086 h 1735074"/>
                    <a:gd name="connsiteX2" fmla="*/ 1011002 w 2157628"/>
                    <a:gd name="connsiteY2" fmla="*/ 5948 h 1735074"/>
                    <a:gd name="connsiteX3" fmla="*/ 1460798 w 2157628"/>
                    <a:gd name="connsiteY3" fmla="*/ 840300 h 1735074"/>
                    <a:gd name="connsiteX4" fmla="*/ 2157628 w 2157628"/>
                    <a:gd name="connsiteY4" fmla="*/ 1187593 h 1735074"/>
                    <a:gd name="connsiteX0" fmla="*/ 150206 w 2157628"/>
                    <a:gd name="connsiteY0" fmla="*/ 1740813 h 1746023"/>
                    <a:gd name="connsiteX1" fmla="*/ 111063 w 2157628"/>
                    <a:gd name="connsiteY1" fmla="*/ 532117 h 1746023"/>
                    <a:gd name="connsiteX2" fmla="*/ 1011002 w 2157628"/>
                    <a:gd name="connsiteY2" fmla="*/ 5979 h 1746023"/>
                    <a:gd name="connsiteX3" fmla="*/ 1460798 w 2157628"/>
                    <a:gd name="connsiteY3" fmla="*/ 840331 h 1746023"/>
                    <a:gd name="connsiteX4" fmla="*/ 2157628 w 2157628"/>
                    <a:gd name="connsiteY4" fmla="*/ 1187624 h 1746023"/>
                    <a:gd name="connsiteX0" fmla="*/ 128730 w 2136152"/>
                    <a:gd name="connsiteY0" fmla="*/ 1740814 h 1740814"/>
                    <a:gd name="connsiteX1" fmla="*/ 89587 w 2136152"/>
                    <a:gd name="connsiteY1" fmla="*/ 532118 h 1740814"/>
                    <a:gd name="connsiteX2" fmla="*/ 989526 w 2136152"/>
                    <a:gd name="connsiteY2" fmla="*/ 5980 h 1740814"/>
                    <a:gd name="connsiteX3" fmla="*/ 1439322 w 2136152"/>
                    <a:gd name="connsiteY3" fmla="*/ 840332 h 1740814"/>
                    <a:gd name="connsiteX4" fmla="*/ 2136152 w 2136152"/>
                    <a:gd name="connsiteY4" fmla="*/ 1187625 h 1740814"/>
                    <a:gd name="connsiteX0" fmla="*/ 130880 w 2138302"/>
                    <a:gd name="connsiteY0" fmla="*/ 1740814 h 1740814"/>
                    <a:gd name="connsiteX1" fmla="*/ 91737 w 2138302"/>
                    <a:gd name="connsiteY1" fmla="*/ 532118 h 1740814"/>
                    <a:gd name="connsiteX2" fmla="*/ 991676 w 2138302"/>
                    <a:gd name="connsiteY2" fmla="*/ 5980 h 1740814"/>
                    <a:gd name="connsiteX3" fmla="*/ 1441472 w 2138302"/>
                    <a:gd name="connsiteY3" fmla="*/ 840332 h 1740814"/>
                    <a:gd name="connsiteX4" fmla="*/ 2138302 w 2138302"/>
                    <a:gd name="connsiteY4" fmla="*/ 1187625 h 1740814"/>
                    <a:gd name="connsiteX0" fmla="*/ 130880 w 2138302"/>
                    <a:gd name="connsiteY0" fmla="*/ 1740814 h 1740814"/>
                    <a:gd name="connsiteX1" fmla="*/ 91737 w 2138302"/>
                    <a:gd name="connsiteY1" fmla="*/ 532118 h 1740814"/>
                    <a:gd name="connsiteX2" fmla="*/ 991676 w 2138302"/>
                    <a:gd name="connsiteY2" fmla="*/ 5980 h 1740814"/>
                    <a:gd name="connsiteX3" fmla="*/ 1441472 w 2138302"/>
                    <a:gd name="connsiteY3" fmla="*/ 840332 h 1740814"/>
                    <a:gd name="connsiteX4" fmla="*/ 2138302 w 2138302"/>
                    <a:gd name="connsiteY4" fmla="*/ 1187625 h 1740814"/>
                    <a:gd name="connsiteX0" fmla="*/ 130880 w 2153016"/>
                    <a:gd name="connsiteY0" fmla="*/ 1740814 h 1740814"/>
                    <a:gd name="connsiteX1" fmla="*/ 91737 w 2153016"/>
                    <a:gd name="connsiteY1" fmla="*/ 532118 h 1740814"/>
                    <a:gd name="connsiteX2" fmla="*/ 991676 w 2153016"/>
                    <a:gd name="connsiteY2" fmla="*/ 5980 h 1740814"/>
                    <a:gd name="connsiteX3" fmla="*/ 1441472 w 2153016"/>
                    <a:gd name="connsiteY3" fmla="*/ 840332 h 1740814"/>
                    <a:gd name="connsiteX4" fmla="*/ 2153016 w 2153016"/>
                    <a:gd name="connsiteY4" fmla="*/ 1284629 h 1740814"/>
                    <a:gd name="connsiteX0" fmla="*/ 130880 w 2153016"/>
                    <a:gd name="connsiteY0" fmla="*/ 1740814 h 1740814"/>
                    <a:gd name="connsiteX1" fmla="*/ 91737 w 2153016"/>
                    <a:gd name="connsiteY1" fmla="*/ 532118 h 1740814"/>
                    <a:gd name="connsiteX2" fmla="*/ 991676 w 2153016"/>
                    <a:gd name="connsiteY2" fmla="*/ 5980 h 1740814"/>
                    <a:gd name="connsiteX3" fmla="*/ 1441472 w 2153016"/>
                    <a:gd name="connsiteY3" fmla="*/ 840332 h 1740814"/>
                    <a:gd name="connsiteX4" fmla="*/ 2153016 w 2153016"/>
                    <a:gd name="connsiteY4" fmla="*/ 1284629 h 1740814"/>
                    <a:gd name="connsiteX0" fmla="*/ 130880 w 2163526"/>
                    <a:gd name="connsiteY0" fmla="*/ 1740814 h 1740814"/>
                    <a:gd name="connsiteX1" fmla="*/ 91737 w 2163526"/>
                    <a:gd name="connsiteY1" fmla="*/ 532118 h 1740814"/>
                    <a:gd name="connsiteX2" fmla="*/ 991676 w 2163526"/>
                    <a:gd name="connsiteY2" fmla="*/ 5980 h 1740814"/>
                    <a:gd name="connsiteX3" fmla="*/ 1441472 w 2163526"/>
                    <a:gd name="connsiteY3" fmla="*/ 840332 h 1740814"/>
                    <a:gd name="connsiteX4" fmla="*/ 2163526 w 2163526"/>
                    <a:gd name="connsiteY4" fmla="*/ 1342419 h 1740814"/>
                    <a:gd name="connsiteX0" fmla="*/ 130880 w 2163526"/>
                    <a:gd name="connsiteY0" fmla="*/ 1740814 h 1740814"/>
                    <a:gd name="connsiteX1" fmla="*/ 91737 w 2163526"/>
                    <a:gd name="connsiteY1" fmla="*/ 532118 h 1740814"/>
                    <a:gd name="connsiteX2" fmla="*/ 991676 w 2163526"/>
                    <a:gd name="connsiteY2" fmla="*/ 5980 h 1740814"/>
                    <a:gd name="connsiteX3" fmla="*/ 1441472 w 2163526"/>
                    <a:gd name="connsiteY3" fmla="*/ 840332 h 1740814"/>
                    <a:gd name="connsiteX4" fmla="*/ 2163526 w 2163526"/>
                    <a:gd name="connsiteY4" fmla="*/ 1342419 h 174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3526" h="1740814">
                      <a:moveTo>
                        <a:pt x="130880" y="1740814"/>
                      </a:moveTo>
                      <a:cubicBezTo>
                        <a:pt x="-17971" y="1607662"/>
                        <a:pt x="-51729" y="821257"/>
                        <a:pt x="91737" y="532118"/>
                      </a:cubicBezTo>
                      <a:cubicBezTo>
                        <a:pt x="235203" y="242979"/>
                        <a:pt x="766720" y="-45389"/>
                        <a:pt x="991676" y="5980"/>
                      </a:cubicBezTo>
                      <a:cubicBezTo>
                        <a:pt x="1216632" y="57349"/>
                        <a:pt x="1385887" y="628189"/>
                        <a:pt x="1441472" y="840332"/>
                      </a:cubicBezTo>
                      <a:cubicBezTo>
                        <a:pt x="1701922" y="1096098"/>
                        <a:pt x="1928186" y="1351881"/>
                        <a:pt x="2163526" y="1342419"/>
                      </a:cubicBezTo>
                    </a:path>
                  </a:pathLst>
                </a:custGeom>
                <a:noFill/>
                <a:ln w="1555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F9EA6A3-9C2A-44C7-A09E-A5637488E25A}"/>
                    </a:ext>
                  </a:extLst>
                </p:cNvPr>
                <p:cNvSpPr/>
                <p:nvPr/>
              </p:nvSpPr>
              <p:spPr>
                <a:xfrm>
                  <a:off x="17817" y="2100093"/>
                  <a:ext cx="389474" cy="4163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9306E5C-D347-44FF-B60E-007EE989C9D8}"/>
                    </a:ext>
                  </a:extLst>
                </p:cNvPr>
                <p:cNvSpPr/>
                <p:nvPr/>
              </p:nvSpPr>
              <p:spPr>
                <a:xfrm>
                  <a:off x="-2057346" y="2516424"/>
                  <a:ext cx="389474" cy="4163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9D2D68B-C607-45F3-A52B-15C49FB2681A}"/>
                  </a:ext>
                </a:extLst>
              </p:cNvPr>
              <p:cNvGrpSpPr/>
              <p:nvPr/>
            </p:nvGrpSpPr>
            <p:grpSpPr>
              <a:xfrm flipH="1">
                <a:off x="5716032" y="1854868"/>
                <a:ext cx="1052368" cy="2518661"/>
                <a:chOff x="-1754529" y="-602417"/>
                <a:chExt cx="1400701" cy="3620733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5B217F4-9847-4A57-853F-1F816DB861BA}"/>
                    </a:ext>
                  </a:extLst>
                </p:cNvPr>
                <p:cNvSpPr/>
                <p:nvPr/>
              </p:nvSpPr>
              <p:spPr>
                <a:xfrm>
                  <a:off x="-1685867" y="-602417"/>
                  <a:ext cx="1222339" cy="13066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77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8AE15-A16C-4E30-AE49-A7776A02EC66}"/>
                    </a:ext>
                  </a:extLst>
                </p:cNvPr>
                <p:cNvSpPr/>
                <p:nvPr/>
              </p:nvSpPr>
              <p:spPr>
                <a:xfrm>
                  <a:off x="-1754529" y="977833"/>
                  <a:ext cx="1400701" cy="2040483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77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D02A9C7-EEC0-48FB-B065-9B1961D3368F}"/>
                </a:ext>
              </a:extLst>
            </p:cNvPr>
            <p:cNvSpPr/>
            <p:nvPr/>
          </p:nvSpPr>
          <p:spPr>
            <a:xfrm rot="17105810">
              <a:off x="5877475" y="2076919"/>
              <a:ext cx="136835" cy="8577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84AA1A-B1C4-4183-AAC4-49FEE90E4379}"/>
              </a:ext>
            </a:extLst>
          </p:cNvPr>
          <p:cNvGrpSpPr/>
          <p:nvPr/>
        </p:nvGrpSpPr>
        <p:grpSpPr>
          <a:xfrm>
            <a:off x="1991858" y="2074623"/>
            <a:ext cx="2648701" cy="3993384"/>
            <a:chOff x="1991858" y="2074623"/>
            <a:chExt cx="2648701" cy="39933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F83EA3-CC19-416D-AF7E-E5265F3781ED}"/>
                </a:ext>
              </a:extLst>
            </p:cNvPr>
            <p:cNvGrpSpPr/>
            <p:nvPr/>
          </p:nvGrpSpPr>
          <p:grpSpPr>
            <a:xfrm>
              <a:off x="1991858" y="2074623"/>
              <a:ext cx="2648701" cy="3993384"/>
              <a:chOff x="-2520282" y="-602417"/>
              <a:chExt cx="3525420" cy="574073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83F6141-9CEF-4BAF-AEB7-C3B258748D97}"/>
                  </a:ext>
                </a:extLst>
              </p:cNvPr>
              <p:cNvGrpSpPr/>
              <p:nvPr/>
            </p:nvGrpSpPr>
            <p:grpSpPr>
              <a:xfrm>
                <a:off x="-1754529" y="-602417"/>
                <a:ext cx="1400701" cy="3620733"/>
                <a:chOff x="-1754529" y="-602417"/>
                <a:chExt cx="1400701" cy="362073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DEA2E38-8B1C-4211-A25D-3333A39F6B72}"/>
                    </a:ext>
                  </a:extLst>
                </p:cNvPr>
                <p:cNvSpPr/>
                <p:nvPr/>
              </p:nvSpPr>
              <p:spPr>
                <a:xfrm>
                  <a:off x="-1685867" y="-602417"/>
                  <a:ext cx="1222339" cy="13066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77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1F3C961-7E74-47F6-A637-73A5D7FFA547}"/>
                    </a:ext>
                  </a:extLst>
                </p:cNvPr>
                <p:cNvSpPr/>
                <p:nvPr/>
              </p:nvSpPr>
              <p:spPr>
                <a:xfrm>
                  <a:off x="-1754529" y="977833"/>
                  <a:ext cx="1400701" cy="2040483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77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4C63584-D366-4423-B1A7-9D46780C6982}"/>
                  </a:ext>
                </a:extLst>
              </p:cNvPr>
              <p:cNvGrpSpPr/>
              <p:nvPr/>
            </p:nvGrpSpPr>
            <p:grpSpPr>
              <a:xfrm>
                <a:off x="-2520282" y="3154006"/>
                <a:ext cx="2706702" cy="1984316"/>
                <a:chOff x="-2553838" y="3070116"/>
                <a:chExt cx="2706702" cy="1984316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B1F3C35-AD8A-4CCB-A722-9533FD92595A}"/>
                    </a:ext>
                  </a:extLst>
                </p:cNvPr>
                <p:cNvSpPr/>
                <p:nvPr/>
              </p:nvSpPr>
              <p:spPr>
                <a:xfrm>
                  <a:off x="-474390" y="4702006"/>
                  <a:ext cx="627254" cy="344077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80FD6DA-FB9D-41A9-8A27-9E1B21017155}"/>
                    </a:ext>
                  </a:extLst>
                </p:cNvPr>
                <p:cNvSpPr/>
                <p:nvPr/>
              </p:nvSpPr>
              <p:spPr>
                <a:xfrm>
                  <a:off x="-2063692" y="3070116"/>
                  <a:ext cx="1753299" cy="1812278"/>
                </a:xfrm>
                <a:custGeom>
                  <a:avLst/>
                  <a:gdLst>
                    <a:gd name="connsiteX0" fmla="*/ 0 w 1803633"/>
                    <a:gd name="connsiteY0" fmla="*/ 1814405 h 1814405"/>
                    <a:gd name="connsiteX1" fmla="*/ 310393 w 1803633"/>
                    <a:gd name="connsiteY1" fmla="*/ 480555 h 1814405"/>
                    <a:gd name="connsiteX2" fmla="*/ 956345 w 1803633"/>
                    <a:gd name="connsiteY2" fmla="*/ 2383 h 1814405"/>
                    <a:gd name="connsiteX3" fmla="*/ 1543575 w 1803633"/>
                    <a:gd name="connsiteY3" fmla="*/ 363109 h 1814405"/>
                    <a:gd name="connsiteX4" fmla="*/ 1803633 w 1803633"/>
                    <a:gd name="connsiteY4" fmla="*/ 1688570 h 1814405"/>
                    <a:gd name="connsiteX0" fmla="*/ 0 w 1803633"/>
                    <a:gd name="connsiteY0" fmla="*/ 1812278 h 1812278"/>
                    <a:gd name="connsiteX1" fmla="*/ 343949 w 1803633"/>
                    <a:gd name="connsiteY1" fmla="*/ 394538 h 1812278"/>
                    <a:gd name="connsiteX2" fmla="*/ 956345 w 1803633"/>
                    <a:gd name="connsiteY2" fmla="*/ 256 h 1812278"/>
                    <a:gd name="connsiteX3" fmla="*/ 1543575 w 1803633"/>
                    <a:gd name="connsiteY3" fmla="*/ 360982 h 1812278"/>
                    <a:gd name="connsiteX4" fmla="*/ 1803633 w 1803633"/>
                    <a:gd name="connsiteY4" fmla="*/ 1686443 h 1812278"/>
                    <a:gd name="connsiteX0" fmla="*/ 0 w 1753299"/>
                    <a:gd name="connsiteY0" fmla="*/ 1812278 h 1812278"/>
                    <a:gd name="connsiteX1" fmla="*/ 293615 w 1753299"/>
                    <a:gd name="connsiteY1" fmla="*/ 394538 h 1812278"/>
                    <a:gd name="connsiteX2" fmla="*/ 906011 w 1753299"/>
                    <a:gd name="connsiteY2" fmla="*/ 256 h 1812278"/>
                    <a:gd name="connsiteX3" fmla="*/ 1493241 w 1753299"/>
                    <a:gd name="connsiteY3" fmla="*/ 360982 h 1812278"/>
                    <a:gd name="connsiteX4" fmla="*/ 1753299 w 1753299"/>
                    <a:gd name="connsiteY4" fmla="*/ 1686443 h 181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3299" h="1812278">
                      <a:moveTo>
                        <a:pt x="0" y="1812278"/>
                      </a:moveTo>
                      <a:cubicBezTo>
                        <a:pt x="75501" y="1296355"/>
                        <a:pt x="142613" y="696542"/>
                        <a:pt x="293615" y="394538"/>
                      </a:cubicBezTo>
                      <a:cubicBezTo>
                        <a:pt x="444617" y="92534"/>
                        <a:pt x="706073" y="5849"/>
                        <a:pt x="906011" y="256"/>
                      </a:cubicBezTo>
                      <a:cubicBezTo>
                        <a:pt x="1105949" y="-5337"/>
                        <a:pt x="1352026" y="79951"/>
                        <a:pt x="1493241" y="360982"/>
                      </a:cubicBezTo>
                      <a:cubicBezTo>
                        <a:pt x="1634456" y="642013"/>
                        <a:pt x="1693877" y="1164228"/>
                        <a:pt x="1753299" y="1686443"/>
                      </a:cubicBezTo>
                    </a:path>
                  </a:pathLst>
                </a:custGeom>
                <a:noFill/>
                <a:ln w="15240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4FD8B96-ADEB-4BEC-92AE-DD762757C61C}"/>
                    </a:ext>
                  </a:extLst>
                </p:cNvPr>
                <p:cNvSpPr/>
                <p:nvPr/>
              </p:nvSpPr>
              <p:spPr>
                <a:xfrm>
                  <a:off x="-2553838" y="4710355"/>
                  <a:ext cx="627254" cy="344077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4009FA-024F-438F-B0AA-F849EE27C194}"/>
                  </a:ext>
                </a:extLst>
              </p:cNvPr>
              <p:cNvGrpSpPr/>
              <p:nvPr/>
            </p:nvGrpSpPr>
            <p:grpSpPr>
              <a:xfrm>
                <a:off x="-2106052" y="644634"/>
                <a:ext cx="3111190" cy="2406595"/>
                <a:chOff x="-2097663" y="627856"/>
                <a:chExt cx="3111190" cy="240659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E1F1851-803C-464A-A6EC-B3A1FE6CFA9E}"/>
                    </a:ext>
                  </a:extLst>
                </p:cNvPr>
                <p:cNvSpPr/>
                <p:nvPr/>
              </p:nvSpPr>
              <p:spPr>
                <a:xfrm>
                  <a:off x="-2097663" y="722379"/>
                  <a:ext cx="2805121" cy="2082502"/>
                </a:xfrm>
                <a:custGeom>
                  <a:avLst/>
                  <a:gdLst>
                    <a:gd name="connsiteX0" fmla="*/ 449 w 2240310"/>
                    <a:gd name="connsiteY0" fmla="*/ 0 h 1301381"/>
                    <a:gd name="connsiteX1" fmla="*/ 176618 w 2240310"/>
                    <a:gd name="connsiteY1" fmla="*/ 872455 h 1301381"/>
                    <a:gd name="connsiteX2" fmla="*/ 1082629 w 2240310"/>
                    <a:gd name="connsiteY2" fmla="*/ 1300294 h 1301381"/>
                    <a:gd name="connsiteX3" fmla="*/ 1971862 w 2240310"/>
                    <a:gd name="connsiteY3" fmla="*/ 964734 h 1301381"/>
                    <a:gd name="connsiteX4" fmla="*/ 2240310 w 2240310"/>
                    <a:gd name="connsiteY4" fmla="*/ 92279 h 1301381"/>
                    <a:gd name="connsiteX0" fmla="*/ 32 w 2360594"/>
                    <a:gd name="connsiteY0" fmla="*/ 1929027 h 1979996"/>
                    <a:gd name="connsiteX1" fmla="*/ 296902 w 2360594"/>
                    <a:gd name="connsiteY1" fmla="*/ 780177 h 1979996"/>
                    <a:gd name="connsiteX2" fmla="*/ 1202913 w 2360594"/>
                    <a:gd name="connsiteY2" fmla="*/ 1208016 h 1979996"/>
                    <a:gd name="connsiteX3" fmla="*/ 2092146 w 2360594"/>
                    <a:gd name="connsiteY3" fmla="*/ 872456 h 1979996"/>
                    <a:gd name="connsiteX4" fmla="*/ 2360594 w 2360594"/>
                    <a:gd name="connsiteY4" fmla="*/ 1 h 1979996"/>
                    <a:gd name="connsiteX0" fmla="*/ 44 w 2360606"/>
                    <a:gd name="connsiteY0" fmla="*/ 1929026 h 2031487"/>
                    <a:gd name="connsiteX1" fmla="*/ 270092 w 2360606"/>
                    <a:gd name="connsiteY1" fmla="*/ 1583431 h 2031487"/>
                    <a:gd name="connsiteX2" fmla="*/ 1202925 w 2360606"/>
                    <a:gd name="connsiteY2" fmla="*/ 1208015 h 2031487"/>
                    <a:gd name="connsiteX3" fmla="*/ 2092158 w 2360606"/>
                    <a:gd name="connsiteY3" fmla="*/ 872455 h 2031487"/>
                    <a:gd name="connsiteX4" fmla="*/ 2360606 w 2360606"/>
                    <a:gd name="connsiteY4" fmla="*/ 0 h 2031487"/>
                    <a:gd name="connsiteX0" fmla="*/ 763362 w 2091262"/>
                    <a:gd name="connsiteY0" fmla="*/ 2482087 h 2546787"/>
                    <a:gd name="connsiteX1" fmla="*/ 748 w 2091262"/>
                    <a:gd name="connsiteY1" fmla="*/ 1583431 h 2546787"/>
                    <a:gd name="connsiteX2" fmla="*/ 933581 w 2091262"/>
                    <a:gd name="connsiteY2" fmla="*/ 1208015 h 2546787"/>
                    <a:gd name="connsiteX3" fmla="*/ 1822814 w 2091262"/>
                    <a:gd name="connsiteY3" fmla="*/ 872455 h 2546787"/>
                    <a:gd name="connsiteX4" fmla="*/ 2091262 w 2091262"/>
                    <a:gd name="connsiteY4" fmla="*/ 0 h 2546787"/>
                    <a:gd name="connsiteX0" fmla="*/ 796610 w 2090982"/>
                    <a:gd name="connsiteY0" fmla="*/ 2547928 h 2609904"/>
                    <a:gd name="connsiteX1" fmla="*/ 468 w 2090982"/>
                    <a:gd name="connsiteY1" fmla="*/ 1583431 h 2609904"/>
                    <a:gd name="connsiteX2" fmla="*/ 933301 w 2090982"/>
                    <a:gd name="connsiteY2" fmla="*/ 1208015 h 2609904"/>
                    <a:gd name="connsiteX3" fmla="*/ 1822534 w 2090982"/>
                    <a:gd name="connsiteY3" fmla="*/ 872455 h 2609904"/>
                    <a:gd name="connsiteX4" fmla="*/ 2090982 w 2090982"/>
                    <a:gd name="connsiteY4" fmla="*/ 0 h 2609904"/>
                    <a:gd name="connsiteX0" fmla="*/ 796610 w 2701192"/>
                    <a:gd name="connsiteY0" fmla="*/ 1678791 h 1740767"/>
                    <a:gd name="connsiteX1" fmla="*/ 468 w 2701192"/>
                    <a:gd name="connsiteY1" fmla="*/ 714294 h 1740767"/>
                    <a:gd name="connsiteX2" fmla="*/ 933301 w 2701192"/>
                    <a:gd name="connsiteY2" fmla="*/ 338878 h 1740767"/>
                    <a:gd name="connsiteX3" fmla="*/ 1822534 w 2701192"/>
                    <a:gd name="connsiteY3" fmla="*/ 3318 h 1740767"/>
                    <a:gd name="connsiteX4" fmla="*/ 2701192 w 2701192"/>
                    <a:gd name="connsiteY4" fmla="*/ 65800 h 1740767"/>
                    <a:gd name="connsiteX0" fmla="*/ 796610 w 2701192"/>
                    <a:gd name="connsiteY0" fmla="*/ 1612991 h 1674967"/>
                    <a:gd name="connsiteX1" fmla="*/ 468 w 2701192"/>
                    <a:gd name="connsiteY1" fmla="*/ 648494 h 1674967"/>
                    <a:gd name="connsiteX2" fmla="*/ 933301 w 2701192"/>
                    <a:gd name="connsiteY2" fmla="*/ 273078 h 1674967"/>
                    <a:gd name="connsiteX3" fmla="*/ 1829240 w 2701192"/>
                    <a:gd name="connsiteY3" fmla="*/ 167961 h 1674967"/>
                    <a:gd name="connsiteX4" fmla="*/ 2701192 w 2701192"/>
                    <a:gd name="connsiteY4" fmla="*/ 0 h 1674967"/>
                    <a:gd name="connsiteX0" fmla="*/ 796610 w 2781658"/>
                    <a:gd name="connsiteY0" fmla="*/ 1445469 h 1507445"/>
                    <a:gd name="connsiteX1" fmla="*/ 468 w 2781658"/>
                    <a:gd name="connsiteY1" fmla="*/ 480972 h 1507445"/>
                    <a:gd name="connsiteX2" fmla="*/ 933301 w 2781658"/>
                    <a:gd name="connsiteY2" fmla="*/ 105556 h 1507445"/>
                    <a:gd name="connsiteX3" fmla="*/ 1829240 w 2781658"/>
                    <a:gd name="connsiteY3" fmla="*/ 439 h 1507445"/>
                    <a:gd name="connsiteX4" fmla="*/ 2781658 w 2781658"/>
                    <a:gd name="connsiteY4" fmla="*/ 16832 h 1507445"/>
                    <a:gd name="connsiteX0" fmla="*/ 796610 w 2781658"/>
                    <a:gd name="connsiteY0" fmla="*/ 1428636 h 1490612"/>
                    <a:gd name="connsiteX1" fmla="*/ 468 w 2781658"/>
                    <a:gd name="connsiteY1" fmla="*/ 464139 h 1490612"/>
                    <a:gd name="connsiteX2" fmla="*/ 933301 w 2781658"/>
                    <a:gd name="connsiteY2" fmla="*/ 88723 h 1490612"/>
                    <a:gd name="connsiteX3" fmla="*/ 1802418 w 2781658"/>
                    <a:gd name="connsiteY3" fmla="*/ 69200 h 1490612"/>
                    <a:gd name="connsiteX4" fmla="*/ 2781658 w 2781658"/>
                    <a:gd name="connsiteY4" fmla="*/ -1 h 1490612"/>
                    <a:gd name="connsiteX0" fmla="*/ 796610 w 2781658"/>
                    <a:gd name="connsiteY0" fmla="*/ 1428637 h 1490613"/>
                    <a:gd name="connsiteX1" fmla="*/ 468 w 2781658"/>
                    <a:gd name="connsiteY1" fmla="*/ 464140 h 1490613"/>
                    <a:gd name="connsiteX2" fmla="*/ 933301 w 2781658"/>
                    <a:gd name="connsiteY2" fmla="*/ 88724 h 1490613"/>
                    <a:gd name="connsiteX3" fmla="*/ 1795712 w 2781658"/>
                    <a:gd name="connsiteY3" fmla="*/ 121874 h 1490613"/>
                    <a:gd name="connsiteX4" fmla="*/ 2781658 w 2781658"/>
                    <a:gd name="connsiteY4" fmla="*/ 0 h 1490613"/>
                    <a:gd name="connsiteX0" fmla="*/ 878804 w 2781259"/>
                    <a:gd name="connsiteY0" fmla="*/ 1508202 h 1567178"/>
                    <a:gd name="connsiteX1" fmla="*/ 69 w 2781259"/>
                    <a:gd name="connsiteY1" fmla="*/ 464140 h 1567178"/>
                    <a:gd name="connsiteX2" fmla="*/ 932902 w 2781259"/>
                    <a:gd name="connsiteY2" fmla="*/ 88724 h 1567178"/>
                    <a:gd name="connsiteX3" fmla="*/ 1795313 w 2781259"/>
                    <a:gd name="connsiteY3" fmla="*/ 121874 h 1567178"/>
                    <a:gd name="connsiteX4" fmla="*/ 2781259 w 2781259"/>
                    <a:gd name="connsiteY4" fmla="*/ 0 h 1567178"/>
                    <a:gd name="connsiteX0" fmla="*/ 878823 w 2781278"/>
                    <a:gd name="connsiteY0" fmla="*/ 1508202 h 1514026"/>
                    <a:gd name="connsiteX1" fmla="*/ 88 w 2781278"/>
                    <a:gd name="connsiteY1" fmla="*/ 464140 h 1514026"/>
                    <a:gd name="connsiteX2" fmla="*/ 932921 w 2781278"/>
                    <a:gd name="connsiteY2" fmla="*/ 88724 h 1514026"/>
                    <a:gd name="connsiteX3" fmla="*/ 1795332 w 2781278"/>
                    <a:gd name="connsiteY3" fmla="*/ 121874 h 1514026"/>
                    <a:gd name="connsiteX4" fmla="*/ 2781278 w 2781278"/>
                    <a:gd name="connsiteY4" fmla="*/ 0 h 1514026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795317 w 2781263"/>
                    <a:gd name="connsiteY3" fmla="*/ 121874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795317 w 2781263"/>
                    <a:gd name="connsiteY3" fmla="*/ 121874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810319 w 2781263"/>
                    <a:gd name="connsiteY3" fmla="*/ 158701 h 1538385"/>
                    <a:gd name="connsiteX4" fmla="*/ 2781263 w 2781263"/>
                    <a:gd name="connsiteY4" fmla="*/ 0 h 1538385"/>
                    <a:gd name="connsiteX0" fmla="*/ 883484 w 2781263"/>
                    <a:gd name="connsiteY0" fmla="*/ 1532683 h 1538385"/>
                    <a:gd name="connsiteX1" fmla="*/ 73 w 2781263"/>
                    <a:gd name="connsiteY1" fmla="*/ 464140 h 1538385"/>
                    <a:gd name="connsiteX2" fmla="*/ 932906 w 2781263"/>
                    <a:gd name="connsiteY2" fmla="*/ 88724 h 1538385"/>
                    <a:gd name="connsiteX3" fmla="*/ 1810319 w 2781263"/>
                    <a:gd name="connsiteY3" fmla="*/ 158701 h 1538385"/>
                    <a:gd name="connsiteX4" fmla="*/ 2781263 w 2781263"/>
                    <a:gd name="connsiteY4" fmla="*/ 0 h 1538385"/>
                    <a:gd name="connsiteX0" fmla="*/ 244566 w 2832620"/>
                    <a:gd name="connsiteY0" fmla="*/ 1847785 h 1852278"/>
                    <a:gd name="connsiteX1" fmla="*/ 51430 w 2832620"/>
                    <a:gd name="connsiteY1" fmla="*/ 464140 h 1852278"/>
                    <a:gd name="connsiteX2" fmla="*/ 984263 w 2832620"/>
                    <a:gd name="connsiteY2" fmla="*/ 88724 h 1852278"/>
                    <a:gd name="connsiteX3" fmla="*/ 1861676 w 2832620"/>
                    <a:gd name="connsiteY3" fmla="*/ 158701 h 1852278"/>
                    <a:gd name="connsiteX4" fmla="*/ 2832620 w 2832620"/>
                    <a:gd name="connsiteY4" fmla="*/ 0 h 1852278"/>
                    <a:gd name="connsiteX0" fmla="*/ 211953 w 2800007"/>
                    <a:gd name="connsiteY0" fmla="*/ 1847785 h 1853061"/>
                    <a:gd name="connsiteX1" fmla="*/ 61202 w 2800007"/>
                    <a:gd name="connsiteY1" fmla="*/ 648445 h 1853061"/>
                    <a:gd name="connsiteX2" fmla="*/ 951650 w 2800007"/>
                    <a:gd name="connsiteY2" fmla="*/ 88724 h 1853061"/>
                    <a:gd name="connsiteX3" fmla="*/ 1829063 w 2800007"/>
                    <a:gd name="connsiteY3" fmla="*/ 158701 h 1853061"/>
                    <a:gd name="connsiteX4" fmla="*/ 2800007 w 2800007"/>
                    <a:gd name="connsiteY4" fmla="*/ 0 h 1853061"/>
                    <a:gd name="connsiteX0" fmla="*/ 200215 w 2806434"/>
                    <a:gd name="connsiteY0" fmla="*/ 1877511 h 1882666"/>
                    <a:gd name="connsiteX1" fmla="*/ 67629 w 2806434"/>
                    <a:gd name="connsiteY1" fmla="*/ 648445 h 1882666"/>
                    <a:gd name="connsiteX2" fmla="*/ 958077 w 2806434"/>
                    <a:gd name="connsiteY2" fmla="*/ 88724 h 1882666"/>
                    <a:gd name="connsiteX3" fmla="*/ 1835490 w 2806434"/>
                    <a:gd name="connsiteY3" fmla="*/ 158701 h 1882666"/>
                    <a:gd name="connsiteX4" fmla="*/ 2806434 w 2806434"/>
                    <a:gd name="connsiteY4" fmla="*/ 0 h 1882666"/>
                    <a:gd name="connsiteX0" fmla="*/ 190205 w 2796424"/>
                    <a:gd name="connsiteY0" fmla="*/ 1877511 h 1877510"/>
                    <a:gd name="connsiteX1" fmla="*/ 57619 w 2796424"/>
                    <a:gd name="connsiteY1" fmla="*/ 648445 h 1877510"/>
                    <a:gd name="connsiteX2" fmla="*/ 948067 w 2796424"/>
                    <a:gd name="connsiteY2" fmla="*/ 88724 h 1877510"/>
                    <a:gd name="connsiteX3" fmla="*/ 1825480 w 2796424"/>
                    <a:gd name="connsiteY3" fmla="*/ 158701 h 1877510"/>
                    <a:gd name="connsiteX4" fmla="*/ 2796424 w 2796424"/>
                    <a:gd name="connsiteY4" fmla="*/ 0 h 1877510"/>
                    <a:gd name="connsiteX0" fmla="*/ 172962 w 2805118"/>
                    <a:gd name="connsiteY0" fmla="*/ 1893183 h 1893183"/>
                    <a:gd name="connsiteX1" fmla="*/ 66313 w 2805118"/>
                    <a:gd name="connsiteY1" fmla="*/ 648445 h 1893183"/>
                    <a:gd name="connsiteX2" fmla="*/ 956761 w 2805118"/>
                    <a:gd name="connsiteY2" fmla="*/ 88724 h 1893183"/>
                    <a:gd name="connsiteX3" fmla="*/ 1834174 w 2805118"/>
                    <a:gd name="connsiteY3" fmla="*/ 158701 h 1893183"/>
                    <a:gd name="connsiteX4" fmla="*/ 2805118 w 2805118"/>
                    <a:gd name="connsiteY4" fmla="*/ 0 h 18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5118" h="1893183">
                      <a:moveTo>
                        <a:pt x="172962" y="1893183"/>
                      </a:moveTo>
                      <a:cubicBezTo>
                        <a:pt x="12175" y="1834330"/>
                        <a:pt x="-64320" y="949188"/>
                        <a:pt x="66313" y="648445"/>
                      </a:cubicBezTo>
                      <a:cubicBezTo>
                        <a:pt x="196946" y="347702"/>
                        <a:pt x="662118" y="170348"/>
                        <a:pt x="956761" y="88724"/>
                      </a:cubicBezTo>
                      <a:cubicBezTo>
                        <a:pt x="1251404" y="7100"/>
                        <a:pt x="1537367" y="140344"/>
                        <a:pt x="1834174" y="158701"/>
                      </a:cubicBezTo>
                      <a:cubicBezTo>
                        <a:pt x="2138482" y="199153"/>
                        <a:pt x="2767367" y="335559"/>
                        <a:pt x="2805118" y="0"/>
                      </a:cubicBezTo>
                    </a:path>
                  </a:pathLst>
                </a:custGeom>
                <a:noFill/>
                <a:ln w="1555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1FD5B65-8E25-4DE0-8846-E3A5A9D172BA}"/>
                    </a:ext>
                  </a:extLst>
                </p:cNvPr>
                <p:cNvSpPr/>
                <p:nvPr/>
              </p:nvSpPr>
              <p:spPr>
                <a:xfrm>
                  <a:off x="624052" y="627856"/>
                  <a:ext cx="389475" cy="4163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6F7A18F-63BB-44E1-9E4F-4417EBAECA0B}"/>
                    </a:ext>
                  </a:extLst>
                </p:cNvPr>
                <p:cNvSpPr/>
                <p:nvPr/>
              </p:nvSpPr>
              <p:spPr>
                <a:xfrm>
                  <a:off x="-2079376" y="2618120"/>
                  <a:ext cx="389474" cy="416331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C12577-6C1B-43C7-B474-964DA1042F15}"/>
                </a:ext>
              </a:extLst>
            </p:cNvPr>
            <p:cNvSpPr/>
            <p:nvPr/>
          </p:nvSpPr>
          <p:spPr>
            <a:xfrm rot="14536188">
              <a:off x="3202899" y="2321569"/>
              <a:ext cx="136835" cy="8577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818B04A-F324-4333-A539-900A56EDF8D7}"/>
              </a:ext>
            </a:extLst>
          </p:cNvPr>
          <p:cNvSpPr/>
          <p:nvPr/>
        </p:nvSpPr>
        <p:spPr>
          <a:xfrm rot="20684365">
            <a:off x="3137653" y="2606214"/>
            <a:ext cx="267328" cy="197949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330341B-6B3F-4482-81F5-179210093056}"/>
              </a:ext>
            </a:extLst>
          </p:cNvPr>
          <p:cNvGrpSpPr/>
          <p:nvPr/>
        </p:nvGrpSpPr>
        <p:grpSpPr>
          <a:xfrm>
            <a:off x="410479" y="850294"/>
            <a:ext cx="2653377" cy="1479384"/>
            <a:chOff x="410479" y="850294"/>
            <a:chExt cx="2653377" cy="1479384"/>
          </a:xfrm>
        </p:grpSpPr>
        <p:sp>
          <p:nvSpPr>
            <p:cNvPr id="47" name="Speech Bubble: Oval 46">
              <a:extLst>
                <a:ext uri="{FF2B5EF4-FFF2-40B4-BE49-F238E27FC236}">
                  <a16:creationId xmlns:a16="http://schemas.microsoft.com/office/drawing/2014/main" id="{5DD654B7-9FB4-4D1E-B5EE-8780B6EAADF1}"/>
                </a:ext>
              </a:extLst>
            </p:cNvPr>
            <p:cNvSpPr/>
            <p:nvPr/>
          </p:nvSpPr>
          <p:spPr>
            <a:xfrm>
              <a:off x="410479" y="914400"/>
              <a:ext cx="2653377" cy="1415278"/>
            </a:xfrm>
            <a:prstGeom prst="wedgeEllipseCallout">
              <a:avLst>
                <a:gd name="adj1" fmla="val 39982"/>
                <a:gd name="adj2" fmla="val 52632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888AD7-252C-471D-9CAD-1D13AAEE9133}"/>
                </a:ext>
              </a:extLst>
            </p:cNvPr>
            <p:cNvSpPr txBox="1"/>
            <p:nvPr/>
          </p:nvSpPr>
          <p:spPr>
            <a:xfrm>
              <a:off x="479266" y="850294"/>
              <a:ext cx="24154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Well, 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that’s just the way I am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272E4037-EE34-41B1-9AB4-F79C200E7DD7}"/>
              </a:ext>
            </a:extLst>
          </p:cNvPr>
          <p:cNvSpPr/>
          <p:nvPr/>
        </p:nvSpPr>
        <p:spPr>
          <a:xfrm>
            <a:off x="5810261" y="2393349"/>
            <a:ext cx="267328" cy="14872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571ABA-5EA0-4B36-89C3-6AF0D059E519}"/>
              </a:ext>
            </a:extLst>
          </p:cNvPr>
          <p:cNvGrpSpPr/>
          <p:nvPr/>
        </p:nvGrpSpPr>
        <p:grpSpPr>
          <a:xfrm>
            <a:off x="5943925" y="659817"/>
            <a:ext cx="2415407" cy="1169651"/>
            <a:chOff x="6078542" y="559173"/>
            <a:chExt cx="2415407" cy="1169651"/>
          </a:xfrm>
        </p:grpSpPr>
        <p:sp>
          <p:nvSpPr>
            <p:cNvPr id="80" name="Speech Bubble: Oval 79">
              <a:extLst>
                <a:ext uri="{FF2B5EF4-FFF2-40B4-BE49-F238E27FC236}">
                  <a16:creationId xmlns:a16="http://schemas.microsoft.com/office/drawing/2014/main" id="{AEA845F8-22EA-4D66-B43B-7CC6837B00F7}"/>
                </a:ext>
              </a:extLst>
            </p:cNvPr>
            <p:cNvSpPr/>
            <p:nvPr/>
          </p:nvSpPr>
          <p:spPr>
            <a:xfrm>
              <a:off x="6174176" y="559173"/>
              <a:ext cx="2192874" cy="1169651"/>
            </a:xfrm>
            <a:prstGeom prst="wedgeEllipseCallout">
              <a:avLst>
                <a:gd name="adj1" fmla="val -40203"/>
                <a:gd name="adj2" fmla="val 63189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E98EC9-E9BB-4382-B952-FB112C189905}"/>
                </a:ext>
              </a:extLst>
            </p:cNvPr>
            <p:cNvSpPr txBox="1"/>
            <p:nvPr/>
          </p:nvSpPr>
          <p:spPr>
            <a:xfrm>
              <a:off x="6078542" y="636665"/>
              <a:ext cx="24154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Then you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am a fool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3CBA04E-3703-46E2-A098-BF549C301CB0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6081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5C758-BCAC-4B19-8961-B41145776A7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141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and you will earn a living; if you sit around talking you will be poor.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6F48A-8BF3-4546-B897-563E57F0B556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3827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BE3A1-BF67-4779-8903-FBBFA26E8CF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9572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 than,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(most other modern English versions)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6F48A-8BF3-4546-B897-563E57F0B556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CB636-3B34-4481-B7B4-0B9D457514E4}"/>
              </a:ext>
            </a:extLst>
          </p:cNvPr>
          <p:cNvSpPr txBox="1"/>
          <p:nvPr/>
        </p:nvSpPr>
        <p:spPr>
          <a:xfrm>
            <a:off x="700391" y="1804481"/>
            <a:ext cx="797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nepesh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– usually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psuchē</a:t>
            </a:r>
            <a:r>
              <a:rPr lang="en-US" sz="3200" dirty="0"/>
              <a:t> in the LXX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6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BE3A1-BF67-4779-8903-FBBFA26E8CF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9313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Sheol and Abaddon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4C6CD-7FC3-44E1-92A3-0C739D8E856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8566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3DD1D5-8D65-40DE-9D0C-55BEDAF01E3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41966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39B7B-3836-420B-B5AE-134DBD517C86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3:12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eyes of the Lord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righteous,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ears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open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their prayers;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face of the Lord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those who do evil.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(quoting  Ps. 34:15-16a from LXX)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186AE-2612-420E-BE8C-E1BD0501F43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62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A07C8-1779-430E-A1CF-01467D04AD4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60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listen to constructive criticism,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at home among the wise.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186AE-2612-420E-BE8C-E1BD0501F43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1088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A07C8-1779-430E-A1CF-01467D04AD4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5477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10x time in Proverbs: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8FC59-7EB8-417B-BA75-2DB39F05BD36}"/>
              </a:ext>
            </a:extLst>
          </p:cNvPr>
          <p:cNvSpPr txBox="1"/>
          <p:nvPr/>
        </p:nvSpPr>
        <p:spPr>
          <a:xfrm>
            <a:off x="471685" y="1250011"/>
            <a:ext cx="820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beginning of knowledge, </a:t>
            </a:r>
          </a:p>
          <a:p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fools despise wisdom and instruction. 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B9123-833B-47E5-8B4B-0134B0149C95}"/>
              </a:ext>
            </a:extLst>
          </p:cNvPr>
          <p:cNvSpPr txBox="1"/>
          <p:nvPr/>
        </p:nvSpPr>
        <p:spPr>
          <a:xfrm>
            <a:off x="476444" y="2545419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hated knowledge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did not choose 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Lord.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FC1E1-3419-4E93-881C-9BA2577482BC}"/>
              </a:ext>
            </a:extLst>
          </p:cNvPr>
          <p:cNvSpPr txBox="1"/>
          <p:nvPr/>
        </p:nvSpPr>
        <p:spPr>
          <a:xfrm>
            <a:off x="481203" y="3412192"/>
            <a:ext cx="8205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2:4-5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seek her as silver,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search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 as for hidden treasures;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will understand 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find the knowledge of God.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39F93-6F79-4F55-8218-08E4F72A1E7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3861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814F8B-A201-4708-883C-B83E0FA997EF}"/>
              </a:ext>
            </a:extLst>
          </p:cNvPr>
          <p:cNvSpPr txBox="1"/>
          <p:nvPr/>
        </p:nvSpPr>
        <p:spPr>
          <a:xfrm>
            <a:off x="485962" y="1259546"/>
            <a:ext cx="820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8:13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hate evil;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and arrogance and the evil way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perverse mouth I hate.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10x time in Proverbs: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8FC59-7EB8-417B-BA75-2DB39F05BD36}"/>
              </a:ext>
            </a:extLst>
          </p:cNvPr>
          <p:cNvSpPr txBox="1"/>
          <p:nvPr/>
        </p:nvSpPr>
        <p:spPr>
          <a:xfrm>
            <a:off x="471685" y="2569239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9:10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beginning of wisdom,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knowledge of the Holy One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understanding.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B9123-833B-47E5-8B4B-0134B0149C95}"/>
              </a:ext>
            </a:extLst>
          </p:cNvPr>
          <p:cNvSpPr txBox="1"/>
          <p:nvPr/>
        </p:nvSpPr>
        <p:spPr>
          <a:xfrm>
            <a:off x="476444" y="3445535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10:27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prolongs days,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years of the wicked will be shortened.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FC1E1-3419-4E93-881C-9BA2577482BC}"/>
              </a:ext>
            </a:extLst>
          </p:cNvPr>
          <p:cNvSpPr txBox="1"/>
          <p:nvPr/>
        </p:nvSpPr>
        <p:spPr>
          <a:xfrm>
            <a:off x="481203" y="4321846"/>
            <a:ext cx="820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14:26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 confidence,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children will have a place of refuge.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2EC0A-A6D9-48E5-96A5-8C5F1FE2DA4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777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" grpId="1"/>
      <p:bldP spid="5" grpId="0"/>
      <p:bldP spid="5" grpId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10x time in Proverbs: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8FC59-7EB8-417B-BA75-2DB39F05BD36}"/>
              </a:ext>
            </a:extLst>
          </p:cNvPr>
          <p:cNvSpPr txBox="1"/>
          <p:nvPr/>
        </p:nvSpPr>
        <p:spPr>
          <a:xfrm>
            <a:off x="471685" y="2140617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15:16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little with 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great treasure with trouble.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B9123-833B-47E5-8B4B-0134B0149C95}"/>
              </a:ext>
            </a:extLst>
          </p:cNvPr>
          <p:cNvSpPr txBox="1"/>
          <p:nvPr/>
        </p:nvSpPr>
        <p:spPr>
          <a:xfrm>
            <a:off x="476444" y="3026443"/>
            <a:ext cx="820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15:33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instruction of wisdom,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before honor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humility.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02621-5E91-470C-A027-ED4C9914CDB0}"/>
              </a:ext>
            </a:extLst>
          </p:cNvPr>
          <p:cNvSpPr txBox="1"/>
          <p:nvPr/>
        </p:nvSpPr>
        <p:spPr>
          <a:xfrm>
            <a:off x="485962" y="1250013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14:27 ~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</a:t>
            </a:r>
            <a:r>
              <a:rPr lang="en-US" sz="2800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fountain of life,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turn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away from the snares of death.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D57DE-2C7A-4DB3-9954-4C43C25EF05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6190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DF8ED-6B24-4842-B645-8ED2D37CE6B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1207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5226B-E109-422D-9600-F101D062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 can pay a ransom for their lives, but the poor won’t even get threatened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29446-6658-4782-AC6C-FC3AD1B4B8B2}"/>
              </a:ext>
            </a:extLst>
          </p:cNvPr>
          <p:cNvSpPr txBox="1"/>
          <p:nvPr/>
        </p:nvSpPr>
        <p:spPr>
          <a:xfrm>
            <a:off x="466919" y="1802462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kidnapped and held for ransom never worries the poor man!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17054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5958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destroyed</a:t>
            </a:r>
            <a:r>
              <a:rPr lang="en-US" sz="3200" dirty="0"/>
              <a:t> ~ literally, “is pledged to it”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B5B64-E3CF-46D7-9DD4-0D86BAD05FC3}"/>
              </a:ext>
            </a:extLst>
          </p:cNvPr>
          <p:cNvSpPr txBox="1"/>
          <p:nvPr/>
        </p:nvSpPr>
        <p:spPr>
          <a:xfrm>
            <a:off x="700391" y="1318096"/>
            <a:ext cx="7971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 Is. 66:2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“For all those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things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My hand has made, </a:t>
            </a: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And all those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things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exist,” </a:t>
            </a:r>
          </a:p>
          <a:p>
            <a:pPr defTabSz="228600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Says the Lord. </a:t>
            </a: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“But on this one will I look: </a:t>
            </a:r>
          </a:p>
          <a:p>
            <a:pPr defTabSz="228600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On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him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who is poor and of a contrite spirit, 	And who trembles at My word.”</a:t>
            </a:r>
          </a:p>
        </p:txBody>
      </p:sp>
    </p:spTree>
    <p:extLst>
      <p:ext uri="{BB962C8B-B14F-4D97-AF65-F5344CB8AC3E}">
        <p14:creationId xmlns:p14="http://schemas.microsoft.com/office/powerpoint/2010/main" val="7057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6413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with good sense is appreciated. A treacherous man must walk a rocky road.</a:t>
            </a:r>
            <a:endParaRPr lang="en-US" sz="115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38209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408A4-D38A-4904-9AE3-A7BB9F72606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1209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7BFE6E-8851-4835-B5E3-2408677A3A0B}" vid="{2EB008A7-A853-4EB1-9F72-398245AB20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607</Words>
  <Application>Microsoft Office PowerPoint</Application>
  <PresentationFormat>On-screen Show (4:3)</PresentationFormat>
  <Paragraphs>104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Milkshake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10</cp:revision>
  <dcterms:created xsi:type="dcterms:W3CDTF">2018-09-10T15:49:26Z</dcterms:created>
  <dcterms:modified xsi:type="dcterms:W3CDTF">2018-09-12T21:30:39Z</dcterms:modified>
</cp:coreProperties>
</file>