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1" r:id="rId4"/>
    <p:sldId id="285" r:id="rId5"/>
    <p:sldId id="286" r:id="rId6"/>
    <p:sldId id="263" r:id="rId7"/>
    <p:sldId id="264" r:id="rId8"/>
    <p:sldId id="265" r:id="rId9"/>
    <p:sldId id="266" r:id="rId10"/>
    <p:sldId id="262" r:id="rId11"/>
    <p:sldId id="260" r:id="rId12"/>
    <p:sldId id="287" r:id="rId13"/>
    <p:sldId id="288" r:id="rId14"/>
    <p:sldId id="267" r:id="rId15"/>
    <p:sldId id="268" r:id="rId16"/>
    <p:sldId id="271" r:id="rId17"/>
    <p:sldId id="272" r:id="rId18"/>
    <p:sldId id="283" r:id="rId19"/>
    <p:sldId id="289" r:id="rId20"/>
    <p:sldId id="284" r:id="rId21"/>
    <p:sldId id="282" r:id="rId22"/>
    <p:sldId id="274" r:id="rId23"/>
    <p:sldId id="269" r:id="rId24"/>
    <p:sldId id="270" r:id="rId25"/>
    <p:sldId id="275" r:id="rId26"/>
    <p:sldId id="276" r:id="rId27"/>
    <p:sldId id="277" r:id="rId28"/>
    <p:sldId id="279" r:id="rId29"/>
    <p:sldId id="280" r:id="rId30"/>
    <p:sldId id="281" r:id="rId31"/>
    <p:sldId id="278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rgo" pitchFamily="2" charset="0"/>
      <p:regular r:id="rId37"/>
    </p:embeddedFont>
    <p:embeddedFont>
      <p:font typeface="Milkshake" panose="02000505000000020003" pitchFamily="2" charset="0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3600"/>
    <a:srgbClr val="FF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5E91B-8984-42A5-977A-B26C60E6DACC}" v="2559" dt="2018-08-31T20:57:45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87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4F35E91B-8984-42A5-977A-B26C60E6DACC}"/>
    <pc:docChg chg="undo custSel addSld delSld modSld sldOrd modMainMaster">
      <pc:chgData name="Ken Merrihew" userId="bcb7a1e886d99f07" providerId="LiveId" clId="{4F35E91B-8984-42A5-977A-B26C60E6DACC}" dt="2018-08-31T20:57:45.624" v="2547"/>
      <pc:docMkLst>
        <pc:docMk/>
      </pc:docMkLst>
      <pc:sldChg chg="modTransition">
        <pc:chgData name="Ken Merrihew" userId="bcb7a1e886d99f07" providerId="LiveId" clId="{4F35E91B-8984-42A5-977A-B26C60E6DACC}" dt="2018-08-27T19:00:14.025" v="833"/>
        <pc:sldMkLst>
          <pc:docMk/>
          <pc:sldMk cId="3186382907" sldId="256"/>
        </pc:sldMkLst>
      </pc:sldChg>
      <pc:sldChg chg="addSp delSp modSp modTransition delAnim">
        <pc:chgData name="Ken Merrihew" userId="bcb7a1e886d99f07" providerId="LiveId" clId="{4F35E91B-8984-42A5-977A-B26C60E6DACC}" dt="2018-08-29T19:39:03.426" v="2301" actId="207"/>
        <pc:sldMkLst>
          <pc:docMk/>
          <pc:sldMk cId="29345304" sldId="259"/>
        </pc:sldMkLst>
        <pc:spChg chg="mod">
          <ac:chgData name="Ken Merrihew" userId="bcb7a1e886d99f07" providerId="LiveId" clId="{4F35E91B-8984-42A5-977A-B26C60E6DACC}" dt="2018-08-29T19:39:03.426" v="2301" actId="207"/>
          <ac:spMkLst>
            <pc:docMk/>
            <pc:sldMk cId="29345304" sldId="259"/>
            <ac:spMk id="3" creationId="{F624012A-3AA0-4F51-A3A1-B8F6522EA189}"/>
          </ac:spMkLst>
        </pc:spChg>
        <pc:spChg chg="del mod">
          <ac:chgData name="Ken Merrihew" userId="bcb7a1e886d99f07" providerId="LiveId" clId="{4F35E91B-8984-42A5-977A-B26C60E6DACC}" dt="2018-08-29T19:38:49.534" v="2294" actId="478"/>
          <ac:spMkLst>
            <pc:docMk/>
            <pc:sldMk cId="29345304" sldId="259"/>
            <ac:spMk id="4" creationId="{B1A47610-55F1-400A-BDE2-608E7497DEDA}"/>
          </ac:spMkLst>
        </pc:spChg>
        <pc:spChg chg="del">
          <ac:chgData name="Ken Merrihew" userId="bcb7a1e886d99f07" providerId="LiveId" clId="{4F35E91B-8984-42A5-977A-B26C60E6DACC}" dt="2018-08-27T17:20:03.400" v="44" actId="478"/>
          <ac:spMkLst>
            <pc:docMk/>
            <pc:sldMk cId="29345304" sldId="259"/>
            <ac:spMk id="5" creationId="{AD88E7C0-6378-4B3E-9939-577DC70E3B65}"/>
          </ac:spMkLst>
        </pc:spChg>
        <pc:spChg chg="add del mod">
          <ac:chgData name="Ken Merrihew" userId="bcb7a1e886d99f07" providerId="LiveId" clId="{4F35E91B-8984-42A5-977A-B26C60E6DACC}" dt="2018-08-27T17:19:51.216" v="13"/>
          <ac:spMkLst>
            <pc:docMk/>
            <pc:sldMk cId="29345304" sldId="259"/>
            <ac:spMk id="6" creationId="{D4C399FA-EA5A-4944-A2FA-E0952D7146BD}"/>
          </ac:spMkLst>
        </pc:spChg>
      </pc:sldChg>
      <pc:sldChg chg="delSp modTransition">
        <pc:chgData name="Ken Merrihew" userId="bcb7a1e886d99f07" providerId="LiveId" clId="{4F35E91B-8984-42A5-977A-B26C60E6DACC}" dt="2018-08-27T19:00:14.025" v="833"/>
        <pc:sldMkLst>
          <pc:docMk/>
          <pc:sldMk cId="706016980" sldId="260"/>
        </pc:sldMkLst>
        <pc:spChg chg="del">
          <ac:chgData name="Ken Merrihew" userId="bcb7a1e886d99f07" providerId="LiveId" clId="{4F35E91B-8984-42A5-977A-B26C60E6DACC}" dt="2018-08-27T17:27:27.770" v="65" actId="478"/>
          <ac:spMkLst>
            <pc:docMk/>
            <pc:sldMk cId="706016980" sldId="260"/>
            <ac:spMk id="3" creationId="{F624012A-3AA0-4F51-A3A1-B8F6522EA189}"/>
          </ac:spMkLst>
        </pc:spChg>
        <pc:spChg chg="del">
          <ac:chgData name="Ken Merrihew" userId="bcb7a1e886d99f07" providerId="LiveId" clId="{4F35E91B-8984-42A5-977A-B26C60E6DACC}" dt="2018-08-27T17:27:27.770" v="65" actId="478"/>
          <ac:spMkLst>
            <pc:docMk/>
            <pc:sldMk cId="706016980" sldId="260"/>
            <ac:spMk id="4" creationId="{CDF9DE10-74F9-47EC-82AB-32A55AD265AF}"/>
          </ac:spMkLst>
        </pc:spChg>
      </pc:sldChg>
      <pc:sldChg chg="delSp add modTransition delAnim">
        <pc:chgData name="Ken Merrihew" userId="bcb7a1e886d99f07" providerId="LiveId" clId="{4F35E91B-8984-42A5-977A-B26C60E6DACC}" dt="2018-08-27T19:00:14.025" v="833"/>
        <pc:sldMkLst>
          <pc:docMk/>
          <pc:sldMk cId="1256302117" sldId="261"/>
        </pc:sldMkLst>
        <pc:spChg chg="del">
          <ac:chgData name="Ken Merrihew" userId="bcb7a1e886d99f07" providerId="LiveId" clId="{4F35E91B-8984-42A5-977A-B26C60E6DACC}" dt="2018-08-27T17:18:52.039" v="2" actId="478"/>
          <ac:spMkLst>
            <pc:docMk/>
            <pc:sldMk cId="1256302117" sldId="261"/>
            <ac:spMk id="3" creationId="{F624012A-3AA0-4F51-A3A1-B8F6522EA189}"/>
          </ac:spMkLst>
        </pc:spChg>
        <pc:spChg chg="del">
          <ac:chgData name="Ken Merrihew" userId="bcb7a1e886d99f07" providerId="LiveId" clId="{4F35E91B-8984-42A5-977A-B26C60E6DACC}" dt="2018-08-27T17:18:52.039" v="2" actId="478"/>
          <ac:spMkLst>
            <pc:docMk/>
            <pc:sldMk cId="1256302117" sldId="261"/>
            <ac:spMk id="4" creationId="{B1A47610-55F1-400A-BDE2-608E7497DEDA}"/>
          </ac:spMkLst>
        </pc:spChg>
        <pc:spChg chg="del">
          <ac:chgData name="Ken Merrihew" userId="bcb7a1e886d99f07" providerId="LiveId" clId="{4F35E91B-8984-42A5-977A-B26C60E6DACC}" dt="2018-08-27T17:18:52.039" v="2" actId="478"/>
          <ac:spMkLst>
            <pc:docMk/>
            <pc:sldMk cId="1256302117" sldId="261"/>
            <ac:spMk id="5" creationId="{AD88E7C0-6378-4B3E-9939-577DC70E3B65}"/>
          </ac:spMkLst>
        </pc:spChg>
      </pc:sldChg>
      <pc:sldChg chg="delSp modSp add modTransition delAnim">
        <pc:chgData name="Ken Merrihew" userId="bcb7a1e886d99f07" providerId="LiveId" clId="{4F35E91B-8984-42A5-977A-B26C60E6DACC}" dt="2018-08-28T15:57:39.992" v="873"/>
        <pc:sldMkLst>
          <pc:docMk/>
          <pc:sldMk cId="3842418585" sldId="262"/>
        </pc:sldMkLst>
        <pc:spChg chg="mod">
          <ac:chgData name="Ken Merrihew" userId="bcb7a1e886d99f07" providerId="LiveId" clId="{4F35E91B-8984-42A5-977A-B26C60E6DACC}" dt="2018-08-28T15:57:39.992" v="873"/>
          <ac:spMkLst>
            <pc:docMk/>
            <pc:sldMk cId="3842418585" sldId="262"/>
            <ac:spMk id="3" creationId="{F624012A-3AA0-4F51-A3A1-B8F6522EA189}"/>
          </ac:spMkLst>
        </pc:spChg>
        <pc:spChg chg="del mod">
          <ac:chgData name="Ken Merrihew" userId="bcb7a1e886d99f07" providerId="LiveId" clId="{4F35E91B-8984-42A5-977A-B26C60E6DACC}" dt="2018-08-27T17:54:24.113" v="378" actId="478"/>
          <ac:spMkLst>
            <pc:docMk/>
            <pc:sldMk cId="3842418585" sldId="262"/>
            <ac:spMk id="4" creationId="{B1A47610-55F1-400A-BDE2-608E7497DEDA}"/>
          </ac:spMkLst>
        </pc:spChg>
        <pc:spChg chg="del">
          <ac:chgData name="Ken Merrihew" userId="bcb7a1e886d99f07" providerId="LiveId" clId="{4F35E91B-8984-42A5-977A-B26C60E6DACC}" dt="2018-08-27T17:54:16.678" v="375" actId="478"/>
          <ac:spMkLst>
            <pc:docMk/>
            <pc:sldMk cId="3842418585" sldId="262"/>
            <ac:spMk id="5" creationId="{AD88E7C0-6378-4B3E-9939-577DC70E3B65}"/>
          </ac:spMkLst>
        </pc:spChg>
      </pc:sldChg>
      <pc:sldChg chg="delSp modSp add modTransition delAnim">
        <pc:chgData name="Ken Merrihew" userId="bcb7a1e886d99f07" providerId="LiveId" clId="{4F35E91B-8984-42A5-977A-B26C60E6DACC}" dt="2018-08-28T20:24:12.851" v="891" actId="179"/>
        <pc:sldMkLst>
          <pc:docMk/>
          <pc:sldMk cId="1169271819" sldId="263"/>
        </pc:sldMkLst>
        <pc:spChg chg="mod">
          <ac:chgData name="Ken Merrihew" userId="bcb7a1e886d99f07" providerId="LiveId" clId="{4F35E91B-8984-42A5-977A-B26C60E6DACC}" dt="2018-08-28T20:24:12.851" v="891" actId="179"/>
          <ac:spMkLst>
            <pc:docMk/>
            <pc:sldMk cId="1169271819" sldId="263"/>
            <ac:spMk id="3" creationId="{F624012A-3AA0-4F51-A3A1-B8F6522EA189}"/>
          </ac:spMkLst>
        </pc:spChg>
        <pc:spChg chg="del">
          <ac:chgData name="Ken Merrihew" userId="bcb7a1e886d99f07" providerId="LiveId" clId="{4F35E91B-8984-42A5-977A-B26C60E6DACC}" dt="2018-08-27T17:21:28.807" v="51" actId="478"/>
          <ac:spMkLst>
            <pc:docMk/>
            <pc:sldMk cId="1169271819" sldId="263"/>
            <ac:spMk id="4" creationId="{B1A47610-55F1-400A-BDE2-608E7497DEDA}"/>
          </ac:spMkLst>
        </pc:spChg>
      </pc:sldChg>
      <pc:sldChg chg="add modTransition">
        <pc:chgData name="Ken Merrihew" userId="bcb7a1e886d99f07" providerId="LiveId" clId="{4F35E91B-8984-42A5-977A-B26C60E6DACC}" dt="2018-08-27T19:00:14.025" v="833"/>
        <pc:sldMkLst>
          <pc:docMk/>
          <pc:sldMk cId="2723448385" sldId="264"/>
        </pc:sldMkLst>
      </pc:sldChg>
      <pc:sldChg chg="addSp delSp modSp add modTransition delAnim modAnim">
        <pc:chgData name="Ken Merrihew" userId="bcb7a1e886d99f07" providerId="LiveId" clId="{4F35E91B-8984-42A5-977A-B26C60E6DACC}" dt="2018-08-29T22:47:45.825" v="2538" actId="179"/>
        <pc:sldMkLst>
          <pc:docMk/>
          <pc:sldMk cId="1560341978" sldId="265"/>
        </pc:sldMkLst>
        <pc:spChg chg="del">
          <ac:chgData name="Ken Merrihew" userId="bcb7a1e886d99f07" providerId="LiveId" clId="{4F35E91B-8984-42A5-977A-B26C60E6DACC}" dt="2018-08-27T17:36:26.897" v="68" actId="478"/>
          <ac:spMkLst>
            <pc:docMk/>
            <pc:sldMk cId="1560341978" sldId="265"/>
            <ac:spMk id="3" creationId="{F624012A-3AA0-4F51-A3A1-B8F6522EA189}"/>
          </ac:spMkLst>
        </pc:spChg>
        <pc:spChg chg="add mod">
          <ac:chgData name="Ken Merrihew" userId="bcb7a1e886d99f07" providerId="LiveId" clId="{4F35E91B-8984-42A5-977A-B26C60E6DACC}" dt="2018-08-28T15:31:55.339" v="861" actId="1038"/>
          <ac:spMkLst>
            <pc:docMk/>
            <pc:sldMk cId="1560341978" sldId="265"/>
            <ac:spMk id="6" creationId="{D14ADF88-FF82-4F39-85E4-26E67AB68854}"/>
          </ac:spMkLst>
        </pc:spChg>
        <pc:spChg chg="add mod">
          <ac:chgData name="Ken Merrihew" userId="bcb7a1e886d99f07" providerId="LiveId" clId="{4F35E91B-8984-42A5-977A-B26C60E6DACC}" dt="2018-08-28T15:31:49.925" v="857" actId="1037"/>
          <ac:spMkLst>
            <pc:docMk/>
            <pc:sldMk cId="1560341978" sldId="265"/>
            <ac:spMk id="7" creationId="{71A9F684-D1DB-499E-9FA0-8A45E65359AC}"/>
          </ac:spMkLst>
        </pc:spChg>
        <pc:spChg chg="add mod">
          <ac:chgData name="Ken Merrihew" userId="bcb7a1e886d99f07" providerId="LiveId" clId="{4F35E91B-8984-42A5-977A-B26C60E6DACC}" dt="2018-08-29T22:47:45.825" v="2538" actId="179"/>
          <ac:spMkLst>
            <pc:docMk/>
            <pc:sldMk cId="1560341978" sldId="265"/>
            <ac:spMk id="8" creationId="{CFAECB30-2708-4CB4-B2CD-48ED6AA862F0}"/>
          </ac:spMkLst>
        </pc:spChg>
        <pc:spChg chg="add mod">
          <ac:chgData name="Ken Merrihew" userId="bcb7a1e886d99f07" providerId="LiveId" clId="{4F35E91B-8984-42A5-977A-B26C60E6DACC}" dt="2018-08-27T17:48:12.787" v="260" actId="1076"/>
          <ac:spMkLst>
            <pc:docMk/>
            <pc:sldMk cId="1560341978" sldId="265"/>
            <ac:spMk id="9" creationId="{2D9A43A9-B02B-413B-BEC5-73C6B0C69A4E}"/>
          </ac:spMkLst>
        </pc:spChg>
        <pc:spChg chg="add mod">
          <ac:chgData name="Ken Merrihew" userId="bcb7a1e886d99f07" providerId="LiveId" clId="{4F35E91B-8984-42A5-977A-B26C60E6DACC}" dt="2018-08-27T17:50:05.672" v="265"/>
          <ac:spMkLst>
            <pc:docMk/>
            <pc:sldMk cId="1560341978" sldId="265"/>
            <ac:spMk id="10" creationId="{EDBD2770-5400-49C8-8918-681A3EDEAA5F}"/>
          </ac:spMkLst>
        </pc:spChg>
        <pc:spChg chg="add mod">
          <ac:chgData name="Ken Merrihew" userId="bcb7a1e886d99f07" providerId="LiveId" clId="{4F35E91B-8984-42A5-977A-B26C60E6DACC}" dt="2018-08-27T17:52:11.782" v="350" actId="1037"/>
          <ac:spMkLst>
            <pc:docMk/>
            <pc:sldMk cId="1560341978" sldId="265"/>
            <ac:spMk id="11" creationId="{0A04F110-BEB3-4167-9CEC-88C24B78D91F}"/>
          </ac:spMkLst>
        </pc:spChg>
        <pc:spChg chg="add mod">
          <ac:chgData name="Ken Merrihew" userId="bcb7a1e886d99f07" providerId="LiveId" clId="{4F35E91B-8984-42A5-977A-B26C60E6DACC}" dt="2018-08-27T17:52:11.782" v="350" actId="1037"/>
          <ac:spMkLst>
            <pc:docMk/>
            <pc:sldMk cId="1560341978" sldId="265"/>
            <ac:spMk id="12" creationId="{5E335E57-7409-4C47-96AC-D04BA2E116C1}"/>
          </ac:spMkLst>
        </pc:spChg>
        <pc:picChg chg="add del mod">
          <ac:chgData name="Ken Merrihew" userId="bcb7a1e886d99f07" providerId="LiveId" clId="{4F35E91B-8984-42A5-977A-B26C60E6DACC}" dt="2018-08-28T15:29:38.244" v="847" actId="478"/>
          <ac:picMkLst>
            <pc:docMk/>
            <pc:sldMk cId="1560341978" sldId="265"/>
            <ac:picMk id="5" creationId="{607CF7F9-360A-4252-B3F3-3D4EE24A6BEA}"/>
          </ac:picMkLst>
        </pc:picChg>
        <pc:picChg chg="add mod ord">
          <ac:chgData name="Ken Merrihew" userId="bcb7a1e886d99f07" providerId="LiveId" clId="{4F35E91B-8984-42A5-977A-B26C60E6DACC}" dt="2018-08-28T15:31:45.191" v="852" actId="1076"/>
          <ac:picMkLst>
            <pc:docMk/>
            <pc:sldMk cId="1560341978" sldId="265"/>
            <ac:picMk id="3074" creationId="{75F1FFA4-BAFF-4E78-B878-DEBD96E070D6}"/>
          </ac:picMkLst>
        </pc:picChg>
      </pc:sldChg>
      <pc:sldChg chg="add modTransition">
        <pc:chgData name="Ken Merrihew" userId="bcb7a1e886d99f07" providerId="LiveId" clId="{4F35E91B-8984-42A5-977A-B26C60E6DACC}" dt="2018-08-27T19:00:14.025" v="833"/>
        <pc:sldMkLst>
          <pc:docMk/>
          <pc:sldMk cId="1541331070" sldId="266"/>
        </pc:sldMkLst>
      </pc:sldChg>
      <pc:sldChg chg="delSp modSp add modTransition delAnim">
        <pc:chgData name="Ken Merrihew" userId="bcb7a1e886d99f07" providerId="LiveId" clId="{4F35E91B-8984-42A5-977A-B26C60E6DACC}" dt="2018-08-28T15:58:17.640" v="877"/>
        <pc:sldMkLst>
          <pc:docMk/>
          <pc:sldMk cId="2753754722" sldId="267"/>
        </pc:sldMkLst>
        <pc:spChg chg="mod">
          <ac:chgData name="Ken Merrihew" userId="bcb7a1e886d99f07" providerId="LiveId" clId="{4F35E91B-8984-42A5-977A-B26C60E6DACC}" dt="2018-08-28T15:58:13.778" v="875"/>
          <ac:spMkLst>
            <pc:docMk/>
            <pc:sldMk cId="2753754722" sldId="267"/>
            <ac:spMk id="3" creationId="{F624012A-3AA0-4F51-A3A1-B8F6522EA189}"/>
          </ac:spMkLst>
        </pc:spChg>
        <pc:spChg chg="mod">
          <ac:chgData name="Ken Merrihew" userId="bcb7a1e886d99f07" providerId="LiveId" clId="{4F35E91B-8984-42A5-977A-B26C60E6DACC}" dt="2018-08-28T15:58:17.640" v="877"/>
          <ac:spMkLst>
            <pc:docMk/>
            <pc:sldMk cId="2753754722" sldId="267"/>
            <ac:spMk id="4" creationId="{B1A47610-55F1-400A-BDE2-608E7497DEDA}"/>
          </ac:spMkLst>
        </pc:spChg>
        <pc:spChg chg="del">
          <ac:chgData name="Ken Merrihew" userId="bcb7a1e886d99f07" providerId="LiveId" clId="{4F35E91B-8984-42A5-977A-B26C60E6DACC}" dt="2018-08-27T17:59:39.147" v="388" actId="478"/>
          <ac:spMkLst>
            <pc:docMk/>
            <pc:sldMk cId="2753754722" sldId="267"/>
            <ac:spMk id="5" creationId="{AD88E7C0-6378-4B3E-9939-577DC70E3B65}"/>
          </ac:spMkLst>
        </pc:spChg>
      </pc:sldChg>
      <pc:sldChg chg="add modTransition">
        <pc:chgData name="Ken Merrihew" userId="bcb7a1e886d99f07" providerId="LiveId" clId="{4F35E91B-8984-42A5-977A-B26C60E6DACC}" dt="2018-08-27T19:00:14.025" v="833"/>
        <pc:sldMkLst>
          <pc:docMk/>
          <pc:sldMk cId="2230856271" sldId="268"/>
        </pc:sldMkLst>
      </pc:sldChg>
      <pc:sldChg chg="addSp delSp modSp add modTransition delAnim modAnim">
        <pc:chgData name="Ken Merrihew" userId="bcb7a1e886d99f07" providerId="LiveId" clId="{4F35E91B-8984-42A5-977A-B26C60E6DACC}" dt="2018-08-27T19:00:14.025" v="833"/>
        <pc:sldMkLst>
          <pc:docMk/>
          <pc:sldMk cId="4247673921" sldId="269"/>
        </pc:sldMkLst>
        <pc:spChg chg="mod">
          <ac:chgData name="Ken Merrihew" userId="bcb7a1e886d99f07" providerId="LiveId" clId="{4F35E91B-8984-42A5-977A-B26C60E6DACC}" dt="2018-08-27T18:35:54.973" v="503"/>
          <ac:spMkLst>
            <pc:docMk/>
            <pc:sldMk cId="4247673921" sldId="269"/>
            <ac:spMk id="3" creationId="{F624012A-3AA0-4F51-A3A1-B8F6522EA189}"/>
          </ac:spMkLst>
        </pc:spChg>
        <pc:spChg chg="mod">
          <ac:chgData name="Ken Merrihew" userId="bcb7a1e886d99f07" providerId="LiveId" clId="{4F35E91B-8984-42A5-977A-B26C60E6DACC}" dt="2018-08-27T18:41:03.783" v="631" actId="1076"/>
          <ac:spMkLst>
            <pc:docMk/>
            <pc:sldMk cId="4247673921" sldId="269"/>
            <ac:spMk id="4" creationId="{B1A47610-55F1-400A-BDE2-608E7497DEDA}"/>
          </ac:spMkLst>
        </pc:spChg>
        <pc:spChg chg="del">
          <ac:chgData name="Ken Merrihew" userId="bcb7a1e886d99f07" providerId="LiveId" clId="{4F35E91B-8984-42A5-977A-B26C60E6DACC}" dt="2018-08-27T18:33:14.815" v="446" actId="478"/>
          <ac:spMkLst>
            <pc:docMk/>
            <pc:sldMk cId="4247673921" sldId="269"/>
            <ac:spMk id="5" creationId="{AD88E7C0-6378-4B3E-9939-577DC70E3B65}"/>
          </ac:spMkLst>
        </pc:spChg>
        <pc:spChg chg="add mod ord">
          <ac:chgData name="Ken Merrihew" userId="bcb7a1e886d99f07" providerId="LiveId" clId="{4F35E91B-8984-42A5-977A-B26C60E6DACC}" dt="2018-08-27T18:35:02.896" v="500" actId="14100"/>
          <ac:spMkLst>
            <pc:docMk/>
            <pc:sldMk cId="4247673921" sldId="269"/>
            <ac:spMk id="6" creationId="{ACAA3869-EFCC-4CC6-BE2A-815304240E87}"/>
          </ac:spMkLst>
        </pc:spChg>
        <pc:spChg chg="add mod">
          <ac:chgData name="Ken Merrihew" userId="bcb7a1e886d99f07" providerId="LiveId" clId="{4F35E91B-8984-42A5-977A-B26C60E6DACC}" dt="2018-08-27T18:41:03.783" v="631" actId="1076"/>
          <ac:spMkLst>
            <pc:docMk/>
            <pc:sldMk cId="4247673921" sldId="269"/>
            <ac:spMk id="7" creationId="{515F7453-A6CE-4951-9DD6-E308E3043387}"/>
          </ac:spMkLst>
        </pc:spChg>
        <pc:spChg chg="add mod">
          <ac:chgData name="Ken Merrihew" userId="bcb7a1e886d99f07" providerId="LiveId" clId="{4F35E91B-8984-42A5-977A-B26C60E6DACC}" dt="2018-08-27T18:40:58.487" v="630" actId="207"/>
          <ac:spMkLst>
            <pc:docMk/>
            <pc:sldMk cId="4247673921" sldId="269"/>
            <ac:spMk id="8" creationId="{3C422F7D-B044-4213-B48C-6817949D1015}"/>
          </ac:spMkLst>
        </pc:spChg>
      </pc:sldChg>
      <pc:sldChg chg="add modTransition">
        <pc:chgData name="Ken Merrihew" userId="bcb7a1e886d99f07" providerId="LiveId" clId="{4F35E91B-8984-42A5-977A-B26C60E6DACC}" dt="2018-08-27T19:00:14.025" v="833"/>
        <pc:sldMkLst>
          <pc:docMk/>
          <pc:sldMk cId="3185043022" sldId="270"/>
        </pc:sldMkLst>
      </pc:sldChg>
      <pc:sldChg chg="addSp delSp modSp add modTransition delAnim">
        <pc:chgData name="Ken Merrihew" userId="bcb7a1e886d99f07" providerId="LiveId" clId="{4F35E91B-8984-42A5-977A-B26C60E6DACC}" dt="2018-08-28T15:58:27.897" v="878"/>
        <pc:sldMkLst>
          <pc:docMk/>
          <pc:sldMk cId="1952537097" sldId="271"/>
        </pc:sldMkLst>
        <pc:spChg chg="mod">
          <ac:chgData name="Ken Merrihew" userId="bcb7a1e886d99f07" providerId="LiveId" clId="{4F35E91B-8984-42A5-977A-B26C60E6DACC}" dt="2018-08-28T15:58:27.897" v="878"/>
          <ac:spMkLst>
            <pc:docMk/>
            <pc:sldMk cId="1952537097" sldId="271"/>
            <ac:spMk id="3" creationId="{F624012A-3AA0-4F51-A3A1-B8F6522EA189}"/>
          </ac:spMkLst>
        </pc:spChg>
        <pc:spChg chg="del">
          <ac:chgData name="Ken Merrihew" userId="bcb7a1e886d99f07" providerId="LiveId" clId="{4F35E91B-8984-42A5-977A-B26C60E6DACC}" dt="2018-08-27T18:08:37.398" v="397" actId="478"/>
          <ac:spMkLst>
            <pc:docMk/>
            <pc:sldMk cId="1952537097" sldId="271"/>
            <ac:spMk id="4" creationId="{B1A47610-55F1-400A-BDE2-608E7497DEDA}"/>
          </ac:spMkLst>
        </pc:spChg>
        <pc:spChg chg="add del">
          <ac:chgData name="Ken Merrihew" userId="bcb7a1e886d99f07" providerId="LiveId" clId="{4F35E91B-8984-42A5-977A-B26C60E6DACC}" dt="2018-08-27T18:08:49.457" v="400"/>
          <ac:spMkLst>
            <pc:docMk/>
            <pc:sldMk cId="1952537097" sldId="271"/>
            <ac:spMk id="5" creationId="{7AF0BB54-D42B-4088-8C02-846BCF8E5D02}"/>
          </ac:spMkLst>
        </pc:spChg>
        <pc:spChg chg="add mod">
          <ac:chgData name="Ken Merrihew" userId="bcb7a1e886d99f07" providerId="LiveId" clId="{4F35E91B-8984-42A5-977A-B26C60E6DACC}" dt="2018-08-27T18:09:00.571" v="403"/>
          <ac:spMkLst>
            <pc:docMk/>
            <pc:sldMk cId="1952537097" sldId="271"/>
            <ac:spMk id="6" creationId="{CC0997CB-40A4-4C27-8631-2A20C9AC6390}"/>
          </ac:spMkLst>
        </pc:spChg>
      </pc:sldChg>
      <pc:sldChg chg="add ord modTransition">
        <pc:chgData name="Ken Merrihew" userId="bcb7a1e886d99f07" providerId="LiveId" clId="{4F35E91B-8984-42A5-977A-B26C60E6DACC}" dt="2018-08-28T20:09:38.841" v="890"/>
        <pc:sldMkLst>
          <pc:docMk/>
          <pc:sldMk cId="3363064222" sldId="272"/>
        </pc:sldMkLst>
      </pc:sldChg>
      <pc:sldChg chg="add modTransition">
        <pc:chgData name="Ken Merrihew" userId="bcb7a1e886d99f07" providerId="LiveId" clId="{4F35E91B-8984-42A5-977A-B26C60E6DACC}" dt="2018-08-27T19:00:14.025" v="833"/>
        <pc:sldMkLst>
          <pc:docMk/>
          <pc:sldMk cId="2178254326" sldId="274"/>
        </pc:sldMkLst>
      </pc:sldChg>
      <pc:sldChg chg="addSp delSp modSp add modTransition delAnim">
        <pc:chgData name="Ken Merrihew" userId="bcb7a1e886d99f07" providerId="LiveId" clId="{4F35E91B-8984-42A5-977A-B26C60E6DACC}" dt="2018-08-27T19:00:14.025" v="833"/>
        <pc:sldMkLst>
          <pc:docMk/>
          <pc:sldMk cId="2431661009" sldId="275"/>
        </pc:sldMkLst>
        <pc:spChg chg="mod">
          <ac:chgData name="Ken Merrihew" userId="bcb7a1e886d99f07" providerId="LiveId" clId="{4F35E91B-8984-42A5-977A-B26C60E6DACC}" dt="2018-08-27T18:44:00.301" v="647" actId="207"/>
          <ac:spMkLst>
            <pc:docMk/>
            <pc:sldMk cId="2431661009" sldId="275"/>
            <ac:spMk id="3" creationId="{F624012A-3AA0-4F51-A3A1-B8F6522EA189}"/>
          </ac:spMkLst>
        </pc:spChg>
        <pc:spChg chg="del">
          <ac:chgData name="Ken Merrihew" userId="bcb7a1e886d99f07" providerId="LiveId" clId="{4F35E91B-8984-42A5-977A-B26C60E6DACC}" dt="2018-08-27T18:43:28.824" v="640" actId="478"/>
          <ac:spMkLst>
            <pc:docMk/>
            <pc:sldMk cId="2431661009" sldId="275"/>
            <ac:spMk id="4" creationId="{B1A47610-55F1-400A-BDE2-608E7497DEDA}"/>
          </ac:spMkLst>
        </pc:spChg>
        <pc:spChg chg="del">
          <ac:chgData name="Ken Merrihew" userId="bcb7a1e886d99f07" providerId="LiveId" clId="{4F35E91B-8984-42A5-977A-B26C60E6DACC}" dt="2018-08-27T18:43:34.569" v="642" actId="478"/>
          <ac:spMkLst>
            <pc:docMk/>
            <pc:sldMk cId="2431661009" sldId="275"/>
            <ac:spMk id="5" creationId="{AD88E7C0-6378-4B3E-9939-577DC70E3B65}"/>
          </ac:spMkLst>
        </pc:spChg>
        <pc:spChg chg="add mod">
          <ac:chgData name="Ken Merrihew" userId="bcb7a1e886d99f07" providerId="LiveId" clId="{4F35E91B-8984-42A5-977A-B26C60E6DACC}" dt="2018-08-27T18:43:39.760" v="643"/>
          <ac:spMkLst>
            <pc:docMk/>
            <pc:sldMk cId="2431661009" sldId="275"/>
            <ac:spMk id="6" creationId="{5F7D663E-F105-4E60-92C6-6898479F2AA9}"/>
          </ac:spMkLst>
        </pc:spChg>
      </pc:sldChg>
      <pc:sldChg chg="add modTransition">
        <pc:chgData name="Ken Merrihew" userId="bcb7a1e886d99f07" providerId="LiveId" clId="{4F35E91B-8984-42A5-977A-B26C60E6DACC}" dt="2018-08-27T19:00:14.025" v="833"/>
        <pc:sldMkLst>
          <pc:docMk/>
          <pc:sldMk cId="3035314493" sldId="276"/>
        </pc:sldMkLst>
      </pc:sldChg>
      <pc:sldChg chg="addSp delSp modSp add modTransition modAnim">
        <pc:chgData name="Ken Merrihew" userId="bcb7a1e886d99f07" providerId="LiveId" clId="{4F35E91B-8984-42A5-977A-B26C60E6DACC}" dt="2018-08-29T20:42:45.981" v="2521"/>
        <pc:sldMkLst>
          <pc:docMk/>
          <pc:sldMk cId="1955984806" sldId="277"/>
        </pc:sldMkLst>
        <pc:spChg chg="mod ord">
          <ac:chgData name="Ken Merrihew" userId="bcb7a1e886d99f07" providerId="LiveId" clId="{4F35E91B-8984-42A5-977A-B26C60E6DACC}" dt="2018-08-29T20:42:19.203" v="2512"/>
          <ac:spMkLst>
            <pc:docMk/>
            <pc:sldMk cId="1955984806" sldId="277"/>
            <ac:spMk id="3" creationId="{F624012A-3AA0-4F51-A3A1-B8F6522EA189}"/>
          </ac:spMkLst>
        </pc:spChg>
        <pc:spChg chg="add del mod">
          <ac:chgData name="Ken Merrihew" userId="bcb7a1e886d99f07" providerId="LiveId" clId="{4F35E91B-8984-42A5-977A-B26C60E6DACC}" dt="2018-08-29T20:42:36.802" v="2518" actId="1076"/>
          <ac:spMkLst>
            <pc:docMk/>
            <pc:sldMk cId="1955984806" sldId="277"/>
            <ac:spMk id="4" creationId="{D24FB3EA-F959-4401-89A3-4FB5BEDDC8E5}"/>
          </ac:spMkLst>
        </pc:spChg>
        <pc:picChg chg="add mod">
          <ac:chgData name="Ken Merrihew" userId="bcb7a1e886d99f07" providerId="LiveId" clId="{4F35E91B-8984-42A5-977A-B26C60E6DACC}" dt="2018-08-27T18:47:12.117" v="679" actId="1076"/>
          <ac:picMkLst>
            <pc:docMk/>
            <pc:sldMk cId="1955984806" sldId="277"/>
            <ac:picMk id="7170" creationId="{811A3663-E8B2-4B08-99AC-E8F299731371}"/>
          </ac:picMkLst>
        </pc:picChg>
      </pc:sldChg>
      <pc:sldChg chg="add modTransition">
        <pc:chgData name="Ken Merrihew" userId="bcb7a1e886d99f07" providerId="LiveId" clId="{4F35E91B-8984-42A5-977A-B26C60E6DACC}" dt="2018-08-27T19:00:14.025" v="833"/>
        <pc:sldMkLst>
          <pc:docMk/>
          <pc:sldMk cId="611244317" sldId="278"/>
        </pc:sldMkLst>
      </pc:sldChg>
      <pc:sldChg chg="addSp delSp modSp add modTransition modAnim">
        <pc:chgData name="Ken Merrihew" userId="bcb7a1e886d99f07" providerId="LiveId" clId="{4F35E91B-8984-42A5-977A-B26C60E6DACC}" dt="2018-08-29T20:42:11.480" v="2511"/>
        <pc:sldMkLst>
          <pc:docMk/>
          <pc:sldMk cId="941350499" sldId="279"/>
        </pc:sldMkLst>
        <pc:spChg chg="mod ord">
          <ac:chgData name="Ken Merrihew" userId="bcb7a1e886d99f07" providerId="LiveId" clId="{4F35E91B-8984-42A5-977A-B26C60E6DACC}" dt="2018-08-29T20:41:46.303" v="2503"/>
          <ac:spMkLst>
            <pc:docMk/>
            <pc:sldMk cId="941350499" sldId="279"/>
            <ac:spMk id="3" creationId="{F624012A-3AA0-4F51-A3A1-B8F6522EA189}"/>
          </ac:spMkLst>
        </pc:spChg>
        <pc:spChg chg="add mod">
          <ac:chgData name="Ken Merrihew" userId="bcb7a1e886d99f07" providerId="LiveId" clId="{4F35E91B-8984-42A5-977A-B26C60E6DACC}" dt="2018-08-29T20:42:01.991" v="2508" actId="1076"/>
          <ac:spMkLst>
            <pc:docMk/>
            <pc:sldMk cId="941350499" sldId="279"/>
            <ac:spMk id="4" creationId="{71614943-6258-4CAF-B89C-E72064C5A33B}"/>
          </ac:spMkLst>
        </pc:spChg>
        <pc:picChg chg="del">
          <ac:chgData name="Ken Merrihew" userId="bcb7a1e886d99f07" providerId="LiveId" clId="{4F35E91B-8984-42A5-977A-B26C60E6DACC}" dt="2018-08-27T18:48:24.013" v="692" actId="478"/>
          <ac:picMkLst>
            <pc:docMk/>
            <pc:sldMk cId="941350499" sldId="279"/>
            <ac:picMk id="7170" creationId="{811A3663-E8B2-4B08-99AC-E8F299731371}"/>
          </ac:picMkLst>
        </pc:picChg>
        <pc:picChg chg="add mod">
          <ac:chgData name="Ken Merrihew" userId="bcb7a1e886d99f07" providerId="LiveId" clId="{4F35E91B-8984-42A5-977A-B26C60E6DACC}" dt="2018-08-27T18:49:25.796" v="713" actId="14861"/>
          <ac:picMkLst>
            <pc:docMk/>
            <pc:sldMk cId="941350499" sldId="279"/>
            <ac:picMk id="8194" creationId="{464B7B38-4906-40E9-9B5A-6A1FFA8AF250}"/>
          </ac:picMkLst>
        </pc:picChg>
      </pc:sldChg>
      <pc:sldChg chg="delSp modSp add ord modTransition delAnim">
        <pc:chgData name="Ken Merrihew" userId="bcb7a1e886d99f07" providerId="LiveId" clId="{4F35E91B-8984-42A5-977A-B26C60E6DACC}" dt="2018-08-29T23:00:32.143" v="2546" actId="20577"/>
        <pc:sldMkLst>
          <pc:docMk/>
          <pc:sldMk cId="3186385114" sldId="280"/>
        </pc:sldMkLst>
        <pc:spChg chg="mod">
          <ac:chgData name="Ken Merrihew" userId="bcb7a1e886d99f07" providerId="LiveId" clId="{4F35E91B-8984-42A5-977A-B26C60E6DACC}" dt="2018-08-29T23:00:32.143" v="2546" actId="20577"/>
          <ac:spMkLst>
            <pc:docMk/>
            <pc:sldMk cId="3186385114" sldId="280"/>
            <ac:spMk id="3" creationId="{F624012A-3AA0-4F51-A3A1-B8F6522EA189}"/>
          </ac:spMkLst>
        </pc:spChg>
        <pc:picChg chg="del">
          <ac:chgData name="Ken Merrihew" userId="bcb7a1e886d99f07" providerId="LiveId" clId="{4F35E91B-8984-42A5-977A-B26C60E6DACC}" dt="2018-08-27T18:51:29.889" v="736" actId="478"/>
          <ac:picMkLst>
            <pc:docMk/>
            <pc:sldMk cId="3186385114" sldId="280"/>
            <ac:picMk id="8194" creationId="{464B7B38-4906-40E9-9B5A-6A1FFA8AF250}"/>
          </ac:picMkLst>
        </pc:picChg>
      </pc:sldChg>
      <pc:sldChg chg="addSp delSp modSp add modTransition delAnim modAnim">
        <pc:chgData name="Ken Merrihew" userId="bcb7a1e886d99f07" providerId="LiveId" clId="{4F35E91B-8984-42A5-977A-B26C60E6DACC}" dt="2018-08-29T20:43:40.132" v="2531"/>
        <pc:sldMkLst>
          <pc:docMk/>
          <pc:sldMk cId="3660152529" sldId="281"/>
        </pc:sldMkLst>
        <pc:spChg chg="mod">
          <ac:chgData name="Ken Merrihew" userId="bcb7a1e886d99f07" providerId="LiveId" clId="{4F35E91B-8984-42A5-977A-B26C60E6DACC}" dt="2018-08-29T20:43:19.219" v="2528" actId="1076"/>
          <ac:spMkLst>
            <pc:docMk/>
            <pc:sldMk cId="3660152529" sldId="281"/>
            <ac:spMk id="3" creationId="{F624012A-3AA0-4F51-A3A1-B8F6522EA189}"/>
          </ac:spMkLst>
        </pc:spChg>
        <pc:spChg chg="add mod">
          <ac:chgData name="Ken Merrihew" userId="bcb7a1e886d99f07" providerId="LiveId" clId="{4F35E91B-8984-42A5-977A-B26C60E6DACC}" dt="2018-08-29T20:43:12.883" v="2527" actId="14100"/>
          <ac:spMkLst>
            <pc:docMk/>
            <pc:sldMk cId="3660152529" sldId="281"/>
            <ac:spMk id="4" creationId="{10EDF2AB-2E2D-4650-983D-831FA436F321}"/>
          </ac:spMkLst>
        </pc:spChg>
        <pc:picChg chg="del">
          <ac:chgData name="Ken Merrihew" userId="bcb7a1e886d99f07" providerId="LiveId" clId="{4F35E91B-8984-42A5-977A-B26C60E6DACC}" dt="2018-08-27T18:58:45.116" v="809" actId="478"/>
          <ac:picMkLst>
            <pc:docMk/>
            <pc:sldMk cId="3660152529" sldId="281"/>
            <ac:picMk id="8194" creationId="{464B7B38-4906-40E9-9B5A-6A1FFA8AF250}"/>
          </ac:picMkLst>
        </pc:picChg>
        <pc:picChg chg="add mod ord">
          <ac:chgData name="Ken Merrihew" userId="bcb7a1e886d99f07" providerId="LiveId" clId="{4F35E91B-8984-42A5-977A-B26C60E6DACC}" dt="2018-08-27T18:59:21.251" v="830" actId="14861"/>
          <ac:picMkLst>
            <pc:docMk/>
            <pc:sldMk cId="3660152529" sldId="281"/>
            <ac:picMk id="9218" creationId="{B3AD1D4F-3448-46C5-8C15-EDDD85802404}"/>
          </ac:picMkLst>
        </pc:picChg>
      </pc:sldChg>
      <pc:sldChg chg="addSp delSp modSp add modAnim">
        <pc:chgData name="Ken Merrihew" userId="bcb7a1e886d99f07" providerId="LiveId" clId="{4F35E91B-8984-42A5-977A-B26C60E6DACC}" dt="2018-08-29T20:21:19.742" v="2495" actId="1036"/>
        <pc:sldMkLst>
          <pc:docMk/>
          <pc:sldMk cId="3646521809" sldId="282"/>
        </pc:sldMkLst>
        <pc:spChg chg="add del mod">
          <ac:chgData name="Ken Merrihew" userId="bcb7a1e886d99f07" providerId="LiveId" clId="{4F35E91B-8984-42A5-977A-B26C60E6DACC}" dt="2018-08-28T20:49:37.308" v="913" actId="478"/>
          <ac:spMkLst>
            <pc:docMk/>
            <pc:sldMk cId="3646521809" sldId="282"/>
            <ac:spMk id="7" creationId="{C7A752E0-EF20-4474-A14C-5C6AC35AFC1A}"/>
          </ac:spMkLst>
        </pc:spChg>
        <pc:spChg chg="add mod">
          <ac:chgData name="Ken Merrihew" userId="bcb7a1e886d99f07" providerId="LiveId" clId="{4F35E91B-8984-42A5-977A-B26C60E6DACC}" dt="2018-08-28T20:59:41.563" v="1028" actId="164"/>
          <ac:spMkLst>
            <pc:docMk/>
            <pc:sldMk cId="3646521809" sldId="282"/>
            <ac:spMk id="8" creationId="{5129AC64-F699-4EF9-9E1B-06E62B0BD10B}"/>
          </ac:spMkLst>
        </pc:spChg>
        <pc:spChg chg="add mod">
          <ac:chgData name="Ken Merrihew" userId="bcb7a1e886d99f07" providerId="LiveId" clId="{4F35E91B-8984-42A5-977A-B26C60E6DACC}" dt="2018-08-28T21:00:50.452" v="1059" actId="14100"/>
          <ac:spMkLst>
            <pc:docMk/>
            <pc:sldMk cId="3646521809" sldId="282"/>
            <ac:spMk id="9" creationId="{BC3AD6F5-D624-49D4-A0E8-C5CD54F64BC9}"/>
          </ac:spMkLst>
        </pc:spChg>
        <pc:grpChg chg="add mod topLvl">
          <ac:chgData name="Ken Merrihew" userId="bcb7a1e886d99f07" providerId="LiveId" clId="{4F35E91B-8984-42A5-977A-B26C60E6DACC}" dt="2018-08-28T21:01:52.165" v="1061" actId="165"/>
          <ac:grpSpMkLst>
            <pc:docMk/>
            <pc:sldMk cId="3646521809" sldId="282"/>
            <ac:grpSpMk id="10" creationId="{56EE5A56-523F-4F77-A96B-2CC5DC19A605}"/>
          </ac:grpSpMkLst>
        </pc:grpChg>
        <pc:grpChg chg="add del mod ord">
          <ac:chgData name="Ken Merrihew" userId="bcb7a1e886d99f07" providerId="LiveId" clId="{4F35E91B-8984-42A5-977A-B26C60E6DACC}" dt="2018-08-28T21:01:52.165" v="1061" actId="165"/>
          <ac:grpSpMkLst>
            <pc:docMk/>
            <pc:sldMk cId="3646521809" sldId="282"/>
            <ac:grpSpMk id="11" creationId="{C3A6D840-D4CD-4208-86E7-7A60D19C827F}"/>
          </ac:grpSpMkLst>
        </pc:grpChg>
        <pc:picChg chg="add mod">
          <ac:chgData name="Ken Merrihew" userId="bcb7a1e886d99f07" providerId="LiveId" clId="{4F35E91B-8984-42A5-977A-B26C60E6DACC}" dt="2018-08-29T20:20:47.151" v="2491" actId="1035"/>
          <ac:picMkLst>
            <pc:docMk/>
            <pc:sldMk cId="3646521809" sldId="282"/>
            <ac:picMk id="5" creationId="{7F5291C0-8066-44B1-8683-CB86C1B2B54A}"/>
          </ac:picMkLst>
        </pc:picChg>
        <pc:picChg chg="mod topLvl">
          <ac:chgData name="Ken Merrihew" userId="bcb7a1e886d99f07" providerId="LiveId" clId="{4F35E91B-8984-42A5-977A-B26C60E6DACC}" dt="2018-08-28T21:01:52.165" v="1061" actId="165"/>
          <ac:picMkLst>
            <pc:docMk/>
            <pc:sldMk cId="3646521809" sldId="282"/>
            <ac:picMk id="5122" creationId="{8C959CE4-7F5C-4A33-8002-280950189271}"/>
          </ac:picMkLst>
        </pc:picChg>
        <pc:picChg chg="mod ord">
          <ac:chgData name="Ken Merrihew" userId="bcb7a1e886d99f07" providerId="LiveId" clId="{4F35E91B-8984-42A5-977A-B26C60E6DACC}" dt="2018-08-29T20:21:19.742" v="2495" actId="1036"/>
          <ac:picMkLst>
            <pc:docMk/>
            <pc:sldMk cId="3646521809" sldId="282"/>
            <ac:picMk id="5124" creationId="{36FDE482-351F-4390-B82D-C0ECD6A62E21}"/>
          </ac:picMkLst>
        </pc:picChg>
      </pc:sldChg>
      <pc:sldChg chg="addSp delSp modSp add delAnim modAnim">
        <pc:chgData name="Ken Merrihew" userId="bcb7a1e886d99f07" providerId="LiveId" clId="{4F35E91B-8984-42A5-977A-B26C60E6DACC}" dt="2018-08-29T19:17:36.672" v="2290" actId="1038"/>
        <pc:sldMkLst>
          <pc:docMk/>
          <pc:sldMk cId="3388449165" sldId="283"/>
        </pc:sldMkLst>
        <pc:spChg chg="del">
          <ac:chgData name="Ken Merrihew" userId="bcb7a1e886d99f07" providerId="LiveId" clId="{4F35E91B-8984-42A5-977A-B26C60E6DACC}" dt="2018-08-29T18:39:11.925" v="1105" actId="478"/>
          <ac:spMkLst>
            <pc:docMk/>
            <pc:sldMk cId="3388449165" sldId="283"/>
            <ac:spMk id="3" creationId="{F624012A-3AA0-4F51-A3A1-B8F6522EA189}"/>
          </ac:spMkLst>
        </pc:spChg>
        <pc:spChg chg="add del mod">
          <ac:chgData name="Ken Merrihew" userId="bcb7a1e886d99f07" providerId="LiveId" clId="{4F35E91B-8984-42A5-977A-B26C60E6DACC}" dt="2018-08-29T18:44:19.718" v="1148" actId="478"/>
          <ac:spMkLst>
            <pc:docMk/>
            <pc:sldMk cId="3388449165" sldId="283"/>
            <ac:spMk id="7" creationId="{88A8E676-8D7D-40BD-B3E1-F65C88E73C2E}"/>
          </ac:spMkLst>
        </pc:spChg>
        <pc:spChg chg="add del mod ord">
          <ac:chgData name="Ken Merrihew" userId="bcb7a1e886d99f07" providerId="LiveId" clId="{4F35E91B-8984-42A5-977A-B26C60E6DACC}" dt="2018-08-29T18:46:59.457" v="1208" actId="478"/>
          <ac:spMkLst>
            <pc:docMk/>
            <pc:sldMk cId="3388449165" sldId="283"/>
            <ac:spMk id="8" creationId="{2706A076-CE5E-4AE5-B4D8-A1A78B151758}"/>
          </ac:spMkLst>
        </pc:spChg>
        <pc:spChg chg="add del mod">
          <ac:chgData name="Ken Merrihew" userId="bcb7a1e886d99f07" providerId="LiveId" clId="{4F35E91B-8984-42A5-977A-B26C60E6DACC}" dt="2018-08-29T18:47:30.692" v="1213" actId="478"/>
          <ac:spMkLst>
            <pc:docMk/>
            <pc:sldMk cId="3388449165" sldId="283"/>
            <ac:spMk id="9" creationId="{EFE2955F-FA40-4825-92BF-8E9E3E4ED4E6}"/>
          </ac:spMkLst>
        </pc:spChg>
        <pc:spChg chg="add del mod ord topLvl">
          <ac:chgData name="Ken Merrihew" userId="bcb7a1e886d99f07" providerId="LiveId" clId="{4F35E91B-8984-42A5-977A-B26C60E6DACC}" dt="2018-08-29T18:52:56.511" v="1560" actId="478"/>
          <ac:spMkLst>
            <pc:docMk/>
            <pc:sldMk cId="3388449165" sldId="283"/>
            <ac:spMk id="10" creationId="{D1127C44-7B14-4A2F-B8F4-E0FB667A3290}"/>
          </ac:spMkLst>
        </pc:spChg>
        <pc:spChg chg="add del mod">
          <ac:chgData name="Ken Merrihew" userId="bcb7a1e886d99f07" providerId="LiveId" clId="{4F35E91B-8984-42A5-977A-B26C60E6DACC}" dt="2018-08-29T18:52:30.543" v="1558" actId="478"/>
          <ac:spMkLst>
            <pc:docMk/>
            <pc:sldMk cId="3388449165" sldId="283"/>
            <ac:spMk id="11" creationId="{185B7E98-BEDE-4D43-9066-3FEF7F34F032}"/>
          </ac:spMkLst>
        </pc:spChg>
        <pc:spChg chg="add mod">
          <ac:chgData name="Ken Merrihew" userId="bcb7a1e886d99f07" providerId="LiveId" clId="{4F35E91B-8984-42A5-977A-B26C60E6DACC}" dt="2018-08-29T19:17:36.672" v="2290" actId="1038"/>
          <ac:spMkLst>
            <pc:docMk/>
            <pc:sldMk cId="3388449165" sldId="283"/>
            <ac:spMk id="13" creationId="{705F4BAF-440C-4B62-B2D9-D6016979AA0C}"/>
          </ac:spMkLst>
        </pc:spChg>
        <pc:spChg chg="del mod topLvl">
          <ac:chgData name="Ken Merrihew" userId="bcb7a1e886d99f07" providerId="LiveId" clId="{4F35E91B-8984-42A5-977A-B26C60E6DACC}" dt="2018-08-29T18:52:56.511" v="1560" actId="478"/>
          <ac:spMkLst>
            <pc:docMk/>
            <pc:sldMk cId="3388449165" sldId="283"/>
            <ac:spMk id="15" creationId="{35637F70-DB27-4510-B663-825BC74F63DC}"/>
          </ac:spMkLst>
        </pc:spChg>
        <pc:spChg chg="del mod topLvl">
          <ac:chgData name="Ken Merrihew" userId="bcb7a1e886d99f07" providerId="LiveId" clId="{4F35E91B-8984-42A5-977A-B26C60E6DACC}" dt="2018-08-29T18:52:56.511" v="1560" actId="478"/>
          <ac:spMkLst>
            <pc:docMk/>
            <pc:sldMk cId="3388449165" sldId="283"/>
            <ac:spMk id="18" creationId="{86CEA9F1-F4BF-4948-BAC2-5E2DACBA33B0}"/>
          </ac:spMkLst>
        </pc:spChg>
        <pc:spChg chg="del mod topLvl">
          <ac:chgData name="Ken Merrihew" userId="bcb7a1e886d99f07" providerId="LiveId" clId="{4F35E91B-8984-42A5-977A-B26C60E6DACC}" dt="2018-08-29T18:52:56.511" v="1560" actId="478"/>
          <ac:spMkLst>
            <pc:docMk/>
            <pc:sldMk cId="3388449165" sldId="283"/>
            <ac:spMk id="21" creationId="{064D4FBF-4354-44CA-A7D7-71A92C01D98F}"/>
          </ac:spMkLst>
        </pc:spChg>
        <pc:spChg chg="del mod topLvl">
          <ac:chgData name="Ken Merrihew" userId="bcb7a1e886d99f07" providerId="LiveId" clId="{4F35E91B-8984-42A5-977A-B26C60E6DACC}" dt="2018-08-29T18:52:56.511" v="1560" actId="478"/>
          <ac:spMkLst>
            <pc:docMk/>
            <pc:sldMk cId="3388449165" sldId="283"/>
            <ac:spMk id="24" creationId="{D67DAF80-AD24-48F1-9F16-1AB9FE415B03}"/>
          </ac:spMkLst>
        </pc:spChg>
        <pc:spChg chg="del mod topLvl">
          <ac:chgData name="Ken Merrihew" userId="bcb7a1e886d99f07" providerId="LiveId" clId="{4F35E91B-8984-42A5-977A-B26C60E6DACC}" dt="2018-08-29T18:52:56.511" v="1560" actId="478"/>
          <ac:spMkLst>
            <pc:docMk/>
            <pc:sldMk cId="3388449165" sldId="283"/>
            <ac:spMk id="27" creationId="{10DC3EC1-5576-405C-B949-ADD24BF9692D}"/>
          </ac:spMkLst>
        </pc:spChg>
        <pc:spChg chg="del mod topLvl">
          <ac:chgData name="Ken Merrihew" userId="bcb7a1e886d99f07" providerId="LiveId" clId="{4F35E91B-8984-42A5-977A-B26C60E6DACC}" dt="2018-08-29T18:52:56.511" v="1560" actId="478"/>
          <ac:spMkLst>
            <pc:docMk/>
            <pc:sldMk cId="3388449165" sldId="283"/>
            <ac:spMk id="30" creationId="{EF14520B-FEE7-41BB-AB1F-C912AB6048C4}"/>
          </ac:spMkLst>
        </pc:spChg>
        <pc:spChg chg="add mod">
          <ac:chgData name="Ken Merrihew" userId="bcb7a1e886d99f07" providerId="LiveId" clId="{4F35E91B-8984-42A5-977A-B26C60E6DACC}" dt="2018-08-29T19:12:29.317" v="2253" actId="1035"/>
          <ac:spMkLst>
            <pc:docMk/>
            <pc:sldMk cId="3388449165" sldId="283"/>
            <ac:spMk id="32" creationId="{71206ECF-7C91-4219-8B4F-1CF56524374A}"/>
          </ac:spMkLst>
        </pc:spChg>
        <pc:spChg chg="add mod">
          <ac:chgData name="Ken Merrihew" userId="bcb7a1e886d99f07" providerId="LiveId" clId="{4F35E91B-8984-42A5-977A-B26C60E6DACC}" dt="2018-08-29T19:12:29.317" v="2253" actId="1035"/>
          <ac:spMkLst>
            <pc:docMk/>
            <pc:sldMk cId="3388449165" sldId="283"/>
            <ac:spMk id="33" creationId="{CDCC1FBA-3764-4726-B261-80D9068C6ADE}"/>
          </ac:spMkLst>
        </pc:spChg>
        <pc:spChg chg="add mod">
          <ac:chgData name="Ken Merrihew" userId="bcb7a1e886d99f07" providerId="LiveId" clId="{4F35E91B-8984-42A5-977A-B26C60E6DACC}" dt="2018-08-29T19:12:29.317" v="2253" actId="1035"/>
          <ac:spMkLst>
            <pc:docMk/>
            <pc:sldMk cId="3388449165" sldId="283"/>
            <ac:spMk id="34" creationId="{82B6759E-563B-400B-B5CC-27C455FCB777}"/>
          </ac:spMkLst>
        </pc:spChg>
        <pc:spChg chg="add mod">
          <ac:chgData name="Ken Merrihew" userId="bcb7a1e886d99f07" providerId="LiveId" clId="{4F35E91B-8984-42A5-977A-B26C60E6DACC}" dt="2018-08-29T19:12:29.317" v="2253" actId="1035"/>
          <ac:spMkLst>
            <pc:docMk/>
            <pc:sldMk cId="3388449165" sldId="283"/>
            <ac:spMk id="35" creationId="{E80C045A-FD85-44B0-A8D7-0413579C3780}"/>
          </ac:spMkLst>
        </pc:spChg>
        <pc:spChg chg="add mod">
          <ac:chgData name="Ken Merrihew" userId="bcb7a1e886d99f07" providerId="LiveId" clId="{4F35E91B-8984-42A5-977A-B26C60E6DACC}" dt="2018-08-29T19:12:29.317" v="2253" actId="1035"/>
          <ac:spMkLst>
            <pc:docMk/>
            <pc:sldMk cId="3388449165" sldId="283"/>
            <ac:spMk id="36" creationId="{A9791D1C-83EE-41B2-9EAB-BC09AC78CDCD}"/>
          </ac:spMkLst>
        </pc:spChg>
        <pc:spChg chg="add mod">
          <ac:chgData name="Ken Merrihew" userId="bcb7a1e886d99f07" providerId="LiveId" clId="{4F35E91B-8984-42A5-977A-B26C60E6DACC}" dt="2018-08-29T19:12:29.317" v="2253" actId="1035"/>
          <ac:spMkLst>
            <pc:docMk/>
            <pc:sldMk cId="3388449165" sldId="283"/>
            <ac:spMk id="37" creationId="{5C2F3229-0845-4044-B025-873D2B26A1DB}"/>
          </ac:spMkLst>
        </pc:spChg>
        <pc:spChg chg="add mod">
          <ac:chgData name="Ken Merrihew" userId="bcb7a1e886d99f07" providerId="LiveId" clId="{4F35E91B-8984-42A5-977A-B26C60E6DACC}" dt="2018-08-29T19:12:29.317" v="2253" actId="1035"/>
          <ac:spMkLst>
            <pc:docMk/>
            <pc:sldMk cId="3388449165" sldId="283"/>
            <ac:spMk id="38" creationId="{2531782C-AC08-4140-8737-4334F5AB32ED}"/>
          </ac:spMkLst>
        </pc:spChg>
        <pc:grpChg chg="add del mod">
          <ac:chgData name="Ken Merrihew" userId="bcb7a1e886d99f07" providerId="LiveId" clId="{4F35E91B-8984-42A5-977A-B26C60E6DACC}" dt="2018-08-29T18:52:48.120" v="1559" actId="165"/>
          <ac:grpSpMkLst>
            <pc:docMk/>
            <pc:sldMk cId="3388449165" sldId="283"/>
            <ac:grpSpMk id="12" creationId="{50DDF8AF-8A88-4372-84E5-AF550F19954A}"/>
          </ac:grpSpMkLst>
        </pc:grpChg>
        <pc:grpChg chg="add del mod">
          <ac:chgData name="Ken Merrihew" userId="bcb7a1e886d99f07" providerId="LiveId" clId="{4F35E91B-8984-42A5-977A-B26C60E6DACC}" dt="2018-08-29T18:52:48.120" v="1559" actId="165"/>
          <ac:grpSpMkLst>
            <pc:docMk/>
            <pc:sldMk cId="3388449165" sldId="283"/>
            <ac:grpSpMk id="14" creationId="{DD8CF876-D0B7-46FC-82A3-7B072A90994A}"/>
          </ac:grpSpMkLst>
        </pc:grpChg>
        <pc:grpChg chg="add del mod">
          <ac:chgData name="Ken Merrihew" userId="bcb7a1e886d99f07" providerId="LiveId" clId="{4F35E91B-8984-42A5-977A-B26C60E6DACC}" dt="2018-08-29T18:52:48.120" v="1559" actId="165"/>
          <ac:grpSpMkLst>
            <pc:docMk/>
            <pc:sldMk cId="3388449165" sldId="283"/>
            <ac:grpSpMk id="17" creationId="{8F3CB517-AAE0-4517-BD48-7F0BC6A29DD3}"/>
          </ac:grpSpMkLst>
        </pc:grpChg>
        <pc:grpChg chg="add del mod">
          <ac:chgData name="Ken Merrihew" userId="bcb7a1e886d99f07" providerId="LiveId" clId="{4F35E91B-8984-42A5-977A-B26C60E6DACC}" dt="2018-08-29T18:52:48.120" v="1559" actId="165"/>
          <ac:grpSpMkLst>
            <pc:docMk/>
            <pc:sldMk cId="3388449165" sldId="283"/>
            <ac:grpSpMk id="20" creationId="{163767B7-D354-475F-B404-41EC287091A8}"/>
          </ac:grpSpMkLst>
        </pc:grpChg>
        <pc:grpChg chg="add del mod">
          <ac:chgData name="Ken Merrihew" userId="bcb7a1e886d99f07" providerId="LiveId" clId="{4F35E91B-8984-42A5-977A-B26C60E6DACC}" dt="2018-08-29T18:52:48.120" v="1559" actId="165"/>
          <ac:grpSpMkLst>
            <pc:docMk/>
            <pc:sldMk cId="3388449165" sldId="283"/>
            <ac:grpSpMk id="23" creationId="{027CEE4D-55C3-4D23-9FAD-6599A589C279}"/>
          </ac:grpSpMkLst>
        </pc:grpChg>
        <pc:grpChg chg="add del mod">
          <ac:chgData name="Ken Merrihew" userId="bcb7a1e886d99f07" providerId="LiveId" clId="{4F35E91B-8984-42A5-977A-B26C60E6DACC}" dt="2018-08-29T18:52:48.120" v="1559" actId="165"/>
          <ac:grpSpMkLst>
            <pc:docMk/>
            <pc:sldMk cId="3388449165" sldId="283"/>
            <ac:grpSpMk id="26" creationId="{D6539B4A-A0D8-49E0-A10F-CCF31EBF220E}"/>
          </ac:grpSpMkLst>
        </pc:grpChg>
        <pc:grpChg chg="add del mod">
          <ac:chgData name="Ken Merrihew" userId="bcb7a1e886d99f07" providerId="LiveId" clId="{4F35E91B-8984-42A5-977A-B26C60E6DACC}" dt="2018-08-29T18:52:48.120" v="1559" actId="165"/>
          <ac:grpSpMkLst>
            <pc:docMk/>
            <pc:sldMk cId="3388449165" sldId="283"/>
            <ac:grpSpMk id="29" creationId="{7AFB709C-8BBA-4EF4-BD86-C58193102250}"/>
          </ac:grpSpMkLst>
        </pc:grpChg>
        <pc:picChg chg="add del mod">
          <ac:chgData name="Ken Merrihew" userId="bcb7a1e886d99f07" providerId="LiveId" clId="{4F35E91B-8984-42A5-977A-B26C60E6DACC}" dt="2018-08-29T18:41:48.823" v="1120" actId="478"/>
          <ac:picMkLst>
            <pc:docMk/>
            <pc:sldMk cId="3388449165" sldId="283"/>
            <ac:picMk id="5" creationId="{71124A49-3784-4B5E-A6ED-CFC06C40B15A}"/>
          </ac:picMkLst>
        </pc:picChg>
        <pc:picChg chg="mod topLvl">
          <ac:chgData name="Ken Merrihew" userId="bcb7a1e886d99f07" providerId="LiveId" clId="{4F35E91B-8984-42A5-977A-B26C60E6DACC}" dt="2018-08-29T19:12:29.317" v="2253" actId="1035"/>
          <ac:picMkLst>
            <pc:docMk/>
            <pc:sldMk cId="3388449165" sldId="283"/>
            <ac:picMk id="16" creationId="{2354E728-0683-430D-915E-36F03D51843B}"/>
          </ac:picMkLst>
        </pc:picChg>
        <pc:picChg chg="mod topLvl">
          <ac:chgData name="Ken Merrihew" userId="bcb7a1e886d99f07" providerId="LiveId" clId="{4F35E91B-8984-42A5-977A-B26C60E6DACC}" dt="2018-08-29T19:12:29.317" v="2253" actId="1035"/>
          <ac:picMkLst>
            <pc:docMk/>
            <pc:sldMk cId="3388449165" sldId="283"/>
            <ac:picMk id="19" creationId="{FA461FE3-33BF-40EB-B0BF-071CFD2BA7B6}"/>
          </ac:picMkLst>
        </pc:picChg>
        <pc:picChg chg="mod topLvl">
          <ac:chgData name="Ken Merrihew" userId="bcb7a1e886d99f07" providerId="LiveId" clId="{4F35E91B-8984-42A5-977A-B26C60E6DACC}" dt="2018-08-29T19:12:29.317" v="2253" actId="1035"/>
          <ac:picMkLst>
            <pc:docMk/>
            <pc:sldMk cId="3388449165" sldId="283"/>
            <ac:picMk id="22" creationId="{B4314F56-7CBB-449D-BAA3-4B2646B7C587}"/>
          </ac:picMkLst>
        </pc:picChg>
        <pc:picChg chg="mod topLvl">
          <ac:chgData name="Ken Merrihew" userId="bcb7a1e886d99f07" providerId="LiveId" clId="{4F35E91B-8984-42A5-977A-B26C60E6DACC}" dt="2018-08-29T19:12:29.317" v="2253" actId="1035"/>
          <ac:picMkLst>
            <pc:docMk/>
            <pc:sldMk cId="3388449165" sldId="283"/>
            <ac:picMk id="25" creationId="{B6C385A2-AC02-4E9F-8D3C-D74BFE921381}"/>
          </ac:picMkLst>
        </pc:picChg>
        <pc:picChg chg="mod topLvl">
          <ac:chgData name="Ken Merrihew" userId="bcb7a1e886d99f07" providerId="LiveId" clId="{4F35E91B-8984-42A5-977A-B26C60E6DACC}" dt="2018-08-29T19:12:29.317" v="2253" actId="1035"/>
          <ac:picMkLst>
            <pc:docMk/>
            <pc:sldMk cId="3388449165" sldId="283"/>
            <ac:picMk id="28" creationId="{CBA97F78-70F2-465D-AAD7-814C548D43F5}"/>
          </ac:picMkLst>
        </pc:picChg>
        <pc:picChg chg="mod topLvl">
          <ac:chgData name="Ken Merrihew" userId="bcb7a1e886d99f07" providerId="LiveId" clId="{4F35E91B-8984-42A5-977A-B26C60E6DACC}" dt="2018-08-29T19:12:29.317" v="2253" actId="1035"/>
          <ac:picMkLst>
            <pc:docMk/>
            <pc:sldMk cId="3388449165" sldId="283"/>
            <ac:picMk id="31" creationId="{1D3D8F89-4211-477B-B00E-F66908DE408D}"/>
          </ac:picMkLst>
        </pc:picChg>
        <pc:picChg chg="add mod topLvl modCrop">
          <ac:chgData name="Ken Merrihew" userId="bcb7a1e886d99f07" providerId="LiveId" clId="{4F35E91B-8984-42A5-977A-B26C60E6DACC}" dt="2018-08-29T19:12:29.317" v="2253" actId="1035"/>
          <ac:picMkLst>
            <pc:docMk/>
            <pc:sldMk cId="3388449165" sldId="283"/>
            <ac:picMk id="1026" creationId="{A388413B-B4D9-45D5-B45C-96EBE016F9F8}"/>
          </ac:picMkLst>
        </pc:picChg>
      </pc:sldChg>
      <pc:sldChg chg="add">
        <pc:chgData name="Ken Merrihew" userId="bcb7a1e886d99f07" providerId="LiveId" clId="{4F35E91B-8984-42A5-977A-B26C60E6DACC}" dt="2018-08-29T18:39:09.645" v="1104"/>
        <pc:sldMkLst>
          <pc:docMk/>
          <pc:sldMk cId="832906866" sldId="284"/>
        </pc:sldMkLst>
      </pc:sldChg>
      <pc:sldChg chg="add modTransition">
        <pc:chgData name="Ken Merrihew" userId="bcb7a1e886d99f07" providerId="LiveId" clId="{4F35E91B-8984-42A5-977A-B26C60E6DACC}" dt="2018-08-29T19:39:10.978" v="2302"/>
        <pc:sldMkLst>
          <pc:docMk/>
          <pc:sldMk cId="2429818118" sldId="285"/>
        </pc:sldMkLst>
      </pc:sldChg>
      <pc:sldChg chg="add">
        <pc:chgData name="Ken Merrihew" userId="bcb7a1e886d99f07" providerId="LiveId" clId="{4F35E91B-8984-42A5-977A-B26C60E6DACC}" dt="2018-08-29T19:38:46.796" v="2293"/>
        <pc:sldMkLst>
          <pc:docMk/>
          <pc:sldMk cId="2794944725" sldId="286"/>
        </pc:sldMkLst>
      </pc:sldChg>
      <pc:sldChg chg="addSp modSp add modAnim">
        <pc:chgData name="Ken Merrihew" userId="bcb7a1e886d99f07" providerId="LiveId" clId="{4F35E91B-8984-42A5-977A-B26C60E6DACC}" dt="2018-08-29T20:06:32.930" v="2478" actId="1036"/>
        <pc:sldMkLst>
          <pc:docMk/>
          <pc:sldMk cId="1487565147" sldId="287"/>
        </pc:sldMkLst>
        <pc:spChg chg="mod">
          <ac:chgData name="Ken Merrihew" userId="bcb7a1e886d99f07" providerId="LiveId" clId="{4F35E91B-8984-42A5-977A-B26C60E6DACC}" dt="2018-08-29T20:06:28.139" v="2466" actId="403"/>
          <ac:spMkLst>
            <pc:docMk/>
            <pc:sldMk cId="1487565147" sldId="287"/>
            <ac:spMk id="3" creationId="{F624012A-3AA0-4F51-A3A1-B8F6522EA189}"/>
          </ac:spMkLst>
        </pc:spChg>
        <pc:spChg chg="add mod">
          <ac:chgData name="Ken Merrihew" userId="bcb7a1e886d99f07" providerId="LiveId" clId="{4F35E91B-8984-42A5-977A-B26C60E6DACC}" dt="2018-08-29T20:06:32.930" v="2478" actId="1036"/>
          <ac:spMkLst>
            <pc:docMk/>
            <pc:sldMk cId="1487565147" sldId="287"/>
            <ac:spMk id="4" creationId="{600CDB35-86F6-4C1C-B552-FED7A2A646B9}"/>
          </ac:spMkLst>
        </pc:spChg>
        <pc:spChg chg="add mod">
          <ac:chgData name="Ken Merrihew" userId="bcb7a1e886d99f07" providerId="LiveId" clId="{4F35E91B-8984-42A5-977A-B26C60E6DACC}" dt="2018-08-29T20:06:32.930" v="2478" actId="1036"/>
          <ac:spMkLst>
            <pc:docMk/>
            <pc:sldMk cId="1487565147" sldId="287"/>
            <ac:spMk id="5" creationId="{A00AC965-4EFE-46D7-86CC-80C5D2FE927E}"/>
          </ac:spMkLst>
        </pc:spChg>
      </pc:sldChg>
      <pc:sldChg chg="add">
        <pc:chgData name="Ken Merrihew" userId="bcb7a1e886d99f07" providerId="LiveId" clId="{4F35E91B-8984-42A5-977A-B26C60E6DACC}" dt="2018-08-29T20:00:20.368" v="2303"/>
        <pc:sldMkLst>
          <pc:docMk/>
          <pc:sldMk cId="1076839389" sldId="288"/>
        </pc:sldMkLst>
      </pc:sldChg>
      <pc:sldChg chg="add">
        <pc:chgData name="Ken Merrihew" userId="bcb7a1e886d99f07" providerId="LiveId" clId="{4F35E91B-8984-42A5-977A-B26C60E6DACC}" dt="2018-08-31T20:57:45.624" v="2547"/>
        <pc:sldMkLst>
          <pc:docMk/>
          <pc:sldMk cId="1640954279" sldId="289"/>
        </pc:sldMkLst>
      </pc:sldChg>
      <pc:sldMasterChg chg="modTransition modSldLayout">
        <pc:chgData name="Ken Merrihew" userId="bcb7a1e886d99f07" providerId="LiveId" clId="{4F35E91B-8984-42A5-977A-B26C60E6DACC}" dt="2018-08-27T19:00:14.025" v="833"/>
        <pc:sldMasterMkLst>
          <pc:docMk/>
          <pc:sldMasterMk cId="3468148744" sldId="2147483660"/>
        </pc:sldMasterMkLst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4092023404" sldId="2147483661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1666659678" sldId="2147483662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908404485" sldId="2147483663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4112492112" sldId="2147483664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1847576687" sldId="2147483665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995393220" sldId="2147483666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771321746" sldId="2147483667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3936034198" sldId="2147483668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1030835953" sldId="2147483669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1303590015" sldId="2147483670"/>
          </pc:sldLayoutMkLst>
        </pc:sldLayoutChg>
        <pc:sldLayoutChg chg="modTransition">
          <pc:chgData name="Ken Merrihew" userId="bcb7a1e886d99f07" providerId="LiveId" clId="{4F35E91B-8984-42A5-977A-B26C60E6DACC}" dt="2018-08-27T19:00:14.025" v="833"/>
          <pc:sldLayoutMkLst>
            <pc:docMk/>
            <pc:sldMasterMk cId="3468148744" sldId="2147483660"/>
            <pc:sldLayoutMk cId="300349243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9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DE4F-1142-486A-8FDB-7BAFC536C5B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098F-8E50-4EF4-9EA8-74F13146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usterthefox.deviantart.com/art/Buster-s-Adventures-4-Scary-Encounter-493240260" TargetMode="Externa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63D7BA-8622-4723-9C0B-8E6044899A47}"/>
              </a:ext>
            </a:extLst>
          </p:cNvPr>
          <p:cNvSpPr txBox="1"/>
          <p:nvPr/>
        </p:nvSpPr>
        <p:spPr>
          <a:xfrm>
            <a:off x="3000984" y="4547681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31863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fool to the correction of the stocks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NIV,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 deer stepping into a noose</a:t>
            </a:r>
          </a:p>
        </p:txBody>
      </p:sp>
    </p:spTree>
    <p:extLst>
      <p:ext uri="{BB962C8B-B14F-4D97-AF65-F5344CB8AC3E}">
        <p14:creationId xmlns:p14="http://schemas.microsoft.com/office/powerpoint/2010/main" val="38424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7060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2253735" y="811854"/>
            <a:ext cx="4631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Profundity alert!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CDB35-86F6-4C1C-B552-FED7A2A646B9}"/>
              </a:ext>
            </a:extLst>
          </p:cNvPr>
          <p:cNvSpPr txBox="1"/>
          <p:nvPr/>
        </p:nvSpPr>
        <p:spPr>
          <a:xfrm>
            <a:off x="676275" y="155195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smart to be smart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AC965-4EFE-46D7-86CC-80C5D2FE927E}"/>
              </a:ext>
            </a:extLst>
          </p:cNvPr>
          <p:cNvSpPr txBox="1"/>
          <p:nvPr/>
        </p:nvSpPr>
        <p:spPr>
          <a:xfrm>
            <a:off x="683895" y="208535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dumb to be dumb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5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10768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qanah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same as 4:5 (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wisdom! Get understanding!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788179"/>
            <a:ext cx="799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used of God, means to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create, originate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7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22308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KJV,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Then I was by him, </a:t>
            </a:r>
            <a:r>
              <a:rPr lang="en-US" alt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as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one brought up </a:t>
            </a:r>
            <a:r>
              <a:rPr lang="en-US" alt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with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him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0997CB-40A4-4C27-8631-2A20C9AC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33630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0997CB-40A4-4C27-8631-2A20C9AC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pillar clipart">
            <a:extLst>
              <a:ext uri="{FF2B5EF4-FFF2-40B4-BE49-F238E27FC236}">
                <a16:creationId xmlns:a16="http://schemas.microsoft.com/office/drawing/2014/main" id="{A388413B-B4D9-45D5-B45C-96EBE016F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237153" y="768630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pillar clipart">
            <a:extLst>
              <a:ext uri="{FF2B5EF4-FFF2-40B4-BE49-F238E27FC236}">
                <a16:creationId xmlns:a16="http://schemas.microsoft.com/office/drawing/2014/main" id="{2354E728-0683-430D-915E-36F03D518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1443543" y="783575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pillar clipart">
            <a:extLst>
              <a:ext uri="{FF2B5EF4-FFF2-40B4-BE49-F238E27FC236}">
                <a16:creationId xmlns:a16="http://schemas.microsoft.com/office/drawing/2014/main" id="{FA461FE3-33BF-40EB-B0BF-071CFD2BA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2691772" y="771620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pillar clipart">
            <a:extLst>
              <a:ext uri="{FF2B5EF4-FFF2-40B4-BE49-F238E27FC236}">
                <a16:creationId xmlns:a16="http://schemas.microsoft.com/office/drawing/2014/main" id="{B4314F56-7CBB-449D-BAA3-4B2646B7C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3963473" y="786565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pillar clipart">
            <a:extLst>
              <a:ext uri="{FF2B5EF4-FFF2-40B4-BE49-F238E27FC236}">
                <a16:creationId xmlns:a16="http://schemas.microsoft.com/office/drawing/2014/main" id="{B6C385A2-AC02-4E9F-8D3C-D74BFE921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5218950" y="792539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pillar clipart">
            <a:extLst>
              <a:ext uri="{FF2B5EF4-FFF2-40B4-BE49-F238E27FC236}">
                <a16:creationId xmlns:a16="http://schemas.microsoft.com/office/drawing/2014/main" id="{CBA97F78-70F2-465D-AAD7-814C548D4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6459923" y="780584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pillar clipart">
            <a:extLst>
              <a:ext uri="{FF2B5EF4-FFF2-40B4-BE49-F238E27FC236}">
                <a16:creationId xmlns:a16="http://schemas.microsoft.com/office/drawing/2014/main" id="{1D3D8F89-4211-477B-B00E-F66908DE4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7731626" y="795529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1206ECF-7C91-4219-8B4F-1CF56524374A}"/>
              </a:ext>
            </a:extLst>
          </p:cNvPr>
          <p:cNvSpPr txBox="1"/>
          <p:nvPr/>
        </p:nvSpPr>
        <p:spPr>
          <a:xfrm>
            <a:off x="352600" y="2932030"/>
            <a:ext cx="1133699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PURE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CC1FBA-3764-4726-B261-80D9068C6ADE}"/>
              </a:ext>
            </a:extLst>
          </p:cNvPr>
          <p:cNvSpPr txBox="1"/>
          <p:nvPr/>
        </p:nvSpPr>
        <p:spPr>
          <a:xfrm>
            <a:off x="1218470" y="2932029"/>
            <a:ext cx="1825834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Peaceable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6759E-563B-400B-B5CC-27C455FCB777}"/>
              </a:ext>
            </a:extLst>
          </p:cNvPr>
          <p:cNvSpPr txBox="1"/>
          <p:nvPr/>
        </p:nvSpPr>
        <p:spPr>
          <a:xfrm>
            <a:off x="2756082" y="2929341"/>
            <a:ext cx="1247069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gentle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0C045A-FD85-44B0-A8D7-0413579C3780}"/>
              </a:ext>
            </a:extLst>
          </p:cNvPr>
          <p:cNvSpPr txBox="1"/>
          <p:nvPr/>
        </p:nvSpPr>
        <p:spPr>
          <a:xfrm>
            <a:off x="3318667" y="2934535"/>
            <a:ext cx="2673204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Willing to yield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791D1C-83EE-41B2-9EAB-BC09AC78CDCD}"/>
              </a:ext>
            </a:extLst>
          </p:cNvPr>
          <p:cNvSpPr txBox="1"/>
          <p:nvPr/>
        </p:nvSpPr>
        <p:spPr>
          <a:xfrm>
            <a:off x="4118966" y="2931847"/>
            <a:ext cx="3558034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Mercy and good fruits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2F3229-0845-4044-B025-873D2B26A1DB}"/>
              </a:ext>
            </a:extLst>
          </p:cNvPr>
          <p:cNvSpPr txBox="1"/>
          <p:nvPr/>
        </p:nvSpPr>
        <p:spPr>
          <a:xfrm>
            <a:off x="5514694" y="2922085"/>
            <a:ext cx="3234576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Without partiality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31782C-AC08-4140-8737-4334F5AB32ED}"/>
              </a:ext>
            </a:extLst>
          </p:cNvPr>
          <p:cNvSpPr txBox="1"/>
          <p:nvPr/>
        </p:nvSpPr>
        <p:spPr>
          <a:xfrm>
            <a:off x="6819815" y="2938300"/>
            <a:ext cx="3234576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Without hypocrisy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F4BAF-440C-4B62-B2D9-D6016979AA0C}"/>
              </a:ext>
            </a:extLst>
          </p:cNvPr>
          <p:cNvSpPr txBox="1"/>
          <p:nvPr/>
        </p:nvSpPr>
        <p:spPr>
          <a:xfrm>
            <a:off x="1663673" y="5785933"/>
            <a:ext cx="326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3:17</a:t>
            </a:r>
          </a:p>
        </p:txBody>
      </p:sp>
    </p:spTree>
    <p:extLst>
      <p:ext uri="{BB962C8B-B14F-4D97-AF65-F5344CB8AC3E}">
        <p14:creationId xmlns:p14="http://schemas.microsoft.com/office/powerpoint/2010/main" val="33884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0997CB-40A4-4C27-8631-2A20C9AC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pillar clipart">
            <a:extLst>
              <a:ext uri="{FF2B5EF4-FFF2-40B4-BE49-F238E27FC236}">
                <a16:creationId xmlns:a16="http://schemas.microsoft.com/office/drawing/2014/main" id="{A388413B-B4D9-45D5-B45C-96EBE016F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237153" y="768630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pillar clipart">
            <a:extLst>
              <a:ext uri="{FF2B5EF4-FFF2-40B4-BE49-F238E27FC236}">
                <a16:creationId xmlns:a16="http://schemas.microsoft.com/office/drawing/2014/main" id="{2354E728-0683-430D-915E-36F03D518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1443543" y="783575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pillar clipart">
            <a:extLst>
              <a:ext uri="{FF2B5EF4-FFF2-40B4-BE49-F238E27FC236}">
                <a16:creationId xmlns:a16="http://schemas.microsoft.com/office/drawing/2014/main" id="{FA461FE3-33BF-40EB-B0BF-071CFD2BA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2691772" y="771620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pillar clipart">
            <a:extLst>
              <a:ext uri="{FF2B5EF4-FFF2-40B4-BE49-F238E27FC236}">
                <a16:creationId xmlns:a16="http://schemas.microsoft.com/office/drawing/2014/main" id="{B4314F56-7CBB-449D-BAA3-4B2646B7C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3963473" y="786565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pillar clipart">
            <a:extLst>
              <a:ext uri="{FF2B5EF4-FFF2-40B4-BE49-F238E27FC236}">
                <a16:creationId xmlns:a16="http://schemas.microsoft.com/office/drawing/2014/main" id="{B6C385A2-AC02-4E9F-8D3C-D74BFE921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5218950" y="792539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pillar clipart">
            <a:extLst>
              <a:ext uri="{FF2B5EF4-FFF2-40B4-BE49-F238E27FC236}">
                <a16:creationId xmlns:a16="http://schemas.microsoft.com/office/drawing/2014/main" id="{CBA97F78-70F2-465D-AAD7-814C548D4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6459923" y="780584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pillar clipart">
            <a:extLst>
              <a:ext uri="{FF2B5EF4-FFF2-40B4-BE49-F238E27FC236}">
                <a16:creationId xmlns:a16="http://schemas.microsoft.com/office/drawing/2014/main" id="{1D3D8F89-4211-477B-B00E-F66908DE4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89882" l="10000" r="90000">
                        <a14:foregroundMark x1="33077" y1="7294" x2="52308" y2="8000"/>
                        <a14:foregroundMark x1="52308" y1="8000" x2="6653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4438" r="24301" b="14920"/>
          <a:stretch/>
        </p:blipFill>
        <p:spPr bwMode="auto">
          <a:xfrm>
            <a:off x="7731626" y="795529"/>
            <a:ext cx="1354323" cy="49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1206ECF-7C91-4219-8B4F-1CF56524374A}"/>
              </a:ext>
            </a:extLst>
          </p:cNvPr>
          <p:cNvSpPr txBox="1"/>
          <p:nvPr/>
        </p:nvSpPr>
        <p:spPr>
          <a:xfrm>
            <a:off x="352600" y="2932030"/>
            <a:ext cx="1133699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PURE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CC1FBA-3764-4726-B261-80D9068C6ADE}"/>
              </a:ext>
            </a:extLst>
          </p:cNvPr>
          <p:cNvSpPr txBox="1"/>
          <p:nvPr/>
        </p:nvSpPr>
        <p:spPr>
          <a:xfrm>
            <a:off x="1218470" y="2932029"/>
            <a:ext cx="1825834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Peaceable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6759E-563B-400B-B5CC-27C455FCB777}"/>
              </a:ext>
            </a:extLst>
          </p:cNvPr>
          <p:cNvSpPr txBox="1"/>
          <p:nvPr/>
        </p:nvSpPr>
        <p:spPr>
          <a:xfrm>
            <a:off x="2756082" y="2929341"/>
            <a:ext cx="1247069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gentle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0C045A-FD85-44B0-A8D7-0413579C3780}"/>
              </a:ext>
            </a:extLst>
          </p:cNvPr>
          <p:cNvSpPr txBox="1"/>
          <p:nvPr/>
        </p:nvSpPr>
        <p:spPr>
          <a:xfrm>
            <a:off x="3318667" y="2934535"/>
            <a:ext cx="2673204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Willing to yield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791D1C-83EE-41B2-9EAB-BC09AC78CDCD}"/>
              </a:ext>
            </a:extLst>
          </p:cNvPr>
          <p:cNvSpPr txBox="1"/>
          <p:nvPr/>
        </p:nvSpPr>
        <p:spPr>
          <a:xfrm>
            <a:off x="4118966" y="2931847"/>
            <a:ext cx="3558034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Mercy and good fruits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2F3229-0845-4044-B025-873D2B26A1DB}"/>
              </a:ext>
            </a:extLst>
          </p:cNvPr>
          <p:cNvSpPr txBox="1"/>
          <p:nvPr/>
        </p:nvSpPr>
        <p:spPr>
          <a:xfrm>
            <a:off x="5514694" y="2922085"/>
            <a:ext cx="3234576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Without partiality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31782C-AC08-4140-8737-4334F5AB32ED}"/>
              </a:ext>
            </a:extLst>
          </p:cNvPr>
          <p:cNvSpPr txBox="1"/>
          <p:nvPr/>
        </p:nvSpPr>
        <p:spPr>
          <a:xfrm>
            <a:off x="6819815" y="2938300"/>
            <a:ext cx="3234576" cy="38472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Without hypocrisy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F4BAF-440C-4B62-B2D9-D6016979AA0C}"/>
              </a:ext>
            </a:extLst>
          </p:cNvPr>
          <p:cNvSpPr txBox="1"/>
          <p:nvPr/>
        </p:nvSpPr>
        <p:spPr>
          <a:xfrm>
            <a:off x="1663673" y="5785933"/>
            <a:ext cx="326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3:17</a:t>
            </a:r>
          </a:p>
        </p:txBody>
      </p:sp>
    </p:spTree>
    <p:extLst>
      <p:ext uri="{BB962C8B-B14F-4D97-AF65-F5344CB8AC3E}">
        <p14:creationId xmlns:p14="http://schemas.microsoft.com/office/powerpoint/2010/main" val="16409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Hebraism for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pupil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5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8329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lack eye clipart">
            <a:extLst>
              <a:ext uri="{FF2B5EF4-FFF2-40B4-BE49-F238E27FC236}">
                <a16:creationId xmlns:a16="http://schemas.microsoft.com/office/drawing/2014/main" id="{8C959CE4-7F5C-4A33-8002-28095018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6EE5A56-523F-4F77-A96B-2CC5DC19A605}"/>
              </a:ext>
            </a:extLst>
          </p:cNvPr>
          <p:cNvGrpSpPr/>
          <p:nvPr/>
        </p:nvGrpSpPr>
        <p:grpSpPr>
          <a:xfrm>
            <a:off x="3824029" y="3118142"/>
            <a:ext cx="357726" cy="558588"/>
            <a:chOff x="3824029" y="3118142"/>
            <a:chExt cx="357726" cy="5585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29AC64-F699-4EF9-9E1B-06E62B0BD10B}"/>
                </a:ext>
              </a:extLst>
            </p:cNvPr>
            <p:cNvSpPr/>
            <p:nvPr/>
          </p:nvSpPr>
          <p:spPr>
            <a:xfrm>
              <a:off x="3824029" y="3118142"/>
              <a:ext cx="357726" cy="558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3AD6F5-D624-49D4-A0E8-C5CD54F64BC9}"/>
                </a:ext>
              </a:extLst>
            </p:cNvPr>
            <p:cNvSpPr/>
            <p:nvPr/>
          </p:nvSpPr>
          <p:spPr>
            <a:xfrm>
              <a:off x="3855071" y="3349034"/>
              <a:ext cx="295642" cy="255830"/>
            </a:xfrm>
            <a:prstGeom prst="ellipse">
              <a:avLst/>
            </a:prstGeom>
            <a:gradFill flip="none" rotWithShape="1">
              <a:gsLst>
                <a:gs pos="12000">
                  <a:schemeClr val="bg2">
                    <a:lumMod val="90000"/>
                  </a:schemeClr>
                </a:gs>
                <a:gs pos="35000">
                  <a:schemeClr val="bg2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harms himself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getteth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himself a blot</a:t>
            </a:r>
            <a:endParaRPr lang="en-US" alt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C0997CB-40A4-4C27-8631-2A20C9AC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291C0-8066-44B1-8683-CB86C1B2B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6333" l="10000" r="90000">
                        <a14:foregroundMark x1="49333" y1="6333" x2="49333" y2="6333"/>
                        <a14:foregroundMark x1="49333" y1="6333" x2="49333" y2="6333"/>
                        <a14:foregroundMark x1="49333" y1="2333" x2="49333" y2="2333"/>
                        <a14:foregroundMark x1="32000" y1="90333" x2="45000" y2="96333"/>
                        <a14:foregroundMark x1="45000" y1="96333" x2="66333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80834" y="3628135"/>
            <a:ext cx="566333" cy="566333"/>
          </a:xfrm>
          <a:prstGeom prst="rect">
            <a:avLst/>
          </a:prstGeom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36FDE482-351F-4390-B82D-C0ECD6A6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13" y="1797541"/>
            <a:ext cx="3245510" cy="32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4" presetClass="exit" presetSubtype="1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15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6" presetClass="exit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4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42" presetClass="path" presetSubtype="0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11111E-6 L -0.00069 0.47268 " pathEditMode="relative" rAng="0" ptsTypes="AA" p14:bounceEnd="34000">
                                          <p:cBhvr>
                                            <p:cTn id="3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" y="2363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4" presetClass="exit" presetSubtype="1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5" dur="15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5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6" presetClass="exit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Horizontal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4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1.11111E-6 L -0.00069 0.47268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" y="2363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21782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AA3869-EFCC-4CC6-BE2A-815304240E87}"/>
              </a:ext>
            </a:extLst>
          </p:cNvPr>
          <p:cNvSpPr/>
          <p:nvPr/>
        </p:nvSpPr>
        <p:spPr>
          <a:xfrm>
            <a:off x="6497619" y="811854"/>
            <a:ext cx="2033195" cy="658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1:7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 of the Lord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beginning of knowledge,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fools despise wisdom and instruction.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2294851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beginning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re’shith</a:t>
            </a:r>
            <a:r>
              <a:rPr lang="en-US" sz="3200" dirty="0"/>
              <a:t> - </a:t>
            </a:r>
            <a:r>
              <a:rPr lang="en-US" sz="3200" i="1" dirty="0"/>
              <a:t>start, choice part, head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F7453-A6CE-4951-9DD6-E308E3043387}"/>
              </a:ext>
            </a:extLst>
          </p:cNvPr>
          <p:cNvSpPr txBox="1"/>
          <p:nvPr/>
        </p:nvSpPr>
        <p:spPr>
          <a:xfrm>
            <a:off x="678070" y="2823769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(9:10) 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 baseline="30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chillaw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beginning, first, initial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22F7D-B044-4213-B48C-6817949D1015}"/>
              </a:ext>
            </a:extLst>
          </p:cNvPr>
          <p:cNvSpPr txBox="1"/>
          <p:nvPr/>
        </p:nvSpPr>
        <p:spPr>
          <a:xfrm>
            <a:off x="679861" y="3330108"/>
            <a:ext cx="7995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/>
              <a:t>Prov. 8:13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fear of the Lord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to hate evil;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Pride and arrogance and the evil way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the perverse mouth I hate.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6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4" grpId="1"/>
      <p:bldP spid="7" grpId="0"/>
      <p:bldP spid="7" grpId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31850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NLT ~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If you become wise, you will be the one to benefit. If you scorn wisdom, you will be the one to suffer.</a:t>
            </a:r>
            <a:endParaRPr lang="en-US" alt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7D663E-F105-4E60-92C6-6898479F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30353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7D663E-F105-4E60-92C6-6898479F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epicurus">
            <a:extLst>
              <a:ext uri="{FF2B5EF4-FFF2-40B4-BE49-F238E27FC236}">
                <a16:creationId xmlns:a16="http://schemas.microsoft.com/office/drawing/2014/main" id="{811A3663-E8B2-4B08-99AC-E8F29973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022">
            <a:off x="4824937" y="1061979"/>
            <a:ext cx="3839169" cy="3199306"/>
          </a:xfrm>
          <a:prstGeom prst="rect">
            <a:avLst/>
          </a:prstGeom>
          <a:noFill/>
          <a:effectLst>
            <a:outerShdw blurRad="76200" dist="127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9" y="811854"/>
            <a:ext cx="5391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“While I am, death is not; and when death is, I am not.  Therefore, death does not concern me.”</a:t>
            </a:r>
            <a:endParaRPr lang="en-US" altLang="en-US" sz="66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FB3EA-F959-4401-89A3-4FB5BEDDC8E5}"/>
              </a:ext>
            </a:extLst>
          </p:cNvPr>
          <p:cNvSpPr txBox="1"/>
          <p:nvPr/>
        </p:nvSpPr>
        <p:spPr>
          <a:xfrm>
            <a:off x="4861087" y="4219022"/>
            <a:ext cx="376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Epicurus (341-240BC)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9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7D663E-F105-4E60-92C6-6898479F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 descr="Phillips portrait of Byron (1813)">
            <a:extLst>
              <a:ext uri="{FF2B5EF4-FFF2-40B4-BE49-F238E27FC236}">
                <a16:creationId xmlns:a16="http://schemas.microsoft.com/office/drawing/2014/main" id="{464B7B38-4906-40E9-9B5A-6A1FFA8A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339">
            <a:off x="5012757" y="877034"/>
            <a:ext cx="3636688" cy="4684105"/>
          </a:xfrm>
          <a:prstGeom prst="rect">
            <a:avLst/>
          </a:prstGeom>
          <a:noFill/>
          <a:effectLst>
            <a:outerShdw blurRad="76200" dist="127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5476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“Shall I sue for mercy?  Come, come no weakness; let’s be a man to the last.  The worm, the canker, and grief are mine alone.”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14943-6258-4CAF-B89C-E72064C5A33B}"/>
              </a:ext>
            </a:extLst>
          </p:cNvPr>
          <p:cNvSpPr txBox="1"/>
          <p:nvPr/>
        </p:nvSpPr>
        <p:spPr>
          <a:xfrm>
            <a:off x="4670378" y="4123427"/>
            <a:ext cx="417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Byron (1788-1824)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3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7D663E-F105-4E60-92C6-6898479F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1480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Svetlana </a:t>
            </a:r>
            <a:r>
              <a:rPr lang="en-US" sz="310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Stalin (1926-2011) </a:t>
            </a:r>
            <a:r>
              <a:rPr lang="en-US" sz="31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sz="31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“My father died a difficult and terrible death … God only grants an easy death to the just … At what seemed the very last moment he suddenly opened his eyes and cast a glance over everyone in the room.  It was a terrible glance, insane or perhaps angry and full of fear of death … Then he lifted his left hand as though he were pointing to something above and bringing down a curse on us all.  The gesture was full of menace … The next moment … the spirit wretched itself free of the flesh.”</a:t>
            </a:r>
          </a:p>
        </p:txBody>
      </p:sp>
    </p:spTree>
    <p:extLst>
      <p:ext uri="{BB962C8B-B14F-4D97-AF65-F5344CB8AC3E}">
        <p14:creationId xmlns:p14="http://schemas.microsoft.com/office/powerpoint/2010/main" val="31863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12563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julian huxley death">
            <a:extLst>
              <a:ext uri="{FF2B5EF4-FFF2-40B4-BE49-F238E27FC236}">
                <a16:creationId xmlns:a16="http://schemas.microsoft.com/office/drawing/2014/main" id="{B3AD1D4F-3448-46C5-8C15-EDDD8580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1186">
            <a:off x="5193360" y="873965"/>
            <a:ext cx="3068022" cy="3960537"/>
          </a:xfrm>
          <a:prstGeom prst="rect">
            <a:avLst/>
          </a:prstGeom>
          <a:noFill/>
          <a:effectLst>
            <a:outerShdw blurRad="76200" dist="127000" dir="8100000" algn="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7D663E-F105-4E60-92C6-6898479F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955758" y="2767175"/>
            <a:ext cx="547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 it </a:t>
            </a:r>
            <a:r>
              <a:rPr lang="en-US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true after all!”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DF2AB-2E2D-4650-983D-831FA436F321}"/>
              </a:ext>
            </a:extLst>
          </p:cNvPr>
          <p:cNvSpPr txBox="1"/>
          <p:nvPr/>
        </p:nvSpPr>
        <p:spPr>
          <a:xfrm>
            <a:off x="4399472" y="4704272"/>
            <a:ext cx="44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Julian Huxley (1887-1975)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1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6112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impudent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strong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7610-55F1-400A-BDE2-608E7497DEDA}"/>
              </a:ext>
            </a:extLst>
          </p:cNvPr>
          <p:cNvSpPr txBox="1"/>
          <p:nvPr/>
        </p:nvSpPr>
        <p:spPr>
          <a:xfrm>
            <a:off x="676275" y="1330975"/>
            <a:ext cx="799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NIV, NASB – </a:t>
            </a:r>
            <a:r>
              <a:rPr lang="en-US" alt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brazen </a:t>
            </a:r>
            <a:endParaRPr lang="en-US" alt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8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27949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4012A-3AA0-4F51-A3A1-B8F6522EA189}"/>
              </a:ext>
            </a:extLst>
          </p:cNvPr>
          <p:cNvSpPr txBox="1"/>
          <p:nvPr/>
        </p:nvSpPr>
        <p:spPr>
          <a:xfrm>
            <a:off x="466928" y="811854"/>
            <a:ext cx="8205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our fill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ravah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in the NKJV: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satisfied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abundantly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drench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soaked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satiate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</a:t>
            </a:r>
          </a:p>
        </p:txBody>
      </p:sp>
    </p:spTree>
    <p:extLst>
      <p:ext uri="{BB962C8B-B14F-4D97-AF65-F5344CB8AC3E}">
        <p14:creationId xmlns:p14="http://schemas.microsoft.com/office/powerpoint/2010/main" val="11692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27234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75F1FFA4-BAFF-4E78-B878-DEBD96E0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7694" y="987603"/>
            <a:ext cx="2639918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ADF88-FF82-4F39-85E4-26E67AB68854}"/>
              </a:ext>
            </a:extLst>
          </p:cNvPr>
          <p:cNvSpPr txBox="1"/>
          <p:nvPr/>
        </p:nvSpPr>
        <p:spPr>
          <a:xfrm>
            <a:off x="5162638" y="757237"/>
            <a:ext cx="3043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 give “love” in order to get sex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9F684-D1DB-499E-9FA0-8A45E65359AC}"/>
              </a:ext>
            </a:extLst>
          </p:cNvPr>
          <p:cNvSpPr txBox="1"/>
          <p:nvPr/>
        </p:nvSpPr>
        <p:spPr>
          <a:xfrm>
            <a:off x="432073" y="2005012"/>
            <a:ext cx="2647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give sex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order to get “love”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ECB30-2708-4CB4-B2CD-48ED6AA862F0}"/>
              </a:ext>
            </a:extLst>
          </p:cNvPr>
          <p:cNvSpPr txBox="1"/>
          <p:nvPr/>
        </p:nvSpPr>
        <p:spPr>
          <a:xfrm>
            <a:off x="5372723" y="2368729"/>
            <a:ext cx="3487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indent="-53975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13:5 ~  (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seek not its own,</a:t>
            </a:r>
            <a:endParaRPr lang="en-US" sz="4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9A43A9-B02B-413B-BEC5-73C6B0C69A4E}"/>
              </a:ext>
            </a:extLst>
          </p:cNvPr>
          <p:cNvSpPr/>
          <p:nvPr/>
        </p:nvSpPr>
        <p:spPr>
          <a:xfrm>
            <a:off x="335505" y="1957388"/>
            <a:ext cx="2909887" cy="1476375"/>
          </a:xfrm>
          <a:custGeom>
            <a:avLst/>
            <a:gdLst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933575 w 2890837"/>
              <a:gd name="connsiteY2" fmla="*/ 666750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519237 w 2890837"/>
              <a:gd name="connsiteY5" fmla="*/ 647700 h 1452563"/>
              <a:gd name="connsiteX6" fmla="*/ 0 w 2890837"/>
              <a:gd name="connsiteY6" fmla="*/ 9525 h 1452563"/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933575 w 2890837"/>
              <a:gd name="connsiteY2" fmla="*/ 666750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443037 w 2890837"/>
              <a:gd name="connsiteY5" fmla="*/ 685800 h 1452563"/>
              <a:gd name="connsiteX6" fmla="*/ 0 w 2890837"/>
              <a:gd name="connsiteY6" fmla="*/ 9525 h 1452563"/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885950 w 2890837"/>
              <a:gd name="connsiteY2" fmla="*/ 738187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443037 w 2890837"/>
              <a:gd name="connsiteY5" fmla="*/ 685800 h 1452563"/>
              <a:gd name="connsiteX6" fmla="*/ 0 w 2890837"/>
              <a:gd name="connsiteY6" fmla="*/ 9525 h 1452563"/>
              <a:gd name="connsiteX0" fmla="*/ 0 w 2890837"/>
              <a:gd name="connsiteY0" fmla="*/ 23812 h 1466850"/>
              <a:gd name="connsiteX1" fmla="*/ 228599 w 2890837"/>
              <a:gd name="connsiteY1" fmla="*/ 0 h 1466850"/>
              <a:gd name="connsiteX2" fmla="*/ 1885950 w 2890837"/>
              <a:gd name="connsiteY2" fmla="*/ 752474 h 1466850"/>
              <a:gd name="connsiteX3" fmla="*/ 2890837 w 2890837"/>
              <a:gd name="connsiteY3" fmla="*/ 1466850 h 1466850"/>
              <a:gd name="connsiteX4" fmla="*/ 2757487 w 2890837"/>
              <a:gd name="connsiteY4" fmla="*/ 1466850 h 1466850"/>
              <a:gd name="connsiteX5" fmla="*/ 1443037 w 2890837"/>
              <a:gd name="connsiteY5" fmla="*/ 700087 h 1466850"/>
              <a:gd name="connsiteX6" fmla="*/ 0 w 2890837"/>
              <a:gd name="connsiteY6" fmla="*/ 23812 h 1466850"/>
              <a:gd name="connsiteX0" fmla="*/ 0 w 2890837"/>
              <a:gd name="connsiteY0" fmla="*/ 23812 h 1466850"/>
              <a:gd name="connsiteX1" fmla="*/ 228599 w 2890837"/>
              <a:gd name="connsiteY1" fmla="*/ 0 h 1466850"/>
              <a:gd name="connsiteX2" fmla="*/ 1885950 w 2890837"/>
              <a:gd name="connsiteY2" fmla="*/ 752474 h 1466850"/>
              <a:gd name="connsiteX3" fmla="*/ 2890837 w 2890837"/>
              <a:gd name="connsiteY3" fmla="*/ 1466850 h 1466850"/>
              <a:gd name="connsiteX4" fmla="*/ 2757487 w 2890837"/>
              <a:gd name="connsiteY4" fmla="*/ 1466850 h 1466850"/>
              <a:gd name="connsiteX5" fmla="*/ 1423987 w 2890837"/>
              <a:gd name="connsiteY5" fmla="*/ 723900 h 1466850"/>
              <a:gd name="connsiteX6" fmla="*/ 0 w 2890837"/>
              <a:gd name="connsiteY6" fmla="*/ 23812 h 1466850"/>
              <a:gd name="connsiteX0" fmla="*/ 0 w 2890837"/>
              <a:gd name="connsiteY0" fmla="*/ 23812 h 1476375"/>
              <a:gd name="connsiteX1" fmla="*/ 228599 w 2890837"/>
              <a:gd name="connsiteY1" fmla="*/ 0 h 1476375"/>
              <a:gd name="connsiteX2" fmla="*/ 1885950 w 2890837"/>
              <a:gd name="connsiteY2" fmla="*/ 752474 h 1476375"/>
              <a:gd name="connsiteX3" fmla="*/ 2890837 w 2890837"/>
              <a:gd name="connsiteY3" fmla="*/ 1466850 h 1476375"/>
              <a:gd name="connsiteX4" fmla="*/ 2752724 w 2890837"/>
              <a:gd name="connsiteY4" fmla="*/ 1476375 h 1476375"/>
              <a:gd name="connsiteX5" fmla="*/ 1423987 w 2890837"/>
              <a:gd name="connsiteY5" fmla="*/ 723900 h 1476375"/>
              <a:gd name="connsiteX6" fmla="*/ 0 w 2890837"/>
              <a:gd name="connsiteY6" fmla="*/ 23812 h 1476375"/>
              <a:gd name="connsiteX0" fmla="*/ 0 w 2909887"/>
              <a:gd name="connsiteY0" fmla="*/ 23812 h 1476375"/>
              <a:gd name="connsiteX1" fmla="*/ 228599 w 2909887"/>
              <a:gd name="connsiteY1" fmla="*/ 0 h 1476375"/>
              <a:gd name="connsiteX2" fmla="*/ 1885950 w 2909887"/>
              <a:gd name="connsiteY2" fmla="*/ 752474 h 1476375"/>
              <a:gd name="connsiteX3" fmla="*/ 2909887 w 2909887"/>
              <a:gd name="connsiteY3" fmla="*/ 1447800 h 1476375"/>
              <a:gd name="connsiteX4" fmla="*/ 2752724 w 2909887"/>
              <a:gd name="connsiteY4" fmla="*/ 1476375 h 1476375"/>
              <a:gd name="connsiteX5" fmla="*/ 1423987 w 2909887"/>
              <a:gd name="connsiteY5" fmla="*/ 723900 h 1476375"/>
              <a:gd name="connsiteX6" fmla="*/ 0 w 2909887"/>
              <a:gd name="connsiteY6" fmla="*/ 23812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887" h="1476375">
                <a:moveTo>
                  <a:pt x="0" y="23812"/>
                </a:moveTo>
                <a:lnTo>
                  <a:pt x="228599" y="0"/>
                </a:lnTo>
                <a:lnTo>
                  <a:pt x="1885950" y="752474"/>
                </a:lnTo>
                <a:lnTo>
                  <a:pt x="2909887" y="1447800"/>
                </a:lnTo>
                <a:lnTo>
                  <a:pt x="2752724" y="1476375"/>
                </a:lnTo>
                <a:lnTo>
                  <a:pt x="1423987" y="723900"/>
                </a:lnTo>
                <a:lnTo>
                  <a:pt x="0" y="23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BD2770-5400-49C8-8918-681A3EDEAA5F}"/>
              </a:ext>
            </a:extLst>
          </p:cNvPr>
          <p:cNvSpPr/>
          <p:nvPr/>
        </p:nvSpPr>
        <p:spPr>
          <a:xfrm rot="18858299">
            <a:off x="487905" y="2109788"/>
            <a:ext cx="2909887" cy="1476375"/>
          </a:xfrm>
          <a:custGeom>
            <a:avLst/>
            <a:gdLst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933575 w 2890837"/>
              <a:gd name="connsiteY2" fmla="*/ 666750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519237 w 2890837"/>
              <a:gd name="connsiteY5" fmla="*/ 647700 h 1452563"/>
              <a:gd name="connsiteX6" fmla="*/ 0 w 2890837"/>
              <a:gd name="connsiteY6" fmla="*/ 9525 h 1452563"/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933575 w 2890837"/>
              <a:gd name="connsiteY2" fmla="*/ 666750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443037 w 2890837"/>
              <a:gd name="connsiteY5" fmla="*/ 685800 h 1452563"/>
              <a:gd name="connsiteX6" fmla="*/ 0 w 2890837"/>
              <a:gd name="connsiteY6" fmla="*/ 9525 h 1452563"/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885950 w 2890837"/>
              <a:gd name="connsiteY2" fmla="*/ 738187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443037 w 2890837"/>
              <a:gd name="connsiteY5" fmla="*/ 685800 h 1452563"/>
              <a:gd name="connsiteX6" fmla="*/ 0 w 2890837"/>
              <a:gd name="connsiteY6" fmla="*/ 9525 h 1452563"/>
              <a:gd name="connsiteX0" fmla="*/ 0 w 2890837"/>
              <a:gd name="connsiteY0" fmla="*/ 23812 h 1466850"/>
              <a:gd name="connsiteX1" fmla="*/ 228599 w 2890837"/>
              <a:gd name="connsiteY1" fmla="*/ 0 h 1466850"/>
              <a:gd name="connsiteX2" fmla="*/ 1885950 w 2890837"/>
              <a:gd name="connsiteY2" fmla="*/ 752474 h 1466850"/>
              <a:gd name="connsiteX3" fmla="*/ 2890837 w 2890837"/>
              <a:gd name="connsiteY3" fmla="*/ 1466850 h 1466850"/>
              <a:gd name="connsiteX4" fmla="*/ 2757487 w 2890837"/>
              <a:gd name="connsiteY4" fmla="*/ 1466850 h 1466850"/>
              <a:gd name="connsiteX5" fmla="*/ 1443037 w 2890837"/>
              <a:gd name="connsiteY5" fmla="*/ 700087 h 1466850"/>
              <a:gd name="connsiteX6" fmla="*/ 0 w 2890837"/>
              <a:gd name="connsiteY6" fmla="*/ 23812 h 1466850"/>
              <a:gd name="connsiteX0" fmla="*/ 0 w 2890837"/>
              <a:gd name="connsiteY0" fmla="*/ 23812 h 1466850"/>
              <a:gd name="connsiteX1" fmla="*/ 228599 w 2890837"/>
              <a:gd name="connsiteY1" fmla="*/ 0 h 1466850"/>
              <a:gd name="connsiteX2" fmla="*/ 1885950 w 2890837"/>
              <a:gd name="connsiteY2" fmla="*/ 752474 h 1466850"/>
              <a:gd name="connsiteX3" fmla="*/ 2890837 w 2890837"/>
              <a:gd name="connsiteY3" fmla="*/ 1466850 h 1466850"/>
              <a:gd name="connsiteX4" fmla="*/ 2757487 w 2890837"/>
              <a:gd name="connsiteY4" fmla="*/ 1466850 h 1466850"/>
              <a:gd name="connsiteX5" fmla="*/ 1423987 w 2890837"/>
              <a:gd name="connsiteY5" fmla="*/ 723900 h 1466850"/>
              <a:gd name="connsiteX6" fmla="*/ 0 w 2890837"/>
              <a:gd name="connsiteY6" fmla="*/ 23812 h 1466850"/>
              <a:gd name="connsiteX0" fmla="*/ 0 w 2890837"/>
              <a:gd name="connsiteY0" fmla="*/ 23812 h 1476375"/>
              <a:gd name="connsiteX1" fmla="*/ 228599 w 2890837"/>
              <a:gd name="connsiteY1" fmla="*/ 0 h 1476375"/>
              <a:gd name="connsiteX2" fmla="*/ 1885950 w 2890837"/>
              <a:gd name="connsiteY2" fmla="*/ 752474 h 1476375"/>
              <a:gd name="connsiteX3" fmla="*/ 2890837 w 2890837"/>
              <a:gd name="connsiteY3" fmla="*/ 1466850 h 1476375"/>
              <a:gd name="connsiteX4" fmla="*/ 2752724 w 2890837"/>
              <a:gd name="connsiteY4" fmla="*/ 1476375 h 1476375"/>
              <a:gd name="connsiteX5" fmla="*/ 1423987 w 2890837"/>
              <a:gd name="connsiteY5" fmla="*/ 723900 h 1476375"/>
              <a:gd name="connsiteX6" fmla="*/ 0 w 2890837"/>
              <a:gd name="connsiteY6" fmla="*/ 23812 h 1476375"/>
              <a:gd name="connsiteX0" fmla="*/ 0 w 2909887"/>
              <a:gd name="connsiteY0" fmla="*/ 23812 h 1476375"/>
              <a:gd name="connsiteX1" fmla="*/ 228599 w 2909887"/>
              <a:gd name="connsiteY1" fmla="*/ 0 h 1476375"/>
              <a:gd name="connsiteX2" fmla="*/ 1885950 w 2909887"/>
              <a:gd name="connsiteY2" fmla="*/ 752474 h 1476375"/>
              <a:gd name="connsiteX3" fmla="*/ 2909887 w 2909887"/>
              <a:gd name="connsiteY3" fmla="*/ 1447800 h 1476375"/>
              <a:gd name="connsiteX4" fmla="*/ 2752724 w 2909887"/>
              <a:gd name="connsiteY4" fmla="*/ 1476375 h 1476375"/>
              <a:gd name="connsiteX5" fmla="*/ 1423987 w 2909887"/>
              <a:gd name="connsiteY5" fmla="*/ 723900 h 1476375"/>
              <a:gd name="connsiteX6" fmla="*/ 0 w 2909887"/>
              <a:gd name="connsiteY6" fmla="*/ 23812 h 1476375"/>
              <a:gd name="connsiteX0" fmla="*/ 0 w 2909887"/>
              <a:gd name="connsiteY0" fmla="*/ 23812 h 1476375"/>
              <a:gd name="connsiteX1" fmla="*/ 228599 w 2909887"/>
              <a:gd name="connsiteY1" fmla="*/ 0 h 1476375"/>
              <a:gd name="connsiteX2" fmla="*/ 1851868 w 2909887"/>
              <a:gd name="connsiteY2" fmla="*/ 785739 h 1476375"/>
              <a:gd name="connsiteX3" fmla="*/ 2909887 w 2909887"/>
              <a:gd name="connsiteY3" fmla="*/ 1447800 h 1476375"/>
              <a:gd name="connsiteX4" fmla="*/ 2752724 w 2909887"/>
              <a:gd name="connsiteY4" fmla="*/ 1476375 h 1476375"/>
              <a:gd name="connsiteX5" fmla="*/ 1423987 w 2909887"/>
              <a:gd name="connsiteY5" fmla="*/ 723900 h 1476375"/>
              <a:gd name="connsiteX6" fmla="*/ 0 w 2909887"/>
              <a:gd name="connsiteY6" fmla="*/ 23812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887" h="1476375">
                <a:moveTo>
                  <a:pt x="0" y="23812"/>
                </a:moveTo>
                <a:lnTo>
                  <a:pt x="228599" y="0"/>
                </a:lnTo>
                <a:lnTo>
                  <a:pt x="1851868" y="785739"/>
                </a:lnTo>
                <a:lnTo>
                  <a:pt x="2909887" y="1447800"/>
                </a:lnTo>
                <a:lnTo>
                  <a:pt x="2752724" y="1476375"/>
                </a:lnTo>
                <a:lnTo>
                  <a:pt x="1423987" y="723900"/>
                </a:lnTo>
                <a:lnTo>
                  <a:pt x="0" y="23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04F110-BEB3-4167-9CEC-88C24B78D91F}"/>
              </a:ext>
            </a:extLst>
          </p:cNvPr>
          <p:cNvSpPr/>
          <p:nvPr/>
        </p:nvSpPr>
        <p:spPr>
          <a:xfrm>
            <a:off x="4902342" y="688661"/>
            <a:ext cx="2909887" cy="1476375"/>
          </a:xfrm>
          <a:custGeom>
            <a:avLst/>
            <a:gdLst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933575 w 2890837"/>
              <a:gd name="connsiteY2" fmla="*/ 666750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519237 w 2890837"/>
              <a:gd name="connsiteY5" fmla="*/ 647700 h 1452563"/>
              <a:gd name="connsiteX6" fmla="*/ 0 w 2890837"/>
              <a:gd name="connsiteY6" fmla="*/ 9525 h 1452563"/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933575 w 2890837"/>
              <a:gd name="connsiteY2" fmla="*/ 666750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443037 w 2890837"/>
              <a:gd name="connsiteY5" fmla="*/ 685800 h 1452563"/>
              <a:gd name="connsiteX6" fmla="*/ 0 w 2890837"/>
              <a:gd name="connsiteY6" fmla="*/ 9525 h 1452563"/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885950 w 2890837"/>
              <a:gd name="connsiteY2" fmla="*/ 738187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443037 w 2890837"/>
              <a:gd name="connsiteY5" fmla="*/ 685800 h 1452563"/>
              <a:gd name="connsiteX6" fmla="*/ 0 w 2890837"/>
              <a:gd name="connsiteY6" fmla="*/ 9525 h 1452563"/>
              <a:gd name="connsiteX0" fmla="*/ 0 w 2890837"/>
              <a:gd name="connsiteY0" fmla="*/ 23812 h 1466850"/>
              <a:gd name="connsiteX1" fmla="*/ 228599 w 2890837"/>
              <a:gd name="connsiteY1" fmla="*/ 0 h 1466850"/>
              <a:gd name="connsiteX2" fmla="*/ 1885950 w 2890837"/>
              <a:gd name="connsiteY2" fmla="*/ 752474 h 1466850"/>
              <a:gd name="connsiteX3" fmla="*/ 2890837 w 2890837"/>
              <a:gd name="connsiteY3" fmla="*/ 1466850 h 1466850"/>
              <a:gd name="connsiteX4" fmla="*/ 2757487 w 2890837"/>
              <a:gd name="connsiteY4" fmla="*/ 1466850 h 1466850"/>
              <a:gd name="connsiteX5" fmla="*/ 1443037 w 2890837"/>
              <a:gd name="connsiteY5" fmla="*/ 700087 h 1466850"/>
              <a:gd name="connsiteX6" fmla="*/ 0 w 2890837"/>
              <a:gd name="connsiteY6" fmla="*/ 23812 h 1466850"/>
              <a:gd name="connsiteX0" fmla="*/ 0 w 2890837"/>
              <a:gd name="connsiteY0" fmla="*/ 23812 h 1466850"/>
              <a:gd name="connsiteX1" fmla="*/ 228599 w 2890837"/>
              <a:gd name="connsiteY1" fmla="*/ 0 h 1466850"/>
              <a:gd name="connsiteX2" fmla="*/ 1885950 w 2890837"/>
              <a:gd name="connsiteY2" fmla="*/ 752474 h 1466850"/>
              <a:gd name="connsiteX3" fmla="*/ 2890837 w 2890837"/>
              <a:gd name="connsiteY3" fmla="*/ 1466850 h 1466850"/>
              <a:gd name="connsiteX4" fmla="*/ 2757487 w 2890837"/>
              <a:gd name="connsiteY4" fmla="*/ 1466850 h 1466850"/>
              <a:gd name="connsiteX5" fmla="*/ 1423987 w 2890837"/>
              <a:gd name="connsiteY5" fmla="*/ 723900 h 1466850"/>
              <a:gd name="connsiteX6" fmla="*/ 0 w 2890837"/>
              <a:gd name="connsiteY6" fmla="*/ 23812 h 1466850"/>
              <a:gd name="connsiteX0" fmla="*/ 0 w 2890837"/>
              <a:gd name="connsiteY0" fmla="*/ 23812 h 1476375"/>
              <a:gd name="connsiteX1" fmla="*/ 228599 w 2890837"/>
              <a:gd name="connsiteY1" fmla="*/ 0 h 1476375"/>
              <a:gd name="connsiteX2" fmla="*/ 1885950 w 2890837"/>
              <a:gd name="connsiteY2" fmla="*/ 752474 h 1476375"/>
              <a:gd name="connsiteX3" fmla="*/ 2890837 w 2890837"/>
              <a:gd name="connsiteY3" fmla="*/ 1466850 h 1476375"/>
              <a:gd name="connsiteX4" fmla="*/ 2752724 w 2890837"/>
              <a:gd name="connsiteY4" fmla="*/ 1476375 h 1476375"/>
              <a:gd name="connsiteX5" fmla="*/ 1423987 w 2890837"/>
              <a:gd name="connsiteY5" fmla="*/ 723900 h 1476375"/>
              <a:gd name="connsiteX6" fmla="*/ 0 w 2890837"/>
              <a:gd name="connsiteY6" fmla="*/ 23812 h 1476375"/>
              <a:gd name="connsiteX0" fmla="*/ 0 w 2909887"/>
              <a:gd name="connsiteY0" fmla="*/ 23812 h 1476375"/>
              <a:gd name="connsiteX1" fmla="*/ 228599 w 2909887"/>
              <a:gd name="connsiteY1" fmla="*/ 0 h 1476375"/>
              <a:gd name="connsiteX2" fmla="*/ 1885950 w 2909887"/>
              <a:gd name="connsiteY2" fmla="*/ 752474 h 1476375"/>
              <a:gd name="connsiteX3" fmla="*/ 2909887 w 2909887"/>
              <a:gd name="connsiteY3" fmla="*/ 1447800 h 1476375"/>
              <a:gd name="connsiteX4" fmla="*/ 2752724 w 2909887"/>
              <a:gd name="connsiteY4" fmla="*/ 1476375 h 1476375"/>
              <a:gd name="connsiteX5" fmla="*/ 1423987 w 2909887"/>
              <a:gd name="connsiteY5" fmla="*/ 723900 h 1476375"/>
              <a:gd name="connsiteX6" fmla="*/ 0 w 2909887"/>
              <a:gd name="connsiteY6" fmla="*/ 23812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887" h="1476375">
                <a:moveTo>
                  <a:pt x="0" y="23812"/>
                </a:moveTo>
                <a:lnTo>
                  <a:pt x="228599" y="0"/>
                </a:lnTo>
                <a:lnTo>
                  <a:pt x="1885950" y="752474"/>
                </a:lnTo>
                <a:lnTo>
                  <a:pt x="2909887" y="1447800"/>
                </a:lnTo>
                <a:lnTo>
                  <a:pt x="2752724" y="1476375"/>
                </a:lnTo>
                <a:lnTo>
                  <a:pt x="1423987" y="723900"/>
                </a:lnTo>
                <a:lnTo>
                  <a:pt x="0" y="23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335E57-7409-4C47-96AC-D04BA2E116C1}"/>
              </a:ext>
            </a:extLst>
          </p:cNvPr>
          <p:cNvSpPr/>
          <p:nvPr/>
        </p:nvSpPr>
        <p:spPr>
          <a:xfrm rot="18858299">
            <a:off x="5054742" y="841061"/>
            <a:ext cx="2909887" cy="1476375"/>
          </a:xfrm>
          <a:custGeom>
            <a:avLst/>
            <a:gdLst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933575 w 2890837"/>
              <a:gd name="connsiteY2" fmla="*/ 666750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519237 w 2890837"/>
              <a:gd name="connsiteY5" fmla="*/ 647700 h 1452563"/>
              <a:gd name="connsiteX6" fmla="*/ 0 w 2890837"/>
              <a:gd name="connsiteY6" fmla="*/ 9525 h 1452563"/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933575 w 2890837"/>
              <a:gd name="connsiteY2" fmla="*/ 666750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443037 w 2890837"/>
              <a:gd name="connsiteY5" fmla="*/ 685800 h 1452563"/>
              <a:gd name="connsiteX6" fmla="*/ 0 w 2890837"/>
              <a:gd name="connsiteY6" fmla="*/ 9525 h 1452563"/>
              <a:gd name="connsiteX0" fmla="*/ 0 w 2890837"/>
              <a:gd name="connsiteY0" fmla="*/ 9525 h 1452563"/>
              <a:gd name="connsiteX1" fmla="*/ 185737 w 2890837"/>
              <a:gd name="connsiteY1" fmla="*/ 0 h 1452563"/>
              <a:gd name="connsiteX2" fmla="*/ 1885950 w 2890837"/>
              <a:gd name="connsiteY2" fmla="*/ 738187 h 1452563"/>
              <a:gd name="connsiteX3" fmla="*/ 2890837 w 2890837"/>
              <a:gd name="connsiteY3" fmla="*/ 1452563 h 1452563"/>
              <a:gd name="connsiteX4" fmla="*/ 2757487 w 2890837"/>
              <a:gd name="connsiteY4" fmla="*/ 1452563 h 1452563"/>
              <a:gd name="connsiteX5" fmla="*/ 1443037 w 2890837"/>
              <a:gd name="connsiteY5" fmla="*/ 685800 h 1452563"/>
              <a:gd name="connsiteX6" fmla="*/ 0 w 2890837"/>
              <a:gd name="connsiteY6" fmla="*/ 9525 h 1452563"/>
              <a:gd name="connsiteX0" fmla="*/ 0 w 2890837"/>
              <a:gd name="connsiteY0" fmla="*/ 23812 h 1466850"/>
              <a:gd name="connsiteX1" fmla="*/ 228599 w 2890837"/>
              <a:gd name="connsiteY1" fmla="*/ 0 h 1466850"/>
              <a:gd name="connsiteX2" fmla="*/ 1885950 w 2890837"/>
              <a:gd name="connsiteY2" fmla="*/ 752474 h 1466850"/>
              <a:gd name="connsiteX3" fmla="*/ 2890837 w 2890837"/>
              <a:gd name="connsiteY3" fmla="*/ 1466850 h 1466850"/>
              <a:gd name="connsiteX4" fmla="*/ 2757487 w 2890837"/>
              <a:gd name="connsiteY4" fmla="*/ 1466850 h 1466850"/>
              <a:gd name="connsiteX5" fmla="*/ 1443037 w 2890837"/>
              <a:gd name="connsiteY5" fmla="*/ 700087 h 1466850"/>
              <a:gd name="connsiteX6" fmla="*/ 0 w 2890837"/>
              <a:gd name="connsiteY6" fmla="*/ 23812 h 1466850"/>
              <a:gd name="connsiteX0" fmla="*/ 0 w 2890837"/>
              <a:gd name="connsiteY0" fmla="*/ 23812 h 1466850"/>
              <a:gd name="connsiteX1" fmla="*/ 228599 w 2890837"/>
              <a:gd name="connsiteY1" fmla="*/ 0 h 1466850"/>
              <a:gd name="connsiteX2" fmla="*/ 1885950 w 2890837"/>
              <a:gd name="connsiteY2" fmla="*/ 752474 h 1466850"/>
              <a:gd name="connsiteX3" fmla="*/ 2890837 w 2890837"/>
              <a:gd name="connsiteY3" fmla="*/ 1466850 h 1466850"/>
              <a:gd name="connsiteX4" fmla="*/ 2757487 w 2890837"/>
              <a:gd name="connsiteY4" fmla="*/ 1466850 h 1466850"/>
              <a:gd name="connsiteX5" fmla="*/ 1423987 w 2890837"/>
              <a:gd name="connsiteY5" fmla="*/ 723900 h 1466850"/>
              <a:gd name="connsiteX6" fmla="*/ 0 w 2890837"/>
              <a:gd name="connsiteY6" fmla="*/ 23812 h 1466850"/>
              <a:gd name="connsiteX0" fmla="*/ 0 w 2890837"/>
              <a:gd name="connsiteY0" fmla="*/ 23812 h 1476375"/>
              <a:gd name="connsiteX1" fmla="*/ 228599 w 2890837"/>
              <a:gd name="connsiteY1" fmla="*/ 0 h 1476375"/>
              <a:gd name="connsiteX2" fmla="*/ 1885950 w 2890837"/>
              <a:gd name="connsiteY2" fmla="*/ 752474 h 1476375"/>
              <a:gd name="connsiteX3" fmla="*/ 2890837 w 2890837"/>
              <a:gd name="connsiteY3" fmla="*/ 1466850 h 1476375"/>
              <a:gd name="connsiteX4" fmla="*/ 2752724 w 2890837"/>
              <a:gd name="connsiteY4" fmla="*/ 1476375 h 1476375"/>
              <a:gd name="connsiteX5" fmla="*/ 1423987 w 2890837"/>
              <a:gd name="connsiteY5" fmla="*/ 723900 h 1476375"/>
              <a:gd name="connsiteX6" fmla="*/ 0 w 2890837"/>
              <a:gd name="connsiteY6" fmla="*/ 23812 h 1476375"/>
              <a:gd name="connsiteX0" fmla="*/ 0 w 2909887"/>
              <a:gd name="connsiteY0" fmla="*/ 23812 h 1476375"/>
              <a:gd name="connsiteX1" fmla="*/ 228599 w 2909887"/>
              <a:gd name="connsiteY1" fmla="*/ 0 h 1476375"/>
              <a:gd name="connsiteX2" fmla="*/ 1885950 w 2909887"/>
              <a:gd name="connsiteY2" fmla="*/ 752474 h 1476375"/>
              <a:gd name="connsiteX3" fmla="*/ 2909887 w 2909887"/>
              <a:gd name="connsiteY3" fmla="*/ 1447800 h 1476375"/>
              <a:gd name="connsiteX4" fmla="*/ 2752724 w 2909887"/>
              <a:gd name="connsiteY4" fmla="*/ 1476375 h 1476375"/>
              <a:gd name="connsiteX5" fmla="*/ 1423987 w 2909887"/>
              <a:gd name="connsiteY5" fmla="*/ 723900 h 1476375"/>
              <a:gd name="connsiteX6" fmla="*/ 0 w 2909887"/>
              <a:gd name="connsiteY6" fmla="*/ 23812 h 1476375"/>
              <a:gd name="connsiteX0" fmla="*/ 0 w 2909887"/>
              <a:gd name="connsiteY0" fmla="*/ 23812 h 1476375"/>
              <a:gd name="connsiteX1" fmla="*/ 228599 w 2909887"/>
              <a:gd name="connsiteY1" fmla="*/ 0 h 1476375"/>
              <a:gd name="connsiteX2" fmla="*/ 1881889 w 2909887"/>
              <a:gd name="connsiteY2" fmla="*/ 809678 h 1476375"/>
              <a:gd name="connsiteX3" fmla="*/ 2909887 w 2909887"/>
              <a:gd name="connsiteY3" fmla="*/ 1447800 h 1476375"/>
              <a:gd name="connsiteX4" fmla="*/ 2752724 w 2909887"/>
              <a:gd name="connsiteY4" fmla="*/ 1476375 h 1476375"/>
              <a:gd name="connsiteX5" fmla="*/ 1423987 w 2909887"/>
              <a:gd name="connsiteY5" fmla="*/ 723900 h 1476375"/>
              <a:gd name="connsiteX6" fmla="*/ 0 w 2909887"/>
              <a:gd name="connsiteY6" fmla="*/ 23812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887" h="1476375">
                <a:moveTo>
                  <a:pt x="0" y="23812"/>
                </a:moveTo>
                <a:lnTo>
                  <a:pt x="228599" y="0"/>
                </a:lnTo>
                <a:lnTo>
                  <a:pt x="1881889" y="809678"/>
                </a:lnTo>
                <a:lnTo>
                  <a:pt x="2909887" y="1447800"/>
                </a:lnTo>
                <a:lnTo>
                  <a:pt x="2752724" y="1476375"/>
                </a:lnTo>
                <a:lnTo>
                  <a:pt x="1423987" y="723900"/>
                </a:lnTo>
                <a:lnTo>
                  <a:pt x="0" y="23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4A0A0-0155-43FB-8CC6-8CF6EB0ED8ED}"/>
              </a:ext>
            </a:extLst>
          </p:cNvPr>
          <p:cNvSpPr txBox="1"/>
          <p:nvPr/>
        </p:nvSpPr>
        <p:spPr>
          <a:xfrm>
            <a:off x="2825886" y="179962"/>
            <a:ext cx="285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C3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shake" panose="02000505000000020003" pitchFamily="2" charset="0"/>
              </a:rPr>
              <a:t>7-9</a:t>
            </a:r>
          </a:p>
        </p:txBody>
      </p:sp>
    </p:spTree>
    <p:extLst>
      <p:ext uri="{BB962C8B-B14F-4D97-AF65-F5344CB8AC3E}">
        <p14:creationId xmlns:p14="http://schemas.microsoft.com/office/powerpoint/2010/main" val="15413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roverb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verb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7BFE6E-8851-4835-B5E3-2408677A3A0B}" vid="{2EB008A7-A853-4EB1-9F72-398245AB20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Proverbs</Template>
  <TotalTime>0</TotalTime>
  <Words>521</Words>
  <Application>Microsoft Office PowerPoint</Application>
  <PresentationFormat>On-screen Show (4:3)</PresentationFormat>
  <Paragraphs>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Times New Roman</vt:lpstr>
      <vt:lpstr>Arial</vt:lpstr>
      <vt:lpstr>Milkshake</vt:lpstr>
      <vt:lpstr>Cargo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</cp:revision>
  <dcterms:created xsi:type="dcterms:W3CDTF">2018-08-27T17:07:59Z</dcterms:created>
  <dcterms:modified xsi:type="dcterms:W3CDTF">2018-08-31T20:57:48Z</dcterms:modified>
</cp:coreProperties>
</file>