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300" r:id="rId12"/>
    <p:sldId id="264" r:id="rId13"/>
    <p:sldId id="301" r:id="rId14"/>
    <p:sldId id="302" r:id="rId15"/>
    <p:sldId id="276" r:id="rId16"/>
    <p:sldId id="277" r:id="rId17"/>
    <p:sldId id="284" r:id="rId18"/>
    <p:sldId id="285" r:id="rId19"/>
    <p:sldId id="278" r:id="rId20"/>
    <p:sldId id="279" r:id="rId21"/>
    <p:sldId id="286" r:id="rId22"/>
    <p:sldId id="287" r:id="rId23"/>
    <p:sldId id="263" r:id="rId24"/>
    <p:sldId id="275" r:id="rId25"/>
    <p:sldId id="280" r:id="rId26"/>
    <p:sldId id="281" r:id="rId27"/>
    <p:sldId id="271" r:id="rId28"/>
    <p:sldId id="272" r:id="rId29"/>
    <p:sldId id="292" r:id="rId30"/>
    <p:sldId id="293" r:id="rId31"/>
    <p:sldId id="298" r:id="rId32"/>
    <p:sldId id="299" r:id="rId33"/>
    <p:sldId id="282" r:id="rId34"/>
    <p:sldId id="28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DigitalMachine" panose="00000400000000000000" pitchFamily="2" charset="0"/>
      <p:regular r:id="rId44"/>
    </p:embeddedFont>
    <p:embeddedFont>
      <p:font typeface="Milkshake" panose="02000505000000020003" pitchFamily="2" charset="0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E1"/>
    <a:srgbClr val="181717"/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60E67-ABF8-4481-9E66-639D9AD6700E}" v="4045" dt="2018-08-23T15:27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3B60E67-ABF8-4481-9E66-639D9AD6700E}"/>
    <pc:docChg chg="undo custSel addSld delSld modSld sldOrd modMainMaster">
      <pc:chgData name="Ken Merrihew" userId="bcb7a1e886d99f07" providerId="LiveId" clId="{03B60E67-ABF8-4481-9E66-639D9AD6700E}" dt="2018-08-23T15:27:53.707" v="4040"/>
      <pc:docMkLst>
        <pc:docMk/>
      </pc:docMkLst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3186382907" sldId="256"/>
        </pc:sldMkLst>
      </pc:sldChg>
      <pc:sldChg chg="modSp modTransition">
        <pc:chgData name="Ken Merrihew" userId="bcb7a1e886d99f07" providerId="LiveId" clId="{03B60E67-ABF8-4481-9E66-639D9AD6700E}" dt="2018-08-22T21:34:56.133" v="3848" actId="207"/>
        <pc:sldMkLst>
          <pc:docMk/>
          <pc:sldMk cId="29345304" sldId="259"/>
        </pc:sldMkLst>
        <pc:spChg chg="mod">
          <ac:chgData name="Ken Merrihew" userId="bcb7a1e886d99f07" providerId="LiveId" clId="{03B60E67-ABF8-4481-9E66-639D9AD6700E}" dt="2018-08-22T21:34:56.133" v="3848" actId="207"/>
          <ac:spMkLst>
            <pc:docMk/>
            <pc:sldMk cId="29345304" sldId="259"/>
            <ac:spMk id="3" creationId="{F624012A-3AA0-4F51-A3A1-B8F6522EA189}"/>
          </ac:spMkLst>
        </pc:spChg>
      </pc:sldChg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706016980" sldId="260"/>
        </pc:sldMkLst>
      </pc:sldChg>
      <pc:sldChg chg="addSp delSp modSp ord modTransition modAnim">
        <pc:chgData name="Ken Merrihew" userId="bcb7a1e886d99f07" providerId="LiveId" clId="{03B60E67-ABF8-4481-9E66-639D9AD6700E}" dt="2018-08-22T21:40:45.069" v="3849" actId="20577"/>
        <pc:sldMkLst>
          <pc:docMk/>
          <pc:sldMk cId="1569366347" sldId="261"/>
        </pc:sldMkLst>
        <pc:spChg chg="mod">
          <ac:chgData name="Ken Merrihew" userId="bcb7a1e886d99f07" providerId="LiveId" clId="{03B60E67-ABF8-4481-9E66-639D9AD6700E}" dt="2018-08-21T20:23:32.189" v="1195" actId="1076"/>
          <ac:spMkLst>
            <pc:docMk/>
            <pc:sldMk cId="1569366347" sldId="261"/>
            <ac:spMk id="12" creationId="{B2817427-CFA0-4B39-BFF2-E53A4B42F728}"/>
          </ac:spMkLst>
        </pc:spChg>
        <pc:spChg chg="mod">
          <ac:chgData name="Ken Merrihew" userId="bcb7a1e886d99f07" providerId="LiveId" clId="{03B60E67-ABF8-4481-9E66-639D9AD6700E}" dt="2018-08-21T20:19:59.983" v="1166" actId="1076"/>
          <ac:spMkLst>
            <pc:docMk/>
            <pc:sldMk cId="1569366347" sldId="261"/>
            <ac:spMk id="27" creationId="{3A796E24-A6E0-4C99-B676-5A91A844B460}"/>
          </ac:spMkLst>
        </pc:spChg>
        <pc:spChg chg="mod">
          <ac:chgData name="Ken Merrihew" userId="bcb7a1e886d99f07" providerId="LiveId" clId="{03B60E67-ABF8-4481-9E66-639D9AD6700E}" dt="2018-08-22T21:40:45.069" v="3849" actId="20577"/>
          <ac:spMkLst>
            <pc:docMk/>
            <pc:sldMk cId="1569366347" sldId="261"/>
            <ac:spMk id="28" creationId="{A26773D1-FC75-411F-BDD3-2D5574B7E282}"/>
          </ac:spMkLst>
        </pc:spChg>
        <pc:picChg chg="add del mod">
          <ac:chgData name="Ken Merrihew" userId="bcb7a1e886d99f07" providerId="LiveId" clId="{03B60E67-ABF8-4481-9E66-639D9AD6700E}" dt="2018-08-21T20:25:50.470" v="1253" actId="478"/>
          <ac:picMkLst>
            <pc:docMk/>
            <pc:sldMk cId="1569366347" sldId="261"/>
            <ac:picMk id="1028" creationId="{35679A69-2AF6-4B46-8BF1-5339C276337C}"/>
          </ac:picMkLst>
        </pc:picChg>
        <pc:cxnChg chg="add mod">
          <ac:chgData name="Ken Merrihew" userId="bcb7a1e886d99f07" providerId="LiveId" clId="{03B60E67-ABF8-4481-9E66-639D9AD6700E}" dt="2018-08-22T19:42:28.207" v="2447" actId="688"/>
          <ac:cxnSpMkLst>
            <pc:docMk/>
            <pc:sldMk cId="1569366347" sldId="261"/>
            <ac:cxnSpMk id="29" creationId="{5340D647-490B-4744-B2D8-3933F8FFCDB6}"/>
          </ac:cxnSpMkLst>
        </pc:cxnChg>
      </pc:sldChg>
      <pc:sldChg chg="del ord modTransition">
        <pc:chgData name="Ken Merrihew" userId="bcb7a1e886d99f07" providerId="LiveId" clId="{03B60E67-ABF8-4481-9E66-639D9AD6700E}" dt="2018-08-22T19:38:44.687" v="2313" actId="2696"/>
        <pc:sldMkLst>
          <pc:docMk/>
          <pc:sldMk cId="304127279" sldId="262"/>
        </pc:sldMkLst>
      </pc:sldChg>
      <pc:sldChg chg="addSp delSp modSp modTransition delAnim modAnim">
        <pc:chgData name="Ken Merrihew" userId="bcb7a1e886d99f07" providerId="LiveId" clId="{03B60E67-ABF8-4481-9E66-639D9AD6700E}" dt="2018-08-22T22:17:06.283" v="4036"/>
        <pc:sldMkLst>
          <pc:docMk/>
          <pc:sldMk cId="3625750697" sldId="263"/>
        </pc:sldMkLst>
        <pc:spChg chg="mod">
          <ac:chgData name="Ken Merrihew" userId="bcb7a1e886d99f07" providerId="LiveId" clId="{03B60E67-ABF8-4481-9E66-639D9AD6700E}" dt="2018-08-22T22:16:22.155" v="4022" actId="207"/>
          <ac:spMkLst>
            <pc:docMk/>
            <pc:sldMk cId="3625750697" sldId="263"/>
            <ac:spMk id="3" creationId="{F624012A-3AA0-4F51-A3A1-B8F6522EA189}"/>
          </ac:spMkLst>
        </pc:spChg>
        <pc:spChg chg="del">
          <ac:chgData name="Ken Merrihew" userId="bcb7a1e886d99f07" providerId="LiveId" clId="{03B60E67-ABF8-4481-9E66-639D9AD6700E}" dt="2018-08-21T17:40:05.622" v="2" actId="478"/>
          <ac:spMkLst>
            <pc:docMk/>
            <pc:sldMk cId="3625750697" sldId="263"/>
            <ac:spMk id="4" creationId="{B1A47610-55F1-400A-BDE2-608E7497DEDA}"/>
          </ac:spMkLst>
        </pc:spChg>
        <pc:spChg chg="del">
          <ac:chgData name="Ken Merrihew" userId="bcb7a1e886d99f07" providerId="LiveId" clId="{03B60E67-ABF8-4481-9E66-639D9AD6700E}" dt="2018-08-21T17:40:03.084" v="1" actId="478"/>
          <ac:spMkLst>
            <pc:docMk/>
            <pc:sldMk cId="3625750697" sldId="263"/>
            <ac:spMk id="5" creationId="{AD88E7C0-6378-4B3E-9939-577DC70E3B65}"/>
          </ac:spMkLst>
        </pc:spChg>
        <pc:spChg chg="add del mod">
          <ac:chgData name="Ken Merrihew" userId="bcb7a1e886d99f07" providerId="LiveId" clId="{03B60E67-ABF8-4481-9E66-639D9AD6700E}" dt="2018-08-21T17:41:27.629" v="14"/>
          <ac:spMkLst>
            <pc:docMk/>
            <pc:sldMk cId="3625750697" sldId="263"/>
            <ac:spMk id="6" creationId="{D58339A4-1AC8-412C-9945-A07F27031B4E}"/>
          </ac:spMkLst>
        </pc:spChg>
        <pc:spChg chg="add mod">
          <ac:chgData name="Ken Merrihew" userId="bcb7a1e886d99f07" providerId="LiveId" clId="{03B60E67-ABF8-4481-9E66-639D9AD6700E}" dt="2018-08-22T22:16:38.553" v="4035" actId="1038"/>
          <ac:spMkLst>
            <pc:docMk/>
            <pc:sldMk cId="3625750697" sldId="263"/>
            <ac:spMk id="7" creationId="{CB9EDC5F-A982-4014-A931-0B6060FD0CDD}"/>
          </ac:spMkLst>
        </pc:spChg>
        <pc:spChg chg="add mod">
          <ac:chgData name="Ken Merrihew" userId="bcb7a1e886d99f07" providerId="LiveId" clId="{03B60E67-ABF8-4481-9E66-639D9AD6700E}" dt="2018-08-22T22:16:26.679" v="4023" actId="14100"/>
          <ac:spMkLst>
            <pc:docMk/>
            <pc:sldMk cId="3625750697" sldId="263"/>
            <ac:spMk id="8" creationId="{F27C4DD6-81C6-4F58-A7A4-F58620D2E188}"/>
          </ac:spMkLst>
        </pc:spChg>
      </pc:sldChg>
      <pc:sldChg chg="addSp delSp modSp modTransition delAnim modAnim">
        <pc:chgData name="Ken Merrihew" userId="bcb7a1e886d99f07" providerId="LiveId" clId="{03B60E67-ABF8-4481-9E66-639D9AD6700E}" dt="2018-08-22T21:44:01.284" v="3853"/>
        <pc:sldMkLst>
          <pc:docMk/>
          <pc:sldMk cId="3178685700" sldId="264"/>
        </pc:sldMkLst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18" creationId="{60D5E4CB-9EE2-43DA-8DC4-6DC071323AF6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19" creationId="{A556E354-C34A-4972-8D0B-D67856C4A7D4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20" creationId="{B198C8F0-684E-431E-82DD-25BCB1A8C2D8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21" creationId="{F3594A89-0A89-45CA-A80E-007137021D42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22" creationId="{5D4B8D9B-55CF-45FB-BB7E-90F4135A6A9B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26" creationId="{6B78AEC3-099F-4F67-A6AE-57413DB1593C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28" creationId="{1C7225AC-8F99-4A99-923A-09F5F0E7E356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53" creationId="{A1CC49C8-5A33-45FC-B688-BA25F87C4CDE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54" creationId="{DA8D0DB0-3451-4FF5-A662-512BE19D5748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55" creationId="{75ED3AF3-738A-4869-8DB0-645DE59684FC}"/>
          </ac:spMkLst>
        </pc:spChg>
        <pc:spChg chg="del mod topLvl">
          <ac:chgData name="Ken Merrihew" userId="bcb7a1e886d99f07" providerId="LiveId" clId="{03B60E67-ABF8-4481-9E66-639D9AD6700E}" dt="2018-08-22T20:28:11.889" v="3416" actId="478"/>
          <ac:spMkLst>
            <pc:docMk/>
            <pc:sldMk cId="3178685700" sldId="264"/>
            <ac:spMk id="59" creationId="{474E5314-7BAD-4D27-9CB0-E42E1D6CC308}"/>
          </ac:spMkLst>
        </pc:spChg>
        <pc:spChg chg="add del mod">
          <ac:chgData name="Ken Merrihew" userId="bcb7a1e886d99f07" providerId="LiveId" clId="{03B60E67-ABF8-4481-9E66-639D9AD6700E}" dt="2018-08-22T20:32:19.410" v="3485" actId="478"/>
          <ac:spMkLst>
            <pc:docMk/>
            <pc:sldMk cId="3178685700" sldId="264"/>
            <ac:spMk id="65" creationId="{B36F6601-E697-4FE3-BC3B-D12B3A7FB3D4}"/>
          </ac:spMkLst>
        </pc:spChg>
        <pc:spChg chg="add mod">
          <ac:chgData name="Ken Merrihew" userId="bcb7a1e886d99f07" providerId="LiveId" clId="{03B60E67-ABF8-4481-9E66-639D9AD6700E}" dt="2018-08-22T20:32:09.096" v="3474" actId="931"/>
          <ac:spMkLst>
            <pc:docMk/>
            <pc:sldMk cId="3178685700" sldId="264"/>
            <ac:spMk id="68" creationId="{81D39F78-7B6A-4BAD-9183-1BDD4276BB41}"/>
          </ac:spMkLst>
        </pc:spChg>
        <pc:spChg chg="add mod">
          <ac:chgData name="Ken Merrihew" userId="bcb7a1e886d99f07" providerId="LiveId" clId="{03B60E67-ABF8-4481-9E66-639D9AD6700E}" dt="2018-08-22T20:36:41.664" v="3707" actId="1076"/>
          <ac:spMkLst>
            <pc:docMk/>
            <pc:sldMk cId="3178685700" sldId="264"/>
            <ac:spMk id="71" creationId="{0E9AFB6F-BB15-42AE-ACEE-772813FAC08E}"/>
          </ac:spMkLst>
        </pc:spChg>
        <pc:spChg chg="add mod">
          <ac:chgData name="Ken Merrihew" userId="bcb7a1e886d99f07" providerId="LiveId" clId="{03B60E67-ABF8-4481-9E66-639D9AD6700E}" dt="2018-08-22T20:38:09.091" v="3719" actId="1076"/>
          <ac:spMkLst>
            <pc:docMk/>
            <pc:sldMk cId="3178685700" sldId="264"/>
            <ac:spMk id="72" creationId="{0695983F-ADA1-407C-997F-8B7DFC5EFE67}"/>
          </ac:spMkLst>
        </pc:spChg>
        <pc:grpChg chg="add del mod">
          <ac:chgData name="Ken Merrihew" userId="bcb7a1e886d99f07" providerId="LiveId" clId="{03B60E67-ABF8-4481-9E66-639D9AD6700E}" dt="2018-08-22T19:33:23.771" v="2258" actId="165"/>
          <ac:grpSpMkLst>
            <pc:docMk/>
            <pc:sldMk cId="3178685700" sldId="264"/>
            <ac:grpSpMk id="60" creationId="{7556EE67-3084-49CE-AC41-E1FE089CB170}"/>
          </ac:grpSpMkLst>
        </pc:grpChg>
        <pc:picChg chg="del mod topLvl">
          <ac:chgData name="Ken Merrihew" userId="bcb7a1e886d99f07" providerId="LiveId" clId="{03B60E67-ABF8-4481-9E66-639D9AD6700E}" dt="2018-08-22T20:28:11.889" v="3416" actId="478"/>
          <ac:picMkLst>
            <pc:docMk/>
            <pc:sldMk cId="3178685700" sldId="264"/>
            <ac:picMk id="3" creationId="{0D25F3AA-FA28-4F52-8034-D95948BF99FA}"/>
          </ac:picMkLst>
        </pc:picChg>
        <pc:picChg chg="add mod modCrop">
          <ac:chgData name="Ken Merrihew" userId="bcb7a1e886d99f07" providerId="LiveId" clId="{03B60E67-ABF8-4481-9E66-639D9AD6700E}" dt="2018-08-22T20:31:14.836" v="3473"/>
          <ac:picMkLst>
            <pc:docMk/>
            <pc:sldMk cId="3178685700" sldId="264"/>
            <ac:picMk id="62" creationId="{DA7ACDDC-253A-465B-9D7F-A42EDD253FD4}"/>
          </ac:picMkLst>
        </pc:picChg>
        <pc:picChg chg="add del mod">
          <ac:chgData name="Ken Merrihew" userId="bcb7a1e886d99f07" providerId="LiveId" clId="{03B60E67-ABF8-4481-9E66-639D9AD6700E}" dt="2018-08-22T20:33:13.509" v="3519" actId="478"/>
          <ac:picMkLst>
            <pc:docMk/>
            <pc:sldMk cId="3178685700" sldId="264"/>
            <ac:picMk id="64" creationId="{A0B969E6-56CE-475E-8514-1C4E28B63B69}"/>
          </ac:picMkLst>
        </pc:picChg>
        <pc:picChg chg="add mod">
          <ac:chgData name="Ken Merrihew" userId="bcb7a1e886d99f07" providerId="LiveId" clId="{03B60E67-ABF8-4481-9E66-639D9AD6700E}" dt="2018-08-22T20:34:10.287" v="3622" actId="1035"/>
          <ac:picMkLst>
            <pc:docMk/>
            <pc:sldMk cId="3178685700" sldId="264"/>
            <ac:picMk id="67" creationId="{51E4E65A-D8A1-4FC7-8EAE-B5BF4127478F}"/>
          </ac:picMkLst>
        </pc:picChg>
        <pc:picChg chg="add mod">
          <ac:chgData name="Ken Merrihew" userId="bcb7a1e886d99f07" providerId="LiveId" clId="{03B60E67-ABF8-4481-9E66-639D9AD6700E}" dt="2018-08-22T20:33:57.377" v="3615" actId="14100"/>
          <ac:picMkLst>
            <pc:docMk/>
            <pc:sldMk cId="3178685700" sldId="264"/>
            <ac:picMk id="70" creationId="{05DF442D-32C5-414E-834D-7C801F3AF9C4}"/>
          </ac:picMkLst>
        </pc:picChg>
        <pc:cxnChg chg="del mod topLvl">
          <ac:chgData name="Ken Merrihew" userId="bcb7a1e886d99f07" providerId="LiveId" clId="{03B60E67-ABF8-4481-9E66-639D9AD6700E}" dt="2018-08-22T20:28:11.889" v="3416" actId="478"/>
          <ac:cxnSpMkLst>
            <pc:docMk/>
            <pc:sldMk cId="3178685700" sldId="264"/>
            <ac:cxnSpMk id="57" creationId="{54E6AEC8-57B4-4C26-A031-C9D0B8205410}"/>
          </ac:cxnSpMkLst>
        </pc:cxnChg>
        <pc:cxnChg chg="add mod">
          <ac:chgData name="Ken Merrihew" userId="bcb7a1e886d99f07" providerId="LiveId" clId="{03B60E67-ABF8-4481-9E66-639D9AD6700E}" dt="2018-08-22T20:37:31.937" v="3713" actId="692"/>
          <ac:cxnSpMkLst>
            <pc:docMk/>
            <pc:sldMk cId="3178685700" sldId="264"/>
            <ac:cxnSpMk id="74" creationId="{1B52707C-DCB6-4B90-A8DC-0DD9B20FCCBD}"/>
          </ac:cxnSpMkLst>
        </pc:cxnChg>
        <pc:cxnChg chg="add mod">
          <ac:chgData name="Ken Merrihew" userId="bcb7a1e886d99f07" providerId="LiveId" clId="{03B60E67-ABF8-4481-9E66-639D9AD6700E}" dt="2018-08-22T20:38:03.749" v="3718" actId="1076"/>
          <ac:cxnSpMkLst>
            <pc:docMk/>
            <pc:sldMk cId="3178685700" sldId="264"/>
            <ac:cxnSpMk id="77" creationId="{5C2CD97D-522D-4B5C-870B-F6C753C62288}"/>
          </ac:cxnSpMkLst>
        </pc:cxnChg>
      </pc:sldChg>
      <pc:sldChg chg="addSp modSp modTransition modAnim">
        <pc:chgData name="Ken Merrihew" userId="bcb7a1e886d99f07" providerId="LiveId" clId="{03B60E67-ABF8-4481-9E66-639D9AD6700E}" dt="2018-08-22T19:28:03.809" v="2232"/>
        <pc:sldMkLst>
          <pc:docMk/>
          <pc:sldMk cId="3531586018" sldId="265"/>
        </pc:sldMkLst>
        <pc:spChg chg="mod">
          <ac:chgData name="Ken Merrihew" userId="bcb7a1e886d99f07" providerId="LiveId" clId="{03B60E67-ABF8-4481-9E66-639D9AD6700E}" dt="2018-08-22T19:27:15.495" v="2216" actId="14100"/>
          <ac:spMkLst>
            <pc:docMk/>
            <pc:sldMk cId="3531586018" sldId="265"/>
            <ac:spMk id="5" creationId="{09F2D495-91D9-4DAF-97A7-9630C25C9354}"/>
          </ac:spMkLst>
        </pc:spChg>
        <pc:picChg chg="add mod">
          <ac:chgData name="Ken Merrihew" userId="bcb7a1e886d99f07" providerId="LiveId" clId="{03B60E67-ABF8-4481-9E66-639D9AD6700E}" dt="2018-08-22T19:27:43.263" v="2229" actId="14861"/>
          <ac:picMkLst>
            <pc:docMk/>
            <pc:sldMk cId="3531586018" sldId="265"/>
            <ac:picMk id="15362" creationId="{F977CE97-1CAF-4B69-8CEB-9D588A13EF24}"/>
          </ac:picMkLst>
        </pc:picChg>
      </pc:sldChg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3520370204" sldId="266"/>
        </pc:sldMkLst>
      </pc:sldChg>
      <pc:sldChg chg="modSp modTransition">
        <pc:chgData name="Ken Merrihew" userId="bcb7a1e886d99f07" providerId="LiveId" clId="{03B60E67-ABF8-4481-9E66-639D9AD6700E}" dt="2018-08-22T19:28:44.734" v="2234" actId="14100"/>
        <pc:sldMkLst>
          <pc:docMk/>
          <pc:sldMk cId="3816451605" sldId="267"/>
        </pc:sldMkLst>
        <pc:spChg chg="mod">
          <ac:chgData name="Ken Merrihew" userId="bcb7a1e886d99f07" providerId="LiveId" clId="{03B60E67-ABF8-4481-9E66-639D9AD6700E}" dt="2018-08-22T19:28:44.734" v="2234" actId="14100"/>
          <ac:spMkLst>
            <pc:docMk/>
            <pc:sldMk cId="3816451605" sldId="267"/>
            <ac:spMk id="4" creationId="{1F2CD827-2422-49BA-940E-E7129EEB6890}"/>
          </ac:spMkLst>
        </pc:spChg>
      </pc:sldChg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3323506781" sldId="268"/>
        </pc:sldMkLst>
      </pc:sldChg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4061836864" sldId="269"/>
        </pc:sldMkLst>
      </pc:sldChg>
      <pc:sldChg chg="modTransition">
        <pc:chgData name="Ken Merrihew" userId="bcb7a1e886d99f07" providerId="LiveId" clId="{03B60E67-ABF8-4481-9E66-639D9AD6700E}" dt="2018-08-21T20:11:31.431" v="1154"/>
        <pc:sldMkLst>
          <pc:docMk/>
          <pc:sldMk cId="2710031184" sldId="270"/>
        </pc:sldMkLst>
      </pc:sldChg>
      <pc:sldChg chg="addSp delSp modSp add modTransition delAnim">
        <pc:chgData name="Ken Merrihew" userId="bcb7a1e886d99f07" providerId="LiveId" clId="{03B60E67-ABF8-4481-9E66-639D9AD6700E}" dt="2018-08-21T20:11:31.431" v="1154"/>
        <pc:sldMkLst>
          <pc:docMk/>
          <pc:sldMk cId="624020821" sldId="271"/>
        </pc:sldMkLst>
        <pc:spChg chg="mod">
          <ac:chgData name="Ken Merrihew" userId="bcb7a1e886d99f07" providerId="LiveId" clId="{03B60E67-ABF8-4481-9E66-639D9AD6700E}" dt="2018-08-21T19:07:37.823" v="329"/>
          <ac:spMkLst>
            <pc:docMk/>
            <pc:sldMk cId="624020821" sldId="271"/>
            <ac:spMk id="3" creationId="{F624012A-3AA0-4F51-A3A1-B8F6522EA189}"/>
          </ac:spMkLst>
        </pc:spChg>
        <pc:spChg chg="mod">
          <ac:chgData name="Ken Merrihew" userId="bcb7a1e886d99f07" providerId="LiveId" clId="{03B60E67-ABF8-4481-9E66-639D9AD6700E}" dt="2018-08-21T19:07:37.823" v="329"/>
          <ac:spMkLst>
            <pc:docMk/>
            <pc:sldMk cId="624020821" sldId="271"/>
            <ac:spMk id="4" creationId="{B1A47610-55F1-400A-BDE2-608E7497DEDA}"/>
          </ac:spMkLst>
        </pc:spChg>
        <pc:spChg chg="del">
          <ac:chgData name="Ken Merrihew" userId="bcb7a1e886d99f07" providerId="LiveId" clId="{03B60E67-ABF8-4481-9E66-639D9AD6700E}" dt="2018-08-21T17:41:36.806" v="16" actId="478"/>
          <ac:spMkLst>
            <pc:docMk/>
            <pc:sldMk cId="624020821" sldId="271"/>
            <ac:spMk id="5" creationId="{AD88E7C0-6378-4B3E-9939-577DC70E3B65}"/>
          </ac:spMkLst>
        </pc:spChg>
        <pc:spChg chg="add del mod">
          <ac:chgData name="Ken Merrihew" userId="bcb7a1e886d99f07" providerId="LiveId" clId="{03B60E67-ABF8-4481-9E66-639D9AD6700E}" dt="2018-08-21T17:43:24.315" v="37"/>
          <ac:spMkLst>
            <pc:docMk/>
            <pc:sldMk cId="624020821" sldId="271"/>
            <ac:spMk id="6" creationId="{117F7156-359E-450C-B80D-8593134FCFB5}"/>
          </ac:spMkLst>
        </pc:spChg>
      </pc:sldChg>
      <pc:sldChg chg="add modTransition">
        <pc:chgData name="Ken Merrihew" userId="bcb7a1e886d99f07" providerId="LiveId" clId="{03B60E67-ABF8-4481-9E66-639D9AD6700E}" dt="2018-08-21T20:11:31.431" v="1154"/>
        <pc:sldMkLst>
          <pc:docMk/>
          <pc:sldMk cId="2655691776" sldId="272"/>
        </pc:sldMkLst>
      </pc:sldChg>
      <pc:sldChg chg="add modTransition">
        <pc:chgData name="Ken Merrihew" userId="bcb7a1e886d99f07" providerId="LiveId" clId="{03B60E67-ABF8-4481-9E66-639D9AD6700E}" dt="2018-08-21T20:11:31.431" v="1154"/>
        <pc:sldMkLst>
          <pc:docMk/>
          <pc:sldMk cId="2911562989" sldId="275"/>
        </pc:sldMkLst>
      </pc:sldChg>
      <pc:sldChg chg="addSp delSp modSp add ord modTransition addAnim delAnim modAnim">
        <pc:chgData name="Ken Merrihew" userId="bcb7a1e886d99f07" providerId="LiveId" clId="{03B60E67-ABF8-4481-9E66-639D9AD6700E}" dt="2018-08-21T20:11:31.431" v="1154"/>
        <pc:sldMkLst>
          <pc:docMk/>
          <pc:sldMk cId="1801227136" sldId="276"/>
        </pc:sldMkLst>
        <pc:spChg chg="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3" creationId="{F624012A-3AA0-4F51-A3A1-B8F6522EA189}"/>
          </ac:spMkLst>
        </pc:spChg>
        <pc:spChg chg="add del 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4" creationId="{B1A47610-55F1-400A-BDE2-608E7497DEDA}"/>
          </ac:spMkLst>
        </pc:spChg>
        <pc:spChg chg="del">
          <ac:chgData name="Ken Merrihew" userId="bcb7a1e886d99f07" providerId="LiveId" clId="{03B60E67-ABF8-4481-9E66-639D9AD6700E}" dt="2018-08-21T18:55:37.306" v="90" actId="478"/>
          <ac:spMkLst>
            <pc:docMk/>
            <pc:sldMk cId="1801227136" sldId="276"/>
            <ac:spMk id="5" creationId="{AD88E7C0-6378-4B3E-9939-577DC70E3B65}"/>
          </ac:spMkLst>
        </pc:spChg>
        <pc:spChg chg="add 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6" creationId="{FB20BB6A-03C8-40FD-B94C-40C8BE6B4F9A}"/>
          </ac:spMkLst>
        </pc:spChg>
        <pc:spChg chg="add 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7" creationId="{CE8F0E00-809D-4CC7-BE9B-F41216710A94}"/>
          </ac:spMkLst>
        </pc:spChg>
        <pc:spChg chg="add 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8" creationId="{ABCC34B8-21ED-4B75-A920-B671BF0C17CD}"/>
          </ac:spMkLst>
        </pc:spChg>
        <pc:spChg chg="add mod">
          <ac:chgData name="Ken Merrihew" userId="bcb7a1e886d99f07" providerId="LiveId" clId="{03B60E67-ABF8-4481-9E66-639D9AD6700E}" dt="2018-08-21T19:07:58.712" v="332"/>
          <ac:spMkLst>
            <pc:docMk/>
            <pc:sldMk cId="1801227136" sldId="276"/>
            <ac:spMk id="9" creationId="{F7D584BE-19EA-44FB-8FD4-17C4CA2EBEAD}"/>
          </ac:spMkLst>
        </pc:spChg>
      </pc:sldChg>
      <pc:sldChg chg="add ord modTransition">
        <pc:chgData name="Ken Merrihew" userId="bcb7a1e886d99f07" providerId="LiveId" clId="{03B60E67-ABF8-4481-9E66-639D9AD6700E}" dt="2018-08-21T20:11:31.431" v="1154"/>
        <pc:sldMkLst>
          <pc:docMk/>
          <pc:sldMk cId="3477348371" sldId="277"/>
        </pc:sldMkLst>
      </pc:sldChg>
      <pc:sldChg chg="modSp add modTransition">
        <pc:chgData name="Ken Merrihew" userId="bcb7a1e886d99f07" providerId="LiveId" clId="{03B60E67-ABF8-4481-9E66-639D9AD6700E}" dt="2018-08-21T20:51:58.701" v="1256" actId="20577"/>
        <pc:sldMkLst>
          <pc:docMk/>
          <pc:sldMk cId="493107346" sldId="278"/>
        </pc:sldMkLst>
        <pc:spChg chg="mod">
          <ac:chgData name="Ken Merrihew" userId="bcb7a1e886d99f07" providerId="LiveId" clId="{03B60E67-ABF8-4481-9E66-639D9AD6700E}" dt="2018-08-21T19:07:51.564" v="331"/>
          <ac:spMkLst>
            <pc:docMk/>
            <pc:sldMk cId="493107346" sldId="278"/>
            <ac:spMk id="3" creationId="{F624012A-3AA0-4F51-A3A1-B8F6522EA189}"/>
          </ac:spMkLst>
        </pc:spChg>
        <pc:spChg chg="mod">
          <ac:chgData name="Ken Merrihew" userId="bcb7a1e886d99f07" providerId="LiveId" clId="{03B60E67-ABF8-4481-9E66-639D9AD6700E}" dt="2018-08-21T19:07:51.564" v="331"/>
          <ac:spMkLst>
            <pc:docMk/>
            <pc:sldMk cId="493107346" sldId="278"/>
            <ac:spMk id="4" creationId="{B1A47610-55F1-400A-BDE2-608E7497DEDA}"/>
          </ac:spMkLst>
        </pc:spChg>
        <pc:spChg chg="mod">
          <ac:chgData name="Ken Merrihew" userId="bcb7a1e886d99f07" providerId="LiveId" clId="{03B60E67-ABF8-4481-9E66-639D9AD6700E}" dt="2018-08-21T20:51:58.701" v="1256" actId="20577"/>
          <ac:spMkLst>
            <pc:docMk/>
            <pc:sldMk cId="493107346" sldId="278"/>
            <ac:spMk id="6" creationId="{FB20BB6A-03C8-40FD-B94C-40C8BE6B4F9A}"/>
          </ac:spMkLst>
        </pc:spChg>
        <pc:spChg chg="mod">
          <ac:chgData name="Ken Merrihew" userId="bcb7a1e886d99f07" providerId="LiveId" clId="{03B60E67-ABF8-4481-9E66-639D9AD6700E}" dt="2018-08-21T19:07:51.564" v="331"/>
          <ac:spMkLst>
            <pc:docMk/>
            <pc:sldMk cId="493107346" sldId="278"/>
            <ac:spMk id="7" creationId="{CE8F0E00-809D-4CC7-BE9B-F41216710A94}"/>
          </ac:spMkLst>
        </pc:spChg>
        <pc:spChg chg="mod">
          <ac:chgData name="Ken Merrihew" userId="bcb7a1e886d99f07" providerId="LiveId" clId="{03B60E67-ABF8-4481-9E66-639D9AD6700E}" dt="2018-08-21T19:07:51.564" v="331"/>
          <ac:spMkLst>
            <pc:docMk/>
            <pc:sldMk cId="493107346" sldId="278"/>
            <ac:spMk id="8" creationId="{ABCC34B8-21ED-4B75-A920-B671BF0C17CD}"/>
          </ac:spMkLst>
        </pc:spChg>
        <pc:spChg chg="mod">
          <ac:chgData name="Ken Merrihew" userId="bcb7a1e886d99f07" providerId="LiveId" clId="{03B60E67-ABF8-4481-9E66-639D9AD6700E}" dt="2018-08-21T19:07:51.564" v="331"/>
          <ac:spMkLst>
            <pc:docMk/>
            <pc:sldMk cId="493107346" sldId="278"/>
            <ac:spMk id="9" creationId="{F7D584BE-19EA-44FB-8FD4-17C4CA2EBEAD}"/>
          </ac:spMkLst>
        </pc:spChg>
      </pc:sldChg>
      <pc:sldChg chg="add modTransition">
        <pc:chgData name="Ken Merrihew" userId="bcb7a1e886d99f07" providerId="LiveId" clId="{03B60E67-ABF8-4481-9E66-639D9AD6700E}" dt="2018-08-21T20:11:31.431" v="1154"/>
        <pc:sldMkLst>
          <pc:docMk/>
          <pc:sldMk cId="2999289987" sldId="279"/>
        </pc:sldMkLst>
      </pc:sldChg>
      <pc:sldChg chg="modSp add modTransition">
        <pc:chgData name="Ken Merrihew" userId="bcb7a1e886d99f07" providerId="LiveId" clId="{03B60E67-ABF8-4481-9E66-639D9AD6700E}" dt="2018-08-21T20:11:31.431" v="1154"/>
        <pc:sldMkLst>
          <pc:docMk/>
          <pc:sldMk cId="2634369524" sldId="280"/>
        </pc:sldMkLst>
        <pc:spChg chg="mod">
          <ac:chgData name="Ken Merrihew" userId="bcb7a1e886d99f07" providerId="LiveId" clId="{03B60E67-ABF8-4481-9E66-639D9AD6700E}" dt="2018-08-21T19:07:32.304" v="328"/>
          <ac:spMkLst>
            <pc:docMk/>
            <pc:sldMk cId="2634369524" sldId="280"/>
            <ac:spMk id="3" creationId="{F624012A-3AA0-4F51-A3A1-B8F6522EA189}"/>
          </ac:spMkLst>
        </pc:spChg>
      </pc:sldChg>
      <pc:sldChg chg="add modTransition">
        <pc:chgData name="Ken Merrihew" userId="bcb7a1e886d99f07" providerId="LiveId" clId="{03B60E67-ABF8-4481-9E66-639D9AD6700E}" dt="2018-08-21T20:11:31.431" v="1154"/>
        <pc:sldMkLst>
          <pc:docMk/>
          <pc:sldMk cId="4233613614" sldId="281"/>
        </pc:sldMkLst>
      </pc:sldChg>
      <pc:sldChg chg="addSp modSp add ord modTransition modAnim">
        <pc:chgData name="Ken Merrihew" userId="bcb7a1e886d99f07" providerId="LiveId" clId="{03B60E67-ABF8-4481-9E66-639D9AD6700E}" dt="2018-08-23T15:27:53.707" v="4040"/>
        <pc:sldMkLst>
          <pc:docMk/>
          <pc:sldMk cId="816027865" sldId="282"/>
        </pc:sldMkLst>
        <pc:spChg chg="mod ord">
          <ac:chgData name="Ken Merrihew" userId="bcb7a1e886d99f07" providerId="LiveId" clId="{03B60E67-ABF8-4481-9E66-639D9AD6700E}" dt="2018-08-22T19:59:16.417" v="2852" actId="167"/>
          <ac:spMkLst>
            <pc:docMk/>
            <pc:sldMk cId="816027865" sldId="282"/>
            <ac:spMk id="3" creationId="{F624012A-3AA0-4F51-A3A1-B8F6522EA189}"/>
          </ac:spMkLst>
        </pc:spChg>
        <pc:spChg chg="mod ord">
          <ac:chgData name="Ken Merrihew" userId="bcb7a1e886d99f07" providerId="LiveId" clId="{03B60E67-ABF8-4481-9E66-639D9AD6700E}" dt="2018-08-22T19:59:16.417" v="2852" actId="167"/>
          <ac:spMkLst>
            <pc:docMk/>
            <pc:sldMk cId="816027865" sldId="282"/>
            <ac:spMk id="4" creationId="{B1A47610-55F1-400A-BDE2-608E7497DEDA}"/>
          </ac:spMkLst>
        </pc:spChg>
        <pc:spChg chg="add mod ord">
          <ac:chgData name="Ken Merrihew" userId="bcb7a1e886d99f07" providerId="LiveId" clId="{03B60E67-ABF8-4481-9E66-639D9AD6700E}" dt="2018-08-22T19:59:16.417" v="2852" actId="167"/>
          <ac:spMkLst>
            <pc:docMk/>
            <pc:sldMk cId="816027865" sldId="282"/>
            <ac:spMk id="5" creationId="{56CE8F92-A849-4502-81B4-6821CC8681EC}"/>
          </ac:spMkLst>
        </pc:spChg>
        <pc:spChg chg="add mod ord">
          <ac:chgData name="Ken Merrihew" userId="bcb7a1e886d99f07" providerId="LiveId" clId="{03B60E67-ABF8-4481-9E66-639D9AD6700E}" dt="2018-08-22T19:59:16.417" v="2852" actId="167"/>
          <ac:spMkLst>
            <pc:docMk/>
            <pc:sldMk cId="816027865" sldId="282"/>
            <ac:spMk id="6" creationId="{27364CA1-4BAB-49B4-A2B7-AD6E180F9D74}"/>
          </ac:spMkLst>
        </pc:spChg>
        <pc:spChg chg="add mod">
          <ac:chgData name="Ken Merrihew" userId="bcb7a1e886d99f07" providerId="LiveId" clId="{03B60E67-ABF8-4481-9E66-639D9AD6700E}" dt="2018-08-22T20:01:50.184" v="3359" actId="1035"/>
          <ac:spMkLst>
            <pc:docMk/>
            <pc:sldMk cId="816027865" sldId="282"/>
            <ac:spMk id="7" creationId="{FAF17FB3-3C57-4DCC-A328-D947ECF4C88A}"/>
          </ac:spMkLst>
        </pc:spChg>
        <pc:spChg chg="add mod ord">
          <ac:chgData name="Ken Merrihew" userId="bcb7a1e886d99f07" providerId="LiveId" clId="{03B60E67-ABF8-4481-9E66-639D9AD6700E}" dt="2018-08-22T20:01:57.210" v="3377" actId="1036"/>
          <ac:spMkLst>
            <pc:docMk/>
            <pc:sldMk cId="816027865" sldId="282"/>
            <ac:spMk id="8" creationId="{8DCD01CC-E4D7-44FE-8534-2DDEB70A9055}"/>
          </ac:spMkLst>
        </pc:spChg>
        <pc:spChg chg="add mod">
          <ac:chgData name="Ken Merrihew" userId="bcb7a1e886d99f07" providerId="LiveId" clId="{03B60E67-ABF8-4481-9E66-639D9AD6700E}" dt="2018-08-22T20:00:49.614" v="3262" actId="1035"/>
          <ac:spMkLst>
            <pc:docMk/>
            <pc:sldMk cId="816027865" sldId="282"/>
            <ac:spMk id="9" creationId="{D935D846-1EFE-436C-95C6-EB3FF89CA508}"/>
          </ac:spMkLst>
        </pc:spChg>
        <pc:spChg chg="add mod ord">
          <ac:chgData name="Ken Merrihew" userId="bcb7a1e886d99f07" providerId="LiveId" clId="{03B60E67-ABF8-4481-9E66-639D9AD6700E}" dt="2018-08-22T19:58:51.024" v="2834" actId="14100"/>
          <ac:spMkLst>
            <pc:docMk/>
            <pc:sldMk cId="816027865" sldId="282"/>
            <ac:spMk id="10" creationId="{8A8033A8-CF52-4F8D-948D-3CBE0168EE0A}"/>
          </ac:spMkLst>
        </pc:spChg>
        <pc:spChg chg="add mod ord">
          <ac:chgData name="Ken Merrihew" userId="bcb7a1e886d99f07" providerId="LiveId" clId="{03B60E67-ABF8-4481-9E66-639D9AD6700E}" dt="2018-08-22T20:00:06.183" v="3013" actId="14100"/>
          <ac:spMkLst>
            <pc:docMk/>
            <pc:sldMk cId="816027865" sldId="282"/>
            <ac:spMk id="11" creationId="{C1EAC10F-5BDA-439E-932F-0D173978F6FD}"/>
          </ac:spMkLst>
        </pc:spChg>
        <pc:spChg chg="add mod">
          <ac:chgData name="Ken Merrihew" userId="bcb7a1e886d99f07" providerId="LiveId" clId="{03B60E67-ABF8-4481-9E66-639D9AD6700E}" dt="2018-08-22T20:01:03.238" v="3301" actId="1035"/>
          <ac:spMkLst>
            <pc:docMk/>
            <pc:sldMk cId="816027865" sldId="282"/>
            <ac:spMk id="12" creationId="{EB8E9D2C-33E0-4E70-8BDF-50D044BA3E93}"/>
          </ac:spMkLst>
        </pc:spChg>
        <pc:spChg chg="add mod">
          <ac:chgData name="Ken Merrihew" userId="bcb7a1e886d99f07" providerId="LiveId" clId="{03B60E67-ABF8-4481-9E66-639D9AD6700E}" dt="2018-08-22T20:01:03.238" v="3301" actId="1035"/>
          <ac:spMkLst>
            <pc:docMk/>
            <pc:sldMk cId="816027865" sldId="282"/>
            <ac:spMk id="13" creationId="{A67AC468-5496-4A00-A659-108BBFFB2E63}"/>
          </ac:spMkLst>
        </pc:spChg>
        <pc:spChg chg="add mod ord">
          <ac:chgData name="Ken Merrihew" userId="bcb7a1e886d99f07" providerId="LiveId" clId="{03B60E67-ABF8-4481-9E66-639D9AD6700E}" dt="2018-08-22T20:00:21.039" v="3103" actId="1035"/>
          <ac:spMkLst>
            <pc:docMk/>
            <pc:sldMk cId="816027865" sldId="282"/>
            <ac:spMk id="14" creationId="{C81D9621-2FC9-4BDA-927C-61F86195FC63}"/>
          </ac:spMkLst>
        </pc:spChg>
        <pc:spChg chg="add mod ord">
          <ac:chgData name="Ken Merrihew" userId="bcb7a1e886d99f07" providerId="LiveId" clId="{03B60E67-ABF8-4481-9E66-639D9AD6700E}" dt="2018-08-22T20:02:06.835" v="3414" actId="1036"/>
          <ac:spMkLst>
            <pc:docMk/>
            <pc:sldMk cId="816027865" sldId="282"/>
            <ac:spMk id="15" creationId="{7A66EF3F-30E6-4831-B818-A0F108A61F77}"/>
          </ac:spMkLst>
        </pc:spChg>
        <pc:spChg chg="add mod ord">
          <ac:chgData name="Ken Merrihew" userId="bcb7a1e886d99f07" providerId="LiveId" clId="{03B60E67-ABF8-4481-9E66-639D9AD6700E}" dt="2018-08-22T20:00:54.608" v="3263" actId="14100"/>
          <ac:spMkLst>
            <pc:docMk/>
            <pc:sldMk cId="816027865" sldId="282"/>
            <ac:spMk id="16" creationId="{FC3E8DE3-DE4F-4249-8FE1-96053D413C9A}"/>
          </ac:spMkLst>
        </pc:spChg>
      </pc:sldChg>
      <pc:sldChg chg="add ord modTransition">
        <pc:chgData name="Ken Merrihew" userId="bcb7a1e886d99f07" providerId="LiveId" clId="{03B60E67-ABF8-4481-9E66-639D9AD6700E}" dt="2018-08-23T15:27:53.707" v="4040"/>
        <pc:sldMkLst>
          <pc:docMk/>
          <pc:sldMk cId="1063086720" sldId="283"/>
        </pc:sldMkLst>
      </pc:sldChg>
      <pc:sldChg chg="addSp modSp add modAnim">
        <pc:chgData name="Ken Merrihew" userId="bcb7a1e886d99f07" providerId="LiveId" clId="{03B60E67-ABF8-4481-9E66-639D9AD6700E}" dt="2018-08-22T19:40:02.047" v="2341" actId="14861"/>
        <pc:sldMkLst>
          <pc:docMk/>
          <pc:sldMk cId="648817102" sldId="284"/>
        </pc:sldMkLst>
        <pc:picChg chg="add mod">
          <ac:chgData name="Ken Merrihew" userId="bcb7a1e886d99f07" providerId="LiveId" clId="{03B60E67-ABF8-4481-9E66-639D9AD6700E}" dt="2018-08-22T19:40:02.047" v="2341" actId="14861"/>
          <ac:picMkLst>
            <pc:docMk/>
            <pc:sldMk cId="648817102" sldId="284"/>
            <ac:picMk id="9218" creationId="{1FF6AA44-3F9B-49CE-879C-1A91CEBA3ECA}"/>
          </ac:picMkLst>
        </pc:picChg>
        <pc:picChg chg="add mod ord">
          <ac:chgData name="Ken Merrihew" userId="bcb7a1e886d99f07" providerId="LiveId" clId="{03B60E67-ABF8-4481-9E66-639D9AD6700E}" dt="2018-08-22T19:40:02.047" v="2341" actId="14861"/>
          <ac:picMkLst>
            <pc:docMk/>
            <pc:sldMk cId="648817102" sldId="284"/>
            <ac:picMk id="9220" creationId="{579F6733-67B6-4708-A5CB-64094C35DCF2}"/>
          </ac:picMkLst>
        </pc:picChg>
        <pc:picChg chg="add mod ord">
          <ac:chgData name="Ken Merrihew" userId="bcb7a1e886d99f07" providerId="LiveId" clId="{03B60E67-ABF8-4481-9E66-639D9AD6700E}" dt="2018-08-22T19:39:47.654" v="2330" actId="14861"/>
          <ac:picMkLst>
            <pc:docMk/>
            <pc:sldMk cId="648817102" sldId="284"/>
            <ac:picMk id="9222" creationId="{EE143F5B-378E-4F84-A415-3093DB92F29A}"/>
          </ac:picMkLst>
        </pc:picChg>
        <pc:picChg chg="add mod ord">
          <ac:chgData name="Ken Merrihew" userId="bcb7a1e886d99f07" providerId="LiveId" clId="{03B60E67-ABF8-4481-9E66-639D9AD6700E}" dt="2018-08-22T19:39:47.654" v="2330" actId="14861"/>
          <ac:picMkLst>
            <pc:docMk/>
            <pc:sldMk cId="648817102" sldId="284"/>
            <ac:picMk id="9224" creationId="{AF6BD0E3-0265-47D7-B2BD-4A0ABCD2CA00}"/>
          </ac:picMkLst>
        </pc:picChg>
      </pc:sldChg>
      <pc:sldChg chg="add">
        <pc:chgData name="Ken Merrihew" userId="bcb7a1e886d99f07" providerId="LiveId" clId="{03B60E67-ABF8-4481-9E66-639D9AD6700E}" dt="2018-08-21T20:55:24.237" v="1258"/>
        <pc:sldMkLst>
          <pc:docMk/>
          <pc:sldMk cId="245213563" sldId="285"/>
        </pc:sldMkLst>
      </pc:sldChg>
      <pc:sldChg chg="delSp modSp add delAnim modAnim">
        <pc:chgData name="Ken Merrihew" userId="bcb7a1e886d99f07" providerId="LiveId" clId="{03B60E67-ABF8-4481-9E66-639D9AD6700E}" dt="2018-08-22T22:10:57.827" v="3889" actId="20577"/>
        <pc:sldMkLst>
          <pc:docMk/>
          <pc:sldMk cId="884303829" sldId="286"/>
        </pc:sldMkLst>
        <pc:spChg chg="mod">
          <ac:chgData name="Ken Merrihew" userId="bcb7a1e886d99f07" providerId="LiveId" clId="{03B60E67-ABF8-4481-9E66-639D9AD6700E}" dt="2018-08-22T17:46:10.796" v="1416" actId="207"/>
          <ac:spMkLst>
            <pc:docMk/>
            <pc:sldMk cId="884303829" sldId="286"/>
            <ac:spMk id="3" creationId="{F624012A-3AA0-4F51-A3A1-B8F6522EA189}"/>
          </ac:spMkLst>
        </pc:spChg>
        <pc:spChg chg="mod">
          <ac:chgData name="Ken Merrihew" userId="bcb7a1e886d99f07" providerId="LiveId" clId="{03B60E67-ABF8-4481-9E66-639D9AD6700E}" dt="2018-08-22T19:48:17.122" v="2455" actId="20577"/>
          <ac:spMkLst>
            <pc:docMk/>
            <pc:sldMk cId="884303829" sldId="286"/>
            <ac:spMk id="4" creationId="{B1A47610-55F1-400A-BDE2-608E7497DEDA}"/>
          </ac:spMkLst>
        </pc:spChg>
        <pc:spChg chg="mod">
          <ac:chgData name="Ken Merrihew" userId="bcb7a1e886d99f07" providerId="LiveId" clId="{03B60E67-ABF8-4481-9E66-639D9AD6700E}" dt="2018-08-22T17:46:57.037" v="1425" actId="255"/>
          <ac:spMkLst>
            <pc:docMk/>
            <pc:sldMk cId="884303829" sldId="286"/>
            <ac:spMk id="6" creationId="{FB20BB6A-03C8-40FD-B94C-40C8BE6B4F9A}"/>
          </ac:spMkLst>
        </pc:spChg>
        <pc:spChg chg="mod">
          <ac:chgData name="Ken Merrihew" userId="bcb7a1e886d99f07" providerId="LiveId" clId="{03B60E67-ABF8-4481-9E66-639D9AD6700E}" dt="2018-08-22T22:10:57.827" v="3889" actId="20577"/>
          <ac:spMkLst>
            <pc:docMk/>
            <pc:sldMk cId="884303829" sldId="286"/>
            <ac:spMk id="7" creationId="{CE8F0E00-809D-4CC7-BE9B-F41216710A94}"/>
          </ac:spMkLst>
        </pc:spChg>
        <pc:spChg chg="del mod">
          <ac:chgData name="Ken Merrihew" userId="bcb7a1e886d99f07" providerId="LiveId" clId="{03B60E67-ABF8-4481-9E66-639D9AD6700E}" dt="2018-08-22T17:46:34.663" v="1420" actId="478"/>
          <ac:spMkLst>
            <pc:docMk/>
            <pc:sldMk cId="884303829" sldId="286"/>
            <ac:spMk id="8" creationId="{ABCC34B8-21ED-4B75-A920-B671BF0C17CD}"/>
          </ac:spMkLst>
        </pc:spChg>
        <pc:spChg chg="del mod">
          <ac:chgData name="Ken Merrihew" userId="bcb7a1e886d99f07" providerId="LiveId" clId="{03B60E67-ABF8-4481-9E66-639D9AD6700E}" dt="2018-08-22T17:46:33.678" v="1419" actId="478"/>
          <ac:spMkLst>
            <pc:docMk/>
            <pc:sldMk cId="884303829" sldId="286"/>
            <ac:spMk id="9" creationId="{F7D584BE-19EA-44FB-8FD4-17C4CA2EBEAD}"/>
          </ac:spMkLst>
        </pc:spChg>
      </pc:sldChg>
      <pc:sldChg chg="add">
        <pc:chgData name="Ken Merrihew" userId="bcb7a1e886d99f07" providerId="LiveId" clId="{03B60E67-ABF8-4481-9E66-639D9AD6700E}" dt="2018-08-22T17:44:02.698" v="1300"/>
        <pc:sldMkLst>
          <pc:docMk/>
          <pc:sldMk cId="522193280" sldId="287"/>
        </pc:sldMkLst>
      </pc:sldChg>
      <pc:sldChg chg="add del">
        <pc:chgData name="Ken Merrihew" userId="bcb7a1e886d99f07" providerId="LiveId" clId="{03B60E67-ABF8-4481-9E66-639D9AD6700E}" dt="2018-08-22T19:49:05.934" v="2456" actId="2696"/>
        <pc:sldMkLst>
          <pc:docMk/>
          <pc:sldMk cId="3775770245" sldId="288"/>
        </pc:sldMkLst>
      </pc:sldChg>
      <pc:sldChg chg="add del">
        <pc:chgData name="Ken Merrihew" userId="bcb7a1e886d99f07" providerId="LiveId" clId="{03B60E67-ABF8-4481-9E66-639D9AD6700E}" dt="2018-08-22T19:49:07.242" v="2457" actId="2696"/>
        <pc:sldMkLst>
          <pc:docMk/>
          <pc:sldMk cId="2197273378" sldId="289"/>
        </pc:sldMkLst>
      </pc:sldChg>
      <pc:sldChg chg="add del">
        <pc:chgData name="Ken Merrihew" userId="bcb7a1e886d99f07" providerId="LiveId" clId="{03B60E67-ABF8-4481-9E66-639D9AD6700E}" dt="2018-08-22T19:49:38.796" v="2458" actId="2696"/>
        <pc:sldMkLst>
          <pc:docMk/>
          <pc:sldMk cId="2186854696" sldId="290"/>
        </pc:sldMkLst>
      </pc:sldChg>
      <pc:sldChg chg="add del">
        <pc:chgData name="Ken Merrihew" userId="bcb7a1e886d99f07" providerId="LiveId" clId="{03B60E67-ABF8-4481-9E66-639D9AD6700E}" dt="2018-08-22T19:49:39.796" v="2459" actId="2696"/>
        <pc:sldMkLst>
          <pc:docMk/>
          <pc:sldMk cId="1536413239" sldId="291"/>
        </pc:sldMkLst>
      </pc:sldChg>
      <pc:sldChg chg="delSp modSp add delAnim">
        <pc:chgData name="Ken Merrihew" userId="bcb7a1e886d99f07" providerId="LiveId" clId="{03B60E67-ABF8-4481-9E66-639D9AD6700E}" dt="2018-08-22T18:05:11.163" v="1470" actId="255"/>
        <pc:sldMkLst>
          <pc:docMk/>
          <pc:sldMk cId="2794694808" sldId="292"/>
        </pc:sldMkLst>
        <pc:spChg chg="mod">
          <ac:chgData name="Ken Merrihew" userId="bcb7a1e886d99f07" providerId="LiveId" clId="{03B60E67-ABF8-4481-9E66-639D9AD6700E}" dt="2018-08-22T18:05:11.163" v="1470" actId="255"/>
          <ac:spMkLst>
            <pc:docMk/>
            <pc:sldMk cId="2794694808" sldId="292"/>
            <ac:spMk id="3" creationId="{F624012A-3AA0-4F51-A3A1-B8F6522EA189}"/>
          </ac:spMkLst>
        </pc:spChg>
        <pc:spChg chg="del">
          <ac:chgData name="Ken Merrihew" userId="bcb7a1e886d99f07" providerId="LiveId" clId="{03B60E67-ABF8-4481-9E66-639D9AD6700E}" dt="2018-08-22T18:04:49.213" v="1468" actId="478"/>
          <ac:spMkLst>
            <pc:docMk/>
            <pc:sldMk cId="2794694808" sldId="292"/>
            <ac:spMk id="4" creationId="{B1A47610-55F1-400A-BDE2-608E7497DEDA}"/>
          </ac:spMkLst>
        </pc:spChg>
      </pc:sldChg>
      <pc:sldChg chg="add">
        <pc:chgData name="Ken Merrihew" userId="bcb7a1e886d99f07" providerId="LiveId" clId="{03B60E67-ABF8-4481-9E66-639D9AD6700E}" dt="2018-08-22T18:04:44.226" v="1467"/>
        <pc:sldMkLst>
          <pc:docMk/>
          <pc:sldMk cId="2708237529" sldId="293"/>
        </pc:sldMkLst>
      </pc:sldChg>
      <pc:sldChg chg="addSp delSp modSp add ord delAnim modAnim">
        <pc:chgData name="Ken Merrihew" userId="bcb7a1e886d99f07" providerId="LiveId" clId="{03B60E67-ABF8-4481-9E66-639D9AD6700E}" dt="2018-08-23T15:27:39.953" v="4039"/>
        <pc:sldMkLst>
          <pc:docMk/>
          <pc:sldMk cId="1477129722" sldId="294"/>
        </pc:sldMkLst>
        <pc:spChg chg="del">
          <ac:chgData name="Ken Merrihew" userId="bcb7a1e886d99f07" providerId="LiveId" clId="{03B60E67-ABF8-4481-9E66-639D9AD6700E}" dt="2018-08-22T18:06:38.774" v="1472" actId="478"/>
          <ac:spMkLst>
            <pc:docMk/>
            <pc:sldMk cId="1477129722" sldId="294"/>
            <ac:spMk id="3" creationId="{F624012A-3AA0-4F51-A3A1-B8F6522EA189}"/>
          </ac:spMkLst>
        </pc:spChg>
        <pc:spChg chg="add del mod">
          <ac:chgData name="Ken Merrihew" userId="bcb7a1e886d99f07" providerId="LiveId" clId="{03B60E67-ABF8-4481-9E66-639D9AD6700E}" dt="2018-08-22T18:08:50.132" v="1486" actId="478"/>
          <ac:spMkLst>
            <pc:docMk/>
            <pc:sldMk cId="1477129722" sldId="294"/>
            <ac:spMk id="6" creationId="{7D79EF3D-119E-43B7-9E91-038BB0A418A5}"/>
          </ac:spMkLst>
        </pc:spChg>
        <pc:spChg chg="add mod">
          <ac:chgData name="Ken Merrihew" userId="bcb7a1e886d99f07" providerId="LiveId" clId="{03B60E67-ABF8-4481-9E66-639D9AD6700E}" dt="2018-08-22T20:44:34.691" v="3748" actId="339"/>
          <ac:spMkLst>
            <pc:docMk/>
            <pc:sldMk cId="1477129722" sldId="294"/>
            <ac:spMk id="7" creationId="{E68DE4DB-9E68-4B2B-9199-BF46B3644E23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8" creationId="{58CF6847-B89A-4322-9E56-166625054E6A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9" creationId="{8B2CEB8A-A98C-4AE0-90F1-2EA99BA1169E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10" creationId="{E4592310-C823-4AA1-9FE4-7140D7A55339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11" creationId="{1324F2C4-0EA7-4B1C-BA88-88A480080592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12" creationId="{C7AEC39A-A9CA-4D2F-81F8-3E7190659FDC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13" creationId="{530C662B-BDDC-4608-8C77-36A5DED0C29A}"/>
          </ac:spMkLst>
        </pc:spChg>
        <pc:spChg chg="add mod">
          <ac:chgData name="Ken Merrihew" userId="bcb7a1e886d99f07" providerId="LiveId" clId="{03B60E67-ABF8-4481-9E66-639D9AD6700E}" dt="2018-08-22T18:29:06.846" v="1849"/>
          <ac:spMkLst>
            <pc:docMk/>
            <pc:sldMk cId="1477129722" sldId="294"/>
            <ac:spMk id="14" creationId="{D806A9C5-CB7E-47E5-AEA9-52845494F52B}"/>
          </ac:spMkLst>
        </pc:spChg>
        <pc:spChg chg="add del mod">
          <ac:chgData name="Ken Merrihew" userId="bcb7a1e886d99f07" providerId="LiveId" clId="{03B60E67-ABF8-4481-9E66-639D9AD6700E}" dt="2018-08-22T18:20:22.990" v="1672" actId="478"/>
          <ac:spMkLst>
            <pc:docMk/>
            <pc:sldMk cId="1477129722" sldId="294"/>
            <ac:spMk id="15" creationId="{22D03973-1047-49ED-803F-2BE9D847B338}"/>
          </ac:spMkLst>
        </pc:spChg>
        <pc:spChg chg="add mod">
          <ac:chgData name="Ken Merrihew" userId="bcb7a1e886d99f07" providerId="LiveId" clId="{03B60E67-ABF8-4481-9E66-639D9AD6700E}" dt="2018-08-22T18:29:56.100" v="1882" actId="1036"/>
          <ac:spMkLst>
            <pc:docMk/>
            <pc:sldMk cId="1477129722" sldId="294"/>
            <ac:spMk id="16" creationId="{AC51EDA5-C859-4B1E-BFE8-C37B7C86A12D}"/>
          </ac:spMkLst>
        </pc:spChg>
        <pc:spChg chg="add mod">
          <ac:chgData name="Ken Merrihew" userId="bcb7a1e886d99f07" providerId="LiveId" clId="{03B60E67-ABF8-4481-9E66-639D9AD6700E}" dt="2018-08-22T18:30:09.354" v="1952" actId="1035"/>
          <ac:spMkLst>
            <pc:docMk/>
            <pc:sldMk cId="1477129722" sldId="294"/>
            <ac:spMk id="17" creationId="{BE7F2BB3-BC3B-4D30-B643-68A0BDED8860}"/>
          </ac:spMkLst>
        </pc:spChg>
        <pc:spChg chg="add mod">
          <ac:chgData name="Ken Merrihew" userId="bcb7a1e886d99f07" providerId="LiveId" clId="{03B60E67-ABF8-4481-9E66-639D9AD6700E}" dt="2018-08-22T18:30:24.424" v="2027" actId="1036"/>
          <ac:spMkLst>
            <pc:docMk/>
            <pc:sldMk cId="1477129722" sldId="294"/>
            <ac:spMk id="18" creationId="{A59FF6FD-1D0C-471C-B59D-9AA33BDBEFFE}"/>
          </ac:spMkLst>
        </pc:spChg>
        <pc:picChg chg="add mod">
          <ac:chgData name="Ken Merrihew" userId="bcb7a1e886d99f07" providerId="LiveId" clId="{03B60E67-ABF8-4481-9E66-639D9AD6700E}" dt="2018-08-22T19:54:56.550" v="2471" actId="14861"/>
          <ac:picMkLst>
            <pc:docMk/>
            <pc:sldMk cId="1477129722" sldId="294"/>
            <ac:picMk id="5" creationId="{08A17169-2672-44E2-87BD-C953AD11BF23}"/>
          </ac:picMkLst>
        </pc:picChg>
      </pc:sldChg>
      <pc:sldChg chg="add ord">
        <pc:chgData name="Ken Merrihew" userId="bcb7a1e886d99f07" providerId="LiveId" clId="{03B60E67-ABF8-4481-9E66-639D9AD6700E}" dt="2018-08-23T15:27:39.953" v="4039"/>
        <pc:sldMkLst>
          <pc:docMk/>
          <pc:sldMk cId="3882850054" sldId="295"/>
        </pc:sldMkLst>
      </pc:sldChg>
      <pc:sldChg chg="addSp modSp add ord modAnim">
        <pc:chgData name="Ken Merrihew" userId="bcb7a1e886d99f07" providerId="LiveId" clId="{03B60E67-ABF8-4481-9E66-639D9AD6700E}" dt="2018-08-23T15:27:39.953" v="4039"/>
        <pc:sldMkLst>
          <pc:docMk/>
          <pc:sldMk cId="2739800404" sldId="296"/>
        </pc:sldMkLst>
        <pc:spChg chg="mod">
          <ac:chgData name="Ken Merrihew" userId="bcb7a1e886d99f07" providerId="LiveId" clId="{03B60E67-ABF8-4481-9E66-639D9AD6700E}" dt="2018-08-22T18:43:41.408" v="2130" actId="14100"/>
          <ac:spMkLst>
            <pc:docMk/>
            <pc:sldMk cId="2739800404" sldId="296"/>
            <ac:spMk id="3" creationId="{F624012A-3AA0-4F51-A3A1-B8F6522EA189}"/>
          </ac:spMkLst>
        </pc:spChg>
        <pc:spChg chg="add mod">
          <ac:chgData name="Ken Merrihew" userId="bcb7a1e886d99f07" providerId="LiveId" clId="{03B60E67-ABF8-4481-9E66-639D9AD6700E}" dt="2018-08-22T18:43:37.680" v="2129" actId="14100"/>
          <ac:spMkLst>
            <pc:docMk/>
            <pc:sldMk cId="2739800404" sldId="296"/>
            <ac:spMk id="4" creationId="{E58BD0E8-DE94-4C2F-BFC3-A413CF805001}"/>
          </ac:spMkLst>
        </pc:spChg>
        <pc:spChg chg="add mod">
          <ac:chgData name="Ken Merrihew" userId="bcb7a1e886d99f07" providerId="LiveId" clId="{03B60E67-ABF8-4481-9E66-639D9AD6700E}" dt="2018-08-22T18:44:16.463" v="2205" actId="1038"/>
          <ac:spMkLst>
            <pc:docMk/>
            <pc:sldMk cId="2739800404" sldId="296"/>
            <ac:spMk id="5" creationId="{468BE17F-E5CB-4759-9F8A-8A2114099007}"/>
          </ac:spMkLst>
        </pc:spChg>
      </pc:sldChg>
      <pc:sldChg chg="add ord">
        <pc:chgData name="Ken Merrihew" userId="bcb7a1e886d99f07" providerId="LiveId" clId="{03B60E67-ABF8-4481-9E66-639D9AD6700E}" dt="2018-08-23T15:27:39.953" v="4039"/>
        <pc:sldMkLst>
          <pc:docMk/>
          <pc:sldMk cId="4248212877" sldId="297"/>
        </pc:sldMkLst>
      </pc:sldChg>
      <pc:sldChg chg="addSp delSp modSp add delAnim">
        <pc:chgData name="Ken Merrihew" userId="bcb7a1e886d99f07" providerId="LiveId" clId="{03B60E67-ABF8-4481-9E66-639D9AD6700E}" dt="2018-08-22T20:47:21.469" v="3775" actId="14861"/>
        <pc:sldMkLst>
          <pc:docMk/>
          <pc:sldMk cId="2405925957" sldId="298"/>
        </pc:sldMkLst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3" creationId="{F624012A-3AA0-4F51-A3A1-B8F6522EA189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4" creationId="{B1A47610-55F1-400A-BDE2-608E7497DEDA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5" creationId="{56CE8F92-A849-4502-81B4-6821CC8681EC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6" creationId="{27364CA1-4BAB-49B4-A2B7-AD6E180F9D74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7" creationId="{FAF17FB3-3C57-4DCC-A328-D947ECF4C88A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8" creationId="{8DCD01CC-E4D7-44FE-8534-2DDEB70A9055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9" creationId="{D935D846-1EFE-436C-95C6-EB3FF89CA508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0" creationId="{8A8033A8-CF52-4F8D-948D-3CBE0168EE0A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1" creationId="{C1EAC10F-5BDA-439E-932F-0D173978F6FD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2" creationId="{EB8E9D2C-33E0-4E70-8BDF-50D044BA3E93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3" creationId="{A67AC468-5496-4A00-A659-108BBFFB2E63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4" creationId="{C81D9621-2FC9-4BDA-927C-61F86195FC63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5" creationId="{7A66EF3F-30E6-4831-B818-A0F108A61F77}"/>
          </ac:spMkLst>
        </pc:spChg>
        <pc:spChg chg="del">
          <ac:chgData name="Ken Merrihew" userId="bcb7a1e886d99f07" providerId="LiveId" clId="{03B60E67-ABF8-4481-9E66-639D9AD6700E}" dt="2018-08-22T19:02:18.853" v="2209" actId="478"/>
          <ac:spMkLst>
            <pc:docMk/>
            <pc:sldMk cId="2405925957" sldId="298"/>
            <ac:spMk id="16" creationId="{FC3E8DE3-DE4F-4249-8FE1-96053D413C9A}"/>
          </ac:spMkLst>
        </pc:spChg>
        <pc:picChg chg="add mod">
          <ac:chgData name="Ken Merrihew" userId="bcb7a1e886d99f07" providerId="LiveId" clId="{03B60E67-ABF8-4481-9E66-639D9AD6700E}" dt="2018-08-22T20:47:21.469" v="3775" actId="14861"/>
          <ac:picMkLst>
            <pc:docMk/>
            <pc:sldMk cId="2405925957" sldId="298"/>
            <ac:picMk id="10242" creationId="{B6239842-F606-403E-871E-20962291C660}"/>
          </ac:picMkLst>
        </pc:picChg>
      </pc:sldChg>
      <pc:sldChg chg="add">
        <pc:chgData name="Ken Merrihew" userId="bcb7a1e886d99f07" providerId="LiveId" clId="{03B60E67-ABF8-4481-9E66-639D9AD6700E}" dt="2018-08-22T19:02:14.262" v="2208"/>
        <pc:sldMkLst>
          <pc:docMk/>
          <pc:sldMk cId="564054576" sldId="299"/>
        </pc:sldMkLst>
      </pc:sldChg>
      <pc:sldChg chg="add">
        <pc:chgData name="Ken Merrihew" userId="bcb7a1e886d99f07" providerId="LiveId" clId="{03B60E67-ABF8-4481-9E66-639D9AD6700E}" dt="2018-08-22T19:31:57.843" v="2239"/>
        <pc:sldMkLst>
          <pc:docMk/>
          <pc:sldMk cId="3066085479" sldId="300"/>
        </pc:sldMkLst>
      </pc:sldChg>
      <pc:sldChg chg="add">
        <pc:chgData name="Ken Merrihew" userId="bcb7a1e886d99f07" providerId="LiveId" clId="{03B60E67-ABF8-4481-9E66-639D9AD6700E}" dt="2018-08-22T20:28:06.389" v="3415"/>
        <pc:sldMkLst>
          <pc:docMk/>
          <pc:sldMk cId="924415435" sldId="301"/>
        </pc:sldMkLst>
      </pc:sldChg>
      <pc:sldChg chg="addSp modSp add modAnim">
        <pc:chgData name="Ken Merrihew" userId="bcb7a1e886d99f07" providerId="LiveId" clId="{03B60E67-ABF8-4481-9E66-639D9AD6700E}" dt="2018-08-22T21:47:52.595" v="3884"/>
        <pc:sldMkLst>
          <pc:docMk/>
          <pc:sldMk cId="3011986927" sldId="302"/>
        </pc:sldMkLst>
        <pc:spChg chg="add mod">
          <ac:chgData name="Ken Merrihew" userId="bcb7a1e886d99f07" providerId="LiveId" clId="{03B60E67-ABF8-4481-9E66-639D9AD6700E}" dt="2018-08-22T21:47:42.745" v="3882"/>
          <ac:spMkLst>
            <pc:docMk/>
            <pc:sldMk cId="3011986927" sldId="302"/>
            <ac:spMk id="4" creationId="{81B151EF-7DFF-4A18-8C5B-29CF8702CFA5}"/>
          </ac:spMkLst>
        </pc:spChg>
        <pc:spChg chg="mod">
          <ac:chgData name="Ken Merrihew" userId="bcb7a1e886d99f07" providerId="LiveId" clId="{03B60E67-ABF8-4481-9E66-639D9AD6700E}" dt="2018-08-22T21:44:48.150" v="3854" actId="688"/>
          <ac:spMkLst>
            <pc:docMk/>
            <pc:sldMk cId="3011986927" sldId="302"/>
            <ac:spMk id="59" creationId="{474E5314-7BAD-4D27-9CB0-E42E1D6CC308}"/>
          </ac:spMkLst>
        </pc:spChg>
      </pc:sldChg>
      <pc:sldMasterChg chg="modTransition modSldLayout">
        <pc:chgData name="Ken Merrihew" userId="bcb7a1e886d99f07" providerId="LiveId" clId="{03B60E67-ABF8-4481-9E66-639D9AD6700E}" dt="2018-08-21T20:11:31.431" v="1154"/>
        <pc:sldMasterMkLst>
          <pc:docMk/>
          <pc:sldMasterMk cId="3468148744" sldId="2147483660"/>
        </pc:sldMasterMkLst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4092023404" sldId="2147483661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1666659678" sldId="2147483662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908404485" sldId="2147483663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4112492112" sldId="2147483664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1847576687" sldId="2147483665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995393220" sldId="2147483666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771321746" sldId="2147483667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3936034198" sldId="2147483668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1030835953" sldId="2147483669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1303590015" sldId="2147483670"/>
          </pc:sldLayoutMkLst>
        </pc:sldLayoutChg>
        <pc:sldLayoutChg chg="modTransition">
          <pc:chgData name="Ken Merrihew" userId="bcb7a1e886d99f07" providerId="LiveId" clId="{03B60E67-ABF8-4481-9E66-639D9AD6700E}" dt="2018-08-21T20:11:31.431" v="1154"/>
          <pc:sldLayoutMkLst>
            <pc:docMk/>
            <pc:sldMasterMk cId="3468148744" sldId="2147483660"/>
            <pc:sldLayoutMk cId="300349243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Cerebrum_-_frontal_lobe_-_posterior_view.png" TargetMode="Externa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63D7BA-8622-4723-9C0B-8E6044899A47}"/>
              </a:ext>
            </a:extLst>
          </p:cNvPr>
          <p:cNvSpPr txBox="1"/>
          <p:nvPr/>
        </p:nvSpPr>
        <p:spPr>
          <a:xfrm>
            <a:off x="3000984" y="4547681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817427-CFA0-4B39-BFF2-E53A4B42F728}"/>
              </a:ext>
            </a:extLst>
          </p:cNvPr>
          <p:cNvSpPr/>
          <p:nvPr/>
        </p:nvSpPr>
        <p:spPr>
          <a:xfrm>
            <a:off x="-85725" y="-71438"/>
            <a:ext cx="9324975" cy="7058026"/>
          </a:xfrm>
          <a:custGeom>
            <a:avLst/>
            <a:gdLst>
              <a:gd name="connsiteX0" fmla="*/ 6115050 w 9144000"/>
              <a:gd name="connsiteY0" fmla="*/ 5710238 h 6858000"/>
              <a:gd name="connsiteX1" fmla="*/ 6115050 w 9144000"/>
              <a:gd name="connsiteY1" fmla="*/ 6691313 h 6858000"/>
              <a:gd name="connsiteX2" fmla="*/ 8915400 w 9144000"/>
              <a:gd name="connsiteY2" fmla="*/ 6691313 h 6858000"/>
              <a:gd name="connsiteX3" fmla="*/ 8915400 w 9144000"/>
              <a:gd name="connsiteY3" fmla="*/ 5710238 h 6858000"/>
              <a:gd name="connsiteX4" fmla="*/ 176213 w 9144000"/>
              <a:gd name="connsiteY4" fmla="*/ 123825 h 6858000"/>
              <a:gd name="connsiteX5" fmla="*/ 176213 w 9144000"/>
              <a:gd name="connsiteY5" fmla="*/ 914400 h 6858000"/>
              <a:gd name="connsiteX6" fmla="*/ 4248150 w 9144000"/>
              <a:gd name="connsiteY6" fmla="*/ 914400 h 6858000"/>
              <a:gd name="connsiteX7" fmla="*/ 4248150 w 9144000"/>
              <a:gd name="connsiteY7" fmla="*/ 123825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6115050" y="5710238"/>
                </a:moveTo>
                <a:lnTo>
                  <a:pt x="6115050" y="6691313"/>
                </a:lnTo>
                <a:lnTo>
                  <a:pt x="8915400" y="6691313"/>
                </a:lnTo>
                <a:lnTo>
                  <a:pt x="8915400" y="5710238"/>
                </a:lnTo>
                <a:close/>
                <a:moveTo>
                  <a:pt x="176213" y="123825"/>
                </a:moveTo>
                <a:lnTo>
                  <a:pt x="176213" y="914400"/>
                </a:lnTo>
                <a:lnTo>
                  <a:pt x="4248150" y="914400"/>
                </a:lnTo>
                <a:lnTo>
                  <a:pt x="4248150" y="12382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81717">
              <a:alpha val="74902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22871F-06DC-42DC-9CDD-525D45F4D528}"/>
              </a:ext>
            </a:extLst>
          </p:cNvPr>
          <p:cNvSpPr txBox="1"/>
          <p:nvPr/>
        </p:nvSpPr>
        <p:spPr>
          <a:xfrm>
            <a:off x="4500563" y="229694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Change your course 10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o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to the south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1026" name="Picture 2" descr="Image result for battleship clipart">
            <a:extLst>
              <a:ext uri="{FF2B5EF4-FFF2-40B4-BE49-F238E27FC236}">
                <a16:creationId xmlns:a16="http://schemas.microsoft.com/office/drawing/2014/main" id="{0167529E-CB76-4578-A5A9-5C78B7C2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7" b="95263" l="9398" r="89850">
                        <a14:foregroundMark x1="16165" y1="14737" x2="16541" y2="11579"/>
                        <a14:foregroundMark x1="27820" y1="7368" x2="27820" y2="4737"/>
                        <a14:foregroundMark x1="40226" y1="12632" x2="40226" y2="12632"/>
                        <a14:foregroundMark x1="47744" y1="11053" x2="47744" y2="11053"/>
                        <a14:foregroundMark x1="32707" y1="88947" x2="67669" y2="90000"/>
                        <a14:foregroundMark x1="38722" y1="95263" x2="73684" y2="94737"/>
                        <a14:foregroundMark x1="17669" y1="12105" x2="17293" y2="15789"/>
                        <a14:foregroundMark x1="25940" y1="10526" x2="28571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92" y="4420899"/>
            <a:ext cx="2303318" cy="16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72F22B-2AF3-4BAA-B10F-910A6FD62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5814" y="229694"/>
            <a:ext cx="3033325" cy="319930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C799536-0D81-4EDA-AFF0-02601EB4D208}"/>
              </a:ext>
            </a:extLst>
          </p:cNvPr>
          <p:cNvSpPr/>
          <p:nvPr/>
        </p:nvSpPr>
        <p:spPr>
          <a:xfrm>
            <a:off x="7348642" y="310165"/>
            <a:ext cx="522959" cy="522960"/>
          </a:xfrm>
          <a:prstGeom prst="ellipse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DEAA8F-1810-48BF-A1B1-45C79D8A0A4F}"/>
              </a:ext>
            </a:extLst>
          </p:cNvPr>
          <p:cNvSpPr/>
          <p:nvPr/>
        </p:nvSpPr>
        <p:spPr>
          <a:xfrm>
            <a:off x="1129884" y="4003384"/>
            <a:ext cx="575255" cy="575256"/>
          </a:xfrm>
          <a:prstGeom prst="ellipse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6A55A7-6DA9-47D8-8EB1-7506E3DEC287}"/>
              </a:ext>
            </a:extLst>
          </p:cNvPr>
          <p:cNvSpPr txBox="1"/>
          <p:nvPr/>
        </p:nvSpPr>
        <p:spPr>
          <a:xfrm>
            <a:off x="346302" y="2670630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Change your course 10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o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to the north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38E8B-C7AD-4DFC-A871-034D583643E7}"/>
              </a:ext>
            </a:extLst>
          </p:cNvPr>
          <p:cNvSpPr txBox="1"/>
          <p:nvPr/>
        </p:nvSpPr>
        <p:spPr>
          <a:xfrm>
            <a:off x="346301" y="2670629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Change your course … I’m a ship’s captain!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6AEF1-5964-40B8-9620-F5C0E9D1D88A}"/>
              </a:ext>
            </a:extLst>
          </p:cNvPr>
          <p:cNvSpPr txBox="1"/>
          <p:nvPr/>
        </p:nvSpPr>
        <p:spPr>
          <a:xfrm>
            <a:off x="4479991" y="229693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Change your course … I’m a seaman 3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rd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 class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796E24-A6E0-4C99-B676-5A91A844B460}"/>
              </a:ext>
            </a:extLst>
          </p:cNvPr>
          <p:cNvSpPr txBox="1"/>
          <p:nvPr/>
        </p:nvSpPr>
        <p:spPr>
          <a:xfrm>
            <a:off x="346301" y="2684016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Change your course … This is battleship!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773D1-FC75-411F-BDD3-2D5574B7E282}"/>
              </a:ext>
            </a:extLst>
          </p:cNvPr>
          <p:cNvSpPr txBox="1"/>
          <p:nvPr/>
        </p:nvSpPr>
        <p:spPr>
          <a:xfrm>
            <a:off x="4479991" y="211428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This is a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gitalMachine" panose="00000400000000000000" pitchFamily="2" charset="0"/>
              </a:rPr>
              <a:t>Lighthouse … Your call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40D647-490B-4744-B2D8-3933F8FFCDB6}"/>
              </a:ext>
            </a:extLst>
          </p:cNvPr>
          <p:cNvCxnSpPr>
            <a:cxnSpLocks/>
          </p:cNvCxnSpPr>
          <p:nvPr/>
        </p:nvCxnSpPr>
        <p:spPr>
          <a:xfrm rot="-2280000">
            <a:off x="3284936" y="2921759"/>
            <a:ext cx="2180705" cy="0"/>
          </a:xfrm>
          <a:prstGeom prst="straightConnector1">
            <a:avLst/>
          </a:prstGeom>
          <a:ln w="133350" cap="rnd">
            <a:solidFill>
              <a:schemeClr val="accent4">
                <a:lumMod val="60000"/>
                <a:lumOff val="4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5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5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5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3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4" grpId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1" grpId="0"/>
      <p:bldP spid="21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0660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A7ACDDC-253A-465B-9D7F-A42EDD25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9"/>
          <a:stretch/>
        </p:blipFill>
        <p:spPr>
          <a:xfrm>
            <a:off x="2447058" y="1416449"/>
            <a:ext cx="3013364" cy="418205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1E4E65A-D8A1-4FC7-8EAE-B5BF41274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667" y1="25556" x2="46889" y2="2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45122" y="1242221"/>
            <a:ext cx="1233471" cy="123347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1D39F78-7B6A-4BAD-9183-1BDD4276BB41}"/>
              </a:ext>
            </a:extLst>
          </p:cNvPr>
          <p:cNvSpPr txBox="1"/>
          <p:nvPr/>
        </p:nvSpPr>
        <p:spPr>
          <a:xfrm>
            <a:off x="1293000" y="700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Cerebrum_-_frontal_lobe_-_posterior_view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5DF442D-32C5-414E-834D-7C801F3AF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80" y="3007761"/>
            <a:ext cx="895775" cy="84247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E9AFB6F-BB15-42AE-ACEE-772813FAC08E}"/>
              </a:ext>
            </a:extLst>
          </p:cNvPr>
          <p:cNvSpPr txBox="1"/>
          <p:nvPr/>
        </p:nvSpPr>
        <p:spPr>
          <a:xfrm>
            <a:off x="5460422" y="1831745"/>
            <a:ext cx="330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believe in my heart will affect my choices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95983F-ADA1-407C-997F-8B7DFC5EFE67}"/>
              </a:ext>
            </a:extLst>
          </p:cNvPr>
          <p:cNvSpPr txBox="1"/>
          <p:nvPr/>
        </p:nvSpPr>
        <p:spPr>
          <a:xfrm>
            <a:off x="252163" y="2280578"/>
            <a:ext cx="2479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believe in my head will not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B52707C-DCB6-4B90-A8DC-0DD9B20FCCBD}"/>
              </a:ext>
            </a:extLst>
          </p:cNvPr>
          <p:cNvCxnSpPr>
            <a:cxnSpLocks/>
          </p:cNvCxnSpPr>
          <p:nvPr/>
        </p:nvCxnSpPr>
        <p:spPr>
          <a:xfrm flipH="1">
            <a:off x="4652963" y="2527195"/>
            <a:ext cx="1051587" cy="48056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C2CD97D-522D-4B5C-870B-F6C753C62288}"/>
              </a:ext>
            </a:extLst>
          </p:cNvPr>
          <p:cNvCxnSpPr>
            <a:cxnSpLocks/>
          </p:cNvCxnSpPr>
          <p:nvPr/>
        </p:nvCxnSpPr>
        <p:spPr>
          <a:xfrm flipV="1">
            <a:off x="2443740" y="2136009"/>
            <a:ext cx="1051587" cy="48056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9244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D25F3AA-FA28-4F52-8034-D95948BF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7334" r="28000" b="22000"/>
          <a:stretch>
            <a:fillRect/>
          </a:stretch>
        </p:blipFill>
        <p:spPr bwMode="auto">
          <a:xfrm rot="164061">
            <a:off x="569739" y="1033556"/>
            <a:ext cx="6436678" cy="4514057"/>
          </a:xfrm>
          <a:prstGeom prst="rect">
            <a:avLst/>
          </a:prstGeom>
          <a:noFill/>
          <a:ln>
            <a:noFill/>
          </a:ln>
          <a:effectLst>
            <a:outerShdw blurRad="76200" dist="127000" dir="2700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3">
            <a:extLst>
              <a:ext uri="{FF2B5EF4-FFF2-40B4-BE49-F238E27FC236}">
                <a16:creationId xmlns:a16="http://schemas.microsoft.com/office/drawing/2014/main" id="{60D5E4CB-9EE2-43DA-8DC4-6DC071323AF6}"/>
              </a:ext>
            </a:extLst>
          </p:cNvPr>
          <p:cNvSpPr txBox="1">
            <a:spLocks noChangeArrowheads="1"/>
          </p:cNvSpPr>
          <p:nvPr/>
        </p:nvSpPr>
        <p:spPr bwMode="auto">
          <a:xfrm rot="164061">
            <a:off x="5685699" y="2628758"/>
            <a:ext cx="1260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Anchorage 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A556E354-C34A-4972-8D0B-D67856C4A7D4}"/>
              </a:ext>
            </a:extLst>
          </p:cNvPr>
          <p:cNvSpPr txBox="1">
            <a:spLocks noChangeArrowheads="1"/>
          </p:cNvSpPr>
          <p:nvPr/>
        </p:nvSpPr>
        <p:spPr bwMode="auto">
          <a:xfrm rot="164061">
            <a:off x="1453500" y="4814460"/>
            <a:ext cx="883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 </a:t>
            </a:r>
          </a:p>
        </p:txBody>
      </p:sp>
      <p:sp>
        <p:nvSpPr>
          <p:cNvPr id="20" name="Line 35">
            <a:extLst>
              <a:ext uri="{FF2B5EF4-FFF2-40B4-BE49-F238E27FC236}">
                <a16:creationId xmlns:a16="http://schemas.microsoft.com/office/drawing/2014/main" id="{B198C8F0-684E-431E-82DD-25BCB1A8C2D8}"/>
              </a:ext>
            </a:extLst>
          </p:cNvPr>
          <p:cNvSpPr>
            <a:spLocks noChangeShapeType="1"/>
          </p:cNvSpPr>
          <p:nvPr/>
        </p:nvSpPr>
        <p:spPr bwMode="auto">
          <a:xfrm rot="164061" flipH="1">
            <a:off x="2890833" y="2982262"/>
            <a:ext cx="3388022" cy="1140893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6">
            <a:extLst>
              <a:ext uri="{FF2B5EF4-FFF2-40B4-BE49-F238E27FC236}">
                <a16:creationId xmlns:a16="http://schemas.microsoft.com/office/drawing/2014/main" id="{F3594A89-0A89-45CA-A80E-007137021D42}"/>
              </a:ext>
            </a:extLst>
          </p:cNvPr>
          <p:cNvSpPr>
            <a:spLocks noChangeShapeType="1"/>
          </p:cNvSpPr>
          <p:nvPr/>
        </p:nvSpPr>
        <p:spPr bwMode="auto">
          <a:xfrm rot="164061" flipH="1">
            <a:off x="1990913" y="2961911"/>
            <a:ext cx="4317969" cy="1878538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7">
            <a:extLst>
              <a:ext uri="{FF2B5EF4-FFF2-40B4-BE49-F238E27FC236}">
                <a16:creationId xmlns:a16="http://schemas.microsoft.com/office/drawing/2014/main" id="{5D4B8D9B-55CF-45FB-BB7E-90F4135A6A9B}"/>
              </a:ext>
            </a:extLst>
          </p:cNvPr>
          <p:cNvSpPr>
            <a:spLocks noChangeShapeType="1"/>
          </p:cNvSpPr>
          <p:nvPr/>
        </p:nvSpPr>
        <p:spPr bwMode="auto">
          <a:xfrm rot="164061">
            <a:off x="3065674" y="3991386"/>
            <a:ext cx="122228" cy="25234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6B78AEC3-099F-4F67-A6AE-57413DB1593C}"/>
              </a:ext>
            </a:extLst>
          </p:cNvPr>
          <p:cNvSpPr>
            <a:spLocks noChangeArrowheads="1"/>
          </p:cNvSpPr>
          <p:nvPr/>
        </p:nvSpPr>
        <p:spPr bwMode="auto">
          <a:xfrm rot="164061">
            <a:off x="6255647" y="2984500"/>
            <a:ext cx="143175" cy="1431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C7225AC-8F99-4A99-923A-09F5F0E7E356}"/>
              </a:ext>
            </a:extLst>
          </p:cNvPr>
          <p:cNvSpPr>
            <a:spLocks noChangeArrowheads="1"/>
          </p:cNvSpPr>
          <p:nvPr/>
        </p:nvSpPr>
        <p:spPr bwMode="auto">
          <a:xfrm rot="164061">
            <a:off x="1907445" y="4674992"/>
            <a:ext cx="143175" cy="1431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Star: 7 Points 52">
            <a:extLst>
              <a:ext uri="{FF2B5EF4-FFF2-40B4-BE49-F238E27FC236}">
                <a16:creationId xmlns:a16="http://schemas.microsoft.com/office/drawing/2014/main" id="{A1CC49C8-5A33-45FC-B688-BA25F87C4CDE}"/>
              </a:ext>
            </a:extLst>
          </p:cNvPr>
          <p:cNvSpPr/>
          <p:nvPr/>
        </p:nvSpPr>
        <p:spPr>
          <a:xfrm rot="164061">
            <a:off x="2741095" y="3965368"/>
            <a:ext cx="174929" cy="182880"/>
          </a:xfrm>
          <a:prstGeom prst="star7">
            <a:avLst>
              <a:gd name="adj" fmla="val 19328"/>
              <a:gd name="hf" fmla="val 102572"/>
              <a:gd name="vf" fmla="val 10521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8D0DB0-3451-4FF5-A662-512BE19D5748}"/>
              </a:ext>
            </a:extLst>
          </p:cNvPr>
          <p:cNvSpPr txBox="1"/>
          <p:nvPr/>
        </p:nvSpPr>
        <p:spPr>
          <a:xfrm rot="164061">
            <a:off x="1579008" y="2588374"/>
            <a:ext cx="10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>
                      <a:alpha val="8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D3AF3-738A-4869-8DB0-645DE59684FC}"/>
              </a:ext>
            </a:extLst>
          </p:cNvPr>
          <p:cNvSpPr txBox="1"/>
          <p:nvPr/>
        </p:nvSpPr>
        <p:spPr>
          <a:xfrm rot="164061">
            <a:off x="3764699" y="4361633"/>
            <a:ext cx="107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½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E6AEC8-57B4-4C26-A031-C9D0B8205410}"/>
              </a:ext>
            </a:extLst>
          </p:cNvPr>
          <p:cNvCxnSpPr>
            <a:cxnSpLocks/>
          </p:cNvCxnSpPr>
          <p:nvPr/>
        </p:nvCxnSpPr>
        <p:spPr>
          <a:xfrm rot="164061" flipH="1" flipV="1">
            <a:off x="3229176" y="4336804"/>
            <a:ext cx="545876" cy="197099"/>
          </a:xfrm>
          <a:prstGeom prst="straightConnector1">
            <a:avLst/>
          </a:prstGeom>
          <a:ln w="38100" cap="rnd">
            <a:solidFill>
              <a:schemeClr val="accent4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4E5314-7BAD-4D27-9CB0-E42E1D6CC308}"/>
              </a:ext>
            </a:extLst>
          </p:cNvPr>
          <p:cNvSpPr txBox="1"/>
          <p:nvPr/>
        </p:nvSpPr>
        <p:spPr>
          <a:xfrm>
            <a:off x="1056272" y="1192527"/>
            <a:ext cx="3339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Korean Air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#007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9/1/1983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1B151EF-7DFF-4A18-8C5B-29CF8702CFA5}"/>
              </a:ext>
            </a:extLst>
          </p:cNvPr>
          <p:cNvSpPr/>
          <p:nvPr/>
        </p:nvSpPr>
        <p:spPr>
          <a:xfrm>
            <a:off x="3049004" y="3052385"/>
            <a:ext cx="3325482" cy="1210429"/>
          </a:xfrm>
          <a:custGeom>
            <a:avLst/>
            <a:gdLst>
              <a:gd name="connsiteX0" fmla="*/ 3243160 w 3243160"/>
              <a:gd name="connsiteY0" fmla="*/ 0 h 1177537"/>
              <a:gd name="connsiteX1" fmla="*/ 138147 w 3243160"/>
              <a:gd name="connsiteY1" fmla="*/ 1177537 h 1177537"/>
              <a:gd name="connsiteX2" fmla="*/ 0 w 3243160"/>
              <a:gd name="connsiteY2" fmla="*/ 874929 h 1177537"/>
              <a:gd name="connsiteX3" fmla="*/ 3243160 w 3243160"/>
              <a:gd name="connsiteY3" fmla="*/ 0 h 1177537"/>
              <a:gd name="connsiteX0" fmla="*/ 3298680 w 3298680"/>
              <a:gd name="connsiteY0" fmla="*/ 0 h 1213718"/>
              <a:gd name="connsiteX1" fmla="*/ 138147 w 3298680"/>
              <a:gd name="connsiteY1" fmla="*/ 1213718 h 1213718"/>
              <a:gd name="connsiteX2" fmla="*/ 0 w 3298680"/>
              <a:gd name="connsiteY2" fmla="*/ 911110 h 1213718"/>
              <a:gd name="connsiteX3" fmla="*/ 3298680 w 3298680"/>
              <a:gd name="connsiteY3" fmla="*/ 0 h 1213718"/>
              <a:gd name="connsiteX0" fmla="*/ 3301946 w 3301946"/>
              <a:gd name="connsiteY0" fmla="*/ 0 h 1210429"/>
              <a:gd name="connsiteX1" fmla="*/ 138147 w 3301946"/>
              <a:gd name="connsiteY1" fmla="*/ 1210429 h 1210429"/>
              <a:gd name="connsiteX2" fmla="*/ 0 w 3301946"/>
              <a:gd name="connsiteY2" fmla="*/ 907821 h 1210429"/>
              <a:gd name="connsiteX3" fmla="*/ 3301946 w 3301946"/>
              <a:gd name="connsiteY3" fmla="*/ 0 h 12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946" h="1210429">
                <a:moveTo>
                  <a:pt x="3301946" y="0"/>
                </a:moveTo>
                <a:lnTo>
                  <a:pt x="138147" y="1210429"/>
                </a:lnTo>
                <a:lnTo>
                  <a:pt x="0" y="907821"/>
                </a:lnTo>
                <a:lnTo>
                  <a:pt x="3301946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6" grpId="0" animBg="1"/>
      <p:bldP spid="28" grpId="0" animBg="1"/>
      <p:bldP spid="53" grpId="0" animBg="1"/>
      <p:bldP spid="53" grpId="1" animBg="1"/>
      <p:bldP spid="53" grpId="2" animBg="1"/>
      <p:bldP spid="54" grpId="0"/>
      <p:bldP spid="55" grpId="0"/>
      <p:bldP spid="59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Risk Behavior Survey of High Students 2017 (CDC)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78817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Had ever drank alcohol ~ 60.4%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0BB6A-03C8-40FD-B94C-40C8BE6B4F9A}"/>
              </a:ext>
            </a:extLst>
          </p:cNvPr>
          <p:cNvSpPr txBox="1"/>
          <p:nvPr/>
        </p:nvSpPr>
        <p:spPr>
          <a:xfrm>
            <a:off x="676270" y="228347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drink before age 13 ~ 13.6%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F0E00-809D-4CC7-BE9B-F41216710A94}"/>
              </a:ext>
            </a:extLst>
          </p:cNvPr>
          <p:cNvSpPr txBox="1"/>
          <p:nvPr/>
        </p:nvSpPr>
        <p:spPr>
          <a:xfrm>
            <a:off x="676265" y="2802594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Currently practiced binge drinking ~ 13.5%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34B8-21ED-4B75-A920-B671BF0C17CD}"/>
              </a:ext>
            </a:extLst>
          </p:cNvPr>
          <p:cNvSpPr txBox="1"/>
          <p:nvPr/>
        </p:nvSpPr>
        <p:spPr>
          <a:xfrm>
            <a:off x="676260" y="3316956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Drinking and driving ~ 10%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584BE-19EA-44FB-8FD4-17C4CA2EBEAD}"/>
              </a:ext>
            </a:extLst>
          </p:cNvPr>
          <p:cNvSpPr txBox="1"/>
          <p:nvPr/>
        </p:nvSpPr>
        <p:spPr>
          <a:xfrm>
            <a:off x="676255" y="3840832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Ever used marijuana ~ 35.6%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4773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pub.etr.org/SupplyImages/WF00006/h976.gif">
            <a:extLst>
              <a:ext uri="{FF2B5EF4-FFF2-40B4-BE49-F238E27FC236}">
                <a16:creationId xmlns:a16="http://schemas.microsoft.com/office/drawing/2014/main" id="{AF6BD0E3-0265-47D7-B2BD-4A0ABCD2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817">
            <a:off x="1301451" y="1424476"/>
            <a:ext cx="1966324" cy="2538092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ub.etr.org/SupplyImages/WF00006/h975.gif">
            <a:extLst>
              <a:ext uri="{FF2B5EF4-FFF2-40B4-BE49-F238E27FC236}">
                <a16:creationId xmlns:a16="http://schemas.microsoft.com/office/drawing/2014/main" id="{EE143F5B-378E-4F84-A415-3093DB92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148">
            <a:off x="2683809" y="1792537"/>
            <a:ext cx="1966324" cy="2538092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ub.etr.org/SupplyImages/WF00006/h974.gif">
            <a:extLst>
              <a:ext uri="{FF2B5EF4-FFF2-40B4-BE49-F238E27FC236}">
                <a16:creationId xmlns:a16="http://schemas.microsoft.com/office/drawing/2014/main" id="{579F6733-67B6-4708-A5CB-64094C35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24">
            <a:off x="4066167" y="2160598"/>
            <a:ext cx="1966324" cy="2538092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9218" name="Picture 2" descr="http://pub.etr.org/SupplyImages/WF00006/h973.gif">
            <a:extLst>
              <a:ext uri="{FF2B5EF4-FFF2-40B4-BE49-F238E27FC236}">
                <a16:creationId xmlns:a16="http://schemas.microsoft.com/office/drawing/2014/main" id="{1FF6AA44-3F9B-49CE-879C-1A91CEBA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563">
            <a:off x="5464982" y="3016729"/>
            <a:ext cx="1966324" cy="2538092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452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Risk Behavior Survey of High Students 2017 (CDC)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78817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Have engaged in sex ~ 42.8%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0BB6A-03C8-40FD-B94C-40C8BE6B4F9A}"/>
              </a:ext>
            </a:extLst>
          </p:cNvPr>
          <p:cNvSpPr txBox="1"/>
          <p:nvPr/>
        </p:nvSpPr>
        <p:spPr>
          <a:xfrm>
            <a:off x="676270" y="228347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Used no form of birth control ~ 15%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F0E00-809D-4CC7-BE9B-F41216710A94}"/>
              </a:ext>
            </a:extLst>
          </p:cNvPr>
          <p:cNvSpPr txBox="1"/>
          <p:nvPr/>
        </p:nvSpPr>
        <p:spPr>
          <a:xfrm>
            <a:off x="676265" y="2802594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Four or more sexual partners ~ 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34B8-21ED-4B75-A920-B671BF0C17CD}"/>
              </a:ext>
            </a:extLst>
          </p:cNvPr>
          <p:cNvSpPr txBox="1"/>
          <p:nvPr/>
        </p:nvSpPr>
        <p:spPr>
          <a:xfrm>
            <a:off x="676260" y="3316956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Ages 13-24 account for 21% of new HIV cases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584BE-19EA-44FB-8FD4-17C4CA2EBEAD}"/>
              </a:ext>
            </a:extLst>
          </p:cNvPr>
          <p:cNvSpPr txBox="1"/>
          <p:nvPr/>
        </p:nvSpPr>
        <p:spPr>
          <a:xfrm>
            <a:off x="676255" y="3840832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50% of all newly reported STDs are from ages 15-24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qanah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60 of 85 occurrences,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999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Why spill the water of your springs in the streets,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having sex with just anyone?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6920" y="230729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couple more CDC statistics: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0BB6A-03C8-40FD-B94C-40C8BE6B4F9A}"/>
              </a:ext>
            </a:extLst>
          </p:cNvPr>
          <p:cNvSpPr txBox="1"/>
          <p:nvPr/>
        </p:nvSpPr>
        <p:spPr>
          <a:xfrm>
            <a:off x="676270" y="2802594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50% of sexually active will contract an STD or STI by age 24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F0E00-809D-4CC7-BE9B-F41216710A94}"/>
              </a:ext>
            </a:extLst>
          </p:cNvPr>
          <p:cNvSpPr txBox="1"/>
          <p:nvPr/>
        </p:nvSpPr>
        <p:spPr>
          <a:xfrm>
            <a:off x="676265" y="3788444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20,000,000 new cases per year among ages 15-24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522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4605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enraptured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(be led astray)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KJV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ravished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NASB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exhilarated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NIV, NLT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captivated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ESV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intoxicated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EDC5F-A982-4014-A931-0B6060FD0CDD}"/>
              </a:ext>
            </a:extLst>
          </p:cNvPr>
          <p:cNvSpPr txBox="1"/>
          <p:nvPr/>
        </p:nvSpPr>
        <p:spPr>
          <a:xfrm>
            <a:off x="5480929" y="1845795"/>
            <a:ext cx="319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shagah</a:t>
            </a:r>
            <a:endParaRPr lang="en-US" alt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27C4DD6-81C6-4F58-A7A4-F58620D2E188}"/>
              </a:ext>
            </a:extLst>
          </p:cNvPr>
          <p:cNvSpPr/>
          <p:nvPr/>
        </p:nvSpPr>
        <p:spPr>
          <a:xfrm>
            <a:off x="4843103" y="885824"/>
            <a:ext cx="338139" cy="2543175"/>
          </a:xfrm>
          <a:prstGeom prst="rightBrac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9115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child, if you have put up security for a friend’s debt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agreed to guarantee the debt of a stranger —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trapped yourself by your agreement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are caught by what you said —</a:t>
            </a:r>
          </a:p>
        </p:txBody>
      </p:sp>
    </p:spTree>
    <p:extLst>
      <p:ext uri="{BB962C8B-B14F-4D97-AF65-F5344CB8AC3E}">
        <p14:creationId xmlns:p14="http://schemas.microsoft.com/office/powerpoint/2010/main" val="26343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42336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worthless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belial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54778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naughty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- NIV,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scoundrel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0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6556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Literally, </a:t>
            </a:r>
            <a:r>
              <a:rPr lang="en-US" sz="3200" i="1" dirty="0"/>
              <a:t>the eyes of loftiness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46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7082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10242" name="Picture 2" descr="Image result for jim bakker i was wrong">
            <a:extLst>
              <a:ext uri="{FF2B5EF4-FFF2-40B4-BE49-F238E27FC236}">
                <a16:creationId xmlns:a16="http://schemas.microsoft.com/office/drawing/2014/main" id="{B6239842-F606-403E-871E-20962291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84">
            <a:off x="3286126" y="985837"/>
            <a:ext cx="3267075" cy="4752975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5640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1D9621-2FC9-4BDA-927C-61F86195FC63}"/>
              </a:ext>
            </a:extLst>
          </p:cNvPr>
          <p:cNvSpPr/>
          <p:nvPr/>
        </p:nvSpPr>
        <p:spPr>
          <a:xfrm>
            <a:off x="352419" y="1276676"/>
            <a:ext cx="2738876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66EF3F-30E6-4831-B818-A0F108A61F77}"/>
              </a:ext>
            </a:extLst>
          </p:cNvPr>
          <p:cNvSpPr/>
          <p:nvPr/>
        </p:nvSpPr>
        <p:spPr>
          <a:xfrm>
            <a:off x="347648" y="3671666"/>
            <a:ext cx="5876507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E8DE3-DE4F-4249-8FE1-96053D413C9A}"/>
              </a:ext>
            </a:extLst>
          </p:cNvPr>
          <p:cNvSpPr/>
          <p:nvPr/>
        </p:nvSpPr>
        <p:spPr>
          <a:xfrm>
            <a:off x="342878" y="4175516"/>
            <a:ext cx="3714772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033A8-CF52-4F8D-948D-3CBE0168EE0A}"/>
              </a:ext>
            </a:extLst>
          </p:cNvPr>
          <p:cNvSpPr/>
          <p:nvPr/>
        </p:nvSpPr>
        <p:spPr>
          <a:xfrm>
            <a:off x="347664" y="766989"/>
            <a:ext cx="2478214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AC10F-5BDA-439E-932F-0D173978F6FD}"/>
              </a:ext>
            </a:extLst>
          </p:cNvPr>
          <p:cNvSpPr/>
          <p:nvPr/>
        </p:nvSpPr>
        <p:spPr>
          <a:xfrm>
            <a:off x="347656" y="2227408"/>
            <a:ext cx="5876499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9" y="811854"/>
            <a:ext cx="535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proud look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6921" y="1273810"/>
            <a:ext cx="535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lying tongue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E8F92-A849-4502-81B4-6821CC8681EC}"/>
              </a:ext>
            </a:extLst>
          </p:cNvPr>
          <p:cNvSpPr txBox="1"/>
          <p:nvPr/>
        </p:nvSpPr>
        <p:spPr>
          <a:xfrm>
            <a:off x="466914" y="1745304"/>
            <a:ext cx="579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Hands that shed innocent blood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64CA1-4BAB-49B4-A2B7-AD6E180F9D74}"/>
              </a:ext>
            </a:extLst>
          </p:cNvPr>
          <p:cNvSpPr txBox="1"/>
          <p:nvPr/>
        </p:nvSpPr>
        <p:spPr>
          <a:xfrm>
            <a:off x="466906" y="2258369"/>
            <a:ext cx="608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heart that devices wicked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17FB3-3C57-4DCC-A328-D947ECF4C88A}"/>
              </a:ext>
            </a:extLst>
          </p:cNvPr>
          <p:cNvSpPr txBox="1"/>
          <p:nvPr/>
        </p:nvSpPr>
        <p:spPr>
          <a:xfrm>
            <a:off x="466891" y="2754387"/>
            <a:ext cx="535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Feet that are swift in running to evil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D01CC-E4D7-44FE-8534-2DDEB70A9055}"/>
              </a:ext>
            </a:extLst>
          </p:cNvPr>
          <p:cNvSpPr txBox="1"/>
          <p:nvPr/>
        </p:nvSpPr>
        <p:spPr>
          <a:xfrm>
            <a:off x="466893" y="3723079"/>
            <a:ext cx="535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false witness who speaks 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5D846-1EFE-436C-95C6-EB3FF89CA508}"/>
              </a:ext>
            </a:extLst>
          </p:cNvPr>
          <p:cNvSpPr txBox="1"/>
          <p:nvPr/>
        </p:nvSpPr>
        <p:spPr>
          <a:xfrm>
            <a:off x="466891" y="4192834"/>
            <a:ext cx="535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One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who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sows discord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E9D2C-33E0-4E70-8BDF-50D044BA3E93}"/>
              </a:ext>
            </a:extLst>
          </p:cNvPr>
          <p:cNvSpPr txBox="1"/>
          <p:nvPr/>
        </p:nvSpPr>
        <p:spPr>
          <a:xfrm>
            <a:off x="676275" y="4682496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deal with the heart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AC468-5496-4A00-A659-108BBFFB2E63}"/>
              </a:ext>
            </a:extLst>
          </p:cNvPr>
          <p:cNvSpPr txBox="1"/>
          <p:nvPr/>
        </p:nvSpPr>
        <p:spPr>
          <a:xfrm>
            <a:off x="671506" y="5183000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Three deal with the mouth</a:t>
            </a:r>
          </a:p>
        </p:txBody>
      </p:sp>
    </p:spTree>
    <p:extLst>
      <p:ext uri="{BB962C8B-B14F-4D97-AF65-F5344CB8AC3E}">
        <p14:creationId xmlns:p14="http://schemas.microsoft.com/office/powerpoint/2010/main" val="8160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0" grpId="1" animBg="1"/>
      <p:bldP spid="11" grpId="0" animBg="1"/>
      <p:bldP spid="11" grpId="1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2" grpId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10630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17169-2672-44E2-87BD-C953AD11B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846">
            <a:off x="1589806" y="1799924"/>
            <a:ext cx="4735664" cy="4258277"/>
          </a:xfrm>
          <a:prstGeom prst="rect">
            <a:avLst/>
          </a:prstGeom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68DE4DB-9E68-4B2B-9199-BF46B3644E23}"/>
              </a:ext>
            </a:extLst>
          </p:cNvPr>
          <p:cNvSpPr/>
          <p:nvPr/>
        </p:nvSpPr>
        <p:spPr>
          <a:xfrm>
            <a:off x="4819647" y="533906"/>
            <a:ext cx="2855068" cy="1314450"/>
          </a:xfrm>
          <a:prstGeom prst="wedgeRoundRectCallout">
            <a:avLst>
              <a:gd name="adj1" fmla="val -45854"/>
              <a:gd name="adj2" fmla="val 8279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F6847-B89A-4322-9E56-166625054E6A}"/>
              </a:ext>
            </a:extLst>
          </p:cNvPr>
          <p:cNvSpPr txBox="1"/>
          <p:nvPr/>
        </p:nvSpPr>
        <p:spPr>
          <a:xfrm>
            <a:off x="4900613" y="665645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“It’s time to feed me.”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CEB8A-A98C-4AE0-90F1-2EA99BA1169E}"/>
              </a:ext>
            </a:extLst>
          </p:cNvPr>
          <p:cNvSpPr txBox="1"/>
          <p:nvPr/>
        </p:nvSpPr>
        <p:spPr>
          <a:xfrm>
            <a:off x="4902385" y="673785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“Can we go for a walk?”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92310-C823-4AA1-9FE4-7140D7A55339}"/>
              </a:ext>
            </a:extLst>
          </p:cNvPr>
          <p:cNvSpPr txBox="1"/>
          <p:nvPr/>
        </p:nvSpPr>
        <p:spPr>
          <a:xfrm>
            <a:off x="4894631" y="670199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“It’s time for a treat!”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4F2C4-0EA7-4B1C-BA88-88A480080592}"/>
              </a:ext>
            </a:extLst>
          </p:cNvPr>
          <p:cNvSpPr txBox="1"/>
          <p:nvPr/>
        </p:nvSpPr>
        <p:spPr>
          <a:xfrm>
            <a:off x="4902385" y="657505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“Please scratch my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EC39A-A9CA-4D2F-81F8-3E7190659FDC}"/>
              </a:ext>
            </a:extLst>
          </p:cNvPr>
          <p:cNvSpPr txBox="1"/>
          <p:nvPr/>
        </p:nvSpPr>
        <p:spPr>
          <a:xfrm>
            <a:off x="5419015" y="107367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tummy.”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C662B-BDDC-4608-8C77-36A5DED0C29A}"/>
              </a:ext>
            </a:extLst>
          </p:cNvPr>
          <p:cNvSpPr txBox="1"/>
          <p:nvPr/>
        </p:nvSpPr>
        <p:spPr>
          <a:xfrm>
            <a:off x="5437554" y="107367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ears.”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6A9C5-CB7E-47E5-AEA9-52845494F52B}"/>
              </a:ext>
            </a:extLst>
          </p:cNvPr>
          <p:cNvSpPr txBox="1"/>
          <p:nvPr/>
        </p:nvSpPr>
        <p:spPr>
          <a:xfrm>
            <a:off x="5437554" y="108839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armpits.”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EDA5-C859-4B1E-BFE8-C37B7C86A12D}"/>
              </a:ext>
            </a:extLst>
          </p:cNvPr>
          <p:cNvSpPr txBox="1"/>
          <p:nvPr/>
        </p:nvSpPr>
        <p:spPr>
          <a:xfrm>
            <a:off x="4894631" y="673785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“I need to go outside, please.”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7F2BB3-BC3B-4D30-B643-68A0BDED8860}"/>
              </a:ext>
            </a:extLst>
          </p:cNvPr>
          <p:cNvSpPr txBox="1"/>
          <p:nvPr/>
        </p:nvSpPr>
        <p:spPr>
          <a:xfrm>
            <a:off x="4902385" y="912193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“Let’s play ball!”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FF6FD-1D0C-471C-B59D-9AA33BDBEFFE}"/>
              </a:ext>
            </a:extLst>
          </p:cNvPr>
          <p:cNvSpPr txBox="1"/>
          <p:nvPr/>
        </p:nvSpPr>
        <p:spPr>
          <a:xfrm>
            <a:off x="4902385" y="914777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“I need a bone!”</a:t>
            </a:r>
          </a:p>
        </p:txBody>
      </p:sp>
    </p:spTree>
    <p:extLst>
      <p:ext uri="{BB962C8B-B14F-4D97-AF65-F5344CB8AC3E}">
        <p14:creationId xmlns:p14="http://schemas.microsoft.com/office/powerpoint/2010/main" val="14771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8828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9" y="811854"/>
            <a:ext cx="496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him who has ears to hear,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BD0E8-DE94-4C2F-BFC3-A413CF805001}"/>
              </a:ext>
            </a:extLst>
          </p:cNvPr>
          <p:cNvSpPr txBox="1"/>
          <p:nvPr/>
        </p:nvSpPr>
        <p:spPr>
          <a:xfrm>
            <a:off x="466921" y="1335735"/>
            <a:ext cx="483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him who has eyes to see,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E17F-E5CB-4759-9F8A-8A2114099007}"/>
              </a:ext>
            </a:extLst>
          </p:cNvPr>
          <p:cNvSpPr txBox="1"/>
          <p:nvPr/>
        </p:nvSpPr>
        <p:spPr>
          <a:xfrm>
            <a:off x="5296419" y="1104241"/>
            <a:ext cx="308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him hear/see</a:t>
            </a:r>
          </a:p>
        </p:txBody>
      </p:sp>
    </p:spTree>
    <p:extLst>
      <p:ext uri="{BB962C8B-B14F-4D97-AF65-F5344CB8AC3E}">
        <p14:creationId xmlns:p14="http://schemas.microsoft.com/office/powerpoint/2010/main" val="27398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42482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apply knowledge correctly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CD827-2422-49BA-940E-E7129EEB6890}"/>
              </a:ext>
            </a:extLst>
          </p:cNvPr>
          <p:cNvSpPr txBox="1"/>
          <p:nvPr/>
        </p:nvSpPr>
        <p:spPr>
          <a:xfrm>
            <a:off x="466924" y="1797015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intelligence, discernment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2D495-91D9-4DAF-97A7-9630C25C9354}"/>
              </a:ext>
            </a:extLst>
          </p:cNvPr>
          <p:cNvSpPr txBox="1"/>
          <p:nvPr/>
        </p:nvSpPr>
        <p:spPr>
          <a:xfrm>
            <a:off x="466921" y="2314087"/>
            <a:ext cx="5838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Alden (1836-1911)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“Proverbs provides both a goal and a route.  The goal is successful living and the route is wisdom.”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Rev.alden.jpg">
            <a:extLst>
              <a:ext uri="{FF2B5EF4-FFF2-40B4-BE49-F238E27FC236}">
                <a16:creationId xmlns:a16="http://schemas.microsoft.com/office/drawing/2014/main" id="{F977CE97-1CAF-4B69-8CEB-9D588A13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40">
            <a:off x="5985511" y="2381790"/>
            <a:ext cx="2535555" cy="3169444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5203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 hindered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 straitened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CD827-2422-49BA-940E-E7129EEB6890}"/>
              </a:ext>
            </a:extLst>
          </p:cNvPr>
          <p:cNvSpPr txBox="1"/>
          <p:nvPr/>
        </p:nvSpPr>
        <p:spPr>
          <a:xfrm>
            <a:off x="690563" y="1318039"/>
            <a:ext cx="798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literally,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cramp</a:t>
            </a:r>
            <a:endParaRPr lang="en-US" sz="1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4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3235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path of the righteous is like the first gleam of dawn, shining ever brighter till the full light of day.</a:t>
            </a:r>
          </a:p>
        </p:txBody>
      </p:sp>
    </p:spTree>
    <p:extLst>
      <p:ext uri="{BB962C8B-B14F-4D97-AF65-F5344CB8AC3E}">
        <p14:creationId xmlns:p14="http://schemas.microsoft.com/office/powerpoint/2010/main" val="40618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7100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7BFE6E-8851-4835-B5E3-2408677A3A0B}" vid="{2EB008A7-A853-4EB1-9F72-398245AB20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579</Words>
  <Application>Microsoft Office PowerPoint</Application>
  <PresentationFormat>On-screen Show (4:3)</PresentationFormat>
  <Paragraphs>113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Times New Roman</vt:lpstr>
      <vt:lpstr>DigitalMachine</vt:lpstr>
      <vt:lpstr>Milkshake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15</cp:revision>
  <dcterms:created xsi:type="dcterms:W3CDTF">2018-08-20T15:38:13Z</dcterms:created>
  <dcterms:modified xsi:type="dcterms:W3CDTF">2018-08-23T15:28:04Z</dcterms:modified>
</cp:coreProperties>
</file>