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8" r:id="rId3"/>
    <p:sldId id="295" r:id="rId4"/>
    <p:sldId id="294" r:id="rId5"/>
    <p:sldId id="296" r:id="rId6"/>
    <p:sldId id="297" r:id="rId7"/>
    <p:sldId id="282" r:id="rId8"/>
    <p:sldId id="291" r:id="rId9"/>
    <p:sldId id="298" r:id="rId10"/>
    <p:sldId id="289" r:id="rId11"/>
    <p:sldId id="293" r:id="rId12"/>
    <p:sldId id="299" r:id="rId13"/>
    <p:sldId id="290" r:id="rId14"/>
    <p:sldId id="287" r:id="rId15"/>
    <p:sldId id="288" r:id="rId16"/>
    <p:sldId id="276" r:id="rId17"/>
    <p:sldId id="277" r:id="rId18"/>
    <p:sldId id="280" r:id="rId19"/>
    <p:sldId id="281" r:id="rId20"/>
    <p:sldId id="284" r:id="rId21"/>
    <p:sldId id="285" r:id="rId22"/>
  </p:sldIdLst>
  <p:sldSz cx="9144000" cy="6858000" type="screen4x3"/>
  <p:notesSz cx="6858000" cy="9144000"/>
  <p:embeddedFontLst>
    <p:embeddedFont>
      <p:font typeface="Hunter Heart Free Font" pitchFamily="2" charset="0"/>
      <p:regular r:id="rId23"/>
    </p:embeddedFont>
    <p:embeddedFont>
      <p:font typeface="MS UI Gothic" panose="020B0600070205080204" pitchFamily="34" charset="-128"/>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5" autoAdjust="0"/>
    <p:restoredTop sz="94660"/>
  </p:normalViewPr>
  <p:slideViewPr>
    <p:cSldViewPr snapToGrid="0">
      <p:cViewPr>
        <p:scale>
          <a:sx n="75" d="100"/>
          <a:sy n="75" d="100"/>
        </p:scale>
        <p:origin x="703" y="51"/>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23063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5947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66268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56026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85E1D-222C-47C6-9407-A9DBBB2C2A22}"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85735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685E1D-222C-47C6-9407-A9DBBB2C2A22}"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29747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685E1D-222C-47C6-9407-A9DBBB2C2A22}" type="datetimeFigureOut">
              <a:rPr lang="en-US" smtClean="0"/>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97464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685E1D-222C-47C6-9407-A9DBBB2C2A22}"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23386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85E1D-222C-47C6-9407-A9DBBB2C2A22}" type="datetimeFigureOut">
              <a:rPr lang="en-US" smtClean="0"/>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60483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85E1D-222C-47C6-9407-A9DBBB2C2A22}"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6306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85E1D-222C-47C6-9407-A9DBBB2C2A22}"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6346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85E1D-222C-47C6-9407-A9DBBB2C2A22}" type="datetimeFigureOut">
              <a:rPr lang="en-US" smtClean="0"/>
              <a:t>11/25/2016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3D5A6-4C98-4B26-9C14-8644748E0948}" type="slidenum">
              <a:rPr lang="en-US" smtClean="0"/>
              <a:t>‹#›</a:t>
            </a:fld>
            <a:endParaRPr lang="en-US"/>
          </a:p>
        </p:txBody>
      </p:sp>
    </p:spTree>
    <p:extLst>
      <p:ext uri="{BB962C8B-B14F-4D97-AF65-F5344CB8AC3E}">
        <p14:creationId xmlns:p14="http://schemas.microsoft.com/office/powerpoint/2010/main" val="2193969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29200" y="1447800"/>
            <a:ext cx="3048000" cy="1569660"/>
          </a:xfrm>
          <a:prstGeom prst="rect">
            <a:avLst/>
          </a:prstGeom>
          <a:noFill/>
          <a:effectLst/>
        </p:spPr>
        <p:txBody>
          <a:bodyPr wrap="square" rtlCol="0">
            <a:spAutoFit/>
          </a:bodyPr>
          <a:lstStyle/>
          <a:p>
            <a:pPr algn="r"/>
            <a:r>
              <a:rPr lang="en-US" sz="9600" dirty="0">
                <a:solidFill>
                  <a:schemeClr val="bg1"/>
                </a:solidFill>
                <a:latin typeface="Hunter Heart Free Font" pitchFamily="2" charset="0"/>
              </a:rPr>
              <a:t>2</a:t>
            </a:r>
            <a:r>
              <a:rPr lang="en-US" sz="9600" dirty="0">
                <a:solidFill>
                  <a:schemeClr val="bg1"/>
                </a:solidFill>
                <a:effectLst/>
                <a:latin typeface="Hunter Heart Free Font" pitchFamily="2" charset="0"/>
              </a:rPr>
              <a:t>.9-18</a:t>
            </a:r>
          </a:p>
        </p:txBody>
      </p:sp>
    </p:spTree>
    <p:extLst>
      <p:ext uri="{BB962C8B-B14F-4D97-AF65-F5344CB8AC3E}">
        <p14:creationId xmlns:p14="http://schemas.microsoft.com/office/powerpoint/2010/main" val="9978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
        <p:nvSpPr>
          <p:cNvPr id="5" name="Can 23"/>
          <p:cNvSpPr/>
          <p:nvPr/>
        </p:nvSpPr>
        <p:spPr>
          <a:xfrm>
            <a:off x="3189693" y="4864119"/>
            <a:ext cx="2657689" cy="625480"/>
          </a:xfrm>
          <a:prstGeom prst="can">
            <a:avLst>
              <a:gd name="adj" fmla="val 35712"/>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1"/>
          <p:cNvSpPr/>
          <p:nvPr/>
        </p:nvSpPr>
        <p:spPr>
          <a:xfrm>
            <a:off x="3687422" y="4607921"/>
            <a:ext cx="1650215" cy="427211"/>
          </a:xfrm>
          <a:prstGeom prst="can">
            <a:avLst>
              <a:gd name="adj" fmla="val 31458"/>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38"/>
          <p:cNvSpPr/>
          <p:nvPr/>
        </p:nvSpPr>
        <p:spPr>
          <a:xfrm>
            <a:off x="4333611" y="1343926"/>
            <a:ext cx="342380" cy="3377204"/>
          </a:xfrm>
          <a:custGeom>
            <a:avLst/>
            <a:gdLst>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49427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83740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33167"/>
              <a:gd name="connsiteX1" fmla="*/ 2751438 w 2767913"/>
              <a:gd name="connsiteY1" fmla="*/ 733167 h 733167"/>
              <a:gd name="connsiteX2" fmla="*/ 2767913 w 2767913"/>
              <a:gd name="connsiteY2" fmla="*/ 321275 h 733167"/>
              <a:gd name="connsiteX3" fmla="*/ 2232454 w 2767913"/>
              <a:gd name="connsiteY3" fmla="*/ 329513 h 733167"/>
              <a:gd name="connsiteX4" fmla="*/ 2232454 w 2767913"/>
              <a:gd name="connsiteY4" fmla="*/ 0 h 733167"/>
              <a:gd name="connsiteX5" fmla="*/ 584887 w 2767913"/>
              <a:gd name="connsiteY5" fmla="*/ 0 h 733167"/>
              <a:gd name="connsiteX6" fmla="*/ 543697 w 2767913"/>
              <a:gd name="connsiteY6" fmla="*/ 354227 h 733167"/>
              <a:gd name="connsiteX7" fmla="*/ 24713 w 2767913"/>
              <a:gd name="connsiteY7" fmla="*/ 354227 h 733167"/>
              <a:gd name="connsiteX8" fmla="*/ 0 w 2767913"/>
              <a:gd name="connsiteY8" fmla="*/ 716691 h 733167"/>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584887 w 2767913"/>
              <a:gd name="connsiteY5" fmla="*/ 0 h 716692"/>
              <a:gd name="connsiteX6" fmla="*/ 543697 w 2767913"/>
              <a:gd name="connsiteY6" fmla="*/ 354227 h 716692"/>
              <a:gd name="connsiteX7" fmla="*/ 24713 w 2767913"/>
              <a:gd name="connsiteY7" fmla="*/ 354227 h 716692"/>
              <a:gd name="connsiteX8" fmla="*/ 0 w 2767913"/>
              <a:gd name="connsiteY8"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766119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1285103 w 2767913"/>
              <a:gd name="connsiteY6" fmla="*/ 24713 h 716692"/>
              <a:gd name="connsiteX7" fmla="*/ 584887 w 2767913"/>
              <a:gd name="connsiteY7" fmla="*/ 0 h 716692"/>
              <a:gd name="connsiteX8" fmla="*/ 543697 w 2767913"/>
              <a:gd name="connsiteY8" fmla="*/ 354227 h 716692"/>
              <a:gd name="connsiteX9" fmla="*/ 24713 w 2767913"/>
              <a:gd name="connsiteY9" fmla="*/ 354227 h 716692"/>
              <a:gd name="connsiteX10" fmla="*/ 0 w 2767913"/>
              <a:gd name="connsiteY10" fmla="*/ 716691 h 716692"/>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169773 w 2767913"/>
              <a:gd name="connsiteY6" fmla="*/ 0 h 3435179"/>
              <a:gd name="connsiteX7" fmla="*/ 584887 w 2767913"/>
              <a:gd name="connsiteY7" fmla="*/ 2718487 h 3435179"/>
              <a:gd name="connsiteX8" fmla="*/ 543697 w 2767913"/>
              <a:gd name="connsiteY8" fmla="*/ 3072714 h 3435179"/>
              <a:gd name="connsiteX9" fmla="*/ 24713 w 2767913"/>
              <a:gd name="connsiteY9" fmla="*/ 3072714 h 3435179"/>
              <a:gd name="connsiteX10" fmla="*/ 0 w 2767913"/>
              <a:gd name="connsiteY10"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268627 w 2767913"/>
              <a:gd name="connsiteY6" fmla="*/ 27349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68411 w 2767913"/>
              <a:gd name="connsiteY9" fmla="*/ 2718488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28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65164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883400 w 3651313"/>
              <a:gd name="connsiteY0" fmla="*/ 3435178 h 3435179"/>
              <a:gd name="connsiteX1" fmla="*/ 3643076 w 3651313"/>
              <a:gd name="connsiteY1" fmla="*/ 3435179 h 3435179"/>
              <a:gd name="connsiteX2" fmla="*/ 3651313 w 3651313"/>
              <a:gd name="connsiteY2" fmla="*/ 3065164 h 3435179"/>
              <a:gd name="connsiteX3" fmla="*/ 3115854 w 3651313"/>
              <a:gd name="connsiteY3" fmla="*/ 3067051 h 3435179"/>
              <a:gd name="connsiteX4" fmla="*/ 3115854 w 3651313"/>
              <a:gd name="connsiteY4" fmla="*/ 2750239 h 3435179"/>
              <a:gd name="connsiteX5" fmla="*/ 2366211 w 3651313"/>
              <a:gd name="connsiteY5" fmla="*/ 2754015 h 3435179"/>
              <a:gd name="connsiteX6" fmla="*/ 2292070 w 3651313"/>
              <a:gd name="connsiteY6" fmla="*/ 0 h 3435179"/>
              <a:gd name="connsiteX7" fmla="*/ 2053173 w 3651313"/>
              <a:gd name="connsiteY7" fmla="*/ 0 h 3435179"/>
              <a:gd name="connsiteX8" fmla="*/ 2077887 w 3651313"/>
              <a:gd name="connsiteY8" fmla="*/ 2759677 h 3435179"/>
              <a:gd name="connsiteX9" fmla="*/ 1418859 w 3651313"/>
              <a:gd name="connsiteY9" fmla="*/ 2759678 h 3435179"/>
              <a:gd name="connsiteX10" fmla="*/ 1427097 w 3651313"/>
              <a:gd name="connsiteY10" fmla="*/ 3070139 h 3435179"/>
              <a:gd name="connsiteX11" fmla="*/ 0 w 3651313"/>
              <a:gd name="connsiteY11" fmla="*/ 3034611 h 3435179"/>
              <a:gd name="connsiteX12" fmla="*/ 883400 w 3651313"/>
              <a:gd name="connsiteY12" fmla="*/ 3435178 h 3435179"/>
              <a:gd name="connsiteX0" fmla="*/ 0 w 3655069"/>
              <a:gd name="connsiteY0" fmla="*/ 3447879 h 3447879"/>
              <a:gd name="connsiteX1" fmla="*/ 3646832 w 3655069"/>
              <a:gd name="connsiteY1" fmla="*/ 3435179 h 3447879"/>
              <a:gd name="connsiteX2" fmla="*/ 3655069 w 3655069"/>
              <a:gd name="connsiteY2" fmla="*/ 3065164 h 3447879"/>
              <a:gd name="connsiteX3" fmla="*/ 3119610 w 3655069"/>
              <a:gd name="connsiteY3" fmla="*/ 3067051 h 3447879"/>
              <a:gd name="connsiteX4" fmla="*/ 3119610 w 3655069"/>
              <a:gd name="connsiteY4" fmla="*/ 2750239 h 3447879"/>
              <a:gd name="connsiteX5" fmla="*/ 2369967 w 3655069"/>
              <a:gd name="connsiteY5" fmla="*/ 2754015 h 3447879"/>
              <a:gd name="connsiteX6" fmla="*/ 2295826 w 3655069"/>
              <a:gd name="connsiteY6" fmla="*/ 0 h 3447879"/>
              <a:gd name="connsiteX7" fmla="*/ 2056929 w 3655069"/>
              <a:gd name="connsiteY7" fmla="*/ 0 h 3447879"/>
              <a:gd name="connsiteX8" fmla="*/ 2081643 w 3655069"/>
              <a:gd name="connsiteY8" fmla="*/ 2759677 h 3447879"/>
              <a:gd name="connsiteX9" fmla="*/ 1422615 w 3655069"/>
              <a:gd name="connsiteY9" fmla="*/ 2759678 h 3447879"/>
              <a:gd name="connsiteX10" fmla="*/ 1430853 w 3655069"/>
              <a:gd name="connsiteY10" fmla="*/ 3070139 h 3447879"/>
              <a:gd name="connsiteX11" fmla="*/ 3756 w 3655069"/>
              <a:gd name="connsiteY11" fmla="*/ 3034611 h 3447879"/>
              <a:gd name="connsiteX12" fmla="*/ 0 w 3655069"/>
              <a:gd name="connsiteY12" fmla="*/ 3447879 h 3447879"/>
              <a:gd name="connsiteX0" fmla="*/ 0 w 4521270"/>
              <a:gd name="connsiteY0" fmla="*/ 3447879 h 3447879"/>
              <a:gd name="connsiteX1" fmla="*/ 3646832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506046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450162 w 4521270"/>
              <a:gd name="connsiteY1" fmla="*/ 342882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451415"/>
              <a:gd name="connsiteY0" fmla="*/ 3447879 h 3447879"/>
              <a:gd name="connsiteX1" fmla="*/ 4450162 w 4451415"/>
              <a:gd name="connsiteY1" fmla="*/ 3428829 h 3447879"/>
              <a:gd name="connsiteX2" fmla="*/ 4451415 w 4451415"/>
              <a:gd name="connsiteY2" fmla="*/ 3065164 h 3447879"/>
              <a:gd name="connsiteX3" fmla="*/ 3119610 w 4451415"/>
              <a:gd name="connsiteY3" fmla="*/ 3067051 h 3447879"/>
              <a:gd name="connsiteX4" fmla="*/ 3119610 w 4451415"/>
              <a:gd name="connsiteY4" fmla="*/ 2750239 h 3447879"/>
              <a:gd name="connsiteX5" fmla="*/ 2369967 w 4451415"/>
              <a:gd name="connsiteY5" fmla="*/ 2754015 h 3447879"/>
              <a:gd name="connsiteX6" fmla="*/ 2295826 w 4451415"/>
              <a:gd name="connsiteY6" fmla="*/ 0 h 3447879"/>
              <a:gd name="connsiteX7" fmla="*/ 2056929 w 4451415"/>
              <a:gd name="connsiteY7" fmla="*/ 0 h 3447879"/>
              <a:gd name="connsiteX8" fmla="*/ 2081643 w 4451415"/>
              <a:gd name="connsiteY8" fmla="*/ 2759677 h 3447879"/>
              <a:gd name="connsiteX9" fmla="*/ 1422615 w 4451415"/>
              <a:gd name="connsiteY9" fmla="*/ 2759678 h 3447879"/>
              <a:gd name="connsiteX10" fmla="*/ 1430853 w 4451415"/>
              <a:gd name="connsiteY10" fmla="*/ 3070139 h 3447879"/>
              <a:gd name="connsiteX11" fmla="*/ 3756 w 4451415"/>
              <a:gd name="connsiteY11" fmla="*/ 3034611 h 3447879"/>
              <a:gd name="connsiteX12" fmla="*/ 0 w 4451415"/>
              <a:gd name="connsiteY12" fmla="*/ 3447879 h 3447879"/>
              <a:gd name="connsiteX0" fmla="*/ 0 w 4451415"/>
              <a:gd name="connsiteY0" fmla="*/ 3447879 h 3447879"/>
              <a:gd name="connsiteX1" fmla="*/ 4451415 w 4451415"/>
              <a:gd name="connsiteY1" fmla="*/ 3065164 h 3447879"/>
              <a:gd name="connsiteX2" fmla="*/ 3119610 w 4451415"/>
              <a:gd name="connsiteY2" fmla="*/ 3067051 h 3447879"/>
              <a:gd name="connsiteX3" fmla="*/ 3119610 w 4451415"/>
              <a:gd name="connsiteY3" fmla="*/ 2750239 h 3447879"/>
              <a:gd name="connsiteX4" fmla="*/ 2369967 w 4451415"/>
              <a:gd name="connsiteY4" fmla="*/ 2754015 h 3447879"/>
              <a:gd name="connsiteX5" fmla="*/ 2295826 w 4451415"/>
              <a:gd name="connsiteY5" fmla="*/ 0 h 3447879"/>
              <a:gd name="connsiteX6" fmla="*/ 2056929 w 4451415"/>
              <a:gd name="connsiteY6" fmla="*/ 0 h 3447879"/>
              <a:gd name="connsiteX7" fmla="*/ 2081643 w 4451415"/>
              <a:gd name="connsiteY7" fmla="*/ 2759677 h 3447879"/>
              <a:gd name="connsiteX8" fmla="*/ 1422615 w 4451415"/>
              <a:gd name="connsiteY8" fmla="*/ 2759678 h 3447879"/>
              <a:gd name="connsiteX9" fmla="*/ 1430853 w 4451415"/>
              <a:gd name="connsiteY9" fmla="*/ 3070139 h 3447879"/>
              <a:gd name="connsiteX10" fmla="*/ 3756 w 4451415"/>
              <a:gd name="connsiteY10" fmla="*/ 3034611 h 3447879"/>
              <a:gd name="connsiteX11" fmla="*/ 0 w 4451415"/>
              <a:gd name="connsiteY11" fmla="*/ 3447879 h 3447879"/>
              <a:gd name="connsiteX0" fmla="*/ 0 w 4447659"/>
              <a:gd name="connsiteY0" fmla="*/ 3034611 h 3070139"/>
              <a:gd name="connsiteX1" fmla="*/ 4447659 w 4447659"/>
              <a:gd name="connsiteY1" fmla="*/ 3065164 h 3070139"/>
              <a:gd name="connsiteX2" fmla="*/ 3115854 w 4447659"/>
              <a:gd name="connsiteY2" fmla="*/ 3067051 h 3070139"/>
              <a:gd name="connsiteX3" fmla="*/ 3115854 w 4447659"/>
              <a:gd name="connsiteY3" fmla="*/ 2750239 h 3070139"/>
              <a:gd name="connsiteX4" fmla="*/ 2366211 w 4447659"/>
              <a:gd name="connsiteY4" fmla="*/ 2754015 h 3070139"/>
              <a:gd name="connsiteX5" fmla="*/ 2292070 w 4447659"/>
              <a:gd name="connsiteY5" fmla="*/ 0 h 3070139"/>
              <a:gd name="connsiteX6" fmla="*/ 2053173 w 4447659"/>
              <a:gd name="connsiteY6" fmla="*/ 0 h 3070139"/>
              <a:gd name="connsiteX7" fmla="*/ 2077887 w 4447659"/>
              <a:gd name="connsiteY7" fmla="*/ 2759677 h 3070139"/>
              <a:gd name="connsiteX8" fmla="*/ 1418859 w 4447659"/>
              <a:gd name="connsiteY8" fmla="*/ 2759678 h 3070139"/>
              <a:gd name="connsiteX9" fmla="*/ 1427097 w 4447659"/>
              <a:gd name="connsiteY9" fmla="*/ 3070139 h 3070139"/>
              <a:gd name="connsiteX10" fmla="*/ 0 w 4447659"/>
              <a:gd name="connsiteY10" fmla="*/ 3034611 h 3070139"/>
              <a:gd name="connsiteX0" fmla="*/ 8238 w 3028800"/>
              <a:gd name="connsiteY0" fmla="*/ 3070139 h 3070139"/>
              <a:gd name="connsiteX1" fmla="*/ 3028800 w 3028800"/>
              <a:gd name="connsiteY1" fmla="*/ 3065164 h 3070139"/>
              <a:gd name="connsiteX2" fmla="*/ 1696995 w 3028800"/>
              <a:gd name="connsiteY2" fmla="*/ 3067051 h 3070139"/>
              <a:gd name="connsiteX3" fmla="*/ 1696995 w 3028800"/>
              <a:gd name="connsiteY3" fmla="*/ 2750239 h 3070139"/>
              <a:gd name="connsiteX4" fmla="*/ 947352 w 3028800"/>
              <a:gd name="connsiteY4" fmla="*/ 2754015 h 3070139"/>
              <a:gd name="connsiteX5" fmla="*/ 873211 w 3028800"/>
              <a:gd name="connsiteY5" fmla="*/ 0 h 3070139"/>
              <a:gd name="connsiteX6" fmla="*/ 634314 w 3028800"/>
              <a:gd name="connsiteY6" fmla="*/ 0 h 3070139"/>
              <a:gd name="connsiteX7" fmla="*/ 659028 w 3028800"/>
              <a:gd name="connsiteY7" fmla="*/ 2759677 h 3070139"/>
              <a:gd name="connsiteX8" fmla="*/ 0 w 3028800"/>
              <a:gd name="connsiteY8" fmla="*/ 2759678 h 3070139"/>
              <a:gd name="connsiteX9" fmla="*/ 8238 w 3028800"/>
              <a:gd name="connsiteY9" fmla="*/ 3070139 h 3070139"/>
              <a:gd name="connsiteX0" fmla="*/ 8238 w 1696995"/>
              <a:gd name="connsiteY0" fmla="*/ 3070139 h 3070139"/>
              <a:gd name="connsiteX1" fmla="*/ 1696995 w 1696995"/>
              <a:gd name="connsiteY1" fmla="*/ 3067051 h 3070139"/>
              <a:gd name="connsiteX2" fmla="*/ 1696995 w 1696995"/>
              <a:gd name="connsiteY2" fmla="*/ 2750239 h 3070139"/>
              <a:gd name="connsiteX3" fmla="*/ 947352 w 1696995"/>
              <a:gd name="connsiteY3" fmla="*/ 2754015 h 3070139"/>
              <a:gd name="connsiteX4" fmla="*/ 873211 w 1696995"/>
              <a:gd name="connsiteY4" fmla="*/ 0 h 3070139"/>
              <a:gd name="connsiteX5" fmla="*/ 634314 w 1696995"/>
              <a:gd name="connsiteY5" fmla="*/ 0 h 3070139"/>
              <a:gd name="connsiteX6" fmla="*/ 659028 w 1696995"/>
              <a:gd name="connsiteY6" fmla="*/ 2759677 h 3070139"/>
              <a:gd name="connsiteX7" fmla="*/ 0 w 1696995"/>
              <a:gd name="connsiteY7" fmla="*/ 2759678 h 3070139"/>
              <a:gd name="connsiteX8" fmla="*/ 8238 w 1696995"/>
              <a:gd name="connsiteY8" fmla="*/ 3070139 h 3070139"/>
              <a:gd name="connsiteX0" fmla="*/ 8238 w 1696995"/>
              <a:gd name="connsiteY0" fmla="*/ 3070139 h 3070139"/>
              <a:gd name="connsiteX1" fmla="*/ 1696995 w 1696995"/>
              <a:gd name="connsiteY1" fmla="*/ 2750239 h 3070139"/>
              <a:gd name="connsiteX2" fmla="*/ 947352 w 1696995"/>
              <a:gd name="connsiteY2" fmla="*/ 2754015 h 3070139"/>
              <a:gd name="connsiteX3" fmla="*/ 873211 w 1696995"/>
              <a:gd name="connsiteY3" fmla="*/ 0 h 3070139"/>
              <a:gd name="connsiteX4" fmla="*/ 634314 w 1696995"/>
              <a:gd name="connsiteY4" fmla="*/ 0 h 3070139"/>
              <a:gd name="connsiteX5" fmla="*/ 659028 w 1696995"/>
              <a:gd name="connsiteY5" fmla="*/ 2759677 h 3070139"/>
              <a:gd name="connsiteX6" fmla="*/ 0 w 1696995"/>
              <a:gd name="connsiteY6" fmla="*/ 2759678 h 3070139"/>
              <a:gd name="connsiteX7" fmla="*/ 8238 w 1696995"/>
              <a:gd name="connsiteY7" fmla="*/ 3070139 h 3070139"/>
              <a:gd name="connsiteX0" fmla="*/ 8238 w 947352"/>
              <a:gd name="connsiteY0" fmla="*/ 3070139 h 3070139"/>
              <a:gd name="connsiteX1" fmla="*/ 947352 w 947352"/>
              <a:gd name="connsiteY1" fmla="*/ 2754015 h 3070139"/>
              <a:gd name="connsiteX2" fmla="*/ 873211 w 947352"/>
              <a:gd name="connsiteY2" fmla="*/ 0 h 3070139"/>
              <a:gd name="connsiteX3" fmla="*/ 634314 w 947352"/>
              <a:gd name="connsiteY3" fmla="*/ 0 h 3070139"/>
              <a:gd name="connsiteX4" fmla="*/ 659028 w 947352"/>
              <a:gd name="connsiteY4" fmla="*/ 2759677 h 3070139"/>
              <a:gd name="connsiteX5" fmla="*/ 0 w 947352"/>
              <a:gd name="connsiteY5" fmla="*/ 2759678 h 3070139"/>
              <a:gd name="connsiteX6" fmla="*/ 8238 w 947352"/>
              <a:gd name="connsiteY6" fmla="*/ 3070139 h 3070139"/>
              <a:gd name="connsiteX0" fmla="*/ 0 w 939114"/>
              <a:gd name="connsiteY0" fmla="*/ 3070139 h 3070139"/>
              <a:gd name="connsiteX1" fmla="*/ 939114 w 939114"/>
              <a:gd name="connsiteY1" fmla="*/ 2754015 h 3070139"/>
              <a:gd name="connsiteX2" fmla="*/ 864973 w 939114"/>
              <a:gd name="connsiteY2" fmla="*/ 0 h 3070139"/>
              <a:gd name="connsiteX3" fmla="*/ 626076 w 939114"/>
              <a:gd name="connsiteY3" fmla="*/ 0 h 3070139"/>
              <a:gd name="connsiteX4" fmla="*/ 650790 w 939114"/>
              <a:gd name="connsiteY4" fmla="*/ 2759677 h 3070139"/>
              <a:gd name="connsiteX5" fmla="*/ 0 w 939114"/>
              <a:gd name="connsiteY5" fmla="*/ 3070139 h 3070139"/>
              <a:gd name="connsiteX0" fmla="*/ 24714 w 313038"/>
              <a:gd name="connsiteY0" fmla="*/ 2759677 h 2759677"/>
              <a:gd name="connsiteX1" fmla="*/ 313038 w 313038"/>
              <a:gd name="connsiteY1" fmla="*/ 2754015 h 2759677"/>
              <a:gd name="connsiteX2" fmla="*/ 238897 w 313038"/>
              <a:gd name="connsiteY2" fmla="*/ 0 h 2759677"/>
              <a:gd name="connsiteX3" fmla="*/ 0 w 313038"/>
              <a:gd name="connsiteY3" fmla="*/ 0 h 2759677"/>
              <a:gd name="connsiteX4" fmla="*/ 24714 w 313038"/>
              <a:gd name="connsiteY4" fmla="*/ 2759677 h 2759677"/>
              <a:gd name="connsiteX0" fmla="*/ 24714 w 313038"/>
              <a:gd name="connsiteY0" fmla="*/ 2759677 h 2759677"/>
              <a:gd name="connsiteX1" fmla="*/ 181367 w 313038"/>
              <a:gd name="connsiteY1" fmla="*/ 2755401 h 2759677"/>
              <a:gd name="connsiteX2" fmla="*/ 313038 w 313038"/>
              <a:gd name="connsiteY2" fmla="*/ 2754015 h 2759677"/>
              <a:gd name="connsiteX3" fmla="*/ 238897 w 313038"/>
              <a:gd name="connsiteY3" fmla="*/ 0 h 2759677"/>
              <a:gd name="connsiteX4" fmla="*/ 0 w 313038"/>
              <a:gd name="connsiteY4" fmla="*/ 0 h 2759677"/>
              <a:gd name="connsiteX5" fmla="*/ 24714 w 313038"/>
              <a:gd name="connsiteY5" fmla="*/ 2759677 h 2759677"/>
              <a:gd name="connsiteX0" fmla="*/ 24714 w 313038"/>
              <a:gd name="connsiteY0" fmla="*/ 2759677 h 2789456"/>
              <a:gd name="connsiteX1" fmla="*/ 156394 w 313038"/>
              <a:gd name="connsiteY1" fmla="*/ 2789456 h 2789456"/>
              <a:gd name="connsiteX2" fmla="*/ 313038 w 313038"/>
              <a:gd name="connsiteY2" fmla="*/ 2754015 h 2789456"/>
              <a:gd name="connsiteX3" fmla="*/ 238897 w 313038"/>
              <a:gd name="connsiteY3" fmla="*/ 0 h 2789456"/>
              <a:gd name="connsiteX4" fmla="*/ 0 w 313038"/>
              <a:gd name="connsiteY4" fmla="*/ 0 h 2789456"/>
              <a:gd name="connsiteX5" fmla="*/ 24714 w 313038"/>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91077"/>
              <a:gd name="connsiteX1" fmla="*/ 167097 w 311254"/>
              <a:gd name="connsiteY1" fmla="*/ 2791077 h 2791077"/>
              <a:gd name="connsiteX2" fmla="*/ 311254 w 311254"/>
              <a:gd name="connsiteY2" fmla="*/ 2758880 h 2791077"/>
              <a:gd name="connsiteX3" fmla="*/ 238897 w 311254"/>
              <a:gd name="connsiteY3" fmla="*/ 0 h 2791077"/>
              <a:gd name="connsiteX4" fmla="*/ 0 w 311254"/>
              <a:gd name="connsiteY4" fmla="*/ 0 h 2791077"/>
              <a:gd name="connsiteX5" fmla="*/ 24714 w 311254"/>
              <a:gd name="connsiteY5" fmla="*/ 2759677 h 279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54" h="2791077">
                <a:moveTo>
                  <a:pt x="24714" y="2759677"/>
                </a:moveTo>
                <a:lnTo>
                  <a:pt x="167097" y="2791077"/>
                </a:lnTo>
                <a:lnTo>
                  <a:pt x="311254" y="2758880"/>
                </a:lnTo>
                <a:lnTo>
                  <a:pt x="238897" y="0"/>
                </a:lnTo>
                <a:lnTo>
                  <a:pt x="0" y="0"/>
                </a:lnTo>
                <a:lnTo>
                  <a:pt x="24714" y="2759677"/>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30106" y="1614292"/>
            <a:ext cx="2594094" cy="1971870"/>
            <a:chOff x="514738" y="2667000"/>
            <a:chExt cx="2594094" cy="1971870"/>
          </a:xfrm>
        </p:grpSpPr>
        <p:cxnSp>
          <p:nvCxnSpPr>
            <p:cNvPr id="9" name="Straight Connector 8"/>
            <p:cNvCxnSpPr/>
            <p:nvPr/>
          </p:nvCxnSpPr>
          <p:spPr>
            <a:xfrm>
              <a:off x="1804086" y="2667000"/>
              <a:ext cx="1167714"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85800" y="2667000"/>
              <a:ext cx="1118286"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Can 20"/>
            <p:cNvSpPr/>
            <p:nvPr/>
          </p:nvSpPr>
          <p:spPr>
            <a:xfrm>
              <a:off x="667138" y="4264888"/>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14738" y="3334465"/>
              <a:ext cx="2594094" cy="1008935"/>
            </a:xfrm>
            <a:prstGeom prst="rect">
              <a:avLst/>
            </a:prstGeom>
            <a:noFill/>
          </p:spPr>
          <p:txBody>
            <a:bodyPr wrap="square" rtlCol="0">
              <a:prstTxWarp prst="textFadeUp">
                <a:avLst>
                  <a:gd name="adj" fmla="val 23996"/>
                </a:avLst>
              </a:prstTxWarp>
              <a:spAutoFit/>
            </a:bodyPr>
            <a:lstStyle/>
            <a:p>
              <a:pPr algn="ctr"/>
              <a:r>
                <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a:t>
              </a:r>
            </a:p>
            <a:p>
              <a:pPr algn="ctr"/>
              <a:r>
                <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stuff</a:t>
              </a:r>
            </a:p>
          </p:txBody>
        </p:sp>
        <p:cxnSp>
          <p:nvCxnSpPr>
            <p:cNvPr id="13" name="Straight Connector 12"/>
            <p:cNvCxnSpPr/>
            <p:nvPr/>
          </p:nvCxnSpPr>
          <p:spPr>
            <a:xfrm>
              <a:off x="1804086" y="2667000"/>
              <a:ext cx="203299" cy="1751045"/>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958971" y="1642943"/>
            <a:ext cx="2377337" cy="1971870"/>
            <a:chOff x="5943603" y="2695651"/>
            <a:chExt cx="2377337" cy="1971870"/>
          </a:xfrm>
        </p:grpSpPr>
        <p:cxnSp>
          <p:nvCxnSpPr>
            <p:cNvPr id="15" name="Straight Connector 14"/>
            <p:cNvCxnSpPr/>
            <p:nvPr/>
          </p:nvCxnSpPr>
          <p:spPr>
            <a:xfrm>
              <a:off x="7112882" y="2695651"/>
              <a:ext cx="1167714"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94596" y="2695651"/>
              <a:ext cx="1118286"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Can 30"/>
            <p:cNvSpPr/>
            <p:nvPr/>
          </p:nvSpPr>
          <p:spPr>
            <a:xfrm>
              <a:off x="5975934" y="4293539"/>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43603" y="3452490"/>
              <a:ext cx="2377337" cy="935749"/>
            </a:xfrm>
            <a:prstGeom prst="rect">
              <a:avLst/>
            </a:prstGeom>
            <a:noFill/>
          </p:spPr>
          <p:txBody>
            <a:bodyPr wrap="square" rtlCol="0">
              <a:prstTxWarp prst="textFadeUp">
                <a:avLst>
                  <a:gd name="adj" fmla="val 19573"/>
                </a:avLst>
              </a:prstTxWarp>
              <a:spAutoFit/>
            </a:bodyPr>
            <a:lstStyle/>
            <a:p>
              <a:pPr algn="ct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Bad</a:t>
              </a:r>
            </a:p>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stuff</a:t>
              </a:r>
              <a:endPar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9" name="Straight Connector 18"/>
            <p:cNvCxnSpPr/>
            <p:nvPr/>
          </p:nvCxnSpPr>
          <p:spPr>
            <a:xfrm>
              <a:off x="7112882" y="2695651"/>
              <a:ext cx="203299" cy="1751045"/>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634958" y="1479519"/>
            <a:ext cx="5695610" cy="359628"/>
            <a:chOff x="1619590" y="2540465"/>
            <a:chExt cx="5695610" cy="359628"/>
          </a:xfrm>
          <a:blipFill dpi="0" rotWithShape="1">
            <a:blip r:embed="rId4">
              <a:extLst>
                <a:ext uri="{28A0092B-C50C-407E-A947-70E740481C1C}">
                  <a14:useLocalDpi xmlns:a14="http://schemas.microsoft.com/office/drawing/2010/main" val="0"/>
                </a:ext>
              </a:extLst>
            </a:blip>
            <a:srcRect/>
            <a:stretch>
              <a:fillRect/>
            </a:stretch>
          </a:blipFill>
        </p:grpSpPr>
        <p:sp>
          <p:nvSpPr>
            <p:cNvPr id="21" name="Rectangle 20"/>
            <p:cNvSpPr/>
            <p:nvPr/>
          </p:nvSpPr>
          <p:spPr>
            <a:xfrm>
              <a:off x="1804086" y="2660865"/>
              <a:ext cx="5334000" cy="117307"/>
            </a:xfrm>
            <a:prstGeom prst="rect">
              <a:avLst/>
            </a:prstGeom>
            <a:grp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19590" y="2540465"/>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27405" y="2547552"/>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4210519" y="899407"/>
            <a:ext cx="516155" cy="46923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40"/>
          <p:cNvSpPr/>
          <p:nvPr/>
        </p:nvSpPr>
        <p:spPr>
          <a:xfrm>
            <a:off x="4280263" y="1463336"/>
            <a:ext cx="428388" cy="648542"/>
          </a:xfrm>
          <a:custGeom>
            <a:avLst/>
            <a:gdLst>
              <a:gd name="connsiteX0" fmla="*/ 0 w 426575"/>
              <a:gd name="connsiteY0" fmla="*/ 193898 h 387795"/>
              <a:gd name="connsiteX1" fmla="*/ 213288 w 426575"/>
              <a:gd name="connsiteY1" fmla="*/ 0 h 387795"/>
              <a:gd name="connsiteX2" fmla="*/ 426576 w 426575"/>
              <a:gd name="connsiteY2" fmla="*/ 193898 h 387795"/>
              <a:gd name="connsiteX3" fmla="*/ 213288 w 426575"/>
              <a:gd name="connsiteY3" fmla="*/ 387796 h 387795"/>
              <a:gd name="connsiteX4" fmla="*/ 0 w 426575"/>
              <a:gd name="connsiteY4" fmla="*/ 193898 h 387795"/>
              <a:gd name="connsiteX0" fmla="*/ 123 w 426699"/>
              <a:gd name="connsiteY0" fmla="*/ 193898 h 410240"/>
              <a:gd name="connsiteX1" fmla="*/ 213411 w 426699"/>
              <a:gd name="connsiteY1" fmla="*/ 0 h 410240"/>
              <a:gd name="connsiteX2" fmla="*/ 426699 w 426699"/>
              <a:gd name="connsiteY2" fmla="*/ 193898 h 410240"/>
              <a:gd name="connsiteX3" fmla="*/ 213411 w 426699"/>
              <a:gd name="connsiteY3" fmla="*/ 387796 h 410240"/>
              <a:gd name="connsiteX4" fmla="*/ 182953 w 426699"/>
              <a:gd name="connsiteY4" fmla="*/ 384515 h 410240"/>
              <a:gd name="connsiteX5" fmla="*/ 123 w 426699"/>
              <a:gd name="connsiteY5" fmla="*/ 193898 h 410240"/>
              <a:gd name="connsiteX0" fmla="*/ 123 w 426736"/>
              <a:gd name="connsiteY0" fmla="*/ 193898 h 400078"/>
              <a:gd name="connsiteX1" fmla="*/ 213411 w 426736"/>
              <a:gd name="connsiteY1" fmla="*/ 0 h 400078"/>
              <a:gd name="connsiteX2" fmla="*/ 426699 w 426736"/>
              <a:gd name="connsiteY2" fmla="*/ 193898 h 400078"/>
              <a:gd name="connsiteX3" fmla="*/ 230578 w 426736"/>
              <a:gd name="connsiteY3" fmla="*/ 377370 h 400078"/>
              <a:gd name="connsiteX4" fmla="*/ 213411 w 426736"/>
              <a:gd name="connsiteY4" fmla="*/ 387796 h 400078"/>
              <a:gd name="connsiteX5" fmla="*/ 182953 w 426736"/>
              <a:gd name="connsiteY5" fmla="*/ 384515 h 400078"/>
              <a:gd name="connsiteX6" fmla="*/ 123 w 426736"/>
              <a:gd name="connsiteY6" fmla="*/ 193898 h 400078"/>
              <a:gd name="connsiteX0" fmla="*/ 123 w 426736"/>
              <a:gd name="connsiteY0" fmla="*/ 193898 h 443792"/>
              <a:gd name="connsiteX1" fmla="*/ 213411 w 426736"/>
              <a:gd name="connsiteY1" fmla="*/ 0 h 443792"/>
              <a:gd name="connsiteX2" fmla="*/ 426699 w 426736"/>
              <a:gd name="connsiteY2" fmla="*/ 193898 h 443792"/>
              <a:gd name="connsiteX3" fmla="*/ 230578 w 426736"/>
              <a:gd name="connsiteY3" fmla="*/ 377370 h 443792"/>
              <a:gd name="connsiteX4" fmla="*/ 201505 w 426736"/>
              <a:gd name="connsiteY4" fmla="*/ 443756 h 443792"/>
              <a:gd name="connsiteX5" fmla="*/ 182953 w 426736"/>
              <a:gd name="connsiteY5" fmla="*/ 384515 h 443792"/>
              <a:gd name="connsiteX6" fmla="*/ 123 w 426736"/>
              <a:gd name="connsiteY6" fmla="*/ 193898 h 443792"/>
              <a:gd name="connsiteX0" fmla="*/ 123 w 426736"/>
              <a:gd name="connsiteY0" fmla="*/ 193898 h 498537"/>
              <a:gd name="connsiteX1" fmla="*/ 213411 w 426736"/>
              <a:gd name="connsiteY1" fmla="*/ 0 h 498537"/>
              <a:gd name="connsiteX2" fmla="*/ 426699 w 426736"/>
              <a:gd name="connsiteY2" fmla="*/ 193898 h 498537"/>
              <a:gd name="connsiteX3" fmla="*/ 230578 w 426736"/>
              <a:gd name="connsiteY3" fmla="*/ 377370 h 498537"/>
              <a:gd name="connsiteX4" fmla="*/ 201505 w 426736"/>
              <a:gd name="connsiteY4" fmla="*/ 498525 h 498537"/>
              <a:gd name="connsiteX5" fmla="*/ 182953 w 426736"/>
              <a:gd name="connsiteY5" fmla="*/ 384515 h 498537"/>
              <a:gd name="connsiteX6" fmla="*/ 123 w 426736"/>
              <a:gd name="connsiteY6" fmla="*/ 193898 h 498537"/>
              <a:gd name="connsiteX0" fmla="*/ 123 w 426738"/>
              <a:gd name="connsiteY0" fmla="*/ 193898 h 498526"/>
              <a:gd name="connsiteX1" fmla="*/ 213411 w 426738"/>
              <a:gd name="connsiteY1" fmla="*/ 0 h 498526"/>
              <a:gd name="connsiteX2" fmla="*/ 426699 w 426738"/>
              <a:gd name="connsiteY2" fmla="*/ 193898 h 498526"/>
              <a:gd name="connsiteX3" fmla="*/ 238912 w 426738"/>
              <a:gd name="connsiteY3" fmla="*/ 382132 h 498526"/>
              <a:gd name="connsiteX4" fmla="*/ 201505 w 426738"/>
              <a:gd name="connsiteY4" fmla="*/ 498525 h 498526"/>
              <a:gd name="connsiteX5" fmla="*/ 182953 w 426738"/>
              <a:gd name="connsiteY5" fmla="*/ 384515 h 498526"/>
              <a:gd name="connsiteX6" fmla="*/ 123 w 426738"/>
              <a:gd name="connsiteY6" fmla="*/ 193898 h 498526"/>
              <a:gd name="connsiteX0" fmla="*/ 253 w 426868"/>
              <a:gd name="connsiteY0" fmla="*/ 193898 h 498528"/>
              <a:gd name="connsiteX1" fmla="*/ 213541 w 426868"/>
              <a:gd name="connsiteY1" fmla="*/ 0 h 498528"/>
              <a:gd name="connsiteX2" fmla="*/ 426829 w 426868"/>
              <a:gd name="connsiteY2" fmla="*/ 193898 h 498528"/>
              <a:gd name="connsiteX3" fmla="*/ 239042 w 426868"/>
              <a:gd name="connsiteY3" fmla="*/ 382132 h 498528"/>
              <a:gd name="connsiteX4" fmla="*/ 201635 w 426868"/>
              <a:gd name="connsiteY4" fmla="*/ 498525 h 498528"/>
              <a:gd name="connsiteX5" fmla="*/ 171177 w 426868"/>
              <a:gd name="connsiteY5" fmla="*/ 378562 h 498528"/>
              <a:gd name="connsiteX6" fmla="*/ 253 w 426868"/>
              <a:gd name="connsiteY6" fmla="*/ 193898 h 498528"/>
              <a:gd name="connsiteX0" fmla="*/ 253 w 426868"/>
              <a:gd name="connsiteY0" fmla="*/ 193898 h 499718"/>
              <a:gd name="connsiteX1" fmla="*/ 213541 w 426868"/>
              <a:gd name="connsiteY1" fmla="*/ 0 h 499718"/>
              <a:gd name="connsiteX2" fmla="*/ 426829 w 426868"/>
              <a:gd name="connsiteY2" fmla="*/ 193898 h 499718"/>
              <a:gd name="connsiteX3" fmla="*/ 239042 w 426868"/>
              <a:gd name="connsiteY3" fmla="*/ 382132 h 499718"/>
              <a:gd name="connsiteX4" fmla="*/ 208779 w 426868"/>
              <a:gd name="connsiteY4" fmla="*/ 499715 h 499718"/>
              <a:gd name="connsiteX5" fmla="*/ 171177 w 426868"/>
              <a:gd name="connsiteY5" fmla="*/ 378562 h 499718"/>
              <a:gd name="connsiteX6" fmla="*/ 253 w 426868"/>
              <a:gd name="connsiteY6" fmla="*/ 193898 h 499718"/>
              <a:gd name="connsiteX0" fmla="*/ 253 w 426873"/>
              <a:gd name="connsiteY0" fmla="*/ 193898 h 499715"/>
              <a:gd name="connsiteX1" fmla="*/ 213541 w 426873"/>
              <a:gd name="connsiteY1" fmla="*/ 0 h 499715"/>
              <a:gd name="connsiteX2" fmla="*/ 426829 w 426873"/>
              <a:gd name="connsiteY2" fmla="*/ 193898 h 499715"/>
              <a:gd name="connsiteX3" fmla="*/ 258092 w 426873"/>
              <a:gd name="connsiteY3" fmla="*/ 379751 h 499715"/>
              <a:gd name="connsiteX4" fmla="*/ 208779 w 426873"/>
              <a:gd name="connsiteY4" fmla="*/ 499715 h 499715"/>
              <a:gd name="connsiteX5" fmla="*/ 171177 w 426873"/>
              <a:gd name="connsiteY5" fmla="*/ 378562 h 499715"/>
              <a:gd name="connsiteX6" fmla="*/ 253 w 426873"/>
              <a:gd name="connsiteY6" fmla="*/ 193898 h 499715"/>
              <a:gd name="connsiteX0" fmla="*/ 339 w 426959"/>
              <a:gd name="connsiteY0" fmla="*/ 193898 h 499716"/>
              <a:gd name="connsiteX1" fmla="*/ 213627 w 426959"/>
              <a:gd name="connsiteY1" fmla="*/ 0 h 499716"/>
              <a:gd name="connsiteX2" fmla="*/ 426915 w 426959"/>
              <a:gd name="connsiteY2" fmla="*/ 193898 h 499716"/>
              <a:gd name="connsiteX3" fmla="*/ 258178 w 426959"/>
              <a:gd name="connsiteY3" fmla="*/ 379751 h 499716"/>
              <a:gd name="connsiteX4" fmla="*/ 208865 w 426959"/>
              <a:gd name="connsiteY4" fmla="*/ 499715 h 499716"/>
              <a:gd name="connsiteX5" fmla="*/ 165310 w 426959"/>
              <a:gd name="connsiteY5" fmla="*/ 382134 h 499716"/>
              <a:gd name="connsiteX6" fmla="*/ 339 w 426959"/>
              <a:gd name="connsiteY6" fmla="*/ 193898 h 499716"/>
              <a:gd name="connsiteX0" fmla="*/ 441 w 427061"/>
              <a:gd name="connsiteY0" fmla="*/ 193898 h 499716"/>
              <a:gd name="connsiteX1" fmla="*/ 213729 w 427061"/>
              <a:gd name="connsiteY1" fmla="*/ 0 h 499716"/>
              <a:gd name="connsiteX2" fmla="*/ 427017 w 427061"/>
              <a:gd name="connsiteY2" fmla="*/ 193898 h 499716"/>
              <a:gd name="connsiteX3" fmla="*/ 258280 w 427061"/>
              <a:gd name="connsiteY3" fmla="*/ 379751 h 499716"/>
              <a:gd name="connsiteX4" fmla="*/ 208967 w 427061"/>
              <a:gd name="connsiteY4" fmla="*/ 499715 h 499716"/>
              <a:gd name="connsiteX5" fmla="*/ 159459 w 427061"/>
              <a:gd name="connsiteY5" fmla="*/ 382134 h 499716"/>
              <a:gd name="connsiteX6" fmla="*/ 441 w 427061"/>
              <a:gd name="connsiteY6" fmla="*/ 193898 h 499716"/>
              <a:gd name="connsiteX0" fmla="*/ 964 w 427584"/>
              <a:gd name="connsiteY0" fmla="*/ 193898 h 499718"/>
              <a:gd name="connsiteX1" fmla="*/ 214252 w 427584"/>
              <a:gd name="connsiteY1" fmla="*/ 0 h 499718"/>
              <a:gd name="connsiteX2" fmla="*/ 427540 w 427584"/>
              <a:gd name="connsiteY2" fmla="*/ 193898 h 499718"/>
              <a:gd name="connsiteX3" fmla="*/ 258803 w 427584"/>
              <a:gd name="connsiteY3" fmla="*/ 379751 h 499718"/>
              <a:gd name="connsiteX4" fmla="*/ 209490 w 427584"/>
              <a:gd name="connsiteY4" fmla="*/ 499715 h 499718"/>
              <a:gd name="connsiteX5" fmla="*/ 138551 w 427584"/>
              <a:gd name="connsiteY5" fmla="*/ 383325 h 499718"/>
              <a:gd name="connsiteX6" fmla="*/ 964 w 427584"/>
              <a:gd name="connsiteY6" fmla="*/ 193898 h 499718"/>
              <a:gd name="connsiteX0" fmla="*/ 964 w 427590"/>
              <a:gd name="connsiteY0" fmla="*/ 193898 h 499720"/>
              <a:gd name="connsiteX1" fmla="*/ 214252 w 427590"/>
              <a:gd name="connsiteY1" fmla="*/ 0 h 499720"/>
              <a:gd name="connsiteX2" fmla="*/ 427540 w 427590"/>
              <a:gd name="connsiteY2" fmla="*/ 193898 h 499720"/>
              <a:gd name="connsiteX3" fmla="*/ 275472 w 427590"/>
              <a:gd name="connsiteY3" fmla="*/ 388085 h 499720"/>
              <a:gd name="connsiteX4" fmla="*/ 209490 w 427590"/>
              <a:gd name="connsiteY4" fmla="*/ 499715 h 499720"/>
              <a:gd name="connsiteX5" fmla="*/ 138551 w 427590"/>
              <a:gd name="connsiteY5" fmla="*/ 383325 h 499720"/>
              <a:gd name="connsiteX6" fmla="*/ 964 w 427590"/>
              <a:gd name="connsiteY6" fmla="*/ 193898 h 499720"/>
              <a:gd name="connsiteX0" fmla="*/ 964 w 427590"/>
              <a:gd name="connsiteY0" fmla="*/ 193898 h 579488"/>
              <a:gd name="connsiteX1" fmla="*/ 214252 w 427590"/>
              <a:gd name="connsiteY1" fmla="*/ 0 h 579488"/>
              <a:gd name="connsiteX2" fmla="*/ 427540 w 427590"/>
              <a:gd name="connsiteY2" fmla="*/ 193898 h 579488"/>
              <a:gd name="connsiteX3" fmla="*/ 275472 w 427590"/>
              <a:gd name="connsiteY3" fmla="*/ 388085 h 579488"/>
              <a:gd name="connsiteX4" fmla="*/ 207109 w 427590"/>
              <a:gd name="connsiteY4" fmla="*/ 579486 h 579488"/>
              <a:gd name="connsiteX5" fmla="*/ 138551 w 427590"/>
              <a:gd name="connsiteY5" fmla="*/ 383325 h 579488"/>
              <a:gd name="connsiteX6" fmla="*/ 964 w 427590"/>
              <a:gd name="connsiteY6" fmla="*/ 193898 h 579488"/>
              <a:gd name="connsiteX0" fmla="*/ 964 w 427590"/>
              <a:gd name="connsiteY0" fmla="*/ 193898 h 579486"/>
              <a:gd name="connsiteX1" fmla="*/ 214252 w 427590"/>
              <a:gd name="connsiteY1" fmla="*/ 0 h 579486"/>
              <a:gd name="connsiteX2" fmla="*/ 427540 w 427590"/>
              <a:gd name="connsiteY2" fmla="*/ 193898 h 579486"/>
              <a:gd name="connsiteX3" fmla="*/ 275472 w 427590"/>
              <a:gd name="connsiteY3" fmla="*/ 388085 h 579486"/>
              <a:gd name="connsiteX4" fmla="*/ 207109 w 427590"/>
              <a:gd name="connsiteY4" fmla="*/ 579486 h 579486"/>
              <a:gd name="connsiteX5" fmla="*/ 138551 w 427590"/>
              <a:gd name="connsiteY5" fmla="*/ 385707 h 579486"/>
              <a:gd name="connsiteX6" fmla="*/ 964 w 427590"/>
              <a:gd name="connsiteY6" fmla="*/ 193898 h 579486"/>
              <a:gd name="connsiteX0" fmla="*/ 1752 w 428378"/>
              <a:gd name="connsiteY0" fmla="*/ 193898 h 579486"/>
              <a:gd name="connsiteX1" fmla="*/ 215040 w 428378"/>
              <a:gd name="connsiteY1" fmla="*/ 0 h 579486"/>
              <a:gd name="connsiteX2" fmla="*/ 428328 w 428378"/>
              <a:gd name="connsiteY2" fmla="*/ 193898 h 579486"/>
              <a:gd name="connsiteX3" fmla="*/ 276260 w 428378"/>
              <a:gd name="connsiteY3" fmla="*/ 388085 h 579486"/>
              <a:gd name="connsiteX4" fmla="*/ 207897 w 428378"/>
              <a:gd name="connsiteY4" fmla="*/ 579486 h 579486"/>
              <a:gd name="connsiteX5" fmla="*/ 119098 w 428378"/>
              <a:gd name="connsiteY5" fmla="*/ 385707 h 579486"/>
              <a:gd name="connsiteX6" fmla="*/ 1752 w 428378"/>
              <a:gd name="connsiteY6" fmla="*/ 193898 h 579486"/>
              <a:gd name="connsiteX0" fmla="*/ 1752 w 428388"/>
              <a:gd name="connsiteY0" fmla="*/ 193898 h 579486"/>
              <a:gd name="connsiteX1" fmla="*/ 215040 w 428388"/>
              <a:gd name="connsiteY1" fmla="*/ 0 h 579486"/>
              <a:gd name="connsiteX2" fmla="*/ 428328 w 428388"/>
              <a:gd name="connsiteY2" fmla="*/ 193898 h 579486"/>
              <a:gd name="connsiteX3" fmla="*/ 296501 w 428388"/>
              <a:gd name="connsiteY3" fmla="*/ 388085 h 579486"/>
              <a:gd name="connsiteX4" fmla="*/ 207897 w 428388"/>
              <a:gd name="connsiteY4" fmla="*/ 579486 h 579486"/>
              <a:gd name="connsiteX5" fmla="*/ 119098 w 428388"/>
              <a:gd name="connsiteY5" fmla="*/ 385707 h 579486"/>
              <a:gd name="connsiteX6" fmla="*/ 1752 w 428388"/>
              <a:gd name="connsiteY6" fmla="*/ 193898 h 579486"/>
              <a:gd name="connsiteX0" fmla="*/ 1752 w 428388"/>
              <a:gd name="connsiteY0" fmla="*/ 193898 h 648542"/>
              <a:gd name="connsiteX1" fmla="*/ 215040 w 428388"/>
              <a:gd name="connsiteY1" fmla="*/ 0 h 648542"/>
              <a:gd name="connsiteX2" fmla="*/ 428328 w 428388"/>
              <a:gd name="connsiteY2" fmla="*/ 193898 h 648542"/>
              <a:gd name="connsiteX3" fmla="*/ 296501 w 428388"/>
              <a:gd name="connsiteY3" fmla="*/ 388085 h 648542"/>
              <a:gd name="connsiteX4" fmla="*/ 209088 w 428388"/>
              <a:gd name="connsiteY4" fmla="*/ 648542 h 648542"/>
              <a:gd name="connsiteX5" fmla="*/ 119098 w 428388"/>
              <a:gd name="connsiteY5" fmla="*/ 385707 h 648542"/>
              <a:gd name="connsiteX6" fmla="*/ 1752 w 428388"/>
              <a:gd name="connsiteY6" fmla="*/ 193898 h 64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88" h="648542">
                <a:moveTo>
                  <a:pt x="1752" y="193898"/>
                </a:moveTo>
                <a:cubicBezTo>
                  <a:pt x="17742" y="129614"/>
                  <a:pt x="97244" y="0"/>
                  <a:pt x="215040" y="0"/>
                </a:cubicBezTo>
                <a:cubicBezTo>
                  <a:pt x="332836" y="0"/>
                  <a:pt x="425467" y="131003"/>
                  <a:pt x="428328" y="193898"/>
                </a:cubicBezTo>
                <a:cubicBezTo>
                  <a:pt x="431189" y="256793"/>
                  <a:pt x="332049" y="355769"/>
                  <a:pt x="296501" y="388085"/>
                </a:cubicBezTo>
                <a:cubicBezTo>
                  <a:pt x="260953" y="420401"/>
                  <a:pt x="238655" y="648938"/>
                  <a:pt x="209088" y="648542"/>
                </a:cubicBezTo>
                <a:cubicBezTo>
                  <a:pt x="179521" y="648146"/>
                  <a:pt x="154646" y="418023"/>
                  <a:pt x="119098" y="385707"/>
                </a:cubicBezTo>
                <a:cubicBezTo>
                  <a:pt x="83550" y="353391"/>
                  <a:pt x="-14238" y="258183"/>
                  <a:pt x="1752" y="193898"/>
                </a:cubicBezTo>
                <a:close/>
              </a:path>
            </a:pathLst>
          </a:custGeom>
          <a:blipFill>
            <a:blip r:embed="rId4"/>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1066800" y="1586574"/>
            <a:ext cx="6811574" cy="3967161"/>
          </a:xfrm>
          <a:custGeom>
            <a:avLst/>
            <a:gdLst>
              <a:gd name="connsiteX0" fmla="*/ 0 w 6930571"/>
              <a:gd name="connsiteY0" fmla="*/ 174172 h 4463143"/>
              <a:gd name="connsiteX1" fmla="*/ 1959428 w 6930571"/>
              <a:gd name="connsiteY1" fmla="*/ 1001486 h 4463143"/>
              <a:gd name="connsiteX2" fmla="*/ 4267200 w 6930571"/>
              <a:gd name="connsiteY2" fmla="*/ 2329543 h 4463143"/>
              <a:gd name="connsiteX3" fmla="*/ 5900057 w 6930571"/>
              <a:gd name="connsiteY3" fmla="*/ 3570515 h 4463143"/>
              <a:gd name="connsiteX4" fmla="*/ 6698343 w 6930571"/>
              <a:gd name="connsiteY4" fmla="*/ 4267200 h 4463143"/>
              <a:gd name="connsiteX5" fmla="*/ 6930571 w 6930571"/>
              <a:gd name="connsiteY5" fmla="*/ 4463143 h 4463143"/>
              <a:gd name="connsiteX6" fmla="*/ 5072743 w 6930571"/>
              <a:gd name="connsiteY6" fmla="*/ 3512458 h 4463143"/>
              <a:gd name="connsiteX7" fmla="*/ 3389085 w 6930571"/>
              <a:gd name="connsiteY7" fmla="*/ 2460172 h 4463143"/>
              <a:gd name="connsiteX8" fmla="*/ 1516743 w 6930571"/>
              <a:gd name="connsiteY8" fmla="*/ 1342572 h 4463143"/>
              <a:gd name="connsiteX9" fmla="*/ 522514 w 6930571"/>
              <a:gd name="connsiteY9" fmla="*/ 979715 h 4463143"/>
              <a:gd name="connsiteX10" fmla="*/ 268514 w 6930571"/>
              <a:gd name="connsiteY10" fmla="*/ 457200 h 4463143"/>
              <a:gd name="connsiteX11" fmla="*/ 94343 w 6930571"/>
              <a:gd name="connsiteY11" fmla="*/ 0 h 4463143"/>
              <a:gd name="connsiteX12" fmla="*/ 159657 w 6930571"/>
              <a:gd name="connsiteY12" fmla="*/ 7258 h 4463143"/>
              <a:gd name="connsiteX0" fmla="*/ 0 w 6930571"/>
              <a:gd name="connsiteY0" fmla="*/ 174172 h 4463143"/>
              <a:gd name="connsiteX1" fmla="*/ 1959428 w 6930571"/>
              <a:gd name="connsiteY1" fmla="*/ 1001486 h 4463143"/>
              <a:gd name="connsiteX2" fmla="*/ 4267200 w 6930571"/>
              <a:gd name="connsiteY2" fmla="*/ 2329543 h 4463143"/>
              <a:gd name="connsiteX3" fmla="*/ 5900057 w 6930571"/>
              <a:gd name="connsiteY3" fmla="*/ 3570515 h 4463143"/>
              <a:gd name="connsiteX4" fmla="*/ 6698343 w 6930571"/>
              <a:gd name="connsiteY4" fmla="*/ 4267200 h 4463143"/>
              <a:gd name="connsiteX5" fmla="*/ 6930571 w 6930571"/>
              <a:gd name="connsiteY5" fmla="*/ 4463143 h 4463143"/>
              <a:gd name="connsiteX6" fmla="*/ 5072743 w 6930571"/>
              <a:gd name="connsiteY6" fmla="*/ 3512458 h 4463143"/>
              <a:gd name="connsiteX7" fmla="*/ 3389085 w 6930571"/>
              <a:gd name="connsiteY7" fmla="*/ 2460172 h 4463143"/>
              <a:gd name="connsiteX8" fmla="*/ 1516743 w 6930571"/>
              <a:gd name="connsiteY8" fmla="*/ 1342572 h 4463143"/>
              <a:gd name="connsiteX9" fmla="*/ 522514 w 6930571"/>
              <a:gd name="connsiteY9" fmla="*/ 979715 h 4463143"/>
              <a:gd name="connsiteX10" fmla="*/ 268514 w 6930571"/>
              <a:gd name="connsiteY10" fmla="*/ 457200 h 4463143"/>
              <a:gd name="connsiteX11" fmla="*/ 94343 w 6930571"/>
              <a:gd name="connsiteY11" fmla="*/ 0 h 4463143"/>
              <a:gd name="connsiteX0" fmla="*/ 0 w 6930571"/>
              <a:gd name="connsiteY0" fmla="*/ 7258 h 4296229"/>
              <a:gd name="connsiteX1" fmla="*/ 1959428 w 6930571"/>
              <a:gd name="connsiteY1" fmla="*/ 834572 h 4296229"/>
              <a:gd name="connsiteX2" fmla="*/ 4267200 w 6930571"/>
              <a:gd name="connsiteY2" fmla="*/ 2162629 h 4296229"/>
              <a:gd name="connsiteX3" fmla="*/ 5900057 w 6930571"/>
              <a:gd name="connsiteY3" fmla="*/ 3403601 h 4296229"/>
              <a:gd name="connsiteX4" fmla="*/ 6698343 w 6930571"/>
              <a:gd name="connsiteY4" fmla="*/ 4100286 h 4296229"/>
              <a:gd name="connsiteX5" fmla="*/ 6930571 w 6930571"/>
              <a:gd name="connsiteY5" fmla="*/ 4296229 h 4296229"/>
              <a:gd name="connsiteX6" fmla="*/ 5072743 w 6930571"/>
              <a:gd name="connsiteY6" fmla="*/ 3345544 h 4296229"/>
              <a:gd name="connsiteX7" fmla="*/ 3389085 w 6930571"/>
              <a:gd name="connsiteY7" fmla="*/ 2293258 h 4296229"/>
              <a:gd name="connsiteX8" fmla="*/ 1516743 w 6930571"/>
              <a:gd name="connsiteY8" fmla="*/ 1175658 h 4296229"/>
              <a:gd name="connsiteX9" fmla="*/ 522514 w 6930571"/>
              <a:gd name="connsiteY9" fmla="*/ 812801 h 4296229"/>
              <a:gd name="connsiteX10" fmla="*/ 268514 w 6930571"/>
              <a:gd name="connsiteY10" fmla="*/ 290286 h 4296229"/>
              <a:gd name="connsiteX11" fmla="*/ 7257 w 6930571"/>
              <a:gd name="connsiteY11" fmla="*/ 0 h 4296229"/>
              <a:gd name="connsiteX0" fmla="*/ 256178 w 7186749"/>
              <a:gd name="connsiteY0" fmla="*/ 326014 h 4614985"/>
              <a:gd name="connsiteX1" fmla="*/ 2215606 w 7186749"/>
              <a:gd name="connsiteY1" fmla="*/ 1153328 h 4614985"/>
              <a:gd name="connsiteX2" fmla="*/ 4523378 w 7186749"/>
              <a:gd name="connsiteY2" fmla="*/ 2481385 h 4614985"/>
              <a:gd name="connsiteX3" fmla="*/ 6156235 w 7186749"/>
              <a:gd name="connsiteY3" fmla="*/ 3722357 h 4614985"/>
              <a:gd name="connsiteX4" fmla="*/ 6954521 w 7186749"/>
              <a:gd name="connsiteY4" fmla="*/ 4419042 h 4614985"/>
              <a:gd name="connsiteX5" fmla="*/ 7186749 w 7186749"/>
              <a:gd name="connsiteY5" fmla="*/ 4614985 h 4614985"/>
              <a:gd name="connsiteX6" fmla="*/ 5328921 w 7186749"/>
              <a:gd name="connsiteY6" fmla="*/ 3664300 h 4614985"/>
              <a:gd name="connsiteX7" fmla="*/ 3645263 w 7186749"/>
              <a:gd name="connsiteY7" fmla="*/ 2612014 h 4614985"/>
              <a:gd name="connsiteX8" fmla="*/ 1772921 w 7186749"/>
              <a:gd name="connsiteY8" fmla="*/ 1494414 h 4614985"/>
              <a:gd name="connsiteX9" fmla="*/ 778692 w 7186749"/>
              <a:gd name="connsiteY9" fmla="*/ 1131557 h 4614985"/>
              <a:gd name="connsiteX10" fmla="*/ 524692 w 7186749"/>
              <a:gd name="connsiteY10" fmla="*/ 609042 h 4614985"/>
              <a:gd name="connsiteX11" fmla="*/ 0 w 7186749"/>
              <a:gd name="connsiteY11" fmla="*/ 0 h 4614985"/>
              <a:gd name="connsiteX0" fmla="*/ 256178 w 7186749"/>
              <a:gd name="connsiteY0" fmla="*/ 326014 h 4614985"/>
              <a:gd name="connsiteX1" fmla="*/ 2215606 w 7186749"/>
              <a:gd name="connsiteY1" fmla="*/ 1153328 h 4614985"/>
              <a:gd name="connsiteX2" fmla="*/ 4523378 w 7186749"/>
              <a:gd name="connsiteY2" fmla="*/ 2481385 h 4614985"/>
              <a:gd name="connsiteX3" fmla="*/ 6156235 w 7186749"/>
              <a:gd name="connsiteY3" fmla="*/ 3722357 h 4614985"/>
              <a:gd name="connsiteX4" fmla="*/ 6954521 w 7186749"/>
              <a:gd name="connsiteY4" fmla="*/ 4419042 h 4614985"/>
              <a:gd name="connsiteX5" fmla="*/ 7186749 w 7186749"/>
              <a:gd name="connsiteY5" fmla="*/ 4614985 h 4614985"/>
              <a:gd name="connsiteX6" fmla="*/ 5328921 w 7186749"/>
              <a:gd name="connsiteY6" fmla="*/ 3664300 h 4614985"/>
              <a:gd name="connsiteX7" fmla="*/ 3645263 w 7186749"/>
              <a:gd name="connsiteY7" fmla="*/ 2612014 h 4614985"/>
              <a:gd name="connsiteX8" fmla="*/ 1772921 w 7186749"/>
              <a:gd name="connsiteY8" fmla="*/ 1494414 h 4614985"/>
              <a:gd name="connsiteX9" fmla="*/ 778692 w 7186749"/>
              <a:gd name="connsiteY9" fmla="*/ 1131557 h 4614985"/>
              <a:gd name="connsiteX10" fmla="*/ 37738 w 7186749"/>
              <a:gd name="connsiteY10" fmla="*/ 425515 h 4614985"/>
              <a:gd name="connsiteX11" fmla="*/ 0 w 7186749"/>
              <a:gd name="connsiteY11" fmla="*/ 0 h 4614985"/>
              <a:gd name="connsiteX0" fmla="*/ 8710 w 7186749"/>
              <a:gd name="connsiteY0" fmla="*/ 0 h 4713978"/>
              <a:gd name="connsiteX1" fmla="*/ 2215606 w 7186749"/>
              <a:gd name="connsiteY1" fmla="*/ 1252321 h 4713978"/>
              <a:gd name="connsiteX2" fmla="*/ 4523378 w 7186749"/>
              <a:gd name="connsiteY2" fmla="*/ 2580378 h 4713978"/>
              <a:gd name="connsiteX3" fmla="*/ 6156235 w 7186749"/>
              <a:gd name="connsiteY3" fmla="*/ 3821350 h 4713978"/>
              <a:gd name="connsiteX4" fmla="*/ 6954521 w 7186749"/>
              <a:gd name="connsiteY4" fmla="*/ 4518035 h 4713978"/>
              <a:gd name="connsiteX5" fmla="*/ 7186749 w 7186749"/>
              <a:gd name="connsiteY5" fmla="*/ 4713978 h 4713978"/>
              <a:gd name="connsiteX6" fmla="*/ 5328921 w 7186749"/>
              <a:gd name="connsiteY6" fmla="*/ 3763293 h 4713978"/>
              <a:gd name="connsiteX7" fmla="*/ 3645263 w 7186749"/>
              <a:gd name="connsiteY7" fmla="*/ 2711007 h 4713978"/>
              <a:gd name="connsiteX8" fmla="*/ 1772921 w 7186749"/>
              <a:gd name="connsiteY8" fmla="*/ 1593407 h 4713978"/>
              <a:gd name="connsiteX9" fmla="*/ 778692 w 7186749"/>
              <a:gd name="connsiteY9" fmla="*/ 1230550 h 4713978"/>
              <a:gd name="connsiteX10" fmla="*/ 37738 w 7186749"/>
              <a:gd name="connsiteY10" fmla="*/ 524508 h 4713978"/>
              <a:gd name="connsiteX11" fmla="*/ 0 w 7186749"/>
              <a:gd name="connsiteY11" fmla="*/ 98993 h 4713978"/>
              <a:gd name="connsiteX0" fmla="*/ 72573 w 7186749"/>
              <a:gd name="connsiteY0" fmla="*/ 36237 h 4614985"/>
              <a:gd name="connsiteX1" fmla="*/ 2215606 w 7186749"/>
              <a:gd name="connsiteY1" fmla="*/ 1153328 h 4614985"/>
              <a:gd name="connsiteX2" fmla="*/ 4523378 w 7186749"/>
              <a:gd name="connsiteY2" fmla="*/ 2481385 h 4614985"/>
              <a:gd name="connsiteX3" fmla="*/ 6156235 w 7186749"/>
              <a:gd name="connsiteY3" fmla="*/ 3722357 h 4614985"/>
              <a:gd name="connsiteX4" fmla="*/ 6954521 w 7186749"/>
              <a:gd name="connsiteY4" fmla="*/ 4419042 h 4614985"/>
              <a:gd name="connsiteX5" fmla="*/ 7186749 w 7186749"/>
              <a:gd name="connsiteY5" fmla="*/ 4614985 h 4614985"/>
              <a:gd name="connsiteX6" fmla="*/ 5328921 w 7186749"/>
              <a:gd name="connsiteY6" fmla="*/ 3664300 h 4614985"/>
              <a:gd name="connsiteX7" fmla="*/ 3645263 w 7186749"/>
              <a:gd name="connsiteY7" fmla="*/ 2612014 h 4614985"/>
              <a:gd name="connsiteX8" fmla="*/ 1772921 w 7186749"/>
              <a:gd name="connsiteY8" fmla="*/ 1494414 h 4614985"/>
              <a:gd name="connsiteX9" fmla="*/ 778692 w 7186749"/>
              <a:gd name="connsiteY9" fmla="*/ 1131557 h 4614985"/>
              <a:gd name="connsiteX10" fmla="*/ 37738 w 7186749"/>
              <a:gd name="connsiteY10" fmla="*/ 425515 h 4614985"/>
              <a:gd name="connsiteX11" fmla="*/ 0 w 7186749"/>
              <a:gd name="connsiteY11" fmla="*/ 0 h 4614985"/>
              <a:gd name="connsiteX0" fmla="*/ 72573 w 7186749"/>
              <a:gd name="connsiteY0" fmla="*/ 36237 h 4614985"/>
              <a:gd name="connsiteX1" fmla="*/ 2215606 w 7186749"/>
              <a:gd name="connsiteY1" fmla="*/ 1153328 h 4614985"/>
              <a:gd name="connsiteX2" fmla="*/ 4523378 w 7186749"/>
              <a:gd name="connsiteY2" fmla="*/ 2481385 h 4614985"/>
              <a:gd name="connsiteX3" fmla="*/ 6156235 w 7186749"/>
              <a:gd name="connsiteY3" fmla="*/ 3722357 h 4614985"/>
              <a:gd name="connsiteX4" fmla="*/ 7106195 w 7186749"/>
              <a:gd name="connsiteY4" fmla="*/ 4351427 h 4614985"/>
              <a:gd name="connsiteX5" fmla="*/ 7186749 w 7186749"/>
              <a:gd name="connsiteY5" fmla="*/ 4614985 h 4614985"/>
              <a:gd name="connsiteX6" fmla="*/ 5328921 w 7186749"/>
              <a:gd name="connsiteY6" fmla="*/ 3664300 h 4614985"/>
              <a:gd name="connsiteX7" fmla="*/ 3645263 w 7186749"/>
              <a:gd name="connsiteY7" fmla="*/ 2612014 h 4614985"/>
              <a:gd name="connsiteX8" fmla="*/ 1772921 w 7186749"/>
              <a:gd name="connsiteY8" fmla="*/ 1494414 h 4614985"/>
              <a:gd name="connsiteX9" fmla="*/ 778692 w 7186749"/>
              <a:gd name="connsiteY9" fmla="*/ 1131557 h 4614985"/>
              <a:gd name="connsiteX10" fmla="*/ 37738 w 7186749"/>
              <a:gd name="connsiteY10" fmla="*/ 425515 h 4614985"/>
              <a:gd name="connsiteX11" fmla="*/ 0 w 7186749"/>
              <a:gd name="connsiteY11" fmla="*/ 0 h 4614985"/>
              <a:gd name="connsiteX0" fmla="*/ 72573 w 7913189"/>
              <a:gd name="connsiteY0" fmla="*/ 36237 h 5465000"/>
              <a:gd name="connsiteX1" fmla="*/ 2215606 w 7913189"/>
              <a:gd name="connsiteY1" fmla="*/ 1153328 h 5465000"/>
              <a:gd name="connsiteX2" fmla="*/ 4523378 w 7913189"/>
              <a:gd name="connsiteY2" fmla="*/ 2481385 h 5465000"/>
              <a:gd name="connsiteX3" fmla="*/ 6156235 w 7913189"/>
              <a:gd name="connsiteY3" fmla="*/ 3722357 h 5465000"/>
              <a:gd name="connsiteX4" fmla="*/ 7106195 w 7913189"/>
              <a:gd name="connsiteY4" fmla="*/ 4351427 h 5465000"/>
              <a:gd name="connsiteX5" fmla="*/ 7913189 w 7913189"/>
              <a:gd name="connsiteY5" fmla="*/ 5465000 h 5465000"/>
              <a:gd name="connsiteX6" fmla="*/ 5328921 w 7913189"/>
              <a:gd name="connsiteY6" fmla="*/ 3664300 h 5465000"/>
              <a:gd name="connsiteX7" fmla="*/ 3645263 w 7913189"/>
              <a:gd name="connsiteY7" fmla="*/ 2612014 h 5465000"/>
              <a:gd name="connsiteX8" fmla="*/ 1772921 w 7913189"/>
              <a:gd name="connsiteY8" fmla="*/ 1494414 h 5465000"/>
              <a:gd name="connsiteX9" fmla="*/ 778692 w 7913189"/>
              <a:gd name="connsiteY9" fmla="*/ 1131557 h 5465000"/>
              <a:gd name="connsiteX10" fmla="*/ 37738 w 7913189"/>
              <a:gd name="connsiteY10" fmla="*/ 425515 h 5465000"/>
              <a:gd name="connsiteX11" fmla="*/ 0 w 7913189"/>
              <a:gd name="connsiteY11" fmla="*/ 0 h 5465000"/>
              <a:gd name="connsiteX0" fmla="*/ 72573 w 7913189"/>
              <a:gd name="connsiteY0" fmla="*/ 36237 h 5465000"/>
              <a:gd name="connsiteX1" fmla="*/ 2215606 w 7913189"/>
              <a:gd name="connsiteY1" fmla="*/ 1153328 h 5465000"/>
              <a:gd name="connsiteX2" fmla="*/ 4523378 w 7913189"/>
              <a:gd name="connsiteY2" fmla="*/ 2481385 h 5465000"/>
              <a:gd name="connsiteX3" fmla="*/ 6156235 w 7913189"/>
              <a:gd name="connsiteY3" fmla="*/ 3722357 h 5465000"/>
              <a:gd name="connsiteX4" fmla="*/ 7106195 w 7913189"/>
              <a:gd name="connsiteY4" fmla="*/ 4351427 h 5465000"/>
              <a:gd name="connsiteX5" fmla="*/ 7913189 w 7913189"/>
              <a:gd name="connsiteY5" fmla="*/ 5465000 h 5465000"/>
              <a:gd name="connsiteX6" fmla="*/ 5328921 w 7913189"/>
              <a:gd name="connsiteY6" fmla="*/ 3664300 h 5465000"/>
              <a:gd name="connsiteX7" fmla="*/ 3645263 w 7913189"/>
              <a:gd name="connsiteY7" fmla="*/ 2612014 h 5465000"/>
              <a:gd name="connsiteX8" fmla="*/ 1772921 w 7913189"/>
              <a:gd name="connsiteY8" fmla="*/ 1494414 h 5465000"/>
              <a:gd name="connsiteX9" fmla="*/ 976812 w 7913189"/>
              <a:gd name="connsiteY9" fmla="*/ 1082384 h 5465000"/>
              <a:gd name="connsiteX10" fmla="*/ 37738 w 7913189"/>
              <a:gd name="connsiteY10" fmla="*/ 425515 h 5465000"/>
              <a:gd name="connsiteX11" fmla="*/ 0 w 7913189"/>
              <a:gd name="connsiteY11" fmla="*/ 0 h 5465000"/>
              <a:gd name="connsiteX0" fmla="*/ 72573 w 7913189"/>
              <a:gd name="connsiteY0" fmla="*/ 36237 h 5465000"/>
              <a:gd name="connsiteX1" fmla="*/ 2215606 w 7913189"/>
              <a:gd name="connsiteY1" fmla="*/ 1153328 h 5465000"/>
              <a:gd name="connsiteX2" fmla="*/ 4523378 w 7913189"/>
              <a:gd name="connsiteY2" fmla="*/ 2481385 h 5465000"/>
              <a:gd name="connsiteX3" fmla="*/ 6156235 w 7913189"/>
              <a:gd name="connsiteY3" fmla="*/ 3722357 h 5465000"/>
              <a:gd name="connsiteX4" fmla="*/ 7106195 w 7913189"/>
              <a:gd name="connsiteY4" fmla="*/ 4351427 h 5465000"/>
              <a:gd name="connsiteX5" fmla="*/ 7913189 w 7913189"/>
              <a:gd name="connsiteY5" fmla="*/ 5465000 h 5465000"/>
              <a:gd name="connsiteX6" fmla="*/ 5328921 w 7913189"/>
              <a:gd name="connsiteY6" fmla="*/ 3664300 h 5465000"/>
              <a:gd name="connsiteX7" fmla="*/ 3645263 w 7913189"/>
              <a:gd name="connsiteY7" fmla="*/ 2612014 h 5465000"/>
              <a:gd name="connsiteX8" fmla="*/ 1772921 w 7913189"/>
              <a:gd name="connsiteY8" fmla="*/ 1494414 h 5465000"/>
              <a:gd name="connsiteX9" fmla="*/ 1078411 w 7913189"/>
              <a:gd name="connsiteY9" fmla="*/ 1223760 h 5465000"/>
              <a:gd name="connsiteX10" fmla="*/ 37738 w 7913189"/>
              <a:gd name="connsiteY10" fmla="*/ 425515 h 5465000"/>
              <a:gd name="connsiteX11" fmla="*/ 0 w 7913189"/>
              <a:gd name="connsiteY11" fmla="*/ 0 h 54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3189" h="5465000">
                <a:moveTo>
                  <a:pt x="72573" y="36237"/>
                </a:moveTo>
                <a:lnTo>
                  <a:pt x="2215606" y="1153328"/>
                </a:lnTo>
                <a:lnTo>
                  <a:pt x="4523378" y="2481385"/>
                </a:lnTo>
                <a:lnTo>
                  <a:pt x="6156235" y="3722357"/>
                </a:lnTo>
                <a:lnTo>
                  <a:pt x="7106195" y="4351427"/>
                </a:lnTo>
                <a:lnTo>
                  <a:pt x="7913189" y="5465000"/>
                </a:lnTo>
                <a:lnTo>
                  <a:pt x="5328921" y="3664300"/>
                </a:lnTo>
                <a:lnTo>
                  <a:pt x="3645263" y="2612014"/>
                </a:lnTo>
                <a:lnTo>
                  <a:pt x="1772921" y="1494414"/>
                </a:lnTo>
                <a:lnTo>
                  <a:pt x="1078411" y="1223760"/>
                </a:lnTo>
                <a:lnTo>
                  <a:pt x="37738" y="425515"/>
                </a:lnTo>
                <a:lnTo>
                  <a:pt x="0" y="0"/>
                </a:lnTo>
              </a:path>
            </a:pathLst>
          </a:custGeom>
          <a:solidFill>
            <a:srgbClr val="FF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p:cNvSpPr/>
          <p:nvPr/>
        </p:nvSpPr>
        <p:spPr>
          <a:xfrm rot="6982923" flipH="1" flipV="1">
            <a:off x="1519935" y="1344681"/>
            <a:ext cx="7193808" cy="3843867"/>
          </a:xfrm>
          <a:custGeom>
            <a:avLst/>
            <a:gdLst>
              <a:gd name="connsiteX0" fmla="*/ 0 w 6930571"/>
              <a:gd name="connsiteY0" fmla="*/ 174172 h 4463143"/>
              <a:gd name="connsiteX1" fmla="*/ 1959428 w 6930571"/>
              <a:gd name="connsiteY1" fmla="*/ 1001486 h 4463143"/>
              <a:gd name="connsiteX2" fmla="*/ 4267200 w 6930571"/>
              <a:gd name="connsiteY2" fmla="*/ 2329543 h 4463143"/>
              <a:gd name="connsiteX3" fmla="*/ 5900057 w 6930571"/>
              <a:gd name="connsiteY3" fmla="*/ 3570515 h 4463143"/>
              <a:gd name="connsiteX4" fmla="*/ 6698343 w 6930571"/>
              <a:gd name="connsiteY4" fmla="*/ 4267200 h 4463143"/>
              <a:gd name="connsiteX5" fmla="*/ 6930571 w 6930571"/>
              <a:gd name="connsiteY5" fmla="*/ 4463143 h 4463143"/>
              <a:gd name="connsiteX6" fmla="*/ 5072743 w 6930571"/>
              <a:gd name="connsiteY6" fmla="*/ 3512458 h 4463143"/>
              <a:gd name="connsiteX7" fmla="*/ 3389085 w 6930571"/>
              <a:gd name="connsiteY7" fmla="*/ 2460172 h 4463143"/>
              <a:gd name="connsiteX8" fmla="*/ 1516743 w 6930571"/>
              <a:gd name="connsiteY8" fmla="*/ 1342572 h 4463143"/>
              <a:gd name="connsiteX9" fmla="*/ 522514 w 6930571"/>
              <a:gd name="connsiteY9" fmla="*/ 979715 h 4463143"/>
              <a:gd name="connsiteX10" fmla="*/ 268514 w 6930571"/>
              <a:gd name="connsiteY10" fmla="*/ 457200 h 4463143"/>
              <a:gd name="connsiteX11" fmla="*/ 94343 w 6930571"/>
              <a:gd name="connsiteY11" fmla="*/ 0 h 4463143"/>
              <a:gd name="connsiteX12" fmla="*/ 159657 w 6930571"/>
              <a:gd name="connsiteY12" fmla="*/ 7258 h 4463143"/>
              <a:gd name="connsiteX0" fmla="*/ 0 w 6930571"/>
              <a:gd name="connsiteY0" fmla="*/ 174172 h 4463143"/>
              <a:gd name="connsiteX1" fmla="*/ 1959428 w 6930571"/>
              <a:gd name="connsiteY1" fmla="*/ 1001486 h 4463143"/>
              <a:gd name="connsiteX2" fmla="*/ 4267200 w 6930571"/>
              <a:gd name="connsiteY2" fmla="*/ 2329543 h 4463143"/>
              <a:gd name="connsiteX3" fmla="*/ 5900057 w 6930571"/>
              <a:gd name="connsiteY3" fmla="*/ 3570515 h 4463143"/>
              <a:gd name="connsiteX4" fmla="*/ 6698343 w 6930571"/>
              <a:gd name="connsiteY4" fmla="*/ 4267200 h 4463143"/>
              <a:gd name="connsiteX5" fmla="*/ 6930571 w 6930571"/>
              <a:gd name="connsiteY5" fmla="*/ 4463143 h 4463143"/>
              <a:gd name="connsiteX6" fmla="*/ 5072743 w 6930571"/>
              <a:gd name="connsiteY6" fmla="*/ 3512458 h 4463143"/>
              <a:gd name="connsiteX7" fmla="*/ 3389085 w 6930571"/>
              <a:gd name="connsiteY7" fmla="*/ 2460172 h 4463143"/>
              <a:gd name="connsiteX8" fmla="*/ 1516743 w 6930571"/>
              <a:gd name="connsiteY8" fmla="*/ 1342572 h 4463143"/>
              <a:gd name="connsiteX9" fmla="*/ 522514 w 6930571"/>
              <a:gd name="connsiteY9" fmla="*/ 979715 h 4463143"/>
              <a:gd name="connsiteX10" fmla="*/ 268514 w 6930571"/>
              <a:gd name="connsiteY10" fmla="*/ 457200 h 4463143"/>
              <a:gd name="connsiteX11" fmla="*/ 94343 w 6930571"/>
              <a:gd name="connsiteY11" fmla="*/ 0 h 4463143"/>
              <a:gd name="connsiteX0" fmla="*/ 0 w 6930571"/>
              <a:gd name="connsiteY0" fmla="*/ 7258 h 4296229"/>
              <a:gd name="connsiteX1" fmla="*/ 1959428 w 6930571"/>
              <a:gd name="connsiteY1" fmla="*/ 834572 h 4296229"/>
              <a:gd name="connsiteX2" fmla="*/ 4267200 w 6930571"/>
              <a:gd name="connsiteY2" fmla="*/ 2162629 h 4296229"/>
              <a:gd name="connsiteX3" fmla="*/ 5900057 w 6930571"/>
              <a:gd name="connsiteY3" fmla="*/ 3403601 h 4296229"/>
              <a:gd name="connsiteX4" fmla="*/ 6698343 w 6930571"/>
              <a:gd name="connsiteY4" fmla="*/ 4100286 h 4296229"/>
              <a:gd name="connsiteX5" fmla="*/ 6930571 w 6930571"/>
              <a:gd name="connsiteY5" fmla="*/ 4296229 h 4296229"/>
              <a:gd name="connsiteX6" fmla="*/ 5072743 w 6930571"/>
              <a:gd name="connsiteY6" fmla="*/ 3345544 h 4296229"/>
              <a:gd name="connsiteX7" fmla="*/ 3389085 w 6930571"/>
              <a:gd name="connsiteY7" fmla="*/ 2293258 h 4296229"/>
              <a:gd name="connsiteX8" fmla="*/ 1516743 w 6930571"/>
              <a:gd name="connsiteY8" fmla="*/ 1175658 h 4296229"/>
              <a:gd name="connsiteX9" fmla="*/ 522514 w 6930571"/>
              <a:gd name="connsiteY9" fmla="*/ 812801 h 4296229"/>
              <a:gd name="connsiteX10" fmla="*/ 268514 w 6930571"/>
              <a:gd name="connsiteY10" fmla="*/ 290286 h 4296229"/>
              <a:gd name="connsiteX11" fmla="*/ 7257 w 6930571"/>
              <a:gd name="connsiteY11" fmla="*/ 0 h 4296229"/>
              <a:gd name="connsiteX0" fmla="*/ 256178 w 7186749"/>
              <a:gd name="connsiteY0" fmla="*/ 326014 h 4614985"/>
              <a:gd name="connsiteX1" fmla="*/ 2215606 w 7186749"/>
              <a:gd name="connsiteY1" fmla="*/ 1153328 h 4614985"/>
              <a:gd name="connsiteX2" fmla="*/ 4523378 w 7186749"/>
              <a:gd name="connsiteY2" fmla="*/ 2481385 h 4614985"/>
              <a:gd name="connsiteX3" fmla="*/ 6156235 w 7186749"/>
              <a:gd name="connsiteY3" fmla="*/ 3722357 h 4614985"/>
              <a:gd name="connsiteX4" fmla="*/ 6954521 w 7186749"/>
              <a:gd name="connsiteY4" fmla="*/ 4419042 h 4614985"/>
              <a:gd name="connsiteX5" fmla="*/ 7186749 w 7186749"/>
              <a:gd name="connsiteY5" fmla="*/ 4614985 h 4614985"/>
              <a:gd name="connsiteX6" fmla="*/ 5328921 w 7186749"/>
              <a:gd name="connsiteY6" fmla="*/ 3664300 h 4614985"/>
              <a:gd name="connsiteX7" fmla="*/ 3645263 w 7186749"/>
              <a:gd name="connsiteY7" fmla="*/ 2612014 h 4614985"/>
              <a:gd name="connsiteX8" fmla="*/ 1772921 w 7186749"/>
              <a:gd name="connsiteY8" fmla="*/ 1494414 h 4614985"/>
              <a:gd name="connsiteX9" fmla="*/ 778692 w 7186749"/>
              <a:gd name="connsiteY9" fmla="*/ 1131557 h 4614985"/>
              <a:gd name="connsiteX10" fmla="*/ 524692 w 7186749"/>
              <a:gd name="connsiteY10" fmla="*/ 609042 h 4614985"/>
              <a:gd name="connsiteX11" fmla="*/ 0 w 7186749"/>
              <a:gd name="connsiteY11" fmla="*/ 0 h 4614985"/>
              <a:gd name="connsiteX0" fmla="*/ 256178 w 7186749"/>
              <a:gd name="connsiteY0" fmla="*/ 326014 h 4614985"/>
              <a:gd name="connsiteX1" fmla="*/ 2215606 w 7186749"/>
              <a:gd name="connsiteY1" fmla="*/ 1153328 h 4614985"/>
              <a:gd name="connsiteX2" fmla="*/ 4523378 w 7186749"/>
              <a:gd name="connsiteY2" fmla="*/ 2481385 h 4614985"/>
              <a:gd name="connsiteX3" fmla="*/ 6156235 w 7186749"/>
              <a:gd name="connsiteY3" fmla="*/ 3722357 h 4614985"/>
              <a:gd name="connsiteX4" fmla="*/ 6954521 w 7186749"/>
              <a:gd name="connsiteY4" fmla="*/ 4419042 h 4614985"/>
              <a:gd name="connsiteX5" fmla="*/ 7186749 w 7186749"/>
              <a:gd name="connsiteY5" fmla="*/ 4614985 h 4614985"/>
              <a:gd name="connsiteX6" fmla="*/ 5328921 w 7186749"/>
              <a:gd name="connsiteY6" fmla="*/ 3664300 h 4614985"/>
              <a:gd name="connsiteX7" fmla="*/ 3645263 w 7186749"/>
              <a:gd name="connsiteY7" fmla="*/ 2612014 h 4614985"/>
              <a:gd name="connsiteX8" fmla="*/ 1772921 w 7186749"/>
              <a:gd name="connsiteY8" fmla="*/ 1494414 h 4614985"/>
              <a:gd name="connsiteX9" fmla="*/ 778692 w 7186749"/>
              <a:gd name="connsiteY9" fmla="*/ 1131557 h 4614985"/>
              <a:gd name="connsiteX10" fmla="*/ 37738 w 7186749"/>
              <a:gd name="connsiteY10" fmla="*/ 425515 h 4614985"/>
              <a:gd name="connsiteX11" fmla="*/ 0 w 7186749"/>
              <a:gd name="connsiteY11" fmla="*/ 0 h 4614985"/>
              <a:gd name="connsiteX0" fmla="*/ 8710 w 7186749"/>
              <a:gd name="connsiteY0" fmla="*/ 0 h 4713978"/>
              <a:gd name="connsiteX1" fmla="*/ 2215606 w 7186749"/>
              <a:gd name="connsiteY1" fmla="*/ 1252321 h 4713978"/>
              <a:gd name="connsiteX2" fmla="*/ 4523378 w 7186749"/>
              <a:gd name="connsiteY2" fmla="*/ 2580378 h 4713978"/>
              <a:gd name="connsiteX3" fmla="*/ 6156235 w 7186749"/>
              <a:gd name="connsiteY3" fmla="*/ 3821350 h 4713978"/>
              <a:gd name="connsiteX4" fmla="*/ 6954521 w 7186749"/>
              <a:gd name="connsiteY4" fmla="*/ 4518035 h 4713978"/>
              <a:gd name="connsiteX5" fmla="*/ 7186749 w 7186749"/>
              <a:gd name="connsiteY5" fmla="*/ 4713978 h 4713978"/>
              <a:gd name="connsiteX6" fmla="*/ 5328921 w 7186749"/>
              <a:gd name="connsiteY6" fmla="*/ 3763293 h 4713978"/>
              <a:gd name="connsiteX7" fmla="*/ 3645263 w 7186749"/>
              <a:gd name="connsiteY7" fmla="*/ 2711007 h 4713978"/>
              <a:gd name="connsiteX8" fmla="*/ 1772921 w 7186749"/>
              <a:gd name="connsiteY8" fmla="*/ 1593407 h 4713978"/>
              <a:gd name="connsiteX9" fmla="*/ 778692 w 7186749"/>
              <a:gd name="connsiteY9" fmla="*/ 1230550 h 4713978"/>
              <a:gd name="connsiteX10" fmla="*/ 37738 w 7186749"/>
              <a:gd name="connsiteY10" fmla="*/ 524508 h 4713978"/>
              <a:gd name="connsiteX11" fmla="*/ 0 w 7186749"/>
              <a:gd name="connsiteY11" fmla="*/ 98993 h 4713978"/>
              <a:gd name="connsiteX0" fmla="*/ 72573 w 7186749"/>
              <a:gd name="connsiteY0" fmla="*/ 36237 h 4614985"/>
              <a:gd name="connsiteX1" fmla="*/ 2215606 w 7186749"/>
              <a:gd name="connsiteY1" fmla="*/ 1153328 h 4614985"/>
              <a:gd name="connsiteX2" fmla="*/ 4523378 w 7186749"/>
              <a:gd name="connsiteY2" fmla="*/ 2481385 h 4614985"/>
              <a:gd name="connsiteX3" fmla="*/ 6156235 w 7186749"/>
              <a:gd name="connsiteY3" fmla="*/ 3722357 h 4614985"/>
              <a:gd name="connsiteX4" fmla="*/ 6954521 w 7186749"/>
              <a:gd name="connsiteY4" fmla="*/ 4419042 h 4614985"/>
              <a:gd name="connsiteX5" fmla="*/ 7186749 w 7186749"/>
              <a:gd name="connsiteY5" fmla="*/ 4614985 h 4614985"/>
              <a:gd name="connsiteX6" fmla="*/ 5328921 w 7186749"/>
              <a:gd name="connsiteY6" fmla="*/ 3664300 h 4614985"/>
              <a:gd name="connsiteX7" fmla="*/ 3645263 w 7186749"/>
              <a:gd name="connsiteY7" fmla="*/ 2612014 h 4614985"/>
              <a:gd name="connsiteX8" fmla="*/ 1772921 w 7186749"/>
              <a:gd name="connsiteY8" fmla="*/ 1494414 h 4614985"/>
              <a:gd name="connsiteX9" fmla="*/ 778692 w 7186749"/>
              <a:gd name="connsiteY9" fmla="*/ 1131557 h 4614985"/>
              <a:gd name="connsiteX10" fmla="*/ 37738 w 7186749"/>
              <a:gd name="connsiteY10" fmla="*/ 425515 h 4614985"/>
              <a:gd name="connsiteX11" fmla="*/ 0 w 7186749"/>
              <a:gd name="connsiteY11" fmla="*/ 0 h 4614985"/>
              <a:gd name="connsiteX0" fmla="*/ 72573 w 7186749"/>
              <a:gd name="connsiteY0" fmla="*/ 36237 h 4614985"/>
              <a:gd name="connsiteX1" fmla="*/ 2215606 w 7186749"/>
              <a:gd name="connsiteY1" fmla="*/ 1153328 h 4614985"/>
              <a:gd name="connsiteX2" fmla="*/ 4523378 w 7186749"/>
              <a:gd name="connsiteY2" fmla="*/ 2481385 h 4614985"/>
              <a:gd name="connsiteX3" fmla="*/ 6156235 w 7186749"/>
              <a:gd name="connsiteY3" fmla="*/ 3722357 h 4614985"/>
              <a:gd name="connsiteX4" fmla="*/ 7106195 w 7186749"/>
              <a:gd name="connsiteY4" fmla="*/ 4351427 h 4614985"/>
              <a:gd name="connsiteX5" fmla="*/ 7186749 w 7186749"/>
              <a:gd name="connsiteY5" fmla="*/ 4614985 h 4614985"/>
              <a:gd name="connsiteX6" fmla="*/ 5328921 w 7186749"/>
              <a:gd name="connsiteY6" fmla="*/ 3664300 h 4614985"/>
              <a:gd name="connsiteX7" fmla="*/ 3645263 w 7186749"/>
              <a:gd name="connsiteY7" fmla="*/ 2612014 h 4614985"/>
              <a:gd name="connsiteX8" fmla="*/ 1772921 w 7186749"/>
              <a:gd name="connsiteY8" fmla="*/ 1494414 h 4614985"/>
              <a:gd name="connsiteX9" fmla="*/ 778692 w 7186749"/>
              <a:gd name="connsiteY9" fmla="*/ 1131557 h 4614985"/>
              <a:gd name="connsiteX10" fmla="*/ 37738 w 7186749"/>
              <a:gd name="connsiteY10" fmla="*/ 425515 h 4614985"/>
              <a:gd name="connsiteX11" fmla="*/ 0 w 7186749"/>
              <a:gd name="connsiteY11" fmla="*/ 0 h 4614985"/>
              <a:gd name="connsiteX0" fmla="*/ 72573 w 7913189"/>
              <a:gd name="connsiteY0" fmla="*/ 36237 h 5465000"/>
              <a:gd name="connsiteX1" fmla="*/ 2215606 w 7913189"/>
              <a:gd name="connsiteY1" fmla="*/ 1153328 h 5465000"/>
              <a:gd name="connsiteX2" fmla="*/ 4523378 w 7913189"/>
              <a:gd name="connsiteY2" fmla="*/ 2481385 h 5465000"/>
              <a:gd name="connsiteX3" fmla="*/ 6156235 w 7913189"/>
              <a:gd name="connsiteY3" fmla="*/ 3722357 h 5465000"/>
              <a:gd name="connsiteX4" fmla="*/ 7106195 w 7913189"/>
              <a:gd name="connsiteY4" fmla="*/ 4351427 h 5465000"/>
              <a:gd name="connsiteX5" fmla="*/ 7913189 w 7913189"/>
              <a:gd name="connsiteY5" fmla="*/ 5465000 h 5465000"/>
              <a:gd name="connsiteX6" fmla="*/ 5328921 w 7913189"/>
              <a:gd name="connsiteY6" fmla="*/ 3664300 h 5465000"/>
              <a:gd name="connsiteX7" fmla="*/ 3645263 w 7913189"/>
              <a:gd name="connsiteY7" fmla="*/ 2612014 h 5465000"/>
              <a:gd name="connsiteX8" fmla="*/ 1772921 w 7913189"/>
              <a:gd name="connsiteY8" fmla="*/ 1494414 h 5465000"/>
              <a:gd name="connsiteX9" fmla="*/ 778692 w 7913189"/>
              <a:gd name="connsiteY9" fmla="*/ 1131557 h 5465000"/>
              <a:gd name="connsiteX10" fmla="*/ 37738 w 7913189"/>
              <a:gd name="connsiteY10" fmla="*/ 425515 h 5465000"/>
              <a:gd name="connsiteX11" fmla="*/ 0 w 7913189"/>
              <a:gd name="connsiteY11" fmla="*/ 0 h 5465000"/>
              <a:gd name="connsiteX0" fmla="*/ 72573 w 7913189"/>
              <a:gd name="connsiteY0" fmla="*/ 36237 h 5465000"/>
              <a:gd name="connsiteX1" fmla="*/ 2215606 w 7913189"/>
              <a:gd name="connsiteY1" fmla="*/ 1153328 h 5465000"/>
              <a:gd name="connsiteX2" fmla="*/ 4523378 w 7913189"/>
              <a:gd name="connsiteY2" fmla="*/ 2481385 h 5465000"/>
              <a:gd name="connsiteX3" fmla="*/ 6156235 w 7913189"/>
              <a:gd name="connsiteY3" fmla="*/ 3722357 h 5465000"/>
              <a:gd name="connsiteX4" fmla="*/ 7106195 w 7913189"/>
              <a:gd name="connsiteY4" fmla="*/ 4351427 h 5465000"/>
              <a:gd name="connsiteX5" fmla="*/ 7913189 w 7913189"/>
              <a:gd name="connsiteY5" fmla="*/ 5465000 h 5465000"/>
              <a:gd name="connsiteX6" fmla="*/ 5328921 w 7913189"/>
              <a:gd name="connsiteY6" fmla="*/ 3664300 h 5465000"/>
              <a:gd name="connsiteX7" fmla="*/ 3645263 w 7913189"/>
              <a:gd name="connsiteY7" fmla="*/ 2612014 h 5465000"/>
              <a:gd name="connsiteX8" fmla="*/ 1772921 w 7913189"/>
              <a:gd name="connsiteY8" fmla="*/ 1494414 h 5465000"/>
              <a:gd name="connsiteX9" fmla="*/ 976812 w 7913189"/>
              <a:gd name="connsiteY9" fmla="*/ 1082384 h 5465000"/>
              <a:gd name="connsiteX10" fmla="*/ 37738 w 7913189"/>
              <a:gd name="connsiteY10" fmla="*/ 425515 h 5465000"/>
              <a:gd name="connsiteX11" fmla="*/ 0 w 7913189"/>
              <a:gd name="connsiteY11" fmla="*/ 0 h 5465000"/>
              <a:gd name="connsiteX0" fmla="*/ 72573 w 7913189"/>
              <a:gd name="connsiteY0" fmla="*/ 36237 h 5465000"/>
              <a:gd name="connsiteX1" fmla="*/ 2215606 w 7913189"/>
              <a:gd name="connsiteY1" fmla="*/ 1153328 h 5465000"/>
              <a:gd name="connsiteX2" fmla="*/ 4523378 w 7913189"/>
              <a:gd name="connsiteY2" fmla="*/ 2481385 h 5465000"/>
              <a:gd name="connsiteX3" fmla="*/ 6156235 w 7913189"/>
              <a:gd name="connsiteY3" fmla="*/ 3722357 h 5465000"/>
              <a:gd name="connsiteX4" fmla="*/ 7106195 w 7913189"/>
              <a:gd name="connsiteY4" fmla="*/ 4351427 h 5465000"/>
              <a:gd name="connsiteX5" fmla="*/ 7913189 w 7913189"/>
              <a:gd name="connsiteY5" fmla="*/ 5465000 h 5465000"/>
              <a:gd name="connsiteX6" fmla="*/ 5328921 w 7913189"/>
              <a:gd name="connsiteY6" fmla="*/ 3664300 h 5465000"/>
              <a:gd name="connsiteX7" fmla="*/ 3645263 w 7913189"/>
              <a:gd name="connsiteY7" fmla="*/ 2612014 h 5465000"/>
              <a:gd name="connsiteX8" fmla="*/ 1772921 w 7913189"/>
              <a:gd name="connsiteY8" fmla="*/ 1494414 h 5465000"/>
              <a:gd name="connsiteX9" fmla="*/ 1078411 w 7913189"/>
              <a:gd name="connsiteY9" fmla="*/ 1223760 h 5465000"/>
              <a:gd name="connsiteX10" fmla="*/ 37738 w 7913189"/>
              <a:gd name="connsiteY10" fmla="*/ 425515 h 5465000"/>
              <a:gd name="connsiteX11" fmla="*/ 0 w 7913189"/>
              <a:gd name="connsiteY11" fmla="*/ 0 h 54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3189" h="5465000">
                <a:moveTo>
                  <a:pt x="72573" y="36237"/>
                </a:moveTo>
                <a:lnTo>
                  <a:pt x="2215606" y="1153328"/>
                </a:lnTo>
                <a:lnTo>
                  <a:pt x="4523378" y="2481385"/>
                </a:lnTo>
                <a:lnTo>
                  <a:pt x="6156235" y="3722357"/>
                </a:lnTo>
                <a:lnTo>
                  <a:pt x="7106195" y="4351427"/>
                </a:lnTo>
                <a:lnTo>
                  <a:pt x="7913189" y="5465000"/>
                </a:lnTo>
                <a:lnTo>
                  <a:pt x="5328921" y="3664300"/>
                </a:lnTo>
                <a:lnTo>
                  <a:pt x="3645263" y="2612014"/>
                </a:lnTo>
                <a:lnTo>
                  <a:pt x="1772921" y="1494414"/>
                </a:lnTo>
                <a:lnTo>
                  <a:pt x="1078411" y="1223760"/>
                </a:lnTo>
                <a:lnTo>
                  <a:pt x="37738" y="425515"/>
                </a:lnTo>
                <a:lnTo>
                  <a:pt x="0" y="0"/>
                </a:lnTo>
              </a:path>
            </a:pathLst>
          </a:custGeom>
          <a:solidFill>
            <a:srgbClr val="FF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94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200000">
                                      <p:cBhvr>
                                        <p:cTn id="32" dur="1000" fill="hold"/>
                                        <p:tgtEl>
                                          <p:spTgt spid="20"/>
                                        </p:tgtEl>
                                        <p:attrNameLst>
                                          <p:attrName>r</p:attrName>
                                        </p:attrNameLst>
                                      </p:cBhvr>
                                    </p:animRot>
                                  </p:childTnLst>
                                </p:cTn>
                              </p:par>
                              <p:par>
                                <p:cTn id="33" presetID="8" presetClass="emph" presetSubtype="0" fill="hold" grpId="0" nodeType="withEffect">
                                  <p:stCondLst>
                                    <p:cond delay="0"/>
                                  </p:stCondLst>
                                  <p:childTnLst>
                                    <p:animRot by="-1200000">
                                      <p:cBhvr>
                                        <p:cTn id="34" dur="1000" fill="hold"/>
                                        <p:tgtEl>
                                          <p:spTgt spid="25"/>
                                        </p:tgtEl>
                                        <p:attrNameLst>
                                          <p:attrName>r</p:attrName>
                                        </p:attrNameLst>
                                      </p:cBhvr>
                                    </p:animRot>
                                  </p:childTnLst>
                                </p:cTn>
                              </p:par>
                              <p:par>
                                <p:cTn id="35" presetID="64" presetClass="path" presetSubtype="0" fill="hold" nodeType="withEffect">
                                  <p:stCondLst>
                                    <p:cond delay="0"/>
                                  </p:stCondLst>
                                  <p:childTnLst>
                                    <p:animMotion origin="layout" path="M 2.77778E-6 -3.33333E-6 L -0.01684 -0.11875 " pathEditMode="relative" rAng="0" ptsTypes="AA">
                                      <p:cBhvr>
                                        <p:cTn id="36" dur="1000" fill="hold"/>
                                        <p:tgtEl>
                                          <p:spTgt spid="14"/>
                                        </p:tgtEl>
                                        <p:attrNameLst>
                                          <p:attrName>ppt_x</p:attrName>
                                          <p:attrName>ppt_y</p:attrName>
                                        </p:attrNameLst>
                                      </p:cBhvr>
                                      <p:rCtr x="-851" y="-5949"/>
                                    </p:animMotion>
                                  </p:childTnLst>
                                </p:cTn>
                              </p:par>
                              <p:par>
                                <p:cTn id="37" presetID="42" presetClass="path" presetSubtype="0" fill="hold" nodeType="withEffect">
                                  <p:stCondLst>
                                    <p:cond delay="0"/>
                                  </p:stCondLst>
                                  <p:childTnLst>
                                    <p:animMotion origin="layout" path="M 3.61111E-6 3.33333E-6 L 0.01597 0.14791 " pathEditMode="relative" rAng="0" ptsTypes="AA">
                                      <p:cBhvr>
                                        <p:cTn id="38" dur="1000" fill="hold"/>
                                        <p:tgtEl>
                                          <p:spTgt spid="8"/>
                                        </p:tgtEl>
                                        <p:attrNameLst>
                                          <p:attrName>ppt_x</p:attrName>
                                          <p:attrName>ppt_y</p:attrName>
                                        </p:attrNameLst>
                                      </p:cBhvr>
                                      <p:rCtr x="799" y="7384"/>
                                    </p:animMotion>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200000">
                                      <p:cBhvr>
                                        <p:cTn id="42" dur="2000" fill="hold"/>
                                        <p:tgtEl>
                                          <p:spTgt spid="20"/>
                                        </p:tgtEl>
                                        <p:attrNameLst>
                                          <p:attrName>r</p:attrName>
                                        </p:attrNameLst>
                                      </p:cBhvr>
                                    </p:animRot>
                                  </p:childTnLst>
                                </p:cTn>
                              </p:par>
                              <p:par>
                                <p:cTn id="43" presetID="8" presetClass="emph" presetSubtype="0" fill="hold" grpId="1" nodeType="withEffect">
                                  <p:stCondLst>
                                    <p:cond delay="0"/>
                                  </p:stCondLst>
                                  <p:childTnLst>
                                    <p:animRot by="1200000">
                                      <p:cBhvr>
                                        <p:cTn id="44" dur="2000" fill="hold"/>
                                        <p:tgtEl>
                                          <p:spTgt spid="25"/>
                                        </p:tgtEl>
                                        <p:attrNameLst>
                                          <p:attrName>r</p:attrName>
                                        </p:attrNameLst>
                                      </p:cBhvr>
                                    </p:animRot>
                                  </p:childTnLst>
                                </p:cTn>
                              </p:par>
                              <p:par>
                                <p:cTn id="45" presetID="64" presetClass="path" presetSubtype="0" fill="hold" nodeType="withEffect">
                                  <p:stCondLst>
                                    <p:cond delay="0"/>
                                  </p:stCondLst>
                                  <p:childTnLst>
                                    <p:animMotion origin="layout" path="M 0.01597 0.14791 L 3.61111E-6 3.33333E-6 " pathEditMode="relative" rAng="0" ptsTypes="AA">
                                      <p:cBhvr>
                                        <p:cTn id="46" dur="2000" fill="hold"/>
                                        <p:tgtEl>
                                          <p:spTgt spid="8"/>
                                        </p:tgtEl>
                                        <p:attrNameLst>
                                          <p:attrName>ppt_x</p:attrName>
                                          <p:attrName>ppt_y</p:attrName>
                                        </p:attrNameLst>
                                      </p:cBhvr>
                                      <p:rCtr x="-799" y="-7407"/>
                                    </p:animMotion>
                                  </p:childTnLst>
                                </p:cTn>
                              </p:par>
                              <p:par>
                                <p:cTn id="47" presetID="42" presetClass="path" presetSubtype="0" fill="hold" nodeType="withEffect">
                                  <p:stCondLst>
                                    <p:cond delay="0"/>
                                  </p:stCondLst>
                                  <p:childTnLst>
                                    <p:animMotion origin="layout" path="M -0.01684 -0.11875 L 2.77778E-6 -3.33333E-6 " pathEditMode="relative" rAng="0" ptsTypes="AA">
                                      <p:cBhvr>
                                        <p:cTn id="48" dur="2000" fill="hold"/>
                                        <p:tgtEl>
                                          <p:spTgt spid="14"/>
                                        </p:tgtEl>
                                        <p:attrNameLst>
                                          <p:attrName>ppt_x</p:attrName>
                                          <p:attrName>ppt_y</p:attrName>
                                        </p:attrNameLst>
                                      </p:cBhvr>
                                      <p:rCtr x="833" y="5926"/>
                                    </p:animMotion>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4" grpId="0" animBg="1"/>
      <p:bldP spid="25" grpId="0" animBg="1"/>
      <p:bldP spid="25" grpId="1" animBg="1"/>
      <p:bldP spid="25" grpId="2"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
        <p:nvSpPr>
          <p:cNvPr id="5" name="Can 23"/>
          <p:cNvSpPr/>
          <p:nvPr/>
        </p:nvSpPr>
        <p:spPr>
          <a:xfrm>
            <a:off x="3189693" y="4864119"/>
            <a:ext cx="2657689" cy="625480"/>
          </a:xfrm>
          <a:prstGeom prst="can">
            <a:avLst>
              <a:gd name="adj" fmla="val 35712"/>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1"/>
          <p:cNvSpPr/>
          <p:nvPr/>
        </p:nvSpPr>
        <p:spPr>
          <a:xfrm>
            <a:off x="3687422" y="4607921"/>
            <a:ext cx="1650215" cy="427211"/>
          </a:xfrm>
          <a:prstGeom prst="can">
            <a:avLst>
              <a:gd name="adj" fmla="val 31458"/>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38"/>
          <p:cNvSpPr/>
          <p:nvPr/>
        </p:nvSpPr>
        <p:spPr>
          <a:xfrm>
            <a:off x="4333611" y="1343926"/>
            <a:ext cx="342380" cy="3377204"/>
          </a:xfrm>
          <a:custGeom>
            <a:avLst/>
            <a:gdLst>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49427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83740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33167"/>
              <a:gd name="connsiteX1" fmla="*/ 2751438 w 2767913"/>
              <a:gd name="connsiteY1" fmla="*/ 733167 h 733167"/>
              <a:gd name="connsiteX2" fmla="*/ 2767913 w 2767913"/>
              <a:gd name="connsiteY2" fmla="*/ 321275 h 733167"/>
              <a:gd name="connsiteX3" fmla="*/ 2232454 w 2767913"/>
              <a:gd name="connsiteY3" fmla="*/ 329513 h 733167"/>
              <a:gd name="connsiteX4" fmla="*/ 2232454 w 2767913"/>
              <a:gd name="connsiteY4" fmla="*/ 0 h 733167"/>
              <a:gd name="connsiteX5" fmla="*/ 584887 w 2767913"/>
              <a:gd name="connsiteY5" fmla="*/ 0 h 733167"/>
              <a:gd name="connsiteX6" fmla="*/ 543697 w 2767913"/>
              <a:gd name="connsiteY6" fmla="*/ 354227 h 733167"/>
              <a:gd name="connsiteX7" fmla="*/ 24713 w 2767913"/>
              <a:gd name="connsiteY7" fmla="*/ 354227 h 733167"/>
              <a:gd name="connsiteX8" fmla="*/ 0 w 2767913"/>
              <a:gd name="connsiteY8" fmla="*/ 716691 h 733167"/>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584887 w 2767913"/>
              <a:gd name="connsiteY5" fmla="*/ 0 h 716692"/>
              <a:gd name="connsiteX6" fmla="*/ 543697 w 2767913"/>
              <a:gd name="connsiteY6" fmla="*/ 354227 h 716692"/>
              <a:gd name="connsiteX7" fmla="*/ 24713 w 2767913"/>
              <a:gd name="connsiteY7" fmla="*/ 354227 h 716692"/>
              <a:gd name="connsiteX8" fmla="*/ 0 w 2767913"/>
              <a:gd name="connsiteY8"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766119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1285103 w 2767913"/>
              <a:gd name="connsiteY6" fmla="*/ 24713 h 716692"/>
              <a:gd name="connsiteX7" fmla="*/ 584887 w 2767913"/>
              <a:gd name="connsiteY7" fmla="*/ 0 h 716692"/>
              <a:gd name="connsiteX8" fmla="*/ 543697 w 2767913"/>
              <a:gd name="connsiteY8" fmla="*/ 354227 h 716692"/>
              <a:gd name="connsiteX9" fmla="*/ 24713 w 2767913"/>
              <a:gd name="connsiteY9" fmla="*/ 354227 h 716692"/>
              <a:gd name="connsiteX10" fmla="*/ 0 w 2767913"/>
              <a:gd name="connsiteY10" fmla="*/ 716691 h 716692"/>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169773 w 2767913"/>
              <a:gd name="connsiteY6" fmla="*/ 0 h 3435179"/>
              <a:gd name="connsiteX7" fmla="*/ 584887 w 2767913"/>
              <a:gd name="connsiteY7" fmla="*/ 2718487 h 3435179"/>
              <a:gd name="connsiteX8" fmla="*/ 543697 w 2767913"/>
              <a:gd name="connsiteY8" fmla="*/ 3072714 h 3435179"/>
              <a:gd name="connsiteX9" fmla="*/ 24713 w 2767913"/>
              <a:gd name="connsiteY9" fmla="*/ 3072714 h 3435179"/>
              <a:gd name="connsiteX10" fmla="*/ 0 w 2767913"/>
              <a:gd name="connsiteY10"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268627 w 2767913"/>
              <a:gd name="connsiteY6" fmla="*/ 27349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68411 w 2767913"/>
              <a:gd name="connsiteY9" fmla="*/ 2718488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28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65164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883400 w 3651313"/>
              <a:gd name="connsiteY0" fmla="*/ 3435178 h 3435179"/>
              <a:gd name="connsiteX1" fmla="*/ 3643076 w 3651313"/>
              <a:gd name="connsiteY1" fmla="*/ 3435179 h 3435179"/>
              <a:gd name="connsiteX2" fmla="*/ 3651313 w 3651313"/>
              <a:gd name="connsiteY2" fmla="*/ 3065164 h 3435179"/>
              <a:gd name="connsiteX3" fmla="*/ 3115854 w 3651313"/>
              <a:gd name="connsiteY3" fmla="*/ 3067051 h 3435179"/>
              <a:gd name="connsiteX4" fmla="*/ 3115854 w 3651313"/>
              <a:gd name="connsiteY4" fmla="*/ 2750239 h 3435179"/>
              <a:gd name="connsiteX5" fmla="*/ 2366211 w 3651313"/>
              <a:gd name="connsiteY5" fmla="*/ 2754015 h 3435179"/>
              <a:gd name="connsiteX6" fmla="*/ 2292070 w 3651313"/>
              <a:gd name="connsiteY6" fmla="*/ 0 h 3435179"/>
              <a:gd name="connsiteX7" fmla="*/ 2053173 w 3651313"/>
              <a:gd name="connsiteY7" fmla="*/ 0 h 3435179"/>
              <a:gd name="connsiteX8" fmla="*/ 2077887 w 3651313"/>
              <a:gd name="connsiteY8" fmla="*/ 2759677 h 3435179"/>
              <a:gd name="connsiteX9" fmla="*/ 1418859 w 3651313"/>
              <a:gd name="connsiteY9" fmla="*/ 2759678 h 3435179"/>
              <a:gd name="connsiteX10" fmla="*/ 1427097 w 3651313"/>
              <a:gd name="connsiteY10" fmla="*/ 3070139 h 3435179"/>
              <a:gd name="connsiteX11" fmla="*/ 0 w 3651313"/>
              <a:gd name="connsiteY11" fmla="*/ 3034611 h 3435179"/>
              <a:gd name="connsiteX12" fmla="*/ 883400 w 3651313"/>
              <a:gd name="connsiteY12" fmla="*/ 3435178 h 3435179"/>
              <a:gd name="connsiteX0" fmla="*/ 0 w 3655069"/>
              <a:gd name="connsiteY0" fmla="*/ 3447879 h 3447879"/>
              <a:gd name="connsiteX1" fmla="*/ 3646832 w 3655069"/>
              <a:gd name="connsiteY1" fmla="*/ 3435179 h 3447879"/>
              <a:gd name="connsiteX2" fmla="*/ 3655069 w 3655069"/>
              <a:gd name="connsiteY2" fmla="*/ 3065164 h 3447879"/>
              <a:gd name="connsiteX3" fmla="*/ 3119610 w 3655069"/>
              <a:gd name="connsiteY3" fmla="*/ 3067051 h 3447879"/>
              <a:gd name="connsiteX4" fmla="*/ 3119610 w 3655069"/>
              <a:gd name="connsiteY4" fmla="*/ 2750239 h 3447879"/>
              <a:gd name="connsiteX5" fmla="*/ 2369967 w 3655069"/>
              <a:gd name="connsiteY5" fmla="*/ 2754015 h 3447879"/>
              <a:gd name="connsiteX6" fmla="*/ 2295826 w 3655069"/>
              <a:gd name="connsiteY6" fmla="*/ 0 h 3447879"/>
              <a:gd name="connsiteX7" fmla="*/ 2056929 w 3655069"/>
              <a:gd name="connsiteY7" fmla="*/ 0 h 3447879"/>
              <a:gd name="connsiteX8" fmla="*/ 2081643 w 3655069"/>
              <a:gd name="connsiteY8" fmla="*/ 2759677 h 3447879"/>
              <a:gd name="connsiteX9" fmla="*/ 1422615 w 3655069"/>
              <a:gd name="connsiteY9" fmla="*/ 2759678 h 3447879"/>
              <a:gd name="connsiteX10" fmla="*/ 1430853 w 3655069"/>
              <a:gd name="connsiteY10" fmla="*/ 3070139 h 3447879"/>
              <a:gd name="connsiteX11" fmla="*/ 3756 w 3655069"/>
              <a:gd name="connsiteY11" fmla="*/ 3034611 h 3447879"/>
              <a:gd name="connsiteX12" fmla="*/ 0 w 3655069"/>
              <a:gd name="connsiteY12" fmla="*/ 3447879 h 3447879"/>
              <a:gd name="connsiteX0" fmla="*/ 0 w 4521270"/>
              <a:gd name="connsiteY0" fmla="*/ 3447879 h 3447879"/>
              <a:gd name="connsiteX1" fmla="*/ 3646832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506046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450162 w 4521270"/>
              <a:gd name="connsiteY1" fmla="*/ 342882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451415"/>
              <a:gd name="connsiteY0" fmla="*/ 3447879 h 3447879"/>
              <a:gd name="connsiteX1" fmla="*/ 4450162 w 4451415"/>
              <a:gd name="connsiteY1" fmla="*/ 3428829 h 3447879"/>
              <a:gd name="connsiteX2" fmla="*/ 4451415 w 4451415"/>
              <a:gd name="connsiteY2" fmla="*/ 3065164 h 3447879"/>
              <a:gd name="connsiteX3" fmla="*/ 3119610 w 4451415"/>
              <a:gd name="connsiteY3" fmla="*/ 3067051 h 3447879"/>
              <a:gd name="connsiteX4" fmla="*/ 3119610 w 4451415"/>
              <a:gd name="connsiteY4" fmla="*/ 2750239 h 3447879"/>
              <a:gd name="connsiteX5" fmla="*/ 2369967 w 4451415"/>
              <a:gd name="connsiteY5" fmla="*/ 2754015 h 3447879"/>
              <a:gd name="connsiteX6" fmla="*/ 2295826 w 4451415"/>
              <a:gd name="connsiteY6" fmla="*/ 0 h 3447879"/>
              <a:gd name="connsiteX7" fmla="*/ 2056929 w 4451415"/>
              <a:gd name="connsiteY7" fmla="*/ 0 h 3447879"/>
              <a:gd name="connsiteX8" fmla="*/ 2081643 w 4451415"/>
              <a:gd name="connsiteY8" fmla="*/ 2759677 h 3447879"/>
              <a:gd name="connsiteX9" fmla="*/ 1422615 w 4451415"/>
              <a:gd name="connsiteY9" fmla="*/ 2759678 h 3447879"/>
              <a:gd name="connsiteX10" fmla="*/ 1430853 w 4451415"/>
              <a:gd name="connsiteY10" fmla="*/ 3070139 h 3447879"/>
              <a:gd name="connsiteX11" fmla="*/ 3756 w 4451415"/>
              <a:gd name="connsiteY11" fmla="*/ 3034611 h 3447879"/>
              <a:gd name="connsiteX12" fmla="*/ 0 w 4451415"/>
              <a:gd name="connsiteY12" fmla="*/ 3447879 h 3447879"/>
              <a:gd name="connsiteX0" fmla="*/ 0 w 4451415"/>
              <a:gd name="connsiteY0" fmla="*/ 3447879 h 3447879"/>
              <a:gd name="connsiteX1" fmla="*/ 4451415 w 4451415"/>
              <a:gd name="connsiteY1" fmla="*/ 3065164 h 3447879"/>
              <a:gd name="connsiteX2" fmla="*/ 3119610 w 4451415"/>
              <a:gd name="connsiteY2" fmla="*/ 3067051 h 3447879"/>
              <a:gd name="connsiteX3" fmla="*/ 3119610 w 4451415"/>
              <a:gd name="connsiteY3" fmla="*/ 2750239 h 3447879"/>
              <a:gd name="connsiteX4" fmla="*/ 2369967 w 4451415"/>
              <a:gd name="connsiteY4" fmla="*/ 2754015 h 3447879"/>
              <a:gd name="connsiteX5" fmla="*/ 2295826 w 4451415"/>
              <a:gd name="connsiteY5" fmla="*/ 0 h 3447879"/>
              <a:gd name="connsiteX6" fmla="*/ 2056929 w 4451415"/>
              <a:gd name="connsiteY6" fmla="*/ 0 h 3447879"/>
              <a:gd name="connsiteX7" fmla="*/ 2081643 w 4451415"/>
              <a:gd name="connsiteY7" fmla="*/ 2759677 h 3447879"/>
              <a:gd name="connsiteX8" fmla="*/ 1422615 w 4451415"/>
              <a:gd name="connsiteY8" fmla="*/ 2759678 h 3447879"/>
              <a:gd name="connsiteX9" fmla="*/ 1430853 w 4451415"/>
              <a:gd name="connsiteY9" fmla="*/ 3070139 h 3447879"/>
              <a:gd name="connsiteX10" fmla="*/ 3756 w 4451415"/>
              <a:gd name="connsiteY10" fmla="*/ 3034611 h 3447879"/>
              <a:gd name="connsiteX11" fmla="*/ 0 w 4451415"/>
              <a:gd name="connsiteY11" fmla="*/ 3447879 h 3447879"/>
              <a:gd name="connsiteX0" fmla="*/ 0 w 4447659"/>
              <a:gd name="connsiteY0" fmla="*/ 3034611 h 3070139"/>
              <a:gd name="connsiteX1" fmla="*/ 4447659 w 4447659"/>
              <a:gd name="connsiteY1" fmla="*/ 3065164 h 3070139"/>
              <a:gd name="connsiteX2" fmla="*/ 3115854 w 4447659"/>
              <a:gd name="connsiteY2" fmla="*/ 3067051 h 3070139"/>
              <a:gd name="connsiteX3" fmla="*/ 3115854 w 4447659"/>
              <a:gd name="connsiteY3" fmla="*/ 2750239 h 3070139"/>
              <a:gd name="connsiteX4" fmla="*/ 2366211 w 4447659"/>
              <a:gd name="connsiteY4" fmla="*/ 2754015 h 3070139"/>
              <a:gd name="connsiteX5" fmla="*/ 2292070 w 4447659"/>
              <a:gd name="connsiteY5" fmla="*/ 0 h 3070139"/>
              <a:gd name="connsiteX6" fmla="*/ 2053173 w 4447659"/>
              <a:gd name="connsiteY6" fmla="*/ 0 h 3070139"/>
              <a:gd name="connsiteX7" fmla="*/ 2077887 w 4447659"/>
              <a:gd name="connsiteY7" fmla="*/ 2759677 h 3070139"/>
              <a:gd name="connsiteX8" fmla="*/ 1418859 w 4447659"/>
              <a:gd name="connsiteY8" fmla="*/ 2759678 h 3070139"/>
              <a:gd name="connsiteX9" fmla="*/ 1427097 w 4447659"/>
              <a:gd name="connsiteY9" fmla="*/ 3070139 h 3070139"/>
              <a:gd name="connsiteX10" fmla="*/ 0 w 4447659"/>
              <a:gd name="connsiteY10" fmla="*/ 3034611 h 3070139"/>
              <a:gd name="connsiteX0" fmla="*/ 8238 w 3028800"/>
              <a:gd name="connsiteY0" fmla="*/ 3070139 h 3070139"/>
              <a:gd name="connsiteX1" fmla="*/ 3028800 w 3028800"/>
              <a:gd name="connsiteY1" fmla="*/ 3065164 h 3070139"/>
              <a:gd name="connsiteX2" fmla="*/ 1696995 w 3028800"/>
              <a:gd name="connsiteY2" fmla="*/ 3067051 h 3070139"/>
              <a:gd name="connsiteX3" fmla="*/ 1696995 w 3028800"/>
              <a:gd name="connsiteY3" fmla="*/ 2750239 h 3070139"/>
              <a:gd name="connsiteX4" fmla="*/ 947352 w 3028800"/>
              <a:gd name="connsiteY4" fmla="*/ 2754015 h 3070139"/>
              <a:gd name="connsiteX5" fmla="*/ 873211 w 3028800"/>
              <a:gd name="connsiteY5" fmla="*/ 0 h 3070139"/>
              <a:gd name="connsiteX6" fmla="*/ 634314 w 3028800"/>
              <a:gd name="connsiteY6" fmla="*/ 0 h 3070139"/>
              <a:gd name="connsiteX7" fmla="*/ 659028 w 3028800"/>
              <a:gd name="connsiteY7" fmla="*/ 2759677 h 3070139"/>
              <a:gd name="connsiteX8" fmla="*/ 0 w 3028800"/>
              <a:gd name="connsiteY8" fmla="*/ 2759678 h 3070139"/>
              <a:gd name="connsiteX9" fmla="*/ 8238 w 3028800"/>
              <a:gd name="connsiteY9" fmla="*/ 3070139 h 3070139"/>
              <a:gd name="connsiteX0" fmla="*/ 8238 w 1696995"/>
              <a:gd name="connsiteY0" fmla="*/ 3070139 h 3070139"/>
              <a:gd name="connsiteX1" fmla="*/ 1696995 w 1696995"/>
              <a:gd name="connsiteY1" fmla="*/ 3067051 h 3070139"/>
              <a:gd name="connsiteX2" fmla="*/ 1696995 w 1696995"/>
              <a:gd name="connsiteY2" fmla="*/ 2750239 h 3070139"/>
              <a:gd name="connsiteX3" fmla="*/ 947352 w 1696995"/>
              <a:gd name="connsiteY3" fmla="*/ 2754015 h 3070139"/>
              <a:gd name="connsiteX4" fmla="*/ 873211 w 1696995"/>
              <a:gd name="connsiteY4" fmla="*/ 0 h 3070139"/>
              <a:gd name="connsiteX5" fmla="*/ 634314 w 1696995"/>
              <a:gd name="connsiteY5" fmla="*/ 0 h 3070139"/>
              <a:gd name="connsiteX6" fmla="*/ 659028 w 1696995"/>
              <a:gd name="connsiteY6" fmla="*/ 2759677 h 3070139"/>
              <a:gd name="connsiteX7" fmla="*/ 0 w 1696995"/>
              <a:gd name="connsiteY7" fmla="*/ 2759678 h 3070139"/>
              <a:gd name="connsiteX8" fmla="*/ 8238 w 1696995"/>
              <a:gd name="connsiteY8" fmla="*/ 3070139 h 3070139"/>
              <a:gd name="connsiteX0" fmla="*/ 8238 w 1696995"/>
              <a:gd name="connsiteY0" fmla="*/ 3070139 h 3070139"/>
              <a:gd name="connsiteX1" fmla="*/ 1696995 w 1696995"/>
              <a:gd name="connsiteY1" fmla="*/ 2750239 h 3070139"/>
              <a:gd name="connsiteX2" fmla="*/ 947352 w 1696995"/>
              <a:gd name="connsiteY2" fmla="*/ 2754015 h 3070139"/>
              <a:gd name="connsiteX3" fmla="*/ 873211 w 1696995"/>
              <a:gd name="connsiteY3" fmla="*/ 0 h 3070139"/>
              <a:gd name="connsiteX4" fmla="*/ 634314 w 1696995"/>
              <a:gd name="connsiteY4" fmla="*/ 0 h 3070139"/>
              <a:gd name="connsiteX5" fmla="*/ 659028 w 1696995"/>
              <a:gd name="connsiteY5" fmla="*/ 2759677 h 3070139"/>
              <a:gd name="connsiteX6" fmla="*/ 0 w 1696995"/>
              <a:gd name="connsiteY6" fmla="*/ 2759678 h 3070139"/>
              <a:gd name="connsiteX7" fmla="*/ 8238 w 1696995"/>
              <a:gd name="connsiteY7" fmla="*/ 3070139 h 3070139"/>
              <a:gd name="connsiteX0" fmla="*/ 8238 w 947352"/>
              <a:gd name="connsiteY0" fmla="*/ 3070139 h 3070139"/>
              <a:gd name="connsiteX1" fmla="*/ 947352 w 947352"/>
              <a:gd name="connsiteY1" fmla="*/ 2754015 h 3070139"/>
              <a:gd name="connsiteX2" fmla="*/ 873211 w 947352"/>
              <a:gd name="connsiteY2" fmla="*/ 0 h 3070139"/>
              <a:gd name="connsiteX3" fmla="*/ 634314 w 947352"/>
              <a:gd name="connsiteY3" fmla="*/ 0 h 3070139"/>
              <a:gd name="connsiteX4" fmla="*/ 659028 w 947352"/>
              <a:gd name="connsiteY4" fmla="*/ 2759677 h 3070139"/>
              <a:gd name="connsiteX5" fmla="*/ 0 w 947352"/>
              <a:gd name="connsiteY5" fmla="*/ 2759678 h 3070139"/>
              <a:gd name="connsiteX6" fmla="*/ 8238 w 947352"/>
              <a:gd name="connsiteY6" fmla="*/ 3070139 h 3070139"/>
              <a:gd name="connsiteX0" fmla="*/ 0 w 939114"/>
              <a:gd name="connsiteY0" fmla="*/ 3070139 h 3070139"/>
              <a:gd name="connsiteX1" fmla="*/ 939114 w 939114"/>
              <a:gd name="connsiteY1" fmla="*/ 2754015 h 3070139"/>
              <a:gd name="connsiteX2" fmla="*/ 864973 w 939114"/>
              <a:gd name="connsiteY2" fmla="*/ 0 h 3070139"/>
              <a:gd name="connsiteX3" fmla="*/ 626076 w 939114"/>
              <a:gd name="connsiteY3" fmla="*/ 0 h 3070139"/>
              <a:gd name="connsiteX4" fmla="*/ 650790 w 939114"/>
              <a:gd name="connsiteY4" fmla="*/ 2759677 h 3070139"/>
              <a:gd name="connsiteX5" fmla="*/ 0 w 939114"/>
              <a:gd name="connsiteY5" fmla="*/ 3070139 h 3070139"/>
              <a:gd name="connsiteX0" fmla="*/ 24714 w 313038"/>
              <a:gd name="connsiteY0" fmla="*/ 2759677 h 2759677"/>
              <a:gd name="connsiteX1" fmla="*/ 313038 w 313038"/>
              <a:gd name="connsiteY1" fmla="*/ 2754015 h 2759677"/>
              <a:gd name="connsiteX2" fmla="*/ 238897 w 313038"/>
              <a:gd name="connsiteY2" fmla="*/ 0 h 2759677"/>
              <a:gd name="connsiteX3" fmla="*/ 0 w 313038"/>
              <a:gd name="connsiteY3" fmla="*/ 0 h 2759677"/>
              <a:gd name="connsiteX4" fmla="*/ 24714 w 313038"/>
              <a:gd name="connsiteY4" fmla="*/ 2759677 h 2759677"/>
              <a:gd name="connsiteX0" fmla="*/ 24714 w 313038"/>
              <a:gd name="connsiteY0" fmla="*/ 2759677 h 2759677"/>
              <a:gd name="connsiteX1" fmla="*/ 181367 w 313038"/>
              <a:gd name="connsiteY1" fmla="*/ 2755401 h 2759677"/>
              <a:gd name="connsiteX2" fmla="*/ 313038 w 313038"/>
              <a:gd name="connsiteY2" fmla="*/ 2754015 h 2759677"/>
              <a:gd name="connsiteX3" fmla="*/ 238897 w 313038"/>
              <a:gd name="connsiteY3" fmla="*/ 0 h 2759677"/>
              <a:gd name="connsiteX4" fmla="*/ 0 w 313038"/>
              <a:gd name="connsiteY4" fmla="*/ 0 h 2759677"/>
              <a:gd name="connsiteX5" fmla="*/ 24714 w 313038"/>
              <a:gd name="connsiteY5" fmla="*/ 2759677 h 2759677"/>
              <a:gd name="connsiteX0" fmla="*/ 24714 w 313038"/>
              <a:gd name="connsiteY0" fmla="*/ 2759677 h 2789456"/>
              <a:gd name="connsiteX1" fmla="*/ 156394 w 313038"/>
              <a:gd name="connsiteY1" fmla="*/ 2789456 h 2789456"/>
              <a:gd name="connsiteX2" fmla="*/ 313038 w 313038"/>
              <a:gd name="connsiteY2" fmla="*/ 2754015 h 2789456"/>
              <a:gd name="connsiteX3" fmla="*/ 238897 w 313038"/>
              <a:gd name="connsiteY3" fmla="*/ 0 h 2789456"/>
              <a:gd name="connsiteX4" fmla="*/ 0 w 313038"/>
              <a:gd name="connsiteY4" fmla="*/ 0 h 2789456"/>
              <a:gd name="connsiteX5" fmla="*/ 24714 w 313038"/>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91077"/>
              <a:gd name="connsiteX1" fmla="*/ 167097 w 311254"/>
              <a:gd name="connsiteY1" fmla="*/ 2791077 h 2791077"/>
              <a:gd name="connsiteX2" fmla="*/ 311254 w 311254"/>
              <a:gd name="connsiteY2" fmla="*/ 2758880 h 2791077"/>
              <a:gd name="connsiteX3" fmla="*/ 238897 w 311254"/>
              <a:gd name="connsiteY3" fmla="*/ 0 h 2791077"/>
              <a:gd name="connsiteX4" fmla="*/ 0 w 311254"/>
              <a:gd name="connsiteY4" fmla="*/ 0 h 2791077"/>
              <a:gd name="connsiteX5" fmla="*/ 24714 w 311254"/>
              <a:gd name="connsiteY5" fmla="*/ 2759677 h 279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54" h="2791077">
                <a:moveTo>
                  <a:pt x="24714" y="2759677"/>
                </a:moveTo>
                <a:lnTo>
                  <a:pt x="167097" y="2791077"/>
                </a:lnTo>
                <a:lnTo>
                  <a:pt x="311254" y="2758880"/>
                </a:lnTo>
                <a:lnTo>
                  <a:pt x="238897" y="0"/>
                </a:lnTo>
                <a:lnTo>
                  <a:pt x="0" y="0"/>
                </a:lnTo>
                <a:lnTo>
                  <a:pt x="24714" y="2759677"/>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53998" y="1614292"/>
            <a:ext cx="3200400" cy="1971870"/>
            <a:chOff x="238630" y="2667000"/>
            <a:chExt cx="3200400" cy="1971870"/>
          </a:xfrm>
        </p:grpSpPr>
        <p:cxnSp>
          <p:nvCxnSpPr>
            <p:cNvPr id="9" name="Straight Connector 8"/>
            <p:cNvCxnSpPr/>
            <p:nvPr/>
          </p:nvCxnSpPr>
          <p:spPr>
            <a:xfrm>
              <a:off x="1804086" y="2667000"/>
              <a:ext cx="1167714"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85800" y="2667000"/>
              <a:ext cx="1118286"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Can 20"/>
            <p:cNvSpPr/>
            <p:nvPr/>
          </p:nvSpPr>
          <p:spPr>
            <a:xfrm>
              <a:off x="667138" y="4264888"/>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38630" y="3436488"/>
              <a:ext cx="3200400" cy="1008935"/>
            </a:xfrm>
            <a:prstGeom prst="rect">
              <a:avLst/>
            </a:prstGeom>
            <a:noFill/>
          </p:spPr>
          <p:txBody>
            <a:bodyPr wrap="square" rtlCol="0">
              <a:prstTxWarp prst="textFadeUp">
                <a:avLst>
                  <a:gd name="adj" fmla="val 23996"/>
                </a:avLst>
              </a:prstTxWarp>
              <a:spAutoFit/>
            </a:bodyPr>
            <a:lstStyle/>
            <a:p>
              <a:pPr algn="ctr"/>
              <a:r>
                <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Christ’s </a:t>
              </a:r>
            </a:p>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Righteousness</a:t>
              </a:r>
              <a:endPar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3" name="Straight Connector 12"/>
            <p:cNvCxnSpPr/>
            <p:nvPr/>
          </p:nvCxnSpPr>
          <p:spPr>
            <a:xfrm>
              <a:off x="1804086" y="2667000"/>
              <a:ext cx="203299" cy="1751045"/>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7128250" y="1642943"/>
            <a:ext cx="1167714"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009964" y="1642943"/>
            <a:ext cx="1118286"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Can 30"/>
          <p:cNvSpPr/>
          <p:nvPr/>
        </p:nvSpPr>
        <p:spPr>
          <a:xfrm>
            <a:off x="5991302" y="3240831"/>
            <a:ext cx="2318657" cy="373982"/>
          </a:xfrm>
          <a:prstGeom prst="can">
            <a:avLst>
              <a:gd name="adj" fmla="val 42622"/>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15000" y="2438400"/>
            <a:ext cx="2956429" cy="935749"/>
          </a:xfrm>
          <a:prstGeom prst="rect">
            <a:avLst/>
          </a:prstGeom>
          <a:noFill/>
        </p:spPr>
        <p:txBody>
          <a:bodyPr wrap="square" rtlCol="0">
            <a:prstTxWarp prst="textFadeUp">
              <a:avLst>
                <a:gd name="adj" fmla="val 19573"/>
              </a:avLst>
            </a:prstTxWarp>
            <a:spAutoFit/>
          </a:bodyPr>
          <a:lstStyle/>
          <a:p>
            <a:pPr algn="ct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Christ’s</a:t>
            </a:r>
          </a:p>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Righteousness</a:t>
            </a:r>
            <a:endPar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9" name="Straight Connector 18"/>
          <p:cNvCxnSpPr/>
          <p:nvPr/>
        </p:nvCxnSpPr>
        <p:spPr>
          <a:xfrm>
            <a:off x="7128250" y="1642943"/>
            <a:ext cx="203299" cy="1751045"/>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634958" y="1479519"/>
            <a:ext cx="5695610" cy="359628"/>
            <a:chOff x="1619590" y="2540465"/>
            <a:chExt cx="5695610" cy="359628"/>
          </a:xfrm>
          <a:blipFill dpi="0" rotWithShape="1">
            <a:blip r:embed="rId4">
              <a:extLst>
                <a:ext uri="{28A0092B-C50C-407E-A947-70E740481C1C}">
                  <a14:useLocalDpi xmlns:a14="http://schemas.microsoft.com/office/drawing/2010/main" val="0"/>
                </a:ext>
              </a:extLst>
            </a:blip>
            <a:srcRect/>
            <a:stretch>
              <a:fillRect/>
            </a:stretch>
          </a:blipFill>
        </p:grpSpPr>
        <p:sp>
          <p:nvSpPr>
            <p:cNvPr id="21" name="Rectangle 20"/>
            <p:cNvSpPr/>
            <p:nvPr/>
          </p:nvSpPr>
          <p:spPr>
            <a:xfrm>
              <a:off x="1804086" y="2660865"/>
              <a:ext cx="5334000" cy="117307"/>
            </a:xfrm>
            <a:prstGeom prst="rect">
              <a:avLst/>
            </a:prstGeom>
            <a:grp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19590" y="2540465"/>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27405" y="2547552"/>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4210519" y="899407"/>
            <a:ext cx="516155" cy="46923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40"/>
          <p:cNvSpPr/>
          <p:nvPr/>
        </p:nvSpPr>
        <p:spPr>
          <a:xfrm>
            <a:off x="4280263" y="1463336"/>
            <a:ext cx="428388" cy="648542"/>
          </a:xfrm>
          <a:custGeom>
            <a:avLst/>
            <a:gdLst>
              <a:gd name="connsiteX0" fmla="*/ 0 w 426575"/>
              <a:gd name="connsiteY0" fmla="*/ 193898 h 387795"/>
              <a:gd name="connsiteX1" fmla="*/ 213288 w 426575"/>
              <a:gd name="connsiteY1" fmla="*/ 0 h 387795"/>
              <a:gd name="connsiteX2" fmla="*/ 426576 w 426575"/>
              <a:gd name="connsiteY2" fmla="*/ 193898 h 387795"/>
              <a:gd name="connsiteX3" fmla="*/ 213288 w 426575"/>
              <a:gd name="connsiteY3" fmla="*/ 387796 h 387795"/>
              <a:gd name="connsiteX4" fmla="*/ 0 w 426575"/>
              <a:gd name="connsiteY4" fmla="*/ 193898 h 387795"/>
              <a:gd name="connsiteX0" fmla="*/ 123 w 426699"/>
              <a:gd name="connsiteY0" fmla="*/ 193898 h 410240"/>
              <a:gd name="connsiteX1" fmla="*/ 213411 w 426699"/>
              <a:gd name="connsiteY1" fmla="*/ 0 h 410240"/>
              <a:gd name="connsiteX2" fmla="*/ 426699 w 426699"/>
              <a:gd name="connsiteY2" fmla="*/ 193898 h 410240"/>
              <a:gd name="connsiteX3" fmla="*/ 213411 w 426699"/>
              <a:gd name="connsiteY3" fmla="*/ 387796 h 410240"/>
              <a:gd name="connsiteX4" fmla="*/ 182953 w 426699"/>
              <a:gd name="connsiteY4" fmla="*/ 384515 h 410240"/>
              <a:gd name="connsiteX5" fmla="*/ 123 w 426699"/>
              <a:gd name="connsiteY5" fmla="*/ 193898 h 410240"/>
              <a:gd name="connsiteX0" fmla="*/ 123 w 426736"/>
              <a:gd name="connsiteY0" fmla="*/ 193898 h 400078"/>
              <a:gd name="connsiteX1" fmla="*/ 213411 w 426736"/>
              <a:gd name="connsiteY1" fmla="*/ 0 h 400078"/>
              <a:gd name="connsiteX2" fmla="*/ 426699 w 426736"/>
              <a:gd name="connsiteY2" fmla="*/ 193898 h 400078"/>
              <a:gd name="connsiteX3" fmla="*/ 230578 w 426736"/>
              <a:gd name="connsiteY3" fmla="*/ 377370 h 400078"/>
              <a:gd name="connsiteX4" fmla="*/ 213411 w 426736"/>
              <a:gd name="connsiteY4" fmla="*/ 387796 h 400078"/>
              <a:gd name="connsiteX5" fmla="*/ 182953 w 426736"/>
              <a:gd name="connsiteY5" fmla="*/ 384515 h 400078"/>
              <a:gd name="connsiteX6" fmla="*/ 123 w 426736"/>
              <a:gd name="connsiteY6" fmla="*/ 193898 h 400078"/>
              <a:gd name="connsiteX0" fmla="*/ 123 w 426736"/>
              <a:gd name="connsiteY0" fmla="*/ 193898 h 443792"/>
              <a:gd name="connsiteX1" fmla="*/ 213411 w 426736"/>
              <a:gd name="connsiteY1" fmla="*/ 0 h 443792"/>
              <a:gd name="connsiteX2" fmla="*/ 426699 w 426736"/>
              <a:gd name="connsiteY2" fmla="*/ 193898 h 443792"/>
              <a:gd name="connsiteX3" fmla="*/ 230578 w 426736"/>
              <a:gd name="connsiteY3" fmla="*/ 377370 h 443792"/>
              <a:gd name="connsiteX4" fmla="*/ 201505 w 426736"/>
              <a:gd name="connsiteY4" fmla="*/ 443756 h 443792"/>
              <a:gd name="connsiteX5" fmla="*/ 182953 w 426736"/>
              <a:gd name="connsiteY5" fmla="*/ 384515 h 443792"/>
              <a:gd name="connsiteX6" fmla="*/ 123 w 426736"/>
              <a:gd name="connsiteY6" fmla="*/ 193898 h 443792"/>
              <a:gd name="connsiteX0" fmla="*/ 123 w 426736"/>
              <a:gd name="connsiteY0" fmla="*/ 193898 h 498537"/>
              <a:gd name="connsiteX1" fmla="*/ 213411 w 426736"/>
              <a:gd name="connsiteY1" fmla="*/ 0 h 498537"/>
              <a:gd name="connsiteX2" fmla="*/ 426699 w 426736"/>
              <a:gd name="connsiteY2" fmla="*/ 193898 h 498537"/>
              <a:gd name="connsiteX3" fmla="*/ 230578 w 426736"/>
              <a:gd name="connsiteY3" fmla="*/ 377370 h 498537"/>
              <a:gd name="connsiteX4" fmla="*/ 201505 w 426736"/>
              <a:gd name="connsiteY4" fmla="*/ 498525 h 498537"/>
              <a:gd name="connsiteX5" fmla="*/ 182953 w 426736"/>
              <a:gd name="connsiteY5" fmla="*/ 384515 h 498537"/>
              <a:gd name="connsiteX6" fmla="*/ 123 w 426736"/>
              <a:gd name="connsiteY6" fmla="*/ 193898 h 498537"/>
              <a:gd name="connsiteX0" fmla="*/ 123 w 426738"/>
              <a:gd name="connsiteY0" fmla="*/ 193898 h 498526"/>
              <a:gd name="connsiteX1" fmla="*/ 213411 w 426738"/>
              <a:gd name="connsiteY1" fmla="*/ 0 h 498526"/>
              <a:gd name="connsiteX2" fmla="*/ 426699 w 426738"/>
              <a:gd name="connsiteY2" fmla="*/ 193898 h 498526"/>
              <a:gd name="connsiteX3" fmla="*/ 238912 w 426738"/>
              <a:gd name="connsiteY3" fmla="*/ 382132 h 498526"/>
              <a:gd name="connsiteX4" fmla="*/ 201505 w 426738"/>
              <a:gd name="connsiteY4" fmla="*/ 498525 h 498526"/>
              <a:gd name="connsiteX5" fmla="*/ 182953 w 426738"/>
              <a:gd name="connsiteY5" fmla="*/ 384515 h 498526"/>
              <a:gd name="connsiteX6" fmla="*/ 123 w 426738"/>
              <a:gd name="connsiteY6" fmla="*/ 193898 h 498526"/>
              <a:gd name="connsiteX0" fmla="*/ 253 w 426868"/>
              <a:gd name="connsiteY0" fmla="*/ 193898 h 498528"/>
              <a:gd name="connsiteX1" fmla="*/ 213541 w 426868"/>
              <a:gd name="connsiteY1" fmla="*/ 0 h 498528"/>
              <a:gd name="connsiteX2" fmla="*/ 426829 w 426868"/>
              <a:gd name="connsiteY2" fmla="*/ 193898 h 498528"/>
              <a:gd name="connsiteX3" fmla="*/ 239042 w 426868"/>
              <a:gd name="connsiteY3" fmla="*/ 382132 h 498528"/>
              <a:gd name="connsiteX4" fmla="*/ 201635 w 426868"/>
              <a:gd name="connsiteY4" fmla="*/ 498525 h 498528"/>
              <a:gd name="connsiteX5" fmla="*/ 171177 w 426868"/>
              <a:gd name="connsiteY5" fmla="*/ 378562 h 498528"/>
              <a:gd name="connsiteX6" fmla="*/ 253 w 426868"/>
              <a:gd name="connsiteY6" fmla="*/ 193898 h 498528"/>
              <a:gd name="connsiteX0" fmla="*/ 253 w 426868"/>
              <a:gd name="connsiteY0" fmla="*/ 193898 h 499718"/>
              <a:gd name="connsiteX1" fmla="*/ 213541 w 426868"/>
              <a:gd name="connsiteY1" fmla="*/ 0 h 499718"/>
              <a:gd name="connsiteX2" fmla="*/ 426829 w 426868"/>
              <a:gd name="connsiteY2" fmla="*/ 193898 h 499718"/>
              <a:gd name="connsiteX3" fmla="*/ 239042 w 426868"/>
              <a:gd name="connsiteY3" fmla="*/ 382132 h 499718"/>
              <a:gd name="connsiteX4" fmla="*/ 208779 w 426868"/>
              <a:gd name="connsiteY4" fmla="*/ 499715 h 499718"/>
              <a:gd name="connsiteX5" fmla="*/ 171177 w 426868"/>
              <a:gd name="connsiteY5" fmla="*/ 378562 h 499718"/>
              <a:gd name="connsiteX6" fmla="*/ 253 w 426868"/>
              <a:gd name="connsiteY6" fmla="*/ 193898 h 499718"/>
              <a:gd name="connsiteX0" fmla="*/ 253 w 426873"/>
              <a:gd name="connsiteY0" fmla="*/ 193898 h 499715"/>
              <a:gd name="connsiteX1" fmla="*/ 213541 w 426873"/>
              <a:gd name="connsiteY1" fmla="*/ 0 h 499715"/>
              <a:gd name="connsiteX2" fmla="*/ 426829 w 426873"/>
              <a:gd name="connsiteY2" fmla="*/ 193898 h 499715"/>
              <a:gd name="connsiteX3" fmla="*/ 258092 w 426873"/>
              <a:gd name="connsiteY3" fmla="*/ 379751 h 499715"/>
              <a:gd name="connsiteX4" fmla="*/ 208779 w 426873"/>
              <a:gd name="connsiteY4" fmla="*/ 499715 h 499715"/>
              <a:gd name="connsiteX5" fmla="*/ 171177 w 426873"/>
              <a:gd name="connsiteY5" fmla="*/ 378562 h 499715"/>
              <a:gd name="connsiteX6" fmla="*/ 253 w 426873"/>
              <a:gd name="connsiteY6" fmla="*/ 193898 h 499715"/>
              <a:gd name="connsiteX0" fmla="*/ 339 w 426959"/>
              <a:gd name="connsiteY0" fmla="*/ 193898 h 499716"/>
              <a:gd name="connsiteX1" fmla="*/ 213627 w 426959"/>
              <a:gd name="connsiteY1" fmla="*/ 0 h 499716"/>
              <a:gd name="connsiteX2" fmla="*/ 426915 w 426959"/>
              <a:gd name="connsiteY2" fmla="*/ 193898 h 499716"/>
              <a:gd name="connsiteX3" fmla="*/ 258178 w 426959"/>
              <a:gd name="connsiteY3" fmla="*/ 379751 h 499716"/>
              <a:gd name="connsiteX4" fmla="*/ 208865 w 426959"/>
              <a:gd name="connsiteY4" fmla="*/ 499715 h 499716"/>
              <a:gd name="connsiteX5" fmla="*/ 165310 w 426959"/>
              <a:gd name="connsiteY5" fmla="*/ 382134 h 499716"/>
              <a:gd name="connsiteX6" fmla="*/ 339 w 426959"/>
              <a:gd name="connsiteY6" fmla="*/ 193898 h 499716"/>
              <a:gd name="connsiteX0" fmla="*/ 441 w 427061"/>
              <a:gd name="connsiteY0" fmla="*/ 193898 h 499716"/>
              <a:gd name="connsiteX1" fmla="*/ 213729 w 427061"/>
              <a:gd name="connsiteY1" fmla="*/ 0 h 499716"/>
              <a:gd name="connsiteX2" fmla="*/ 427017 w 427061"/>
              <a:gd name="connsiteY2" fmla="*/ 193898 h 499716"/>
              <a:gd name="connsiteX3" fmla="*/ 258280 w 427061"/>
              <a:gd name="connsiteY3" fmla="*/ 379751 h 499716"/>
              <a:gd name="connsiteX4" fmla="*/ 208967 w 427061"/>
              <a:gd name="connsiteY4" fmla="*/ 499715 h 499716"/>
              <a:gd name="connsiteX5" fmla="*/ 159459 w 427061"/>
              <a:gd name="connsiteY5" fmla="*/ 382134 h 499716"/>
              <a:gd name="connsiteX6" fmla="*/ 441 w 427061"/>
              <a:gd name="connsiteY6" fmla="*/ 193898 h 499716"/>
              <a:gd name="connsiteX0" fmla="*/ 964 w 427584"/>
              <a:gd name="connsiteY0" fmla="*/ 193898 h 499718"/>
              <a:gd name="connsiteX1" fmla="*/ 214252 w 427584"/>
              <a:gd name="connsiteY1" fmla="*/ 0 h 499718"/>
              <a:gd name="connsiteX2" fmla="*/ 427540 w 427584"/>
              <a:gd name="connsiteY2" fmla="*/ 193898 h 499718"/>
              <a:gd name="connsiteX3" fmla="*/ 258803 w 427584"/>
              <a:gd name="connsiteY3" fmla="*/ 379751 h 499718"/>
              <a:gd name="connsiteX4" fmla="*/ 209490 w 427584"/>
              <a:gd name="connsiteY4" fmla="*/ 499715 h 499718"/>
              <a:gd name="connsiteX5" fmla="*/ 138551 w 427584"/>
              <a:gd name="connsiteY5" fmla="*/ 383325 h 499718"/>
              <a:gd name="connsiteX6" fmla="*/ 964 w 427584"/>
              <a:gd name="connsiteY6" fmla="*/ 193898 h 499718"/>
              <a:gd name="connsiteX0" fmla="*/ 964 w 427590"/>
              <a:gd name="connsiteY0" fmla="*/ 193898 h 499720"/>
              <a:gd name="connsiteX1" fmla="*/ 214252 w 427590"/>
              <a:gd name="connsiteY1" fmla="*/ 0 h 499720"/>
              <a:gd name="connsiteX2" fmla="*/ 427540 w 427590"/>
              <a:gd name="connsiteY2" fmla="*/ 193898 h 499720"/>
              <a:gd name="connsiteX3" fmla="*/ 275472 w 427590"/>
              <a:gd name="connsiteY3" fmla="*/ 388085 h 499720"/>
              <a:gd name="connsiteX4" fmla="*/ 209490 w 427590"/>
              <a:gd name="connsiteY4" fmla="*/ 499715 h 499720"/>
              <a:gd name="connsiteX5" fmla="*/ 138551 w 427590"/>
              <a:gd name="connsiteY5" fmla="*/ 383325 h 499720"/>
              <a:gd name="connsiteX6" fmla="*/ 964 w 427590"/>
              <a:gd name="connsiteY6" fmla="*/ 193898 h 499720"/>
              <a:gd name="connsiteX0" fmla="*/ 964 w 427590"/>
              <a:gd name="connsiteY0" fmla="*/ 193898 h 579488"/>
              <a:gd name="connsiteX1" fmla="*/ 214252 w 427590"/>
              <a:gd name="connsiteY1" fmla="*/ 0 h 579488"/>
              <a:gd name="connsiteX2" fmla="*/ 427540 w 427590"/>
              <a:gd name="connsiteY2" fmla="*/ 193898 h 579488"/>
              <a:gd name="connsiteX3" fmla="*/ 275472 w 427590"/>
              <a:gd name="connsiteY3" fmla="*/ 388085 h 579488"/>
              <a:gd name="connsiteX4" fmla="*/ 207109 w 427590"/>
              <a:gd name="connsiteY4" fmla="*/ 579486 h 579488"/>
              <a:gd name="connsiteX5" fmla="*/ 138551 w 427590"/>
              <a:gd name="connsiteY5" fmla="*/ 383325 h 579488"/>
              <a:gd name="connsiteX6" fmla="*/ 964 w 427590"/>
              <a:gd name="connsiteY6" fmla="*/ 193898 h 579488"/>
              <a:gd name="connsiteX0" fmla="*/ 964 w 427590"/>
              <a:gd name="connsiteY0" fmla="*/ 193898 h 579486"/>
              <a:gd name="connsiteX1" fmla="*/ 214252 w 427590"/>
              <a:gd name="connsiteY1" fmla="*/ 0 h 579486"/>
              <a:gd name="connsiteX2" fmla="*/ 427540 w 427590"/>
              <a:gd name="connsiteY2" fmla="*/ 193898 h 579486"/>
              <a:gd name="connsiteX3" fmla="*/ 275472 w 427590"/>
              <a:gd name="connsiteY3" fmla="*/ 388085 h 579486"/>
              <a:gd name="connsiteX4" fmla="*/ 207109 w 427590"/>
              <a:gd name="connsiteY4" fmla="*/ 579486 h 579486"/>
              <a:gd name="connsiteX5" fmla="*/ 138551 w 427590"/>
              <a:gd name="connsiteY5" fmla="*/ 385707 h 579486"/>
              <a:gd name="connsiteX6" fmla="*/ 964 w 427590"/>
              <a:gd name="connsiteY6" fmla="*/ 193898 h 579486"/>
              <a:gd name="connsiteX0" fmla="*/ 1752 w 428378"/>
              <a:gd name="connsiteY0" fmla="*/ 193898 h 579486"/>
              <a:gd name="connsiteX1" fmla="*/ 215040 w 428378"/>
              <a:gd name="connsiteY1" fmla="*/ 0 h 579486"/>
              <a:gd name="connsiteX2" fmla="*/ 428328 w 428378"/>
              <a:gd name="connsiteY2" fmla="*/ 193898 h 579486"/>
              <a:gd name="connsiteX3" fmla="*/ 276260 w 428378"/>
              <a:gd name="connsiteY3" fmla="*/ 388085 h 579486"/>
              <a:gd name="connsiteX4" fmla="*/ 207897 w 428378"/>
              <a:gd name="connsiteY4" fmla="*/ 579486 h 579486"/>
              <a:gd name="connsiteX5" fmla="*/ 119098 w 428378"/>
              <a:gd name="connsiteY5" fmla="*/ 385707 h 579486"/>
              <a:gd name="connsiteX6" fmla="*/ 1752 w 428378"/>
              <a:gd name="connsiteY6" fmla="*/ 193898 h 579486"/>
              <a:gd name="connsiteX0" fmla="*/ 1752 w 428388"/>
              <a:gd name="connsiteY0" fmla="*/ 193898 h 579486"/>
              <a:gd name="connsiteX1" fmla="*/ 215040 w 428388"/>
              <a:gd name="connsiteY1" fmla="*/ 0 h 579486"/>
              <a:gd name="connsiteX2" fmla="*/ 428328 w 428388"/>
              <a:gd name="connsiteY2" fmla="*/ 193898 h 579486"/>
              <a:gd name="connsiteX3" fmla="*/ 296501 w 428388"/>
              <a:gd name="connsiteY3" fmla="*/ 388085 h 579486"/>
              <a:gd name="connsiteX4" fmla="*/ 207897 w 428388"/>
              <a:gd name="connsiteY4" fmla="*/ 579486 h 579486"/>
              <a:gd name="connsiteX5" fmla="*/ 119098 w 428388"/>
              <a:gd name="connsiteY5" fmla="*/ 385707 h 579486"/>
              <a:gd name="connsiteX6" fmla="*/ 1752 w 428388"/>
              <a:gd name="connsiteY6" fmla="*/ 193898 h 579486"/>
              <a:gd name="connsiteX0" fmla="*/ 1752 w 428388"/>
              <a:gd name="connsiteY0" fmla="*/ 193898 h 648542"/>
              <a:gd name="connsiteX1" fmla="*/ 215040 w 428388"/>
              <a:gd name="connsiteY1" fmla="*/ 0 h 648542"/>
              <a:gd name="connsiteX2" fmla="*/ 428328 w 428388"/>
              <a:gd name="connsiteY2" fmla="*/ 193898 h 648542"/>
              <a:gd name="connsiteX3" fmla="*/ 296501 w 428388"/>
              <a:gd name="connsiteY3" fmla="*/ 388085 h 648542"/>
              <a:gd name="connsiteX4" fmla="*/ 209088 w 428388"/>
              <a:gd name="connsiteY4" fmla="*/ 648542 h 648542"/>
              <a:gd name="connsiteX5" fmla="*/ 119098 w 428388"/>
              <a:gd name="connsiteY5" fmla="*/ 385707 h 648542"/>
              <a:gd name="connsiteX6" fmla="*/ 1752 w 428388"/>
              <a:gd name="connsiteY6" fmla="*/ 193898 h 64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88" h="648542">
                <a:moveTo>
                  <a:pt x="1752" y="193898"/>
                </a:moveTo>
                <a:cubicBezTo>
                  <a:pt x="17742" y="129614"/>
                  <a:pt x="97244" y="0"/>
                  <a:pt x="215040" y="0"/>
                </a:cubicBezTo>
                <a:cubicBezTo>
                  <a:pt x="332836" y="0"/>
                  <a:pt x="425467" y="131003"/>
                  <a:pt x="428328" y="193898"/>
                </a:cubicBezTo>
                <a:cubicBezTo>
                  <a:pt x="431189" y="256793"/>
                  <a:pt x="332049" y="355769"/>
                  <a:pt x="296501" y="388085"/>
                </a:cubicBezTo>
                <a:cubicBezTo>
                  <a:pt x="260953" y="420401"/>
                  <a:pt x="238655" y="648938"/>
                  <a:pt x="209088" y="648542"/>
                </a:cubicBezTo>
                <a:cubicBezTo>
                  <a:pt x="179521" y="648146"/>
                  <a:pt x="154646" y="418023"/>
                  <a:pt x="119098" y="385707"/>
                </a:cubicBezTo>
                <a:cubicBezTo>
                  <a:pt x="83550" y="353391"/>
                  <a:pt x="-14238" y="258183"/>
                  <a:pt x="1752" y="193898"/>
                </a:cubicBezTo>
                <a:close/>
              </a:path>
            </a:pathLst>
          </a:custGeom>
          <a:blipFill>
            <a:blip r:embed="rId4"/>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57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7" grpId="0" animBg="1"/>
      <p:bldP spid="18" grpId="0"/>
      <p:bldP spid="24" grpId="0" animBg="1"/>
      <p:bldP spid="2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p:cNvSpPr/>
          <p:nvPr/>
        </p:nvSpPr>
        <p:spPr>
          <a:xfrm>
            <a:off x="1617856" y="938322"/>
            <a:ext cx="1054005" cy="778042"/>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
        <p:nvSpPr>
          <p:cNvPr id="8" name="Rectangle: Rounded Corners 7"/>
          <p:cNvSpPr/>
          <p:nvPr/>
        </p:nvSpPr>
        <p:spPr>
          <a:xfrm>
            <a:off x="2302669" y="936791"/>
            <a:ext cx="1159406" cy="778042"/>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Rounded Corners 8"/>
          <p:cNvSpPr/>
          <p:nvPr/>
        </p:nvSpPr>
        <p:spPr>
          <a:xfrm>
            <a:off x="6302700" y="918796"/>
            <a:ext cx="1867236" cy="778042"/>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Rounded Corners 9"/>
          <p:cNvSpPr/>
          <p:nvPr/>
        </p:nvSpPr>
        <p:spPr>
          <a:xfrm>
            <a:off x="308190" y="1414096"/>
            <a:ext cx="2043752" cy="778042"/>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457200" y="996108"/>
            <a:ext cx="8004629" cy="1077218"/>
          </a:xfrm>
          <a:prstGeom prst="rect">
            <a:avLst/>
          </a:prstGeom>
          <a:noFill/>
        </p:spPr>
        <p:txBody>
          <a:bodyPr wrap="square" rtlCol="0">
            <a:spAutoFit/>
          </a:bodyPr>
          <a:lstStyle/>
          <a:p>
            <a:r>
              <a:rPr lang="en-US" sz="3200" dirty="0">
                <a:solidFill>
                  <a:srgbClr val="FFFF00"/>
                </a:solidFill>
              </a:rPr>
              <a:t>… work out your own salvation with fear and trembling </a:t>
            </a:r>
          </a:p>
        </p:txBody>
      </p:sp>
    </p:spTree>
    <p:extLst>
      <p:ext uri="{BB962C8B-B14F-4D97-AF65-F5344CB8AC3E}">
        <p14:creationId xmlns:p14="http://schemas.microsoft.com/office/powerpoint/2010/main" val="43172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xit" presetSubtype="8" fill="hold" grpId="1" nodeType="afterEffect">
                                  <p:stCondLst>
                                    <p:cond delay="0"/>
                                  </p:stCondLst>
                                  <p:childTnLst>
                                    <p:animEffect transition="out" filter="wipe(left)">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grpId="1" nodeType="clickEffect">
                                  <p:stCondLst>
                                    <p:cond delay="0"/>
                                  </p:stCondLst>
                                  <p:childTnLst>
                                    <p:animEffect transition="out" filter="wipe(left)">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52381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1569660"/>
          </a:xfrm>
          <a:prstGeom prst="rect">
            <a:avLst/>
          </a:prstGeom>
          <a:noFill/>
        </p:spPr>
        <p:txBody>
          <a:bodyPr wrap="square" rtlCol="0">
            <a:spAutoFit/>
          </a:bodyPr>
          <a:lstStyle/>
          <a:p>
            <a:r>
              <a:rPr lang="en-US" sz="3200" dirty="0"/>
              <a:t>Merrihew Standard Version ~ </a:t>
            </a:r>
            <a:r>
              <a:rPr lang="en-US" sz="3200" dirty="0">
                <a:solidFill>
                  <a:srgbClr val="FFFF00"/>
                </a:solidFill>
              </a:rPr>
              <a:t>For if you do, God's working in you directs not only your actions but even your will and desires.</a:t>
            </a: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
        <p:nvSpPr>
          <p:cNvPr id="6" name="TextBox 5"/>
          <p:cNvSpPr txBox="1"/>
          <p:nvPr/>
        </p:nvSpPr>
        <p:spPr>
          <a:xfrm>
            <a:off x="457200" y="2468940"/>
            <a:ext cx="8004629" cy="1569660"/>
          </a:xfrm>
          <a:prstGeom prst="rect">
            <a:avLst/>
          </a:prstGeom>
          <a:noFill/>
        </p:spPr>
        <p:txBody>
          <a:bodyPr wrap="square" rtlCol="0">
            <a:spAutoFit/>
          </a:bodyPr>
          <a:lstStyle/>
          <a:p>
            <a:r>
              <a:rPr lang="en-US" sz="3200" dirty="0"/>
              <a:t>Phil. 1.6 - </a:t>
            </a:r>
            <a:r>
              <a:rPr lang="en-US" sz="3200" dirty="0">
                <a:solidFill>
                  <a:srgbClr val="FFFF00"/>
                </a:solidFill>
              </a:rPr>
              <a:t>being confident of this very thing, that He who has begun a good work in you will complete </a:t>
            </a:r>
            <a:r>
              <a:rPr lang="en-US" sz="3200" i="1" dirty="0">
                <a:solidFill>
                  <a:srgbClr val="FFFF00"/>
                </a:solidFill>
              </a:rPr>
              <a:t>it</a:t>
            </a:r>
            <a:r>
              <a:rPr lang="en-US" sz="3200" dirty="0">
                <a:solidFill>
                  <a:srgbClr val="FFFF00"/>
                </a:solidFill>
              </a:rPr>
              <a:t> until the day of Jesus Christ;</a:t>
            </a:r>
          </a:p>
        </p:txBody>
      </p:sp>
    </p:spTree>
    <p:extLst>
      <p:ext uri="{BB962C8B-B14F-4D97-AF65-F5344CB8AC3E}">
        <p14:creationId xmlns:p14="http://schemas.microsoft.com/office/powerpoint/2010/main" val="65207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42022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584775"/>
          </a:xfrm>
          <a:prstGeom prst="rect">
            <a:avLst/>
          </a:prstGeom>
          <a:noFill/>
        </p:spPr>
        <p:txBody>
          <a:bodyPr wrap="square" rtlCol="0">
            <a:spAutoFit/>
          </a:bodyPr>
          <a:lstStyle/>
          <a:p>
            <a:r>
              <a:rPr lang="en-US" sz="3200" dirty="0">
                <a:solidFill>
                  <a:srgbClr val="FFFF00"/>
                </a:solidFill>
              </a:rPr>
              <a:t>Complaining</a:t>
            </a:r>
            <a:r>
              <a:rPr lang="en-US" sz="3200" dirty="0"/>
              <a:t> ~ KJV, </a:t>
            </a:r>
            <a:r>
              <a:rPr lang="en-US" sz="3200" dirty="0">
                <a:solidFill>
                  <a:srgbClr val="FFFF00"/>
                </a:solidFill>
              </a:rPr>
              <a:t>Murmuring</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goggusmos</a:t>
            </a:r>
            <a:endParaRPr lang="en-US" sz="7200" dirty="0">
              <a:solidFill>
                <a:srgbClr val="FFFF00"/>
              </a:solidFill>
              <a:latin typeface="Times New Roman" panose="02020603050405020304" pitchFamily="18" charset="0"/>
              <a:ea typeface="MS UI Gothic" panose="020B0600070205080204" pitchFamily="34" charset="-128"/>
              <a:cs typeface="Times New Roman" panose="02020603050405020304" pitchFamily="18" charset="0"/>
            </a:endParaRP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
        <p:nvSpPr>
          <p:cNvPr id="6" name="TextBox 5"/>
          <p:cNvSpPr txBox="1"/>
          <p:nvPr/>
        </p:nvSpPr>
        <p:spPr>
          <a:xfrm>
            <a:off x="457201" y="2016801"/>
            <a:ext cx="4114800" cy="584775"/>
          </a:xfrm>
          <a:prstGeom prst="rect">
            <a:avLst/>
          </a:prstGeom>
          <a:noFill/>
        </p:spPr>
        <p:txBody>
          <a:bodyPr wrap="square" rtlCol="0">
            <a:spAutoFit/>
          </a:bodyPr>
          <a:lstStyle/>
          <a:p>
            <a:r>
              <a:rPr lang="en-US" sz="3200" dirty="0">
                <a:solidFill>
                  <a:srgbClr val="FFFF00"/>
                </a:solidFill>
              </a:rPr>
              <a:t>Disputing</a:t>
            </a:r>
            <a:r>
              <a:rPr lang="en-US" sz="3200" dirty="0"/>
              <a:t> ~</a:t>
            </a:r>
            <a:endParaRPr lang="en-US" sz="11500" dirty="0">
              <a:solidFill>
                <a:srgbClr val="FFFF00"/>
              </a:solidFill>
              <a:latin typeface="Times New Roman" panose="02020603050405020304" pitchFamily="18" charset="0"/>
              <a:ea typeface="MS UI Gothic" panose="020B0600070205080204" pitchFamily="34" charset="-128"/>
              <a:cs typeface="Times New Roman" panose="02020603050405020304" pitchFamily="18" charset="0"/>
            </a:endParaRPr>
          </a:p>
        </p:txBody>
      </p:sp>
      <p:sp>
        <p:nvSpPr>
          <p:cNvPr id="7" name="TextBox 6"/>
          <p:cNvSpPr txBox="1"/>
          <p:nvPr/>
        </p:nvSpPr>
        <p:spPr>
          <a:xfrm>
            <a:off x="457200" y="2539991"/>
            <a:ext cx="8004629" cy="1569660"/>
          </a:xfrm>
          <a:prstGeom prst="rect">
            <a:avLst/>
          </a:prstGeom>
          <a:noFill/>
        </p:spPr>
        <p:txBody>
          <a:bodyPr wrap="square" rtlCol="0">
            <a:spAutoFit/>
          </a:bodyPr>
          <a:lstStyle/>
          <a:p>
            <a:r>
              <a:rPr lang="en-US" sz="3200" dirty="0"/>
              <a:t>Message ~ </a:t>
            </a:r>
            <a:r>
              <a:rPr lang="en-US" sz="3200" dirty="0">
                <a:solidFill>
                  <a:srgbClr val="FFFF00"/>
                </a:solidFill>
              </a:rPr>
              <a:t>Do everything readily and cheerfully—no bickering, no second-guessing allowed!</a:t>
            </a:r>
            <a:endParaRPr lang="en-US" sz="23900" dirty="0">
              <a:solidFill>
                <a:srgbClr val="FFFF00"/>
              </a:solidFill>
              <a:latin typeface="Times New Roman" panose="02020603050405020304" pitchFamily="18" charset="0"/>
              <a:ea typeface="MS UI Gothic" panose="020B0600070205080204" pitchFamily="34" charset="-128"/>
              <a:cs typeface="Times New Roman" panose="02020603050405020304" pitchFamily="18" charset="0"/>
            </a:endParaRPr>
          </a:p>
        </p:txBody>
      </p:sp>
      <p:sp>
        <p:nvSpPr>
          <p:cNvPr id="2" name="TextBox 1"/>
          <p:cNvSpPr txBox="1"/>
          <p:nvPr/>
        </p:nvSpPr>
        <p:spPr>
          <a:xfrm>
            <a:off x="2409372" y="2020344"/>
            <a:ext cx="2362200" cy="584775"/>
          </a:xfrm>
          <a:prstGeom prst="rect">
            <a:avLst/>
          </a:prstGeom>
          <a:noFill/>
        </p:spPr>
        <p:txBody>
          <a:bodyPr wrap="square" rtlCol="0">
            <a:spAutoFit/>
          </a:bodyPr>
          <a:lstStyle/>
          <a:p>
            <a:r>
              <a:rPr lang="en-US" sz="3200" i="1" dirty="0" err="1">
                <a:solidFill>
                  <a:srgbClr val="FFFF00"/>
                </a:solidFill>
                <a:latin typeface="Times New Roman" panose="02020603050405020304" pitchFamily="18" charset="0"/>
                <a:cs typeface="Times New Roman" panose="02020603050405020304" pitchFamily="18" charset="0"/>
              </a:rPr>
              <a:t>dialogismos</a:t>
            </a:r>
            <a:endParaRPr lang="en-US" sz="3200" dirty="0">
              <a:solidFill>
                <a:schemeClr val="bg1"/>
              </a:solidFill>
            </a:endParaRPr>
          </a:p>
        </p:txBody>
      </p:sp>
      <p:sp>
        <p:nvSpPr>
          <p:cNvPr id="8" name="TextBox 7"/>
          <p:cNvSpPr txBox="1"/>
          <p:nvPr/>
        </p:nvSpPr>
        <p:spPr>
          <a:xfrm>
            <a:off x="2446358" y="2030655"/>
            <a:ext cx="458002" cy="584775"/>
          </a:xfrm>
          <a:prstGeom prst="rect">
            <a:avLst/>
          </a:prstGeom>
          <a:noFill/>
        </p:spPr>
        <p:txBody>
          <a:bodyPr wrap="square" rtlCol="0">
            <a:spAutoFit/>
          </a:bodyPr>
          <a:lstStyle/>
          <a:p>
            <a:r>
              <a:rPr lang="en-US" sz="3200" dirty="0">
                <a:solidFill>
                  <a:schemeClr val="bg1"/>
                </a:solidFill>
              </a:rPr>
              <a:t>#</a:t>
            </a:r>
          </a:p>
        </p:txBody>
      </p:sp>
      <p:sp>
        <p:nvSpPr>
          <p:cNvPr id="9" name="TextBox 8"/>
          <p:cNvSpPr txBox="1"/>
          <p:nvPr/>
        </p:nvSpPr>
        <p:spPr>
          <a:xfrm>
            <a:off x="690343" y="1513901"/>
            <a:ext cx="6164630" cy="584775"/>
          </a:xfrm>
          <a:prstGeom prst="rect">
            <a:avLst/>
          </a:prstGeom>
          <a:noFill/>
        </p:spPr>
        <p:txBody>
          <a:bodyPr wrap="square" rtlCol="0">
            <a:spAutoFit/>
          </a:bodyPr>
          <a:lstStyle/>
          <a:p>
            <a:pPr marL="284163" indent="-284163">
              <a:buFont typeface="Arial" panose="020B0604020202020204" pitchFamily="34" charset="0"/>
              <a:buChar char="•"/>
            </a:pPr>
            <a:r>
              <a:rPr lang="en-US" sz="3200" dirty="0">
                <a:solidFill>
                  <a:schemeClr val="bg1"/>
                </a:solidFill>
              </a:rPr>
              <a:t> Onomatopoeic ~ </a:t>
            </a:r>
            <a:r>
              <a:rPr lang="en-US" sz="3200" dirty="0"/>
              <a:t>hiss, coo, boom</a:t>
            </a:r>
            <a:endParaRPr lang="en-US" sz="3200" dirty="0">
              <a:solidFill>
                <a:schemeClr val="bg1"/>
              </a:solidFill>
            </a:endParaRPr>
          </a:p>
        </p:txBody>
      </p:sp>
      <p:sp>
        <p:nvSpPr>
          <p:cNvPr id="10" name="TextBox 9"/>
          <p:cNvSpPr txBox="1"/>
          <p:nvPr/>
        </p:nvSpPr>
        <p:spPr>
          <a:xfrm>
            <a:off x="6460894" y="1511448"/>
            <a:ext cx="1780355" cy="584775"/>
          </a:xfrm>
          <a:prstGeom prst="rect">
            <a:avLst/>
          </a:prstGeom>
          <a:noFill/>
        </p:spPr>
        <p:txBody>
          <a:bodyPr wrap="square" rtlCol="0">
            <a:spAutoFit/>
          </a:bodyPr>
          <a:lstStyle/>
          <a:p>
            <a:r>
              <a:rPr lang="en-US" sz="3200" dirty="0">
                <a:solidFill>
                  <a:schemeClr val="bg1"/>
                </a:solidFill>
              </a:rPr>
              <a:t>, murmur</a:t>
            </a:r>
          </a:p>
        </p:txBody>
      </p:sp>
    </p:spTree>
    <p:extLst>
      <p:ext uri="{BB962C8B-B14F-4D97-AF65-F5344CB8AC3E}">
        <p14:creationId xmlns:p14="http://schemas.microsoft.com/office/powerpoint/2010/main" val="282543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fill="hold" grpId="1" nodeType="clickEffect">
                                  <p:stCondLst>
                                    <p:cond delay="0"/>
                                  </p:stCondLst>
                                  <p:childTnLst>
                                    <p:animMotion origin="layout" path="M 1.66667E-6 1.48148E-6 L 0.03073 0.00116 " pathEditMode="relative" rAng="0" ptsTypes="AA">
                                      <p:cBhvr>
                                        <p:cTn id="29" dur="1000" fill="hold"/>
                                        <p:tgtEl>
                                          <p:spTgt spid="2"/>
                                        </p:tgtEl>
                                        <p:attrNameLst>
                                          <p:attrName>ppt_x</p:attrName>
                                          <p:attrName>ppt_y</p:attrName>
                                        </p:attrNameLst>
                                      </p:cBhvr>
                                      <p:rCtr x="1528" y="46"/>
                                    </p:animMotion>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3" presetClass="emph" presetSubtype="2" fill="hold" grpId="0" nodeType="withEffect">
                                  <p:stCondLst>
                                    <p:cond delay="0"/>
                                  </p:stCondLst>
                                  <p:childTnLst>
                                    <p:animClr clrSpc="rgb" dir="cw">
                                      <p:cBhvr override="childStyle">
                                        <p:cTn id="35" dur="2000" fill="hold"/>
                                        <p:tgtEl>
                                          <p:spTgt spid="3">
                                            <p:txEl>
                                              <p:pRg st="0" end="0"/>
                                            </p:txEl>
                                          </p:spTgt>
                                        </p:tgtEl>
                                        <p:attrNameLst>
                                          <p:attrName>style.color</p:attrName>
                                        </p:attrNameLst>
                                      </p:cBhvr>
                                      <p:to>
                                        <a:schemeClr val="accent2"/>
                                      </p:to>
                                    </p:animClr>
                                  </p:childTnLst>
                                </p:cTn>
                              </p:par>
                              <p:par>
                                <p:cTn id="36" presetID="3" presetClass="emph" presetSubtype="2" fill="hold" grpId="0" nodeType="withEffect">
                                  <p:stCondLst>
                                    <p:cond delay="0"/>
                                  </p:stCondLst>
                                  <p:childTnLst>
                                    <p:animClr clrSpc="rgb" dir="cw">
                                      <p:cBhvr override="childStyle">
                                        <p:cTn id="37" dur="2000" fill="hold"/>
                                        <p:tgtEl>
                                          <p:spTgt spid="6">
                                            <p:txEl>
                                              <p:pRg st="0" end="0"/>
                                            </p:txEl>
                                          </p:spTgt>
                                        </p:tgtEl>
                                        <p:attrNameLst>
                                          <p:attrName>style.color</p:attrName>
                                        </p:attrNameLst>
                                      </p:cBhvr>
                                      <p:to>
                                        <a:schemeClr val="accent2"/>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par>
                                <p:cTn id="43" presetID="3" presetClass="emph" presetSubtype="2" fill="hold" grpId="2" nodeType="withEffect">
                                  <p:stCondLst>
                                    <p:cond delay="0"/>
                                  </p:stCondLst>
                                  <p:childTnLst>
                                    <p:animClr clrSpc="rgb" dir="cw">
                                      <p:cBhvr override="childStyle">
                                        <p:cTn id="44" dur="2000" fill="hold"/>
                                        <p:tgtEl>
                                          <p:spTgt spid="2"/>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p:bldP spid="2" grpId="0"/>
      <p:bldP spid="2" grpId="1"/>
      <p:bldP spid="2" grpId="2"/>
      <p:bldP spid="8" grpId="0"/>
      <p:bldP spid="8" grpId="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95286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3046988"/>
          </a:xfrm>
          <a:prstGeom prst="rect">
            <a:avLst/>
          </a:prstGeom>
          <a:noFill/>
        </p:spPr>
        <p:txBody>
          <a:bodyPr wrap="square" rtlCol="0">
            <a:spAutoFit/>
          </a:bodyPr>
          <a:lstStyle/>
          <a:p>
            <a:r>
              <a:rPr lang="en-US" sz="3200" dirty="0">
                <a:solidFill>
                  <a:srgbClr val="FFFF00"/>
                </a:solidFill>
              </a:rPr>
              <a:t>John Newton, from </a:t>
            </a:r>
            <a:r>
              <a:rPr lang="en-US" sz="3200" i="1" dirty="0">
                <a:solidFill>
                  <a:srgbClr val="FFFF00"/>
                </a:solidFill>
              </a:rPr>
              <a:t>The Letters of John Newton</a:t>
            </a:r>
            <a:r>
              <a:rPr lang="en-US" sz="3200" dirty="0">
                <a:solidFill>
                  <a:srgbClr val="FFFF00"/>
                </a:solidFill>
              </a:rPr>
              <a:t> – </a:t>
            </a:r>
            <a:r>
              <a:rPr lang="en-US" sz="3200" dirty="0"/>
              <a:t>“What will it profit a man if he gains his cause, and silences his adversary, if at the same time he loses that humble tender frame of spirit in which the Lord delights, and to which the promise of his presence is made!”</a:t>
            </a: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
        <p:nvSpPr>
          <p:cNvPr id="6" name="TextBox 5"/>
          <p:cNvSpPr txBox="1"/>
          <p:nvPr/>
        </p:nvSpPr>
        <p:spPr>
          <a:xfrm>
            <a:off x="451144" y="3956344"/>
            <a:ext cx="8004629" cy="1569660"/>
          </a:xfrm>
          <a:prstGeom prst="rect">
            <a:avLst/>
          </a:prstGeom>
          <a:noFill/>
        </p:spPr>
        <p:txBody>
          <a:bodyPr wrap="square" rtlCol="0">
            <a:spAutoFit/>
          </a:bodyPr>
          <a:lstStyle/>
          <a:p>
            <a:r>
              <a:rPr lang="en-US" sz="3200" dirty="0">
                <a:solidFill>
                  <a:srgbClr val="FFFF00"/>
                </a:solidFill>
              </a:rPr>
              <a:t>C. S. Lewis in </a:t>
            </a:r>
            <a:r>
              <a:rPr lang="en-US" sz="3200" i="1" dirty="0">
                <a:solidFill>
                  <a:srgbClr val="FFFF00"/>
                </a:solidFill>
              </a:rPr>
              <a:t>Mere Christianity</a:t>
            </a:r>
            <a:r>
              <a:rPr lang="en-US" sz="3200" dirty="0">
                <a:solidFill>
                  <a:srgbClr val="FFFF00"/>
                </a:solidFill>
              </a:rPr>
              <a:t> – </a:t>
            </a:r>
            <a:r>
              <a:rPr lang="en-US" sz="3200" dirty="0"/>
              <a:t>“The Son of God became man to enable men to become the sons of God.”</a:t>
            </a:r>
            <a:endParaRPr lang="en-US" sz="4800" dirty="0"/>
          </a:p>
        </p:txBody>
      </p:sp>
    </p:spTree>
    <p:extLst>
      <p:ext uri="{BB962C8B-B14F-4D97-AF65-F5344CB8AC3E}">
        <p14:creationId xmlns:p14="http://schemas.microsoft.com/office/powerpoint/2010/main" val="179932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61689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5509200"/>
          </a:xfrm>
          <a:prstGeom prst="rect">
            <a:avLst/>
          </a:prstGeom>
          <a:noFill/>
        </p:spPr>
        <p:txBody>
          <a:bodyPr wrap="square" rtlCol="0">
            <a:spAutoFit/>
          </a:bodyPr>
          <a:lstStyle/>
          <a:p>
            <a:r>
              <a:rPr lang="en-US" sz="3200" dirty="0"/>
              <a:t>1 Cor. 15:1-4 ~ </a:t>
            </a:r>
            <a:r>
              <a:rPr lang="en-US" sz="3200" baseline="30000" dirty="0"/>
              <a:t>1</a:t>
            </a:r>
            <a:r>
              <a:rPr lang="en-US" sz="3200" dirty="0"/>
              <a:t> </a:t>
            </a:r>
            <a:r>
              <a:rPr lang="en-US" sz="3200" dirty="0">
                <a:solidFill>
                  <a:srgbClr val="FFFF00"/>
                </a:solidFill>
              </a:rPr>
              <a:t>Moreover, brethren, I declare to you the gospel which I preached to you, which also you received and in which you stand, </a:t>
            </a:r>
            <a:r>
              <a:rPr lang="en-US" sz="3200" baseline="30000" dirty="0"/>
              <a:t>2</a:t>
            </a:r>
            <a:r>
              <a:rPr lang="en-US" sz="3200" dirty="0"/>
              <a:t> </a:t>
            </a:r>
            <a:r>
              <a:rPr lang="en-US" sz="3200" dirty="0">
                <a:solidFill>
                  <a:srgbClr val="FFFF00"/>
                </a:solidFill>
              </a:rPr>
              <a:t>by which also you are saved, if you hold fast that word which I preached to you—unless you believed in vain. </a:t>
            </a:r>
            <a:r>
              <a:rPr lang="en-US" sz="3200" baseline="30000" dirty="0"/>
              <a:t>3</a:t>
            </a:r>
            <a:r>
              <a:rPr lang="en-US" sz="3200" dirty="0"/>
              <a:t> </a:t>
            </a:r>
            <a:r>
              <a:rPr lang="en-US" sz="3200" dirty="0">
                <a:solidFill>
                  <a:srgbClr val="FFFF00"/>
                </a:solidFill>
              </a:rPr>
              <a:t>For I delivered to you first of all that which I also received: that Christ died for our sins according to the Scriptures,</a:t>
            </a:r>
            <a:r>
              <a:rPr lang="en-US" sz="3200" dirty="0"/>
              <a:t> </a:t>
            </a:r>
            <a:r>
              <a:rPr lang="en-US" sz="3200" baseline="30000" dirty="0"/>
              <a:t>4</a:t>
            </a:r>
            <a:r>
              <a:rPr lang="en-US" sz="3200" dirty="0"/>
              <a:t> </a:t>
            </a:r>
            <a:r>
              <a:rPr lang="en-US" sz="3200" dirty="0">
                <a:solidFill>
                  <a:srgbClr val="FFFF00"/>
                </a:solidFill>
              </a:rPr>
              <a:t>and that He was buried, and that He rose again the third day according to</a:t>
            </a:r>
          </a:p>
          <a:p>
            <a:r>
              <a:rPr lang="en-US" sz="3200" dirty="0">
                <a:solidFill>
                  <a:srgbClr val="FFFF00"/>
                </a:solidFill>
              </a:rPr>
              <a:t>the Scriptures,</a:t>
            </a:r>
            <a:endParaRPr lang="en-US" sz="4800" dirty="0">
              <a:solidFill>
                <a:srgbClr val="FFFF00"/>
              </a:solidFill>
            </a:endParaRP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3464522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1569660"/>
          </a:xfrm>
          <a:prstGeom prst="rect">
            <a:avLst/>
          </a:prstGeom>
          <a:noFill/>
        </p:spPr>
        <p:txBody>
          <a:bodyPr wrap="square" rtlCol="0">
            <a:spAutoFit/>
          </a:bodyPr>
          <a:lstStyle/>
          <a:p>
            <a:r>
              <a:rPr lang="en-US" sz="3200" dirty="0"/>
              <a:t>Merrihew Standard Version ~ </a:t>
            </a:r>
            <a:r>
              <a:rPr lang="en-US" sz="3200" dirty="0">
                <a:solidFill>
                  <a:srgbClr val="FFFF00"/>
                </a:solidFill>
              </a:rPr>
              <a:t>And if it ends up that I am poured out on the sacrifice of your faithful lives, we can be happy together.</a:t>
            </a: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49981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60713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62200" y="2665251"/>
            <a:ext cx="2362200" cy="584775"/>
          </a:xfrm>
          <a:prstGeom prst="rect">
            <a:avLst/>
          </a:prstGeom>
          <a:noFill/>
        </p:spPr>
        <p:txBody>
          <a:bodyPr wrap="square" rtlCol="0">
            <a:spAutoFit/>
          </a:bodyPr>
          <a:lstStyle/>
          <a:p>
            <a:r>
              <a:rPr lang="en-US" sz="3200" i="1" dirty="0" err="1">
                <a:solidFill>
                  <a:srgbClr val="FFFF00"/>
                </a:solidFill>
                <a:latin typeface="Times New Roman" panose="02020603050405020304" pitchFamily="18" charset="0"/>
                <a:cs typeface="Times New Roman" panose="02020603050405020304" pitchFamily="18" charset="0"/>
              </a:rPr>
              <a:t>gōd</a:t>
            </a:r>
            <a:r>
              <a:rPr lang="en-US" sz="3200" dirty="0"/>
              <a:t>  ~ good</a:t>
            </a:r>
            <a:endParaRPr lang="en-US" sz="3200" dirty="0">
              <a:solidFill>
                <a:srgbClr val="FFFF00"/>
              </a:solidFill>
            </a:endParaRP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
        <p:nvSpPr>
          <p:cNvPr id="5" name="TextBox 4"/>
          <p:cNvSpPr txBox="1"/>
          <p:nvPr/>
        </p:nvSpPr>
        <p:spPr>
          <a:xfrm>
            <a:off x="2362199" y="3225225"/>
            <a:ext cx="2362200" cy="584775"/>
          </a:xfrm>
          <a:prstGeom prst="rect">
            <a:avLst/>
          </a:prstGeom>
          <a:noFill/>
        </p:spPr>
        <p:txBody>
          <a:bodyPr wrap="square" rtlCol="0">
            <a:spAutoFit/>
          </a:bodyPr>
          <a:lstStyle/>
          <a:p>
            <a:r>
              <a:rPr lang="en-US" sz="3200" i="1" dirty="0" err="1">
                <a:solidFill>
                  <a:srgbClr val="FFFF00"/>
                </a:solidFill>
                <a:latin typeface="Times New Roman" panose="02020603050405020304" pitchFamily="18" charset="0"/>
                <a:cs typeface="Times New Roman" panose="02020603050405020304" pitchFamily="18" charset="0"/>
              </a:rPr>
              <a:t>spel</a:t>
            </a:r>
            <a:r>
              <a:rPr lang="en-US" sz="3200" dirty="0"/>
              <a:t>  ~ story</a:t>
            </a:r>
            <a:endParaRPr lang="en-US" sz="3200" dirty="0">
              <a:solidFill>
                <a:srgbClr val="FFFF00"/>
              </a:solidFill>
            </a:endParaRPr>
          </a:p>
        </p:txBody>
      </p:sp>
      <p:sp>
        <p:nvSpPr>
          <p:cNvPr id="2" name="TextBox 1"/>
          <p:cNvSpPr txBox="1"/>
          <p:nvPr/>
        </p:nvSpPr>
        <p:spPr>
          <a:xfrm>
            <a:off x="874485" y="2732782"/>
            <a:ext cx="1447800" cy="1077218"/>
          </a:xfrm>
          <a:prstGeom prst="rect">
            <a:avLst/>
          </a:prstGeom>
          <a:solidFill>
            <a:srgbClr val="BDD7EE">
              <a:alpha val="43137"/>
            </a:srgbClr>
          </a:solid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Old</a:t>
            </a:r>
          </a:p>
          <a:p>
            <a:pPr algn="ctr"/>
            <a:r>
              <a:rPr lang="en-US" sz="3200" dirty="0">
                <a:solidFill>
                  <a:srgbClr val="FFFF00"/>
                </a:solidFill>
                <a:effectLst>
                  <a:outerShdw blurRad="38100" dist="38100" dir="2700000" algn="tl">
                    <a:srgbClr val="000000">
                      <a:alpha val="43137"/>
                    </a:srgbClr>
                  </a:outerShdw>
                </a:effectLst>
              </a:rPr>
              <a:t>English</a:t>
            </a:r>
          </a:p>
        </p:txBody>
      </p:sp>
      <p:sp>
        <p:nvSpPr>
          <p:cNvPr id="6" name="Right Brace 5"/>
          <p:cNvSpPr/>
          <p:nvPr/>
        </p:nvSpPr>
        <p:spPr>
          <a:xfrm>
            <a:off x="4633686" y="2569029"/>
            <a:ext cx="228600" cy="1371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043714" y="2728686"/>
            <a:ext cx="2438400" cy="1077218"/>
          </a:xfrm>
          <a:prstGeom prst="rect">
            <a:avLst/>
          </a:prstGeom>
          <a:noFill/>
        </p:spPr>
        <p:txBody>
          <a:bodyPr wrap="square" rtlCol="0">
            <a:spAutoFit/>
          </a:bodyPr>
          <a:lstStyle/>
          <a:p>
            <a:r>
              <a:rPr lang="en-US" sz="3200" dirty="0">
                <a:solidFill>
                  <a:schemeClr val="bg1"/>
                </a:solidFill>
              </a:rPr>
              <a:t>Gospel</a:t>
            </a:r>
          </a:p>
          <a:p>
            <a:r>
              <a:rPr lang="en-US" sz="3200" dirty="0">
                <a:solidFill>
                  <a:schemeClr val="bg1"/>
                </a:solidFill>
              </a:rPr>
              <a:t>(Good news)</a:t>
            </a:r>
          </a:p>
        </p:txBody>
      </p:sp>
    </p:spTree>
    <p:extLst>
      <p:ext uri="{BB962C8B-B14F-4D97-AF65-F5344CB8AC3E}">
        <p14:creationId xmlns:p14="http://schemas.microsoft.com/office/powerpoint/2010/main" val="317207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9515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2318363" y="914400"/>
            <a:ext cx="3307923" cy="778042"/>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457200" y="996108"/>
            <a:ext cx="8004629" cy="1569660"/>
          </a:xfrm>
          <a:prstGeom prst="rect">
            <a:avLst/>
          </a:prstGeom>
          <a:noFill/>
        </p:spPr>
        <p:txBody>
          <a:bodyPr wrap="square" rtlCol="0">
            <a:spAutoFit/>
          </a:bodyPr>
          <a:lstStyle/>
          <a:p>
            <a:r>
              <a:rPr lang="en-US" sz="3200" dirty="0"/>
              <a:t>John 14:6 ~ </a:t>
            </a:r>
            <a:r>
              <a:rPr lang="en-US" sz="3200" dirty="0">
                <a:solidFill>
                  <a:srgbClr val="FFFF00"/>
                </a:solidFill>
              </a:rPr>
              <a:t>Jesus said to him, “I am the way, the truth, and the life. No one comes to the Father except through Me.”</a:t>
            </a: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61159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35037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362200"/>
            <a:ext cx="2754978" cy="3871161"/>
          </a:xfrm>
          <a:prstGeom prst="rect">
            <a:avLst/>
          </a:prstGeom>
        </p:spPr>
      </p:pic>
      <p:sp>
        <p:nvSpPr>
          <p:cNvPr id="8" name="Speech Bubble: Oval 7"/>
          <p:cNvSpPr/>
          <p:nvPr/>
        </p:nvSpPr>
        <p:spPr>
          <a:xfrm>
            <a:off x="5334000" y="609600"/>
            <a:ext cx="3156758" cy="1747956"/>
          </a:xfrm>
          <a:prstGeom prst="wedgeEllipseCallout">
            <a:avLst>
              <a:gd name="adj1" fmla="val -54060"/>
              <a:gd name="adj2" fmla="val 55222"/>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rPr>
              <a:t>I’ll gladly pay you on Tuesday for a hamburger today.</a:t>
            </a:r>
          </a:p>
        </p:txBody>
      </p:sp>
    </p:spTree>
    <p:extLst>
      <p:ext uri="{BB962C8B-B14F-4D97-AF65-F5344CB8AC3E}">
        <p14:creationId xmlns:p14="http://schemas.microsoft.com/office/powerpoint/2010/main" val="31890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31164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p:cNvSpPr/>
          <p:nvPr/>
        </p:nvSpPr>
        <p:spPr>
          <a:xfrm>
            <a:off x="1617856" y="938322"/>
            <a:ext cx="1054005" cy="778042"/>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457200" y="996108"/>
            <a:ext cx="8004629" cy="1077218"/>
          </a:xfrm>
          <a:prstGeom prst="rect">
            <a:avLst/>
          </a:prstGeom>
          <a:noFill/>
        </p:spPr>
        <p:txBody>
          <a:bodyPr wrap="square" rtlCol="0">
            <a:spAutoFit/>
          </a:bodyPr>
          <a:lstStyle/>
          <a:p>
            <a:r>
              <a:rPr lang="en-US" sz="3200" dirty="0">
                <a:solidFill>
                  <a:srgbClr val="FFFF00"/>
                </a:solidFill>
              </a:rPr>
              <a:t>… work        your own salvation with fear and trembling </a:t>
            </a: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.9-18</a:t>
            </a:r>
            <a:endParaRPr lang="en-US" sz="5400" dirty="0">
              <a:solidFill>
                <a:schemeClr val="bg1"/>
              </a:solidFill>
              <a:effectLst/>
              <a:latin typeface="Hunter Heart Free Font" pitchFamily="2" charset="0"/>
            </a:endParaRPr>
          </a:p>
        </p:txBody>
      </p:sp>
      <p:sp>
        <p:nvSpPr>
          <p:cNvPr id="5" name="TextBox 4"/>
          <p:cNvSpPr txBox="1"/>
          <p:nvPr/>
        </p:nvSpPr>
        <p:spPr>
          <a:xfrm>
            <a:off x="1746469" y="998030"/>
            <a:ext cx="818295" cy="584775"/>
          </a:xfrm>
          <a:prstGeom prst="rect">
            <a:avLst/>
          </a:prstGeom>
          <a:noFill/>
        </p:spPr>
        <p:txBody>
          <a:bodyPr wrap="square" rtlCol="0">
            <a:spAutoFit/>
          </a:bodyPr>
          <a:lstStyle/>
          <a:p>
            <a:r>
              <a:rPr lang="en-US" sz="3200" dirty="0">
                <a:solidFill>
                  <a:srgbClr val="FFFF00"/>
                </a:solidFill>
              </a:rPr>
              <a:t>out</a:t>
            </a:r>
          </a:p>
        </p:txBody>
      </p:sp>
      <p:sp>
        <p:nvSpPr>
          <p:cNvPr id="6" name="TextBox 5"/>
          <p:cNvSpPr txBox="1"/>
          <p:nvPr/>
        </p:nvSpPr>
        <p:spPr>
          <a:xfrm>
            <a:off x="1774268" y="1016468"/>
            <a:ext cx="676277" cy="584775"/>
          </a:xfrm>
          <a:prstGeom prst="rect">
            <a:avLst/>
          </a:prstGeom>
          <a:noFill/>
        </p:spPr>
        <p:txBody>
          <a:bodyPr wrap="square" rtlCol="0">
            <a:spAutoFit/>
          </a:bodyPr>
          <a:lstStyle/>
          <a:p>
            <a:r>
              <a:rPr lang="en-US" sz="3200" dirty="0">
                <a:solidFill>
                  <a:srgbClr val="FFFF00"/>
                </a:solidFill>
              </a:rPr>
              <a:t>for</a:t>
            </a:r>
          </a:p>
        </p:txBody>
      </p:sp>
    </p:spTree>
    <p:extLst>
      <p:ext uri="{BB962C8B-B14F-4D97-AF65-F5344CB8AC3E}">
        <p14:creationId xmlns:p14="http://schemas.microsoft.com/office/powerpoint/2010/main" val="168674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grpId="1" nodeType="clickEffect">
                                  <p:stCondLst>
                                    <p:cond delay="0"/>
                                  </p:stCondLst>
                                  <p:childTnLst>
                                    <p:animEffect transition="out" filter="fade">
                                      <p:cBhvr>
                                        <p:cTn id="19" dur="1000"/>
                                        <p:tgtEl>
                                          <p:spTgt spid="5"/>
                                        </p:tgtEl>
                                      </p:cBhvr>
                                    </p:animEffect>
                                    <p:anim calcmode="lin" valueType="num">
                                      <p:cBhvr>
                                        <p:cTn id="20" dur="1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1000"/>
                                        <p:tgtEl>
                                          <p:spTgt spid="5"/>
                                        </p:tgtEl>
                                        <p:attrNameLst>
                                          <p:attrName>ppt_h</p:attrName>
                                        </p:attrNameLst>
                                      </p:cBhvr>
                                      <p:tavLst>
                                        <p:tav tm="0">
                                          <p:val>
                                            <p:strVal val="ppt_h"/>
                                          </p:val>
                                        </p:tav>
                                        <p:tav tm="100000">
                                          <p:val>
                                            <p:strVal val="ppt_h"/>
                                          </p:val>
                                        </p:tav>
                                      </p:tavLst>
                                    </p:anim>
                                    <p:set>
                                      <p:cBhvr>
                                        <p:cTn id="22" dur="1" fill="hold">
                                          <p:stCondLst>
                                            <p:cond delay="999"/>
                                          </p:stCondLst>
                                        </p:cTn>
                                        <p:tgtEl>
                                          <p:spTgt spid="5"/>
                                        </p:tgtEl>
                                        <p:attrNameLst>
                                          <p:attrName>style.visibility</p:attrName>
                                        </p:attrNameLst>
                                      </p:cBhvr>
                                      <p:to>
                                        <p:strVal val="hidden"/>
                                      </p:to>
                                    </p:set>
                                  </p:childTnLst>
                                </p:cTn>
                              </p:par>
                              <p:par>
                                <p:cTn id="23" presetID="45"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ppt_w</p:attrName>
                                        </p:attrNameLst>
                                      </p:cBhvr>
                                      <p:tavLst>
                                        <p:tav tm="0" fmla="#ppt_w*sin(2.5*pi*$)">
                                          <p:val>
                                            <p:fltVal val="0"/>
                                          </p:val>
                                        </p:tav>
                                        <p:tav tm="100000">
                                          <p:val>
                                            <p:fltVal val="1"/>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xit" presetSubtype="0" fill="hold" grpId="1" nodeType="clickEffect">
                                  <p:stCondLst>
                                    <p:cond delay="0"/>
                                  </p:stCondLst>
                                  <p:childTnLst>
                                    <p:animEffect transition="out" filter="fade">
                                      <p:cBhvr>
                                        <p:cTn id="31" dur="1000"/>
                                        <p:tgtEl>
                                          <p:spTgt spid="6"/>
                                        </p:tgtEl>
                                      </p:cBhvr>
                                    </p:animEffect>
                                    <p:anim calcmode="lin" valueType="num">
                                      <p:cBhvr>
                                        <p:cTn id="32" dur="1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1000"/>
                                        <p:tgtEl>
                                          <p:spTgt spid="6"/>
                                        </p:tgtEl>
                                        <p:attrNameLst>
                                          <p:attrName>ppt_h</p:attrName>
                                        </p:attrNameLst>
                                      </p:cBhvr>
                                      <p:tavLst>
                                        <p:tav tm="0">
                                          <p:val>
                                            <p:strVal val="ppt_h"/>
                                          </p:val>
                                        </p:tav>
                                        <p:tav tm="100000">
                                          <p:val>
                                            <p:strVal val="ppt_h"/>
                                          </p:val>
                                        </p:tav>
                                      </p:tavLst>
                                    </p:anim>
                                    <p:set>
                                      <p:cBhvr>
                                        <p:cTn id="34" dur="1" fill="hold">
                                          <p:stCondLst>
                                            <p:cond delay="999"/>
                                          </p:stCondLst>
                                        </p:cTn>
                                        <p:tgtEl>
                                          <p:spTgt spid="6"/>
                                        </p:tgtEl>
                                        <p:attrNameLst>
                                          <p:attrName>style.visibility</p:attrName>
                                        </p:attrNameLst>
                                      </p:cBhvr>
                                      <p:to>
                                        <p:strVal val="hidden"/>
                                      </p:to>
                                    </p:set>
                                  </p:childTnLst>
                                </p:cTn>
                              </p:par>
                              <p:par>
                                <p:cTn id="35" presetID="45" presetClass="entr" presetSubtype="0" fill="hold" grpId="2"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5" grpId="0"/>
      <p:bldP spid="5" grpId="1"/>
      <p:bldP spid="5" grpId="2"/>
      <p:bldP spid="6" grpId="0"/>
      <p:bldP spid="6" grpId="1"/>
    </p:bldLst>
  </p:timing>
</p:sld>
</file>

<file path=ppt/theme/theme1.xml><?xml version="1.0" encoding="utf-8"?>
<a:theme xmlns:a="http://schemas.openxmlformats.org/drawingml/2006/main" name="Office Theme">
  <a:themeElements>
    <a:clrScheme name="Philippian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hilippian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defRPr>
        </a:defPPr>
      </a:lstStyle>
    </a:txDef>
  </a:objectDefaults>
  <a:extraClrSchemeLst/>
  <a:extLst>
    <a:ext uri="{05A4C25C-085E-4340-85A3-A5531E510DB2}">
      <thm15:themeFamily xmlns:thm15="http://schemas.microsoft.com/office/thememl/2012/main" name="Philippians.potx" id="{A95E44B4-88ED-4CBC-9E1F-BF02C4391A9F}" vid="{19B8387E-1EBE-4B7E-9DC2-024797D4A4D1}"/>
    </a:ext>
  </a:extLst>
</a:theme>
</file>

<file path=docProps/app.xml><?xml version="1.0" encoding="utf-8"?>
<Properties xmlns="http://schemas.openxmlformats.org/officeDocument/2006/extended-properties" xmlns:vt="http://schemas.openxmlformats.org/officeDocument/2006/docPropsVTypes">
  <Template>Philippians</Template>
  <TotalTime>2704</TotalTime>
  <Words>409</Words>
  <Application>Microsoft Office PowerPoint</Application>
  <PresentationFormat>On-screen Show (4:3)</PresentationFormat>
  <Paragraphs>55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Hunter Heart Free Font</vt:lpstr>
      <vt:lpstr>MS UI Gothic</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24</cp:revision>
  <dcterms:created xsi:type="dcterms:W3CDTF">2016-11-25T16:13:43Z</dcterms:created>
  <dcterms:modified xsi:type="dcterms:W3CDTF">2016-11-27T13:18:16Z</dcterms:modified>
</cp:coreProperties>
</file>