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88" r:id="rId6"/>
    <p:sldId id="289" r:id="rId7"/>
    <p:sldId id="287" r:id="rId8"/>
    <p:sldId id="279" r:id="rId9"/>
    <p:sldId id="290" r:id="rId10"/>
    <p:sldId id="280" r:id="rId11"/>
    <p:sldId id="286" r:id="rId12"/>
    <p:sldId id="282" r:id="rId13"/>
    <p:sldId id="283" r:id="rId14"/>
    <p:sldId id="291" r:id="rId15"/>
    <p:sldId id="284" r:id="rId16"/>
    <p:sldId id="281" r:id="rId17"/>
    <p:sldId id="285" r:id="rId18"/>
    <p:sldId id="292" r:id="rId19"/>
  </p:sldIdLst>
  <p:sldSz cx="9144000" cy="6858000" type="screen4x3"/>
  <p:notesSz cx="6858000" cy="9144000"/>
  <p:embeddedFontLst>
    <p:embeddedFont>
      <p:font typeface="Hunter Heart Free Font" pitchFamily="2" charset="0"/>
      <p:regular r:id="rId20"/>
    </p:embeddedFont>
    <p:embeddedFont>
      <p:font typeface="MS UI Gothic" panose="020B0600070205080204" pitchFamily="34" charset="-12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 varScale="1">
        <p:scale>
          <a:sx n="75" d="100"/>
          <a:sy n="75" d="100"/>
        </p:scale>
        <p:origin x="73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5E1D-222C-47C6-9407-A9DBBB2C2A2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29200" y="1447800"/>
            <a:ext cx="30480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2.1-8</a:t>
            </a:r>
          </a:p>
        </p:txBody>
      </p:sp>
    </p:spTree>
    <p:extLst>
      <p:ext uri="{BB962C8B-B14F-4D97-AF65-F5344CB8AC3E}">
        <p14:creationId xmlns:p14="http://schemas.microsoft.com/office/powerpoint/2010/main" val="9978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8697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Form</a:t>
            </a:r>
            <a:r>
              <a:rPr lang="en-US" sz="3200" dirty="0"/>
              <a:t> (vv. 6-7)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morphē</a:t>
            </a:r>
            <a:r>
              <a:rPr lang="en-US" sz="3200" dirty="0"/>
              <a:t> - </a:t>
            </a:r>
            <a:r>
              <a:rPr lang="en-US" sz="3200" i="1" dirty="0"/>
              <a:t>essence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97426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Made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kenoō</a:t>
            </a:r>
            <a:r>
              <a:rPr lang="en-US" sz="3200" dirty="0"/>
              <a:t> – </a:t>
            </a:r>
            <a:r>
              <a:rPr lang="en-US" sz="3200" i="1" dirty="0"/>
              <a:t>to be emptied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010228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Appearance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skēma</a:t>
            </a:r>
            <a:r>
              <a:rPr lang="en-US" sz="3200" dirty="0"/>
              <a:t> – </a:t>
            </a:r>
            <a:r>
              <a:rPr lang="en-US" sz="3200" i="1" dirty="0"/>
              <a:t>shape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543628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morphē</a:t>
            </a:r>
            <a:r>
              <a:rPr lang="en-US" sz="3200" dirty="0"/>
              <a:t> ~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He is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077028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skēma</a:t>
            </a:r>
            <a:r>
              <a:rPr lang="en-US" sz="3200" dirty="0"/>
              <a:t> ~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He appeared to be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allAtOnce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16743"/>
            <a:ext cx="80046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Maker of the sun,</a:t>
            </a:r>
          </a:p>
          <a:p>
            <a:r>
              <a:rPr lang="en-US" sz="3200" dirty="0"/>
              <a:t>	He is made under the sun.</a:t>
            </a:r>
          </a:p>
          <a:p>
            <a:r>
              <a:rPr lang="en-US" sz="3200" dirty="0"/>
              <a:t>In the Father He remains,</a:t>
            </a:r>
          </a:p>
          <a:p>
            <a:r>
              <a:rPr lang="en-US" sz="3200" dirty="0"/>
              <a:t>	From His mother he goes forth.</a:t>
            </a:r>
          </a:p>
          <a:p>
            <a:r>
              <a:rPr lang="en-US" sz="3200" dirty="0"/>
              <a:t>Creator of heaven and earth,</a:t>
            </a:r>
          </a:p>
          <a:p>
            <a:r>
              <a:rPr lang="en-US" sz="3200" dirty="0"/>
              <a:t>	He was born on earth under heaven.</a:t>
            </a:r>
          </a:p>
          <a:p>
            <a:r>
              <a:rPr lang="en-US" sz="3200" dirty="0"/>
              <a:t>Unspeakably wise,</a:t>
            </a:r>
          </a:p>
          <a:p>
            <a:r>
              <a:rPr lang="en-US" sz="3200" dirty="0"/>
              <a:t>	He is wisely speechless.</a:t>
            </a:r>
          </a:p>
          <a:p>
            <a:r>
              <a:rPr lang="en-US" sz="3200" dirty="0"/>
              <a:t>Filling the world,</a:t>
            </a:r>
          </a:p>
          <a:p>
            <a:r>
              <a:rPr lang="en-US" sz="3200" dirty="0"/>
              <a:t>	He lies in a manger.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St. Augustine ~ </a:t>
            </a:r>
            <a:r>
              <a:rPr lang="en-US" sz="3200" i="1" dirty="0">
                <a:solidFill>
                  <a:srgbClr val="FFFF00"/>
                </a:solidFill>
              </a:rPr>
              <a:t>Sermons for Christmas …</a:t>
            </a:r>
          </a:p>
        </p:txBody>
      </p:sp>
    </p:spTree>
    <p:extLst>
      <p:ext uri="{BB962C8B-B14F-4D97-AF65-F5344CB8AC3E}">
        <p14:creationId xmlns:p14="http://schemas.microsoft.com/office/powerpoint/2010/main" val="15352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01699"/>
            <a:ext cx="8004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Ruler of the stars,</a:t>
            </a:r>
          </a:p>
          <a:p>
            <a:r>
              <a:rPr lang="en-US" sz="3200" dirty="0"/>
              <a:t>	He nurses at His mother's bosom.</a:t>
            </a:r>
          </a:p>
          <a:p>
            <a:r>
              <a:rPr lang="en-US" sz="3200" dirty="0"/>
              <a:t>He is both great in the nature of God,</a:t>
            </a:r>
          </a:p>
          <a:p>
            <a:r>
              <a:rPr lang="en-US" sz="3200" dirty="0"/>
              <a:t>	and small in the form of a servant.</a:t>
            </a:r>
          </a:p>
          <a:p>
            <a:r>
              <a:rPr lang="en-US" sz="3200" dirty="0"/>
              <a:t>but so that His greatness is not diminished by His smallness,</a:t>
            </a:r>
          </a:p>
          <a:p>
            <a:r>
              <a:rPr lang="en-US" sz="3200" dirty="0"/>
              <a:t>	nor His smallness overwhelmed by His 	greatness.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St. Augustine ~ </a:t>
            </a:r>
            <a:r>
              <a:rPr lang="en-US" sz="3200" i="1" dirty="0">
                <a:solidFill>
                  <a:srgbClr val="FFFF00"/>
                </a:solidFill>
              </a:rPr>
              <a:t>Sermons for Christmas …</a:t>
            </a:r>
          </a:p>
        </p:txBody>
      </p:sp>
    </p:spTree>
    <p:extLst>
      <p:ext uri="{BB962C8B-B14F-4D97-AF65-F5344CB8AC3E}">
        <p14:creationId xmlns:p14="http://schemas.microsoft.com/office/powerpoint/2010/main" val="16607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Heb. 5:8 - </a:t>
            </a:r>
            <a:r>
              <a:rPr lang="en-US" sz="3200" dirty="0">
                <a:solidFill>
                  <a:srgbClr val="FFFF00"/>
                </a:solidFill>
              </a:rPr>
              <a:t>though He was a Son, </a:t>
            </a:r>
            <a:r>
              <a:rPr lang="en-US" sz="3200" i="1" dirty="0">
                <a:solidFill>
                  <a:srgbClr val="FFFF00"/>
                </a:solidFill>
              </a:rPr>
              <a:t>yet</a:t>
            </a:r>
            <a:r>
              <a:rPr lang="en-US" sz="3200" dirty="0">
                <a:solidFill>
                  <a:srgbClr val="FFFF00"/>
                </a:solidFill>
              </a:rPr>
              <a:t> He learned obedience by the things which He suffered. </a:t>
            </a:r>
            <a:endParaRPr lang="en-US" sz="4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Tim. 2:5 ~ </a:t>
            </a:r>
            <a:r>
              <a:rPr lang="en-US" sz="3200" dirty="0">
                <a:solidFill>
                  <a:srgbClr val="FFFF00"/>
                </a:solidFill>
              </a:rPr>
              <a:t>For </a:t>
            </a:r>
            <a:r>
              <a:rPr lang="en-US" sz="3200" i="1" dirty="0">
                <a:solidFill>
                  <a:srgbClr val="FFFF00"/>
                </a:solidFill>
              </a:rPr>
              <a:t>there is</a:t>
            </a:r>
            <a:r>
              <a:rPr lang="en-US" sz="3200" dirty="0">
                <a:solidFill>
                  <a:srgbClr val="FFFF00"/>
                </a:solidFill>
              </a:rPr>
              <a:t> one God and one Mediator between God and men, </a:t>
            </a:r>
            <a:r>
              <a:rPr lang="en-US" sz="3200" i="1" dirty="0">
                <a:solidFill>
                  <a:srgbClr val="FFFF00"/>
                </a:solidFill>
              </a:rPr>
              <a:t>the</a:t>
            </a:r>
            <a:r>
              <a:rPr lang="en-US" sz="3200" dirty="0">
                <a:solidFill>
                  <a:srgbClr val="FFFF00"/>
                </a:solidFill>
              </a:rPr>
              <a:t> Man Christ Jesus,</a:t>
            </a:r>
          </a:p>
        </p:txBody>
      </p:sp>
    </p:spTree>
    <p:extLst>
      <p:ext uri="{BB962C8B-B14F-4D97-AF65-F5344CB8AC3E}">
        <p14:creationId xmlns:p14="http://schemas.microsoft.com/office/powerpoint/2010/main" val="37978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83" y="1273778"/>
            <a:ext cx="6223635" cy="4310444"/>
          </a:xfrm>
          <a:prstGeom prst="rect">
            <a:avLst/>
          </a:prstGeom>
          <a:noFill/>
          <a:effectLst>
            <a:outerShdw blurRad="127000" dist="317500" dir="5400000" sx="97000" sy="97000" algn="t" rotWithShape="0">
              <a:schemeClr val="bg1">
                <a:alpha val="3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: Shape 5"/>
          <p:cNvSpPr/>
          <p:nvPr/>
        </p:nvSpPr>
        <p:spPr>
          <a:xfrm>
            <a:off x="1447800" y="1295400"/>
            <a:ext cx="6248400" cy="4267200"/>
          </a:xfrm>
          <a:custGeom>
            <a:avLst/>
            <a:gdLst>
              <a:gd name="connsiteX0" fmla="*/ 3029857 w 6248400"/>
              <a:gd name="connsiteY0" fmla="*/ 2717800 h 4267200"/>
              <a:gd name="connsiteX1" fmla="*/ 3218543 w 6248400"/>
              <a:gd name="connsiteY1" fmla="*/ 2717800 h 4267200"/>
              <a:gd name="connsiteX2" fmla="*/ 3218543 w 6248400"/>
              <a:gd name="connsiteY2" fmla="*/ 2783114 h 4267200"/>
              <a:gd name="connsiteX3" fmla="*/ 3218543 w 6248400"/>
              <a:gd name="connsiteY3" fmla="*/ 2848429 h 4267200"/>
              <a:gd name="connsiteX4" fmla="*/ 3291114 w 6248400"/>
              <a:gd name="connsiteY4" fmla="*/ 2957286 h 4267200"/>
              <a:gd name="connsiteX5" fmla="*/ 3262086 w 6248400"/>
              <a:gd name="connsiteY5" fmla="*/ 2957286 h 4267200"/>
              <a:gd name="connsiteX6" fmla="*/ 3175000 w 6248400"/>
              <a:gd name="connsiteY6" fmla="*/ 3022600 h 4267200"/>
              <a:gd name="connsiteX7" fmla="*/ 3037114 w 6248400"/>
              <a:gd name="connsiteY7" fmla="*/ 3182257 h 4267200"/>
              <a:gd name="connsiteX8" fmla="*/ 3037114 w 6248400"/>
              <a:gd name="connsiteY8" fmla="*/ 3153229 h 4267200"/>
              <a:gd name="connsiteX9" fmla="*/ 2986314 w 6248400"/>
              <a:gd name="connsiteY9" fmla="*/ 3066143 h 4267200"/>
              <a:gd name="connsiteX10" fmla="*/ 2906486 w 6248400"/>
              <a:gd name="connsiteY10" fmla="*/ 2957286 h 4267200"/>
              <a:gd name="connsiteX11" fmla="*/ 2833914 w 6248400"/>
              <a:gd name="connsiteY11" fmla="*/ 2906486 h 4267200"/>
              <a:gd name="connsiteX12" fmla="*/ 2884714 w 6248400"/>
              <a:gd name="connsiteY12" fmla="*/ 2833914 h 4267200"/>
              <a:gd name="connsiteX13" fmla="*/ 2884714 w 6248400"/>
              <a:gd name="connsiteY13" fmla="*/ 2746829 h 4267200"/>
              <a:gd name="connsiteX14" fmla="*/ 2935514 w 6248400"/>
              <a:gd name="connsiteY14" fmla="*/ 2732314 h 4267200"/>
              <a:gd name="connsiteX15" fmla="*/ 4096657 w 6248400"/>
              <a:gd name="connsiteY15" fmla="*/ 1331686 h 4267200"/>
              <a:gd name="connsiteX16" fmla="*/ 3987800 w 6248400"/>
              <a:gd name="connsiteY16" fmla="*/ 1353457 h 4267200"/>
              <a:gd name="connsiteX17" fmla="*/ 3878943 w 6248400"/>
              <a:gd name="connsiteY17" fmla="*/ 1462314 h 4267200"/>
              <a:gd name="connsiteX18" fmla="*/ 3791857 w 6248400"/>
              <a:gd name="connsiteY18" fmla="*/ 1462314 h 4267200"/>
              <a:gd name="connsiteX19" fmla="*/ 3610429 w 6248400"/>
              <a:gd name="connsiteY19" fmla="*/ 1476829 h 4267200"/>
              <a:gd name="connsiteX20" fmla="*/ 3370943 w 6248400"/>
              <a:gd name="connsiteY20" fmla="*/ 1607457 h 4267200"/>
              <a:gd name="connsiteX21" fmla="*/ 3320143 w 6248400"/>
              <a:gd name="connsiteY21" fmla="*/ 1730829 h 4267200"/>
              <a:gd name="connsiteX22" fmla="*/ 3349171 w 6248400"/>
              <a:gd name="connsiteY22" fmla="*/ 1817914 h 4267200"/>
              <a:gd name="connsiteX23" fmla="*/ 3349171 w 6248400"/>
              <a:gd name="connsiteY23" fmla="*/ 1934029 h 4267200"/>
              <a:gd name="connsiteX24" fmla="*/ 3349171 w 6248400"/>
              <a:gd name="connsiteY24" fmla="*/ 1992086 h 4267200"/>
              <a:gd name="connsiteX25" fmla="*/ 3276600 w 6248400"/>
              <a:gd name="connsiteY25" fmla="*/ 2100943 h 4267200"/>
              <a:gd name="connsiteX26" fmla="*/ 3196771 w 6248400"/>
              <a:gd name="connsiteY26" fmla="*/ 2253343 h 4267200"/>
              <a:gd name="connsiteX27" fmla="*/ 3058886 w 6248400"/>
              <a:gd name="connsiteY27" fmla="*/ 2362200 h 4267200"/>
              <a:gd name="connsiteX28" fmla="*/ 3029857 w 6248400"/>
              <a:gd name="connsiteY28" fmla="*/ 2238829 h 4267200"/>
              <a:gd name="connsiteX29" fmla="*/ 2855686 w 6248400"/>
              <a:gd name="connsiteY29" fmla="*/ 2086429 h 4267200"/>
              <a:gd name="connsiteX30" fmla="*/ 2855686 w 6248400"/>
              <a:gd name="connsiteY30" fmla="*/ 1926771 h 4267200"/>
              <a:gd name="connsiteX31" fmla="*/ 2862943 w 6248400"/>
              <a:gd name="connsiteY31" fmla="*/ 1752600 h 4267200"/>
              <a:gd name="connsiteX32" fmla="*/ 2804886 w 6248400"/>
              <a:gd name="connsiteY32" fmla="*/ 1563914 h 4267200"/>
              <a:gd name="connsiteX33" fmla="*/ 2681514 w 6248400"/>
              <a:gd name="connsiteY33" fmla="*/ 1462314 h 4267200"/>
              <a:gd name="connsiteX34" fmla="*/ 2398486 w 6248400"/>
              <a:gd name="connsiteY34" fmla="*/ 1520371 h 4267200"/>
              <a:gd name="connsiteX35" fmla="*/ 2209800 w 6248400"/>
              <a:gd name="connsiteY35" fmla="*/ 1520371 h 4267200"/>
              <a:gd name="connsiteX36" fmla="*/ 2006600 w 6248400"/>
              <a:gd name="connsiteY36" fmla="*/ 1455057 h 4267200"/>
              <a:gd name="connsiteX37" fmla="*/ 1774371 w 6248400"/>
              <a:gd name="connsiteY37" fmla="*/ 1520371 h 4267200"/>
              <a:gd name="connsiteX38" fmla="*/ 1615783 w 6248400"/>
              <a:gd name="connsiteY38" fmla="*/ 1818294 h 4267200"/>
              <a:gd name="connsiteX39" fmla="*/ 1614714 w 6248400"/>
              <a:gd name="connsiteY39" fmla="*/ 1716314 h 4267200"/>
              <a:gd name="connsiteX40" fmla="*/ 1611519 w 6248400"/>
              <a:gd name="connsiteY40" fmla="*/ 1826303 h 4267200"/>
              <a:gd name="connsiteX41" fmla="*/ 1615783 w 6248400"/>
              <a:gd name="connsiteY41" fmla="*/ 1818294 h 4267200"/>
              <a:gd name="connsiteX42" fmla="*/ 1615846 w 6248400"/>
              <a:gd name="connsiteY42" fmla="*/ 1824372 h 4267200"/>
              <a:gd name="connsiteX43" fmla="*/ 1505857 w 6248400"/>
              <a:gd name="connsiteY43" fmla="*/ 1984829 h 4267200"/>
              <a:gd name="connsiteX44" fmla="*/ 1389743 w 6248400"/>
              <a:gd name="connsiteY44" fmla="*/ 2188029 h 4267200"/>
              <a:gd name="connsiteX45" fmla="*/ 1375229 w 6248400"/>
              <a:gd name="connsiteY45" fmla="*/ 2275114 h 4267200"/>
              <a:gd name="connsiteX46" fmla="*/ 1389743 w 6248400"/>
              <a:gd name="connsiteY46" fmla="*/ 2398486 h 4267200"/>
              <a:gd name="connsiteX47" fmla="*/ 1484086 w 6248400"/>
              <a:gd name="connsiteY47" fmla="*/ 2471057 h 4267200"/>
              <a:gd name="connsiteX48" fmla="*/ 1397000 w 6248400"/>
              <a:gd name="connsiteY48" fmla="*/ 2550886 h 4267200"/>
              <a:gd name="connsiteX49" fmla="*/ 1397000 w 6248400"/>
              <a:gd name="connsiteY49" fmla="*/ 2652486 h 4267200"/>
              <a:gd name="connsiteX50" fmla="*/ 1397000 w 6248400"/>
              <a:gd name="connsiteY50" fmla="*/ 2688771 h 4267200"/>
              <a:gd name="connsiteX51" fmla="*/ 1397000 w 6248400"/>
              <a:gd name="connsiteY51" fmla="*/ 2804886 h 4267200"/>
              <a:gd name="connsiteX52" fmla="*/ 1397000 w 6248400"/>
              <a:gd name="connsiteY52" fmla="*/ 2942771 h 4267200"/>
              <a:gd name="connsiteX53" fmla="*/ 1324429 w 6248400"/>
              <a:gd name="connsiteY53" fmla="*/ 3037114 h 4267200"/>
              <a:gd name="connsiteX54" fmla="*/ 1324429 w 6248400"/>
              <a:gd name="connsiteY54" fmla="*/ 3225800 h 4267200"/>
              <a:gd name="connsiteX55" fmla="*/ 1324429 w 6248400"/>
              <a:gd name="connsiteY55" fmla="*/ 3392714 h 4267200"/>
              <a:gd name="connsiteX56" fmla="*/ 1426029 w 6248400"/>
              <a:gd name="connsiteY56" fmla="*/ 3508829 h 4267200"/>
              <a:gd name="connsiteX57" fmla="*/ 1382486 w 6248400"/>
              <a:gd name="connsiteY57" fmla="*/ 3537857 h 4267200"/>
              <a:gd name="connsiteX58" fmla="*/ 1382486 w 6248400"/>
              <a:gd name="connsiteY58" fmla="*/ 3661229 h 4267200"/>
              <a:gd name="connsiteX59" fmla="*/ 1491343 w 6248400"/>
              <a:gd name="connsiteY59" fmla="*/ 3791857 h 4267200"/>
              <a:gd name="connsiteX60" fmla="*/ 1629229 w 6248400"/>
              <a:gd name="connsiteY60" fmla="*/ 3900714 h 4267200"/>
              <a:gd name="connsiteX61" fmla="*/ 1694543 w 6248400"/>
              <a:gd name="connsiteY61" fmla="*/ 3980543 h 4267200"/>
              <a:gd name="connsiteX62" fmla="*/ 1803400 w 6248400"/>
              <a:gd name="connsiteY62" fmla="*/ 4053114 h 4267200"/>
              <a:gd name="connsiteX63" fmla="*/ 1934029 w 6248400"/>
              <a:gd name="connsiteY63" fmla="*/ 4096657 h 4267200"/>
              <a:gd name="connsiteX64" fmla="*/ 2050143 w 6248400"/>
              <a:gd name="connsiteY64" fmla="*/ 4016829 h 4267200"/>
              <a:gd name="connsiteX65" fmla="*/ 2057400 w 6248400"/>
              <a:gd name="connsiteY65" fmla="*/ 3864429 h 4267200"/>
              <a:gd name="connsiteX66" fmla="*/ 2115457 w 6248400"/>
              <a:gd name="connsiteY66" fmla="*/ 3755571 h 4267200"/>
              <a:gd name="connsiteX67" fmla="*/ 2282371 w 6248400"/>
              <a:gd name="connsiteY67" fmla="*/ 3668486 h 4267200"/>
              <a:gd name="connsiteX68" fmla="*/ 2449286 w 6248400"/>
              <a:gd name="connsiteY68" fmla="*/ 3668486 h 4267200"/>
              <a:gd name="connsiteX69" fmla="*/ 2608943 w 6248400"/>
              <a:gd name="connsiteY69" fmla="*/ 3653971 h 4267200"/>
              <a:gd name="connsiteX70" fmla="*/ 2732314 w 6248400"/>
              <a:gd name="connsiteY70" fmla="*/ 3617686 h 4267200"/>
              <a:gd name="connsiteX71" fmla="*/ 2833914 w 6248400"/>
              <a:gd name="connsiteY71" fmla="*/ 3574143 h 4267200"/>
              <a:gd name="connsiteX72" fmla="*/ 2979057 w 6248400"/>
              <a:gd name="connsiteY72" fmla="*/ 3501571 h 4267200"/>
              <a:gd name="connsiteX73" fmla="*/ 3037114 w 6248400"/>
              <a:gd name="connsiteY73" fmla="*/ 3334657 h 4267200"/>
              <a:gd name="connsiteX74" fmla="*/ 3037114 w 6248400"/>
              <a:gd name="connsiteY74" fmla="*/ 3298371 h 4267200"/>
              <a:gd name="connsiteX75" fmla="*/ 3051629 w 6248400"/>
              <a:gd name="connsiteY75" fmla="*/ 3392714 h 4267200"/>
              <a:gd name="connsiteX76" fmla="*/ 3145971 w 6248400"/>
              <a:gd name="connsiteY76" fmla="*/ 3465286 h 4267200"/>
              <a:gd name="connsiteX77" fmla="*/ 3247571 w 6248400"/>
              <a:gd name="connsiteY77" fmla="*/ 3545114 h 4267200"/>
              <a:gd name="connsiteX78" fmla="*/ 3378200 w 6248400"/>
              <a:gd name="connsiteY78" fmla="*/ 3588657 h 4267200"/>
              <a:gd name="connsiteX79" fmla="*/ 3487057 w 6248400"/>
              <a:gd name="connsiteY79" fmla="*/ 3639457 h 4267200"/>
              <a:gd name="connsiteX80" fmla="*/ 3617686 w 6248400"/>
              <a:gd name="connsiteY80" fmla="*/ 3646714 h 4267200"/>
              <a:gd name="connsiteX81" fmla="*/ 3784600 w 6248400"/>
              <a:gd name="connsiteY81" fmla="*/ 3726543 h 4267200"/>
              <a:gd name="connsiteX82" fmla="*/ 3878943 w 6248400"/>
              <a:gd name="connsiteY82" fmla="*/ 3784600 h 4267200"/>
              <a:gd name="connsiteX83" fmla="*/ 3915229 w 6248400"/>
              <a:gd name="connsiteY83" fmla="*/ 3842657 h 4267200"/>
              <a:gd name="connsiteX84" fmla="*/ 3915229 w 6248400"/>
              <a:gd name="connsiteY84" fmla="*/ 3951514 h 4267200"/>
              <a:gd name="connsiteX85" fmla="*/ 3922486 w 6248400"/>
              <a:gd name="connsiteY85" fmla="*/ 4009571 h 4267200"/>
              <a:gd name="connsiteX86" fmla="*/ 3995057 w 6248400"/>
              <a:gd name="connsiteY86" fmla="*/ 4089400 h 4267200"/>
              <a:gd name="connsiteX87" fmla="*/ 4089400 w 6248400"/>
              <a:gd name="connsiteY87" fmla="*/ 4125686 h 4267200"/>
              <a:gd name="connsiteX88" fmla="*/ 4227286 w 6248400"/>
              <a:gd name="connsiteY88" fmla="*/ 4125686 h 4267200"/>
              <a:gd name="connsiteX89" fmla="*/ 4350657 w 6248400"/>
              <a:gd name="connsiteY89" fmla="*/ 4089400 h 4267200"/>
              <a:gd name="connsiteX90" fmla="*/ 4379686 w 6248400"/>
              <a:gd name="connsiteY90" fmla="*/ 3966029 h 4267200"/>
              <a:gd name="connsiteX91" fmla="*/ 4379686 w 6248400"/>
              <a:gd name="connsiteY91" fmla="*/ 3799114 h 4267200"/>
              <a:gd name="connsiteX92" fmla="*/ 4379686 w 6248400"/>
              <a:gd name="connsiteY92" fmla="*/ 3632200 h 4267200"/>
              <a:gd name="connsiteX93" fmla="*/ 4408714 w 6248400"/>
              <a:gd name="connsiteY93" fmla="*/ 3443514 h 4267200"/>
              <a:gd name="connsiteX94" fmla="*/ 4488543 w 6248400"/>
              <a:gd name="connsiteY94" fmla="*/ 3341914 h 4267200"/>
              <a:gd name="connsiteX95" fmla="*/ 4539343 w 6248400"/>
              <a:gd name="connsiteY95" fmla="*/ 3196771 h 4267200"/>
              <a:gd name="connsiteX96" fmla="*/ 4640943 w 6248400"/>
              <a:gd name="connsiteY96" fmla="*/ 3044371 h 4267200"/>
              <a:gd name="connsiteX97" fmla="*/ 4699000 w 6248400"/>
              <a:gd name="connsiteY97" fmla="*/ 2913743 h 4267200"/>
              <a:gd name="connsiteX98" fmla="*/ 4742543 w 6248400"/>
              <a:gd name="connsiteY98" fmla="*/ 2775857 h 4267200"/>
              <a:gd name="connsiteX99" fmla="*/ 4735286 w 6248400"/>
              <a:gd name="connsiteY99" fmla="*/ 2681514 h 4267200"/>
              <a:gd name="connsiteX100" fmla="*/ 4648200 w 6248400"/>
              <a:gd name="connsiteY100" fmla="*/ 2587171 h 4267200"/>
              <a:gd name="connsiteX101" fmla="*/ 4684486 w 6248400"/>
              <a:gd name="connsiteY101" fmla="*/ 2558143 h 4267200"/>
              <a:gd name="connsiteX102" fmla="*/ 4728029 w 6248400"/>
              <a:gd name="connsiteY102" fmla="*/ 2478314 h 4267200"/>
              <a:gd name="connsiteX103" fmla="*/ 4764314 w 6248400"/>
              <a:gd name="connsiteY103" fmla="*/ 2376714 h 4267200"/>
              <a:gd name="connsiteX104" fmla="*/ 4822371 w 6248400"/>
              <a:gd name="connsiteY104" fmla="*/ 2376714 h 4267200"/>
              <a:gd name="connsiteX105" fmla="*/ 4822371 w 6248400"/>
              <a:gd name="connsiteY105" fmla="*/ 2500086 h 4267200"/>
              <a:gd name="connsiteX106" fmla="*/ 4822371 w 6248400"/>
              <a:gd name="connsiteY106" fmla="*/ 2572657 h 4267200"/>
              <a:gd name="connsiteX107" fmla="*/ 4822371 w 6248400"/>
              <a:gd name="connsiteY107" fmla="*/ 2739571 h 4267200"/>
              <a:gd name="connsiteX108" fmla="*/ 4858657 w 6248400"/>
              <a:gd name="connsiteY108" fmla="*/ 2971800 h 4267200"/>
              <a:gd name="connsiteX109" fmla="*/ 4902200 w 6248400"/>
              <a:gd name="connsiteY109" fmla="*/ 3015343 h 4267200"/>
              <a:gd name="connsiteX110" fmla="*/ 5047343 w 6248400"/>
              <a:gd name="connsiteY110" fmla="*/ 3037114 h 4267200"/>
              <a:gd name="connsiteX111" fmla="*/ 5177971 w 6248400"/>
              <a:gd name="connsiteY111" fmla="*/ 3066143 h 4267200"/>
              <a:gd name="connsiteX112" fmla="*/ 5461000 w 6248400"/>
              <a:gd name="connsiteY112" fmla="*/ 3095171 h 4267200"/>
              <a:gd name="connsiteX113" fmla="*/ 5482771 w 6248400"/>
              <a:gd name="connsiteY113" fmla="*/ 3044371 h 4267200"/>
              <a:gd name="connsiteX114" fmla="*/ 5482771 w 6248400"/>
              <a:gd name="connsiteY114" fmla="*/ 2921000 h 4267200"/>
              <a:gd name="connsiteX115" fmla="*/ 5482771 w 6248400"/>
              <a:gd name="connsiteY115" fmla="*/ 2652486 h 4267200"/>
              <a:gd name="connsiteX116" fmla="*/ 5482771 w 6248400"/>
              <a:gd name="connsiteY116" fmla="*/ 2463800 h 4267200"/>
              <a:gd name="connsiteX117" fmla="*/ 5468257 w 6248400"/>
              <a:gd name="connsiteY117" fmla="*/ 2325914 h 4267200"/>
              <a:gd name="connsiteX118" fmla="*/ 5453743 w 6248400"/>
              <a:gd name="connsiteY118" fmla="*/ 2064657 h 4267200"/>
              <a:gd name="connsiteX119" fmla="*/ 5366657 w 6248400"/>
              <a:gd name="connsiteY119" fmla="*/ 1875971 h 4267200"/>
              <a:gd name="connsiteX120" fmla="*/ 5243286 w 6248400"/>
              <a:gd name="connsiteY120" fmla="*/ 1781629 h 4267200"/>
              <a:gd name="connsiteX121" fmla="*/ 5119914 w 6248400"/>
              <a:gd name="connsiteY121" fmla="*/ 1781629 h 4267200"/>
              <a:gd name="connsiteX122" fmla="*/ 4996543 w 6248400"/>
              <a:gd name="connsiteY122" fmla="*/ 1803400 h 4267200"/>
              <a:gd name="connsiteX123" fmla="*/ 4916714 w 6248400"/>
              <a:gd name="connsiteY123" fmla="*/ 1883229 h 4267200"/>
              <a:gd name="connsiteX124" fmla="*/ 4873171 w 6248400"/>
              <a:gd name="connsiteY124" fmla="*/ 1970314 h 4267200"/>
              <a:gd name="connsiteX125" fmla="*/ 4807857 w 6248400"/>
              <a:gd name="connsiteY125" fmla="*/ 1970314 h 4267200"/>
              <a:gd name="connsiteX126" fmla="*/ 4669971 w 6248400"/>
              <a:gd name="connsiteY126" fmla="*/ 2035629 h 4267200"/>
              <a:gd name="connsiteX127" fmla="*/ 4604657 w 6248400"/>
              <a:gd name="connsiteY127" fmla="*/ 2064657 h 4267200"/>
              <a:gd name="connsiteX128" fmla="*/ 4495800 w 6248400"/>
              <a:gd name="connsiteY128" fmla="*/ 2013857 h 4267200"/>
              <a:gd name="connsiteX129" fmla="*/ 4466771 w 6248400"/>
              <a:gd name="connsiteY129" fmla="*/ 1941286 h 4267200"/>
              <a:gd name="connsiteX130" fmla="*/ 4437743 w 6248400"/>
              <a:gd name="connsiteY130" fmla="*/ 1868714 h 4267200"/>
              <a:gd name="connsiteX131" fmla="*/ 4379686 w 6248400"/>
              <a:gd name="connsiteY131" fmla="*/ 1767114 h 4267200"/>
              <a:gd name="connsiteX132" fmla="*/ 4314371 w 6248400"/>
              <a:gd name="connsiteY132" fmla="*/ 1629229 h 4267200"/>
              <a:gd name="connsiteX133" fmla="*/ 4176486 w 6248400"/>
              <a:gd name="connsiteY133" fmla="*/ 1520371 h 4267200"/>
              <a:gd name="connsiteX134" fmla="*/ 4147457 w 6248400"/>
              <a:gd name="connsiteY134" fmla="*/ 1447800 h 4267200"/>
              <a:gd name="connsiteX135" fmla="*/ 0 w 6248400"/>
              <a:gd name="connsiteY135" fmla="*/ 0 h 4267200"/>
              <a:gd name="connsiteX136" fmla="*/ 6248400 w 6248400"/>
              <a:gd name="connsiteY136" fmla="*/ 0 h 4267200"/>
              <a:gd name="connsiteX137" fmla="*/ 6248400 w 6248400"/>
              <a:gd name="connsiteY137" fmla="*/ 4267200 h 4267200"/>
              <a:gd name="connsiteX138" fmla="*/ 0 w 6248400"/>
              <a:gd name="connsiteY138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248400" h="4267200">
                <a:moveTo>
                  <a:pt x="3029857" y="2717800"/>
                </a:moveTo>
                <a:lnTo>
                  <a:pt x="3218543" y="2717800"/>
                </a:lnTo>
                <a:lnTo>
                  <a:pt x="3218543" y="2783114"/>
                </a:lnTo>
                <a:lnTo>
                  <a:pt x="3218543" y="2848429"/>
                </a:lnTo>
                <a:lnTo>
                  <a:pt x="3291114" y="2957286"/>
                </a:lnTo>
                <a:lnTo>
                  <a:pt x="3262086" y="2957286"/>
                </a:lnTo>
                <a:lnTo>
                  <a:pt x="3175000" y="3022600"/>
                </a:lnTo>
                <a:lnTo>
                  <a:pt x="3037114" y="3182257"/>
                </a:lnTo>
                <a:lnTo>
                  <a:pt x="3037114" y="3153229"/>
                </a:lnTo>
                <a:lnTo>
                  <a:pt x="2986314" y="3066143"/>
                </a:lnTo>
                <a:lnTo>
                  <a:pt x="2906486" y="2957286"/>
                </a:lnTo>
                <a:lnTo>
                  <a:pt x="2833914" y="2906486"/>
                </a:lnTo>
                <a:lnTo>
                  <a:pt x="2884714" y="2833914"/>
                </a:lnTo>
                <a:lnTo>
                  <a:pt x="2884714" y="2746829"/>
                </a:lnTo>
                <a:lnTo>
                  <a:pt x="2935514" y="2732314"/>
                </a:lnTo>
                <a:close/>
                <a:moveTo>
                  <a:pt x="4096657" y="1331686"/>
                </a:moveTo>
                <a:lnTo>
                  <a:pt x="3987800" y="1353457"/>
                </a:lnTo>
                <a:lnTo>
                  <a:pt x="3878943" y="1462314"/>
                </a:lnTo>
                <a:lnTo>
                  <a:pt x="3791857" y="1462314"/>
                </a:lnTo>
                <a:lnTo>
                  <a:pt x="3610429" y="1476829"/>
                </a:lnTo>
                <a:lnTo>
                  <a:pt x="3370943" y="1607457"/>
                </a:lnTo>
                <a:lnTo>
                  <a:pt x="3320143" y="1730829"/>
                </a:lnTo>
                <a:lnTo>
                  <a:pt x="3349171" y="1817914"/>
                </a:lnTo>
                <a:lnTo>
                  <a:pt x="3349171" y="1934029"/>
                </a:lnTo>
                <a:lnTo>
                  <a:pt x="3349171" y="1992086"/>
                </a:lnTo>
                <a:lnTo>
                  <a:pt x="3276600" y="2100943"/>
                </a:lnTo>
                <a:lnTo>
                  <a:pt x="3196771" y="2253343"/>
                </a:lnTo>
                <a:lnTo>
                  <a:pt x="3058886" y="2362200"/>
                </a:lnTo>
                <a:lnTo>
                  <a:pt x="3029857" y="2238829"/>
                </a:lnTo>
                <a:lnTo>
                  <a:pt x="2855686" y="2086429"/>
                </a:lnTo>
                <a:lnTo>
                  <a:pt x="2855686" y="1926771"/>
                </a:lnTo>
                <a:lnTo>
                  <a:pt x="2862943" y="1752600"/>
                </a:lnTo>
                <a:lnTo>
                  <a:pt x="2804886" y="1563914"/>
                </a:lnTo>
                <a:lnTo>
                  <a:pt x="2681514" y="1462314"/>
                </a:lnTo>
                <a:lnTo>
                  <a:pt x="2398486" y="1520371"/>
                </a:lnTo>
                <a:lnTo>
                  <a:pt x="2209800" y="1520371"/>
                </a:lnTo>
                <a:lnTo>
                  <a:pt x="2006600" y="1455057"/>
                </a:lnTo>
                <a:lnTo>
                  <a:pt x="1774371" y="1520371"/>
                </a:lnTo>
                <a:lnTo>
                  <a:pt x="1615783" y="1818294"/>
                </a:lnTo>
                <a:lnTo>
                  <a:pt x="1614714" y="1716314"/>
                </a:lnTo>
                <a:lnTo>
                  <a:pt x="1611519" y="1826303"/>
                </a:lnTo>
                <a:lnTo>
                  <a:pt x="1615783" y="1818294"/>
                </a:lnTo>
                <a:lnTo>
                  <a:pt x="1615846" y="1824372"/>
                </a:lnTo>
                <a:lnTo>
                  <a:pt x="1505857" y="1984829"/>
                </a:lnTo>
                <a:lnTo>
                  <a:pt x="1389743" y="2188029"/>
                </a:lnTo>
                <a:lnTo>
                  <a:pt x="1375229" y="2275114"/>
                </a:lnTo>
                <a:lnTo>
                  <a:pt x="1389743" y="2398486"/>
                </a:lnTo>
                <a:lnTo>
                  <a:pt x="1484086" y="2471057"/>
                </a:lnTo>
                <a:lnTo>
                  <a:pt x="1397000" y="2550886"/>
                </a:lnTo>
                <a:lnTo>
                  <a:pt x="1397000" y="2652486"/>
                </a:lnTo>
                <a:lnTo>
                  <a:pt x="1397000" y="2688771"/>
                </a:lnTo>
                <a:lnTo>
                  <a:pt x="1397000" y="2804886"/>
                </a:lnTo>
                <a:lnTo>
                  <a:pt x="1397000" y="2942771"/>
                </a:lnTo>
                <a:lnTo>
                  <a:pt x="1324429" y="3037114"/>
                </a:lnTo>
                <a:lnTo>
                  <a:pt x="1324429" y="3225800"/>
                </a:lnTo>
                <a:lnTo>
                  <a:pt x="1324429" y="3392714"/>
                </a:lnTo>
                <a:lnTo>
                  <a:pt x="1426029" y="3508829"/>
                </a:lnTo>
                <a:lnTo>
                  <a:pt x="1382486" y="3537857"/>
                </a:lnTo>
                <a:lnTo>
                  <a:pt x="1382486" y="3661229"/>
                </a:lnTo>
                <a:lnTo>
                  <a:pt x="1491343" y="3791857"/>
                </a:lnTo>
                <a:lnTo>
                  <a:pt x="1629229" y="3900714"/>
                </a:lnTo>
                <a:lnTo>
                  <a:pt x="1694543" y="3980543"/>
                </a:lnTo>
                <a:lnTo>
                  <a:pt x="1803400" y="4053114"/>
                </a:lnTo>
                <a:lnTo>
                  <a:pt x="1934029" y="4096657"/>
                </a:lnTo>
                <a:lnTo>
                  <a:pt x="2050143" y="4016829"/>
                </a:lnTo>
                <a:lnTo>
                  <a:pt x="2057400" y="3864429"/>
                </a:lnTo>
                <a:lnTo>
                  <a:pt x="2115457" y="3755571"/>
                </a:lnTo>
                <a:lnTo>
                  <a:pt x="2282371" y="3668486"/>
                </a:lnTo>
                <a:lnTo>
                  <a:pt x="2449286" y="3668486"/>
                </a:lnTo>
                <a:lnTo>
                  <a:pt x="2608943" y="3653971"/>
                </a:lnTo>
                <a:lnTo>
                  <a:pt x="2732314" y="3617686"/>
                </a:lnTo>
                <a:lnTo>
                  <a:pt x="2833914" y="3574143"/>
                </a:lnTo>
                <a:lnTo>
                  <a:pt x="2979057" y="3501571"/>
                </a:lnTo>
                <a:lnTo>
                  <a:pt x="3037114" y="3334657"/>
                </a:lnTo>
                <a:lnTo>
                  <a:pt x="3037114" y="3298371"/>
                </a:lnTo>
                <a:lnTo>
                  <a:pt x="3051629" y="3392714"/>
                </a:lnTo>
                <a:lnTo>
                  <a:pt x="3145971" y="3465286"/>
                </a:lnTo>
                <a:lnTo>
                  <a:pt x="3247571" y="3545114"/>
                </a:lnTo>
                <a:lnTo>
                  <a:pt x="3378200" y="3588657"/>
                </a:lnTo>
                <a:lnTo>
                  <a:pt x="3487057" y="3639457"/>
                </a:lnTo>
                <a:lnTo>
                  <a:pt x="3617686" y="3646714"/>
                </a:lnTo>
                <a:lnTo>
                  <a:pt x="3784600" y="3726543"/>
                </a:lnTo>
                <a:lnTo>
                  <a:pt x="3878943" y="3784600"/>
                </a:lnTo>
                <a:lnTo>
                  <a:pt x="3915229" y="3842657"/>
                </a:lnTo>
                <a:lnTo>
                  <a:pt x="3915229" y="3951514"/>
                </a:lnTo>
                <a:lnTo>
                  <a:pt x="3922486" y="4009571"/>
                </a:lnTo>
                <a:lnTo>
                  <a:pt x="3995057" y="4089400"/>
                </a:lnTo>
                <a:lnTo>
                  <a:pt x="4089400" y="4125686"/>
                </a:lnTo>
                <a:lnTo>
                  <a:pt x="4227286" y="4125686"/>
                </a:lnTo>
                <a:lnTo>
                  <a:pt x="4350657" y="4089400"/>
                </a:lnTo>
                <a:lnTo>
                  <a:pt x="4379686" y="3966029"/>
                </a:lnTo>
                <a:lnTo>
                  <a:pt x="4379686" y="3799114"/>
                </a:lnTo>
                <a:lnTo>
                  <a:pt x="4379686" y="3632200"/>
                </a:lnTo>
                <a:lnTo>
                  <a:pt x="4408714" y="3443514"/>
                </a:lnTo>
                <a:lnTo>
                  <a:pt x="4488543" y="3341914"/>
                </a:lnTo>
                <a:lnTo>
                  <a:pt x="4539343" y="3196771"/>
                </a:lnTo>
                <a:lnTo>
                  <a:pt x="4640943" y="3044371"/>
                </a:lnTo>
                <a:lnTo>
                  <a:pt x="4699000" y="2913743"/>
                </a:lnTo>
                <a:lnTo>
                  <a:pt x="4742543" y="2775857"/>
                </a:lnTo>
                <a:lnTo>
                  <a:pt x="4735286" y="2681514"/>
                </a:lnTo>
                <a:lnTo>
                  <a:pt x="4648200" y="2587171"/>
                </a:lnTo>
                <a:lnTo>
                  <a:pt x="4684486" y="2558143"/>
                </a:lnTo>
                <a:lnTo>
                  <a:pt x="4728029" y="2478314"/>
                </a:lnTo>
                <a:lnTo>
                  <a:pt x="4764314" y="2376714"/>
                </a:lnTo>
                <a:lnTo>
                  <a:pt x="4822371" y="2376714"/>
                </a:lnTo>
                <a:lnTo>
                  <a:pt x="4822371" y="2500086"/>
                </a:lnTo>
                <a:lnTo>
                  <a:pt x="4822371" y="2572657"/>
                </a:lnTo>
                <a:lnTo>
                  <a:pt x="4822371" y="2739571"/>
                </a:lnTo>
                <a:lnTo>
                  <a:pt x="4858657" y="2971800"/>
                </a:lnTo>
                <a:lnTo>
                  <a:pt x="4902200" y="3015343"/>
                </a:lnTo>
                <a:lnTo>
                  <a:pt x="5047343" y="3037114"/>
                </a:lnTo>
                <a:lnTo>
                  <a:pt x="5177971" y="3066143"/>
                </a:lnTo>
                <a:lnTo>
                  <a:pt x="5461000" y="3095171"/>
                </a:lnTo>
                <a:lnTo>
                  <a:pt x="5482771" y="3044371"/>
                </a:lnTo>
                <a:lnTo>
                  <a:pt x="5482771" y="2921000"/>
                </a:lnTo>
                <a:lnTo>
                  <a:pt x="5482771" y="2652486"/>
                </a:lnTo>
                <a:lnTo>
                  <a:pt x="5482771" y="2463800"/>
                </a:lnTo>
                <a:lnTo>
                  <a:pt x="5468257" y="2325914"/>
                </a:lnTo>
                <a:lnTo>
                  <a:pt x="5453743" y="2064657"/>
                </a:lnTo>
                <a:lnTo>
                  <a:pt x="5366657" y="1875971"/>
                </a:lnTo>
                <a:lnTo>
                  <a:pt x="5243286" y="1781629"/>
                </a:lnTo>
                <a:lnTo>
                  <a:pt x="5119914" y="1781629"/>
                </a:lnTo>
                <a:lnTo>
                  <a:pt x="4996543" y="1803400"/>
                </a:lnTo>
                <a:lnTo>
                  <a:pt x="4916714" y="1883229"/>
                </a:lnTo>
                <a:lnTo>
                  <a:pt x="4873171" y="1970314"/>
                </a:lnTo>
                <a:lnTo>
                  <a:pt x="4807857" y="1970314"/>
                </a:lnTo>
                <a:lnTo>
                  <a:pt x="4669971" y="2035629"/>
                </a:lnTo>
                <a:lnTo>
                  <a:pt x="4604657" y="2064657"/>
                </a:lnTo>
                <a:lnTo>
                  <a:pt x="4495800" y="2013857"/>
                </a:lnTo>
                <a:lnTo>
                  <a:pt x="4466771" y="1941286"/>
                </a:lnTo>
                <a:lnTo>
                  <a:pt x="4437743" y="1868714"/>
                </a:lnTo>
                <a:lnTo>
                  <a:pt x="4379686" y="1767114"/>
                </a:lnTo>
                <a:lnTo>
                  <a:pt x="4314371" y="1629229"/>
                </a:lnTo>
                <a:lnTo>
                  <a:pt x="4176486" y="1520371"/>
                </a:lnTo>
                <a:lnTo>
                  <a:pt x="4147457" y="1447800"/>
                </a:lnTo>
                <a:close/>
                <a:moveTo>
                  <a:pt x="0" y="0"/>
                </a:moveTo>
                <a:lnTo>
                  <a:pt x="6248400" y="0"/>
                </a:lnTo>
                <a:lnTo>
                  <a:pt x="6248400" y="4267200"/>
                </a:lnTo>
                <a:lnTo>
                  <a:pt x="0" y="4267200"/>
                </a:lnTo>
                <a:close/>
              </a:path>
            </a:pathLst>
          </a:custGeom>
          <a:solidFill>
            <a:srgbClr val="3B3838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36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Phil. 1:29-30 ~ </a:t>
            </a:r>
            <a:r>
              <a:rPr lang="en-US" sz="3200" baseline="30000" dirty="0"/>
              <a:t>29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For to you it has been granted on behalf of Christ, not only to believe in Him, but also to suffer for His sake, </a:t>
            </a:r>
            <a:r>
              <a:rPr lang="en-US" sz="3200" baseline="30000" dirty="0"/>
              <a:t>30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having the same conflict which you saw in me and now hear is in 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57" y="3494782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Pet. 3:14a ~ </a:t>
            </a:r>
            <a:r>
              <a:rPr lang="en-US" sz="3200" dirty="0">
                <a:solidFill>
                  <a:srgbClr val="FFFF00"/>
                </a:solidFill>
              </a:rPr>
              <a:t>But even if you should suffer for righteousness’ sake, </a:t>
            </a:r>
            <a:r>
              <a:rPr lang="en-US" sz="3200" i="1" dirty="0">
                <a:solidFill>
                  <a:srgbClr val="FFFF00"/>
                </a:solidFill>
              </a:rPr>
              <a:t>you are</a:t>
            </a:r>
            <a:r>
              <a:rPr lang="en-US" sz="3200" dirty="0">
                <a:solidFill>
                  <a:srgbClr val="FFFF00"/>
                </a:solidFill>
              </a:rPr>
              <a:t> blessed.</a:t>
            </a:r>
          </a:p>
        </p:txBody>
      </p:sp>
    </p:spTree>
    <p:extLst>
      <p:ext uri="{BB962C8B-B14F-4D97-AF65-F5344CB8AC3E}">
        <p14:creationId xmlns:p14="http://schemas.microsoft.com/office/powerpoint/2010/main" val="5668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If </a:t>
            </a:r>
            <a:r>
              <a:rPr lang="en-US" sz="3200" dirty="0">
                <a:solidFill>
                  <a:schemeClr val="bg1"/>
                </a:solidFill>
              </a:rPr>
              <a:t>(v. 1)</a:t>
            </a:r>
            <a:r>
              <a:rPr lang="en-US" sz="3200" dirty="0">
                <a:solidFill>
                  <a:srgbClr val="FFFF00"/>
                </a:solidFill>
              </a:rPr>
              <a:t> … then </a:t>
            </a:r>
            <a:r>
              <a:rPr lang="en-US" sz="3200" dirty="0"/>
              <a:t>(v. 2 ~ implied in the NIV, NLT) conditional statements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57" y="1988457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/>
              <a:t>“condition of the 1</a:t>
            </a:r>
            <a:r>
              <a:rPr lang="en-US" sz="3200" baseline="30000" dirty="0"/>
              <a:t>st</a:t>
            </a:r>
            <a:r>
              <a:rPr lang="en-US" sz="3200" dirty="0"/>
              <a:t> class” ~ assumes the condition to be true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 Chiesa Cattolica Condanna I Gdr! - Pagina 2 - Flood - Minecraf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24" y="968027"/>
            <a:ext cx="3557584" cy="50399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2438400" y="53881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96108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Consolation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paraklēsis</a:t>
            </a:r>
            <a:r>
              <a:rPr lang="en-US" sz="3200" dirty="0"/>
              <a:t> – </a:t>
            </a:r>
            <a:r>
              <a:rPr lang="en-US" sz="3200" i="1" dirty="0"/>
              <a:t>called alongside to help</a:t>
            </a:r>
            <a:endParaRPr lang="en-US" sz="72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57" y="2003440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Comfort</a:t>
            </a:r>
            <a:r>
              <a:rPr lang="en-US" sz="3200" dirty="0"/>
              <a:t> ~ from a word meaning </a:t>
            </a:r>
            <a:r>
              <a:rPr lang="en-US" sz="3200" i="1" dirty="0"/>
              <a:t>to persuade</a:t>
            </a:r>
            <a:endParaRPr lang="en-US" sz="115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57" y="2514600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Fellowship</a:t>
            </a:r>
            <a:r>
              <a:rPr lang="en-US" sz="3200" dirty="0"/>
              <a:t> ~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koinonia</a:t>
            </a:r>
            <a:r>
              <a:rPr lang="en-US" sz="3200" dirty="0"/>
              <a:t> – to have everything in common</a:t>
            </a:r>
            <a:endParaRPr lang="en-US" sz="239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57" y="3519714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Affection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splangnon</a:t>
            </a:r>
            <a:r>
              <a:rPr lang="en-US" sz="3200" dirty="0"/>
              <a:t> – our emotions are involved</a:t>
            </a:r>
            <a:endParaRPr lang="en-US" sz="496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57" y="4507153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Mercy</a:t>
            </a:r>
            <a:r>
              <a:rPr lang="en-US" sz="3200" dirty="0"/>
              <a:t> ~ from Greek word meaning</a:t>
            </a:r>
            <a:r>
              <a:rPr lang="en-US" sz="3200" i="1" dirty="0"/>
              <a:t> to pity</a:t>
            </a:r>
            <a:endParaRPr lang="en-US" sz="1028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021367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Accord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sumpsuchos</a:t>
            </a:r>
            <a:r>
              <a:rPr lang="en-US" sz="3200" dirty="0"/>
              <a:t> – with </a:t>
            </a:r>
            <a:r>
              <a:rPr lang="en-US" sz="3200" i="1" dirty="0"/>
              <a:t>the same soul</a:t>
            </a:r>
            <a:endParaRPr lang="en-US" sz="2132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5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694 0.1324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66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0312 0.022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1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3333 -0.1465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622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2778 -0.2548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64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2483 -0.3298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1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3" grpId="1" build="allAtOnce"/>
      <p:bldP spid="3" grpId="2" build="allAtOnce"/>
      <p:bldP spid="3" grpId="3" build="allAtOnce"/>
      <p:bldP spid="6" grpId="0" build="allAtOnce"/>
      <p:bldP spid="6" grpId="1" build="allAtOnce"/>
      <p:bldP spid="6" grpId="2" build="allAtOnce"/>
      <p:bldP spid="6" grpId="3" build="allAtOnce"/>
      <p:bldP spid="7" grpId="0" build="allAtOnce"/>
      <p:bldP spid="7" grpId="1" build="allAtOnce"/>
      <p:bldP spid="7" grpId="2" build="allAtOnce"/>
      <p:bldP spid="7" grpId="3" build="allAtOnce"/>
      <p:bldP spid="8" grpId="0" build="allAtOnce"/>
      <p:bldP spid="8" grpId="1" build="allAtOnce"/>
      <p:bldP spid="8" grpId="2" build="allAtOnce"/>
      <p:bldP spid="8" grpId="3" build="allAtOnce"/>
      <p:bldP spid="9" grpId="0" build="allAtOnce"/>
      <p:bldP spid="9" grpId="1" build="allAtOnce"/>
      <p:bldP spid="9" grpId="2" build="allAtOnce"/>
      <p:bldP spid="9" grpId="3" build="allAtOnce"/>
      <p:bldP spid="10" grpId="0" build="allAtOnce"/>
      <p:bldP spid="10" grpId="1" build="allAtOnce"/>
      <p:bldP spid="10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/>
          <p:cNvSpPr/>
          <p:nvPr/>
        </p:nvSpPr>
        <p:spPr>
          <a:xfrm>
            <a:off x="5010445" y="1412493"/>
            <a:ext cx="1695155" cy="778042"/>
          </a:xfrm>
          <a:prstGeom prst="roundRect">
            <a:avLst/>
          </a:prstGeom>
          <a:solidFill>
            <a:srgbClr val="49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996108"/>
            <a:ext cx="800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NASB (v. 6) ~ </a:t>
            </a:r>
            <a:r>
              <a:rPr lang="en-US" sz="3200" dirty="0">
                <a:solidFill>
                  <a:srgbClr val="FFFF00"/>
                </a:solidFill>
              </a:rPr>
              <a:t>who, although He existed in the form of God, did not regard equality with God a thing to be grasped,</a:t>
            </a:r>
            <a:endParaRPr lang="en-US" sz="72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.1-8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048000" y="2895600"/>
            <a:ext cx="3026310" cy="260889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7994471">
            <a:off x="3032543" y="369597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 rot="3631958">
            <a:off x="5348653" y="373306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5687" y="54718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 rot="3631958">
            <a:off x="5167793" y="3805327"/>
            <a:ext cx="1227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6102" y="5464314"/>
            <a:ext cx="3183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Spirit</a:t>
            </a:r>
          </a:p>
        </p:txBody>
      </p:sp>
      <p:sp>
        <p:nvSpPr>
          <p:cNvPr id="14" name="TextBox 13"/>
          <p:cNvSpPr txBox="1"/>
          <p:nvPr/>
        </p:nvSpPr>
        <p:spPr>
          <a:xfrm rot="17994471">
            <a:off x="2465312" y="3797256"/>
            <a:ext cx="179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250676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Equality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</a:t>
            </a:r>
            <a:r>
              <a:rPr lang="en-US" sz="3200" dirty="0"/>
              <a:t> – e.g.</a:t>
            </a:r>
            <a:r>
              <a:rPr lang="en-US" sz="3200" i="1" dirty="0"/>
              <a:t> an isosceles triangle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7" grpId="0"/>
      <p:bldP spid="7" grpId="1"/>
      <p:bldP spid="11" grpId="0"/>
      <p:bldP spid="11" grpId="1"/>
      <p:bldP spid="12" grpId="0"/>
      <p:bldP spid="12" grpId="1"/>
      <p:bldP spid="15" grpId="0"/>
      <p:bldP spid="16" grpId="0"/>
      <p:bldP spid="14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Philippian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hilippian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ilippians.potx" id="{A95E44B4-88ED-4CBC-9E1F-BF02C4391A9F}" vid="{19B8387E-1EBE-4B7E-9DC2-024797D4A4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Philippians</Template>
  <TotalTime>3169</TotalTime>
  <Words>327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Hunter Heart Free Font</vt:lpstr>
      <vt:lpstr>MS UI Gothic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30</cp:revision>
  <dcterms:created xsi:type="dcterms:W3CDTF">2016-11-17T13:37:24Z</dcterms:created>
  <dcterms:modified xsi:type="dcterms:W3CDTF">2016-11-20T13:40:38Z</dcterms:modified>
</cp:coreProperties>
</file>