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9" r:id="rId6"/>
    <p:sldId id="261" r:id="rId7"/>
    <p:sldId id="262" r:id="rId8"/>
    <p:sldId id="259" r:id="rId9"/>
    <p:sldId id="270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923" y="304800"/>
            <a:ext cx="5704477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9170" y="533400"/>
            <a:ext cx="549003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56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56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23:7a ~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abhor an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Edomite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he </a:t>
            </a: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brother.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861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worshipper of Yahweh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16479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not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malak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NASB, NIV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</a:t>
            </a:r>
          </a:p>
        </p:txBody>
      </p:sp>
    </p:spTree>
    <p:extLst>
      <p:ext uri="{BB962C8B-B14F-4D97-AF65-F5344CB8AC3E}">
        <p14:creationId xmlns:p14="http://schemas.microsoft.com/office/powerpoint/2010/main" xmlns="" val="27304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999" y="973384"/>
            <a:ext cx="83057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12:26 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righteous should choose his friends carefully, </a:t>
            </a:r>
          </a:p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way of the wicked leads them astray.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72384"/>
            <a:ext cx="83057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13:20 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walks with wise </a:t>
            </a:r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wise, </a:t>
            </a:r>
          </a:p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companion of fools will be destroyed.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69408"/>
            <a:ext cx="8305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15:33 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deceived: "Evil company corrupts good habits." </a:t>
            </a:r>
          </a:p>
        </p:txBody>
      </p:sp>
    </p:spTree>
    <p:extLst>
      <p:ext uri="{BB962C8B-B14F-4D97-AF65-F5344CB8AC3E}">
        <p14:creationId xmlns:p14="http://schemas.microsoft.com/office/powerpoint/2010/main" xmlns="" val="1417723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999" y="973384"/>
            <a:ext cx="83057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American preschool teachers, administrators, parents, and child-development specialist who said the most important thing for a child to learn in preschool is "self-reliance and self-confidence": 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2038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% who said "sympathy, empathy, and concern for others": 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810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34%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6784" y="382219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25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2" grpId="0"/>
      <p:bldP spid="2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better,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gloat over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mark of carnality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16479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24:17-18 ~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rejoice when your enemy falls, and do not let your heart be glad when he stumbles;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see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it displease Him, and He turn away His wrath from him. </a:t>
            </a:r>
          </a:p>
        </p:txBody>
      </p:sp>
    </p:spTree>
    <p:extLst>
      <p:ext uri="{BB962C8B-B14F-4D97-AF65-F5344CB8AC3E}">
        <p14:creationId xmlns:p14="http://schemas.microsoft.com/office/powerpoint/2010/main" xmlns="" val="2964393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stCxn id="30" idx="2"/>
          </p:cNvCxnSpPr>
          <p:nvPr/>
        </p:nvCxnSpPr>
        <p:spPr>
          <a:xfrm flipH="1">
            <a:off x="2057400" y="2579748"/>
            <a:ext cx="370909" cy="93198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2"/>
            <a:endCxn id="16" idx="0"/>
          </p:cNvCxnSpPr>
          <p:nvPr/>
        </p:nvCxnSpPr>
        <p:spPr>
          <a:xfrm flipH="1">
            <a:off x="4572000" y="2588502"/>
            <a:ext cx="200591" cy="91669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2"/>
          </p:cNvCxnSpPr>
          <p:nvPr/>
        </p:nvCxnSpPr>
        <p:spPr>
          <a:xfrm>
            <a:off x="7134791" y="2588502"/>
            <a:ext cx="918963" cy="92322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3505200"/>
            <a:ext cx="8229600" cy="1143000"/>
            <a:chOff x="457200" y="3505200"/>
            <a:chExt cx="8229600" cy="114300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3505200"/>
              <a:ext cx="8229600" cy="1143000"/>
              <a:chOff x="457200" y="2514600"/>
              <a:chExt cx="5943600" cy="6897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0" y="2514600"/>
                <a:ext cx="5943600" cy="68580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90600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387366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828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86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774731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200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657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114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72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292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86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5426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608BC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1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604BC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9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600BC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91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596BC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2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592BC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529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588BC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054601" y="3918858"/>
            <a:ext cx="1351783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Obadiah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1871862"/>
            <a:ext cx="1656218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Captivity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605 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06382" y="1880616"/>
            <a:ext cx="1732418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Captivity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597 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8582" y="1880616"/>
            <a:ext cx="1732418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Captivity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586 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25:22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said to her: "Two nations are in your womb, Two peoples shall be separated from your body; One people shall be stronger than the other, And the older shall serve the younger."</a:t>
            </a:r>
          </a:p>
        </p:txBody>
      </p:sp>
    </p:spTree>
    <p:extLst>
      <p:ext uri="{BB962C8B-B14F-4D97-AF65-F5344CB8AC3E}">
        <p14:creationId xmlns:p14="http://schemas.microsoft.com/office/powerpoint/2010/main" xmlns="" val="1285413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8" b="5902"/>
          <a:stretch/>
        </p:blipFill>
        <p:spPr>
          <a:xfrm>
            <a:off x="1371600" y="981075"/>
            <a:ext cx="6024563" cy="5332824"/>
          </a:xfrm>
          <a:prstGeom prst="rect">
            <a:avLst/>
          </a:prstGeom>
          <a:effectLst>
            <a:outerShdw blurRad="762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grpSp>
        <p:nvGrpSpPr>
          <p:cNvPr id="5" name="Group 4"/>
          <p:cNvGrpSpPr/>
          <p:nvPr/>
        </p:nvGrpSpPr>
        <p:grpSpPr>
          <a:xfrm>
            <a:off x="3521122" y="4785768"/>
            <a:ext cx="1603612" cy="1342075"/>
            <a:chOff x="3521122" y="4785768"/>
            <a:chExt cx="1603612" cy="1342075"/>
          </a:xfrm>
        </p:grpSpPr>
        <p:sp>
          <p:nvSpPr>
            <p:cNvPr id="3" name="Freeform 2"/>
            <p:cNvSpPr/>
            <p:nvPr/>
          </p:nvSpPr>
          <p:spPr>
            <a:xfrm>
              <a:off x="3521122" y="4785768"/>
              <a:ext cx="1603612" cy="1342075"/>
            </a:xfrm>
            <a:custGeom>
              <a:avLst/>
              <a:gdLst>
                <a:gd name="connsiteX0" fmla="*/ 996287 w 1603612"/>
                <a:gd name="connsiteY0" fmla="*/ 95534 h 1269242"/>
                <a:gd name="connsiteX1" fmla="*/ 1248771 w 1603612"/>
                <a:gd name="connsiteY1" fmla="*/ 150125 h 1269242"/>
                <a:gd name="connsiteX2" fmla="*/ 1317009 w 1603612"/>
                <a:gd name="connsiteY2" fmla="*/ 266131 h 1269242"/>
                <a:gd name="connsiteX3" fmla="*/ 1433015 w 1603612"/>
                <a:gd name="connsiteY3" fmla="*/ 245660 h 1269242"/>
                <a:gd name="connsiteX4" fmla="*/ 1528550 w 1603612"/>
                <a:gd name="connsiteY4" fmla="*/ 279779 h 1269242"/>
                <a:gd name="connsiteX5" fmla="*/ 1603612 w 1603612"/>
                <a:gd name="connsiteY5" fmla="*/ 402609 h 1269242"/>
                <a:gd name="connsiteX6" fmla="*/ 1589965 w 1603612"/>
                <a:gd name="connsiteY6" fmla="*/ 607325 h 1269242"/>
                <a:gd name="connsiteX7" fmla="*/ 1508078 w 1603612"/>
                <a:gd name="connsiteY7" fmla="*/ 880281 h 1269242"/>
                <a:gd name="connsiteX8" fmla="*/ 1398896 w 1603612"/>
                <a:gd name="connsiteY8" fmla="*/ 1078173 h 1269242"/>
                <a:gd name="connsiteX9" fmla="*/ 1303362 w 1603612"/>
                <a:gd name="connsiteY9" fmla="*/ 1180531 h 1269242"/>
                <a:gd name="connsiteX10" fmla="*/ 948520 w 1603612"/>
                <a:gd name="connsiteY10" fmla="*/ 1269242 h 1269242"/>
                <a:gd name="connsiteX11" fmla="*/ 470848 w 1603612"/>
                <a:gd name="connsiteY11" fmla="*/ 1228298 h 1269242"/>
                <a:gd name="connsiteX12" fmla="*/ 197893 w 1603612"/>
                <a:gd name="connsiteY12" fmla="*/ 948519 h 1269242"/>
                <a:gd name="connsiteX13" fmla="*/ 0 w 1603612"/>
                <a:gd name="connsiteY13" fmla="*/ 730155 h 1269242"/>
                <a:gd name="connsiteX14" fmla="*/ 0 w 1603612"/>
                <a:gd name="connsiteY14" fmla="*/ 491319 h 1269242"/>
                <a:gd name="connsiteX15" fmla="*/ 150126 w 1603612"/>
                <a:gd name="connsiteY15" fmla="*/ 238836 h 1269242"/>
                <a:gd name="connsiteX16" fmla="*/ 225188 w 1603612"/>
                <a:gd name="connsiteY16" fmla="*/ 95534 h 1269242"/>
                <a:gd name="connsiteX17" fmla="*/ 354842 w 1603612"/>
                <a:gd name="connsiteY17" fmla="*/ 177421 h 1269242"/>
                <a:gd name="connsiteX18" fmla="*/ 511791 w 1603612"/>
                <a:gd name="connsiteY18" fmla="*/ 95534 h 1269242"/>
                <a:gd name="connsiteX19" fmla="*/ 586854 w 1603612"/>
                <a:gd name="connsiteY19" fmla="*/ 40943 h 1269242"/>
                <a:gd name="connsiteX20" fmla="*/ 743803 w 1603612"/>
                <a:gd name="connsiteY20" fmla="*/ 6824 h 1269242"/>
                <a:gd name="connsiteX21" fmla="*/ 805218 w 1603612"/>
                <a:gd name="connsiteY21" fmla="*/ 0 h 1269242"/>
                <a:gd name="connsiteX22" fmla="*/ 832514 w 1603612"/>
                <a:gd name="connsiteY22" fmla="*/ 75063 h 1269242"/>
                <a:gd name="connsiteX23" fmla="*/ 900753 w 1603612"/>
                <a:gd name="connsiteY23" fmla="*/ 20472 h 1269242"/>
                <a:gd name="connsiteX24" fmla="*/ 962168 w 1603612"/>
                <a:gd name="connsiteY24" fmla="*/ 40943 h 1269242"/>
                <a:gd name="connsiteX25" fmla="*/ 996287 w 1603612"/>
                <a:gd name="connsiteY25" fmla="*/ 95534 h 1269242"/>
                <a:gd name="connsiteX0" fmla="*/ 996287 w 1603612"/>
                <a:gd name="connsiteY0" fmla="*/ 129824 h 1303532"/>
                <a:gd name="connsiteX1" fmla="*/ 1248771 w 1603612"/>
                <a:gd name="connsiteY1" fmla="*/ 184415 h 1303532"/>
                <a:gd name="connsiteX2" fmla="*/ 1317009 w 1603612"/>
                <a:gd name="connsiteY2" fmla="*/ 300421 h 1303532"/>
                <a:gd name="connsiteX3" fmla="*/ 1433015 w 1603612"/>
                <a:gd name="connsiteY3" fmla="*/ 279950 h 1303532"/>
                <a:gd name="connsiteX4" fmla="*/ 1528550 w 1603612"/>
                <a:gd name="connsiteY4" fmla="*/ 314069 h 1303532"/>
                <a:gd name="connsiteX5" fmla="*/ 1603612 w 1603612"/>
                <a:gd name="connsiteY5" fmla="*/ 436899 h 1303532"/>
                <a:gd name="connsiteX6" fmla="*/ 1589965 w 1603612"/>
                <a:gd name="connsiteY6" fmla="*/ 641615 h 1303532"/>
                <a:gd name="connsiteX7" fmla="*/ 1508078 w 1603612"/>
                <a:gd name="connsiteY7" fmla="*/ 914571 h 1303532"/>
                <a:gd name="connsiteX8" fmla="*/ 1398896 w 1603612"/>
                <a:gd name="connsiteY8" fmla="*/ 1112463 h 1303532"/>
                <a:gd name="connsiteX9" fmla="*/ 1303362 w 1603612"/>
                <a:gd name="connsiteY9" fmla="*/ 1214821 h 1303532"/>
                <a:gd name="connsiteX10" fmla="*/ 948520 w 1603612"/>
                <a:gd name="connsiteY10" fmla="*/ 1303532 h 1303532"/>
                <a:gd name="connsiteX11" fmla="*/ 470848 w 1603612"/>
                <a:gd name="connsiteY11" fmla="*/ 1262588 h 1303532"/>
                <a:gd name="connsiteX12" fmla="*/ 197893 w 1603612"/>
                <a:gd name="connsiteY12" fmla="*/ 982809 h 1303532"/>
                <a:gd name="connsiteX13" fmla="*/ 0 w 1603612"/>
                <a:gd name="connsiteY13" fmla="*/ 764445 h 1303532"/>
                <a:gd name="connsiteX14" fmla="*/ 0 w 1603612"/>
                <a:gd name="connsiteY14" fmla="*/ 525609 h 1303532"/>
                <a:gd name="connsiteX15" fmla="*/ 150126 w 1603612"/>
                <a:gd name="connsiteY15" fmla="*/ 273126 h 1303532"/>
                <a:gd name="connsiteX16" fmla="*/ 225188 w 1603612"/>
                <a:gd name="connsiteY16" fmla="*/ 129824 h 1303532"/>
                <a:gd name="connsiteX17" fmla="*/ 354842 w 1603612"/>
                <a:gd name="connsiteY17" fmla="*/ 211711 h 1303532"/>
                <a:gd name="connsiteX18" fmla="*/ 511791 w 1603612"/>
                <a:gd name="connsiteY18" fmla="*/ 129824 h 1303532"/>
                <a:gd name="connsiteX19" fmla="*/ 586854 w 1603612"/>
                <a:gd name="connsiteY19" fmla="*/ 75233 h 1303532"/>
                <a:gd name="connsiteX20" fmla="*/ 743803 w 1603612"/>
                <a:gd name="connsiteY20" fmla="*/ 41114 h 1303532"/>
                <a:gd name="connsiteX21" fmla="*/ 854748 w 1603612"/>
                <a:gd name="connsiteY21" fmla="*/ 0 h 1303532"/>
                <a:gd name="connsiteX22" fmla="*/ 832514 w 1603612"/>
                <a:gd name="connsiteY22" fmla="*/ 109353 h 1303532"/>
                <a:gd name="connsiteX23" fmla="*/ 900753 w 1603612"/>
                <a:gd name="connsiteY23" fmla="*/ 54762 h 1303532"/>
                <a:gd name="connsiteX24" fmla="*/ 962168 w 1603612"/>
                <a:gd name="connsiteY24" fmla="*/ 75233 h 1303532"/>
                <a:gd name="connsiteX25" fmla="*/ 996287 w 1603612"/>
                <a:gd name="connsiteY25" fmla="*/ 129824 h 1303532"/>
                <a:gd name="connsiteX0" fmla="*/ 996287 w 1603612"/>
                <a:gd name="connsiteY0" fmla="*/ 150085 h 1323793"/>
                <a:gd name="connsiteX1" fmla="*/ 1248771 w 1603612"/>
                <a:gd name="connsiteY1" fmla="*/ 204676 h 1323793"/>
                <a:gd name="connsiteX2" fmla="*/ 1317009 w 1603612"/>
                <a:gd name="connsiteY2" fmla="*/ 320682 h 1323793"/>
                <a:gd name="connsiteX3" fmla="*/ 1433015 w 1603612"/>
                <a:gd name="connsiteY3" fmla="*/ 300211 h 1323793"/>
                <a:gd name="connsiteX4" fmla="*/ 1528550 w 1603612"/>
                <a:gd name="connsiteY4" fmla="*/ 334330 h 1323793"/>
                <a:gd name="connsiteX5" fmla="*/ 1603612 w 1603612"/>
                <a:gd name="connsiteY5" fmla="*/ 457160 h 1323793"/>
                <a:gd name="connsiteX6" fmla="*/ 1589965 w 1603612"/>
                <a:gd name="connsiteY6" fmla="*/ 661876 h 1323793"/>
                <a:gd name="connsiteX7" fmla="*/ 1508078 w 1603612"/>
                <a:gd name="connsiteY7" fmla="*/ 934832 h 1323793"/>
                <a:gd name="connsiteX8" fmla="*/ 1398896 w 1603612"/>
                <a:gd name="connsiteY8" fmla="*/ 1132724 h 1323793"/>
                <a:gd name="connsiteX9" fmla="*/ 1303362 w 1603612"/>
                <a:gd name="connsiteY9" fmla="*/ 1235082 h 1323793"/>
                <a:gd name="connsiteX10" fmla="*/ 948520 w 1603612"/>
                <a:gd name="connsiteY10" fmla="*/ 1323793 h 1323793"/>
                <a:gd name="connsiteX11" fmla="*/ 470848 w 1603612"/>
                <a:gd name="connsiteY11" fmla="*/ 1282849 h 1323793"/>
                <a:gd name="connsiteX12" fmla="*/ 197893 w 1603612"/>
                <a:gd name="connsiteY12" fmla="*/ 1003070 h 1323793"/>
                <a:gd name="connsiteX13" fmla="*/ 0 w 1603612"/>
                <a:gd name="connsiteY13" fmla="*/ 784706 h 1323793"/>
                <a:gd name="connsiteX14" fmla="*/ 0 w 1603612"/>
                <a:gd name="connsiteY14" fmla="*/ 545870 h 1323793"/>
                <a:gd name="connsiteX15" fmla="*/ 150126 w 1603612"/>
                <a:gd name="connsiteY15" fmla="*/ 293387 h 1323793"/>
                <a:gd name="connsiteX16" fmla="*/ 225188 w 1603612"/>
                <a:gd name="connsiteY16" fmla="*/ 150085 h 1323793"/>
                <a:gd name="connsiteX17" fmla="*/ 354842 w 1603612"/>
                <a:gd name="connsiteY17" fmla="*/ 231972 h 1323793"/>
                <a:gd name="connsiteX18" fmla="*/ 511791 w 1603612"/>
                <a:gd name="connsiteY18" fmla="*/ 150085 h 1323793"/>
                <a:gd name="connsiteX19" fmla="*/ 586854 w 1603612"/>
                <a:gd name="connsiteY19" fmla="*/ 95494 h 1323793"/>
                <a:gd name="connsiteX20" fmla="*/ 743803 w 1603612"/>
                <a:gd name="connsiteY20" fmla="*/ 61375 h 1323793"/>
                <a:gd name="connsiteX21" fmla="*/ 854748 w 1603612"/>
                <a:gd name="connsiteY21" fmla="*/ 20261 h 1323793"/>
                <a:gd name="connsiteX22" fmla="*/ 832514 w 1603612"/>
                <a:gd name="connsiteY22" fmla="*/ 129614 h 1323793"/>
                <a:gd name="connsiteX23" fmla="*/ 900753 w 1603612"/>
                <a:gd name="connsiteY23" fmla="*/ 75023 h 1323793"/>
                <a:gd name="connsiteX24" fmla="*/ 962168 w 1603612"/>
                <a:gd name="connsiteY24" fmla="*/ 95494 h 1323793"/>
                <a:gd name="connsiteX25" fmla="*/ 996287 w 1603612"/>
                <a:gd name="connsiteY25" fmla="*/ 150085 h 1323793"/>
                <a:gd name="connsiteX0" fmla="*/ 996287 w 1603612"/>
                <a:gd name="connsiteY0" fmla="*/ 163594 h 1337302"/>
                <a:gd name="connsiteX1" fmla="*/ 1248771 w 1603612"/>
                <a:gd name="connsiteY1" fmla="*/ 218185 h 1337302"/>
                <a:gd name="connsiteX2" fmla="*/ 1317009 w 1603612"/>
                <a:gd name="connsiteY2" fmla="*/ 334191 h 1337302"/>
                <a:gd name="connsiteX3" fmla="*/ 1433015 w 1603612"/>
                <a:gd name="connsiteY3" fmla="*/ 313720 h 1337302"/>
                <a:gd name="connsiteX4" fmla="*/ 1528550 w 1603612"/>
                <a:gd name="connsiteY4" fmla="*/ 347839 h 1337302"/>
                <a:gd name="connsiteX5" fmla="*/ 1603612 w 1603612"/>
                <a:gd name="connsiteY5" fmla="*/ 470669 h 1337302"/>
                <a:gd name="connsiteX6" fmla="*/ 1589965 w 1603612"/>
                <a:gd name="connsiteY6" fmla="*/ 675385 h 1337302"/>
                <a:gd name="connsiteX7" fmla="*/ 1508078 w 1603612"/>
                <a:gd name="connsiteY7" fmla="*/ 948341 h 1337302"/>
                <a:gd name="connsiteX8" fmla="*/ 1398896 w 1603612"/>
                <a:gd name="connsiteY8" fmla="*/ 1146233 h 1337302"/>
                <a:gd name="connsiteX9" fmla="*/ 1303362 w 1603612"/>
                <a:gd name="connsiteY9" fmla="*/ 1248591 h 1337302"/>
                <a:gd name="connsiteX10" fmla="*/ 948520 w 1603612"/>
                <a:gd name="connsiteY10" fmla="*/ 1337302 h 1337302"/>
                <a:gd name="connsiteX11" fmla="*/ 470848 w 1603612"/>
                <a:gd name="connsiteY11" fmla="*/ 1296358 h 1337302"/>
                <a:gd name="connsiteX12" fmla="*/ 197893 w 1603612"/>
                <a:gd name="connsiteY12" fmla="*/ 1016579 h 1337302"/>
                <a:gd name="connsiteX13" fmla="*/ 0 w 1603612"/>
                <a:gd name="connsiteY13" fmla="*/ 798215 h 1337302"/>
                <a:gd name="connsiteX14" fmla="*/ 0 w 1603612"/>
                <a:gd name="connsiteY14" fmla="*/ 559379 h 1337302"/>
                <a:gd name="connsiteX15" fmla="*/ 150126 w 1603612"/>
                <a:gd name="connsiteY15" fmla="*/ 306896 h 1337302"/>
                <a:gd name="connsiteX16" fmla="*/ 225188 w 1603612"/>
                <a:gd name="connsiteY16" fmla="*/ 163594 h 1337302"/>
                <a:gd name="connsiteX17" fmla="*/ 354842 w 1603612"/>
                <a:gd name="connsiteY17" fmla="*/ 245481 h 1337302"/>
                <a:gd name="connsiteX18" fmla="*/ 511791 w 1603612"/>
                <a:gd name="connsiteY18" fmla="*/ 163594 h 1337302"/>
                <a:gd name="connsiteX19" fmla="*/ 586854 w 1603612"/>
                <a:gd name="connsiteY19" fmla="*/ 109003 h 1337302"/>
                <a:gd name="connsiteX20" fmla="*/ 774283 w 1603612"/>
                <a:gd name="connsiteY20" fmla="*/ 21544 h 1337302"/>
                <a:gd name="connsiteX21" fmla="*/ 854748 w 1603612"/>
                <a:gd name="connsiteY21" fmla="*/ 33770 h 1337302"/>
                <a:gd name="connsiteX22" fmla="*/ 832514 w 1603612"/>
                <a:gd name="connsiteY22" fmla="*/ 143123 h 1337302"/>
                <a:gd name="connsiteX23" fmla="*/ 900753 w 1603612"/>
                <a:gd name="connsiteY23" fmla="*/ 88532 h 1337302"/>
                <a:gd name="connsiteX24" fmla="*/ 962168 w 1603612"/>
                <a:gd name="connsiteY24" fmla="*/ 109003 h 1337302"/>
                <a:gd name="connsiteX25" fmla="*/ 996287 w 1603612"/>
                <a:gd name="connsiteY25" fmla="*/ 163594 h 1337302"/>
                <a:gd name="connsiteX0" fmla="*/ 996287 w 1603612"/>
                <a:gd name="connsiteY0" fmla="*/ 163594 h 1337302"/>
                <a:gd name="connsiteX1" fmla="*/ 1248771 w 1603612"/>
                <a:gd name="connsiteY1" fmla="*/ 218185 h 1337302"/>
                <a:gd name="connsiteX2" fmla="*/ 1317009 w 1603612"/>
                <a:gd name="connsiteY2" fmla="*/ 334191 h 1337302"/>
                <a:gd name="connsiteX3" fmla="*/ 1433015 w 1603612"/>
                <a:gd name="connsiteY3" fmla="*/ 313720 h 1337302"/>
                <a:gd name="connsiteX4" fmla="*/ 1528550 w 1603612"/>
                <a:gd name="connsiteY4" fmla="*/ 347839 h 1337302"/>
                <a:gd name="connsiteX5" fmla="*/ 1603612 w 1603612"/>
                <a:gd name="connsiteY5" fmla="*/ 470669 h 1337302"/>
                <a:gd name="connsiteX6" fmla="*/ 1589965 w 1603612"/>
                <a:gd name="connsiteY6" fmla="*/ 675385 h 1337302"/>
                <a:gd name="connsiteX7" fmla="*/ 1508078 w 1603612"/>
                <a:gd name="connsiteY7" fmla="*/ 948341 h 1337302"/>
                <a:gd name="connsiteX8" fmla="*/ 1398896 w 1603612"/>
                <a:gd name="connsiteY8" fmla="*/ 1146233 h 1337302"/>
                <a:gd name="connsiteX9" fmla="*/ 1303362 w 1603612"/>
                <a:gd name="connsiteY9" fmla="*/ 1248591 h 1337302"/>
                <a:gd name="connsiteX10" fmla="*/ 948520 w 1603612"/>
                <a:gd name="connsiteY10" fmla="*/ 1337302 h 1337302"/>
                <a:gd name="connsiteX11" fmla="*/ 470848 w 1603612"/>
                <a:gd name="connsiteY11" fmla="*/ 1296358 h 1337302"/>
                <a:gd name="connsiteX12" fmla="*/ 197893 w 1603612"/>
                <a:gd name="connsiteY12" fmla="*/ 1016579 h 1337302"/>
                <a:gd name="connsiteX13" fmla="*/ 0 w 1603612"/>
                <a:gd name="connsiteY13" fmla="*/ 798215 h 1337302"/>
                <a:gd name="connsiteX14" fmla="*/ 0 w 1603612"/>
                <a:gd name="connsiteY14" fmla="*/ 559379 h 1337302"/>
                <a:gd name="connsiteX15" fmla="*/ 150126 w 1603612"/>
                <a:gd name="connsiteY15" fmla="*/ 306896 h 1337302"/>
                <a:gd name="connsiteX16" fmla="*/ 225188 w 1603612"/>
                <a:gd name="connsiteY16" fmla="*/ 163594 h 1337302"/>
                <a:gd name="connsiteX17" fmla="*/ 354842 w 1603612"/>
                <a:gd name="connsiteY17" fmla="*/ 245481 h 1337302"/>
                <a:gd name="connsiteX18" fmla="*/ 511791 w 1603612"/>
                <a:gd name="connsiteY18" fmla="*/ 163594 h 1337302"/>
                <a:gd name="connsiteX19" fmla="*/ 586854 w 1603612"/>
                <a:gd name="connsiteY19" fmla="*/ 109003 h 1337302"/>
                <a:gd name="connsiteX20" fmla="*/ 774283 w 1603612"/>
                <a:gd name="connsiteY20" fmla="*/ 21544 h 1337302"/>
                <a:gd name="connsiteX21" fmla="*/ 854748 w 1603612"/>
                <a:gd name="connsiteY21" fmla="*/ 33770 h 1337302"/>
                <a:gd name="connsiteX22" fmla="*/ 832514 w 1603612"/>
                <a:gd name="connsiteY22" fmla="*/ 143123 h 1337302"/>
                <a:gd name="connsiteX23" fmla="*/ 900753 w 1603612"/>
                <a:gd name="connsiteY23" fmla="*/ 88532 h 1337302"/>
                <a:gd name="connsiteX24" fmla="*/ 962168 w 1603612"/>
                <a:gd name="connsiteY24" fmla="*/ 21373 h 1337302"/>
                <a:gd name="connsiteX25" fmla="*/ 996287 w 1603612"/>
                <a:gd name="connsiteY25" fmla="*/ 163594 h 1337302"/>
                <a:gd name="connsiteX0" fmla="*/ 996287 w 1603612"/>
                <a:gd name="connsiteY0" fmla="*/ 163594 h 1337302"/>
                <a:gd name="connsiteX1" fmla="*/ 1248771 w 1603612"/>
                <a:gd name="connsiteY1" fmla="*/ 218185 h 1337302"/>
                <a:gd name="connsiteX2" fmla="*/ 1317009 w 1603612"/>
                <a:gd name="connsiteY2" fmla="*/ 334191 h 1337302"/>
                <a:gd name="connsiteX3" fmla="*/ 1433015 w 1603612"/>
                <a:gd name="connsiteY3" fmla="*/ 313720 h 1337302"/>
                <a:gd name="connsiteX4" fmla="*/ 1528550 w 1603612"/>
                <a:gd name="connsiteY4" fmla="*/ 347839 h 1337302"/>
                <a:gd name="connsiteX5" fmla="*/ 1603612 w 1603612"/>
                <a:gd name="connsiteY5" fmla="*/ 470669 h 1337302"/>
                <a:gd name="connsiteX6" fmla="*/ 1589965 w 1603612"/>
                <a:gd name="connsiteY6" fmla="*/ 675385 h 1337302"/>
                <a:gd name="connsiteX7" fmla="*/ 1508078 w 1603612"/>
                <a:gd name="connsiteY7" fmla="*/ 948341 h 1337302"/>
                <a:gd name="connsiteX8" fmla="*/ 1398896 w 1603612"/>
                <a:gd name="connsiteY8" fmla="*/ 1146233 h 1337302"/>
                <a:gd name="connsiteX9" fmla="*/ 1303362 w 1603612"/>
                <a:gd name="connsiteY9" fmla="*/ 1248591 h 1337302"/>
                <a:gd name="connsiteX10" fmla="*/ 948520 w 1603612"/>
                <a:gd name="connsiteY10" fmla="*/ 1337302 h 1337302"/>
                <a:gd name="connsiteX11" fmla="*/ 470848 w 1603612"/>
                <a:gd name="connsiteY11" fmla="*/ 1296358 h 1337302"/>
                <a:gd name="connsiteX12" fmla="*/ 197893 w 1603612"/>
                <a:gd name="connsiteY12" fmla="*/ 1016579 h 1337302"/>
                <a:gd name="connsiteX13" fmla="*/ 0 w 1603612"/>
                <a:gd name="connsiteY13" fmla="*/ 798215 h 1337302"/>
                <a:gd name="connsiteX14" fmla="*/ 0 w 1603612"/>
                <a:gd name="connsiteY14" fmla="*/ 559379 h 1337302"/>
                <a:gd name="connsiteX15" fmla="*/ 150126 w 1603612"/>
                <a:gd name="connsiteY15" fmla="*/ 306896 h 1337302"/>
                <a:gd name="connsiteX16" fmla="*/ 225188 w 1603612"/>
                <a:gd name="connsiteY16" fmla="*/ 163594 h 1337302"/>
                <a:gd name="connsiteX17" fmla="*/ 354842 w 1603612"/>
                <a:gd name="connsiteY17" fmla="*/ 245481 h 1337302"/>
                <a:gd name="connsiteX18" fmla="*/ 511791 w 1603612"/>
                <a:gd name="connsiteY18" fmla="*/ 163594 h 1337302"/>
                <a:gd name="connsiteX19" fmla="*/ 586854 w 1603612"/>
                <a:gd name="connsiteY19" fmla="*/ 109003 h 1337302"/>
                <a:gd name="connsiteX20" fmla="*/ 774283 w 1603612"/>
                <a:gd name="connsiteY20" fmla="*/ 21544 h 1337302"/>
                <a:gd name="connsiteX21" fmla="*/ 854748 w 1603612"/>
                <a:gd name="connsiteY21" fmla="*/ 33770 h 1337302"/>
                <a:gd name="connsiteX22" fmla="*/ 832514 w 1603612"/>
                <a:gd name="connsiteY22" fmla="*/ 143123 h 1337302"/>
                <a:gd name="connsiteX23" fmla="*/ 900753 w 1603612"/>
                <a:gd name="connsiteY23" fmla="*/ 39002 h 1337302"/>
                <a:gd name="connsiteX24" fmla="*/ 962168 w 1603612"/>
                <a:gd name="connsiteY24" fmla="*/ 21373 h 1337302"/>
                <a:gd name="connsiteX25" fmla="*/ 996287 w 1603612"/>
                <a:gd name="connsiteY25" fmla="*/ 163594 h 1337302"/>
                <a:gd name="connsiteX0" fmla="*/ 996287 w 1603612"/>
                <a:gd name="connsiteY0" fmla="*/ 168367 h 1342075"/>
                <a:gd name="connsiteX1" fmla="*/ 1248771 w 1603612"/>
                <a:gd name="connsiteY1" fmla="*/ 222958 h 1342075"/>
                <a:gd name="connsiteX2" fmla="*/ 1317009 w 1603612"/>
                <a:gd name="connsiteY2" fmla="*/ 338964 h 1342075"/>
                <a:gd name="connsiteX3" fmla="*/ 1433015 w 1603612"/>
                <a:gd name="connsiteY3" fmla="*/ 318493 h 1342075"/>
                <a:gd name="connsiteX4" fmla="*/ 1528550 w 1603612"/>
                <a:gd name="connsiteY4" fmla="*/ 352612 h 1342075"/>
                <a:gd name="connsiteX5" fmla="*/ 1603612 w 1603612"/>
                <a:gd name="connsiteY5" fmla="*/ 475442 h 1342075"/>
                <a:gd name="connsiteX6" fmla="*/ 1589965 w 1603612"/>
                <a:gd name="connsiteY6" fmla="*/ 680158 h 1342075"/>
                <a:gd name="connsiteX7" fmla="*/ 1508078 w 1603612"/>
                <a:gd name="connsiteY7" fmla="*/ 953114 h 1342075"/>
                <a:gd name="connsiteX8" fmla="*/ 1398896 w 1603612"/>
                <a:gd name="connsiteY8" fmla="*/ 1151006 h 1342075"/>
                <a:gd name="connsiteX9" fmla="*/ 1303362 w 1603612"/>
                <a:gd name="connsiteY9" fmla="*/ 1253364 h 1342075"/>
                <a:gd name="connsiteX10" fmla="*/ 948520 w 1603612"/>
                <a:gd name="connsiteY10" fmla="*/ 1342075 h 1342075"/>
                <a:gd name="connsiteX11" fmla="*/ 470848 w 1603612"/>
                <a:gd name="connsiteY11" fmla="*/ 1301131 h 1342075"/>
                <a:gd name="connsiteX12" fmla="*/ 197893 w 1603612"/>
                <a:gd name="connsiteY12" fmla="*/ 1021352 h 1342075"/>
                <a:gd name="connsiteX13" fmla="*/ 0 w 1603612"/>
                <a:gd name="connsiteY13" fmla="*/ 802988 h 1342075"/>
                <a:gd name="connsiteX14" fmla="*/ 0 w 1603612"/>
                <a:gd name="connsiteY14" fmla="*/ 564152 h 1342075"/>
                <a:gd name="connsiteX15" fmla="*/ 150126 w 1603612"/>
                <a:gd name="connsiteY15" fmla="*/ 311669 h 1342075"/>
                <a:gd name="connsiteX16" fmla="*/ 225188 w 1603612"/>
                <a:gd name="connsiteY16" fmla="*/ 168367 h 1342075"/>
                <a:gd name="connsiteX17" fmla="*/ 354842 w 1603612"/>
                <a:gd name="connsiteY17" fmla="*/ 250254 h 1342075"/>
                <a:gd name="connsiteX18" fmla="*/ 511791 w 1603612"/>
                <a:gd name="connsiteY18" fmla="*/ 168367 h 1342075"/>
                <a:gd name="connsiteX19" fmla="*/ 586854 w 1603612"/>
                <a:gd name="connsiteY19" fmla="*/ 113776 h 1342075"/>
                <a:gd name="connsiteX20" fmla="*/ 774283 w 1603612"/>
                <a:gd name="connsiteY20" fmla="*/ 26317 h 1342075"/>
                <a:gd name="connsiteX21" fmla="*/ 873798 w 1603612"/>
                <a:gd name="connsiteY21" fmla="*/ 30923 h 1342075"/>
                <a:gd name="connsiteX22" fmla="*/ 832514 w 1603612"/>
                <a:gd name="connsiteY22" fmla="*/ 147896 h 1342075"/>
                <a:gd name="connsiteX23" fmla="*/ 900753 w 1603612"/>
                <a:gd name="connsiteY23" fmla="*/ 43775 h 1342075"/>
                <a:gd name="connsiteX24" fmla="*/ 962168 w 1603612"/>
                <a:gd name="connsiteY24" fmla="*/ 26146 h 1342075"/>
                <a:gd name="connsiteX25" fmla="*/ 996287 w 1603612"/>
                <a:gd name="connsiteY25" fmla="*/ 168367 h 1342075"/>
                <a:gd name="connsiteX0" fmla="*/ 939137 w 1603612"/>
                <a:gd name="connsiteY0" fmla="*/ 130267 h 1342075"/>
                <a:gd name="connsiteX1" fmla="*/ 1248771 w 1603612"/>
                <a:gd name="connsiteY1" fmla="*/ 222958 h 1342075"/>
                <a:gd name="connsiteX2" fmla="*/ 1317009 w 1603612"/>
                <a:gd name="connsiteY2" fmla="*/ 338964 h 1342075"/>
                <a:gd name="connsiteX3" fmla="*/ 1433015 w 1603612"/>
                <a:gd name="connsiteY3" fmla="*/ 318493 h 1342075"/>
                <a:gd name="connsiteX4" fmla="*/ 1528550 w 1603612"/>
                <a:gd name="connsiteY4" fmla="*/ 352612 h 1342075"/>
                <a:gd name="connsiteX5" fmla="*/ 1603612 w 1603612"/>
                <a:gd name="connsiteY5" fmla="*/ 475442 h 1342075"/>
                <a:gd name="connsiteX6" fmla="*/ 1589965 w 1603612"/>
                <a:gd name="connsiteY6" fmla="*/ 680158 h 1342075"/>
                <a:gd name="connsiteX7" fmla="*/ 1508078 w 1603612"/>
                <a:gd name="connsiteY7" fmla="*/ 953114 h 1342075"/>
                <a:gd name="connsiteX8" fmla="*/ 1398896 w 1603612"/>
                <a:gd name="connsiteY8" fmla="*/ 1151006 h 1342075"/>
                <a:gd name="connsiteX9" fmla="*/ 1303362 w 1603612"/>
                <a:gd name="connsiteY9" fmla="*/ 1253364 h 1342075"/>
                <a:gd name="connsiteX10" fmla="*/ 948520 w 1603612"/>
                <a:gd name="connsiteY10" fmla="*/ 1342075 h 1342075"/>
                <a:gd name="connsiteX11" fmla="*/ 470848 w 1603612"/>
                <a:gd name="connsiteY11" fmla="*/ 1301131 h 1342075"/>
                <a:gd name="connsiteX12" fmla="*/ 197893 w 1603612"/>
                <a:gd name="connsiteY12" fmla="*/ 1021352 h 1342075"/>
                <a:gd name="connsiteX13" fmla="*/ 0 w 1603612"/>
                <a:gd name="connsiteY13" fmla="*/ 802988 h 1342075"/>
                <a:gd name="connsiteX14" fmla="*/ 0 w 1603612"/>
                <a:gd name="connsiteY14" fmla="*/ 564152 h 1342075"/>
                <a:gd name="connsiteX15" fmla="*/ 150126 w 1603612"/>
                <a:gd name="connsiteY15" fmla="*/ 311669 h 1342075"/>
                <a:gd name="connsiteX16" fmla="*/ 225188 w 1603612"/>
                <a:gd name="connsiteY16" fmla="*/ 168367 h 1342075"/>
                <a:gd name="connsiteX17" fmla="*/ 354842 w 1603612"/>
                <a:gd name="connsiteY17" fmla="*/ 250254 h 1342075"/>
                <a:gd name="connsiteX18" fmla="*/ 511791 w 1603612"/>
                <a:gd name="connsiteY18" fmla="*/ 168367 h 1342075"/>
                <a:gd name="connsiteX19" fmla="*/ 586854 w 1603612"/>
                <a:gd name="connsiteY19" fmla="*/ 113776 h 1342075"/>
                <a:gd name="connsiteX20" fmla="*/ 774283 w 1603612"/>
                <a:gd name="connsiteY20" fmla="*/ 26317 h 1342075"/>
                <a:gd name="connsiteX21" fmla="*/ 873798 w 1603612"/>
                <a:gd name="connsiteY21" fmla="*/ 30923 h 1342075"/>
                <a:gd name="connsiteX22" fmla="*/ 832514 w 1603612"/>
                <a:gd name="connsiteY22" fmla="*/ 147896 h 1342075"/>
                <a:gd name="connsiteX23" fmla="*/ 900753 w 1603612"/>
                <a:gd name="connsiteY23" fmla="*/ 43775 h 1342075"/>
                <a:gd name="connsiteX24" fmla="*/ 962168 w 1603612"/>
                <a:gd name="connsiteY24" fmla="*/ 26146 h 1342075"/>
                <a:gd name="connsiteX25" fmla="*/ 939137 w 1603612"/>
                <a:gd name="connsiteY25" fmla="*/ 130267 h 1342075"/>
                <a:gd name="connsiteX0" fmla="*/ 977237 w 1603612"/>
                <a:gd name="connsiteY0" fmla="*/ 107407 h 1342075"/>
                <a:gd name="connsiteX1" fmla="*/ 1248771 w 1603612"/>
                <a:gd name="connsiteY1" fmla="*/ 222958 h 1342075"/>
                <a:gd name="connsiteX2" fmla="*/ 1317009 w 1603612"/>
                <a:gd name="connsiteY2" fmla="*/ 338964 h 1342075"/>
                <a:gd name="connsiteX3" fmla="*/ 1433015 w 1603612"/>
                <a:gd name="connsiteY3" fmla="*/ 318493 h 1342075"/>
                <a:gd name="connsiteX4" fmla="*/ 1528550 w 1603612"/>
                <a:gd name="connsiteY4" fmla="*/ 352612 h 1342075"/>
                <a:gd name="connsiteX5" fmla="*/ 1603612 w 1603612"/>
                <a:gd name="connsiteY5" fmla="*/ 475442 h 1342075"/>
                <a:gd name="connsiteX6" fmla="*/ 1589965 w 1603612"/>
                <a:gd name="connsiteY6" fmla="*/ 680158 h 1342075"/>
                <a:gd name="connsiteX7" fmla="*/ 1508078 w 1603612"/>
                <a:gd name="connsiteY7" fmla="*/ 953114 h 1342075"/>
                <a:gd name="connsiteX8" fmla="*/ 1398896 w 1603612"/>
                <a:gd name="connsiteY8" fmla="*/ 1151006 h 1342075"/>
                <a:gd name="connsiteX9" fmla="*/ 1303362 w 1603612"/>
                <a:gd name="connsiteY9" fmla="*/ 1253364 h 1342075"/>
                <a:gd name="connsiteX10" fmla="*/ 948520 w 1603612"/>
                <a:gd name="connsiteY10" fmla="*/ 1342075 h 1342075"/>
                <a:gd name="connsiteX11" fmla="*/ 470848 w 1603612"/>
                <a:gd name="connsiteY11" fmla="*/ 1301131 h 1342075"/>
                <a:gd name="connsiteX12" fmla="*/ 197893 w 1603612"/>
                <a:gd name="connsiteY12" fmla="*/ 1021352 h 1342075"/>
                <a:gd name="connsiteX13" fmla="*/ 0 w 1603612"/>
                <a:gd name="connsiteY13" fmla="*/ 802988 h 1342075"/>
                <a:gd name="connsiteX14" fmla="*/ 0 w 1603612"/>
                <a:gd name="connsiteY14" fmla="*/ 564152 h 1342075"/>
                <a:gd name="connsiteX15" fmla="*/ 150126 w 1603612"/>
                <a:gd name="connsiteY15" fmla="*/ 311669 h 1342075"/>
                <a:gd name="connsiteX16" fmla="*/ 225188 w 1603612"/>
                <a:gd name="connsiteY16" fmla="*/ 168367 h 1342075"/>
                <a:gd name="connsiteX17" fmla="*/ 354842 w 1603612"/>
                <a:gd name="connsiteY17" fmla="*/ 250254 h 1342075"/>
                <a:gd name="connsiteX18" fmla="*/ 511791 w 1603612"/>
                <a:gd name="connsiteY18" fmla="*/ 168367 h 1342075"/>
                <a:gd name="connsiteX19" fmla="*/ 586854 w 1603612"/>
                <a:gd name="connsiteY19" fmla="*/ 113776 h 1342075"/>
                <a:gd name="connsiteX20" fmla="*/ 774283 w 1603612"/>
                <a:gd name="connsiteY20" fmla="*/ 26317 h 1342075"/>
                <a:gd name="connsiteX21" fmla="*/ 873798 w 1603612"/>
                <a:gd name="connsiteY21" fmla="*/ 30923 h 1342075"/>
                <a:gd name="connsiteX22" fmla="*/ 832514 w 1603612"/>
                <a:gd name="connsiteY22" fmla="*/ 147896 h 1342075"/>
                <a:gd name="connsiteX23" fmla="*/ 900753 w 1603612"/>
                <a:gd name="connsiteY23" fmla="*/ 43775 h 1342075"/>
                <a:gd name="connsiteX24" fmla="*/ 962168 w 1603612"/>
                <a:gd name="connsiteY24" fmla="*/ 26146 h 1342075"/>
                <a:gd name="connsiteX25" fmla="*/ 977237 w 1603612"/>
                <a:gd name="connsiteY25" fmla="*/ 107407 h 134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03612" h="1342075">
                  <a:moveTo>
                    <a:pt x="977237" y="107407"/>
                  </a:moveTo>
                  <a:lnTo>
                    <a:pt x="1248771" y="222958"/>
                  </a:lnTo>
                  <a:lnTo>
                    <a:pt x="1317009" y="338964"/>
                  </a:lnTo>
                  <a:lnTo>
                    <a:pt x="1433015" y="318493"/>
                  </a:lnTo>
                  <a:lnTo>
                    <a:pt x="1528550" y="352612"/>
                  </a:lnTo>
                  <a:lnTo>
                    <a:pt x="1603612" y="475442"/>
                  </a:lnTo>
                  <a:lnTo>
                    <a:pt x="1589965" y="680158"/>
                  </a:lnTo>
                  <a:lnTo>
                    <a:pt x="1508078" y="953114"/>
                  </a:lnTo>
                  <a:lnTo>
                    <a:pt x="1398896" y="1151006"/>
                  </a:lnTo>
                  <a:lnTo>
                    <a:pt x="1303362" y="1253364"/>
                  </a:lnTo>
                  <a:lnTo>
                    <a:pt x="948520" y="1342075"/>
                  </a:lnTo>
                  <a:lnTo>
                    <a:pt x="470848" y="1301131"/>
                  </a:lnTo>
                  <a:lnTo>
                    <a:pt x="197893" y="1021352"/>
                  </a:lnTo>
                  <a:lnTo>
                    <a:pt x="0" y="802988"/>
                  </a:lnTo>
                  <a:lnTo>
                    <a:pt x="0" y="564152"/>
                  </a:lnTo>
                  <a:lnTo>
                    <a:pt x="150126" y="311669"/>
                  </a:lnTo>
                  <a:lnTo>
                    <a:pt x="225188" y="168367"/>
                  </a:lnTo>
                  <a:lnTo>
                    <a:pt x="354842" y="250254"/>
                  </a:lnTo>
                  <a:lnTo>
                    <a:pt x="511791" y="168367"/>
                  </a:lnTo>
                  <a:lnTo>
                    <a:pt x="586854" y="113776"/>
                  </a:lnTo>
                  <a:lnTo>
                    <a:pt x="774283" y="26317"/>
                  </a:lnTo>
                  <a:cubicBezTo>
                    <a:pt x="811265" y="12612"/>
                    <a:pt x="836816" y="-27762"/>
                    <a:pt x="873798" y="30923"/>
                  </a:cubicBezTo>
                  <a:lnTo>
                    <a:pt x="832514" y="147896"/>
                  </a:lnTo>
                  <a:lnTo>
                    <a:pt x="900753" y="43775"/>
                  </a:lnTo>
                  <a:lnTo>
                    <a:pt x="962168" y="26146"/>
                  </a:lnTo>
                  <a:lnTo>
                    <a:pt x="977237" y="107407"/>
                  </a:lnTo>
                  <a:close/>
                </a:path>
              </a:pathLst>
            </a:custGeom>
            <a:solidFill>
              <a:srgbClr val="4F81BD">
                <a:alpha val="69804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86200" y="5105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Edom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1000" y="5867400"/>
            <a:ext cx="1676400" cy="577489"/>
            <a:chOff x="4191000" y="5867400"/>
            <a:chExt cx="1676400" cy="577489"/>
          </a:xfrm>
        </p:grpSpPr>
        <p:sp>
          <p:nvSpPr>
            <p:cNvPr id="6" name="Oval 5"/>
            <p:cNvSpPr/>
            <p:nvPr/>
          </p:nvSpPr>
          <p:spPr>
            <a:xfrm>
              <a:off x="4322928" y="58674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5983224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Petra</a:t>
              </a:r>
              <a:endPara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6681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3:16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Scripture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given by inspiration of God, and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profitable for doctrine, for reproof, for correction, for instruction in righteousness</a:t>
            </a:r>
          </a:p>
        </p:txBody>
      </p:sp>
    </p:spTree>
    <p:extLst>
      <p:ext uri="{BB962C8B-B14F-4D97-AF65-F5344CB8AC3E}">
        <p14:creationId xmlns:p14="http://schemas.microsoft.com/office/powerpoint/2010/main" xmlns="" val="2434193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5:17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flesh lusts against the Spirit, and the Spirit against the flesh; and these are contrary to one another, so that you do not do the things that you wish.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464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5867400" y="3252216"/>
            <a:ext cx="2514600" cy="761008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233172" y="3785120"/>
            <a:ext cx="2967228" cy="761008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Mal. 1:2-3 ~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have loved you," says the LORD. "Yet you say, ‘In what way have You loved us?’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Esau Jacob’s brother?" Says the LORD. "Yet Jacob I have loved;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Esau I have hated, And laid waste his mountains and his heritage For the jackals of the wilderness."</a:t>
            </a:r>
          </a:p>
        </p:txBody>
      </p:sp>
    </p:spTree>
    <p:extLst>
      <p:ext uri="{BB962C8B-B14F-4D97-AF65-F5344CB8AC3E}">
        <p14:creationId xmlns:p14="http://schemas.microsoft.com/office/powerpoint/2010/main" xmlns="" val="2638704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25:34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Jacob gave Esau bread and stew of lentils; then he ate and drank, arose, and went his way. Thus Esau despised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birthright.</a:t>
            </a:r>
          </a:p>
        </p:txBody>
      </p:sp>
    </p:spTree>
    <p:extLst>
      <p:ext uri="{BB962C8B-B14F-4D97-AF65-F5344CB8AC3E}">
        <p14:creationId xmlns:p14="http://schemas.microsoft.com/office/powerpoint/2010/main" xmlns="" val="2631701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7150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201" y="-7620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Obadiah 1:1-1:21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Num. 20:18-21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78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1110</TotalTime>
  <Words>506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Dan</cp:lastModifiedBy>
  <cp:revision>17</cp:revision>
  <dcterms:created xsi:type="dcterms:W3CDTF">2012-05-01T11:08:37Z</dcterms:created>
  <dcterms:modified xsi:type="dcterms:W3CDTF">2012-05-08T04:04:09Z</dcterms:modified>
</cp:coreProperties>
</file>