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6" r:id="rId6"/>
    <p:sldId id="267" r:id="rId7"/>
    <p:sldId id="263" r:id="rId8"/>
    <p:sldId id="262" r:id="rId9"/>
    <p:sldId id="264" r:id="rId10"/>
    <p:sldId id="265" r:id="rId11"/>
    <p:sldId id="276" r:id="rId12"/>
    <p:sldId id="277" r:id="rId13"/>
    <p:sldId id="259" r:id="rId14"/>
    <p:sldId id="268" r:id="rId15"/>
    <p:sldId id="280" r:id="rId16"/>
    <p:sldId id="260" r:id="rId17"/>
    <p:sldId id="278" r:id="rId18"/>
    <p:sldId id="279" r:id="rId19"/>
    <p:sldId id="269" r:id="rId20"/>
    <p:sldId id="270" r:id="rId21"/>
    <p:sldId id="271" r:id="rId22"/>
    <p:sldId id="273" r:id="rId23"/>
    <p:sldId id="272" r:id="rId24"/>
    <p:sldId id="274" r:id="rId25"/>
    <p:sldId id="275" r:id="rId26"/>
  </p:sldIdLst>
  <p:sldSz cx="9144000" cy="6858000" type="screen4x3"/>
  <p:notesSz cx="6858000" cy="9144000"/>
  <p:embeddedFontLst>
    <p:embeddedFont>
      <p:font typeface="Microsoft Sans Serif" panose="020B0604020202020204" pitchFamily="34" charset="0"/>
      <p:regular r:id="rId27"/>
    </p:embeddedFont>
    <p:embeddedFont>
      <p:font typeface="Leelawadee" panose="020B0502040204020203" pitchFamily="34" charset="-34"/>
      <p:regular r:id="rId28"/>
      <p:bold r:id="rId29"/>
    </p:embeddedFont>
    <p:embeddedFont>
      <p:font typeface="Arial Rounded MT Bold" panose="020F0704030504030204" pitchFamily="34" charset="0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>
      <p:cViewPr>
        <p:scale>
          <a:sx n="68" d="100"/>
          <a:sy n="68" d="100"/>
        </p:scale>
        <p:origin x="630" y="-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0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72E5-5A29-4342-A701-E0F9249B6623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029" y="3711389"/>
            <a:ext cx="299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glow rad="254000">
                    <a:schemeClr val="tx1">
                      <a:lumMod val="85000"/>
                      <a:lumOff val="15000"/>
                      <a:alpha val="25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pic>
        <p:nvPicPr>
          <p:cNvPr id="2" name="Picture 1" descr="cd disc - color variation 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1" y="535822"/>
            <a:ext cx="1129834" cy="1129834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/>
        </p:spPr>
      </p:pic>
      <p:sp>
        <p:nvSpPr>
          <p:cNvPr id="8" name="TextBox 7"/>
          <p:cNvSpPr txBox="1"/>
          <p:nvPr/>
        </p:nvSpPr>
        <p:spPr>
          <a:xfrm>
            <a:off x="1413867" y="315049"/>
            <a:ext cx="527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8275"/>
            <a:r>
              <a:rPr lang="en-US" sz="2400" dirty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A CD of this message will available    	immediately following the service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63" y="1250157"/>
            <a:ext cx="392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… or you may download a podcast later in this week</a:t>
            </a:r>
          </a:p>
        </p:txBody>
      </p:sp>
      <p:pic>
        <p:nvPicPr>
          <p:cNvPr id="10" name="Picture 9" descr="Apple, Phone, Cell Phone, Mobile, Mobile Phone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13" y="1393905"/>
            <a:ext cx="1459335" cy="11013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199969">
            <a:off x="7332023" y="1397339"/>
            <a:ext cx="351745" cy="354351"/>
          </a:xfrm>
          <a:custGeom>
            <a:avLst/>
            <a:gdLst>
              <a:gd name="connsiteX0" fmla="*/ 0 w 529739"/>
              <a:gd name="connsiteY0" fmla="*/ 144192 h 288383"/>
              <a:gd name="connsiteX1" fmla="*/ 264870 w 529739"/>
              <a:gd name="connsiteY1" fmla="*/ 0 h 288383"/>
              <a:gd name="connsiteX2" fmla="*/ 529740 w 529739"/>
              <a:gd name="connsiteY2" fmla="*/ 144192 h 288383"/>
              <a:gd name="connsiteX3" fmla="*/ 264870 w 529739"/>
              <a:gd name="connsiteY3" fmla="*/ 288384 h 288383"/>
              <a:gd name="connsiteX4" fmla="*/ 0 w 529739"/>
              <a:gd name="connsiteY4" fmla="*/ 144192 h 288383"/>
              <a:gd name="connsiteX0" fmla="*/ 1018 w 530758"/>
              <a:gd name="connsiteY0" fmla="*/ 182949 h 327141"/>
              <a:gd name="connsiteX1" fmla="*/ 349907 w 530758"/>
              <a:gd name="connsiteY1" fmla="*/ 0 h 327141"/>
              <a:gd name="connsiteX2" fmla="*/ 530758 w 530758"/>
              <a:gd name="connsiteY2" fmla="*/ 182949 h 327141"/>
              <a:gd name="connsiteX3" fmla="*/ 265888 w 530758"/>
              <a:gd name="connsiteY3" fmla="*/ 327141 h 327141"/>
              <a:gd name="connsiteX4" fmla="*/ 1018 w 530758"/>
              <a:gd name="connsiteY4" fmla="*/ 182949 h 327141"/>
              <a:gd name="connsiteX0" fmla="*/ 679 w 433922"/>
              <a:gd name="connsiteY0" fmla="*/ 183060 h 327577"/>
              <a:gd name="connsiteX1" fmla="*/ 349568 w 433922"/>
              <a:gd name="connsiteY1" fmla="*/ 111 h 327577"/>
              <a:gd name="connsiteX2" fmla="*/ 433922 w 433922"/>
              <a:gd name="connsiteY2" fmla="*/ 210004 h 327577"/>
              <a:gd name="connsiteX3" fmla="*/ 265549 w 433922"/>
              <a:gd name="connsiteY3" fmla="*/ 327252 h 327577"/>
              <a:gd name="connsiteX4" fmla="*/ 679 w 433922"/>
              <a:gd name="connsiteY4" fmla="*/ 183060 h 327577"/>
              <a:gd name="connsiteX0" fmla="*/ 1400 w 300079"/>
              <a:gd name="connsiteY0" fmla="*/ 127327 h 330965"/>
              <a:gd name="connsiteX1" fmla="*/ 215725 w 300079"/>
              <a:gd name="connsiteY1" fmla="*/ 1532 h 330965"/>
              <a:gd name="connsiteX2" fmla="*/ 300079 w 300079"/>
              <a:gd name="connsiteY2" fmla="*/ 211425 h 330965"/>
              <a:gd name="connsiteX3" fmla="*/ 131706 w 300079"/>
              <a:gd name="connsiteY3" fmla="*/ 328673 h 330965"/>
              <a:gd name="connsiteX4" fmla="*/ 1400 w 300079"/>
              <a:gd name="connsiteY4" fmla="*/ 127327 h 330965"/>
              <a:gd name="connsiteX0" fmla="*/ 21089 w 319768"/>
              <a:gd name="connsiteY0" fmla="*/ 127305 h 322137"/>
              <a:gd name="connsiteX1" fmla="*/ 235414 w 319768"/>
              <a:gd name="connsiteY1" fmla="*/ 1510 h 322137"/>
              <a:gd name="connsiteX2" fmla="*/ 319768 w 319768"/>
              <a:gd name="connsiteY2" fmla="*/ 211403 h 322137"/>
              <a:gd name="connsiteX3" fmla="*/ 41758 w 319768"/>
              <a:gd name="connsiteY3" fmla="*/ 319491 h 322137"/>
              <a:gd name="connsiteX4" fmla="*/ 21089 w 319768"/>
              <a:gd name="connsiteY4" fmla="*/ 127305 h 3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68" h="322137">
                <a:moveTo>
                  <a:pt x="21089" y="127305"/>
                </a:moveTo>
                <a:cubicBezTo>
                  <a:pt x="53365" y="74308"/>
                  <a:pt x="185634" y="-12506"/>
                  <a:pt x="235414" y="1510"/>
                </a:cubicBezTo>
                <a:cubicBezTo>
                  <a:pt x="285194" y="15526"/>
                  <a:pt x="319768" y="131768"/>
                  <a:pt x="319768" y="211403"/>
                </a:cubicBezTo>
                <a:cubicBezTo>
                  <a:pt x="319768" y="291038"/>
                  <a:pt x="91538" y="333507"/>
                  <a:pt x="41758" y="319491"/>
                </a:cubicBezTo>
                <a:cubicBezTo>
                  <a:pt x="-8022" y="305475"/>
                  <a:pt x="-11187" y="180302"/>
                  <a:pt x="21089" y="127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203200">
              <a:schemeClr val="bg1">
                <a:alpha val="40000"/>
              </a:schemeClr>
            </a:glo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</p:spTree>
    <p:extLst>
      <p:ext uri="{BB962C8B-B14F-4D97-AF65-F5344CB8AC3E}">
        <p14:creationId xmlns:p14="http://schemas.microsoft.com/office/powerpoint/2010/main" val="10057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579">
            <a:off x="2994498" y="1879520"/>
            <a:ext cx="2251364" cy="1593273"/>
          </a:xfrm>
          <a:prstGeom prst="rect">
            <a:avLst/>
          </a:prstGeom>
        </p:spPr>
      </p:pic>
      <p:pic>
        <p:nvPicPr>
          <p:cNvPr id="62" name="Picture 61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854">
            <a:off x="2494989" y="2334376"/>
            <a:ext cx="2251364" cy="1593273"/>
          </a:xfrm>
          <a:prstGeom prst="rect">
            <a:avLst/>
          </a:prstGeom>
        </p:spPr>
      </p:pic>
      <p:pic>
        <p:nvPicPr>
          <p:cNvPr id="59" name="Picture 58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996">
            <a:off x="1949774" y="2824900"/>
            <a:ext cx="2251364" cy="1593273"/>
          </a:xfrm>
          <a:prstGeom prst="rect">
            <a:avLst/>
          </a:prstGeom>
        </p:spPr>
      </p:pic>
      <p:pic>
        <p:nvPicPr>
          <p:cNvPr id="60" name="Picture 59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271">
            <a:off x="1433106" y="3261436"/>
            <a:ext cx="2251364" cy="1593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pic>
        <p:nvPicPr>
          <p:cNvPr id="7" name="Picture 6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996">
            <a:off x="875176" y="3759857"/>
            <a:ext cx="2251364" cy="1593273"/>
          </a:xfrm>
          <a:prstGeom prst="rect">
            <a:avLst/>
          </a:prstGeom>
        </p:spPr>
      </p:pic>
      <p:pic>
        <p:nvPicPr>
          <p:cNvPr id="49" name="Picture 48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271">
            <a:off x="370559" y="4188241"/>
            <a:ext cx="2251364" cy="1593273"/>
          </a:xfrm>
          <a:prstGeom prst="rect">
            <a:avLst/>
          </a:prstGeom>
        </p:spPr>
      </p:pic>
      <p:pic>
        <p:nvPicPr>
          <p:cNvPr id="63" name="Picture 62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256">
            <a:off x="2612918" y="1808372"/>
            <a:ext cx="2251364" cy="1593273"/>
          </a:xfrm>
          <a:prstGeom prst="rect">
            <a:avLst/>
          </a:prstGeom>
        </p:spPr>
      </p:pic>
      <p:pic>
        <p:nvPicPr>
          <p:cNvPr id="64" name="Picture 63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015">
            <a:off x="2052108" y="2276870"/>
            <a:ext cx="2251364" cy="1593273"/>
          </a:xfrm>
          <a:prstGeom prst="rect">
            <a:avLst/>
          </a:prstGeom>
        </p:spPr>
      </p:pic>
      <p:pic>
        <p:nvPicPr>
          <p:cNvPr id="65" name="Picture 64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857">
            <a:off x="1503871" y="2758683"/>
            <a:ext cx="2251364" cy="1593273"/>
          </a:xfrm>
          <a:prstGeom prst="rect">
            <a:avLst/>
          </a:prstGeom>
        </p:spPr>
      </p:pic>
      <p:pic>
        <p:nvPicPr>
          <p:cNvPr id="67" name="Picture 66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40">
            <a:off x="1817028" y="2052219"/>
            <a:ext cx="2251364" cy="1593273"/>
          </a:xfrm>
          <a:prstGeom prst="rect">
            <a:avLst/>
          </a:prstGeom>
        </p:spPr>
      </p:pic>
      <p:pic>
        <p:nvPicPr>
          <p:cNvPr id="69" name="Picture 68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271">
            <a:off x="975794" y="3190745"/>
            <a:ext cx="2251364" cy="1593273"/>
          </a:xfrm>
          <a:prstGeom prst="rect">
            <a:avLst/>
          </a:prstGeom>
        </p:spPr>
      </p:pic>
      <p:pic>
        <p:nvPicPr>
          <p:cNvPr id="66" name="Picture 65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271">
            <a:off x="422808" y="3634883"/>
            <a:ext cx="2251364" cy="1593273"/>
          </a:xfrm>
          <a:prstGeom prst="rect">
            <a:avLst/>
          </a:prstGeom>
        </p:spPr>
      </p:pic>
      <p:pic>
        <p:nvPicPr>
          <p:cNvPr id="68" name="Picture 67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72">
            <a:off x="1239092" y="2510452"/>
            <a:ext cx="2251364" cy="1593273"/>
          </a:xfrm>
          <a:prstGeom prst="rect">
            <a:avLst/>
          </a:prstGeom>
        </p:spPr>
      </p:pic>
      <p:pic>
        <p:nvPicPr>
          <p:cNvPr id="71" name="Picture 70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271">
            <a:off x="685479" y="2963284"/>
            <a:ext cx="2251364" cy="1593273"/>
          </a:xfrm>
          <a:prstGeom prst="rect">
            <a:avLst/>
          </a:prstGeom>
        </p:spPr>
      </p:pic>
      <p:pic>
        <p:nvPicPr>
          <p:cNvPr id="70" name="Picture 69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680">
            <a:off x="1465681" y="1863702"/>
            <a:ext cx="2251364" cy="1593273"/>
          </a:xfrm>
          <a:prstGeom prst="rect">
            <a:avLst/>
          </a:prstGeom>
        </p:spPr>
      </p:pic>
      <p:pic>
        <p:nvPicPr>
          <p:cNvPr id="75" name="Picture 74" descr="gold_bar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461">
            <a:off x="915884" y="2316392"/>
            <a:ext cx="2251364" cy="1593273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 rot="650114">
            <a:off x="1234694" y="1645672"/>
            <a:ext cx="1564724" cy="1440173"/>
            <a:chOff x="1206022" y="2088595"/>
            <a:chExt cx="1564724" cy="1440173"/>
          </a:xfrm>
        </p:grpSpPr>
        <p:pic>
          <p:nvPicPr>
            <p:cNvPr id="77" name="Picture 76" descr="gold_bar-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49" t="26899"/>
            <a:stretch/>
          </p:blipFill>
          <p:spPr>
            <a:xfrm rot="21481679">
              <a:off x="1412022" y="2364076"/>
              <a:ext cx="1358724" cy="1164692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>
            <a:xfrm rot="19658414">
              <a:off x="1206022" y="2088595"/>
              <a:ext cx="653525" cy="4572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ight Brace 78"/>
          <p:cNvSpPr/>
          <p:nvPr/>
        </p:nvSpPr>
        <p:spPr>
          <a:xfrm>
            <a:off x="5262468" y="1646037"/>
            <a:ext cx="437276" cy="4221363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644969" y="2451462"/>
            <a:ext cx="171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16,750 sh.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091614" y="2891135"/>
            <a:ext cx="129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421 lb.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19134" y="3348335"/>
            <a:ext cx="156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6,736 oz.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04053" y="3805535"/>
            <a:ext cx="198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x      $1,233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6355705" y="4298698"/>
            <a:ext cx="1381102" cy="11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43600" y="4338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 $8,290,464</a:t>
            </a:r>
          </a:p>
        </p:txBody>
      </p:sp>
    </p:spTree>
    <p:extLst>
      <p:ext uri="{BB962C8B-B14F-4D97-AF65-F5344CB8AC3E}">
        <p14:creationId xmlns:p14="http://schemas.microsoft.com/office/powerpoint/2010/main" val="288084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1" grpId="0"/>
      <p:bldP spid="82" grpId="0"/>
      <p:bldP spid="83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</p:spTree>
    <p:extLst>
      <p:ext uri="{BB962C8B-B14F-4D97-AF65-F5344CB8AC3E}">
        <p14:creationId xmlns:p14="http://schemas.microsoft.com/office/powerpoint/2010/main" val="5430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Gen. 13:8-12 ~ </a:t>
            </a:r>
            <a:r>
              <a:rPr lang="en-US" sz="3200" b="1" baseline="30000" dirty="0"/>
              <a:t>8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So Abram said to Lot, “Let’s not have any quarreling between you and me, or between your herdsmen and mine, for we are brothers. </a:t>
            </a:r>
            <a:r>
              <a:rPr lang="en-US" sz="3200" b="1" baseline="30000" dirty="0"/>
              <a:t>9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Is not the whole land before you? Let’s part company. If you go to the left, I’ll go to the right; if you go to the right, I’ll go to the left.”</a:t>
            </a:r>
            <a:br>
              <a:rPr lang="en-US" sz="3200" b="1" dirty="0"/>
            </a:br>
            <a:r>
              <a:rPr lang="en-US" sz="3200" b="1" baseline="30000" dirty="0"/>
              <a:t>10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Lot looked up and saw that the whole plain of the Jordan was well watered, like</a:t>
            </a:r>
            <a:endParaRPr lang="en-US" sz="3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</p:spTree>
    <p:extLst>
      <p:ext uri="{BB962C8B-B14F-4D97-AF65-F5344CB8AC3E}">
        <p14:creationId xmlns:p14="http://schemas.microsoft.com/office/powerpoint/2010/main" val="27523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Gen. 13:8-12 ~ </a:t>
            </a:r>
            <a:r>
              <a:rPr lang="en-US" sz="3200" b="1" dirty="0">
                <a:solidFill>
                  <a:srgbClr val="FFC000"/>
                </a:solidFill>
              </a:rPr>
              <a:t>the garden of the Lord, like the land of Egypt, toward Zoar. (This was before the Lord destroyed Sodom and Gomorrah.) </a:t>
            </a:r>
            <a:r>
              <a:rPr lang="en-US" sz="3200" b="1" baseline="30000" dirty="0"/>
              <a:t>11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So Lot chose for himself the whole plain of the Jordan and set out toward the east. The two men parted company:</a:t>
            </a:r>
            <a:endParaRPr lang="en-US" sz="3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252" y="3714400"/>
            <a:ext cx="8206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/>
              <a:t>                                             12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Abram dwelt in the land of Canaan, and Lot dwelt in the cities of the plain and pitched his tent even as far as Sodom.</a:t>
            </a:r>
            <a:endParaRPr lang="en-US" sz="3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56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sp>
        <p:nvSpPr>
          <p:cNvPr id="7" name="Can 6"/>
          <p:cNvSpPr/>
          <p:nvPr/>
        </p:nvSpPr>
        <p:spPr>
          <a:xfrm>
            <a:off x="3189693" y="4864119"/>
            <a:ext cx="2657689" cy="625480"/>
          </a:xfrm>
          <a:prstGeom prst="can">
            <a:avLst>
              <a:gd name="adj" fmla="val 3571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3687422" y="4607921"/>
            <a:ext cx="1650215" cy="427211"/>
          </a:xfrm>
          <a:prstGeom prst="can">
            <a:avLst>
              <a:gd name="adj" fmla="val 3145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33611" y="1343926"/>
            <a:ext cx="342380" cy="3377204"/>
          </a:xfrm>
          <a:custGeom>
            <a:avLst/>
            <a:gdLst>
              <a:gd name="connsiteX0" fmla="*/ 0 w 2767913"/>
              <a:gd name="connsiteY0" fmla="*/ 716691 h 716691"/>
              <a:gd name="connsiteX1" fmla="*/ 2759676 w 2767913"/>
              <a:gd name="connsiteY1" fmla="*/ 659027 h 716691"/>
              <a:gd name="connsiteX2" fmla="*/ 2767913 w 2767913"/>
              <a:gd name="connsiteY2" fmla="*/ 321275 h 716691"/>
              <a:gd name="connsiteX3" fmla="*/ 2232454 w 2767913"/>
              <a:gd name="connsiteY3" fmla="*/ 329513 h 716691"/>
              <a:gd name="connsiteX4" fmla="*/ 2232454 w 2767913"/>
              <a:gd name="connsiteY4" fmla="*/ 0 h 716691"/>
              <a:gd name="connsiteX5" fmla="*/ 510746 w 2767913"/>
              <a:gd name="connsiteY5" fmla="*/ 49427 h 716691"/>
              <a:gd name="connsiteX6" fmla="*/ 502508 w 2767913"/>
              <a:gd name="connsiteY6" fmla="*/ 329513 h 716691"/>
              <a:gd name="connsiteX7" fmla="*/ 24713 w 2767913"/>
              <a:gd name="connsiteY7" fmla="*/ 354227 h 716691"/>
              <a:gd name="connsiteX8" fmla="*/ 0 w 2767913"/>
              <a:gd name="connsiteY8" fmla="*/ 716691 h 716691"/>
              <a:gd name="connsiteX0" fmla="*/ 0 w 2767913"/>
              <a:gd name="connsiteY0" fmla="*/ 716691 h 716691"/>
              <a:gd name="connsiteX1" fmla="*/ 2759676 w 2767913"/>
              <a:gd name="connsiteY1" fmla="*/ 659027 h 716691"/>
              <a:gd name="connsiteX2" fmla="*/ 2767913 w 2767913"/>
              <a:gd name="connsiteY2" fmla="*/ 321275 h 716691"/>
              <a:gd name="connsiteX3" fmla="*/ 2232454 w 2767913"/>
              <a:gd name="connsiteY3" fmla="*/ 329513 h 716691"/>
              <a:gd name="connsiteX4" fmla="*/ 2232454 w 2767913"/>
              <a:gd name="connsiteY4" fmla="*/ 0 h 716691"/>
              <a:gd name="connsiteX5" fmla="*/ 510746 w 2767913"/>
              <a:gd name="connsiteY5" fmla="*/ 16476 h 716691"/>
              <a:gd name="connsiteX6" fmla="*/ 502508 w 2767913"/>
              <a:gd name="connsiteY6" fmla="*/ 329513 h 716691"/>
              <a:gd name="connsiteX7" fmla="*/ 24713 w 2767913"/>
              <a:gd name="connsiteY7" fmla="*/ 354227 h 716691"/>
              <a:gd name="connsiteX8" fmla="*/ 0 w 2767913"/>
              <a:gd name="connsiteY8" fmla="*/ 716691 h 716691"/>
              <a:gd name="connsiteX0" fmla="*/ 0 w 2767913"/>
              <a:gd name="connsiteY0" fmla="*/ 716691 h 716691"/>
              <a:gd name="connsiteX1" fmla="*/ 2759676 w 2767913"/>
              <a:gd name="connsiteY1" fmla="*/ 659027 h 716691"/>
              <a:gd name="connsiteX2" fmla="*/ 2767913 w 2767913"/>
              <a:gd name="connsiteY2" fmla="*/ 321275 h 716691"/>
              <a:gd name="connsiteX3" fmla="*/ 2232454 w 2767913"/>
              <a:gd name="connsiteY3" fmla="*/ 329513 h 716691"/>
              <a:gd name="connsiteX4" fmla="*/ 2232454 w 2767913"/>
              <a:gd name="connsiteY4" fmla="*/ 0 h 716691"/>
              <a:gd name="connsiteX5" fmla="*/ 510746 w 2767913"/>
              <a:gd name="connsiteY5" fmla="*/ 16476 h 716691"/>
              <a:gd name="connsiteX6" fmla="*/ 543697 w 2767913"/>
              <a:gd name="connsiteY6" fmla="*/ 354227 h 716691"/>
              <a:gd name="connsiteX7" fmla="*/ 24713 w 2767913"/>
              <a:gd name="connsiteY7" fmla="*/ 354227 h 716691"/>
              <a:gd name="connsiteX8" fmla="*/ 0 w 2767913"/>
              <a:gd name="connsiteY8" fmla="*/ 716691 h 716691"/>
              <a:gd name="connsiteX0" fmla="*/ 0 w 2767913"/>
              <a:gd name="connsiteY0" fmla="*/ 716691 h 716691"/>
              <a:gd name="connsiteX1" fmla="*/ 2759676 w 2767913"/>
              <a:gd name="connsiteY1" fmla="*/ 659027 h 716691"/>
              <a:gd name="connsiteX2" fmla="*/ 2767913 w 2767913"/>
              <a:gd name="connsiteY2" fmla="*/ 321275 h 716691"/>
              <a:gd name="connsiteX3" fmla="*/ 2232454 w 2767913"/>
              <a:gd name="connsiteY3" fmla="*/ 329513 h 716691"/>
              <a:gd name="connsiteX4" fmla="*/ 2232454 w 2767913"/>
              <a:gd name="connsiteY4" fmla="*/ 0 h 716691"/>
              <a:gd name="connsiteX5" fmla="*/ 584887 w 2767913"/>
              <a:gd name="connsiteY5" fmla="*/ 0 h 716691"/>
              <a:gd name="connsiteX6" fmla="*/ 543697 w 2767913"/>
              <a:gd name="connsiteY6" fmla="*/ 354227 h 716691"/>
              <a:gd name="connsiteX7" fmla="*/ 24713 w 2767913"/>
              <a:gd name="connsiteY7" fmla="*/ 354227 h 716691"/>
              <a:gd name="connsiteX8" fmla="*/ 0 w 2767913"/>
              <a:gd name="connsiteY8" fmla="*/ 716691 h 716691"/>
              <a:gd name="connsiteX0" fmla="*/ 0 w 2767913"/>
              <a:gd name="connsiteY0" fmla="*/ 716691 h 716691"/>
              <a:gd name="connsiteX1" fmla="*/ 2759676 w 2767913"/>
              <a:gd name="connsiteY1" fmla="*/ 683740 h 716691"/>
              <a:gd name="connsiteX2" fmla="*/ 2767913 w 2767913"/>
              <a:gd name="connsiteY2" fmla="*/ 321275 h 716691"/>
              <a:gd name="connsiteX3" fmla="*/ 2232454 w 2767913"/>
              <a:gd name="connsiteY3" fmla="*/ 329513 h 716691"/>
              <a:gd name="connsiteX4" fmla="*/ 2232454 w 2767913"/>
              <a:gd name="connsiteY4" fmla="*/ 0 h 716691"/>
              <a:gd name="connsiteX5" fmla="*/ 584887 w 2767913"/>
              <a:gd name="connsiteY5" fmla="*/ 0 h 716691"/>
              <a:gd name="connsiteX6" fmla="*/ 543697 w 2767913"/>
              <a:gd name="connsiteY6" fmla="*/ 354227 h 716691"/>
              <a:gd name="connsiteX7" fmla="*/ 24713 w 2767913"/>
              <a:gd name="connsiteY7" fmla="*/ 354227 h 716691"/>
              <a:gd name="connsiteX8" fmla="*/ 0 w 2767913"/>
              <a:gd name="connsiteY8" fmla="*/ 716691 h 716691"/>
              <a:gd name="connsiteX0" fmla="*/ 0 w 2767913"/>
              <a:gd name="connsiteY0" fmla="*/ 716691 h 733167"/>
              <a:gd name="connsiteX1" fmla="*/ 2751438 w 2767913"/>
              <a:gd name="connsiteY1" fmla="*/ 733167 h 733167"/>
              <a:gd name="connsiteX2" fmla="*/ 2767913 w 2767913"/>
              <a:gd name="connsiteY2" fmla="*/ 321275 h 733167"/>
              <a:gd name="connsiteX3" fmla="*/ 2232454 w 2767913"/>
              <a:gd name="connsiteY3" fmla="*/ 329513 h 733167"/>
              <a:gd name="connsiteX4" fmla="*/ 2232454 w 2767913"/>
              <a:gd name="connsiteY4" fmla="*/ 0 h 733167"/>
              <a:gd name="connsiteX5" fmla="*/ 584887 w 2767913"/>
              <a:gd name="connsiteY5" fmla="*/ 0 h 733167"/>
              <a:gd name="connsiteX6" fmla="*/ 543697 w 2767913"/>
              <a:gd name="connsiteY6" fmla="*/ 354227 h 733167"/>
              <a:gd name="connsiteX7" fmla="*/ 24713 w 2767913"/>
              <a:gd name="connsiteY7" fmla="*/ 354227 h 733167"/>
              <a:gd name="connsiteX8" fmla="*/ 0 w 2767913"/>
              <a:gd name="connsiteY8" fmla="*/ 716691 h 733167"/>
              <a:gd name="connsiteX0" fmla="*/ 0 w 2767913"/>
              <a:gd name="connsiteY0" fmla="*/ 716691 h 716692"/>
              <a:gd name="connsiteX1" fmla="*/ 2759676 w 2767913"/>
              <a:gd name="connsiteY1" fmla="*/ 716692 h 716692"/>
              <a:gd name="connsiteX2" fmla="*/ 2767913 w 2767913"/>
              <a:gd name="connsiteY2" fmla="*/ 321275 h 716692"/>
              <a:gd name="connsiteX3" fmla="*/ 2232454 w 2767913"/>
              <a:gd name="connsiteY3" fmla="*/ 329513 h 716692"/>
              <a:gd name="connsiteX4" fmla="*/ 2232454 w 2767913"/>
              <a:gd name="connsiteY4" fmla="*/ 0 h 716692"/>
              <a:gd name="connsiteX5" fmla="*/ 584887 w 2767913"/>
              <a:gd name="connsiteY5" fmla="*/ 0 h 716692"/>
              <a:gd name="connsiteX6" fmla="*/ 543697 w 2767913"/>
              <a:gd name="connsiteY6" fmla="*/ 354227 h 716692"/>
              <a:gd name="connsiteX7" fmla="*/ 24713 w 2767913"/>
              <a:gd name="connsiteY7" fmla="*/ 354227 h 716692"/>
              <a:gd name="connsiteX8" fmla="*/ 0 w 2767913"/>
              <a:gd name="connsiteY8" fmla="*/ 716691 h 716692"/>
              <a:gd name="connsiteX0" fmla="*/ 0 w 2767913"/>
              <a:gd name="connsiteY0" fmla="*/ 716691 h 716692"/>
              <a:gd name="connsiteX1" fmla="*/ 2759676 w 2767913"/>
              <a:gd name="connsiteY1" fmla="*/ 716692 h 716692"/>
              <a:gd name="connsiteX2" fmla="*/ 2767913 w 2767913"/>
              <a:gd name="connsiteY2" fmla="*/ 321275 h 716692"/>
              <a:gd name="connsiteX3" fmla="*/ 2232454 w 2767913"/>
              <a:gd name="connsiteY3" fmla="*/ 329513 h 716692"/>
              <a:gd name="connsiteX4" fmla="*/ 2232454 w 2767913"/>
              <a:gd name="connsiteY4" fmla="*/ 0 h 716692"/>
              <a:gd name="connsiteX5" fmla="*/ 766119 w 2767913"/>
              <a:gd name="connsiteY5" fmla="*/ 0 h 716692"/>
              <a:gd name="connsiteX6" fmla="*/ 584887 w 2767913"/>
              <a:gd name="connsiteY6" fmla="*/ 0 h 716692"/>
              <a:gd name="connsiteX7" fmla="*/ 543697 w 2767913"/>
              <a:gd name="connsiteY7" fmla="*/ 354227 h 716692"/>
              <a:gd name="connsiteX8" fmla="*/ 24713 w 2767913"/>
              <a:gd name="connsiteY8" fmla="*/ 354227 h 716692"/>
              <a:gd name="connsiteX9" fmla="*/ 0 w 2767913"/>
              <a:gd name="connsiteY9" fmla="*/ 716691 h 716692"/>
              <a:gd name="connsiteX0" fmla="*/ 0 w 2767913"/>
              <a:gd name="connsiteY0" fmla="*/ 716691 h 716692"/>
              <a:gd name="connsiteX1" fmla="*/ 2759676 w 2767913"/>
              <a:gd name="connsiteY1" fmla="*/ 716692 h 716692"/>
              <a:gd name="connsiteX2" fmla="*/ 2767913 w 2767913"/>
              <a:gd name="connsiteY2" fmla="*/ 321275 h 716692"/>
              <a:gd name="connsiteX3" fmla="*/ 2232454 w 2767913"/>
              <a:gd name="connsiteY3" fmla="*/ 329513 h 716692"/>
              <a:gd name="connsiteX4" fmla="*/ 2232454 w 2767913"/>
              <a:gd name="connsiteY4" fmla="*/ 0 h 716692"/>
              <a:gd name="connsiteX5" fmla="*/ 1268627 w 2767913"/>
              <a:gd name="connsiteY5" fmla="*/ 0 h 716692"/>
              <a:gd name="connsiteX6" fmla="*/ 584887 w 2767913"/>
              <a:gd name="connsiteY6" fmla="*/ 0 h 716692"/>
              <a:gd name="connsiteX7" fmla="*/ 543697 w 2767913"/>
              <a:gd name="connsiteY7" fmla="*/ 354227 h 716692"/>
              <a:gd name="connsiteX8" fmla="*/ 24713 w 2767913"/>
              <a:gd name="connsiteY8" fmla="*/ 354227 h 716692"/>
              <a:gd name="connsiteX9" fmla="*/ 0 w 2767913"/>
              <a:gd name="connsiteY9" fmla="*/ 716691 h 716692"/>
              <a:gd name="connsiteX0" fmla="*/ 0 w 2767913"/>
              <a:gd name="connsiteY0" fmla="*/ 716691 h 716692"/>
              <a:gd name="connsiteX1" fmla="*/ 2759676 w 2767913"/>
              <a:gd name="connsiteY1" fmla="*/ 716692 h 716692"/>
              <a:gd name="connsiteX2" fmla="*/ 2767913 w 2767913"/>
              <a:gd name="connsiteY2" fmla="*/ 321275 h 716692"/>
              <a:gd name="connsiteX3" fmla="*/ 2232454 w 2767913"/>
              <a:gd name="connsiteY3" fmla="*/ 329513 h 716692"/>
              <a:gd name="connsiteX4" fmla="*/ 2232454 w 2767913"/>
              <a:gd name="connsiteY4" fmla="*/ 0 h 716692"/>
              <a:gd name="connsiteX5" fmla="*/ 1268627 w 2767913"/>
              <a:gd name="connsiteY5" fmla="*/ 0 h 716692"/>
              <a:gd name="connsiteX6" fmla="*/ 1285103 w 2767913"/>
              <a:gd name="connsiteY6" fmla="*/ 24713 h 716692"/>
              <a:gd name="connsiteX7" fmla="*/ 584887 w 2767913"/>
              <a:gd name="connsiteY7" fmla="*/ 0 h 716692"/>
              <a:gd name="connsiteX8" fmla="*/ 543697 w 2767913"/>
              <a:gd name="connsiteY8" fmla="*/ 354227 h 716692"/>
              <a:gd name="connsiteX9" fmla="*/ 24713 w 2767913"/>
              <a:gd name="connsiteY9" fmla="*/ 354227 h 716692"/>
              <a:gd name="connsiteX10" fmla="*/ 0 w 2767913"/>
              <a:gd name="connsiteY10" fmla="*/ 716691 h 716692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268627 w 2767913"/>
              <a:gd name="connsiteY5" fmla="*/ 2718487 h 3435179"/>
              <a:gd name="connsiteX6" fmla="*/ 1169773 w 2767913"/>
              <a:gd name="connsiteY6" fmla="*/ 0 h 3435179"/>
              <a:gd name="connsiteX7" fmla="*/ 584887 w 2767913"/>
              <a:gd name="connsiteY7" fmla="*/ 2718487 h 3435179"/>
              <a:gd name="connsiteX8" fmla="*/ 543697 w 2767913"/>
              <a:gd name="connsiteY8" fmla="*/ 3072714 h 3435179"/>
              <a:gd name="connsiteX9" fmla="*/ 24713 w 2767913"/>
              <a:gd name="connsiteY9" fmla="*/ 3072714 h 3435179"/>
              <a:gd name="connsiteX10" fmla="*/ 0 w 2767913"/>
              <a:gd name="connsiteY10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268627 w 2767913"/>
              <a:gd name="connsiteY5" fmla="*/ 2718487 h 3435179"/>
              <a:gd name="connsiteX6" fmla="*/ 1268627 w 2767913"/>
              <a:gd name="connsiteY6" fmla="*/ 2734963 h 3435179"/>
              <a:gd name="connsiteX7" fmla="*/ 1169773 w 2767913"/>
              <a:gd name="connsiteY7" fmla="*/ 0 h 3435179"/>
              <a:gd name="connsiteX8" fmla="*/ 584887 w 2767913"/>
              <a:gd name="connsiteY8" fmla="*/ 2718487 h 3435179"/>
              <a:gd name="connsiteX9" fmla="*/ 543697 w 2767913"/>
              <a:gd name="connsiteY9" fmla="*/ 3072714 h 3435179"/>
              <a:gd name="connsiteX10" fmla="*/ 24713 w 2767913"/>
              <a:gd name="connsiteY10" fmla="*/ 3072714 h 3435179"/>
              <a:gd name="connsiteX11" fmla="*/ 0 w 2767913"/>
              <a:gd name="connsiteY11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268627 w 2767913"/>
              <a:gd name="connsiteY5" fmla="*/ 2718487 h 3435179"/>
              <a:gd name="connsiteX6" fmla="*/ 1474573 w 2767913"/>
              <a:gd name="connsiteY6" fmla="*/ 2430163 h 3435179"/>
              <a:gd name="connsiteX7" fmla="*/ 1169773 w 2767913"/>
              <a:gd name="connsiteY7" fmla="*/ 0 h 3435179"/>
              <a:gd name="connsiteX8" fmla="*/ 584887 w 2767913"/>
              <a:gd name="connsiteY8" fmla="*/ 2718487 h 3435179"/>
              <a:gd name="connsiteX9" fmla="*/ 543697 w 2767913"/>
              <a:gd name="connsiteY9" fmla="*/ 3072714 h 3435179"/>
              <a:gd name="connsiteX10" fmla="*/ 24713 w 2767913"/>
              <a:gd name="connsiteY10" fmla="*/ 3072714 h 3435179"/>
              <a:gd name="connsiteX11" fmla="*/ 0 w 2767913"/>
              <a:gd name="connsiteY11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474573 w 2767913"/>
              <a:gd name="connsiteY6" fmla="*/ 2430163 h 3435179"/>
              <a:gd name="connsiteX7" fmla="*/ 1169773 w 2767913"/>
              <a:gd name="connsiteY7" fmla="*/ 0 h 3435179"/>
              <a:gd name="connsiteX8" fmla="*/ 584887 w 2767913"/>
              <a:gd name="connsiteY8" fmla="*/ 2718487 h 3435179"/>
              <a:gd name="connsiteX9" fmla="*/ 543697 w 2767913"/>
              <a:gd name="connsiteY9" fmla="*/ 3072714 h 3435179"/>
              <a:gd name="connsiteX10" fmla="*/ 24713 w 2767913"/>
              <a:gd name="connsiteY10" fmla="*/ 3072714 h 3435179"/>
              <a:gd name="connsiteX11" fmla="*/ 0 w 2767913"/>
              <a:gd name="connsiteY11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342767 w 2767913"/>
              <a:gd name="connsiteY6" fmla="*/ 24714 h 3435179"/>
              <a:gd name="connsiteX7" fmla="*/ 1169773 w 2767913"/>
              <a:gd name="connsiteY7" fmla="*/ 0 h 3435179"/>
              <a:gd name="connsiteX8" fmla="*/ 584887 w 2767913"/>
              <a:gd name="connsiteY8" fmla="*/ 2718487 h 3435179"/>
              <a:gd name="connsiteX9" fmla="*/ 543697 w 2767913"/>
              <a:gd name="connsiteY9" fmla="*/ 3072714 h 3435179"/>
              <a:gd name="connsiteX10" fmla="*/ 24713 w 2767913"/>
              <a:gd name="connsiteY10" fmla="*/ 3072714 h 3435179"/>
              <a:gd name="connsiteX11" fmla="*/ 0 w 2767913"/>
              <a:gd name="connsiteY11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342767 w 2767913"/>
              <a:gd name="connsiteY6" fmla="*/ 24714 h 3435179"/>
              <a:gd name="connsiteX7" fmla="*/ 1169773 w 2767913"/>
              <a:gd name="connsiteY7" fmla="*/ 0 h 3435179"/>
              <a:gd name="connsiteX8" fmla="*/ 584887 w 2767913"/>
              <a:gd name="connsiteY8" fmla="*/ 2718487 h 3435179"/>
              <a:gd name="connsiteX9" fmla="*/ 568411 w 2767913"/>
              <a:gd name="connsiteY9" fmla="*/ 2718488 h 3435179"/>
              <a:gd name="connsiteX10" fmla="*/ 543697 w 2767913"/>
              <a:gd name="connsiteY10" fmla="*/ 3072714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342767 w 2767913"/>
              <a:gd name="connsiteY6" fmla="*/ 24714 h 3435179"/>
              <a:gd name="connsiteX7" fmla="*/ 1169773 w 2767913"/>
              <a:gd name="connsiteY7" fmla="*/ 0 h 3435179"/>
              <a:gd name="connsiteX8" fmla="*/ 584887 w 2767913"/>
              <a:gd name="connsiteY8" fmla="*/ 2718487 h 3435179"/>
              <a:gd name="connsiteX9" fmla="*/ 1103870 w 2767913"/>
              <a:gd name="connsiteY9" fmla="*/ 2743202 h 3435179"/>
              <a:gd name="connsiteX10" fmla="*/ 543697 w 2767913"/>
              <a:gd name="connsiteY10" fmla="*/ 3072714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342767 w 2767913"/>
              <a:gd name="connsiteY6" fmla="*/ 24714 h 3435179"/>
              <a:gd name="connsiteX7" fmla="*/ 1169773 w 2767913"/>
              <a:gd name="connsiteY7" fmla="*/ 0 h 3435179"/>
              <a:gd name="connsiteX8" fmla="*/ 1095633 w 2767913"/>
              <a:gd name="connsiteY8" fmla="*/ 2496066 h 3435179"/>
              <a:gd name="connsiteX9" fmla="*/ 1103870 w 2767913"/>
              <a:gd name="connsiteY9" fmla="*/ 2743202 h 3435179"/>
              <a:gd name="connsiteX10" fmla="*/ 543697 w 2767913"/>
              <a:gd name="connsiteY10" fmla="*/ 3072714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342767 w 2767913"/>
              <a:gd name="connsiteY6" fmla="*/ 24714 h 3435179"/>
              <a:gd name="connsiteX7" fmla="*/ 1169773 w 2767913"/>
              <a:gd name="connsiteY7" fmla="*/ 0 h 3435179"/>
              <a:gd name="connsiteX8" fmla="*/ 1095633 w 2767913"/>
              <a:gd name="connsiteY8" fmla="*/ 2496066 h 3435179"/>
              <a:gd name="connsiteX9" fmla="*/ 535459 w 2767913"/>
              <a:gd name="connsiteY9" fmla="*/ 2792629 h 3435179"/>
              <a:gd name="connsiteX10" fmla="*/ 543697 w 2767913"/>
              <a:gd name="connsiteY10" fmla="*/ 3072714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342767 w 2767913"/>
              <a:gd name="connsiteY6" fmla="*/ 24714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92629 h 3435179"/>
              <a:gd name="connsiteX10" fmla="*/ 543697 w 2767913"/>
              <a:gd name="connsiteY10" fmla="*/ 3072714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92629 h 3435179"/>
              <a:gd name="connsiteX10" fmla="*/ 543697 w 2767913"/>
              <a:gd name="connsiteY10" fmla="*/ 3072714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92629 h 3435179"/>
              <a:gd name="connsiteX10" fmla="*/ 543697 w 2767913"/>
              <a:gd name="connsiteY10" fmla="*/ 308918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18487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8918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18487 h 3435179"/>
              <a:gd name="connsiteX5" fmla="*/ 1482811 w 2767913"/>
              <a:gd name="connsiteY5" fmla="*/ 2734963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8918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50239 h 3435179"/>
              <a:gd name="connsiteX5" fmla="*/ 1482811 w 2767913"/>
              <a:gd name="connsiteY5" fmla="*/ 2734963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8918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50239 h 3435179"/>
              <a:gd name="connsiteX5" fmla="*/ 1482811 w 2767913"/>
              <a:gd name="connsiteY5" fmla="*/ 2754015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8918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50239 h 3435179"/>
              <a:gd name="connsiteX5" fmla="*/ 1482811 w 2767913"/>
              <a:gd name="connsiteY5" fmla="*/ 2754015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8283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39762 h 3435179"/>
              <a:gd name="connsiteX3" fmla="*/ 2232454 w 2767913"/>
              <a:gd name="connsiteY3" fmla="*/ 3048000 h 3435179"/>
              <a:gd name="connsiteX4" fmla="*/ 2232454 w 2767913"/>
              <a:gd name="connsiteY4" fmla="*/ 2750239 h 3435179"/>
              <a:gd name="connsiteX5" fmla="*/ 1482811 w 2767913"/>
              <a:gd name="connsiteY5" fmla="*/ 2754015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7013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52463 h 3435179"/>
              <a:gd name="connsiteX3" fmla="*/ 2232454 w 2767913"/>
              <a:gd name="connsiteY3" fmla="*/ 3048000 h 3435179"/>
              <a:gd name="connsiteX4" fmla="*/ 2232454 w 2767913"/>
              <a:gd name="connsiteY4" fmla="*/ 2750239 h 3435179"/>
              <a:gd name="connsiteX5" fmla="*/ 1482811 w 2767913"/>
              <a:gd name="connsiteY5" fmla="*/ 2754015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7013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52463 h 3435179"/>
              <a:gd name="connsiteX3" fmla="*/ 2232454 w 2767913"/>
              <a:gd name="connsiteY3" fmla="*/ 3067051 h 3435179"/>
              <a:gd name="connsiteX4" fmla="*/ 2232454 w 2767913"/>
              <a:gd name="connsiteY4" fmla="*/ 2750239 h 3435179"/>
              <a:gd name="connsiteX5" fmla="*/ 1482811 w 2767913"/>
              <a:gd name="connsiteY5" fmla="*/ 2754015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7013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0 w 2767913"/>
              <a:gd name="connsiteY0" fmla="*/ 3435178 h 3435179"/>
              <a:gd name="connsiteX1" fmla="*/ 2759676 w 2767913"/>
              <a:gd name="connsiteY1" fmla="*/ 3435179 h 3435179"/>
              <a:gd name="connsiteX2" fmla="*/ 2767913 w 2767913"/>
              <a:gd name="connsiteY2" fmla="*/ 3065164 h 3435179"/>
              <a:gd name="connsiteX3" fmla="*/ 2232454 w 2767913"/>
              <a:gd name="connsiteY3" fmla="*/ 3067051 h 3435179"/>
              <a:gd name="connsiteX4" fmla="*/ 2232454 w 2767913"/>
              <a:gd name="connsiteY4" fmla="*/ 2750239 h 3435179"/>
              <a:gd name="connsiteX5" fmla="*/ 1482811 w 2767913"/>
              <a:gd name="connsiteY5" fmla="*/ 2754015 h 3435179"/>
              <a:gd name="connsiteX6" fmla="*/ 1408670 w 2767913"/>
              <a:gd name="connsiteY6" fmla="*/ 0 h 3435179"/>
              <a:gd name="connsiteX7" fmla="*/ 1169773 w 2767913"/>
              <a:gd name="connsiteY7" fmla="*/ 0 h 3435179"/>
              <a:gd name="connsiteX8" fmla="*/ 1194487 w 2767913"/>
              <a:gd name="connsiteY8" fmla="*/ 2759677 h 3435179"/>
              <a:gd name="connsiteX9" fmla="*/ 535459 w 2767913"/>
              <a:gd name="connsiteY9" fmla="*/ 2759678 h 3435179"/>
              <a:gd name="connsiteX10" fmla="*/ 543697 w 2767913"/>
              <a:gd name="connsiteY10" fmla="*/ 3070139 h 3435179"/>
              <a:gd name="connsiteX11" fmla="*/ 24713 w 2767913"/>
              <a:gd name="connsiteY11" fmla="*/ 3072714 h 3435179"/>
              <a:gd name="connsiteX12" fmla="*/ 0 w 2767913"/>
              <a:gd name="connsiteY12" fmla="*/ 3435178 h 3435179"/>
              <a:gd name="connsiteX0" fmla="*/ 883400 w 3651313"/>
              <a:gd name="connsiteY0" fmla="*/ 3435178 h 3435179"/>
              <a:gd name="connsiteX1" fmla="*/ 3643076 w 3651313"/>
              <a:gd name="connsiteY1" fmla="*/ 3435179 h 3435179"/>
              <a:gd name="connsiteX2" fmla="*/ 3651313 w 3651313"/>
              <a:gd name="connsiteY2" fmla="*/ 3065164 h 3435179"/>
              <a:gd name="connsiteX3" fmla="*/ 3115854 w 3651313"/>
              <a:gd name="connsiteY3" fmla="*/ 3067051 h 3435179"/>
              <a:gd name="connsiteX4" fmla="*/ 3115854 w 3651313"/>
              <a:gd name="connsiteY4" fmla="*/ 2750239 h 3435179"/>
              <a:gd name="connsiteX5" fmla="*/ 2366211 w 3651313"/>
              <a:gd name="connsiteY5" fmla="*/ 2754015 h 3435179"/>
              <a:gd name="connsiteX6" fmla="*/ 2292070 w 3651313"/>
              <a:gd name="connsiteY6" fmla="*/ 0 h 3435179"/>
              <a:gd name="connsiteX7" fmla="*/ 2053173 w 3651313"/>
              <a:gd name="connsiteY7" fmla="*/ 0 h 3435179"/>
              <a:gd name="connsiteX8" fmla="*/ 2077887 w 3651313"/>
              <a:gd name="connsiteY8" fmla="*/ 2759677 h 3435179"/>
              <a:gd name="connsiteX9" fmla="*/ 1418859 w 3651313"/>
              <a:gd name="connsiteY9" fmla="*/ 2759678 h 3435179"/>
              <a:gd name="connsiteX10" fmla="*/ 1427097 w 3651313"/>
              <a:gd name="connsiteY10" fmla="*/ 3070139 h 3435179"/>
              <a:gd name="connsiteX11" fmla="*/ 0 w 3651313"/>
              <a:gd name="connsiteY11" fmla="*/ 3034611 h 3435179"/>
              <a:gd name="connsiteX12" fmla="*/ 883400 w 3651313"/>
              <a:gd name="connsiteY12" fmla="*/ 3435178 h 3435179"/>
              <a:gd name="connsiteX0" fmla="*/ 0 w 3655069"/>
              <a:gd name="connsiteY0" fmla="*/ 3447879 h 3447879"/>
              <a:gd name="connsiteX1" fmla="*/ 3646832 w 3655069"/>
              <a:gd name="connsiteY1" fmla="*/ 3435179 h 3447879"/>
              <a:gd name="connsiteX2" fmla="*/ 3655069 w 3655069"/>
              <a:gd name="connsiteY2" fmla="*/ 3065164 h 3447879"/>
              <a:gd name="connsiteX3" fmla="*/ 3119610 w 3655069"/>
              <a:gd name="connsiteY3" fmla="*/ 3067051 h 3447879"/>
              <a:gd name="connsiteX4" fmla="*/ 3119610 w 3655069"/>
              <a:gd name="connsiteY4" fmla="*/ 2750239 h 3447879"/>
              <a:gd name="connsiteX5" fmla="*/ 2369967 w 3655069"/>
              <a:gd name="connsiteY5" fmla="*/ 2754015 h 3447879"/>
              <a:gd name="connsiteX6" fmla="*/ 2295826 w 3655069"/>
              <a:gd name="connsiteY6" fmla="*/ 0 h 3447879"/>
              <a:gd name="connsiteX7" fmla="*/ 2056929 w 3655069"/>
              <a:gd name="connsiteY7" fmla="*/ 0 h 3447879"/>
              <a:gd name="connsiteX8" fmla="*/ 2081643 w 3655069"/>
              <a:gd name="connsiteY8" fmla="*/ 2759677 h 3447879"/>
              <a:gd name="connsiteX9" fmla="*/ 1422615 w 3655069"/>
              <a:gd name="connsiteY9" fmla="*/ 2759678 h 3447879"/>
              <a:gd name="connsiteX10" fmla="*/ 1430853 w 3655069"/>
              <a:gd name="connsiteY10" fmla="*/ 3070139 h 3447879"/>
              <a:gd name="connsiteX11" fmla="*/ 3756 w 3655069"/>
              <a:gd name="connsiteY11" fmla="*/ 3034611 h 3447879"/>
              <a:gd name="connsiteX12" fmla="*/ 0 w 3655069"/>
              <a:gd name="connsiteY12" fmla="*/ 3447879 h 3447879"/>
              <a:gd name="connsiteX0" fmla="*/ 0 w 4521270"/>
              <a:gd name="connsiteY0" fmla="*/ 3447879 h 3447879"/>
              <a:gd name="connsiteX1" fmla="*/ 3646832 w 4521270"/>
              <a:gd name="connsiteY1" fmla="*/ 3435179 h 3447879"/>
              <a:gd name="connsiteX2" fmla="*/ 4521270 w 4521270"/>
              <a:gd name="connsiteY2" fmla="*/ 3077865 h 3447879"/>
              <a:gd name="connsiteX3" fmla="*/ 3119610 w 4521270"/>
              <a:gd name="connsiteY3" fmla="*/ 3067051 h 3447879"/>
              <a:gd name="connsiteX4" fmla="*/ 3119610 w 4521270"/>
              <a:gd name="connsiteY4" fmla="*/ 2750239 h 3447879"/>
              <a:gd name="connsiteX5" fmla="*/ 2369967 w 4521270"/>
              <a:gd name="connsiteY5" fmla="*/ 2754015 h 3447879"/>
              <a:gd name="connsiteX6" fmla="*/ 2295826 w 4521270"/>
              <a:gd name="connsiteY6" fmla="*/ 0 h 3447879"/>
              <a:gd name="connsiteX7" fmla="*/ 2056929 w 4521270"/>
              <a:gd name="connsiteY7" fmla="*/ 0 h 3447879"/>
              <a:gd name="connsiteX8" fmla="*/ 2081643 w 4521270"/>
              <a:gd name="connsiteY8" fmla="*/ 2759677 h 3447879"/>
              <a:gd name="connsiteX9" fmla="*/ 1422615 w 4521270"/>
              <a:gd name="connsiteY9" fmla="*/ 2759678 h 3447879"/>
              <a:gd name="connsiteX10" fmla="*/ 1430853 w 4521270"/>
              <a:gd name="connsiteY10" fmla="*/ 3070139 h 3447879"/>
              <a:gd name="connsiteX11" fmla="*/ 3756 w 4521270"/>
              <a:gd name="connsiteY11" fmla="*/ 3034611 h 3447879"/>
              <a:gd name="connsiteX12" fmla="*/ 0 w 4521270"/>
              <a:gd name="connsiteY12" fmla="*/ 3447879 h 3447879"/>
              <a:gd name="connsiteX0" fmla="*/ 0 w 4521270"/>
              <a:gd name="connsiteY0" fmla="*/ 3447879 h 3447879"/>
              <a:gd name="connsiteX1" fmla="*/ 4506046 w 4521270"/>
              <a:gd name="connsiteY1" fmla="*/ 3435179 h 3447879"/>
              <a:gd name="connsiteX2" fmla="*/ 4521270 w 4521270"/>
              <a:gd name="connsiteY2" fmla="*/ 3077865 h 3447879"/>
              <a:gd name="connsiteX3" fmla="*/ 3119610 w 4521270"/>
              <a:gd name="connsiteY3" fmla="*/ 3067051 h 3447879"/>
              <a:gd name="connsiteX4" fmla="*/ 3119610 w 4521270"/>
              <a:gd name="connsiteY4" fmla="*/ 2750239 h 3447879"/>
              <a:gd name="connsiteX5" fmla="*/ 2369967 w 4521270"/>
              <a:gd name="connsiteY5" fmla="*/ 2754015 h 3447879"/>
              <a:gd name="connsiteX6" fmla="*/ 2295826 w 4521270"/>
              <a:gd name="connsiteY6" fmla="*/ 0 h 3447879"/>
              <a:gd name="connsiteX7" fmla="*/ 2056929 w 4521270"/>
              <a:gd name="connsiteY7" fmla="*/ 0 h 3447879"/>
              <a:gd name="connsiteX8" fmla="*/ 2081643 w 4521270"/>
              <a:gd name="connsiteY8" fmla="*/ 2759677 h 3447879"/>
              <a:gd name="connsiteX9" fmla="*/ 1422615 w 4521270"/>
              <a:gd name="connsiteY9" fmla="*/ 2759678 h 3447879"/>
              <a:gd name="connsiteX10" fmla="*/ 1430853 w 4521270"/>
              <a:gd name="connsiteY10" fmla="*/ 3070139 h 3447879"/>
              <a:gd name="connsiteX11" fmla="*/ 3756 w 4521270"/>
              <a:gd name="connsiteY11" fmla="*/ 3034611 h 3447879"/>
              <a:gd name="connsiteX12" fmla="*/ 0 w 4521270"/>
              <a:gd name="connsiteY12" fmla="*/ 3447879 h 3447879"/>
              <a:gd name="connsiteX0" fmla="*/ 0 w 4521270"/>
              <a:gd name="connsiteY0" fmla="*/ 3447879 h 3447879"/>
              <a:gd name="connsiteX1" fmla="*/ 4450162 w 4521270"/>
              <a:gd name="connsiteY1" fmla="*/ 3428829 h 3447879"/>
              <a:gd name="connsiteX2" fmla="*/ 4521270 w 4521270"/>
              <a:gd name="connsiteY2" fmla="*/ 3077865 h 3447879"/>
              <a:gd name="connsiteX3" fmla="*/ 3119610 w 4521270"/>
              <a:gd name="connsiteY3" fmla="*/ 3067051 h 3447879"/>
              <a:gd name="connsiteX4" fmla="*/ 3119610 w 4521270"/>
              <a:gd name="connsiteY4" fmla="*/ 2750239 h 3447879"/>
              <a:gd name="connsiteX5" fmla="*/ 2369967 w 4521270"/>
              <a:gd name="connsiteY5" fmla="*/ 2754015 h 3447879"/>
              <a:gd name="connsiteX6" fmla="*/ 2295826 w 4521270"/>
              <a:gd name="connsiteY6" fmla="*/ 0 h 3447879"/>
              <a:gd name="connsiteX7" fmla="*/ 2056929 w 4521270"/>
              <a:gd name="connsiteY7" fmla="*/ 0 h 3447879"/>
              <a:gd name="connsiteX8" fmla="*/ 2081643 w 4521270"/>
              <a:gd name="connsiteY8" fmla="*/ 2759677 h 3447879"/>
              <a:gd name="connsiteX9" fmla="*/ 1422615 w 4521270"/>
              <a:gd name="connsiteY9" fmla="*/ 2759678 h 3447879"/>
              <a:gd name="connsiteX10" fmla="*/ 1430853 w 4521270"/>
              <a:gd name="connsiteY10" fmla="*/ 3070139 h 3447879"/>
              <a:gd name="connsiteX11" fmla="*/ 3756 w 4521270"/>
              <a:gd name="connsiteY11" fmla="*/ 3034611 h 3447879"/>
              <a:gd name="connsiteX12" fmla="*/ 0 w 4521270"/>
              <a:gd name="connsiteY12" fmla="*/ 3447879 h 3447879"/>
              <a:gd name="connsiteX0" fmla="*/ 0 w 4451415"/>
              <a:gd name="connsiteY0" fmla="*/ 3447879 h 3447879"/>
              <a:gd name="connsiteX1" fmla="*/ 4450162 w 4451415"/>
              <a:gd name="connsiteY1" fmla="*/ 3428829 h 3447879"/>
              <a:gd name="connsiteX2" fmla="*/ 4451415 w 4451415"/>
              <a:gd name="connsiteY2" fmla="*/ 3065164 h 3447879"/>
              <a:gd name="connsiteX3" fmla="*/ 3119610 w 4451415"/>
              <a:gd name="connsiteY3" fmla="*/ 3067051 h 3447879"/>
              <a:gd name="connsiteX4" fmla="*/ 3119610 w 4451415"/>
              <a:gd name="connsiteY4" fmla="*/ 2750239 h 3447879"/>
              <a:gd name="connsiteX5" fmla="*/ 2369967 w 4451415"/>
              <a:gd name="connsiteY5" fmla="*/ 2754015 h 3447879"/>
              <a:gd name="connsiteX6" fmla="*/ 2295826 w 4451415"/>
              <a:gd name="connsiteY6" fmla="*/ 0 h 3447879"/>
              <a:gd name="connsiteX7" fmla="*/ 2056929 w 4451415"/>
              <a:gd name="connsiteY7" fmla="*/ 0 h 3447879"/>
              <a:gd name="connsiteX8" fmla="*/ 2081643 w 4451415"/>
              <a:gd name="connsiteY8" fmla="*/ 2759677 h 3447879"/>
              <a:gd name="connsiteX9" fmla="*/ 1422615 w 4451415"/>
              <a:gd name="connsiteY9" fmla="*/ 2759678 h 3447879"/>
              <a:gd name="connsiteX10" fmla="*/ 1430853 w 4451415"/>
              <a:gd name="connsiteY10" fmla="*/ 3070139 h 3447879"/>
              <a:gd name="connsiteX11" fmla="*/ 3756 w 4451415"/>
              <a:gd name="connsiteY11" fmla="*/ 3034611 h 3447879"/>
              <a:gd name="connsiteX12" fmla="*/ 0 w 4451415"/>
              <a:gd name="connsiteY12" fmla="*/ 3447879 h 3447879"/>
              <a:gd name="connsiteX0" fmla="*/ 0 w 4451415"/>
              <a:gd name="connsiteY0" fmla="*/ 3447879 h 3447879"/>
              <a:gd name="connsiteX1" fmla="*/ 4451415 w 4451415"/>
              <a:gd name="connsiteY1" fmla="*/ 3065164 h 3447879"/>
              <a:gd name="connsiteX2" fmla="*/ 3119610 w 4451415"/>
              <a:gd name="connsiteY2" fmla="*/ 3067051 h 3447879"/>
              <a:gd name="connsiteX3" fmla="*/ 3119610 w 4451415"/>
              <a:gd name="connsiteY3" fmla="*/ 2750239 h 3447879"/>
              <a:gd name="connsiteX4" fmla="*/ 2369967 w 4451415"/>
              <a:gd name="connsiteY4" fmla="*/ 2754015 h 3447879"/>
              <a:gd name="connsiteX5" fmla="*/ 2295826 w 4451415"/>
              <a:gd name="connsiteY5" fmla="*/ 0 h 3447879"/>
              <a:gd name="connsiteX6" fmla="*/ 2056929 w 4451415"/>
              <a:gd name="connsiteY6" fmla="*/ 0 h 3447879"/>
              <a:gd name="connsiteX7" fmla="*/ 2081643 w 4451415"/>
              <a:gd name="connsiteY7" fmla="*/ 2759677 h 3447879"/>
              <a:gd name="connsiteX8" fmla="*/ 1422615 w 4451415"/>
              <a:gd name="connsiteY8" fmla="*/ 2759678 h 3447879"/>
              <a:gd name="connsiteX9" fmla="*/ 1430853 w 4451415"/>
              <a:gd name="connsiteY9" fmla="*/ 3070139 h 3447879"/>
              <a:gd name="connsiteX10" fmla="*/ 3756 w 4451415"/>
              <a:gd name="connsiteY10" fmla="*/ 3034611 h 3447879"/>
              <a:gd name="connsiteX11" fmla="*/ 0 w 4451415"/>
              <a:gd name="connsiteY11" fmla="*/ 3447879 h 3447879"/>
              <a:gd name="connsiteX0" fmla="*/ 0 w 4447659"/>
              <a:gd name="connsiteY0" fmla="*/ 3034611 h 3070139"/>
              <a:gd name="connsiteX1" fmla="*/ 4447659 w 4447659"/>
              <a:gd name="connsiteY1" fmla="*/ 3065164 h 3070139"/>
              <a:gd name="connsiteX2" fmla="*/ 3115854 w 4447659"/>
              <a:gd name="connsiteY2" fmla="*/ 3067051 h 3070139"/>
              <a:gd name="connsiteX3" fmla="*/ 3115854 w 4447659"/>
              <a:gd name="connsiteY3" fmla="*/ 2750239 h 3070139"/>
              <a:gd name="connsiteX4" fmla="*/ 2366211 w 4447659"/>
              <a:gd name="connsiteY4" fmla="*/ 2754015 h 3070139"/>
              <a:gd name="connsiteX5" fmla="*/ 2292070 w 4447659"/>
              <a:gd name="connsiteY5" fmla="*/ 0 h 3070139"/>
              <a:gd name="connsiteX6" fmla="*/ 2053173 w 4447659"/>
              <a:gd name="connsiteY6" fmla="*/ 0 h 3070139"/>
              <a:gd name="connsiteX7" fmla="*/ 2077887 w 4447659"/>
              <a:gd name="connsiteY7" fmla="*/ 2759677 h 3070139"/>
              <a:gd name="connsiteX8" fmla="*/ 1418859 w 4447659"/>
              <a:gd name="connsiteY8" fmla="*/ 2759678 h 3070139"/>
              <a:gd name="connsiteX9" fmla="*/ 1427097 w 4447659"/>
              <a:gd name="connsiteY9" fmla="*/ 3070139 h 3070139"/>
              <a:gd name="connsiteX10" fmla="*/ 0 w 4447659"/>
              <a:gd name="connsiteY10" fmla="*/ 3034611 h 3070139"/>
              <a:gd name="connsiteX0" fmla="*/ 8238 w 3028800"/>
              <a:gd name="connsiteY0" fmla="*/ 3070139 h 3070139"/>
              <a:gd name="connsiteX1" fmla="*/ 3028800 w 3028800"/>
              <a:gd name="connsiteY1" fmla="*/ 3065164 h 3070139"/>
              <a:gd name="connsiteX2" fmla="*/ 1696995 w 3028800"/>
              <a:gd name="connsiteY2" fmla="*/ 3067051 h 3070139"/>
              <a:gd name="connsiteX3" fmla="*/ 1696995 w 3028800"/>
              <a:gd name="connsiteY3" fmla="*/ 2750239 h 3070139"/>
              <a:gd name="connsiteX4" fmla="*/ 947352 w 3028800"/>
              <a:gd name="connsiteY4" fmla="*/ 2754015 h 3070139"/>
              <a:gd name="connsiteX5" fmla="*/ 873211 w 3028800"/>
              <a:gd name="connsiteY5" fmla="*/ 0 h 3070139"/>
              <a:gd name="connsiteX6" fmla="*/ 634314 w 3028800"/>
              <a:gd name="connsiteY6" fmla="*/ 0 h 3070139"/>
              <a:gd name="connsiteX7" fmla="*/ 659028 w 3028800"/>
              <a:gd name="connsiteY7" fmla="*/ 2759677 h 3070139"/>
              <a:gd name="connsiteX8" fmla="*/ 0 w 3028800"/>
              <a:gd name="connsiteY8" fmla="*/ 2759678 h 3070139"/>
              <a:gd name="connsiteX9" fmla="*/ 8238 w 3028800"/>
              <a:gd name="connsiteY9" fmla="*/ 3070139 h 3070139"/>
              <a:gd name="connsiteX0" fmla="*/ 8238 w 1696995"/>
              <a:gd name="connsiteY0" fmla="*/ 3070139 h 3070139"/>
              <a:gd name="connsiteX1" fmla="*/ 1696995 w 1696995"/>
              <a:gd name="connsiteY1" fmla="*/ 3067051 h 3070139"/>
              <a:gd name="connsiteX2" fmla="*/ 1696995 w 1696995"/>
              <a:gd name="connsiteY2" fmla="*/ 2750239 h 3070139"/>
              <a:gd name="connsiteX3" fmla="*/ 947352 w 1696995"/>
              <a:gd name="connsiteY3" fmla="*/ 2754015 h 3070139"/>
              <a:gd name="connsiteX4" fmla="*/ 873211 w 1696995"/>
              <a:gd name="connsiteY4" fmla="*/ 0 h 3070139"/>
              <a:gd name="connsiteX5" fmla="*/ 634314 w 1696995"/>
              <a:gd name="connsiteY5" fmla="*/ 0 h 3070139"/>
              <a:gd name="connsiteX6" fmla="*/ 659028 w 1696995"/>
              <a:gd name="connsiteY6" fmla="*/ 2759677 h 3070139"/>
              <a:gd name="connsiteX7" fmla="*/ 0 w 1696995"/>
              <a:gd name="connsiteY7" fmla="*/ 2759678 h 3070139"/>
              <a:gd name="connsiteX8" fmla="*/ 8238 w 1696995"/>
              <a:gd name="connsiteY8" fmla="*/ 3070139 h 3070139"/>
              <a:gd name="connsiteX0" fmla="*/ 8238 w 1696995"/>
              <a:gd name="connsiteY0" fmla="*/ 3070139 h 3070139"/>
              <a:gd name="connsiteX1" fmla="*/ 1696995 w 1696995"/>
              <a:gd name="connsiteY1" fmla="*/ 2750239 h 3070139"/>
              <a:gd name="connsiteX2" fmla="*/ 947352 w 1696995"/>
              <a:gd name="connsiteY2" fmla="*/ 2754015 h 3070139"/>
              <a:gd name="connsiteX3" fmla="*/ 873211 w 1696995"/>
              <a:gd name="connsiteY3" fmla="*/ 0 h 3070139"/>
              <a:gd name="connsiteX4" fmla="*/ 634314 w 1696995"/>
              <a:gd name="connsiteY4" fmla="*/ 0 h 3070139"/>
              <a:gd name="connsiteX5" fmla="*/ 659028 w 1696995"/>
              <a:gd name="connsiteY5" fmla="*/ 2759677 h 3070139"/>
              <a:gd name="connsiteX6" fmla="*/ 0 w 1696995"/>
              <a:gd name="connsiteY6" fmla="*/ 2759678 h 3070139"/>
              <a:gd name="connsiteX7" fmla="*/ 8238 w 1696995"/>
              <a:gd name="connsiteY7" fmla="*/ 3070139 h 3070139"/>
              <a:gd name="connsiteX0" fmla="*/ 8238 w 947352"/>
              <a:gd name="connsiteY0" fmla="*/ 3070139 h 3070139"/>
              <a:gd name="connsiteX1" fmla="*/ 947352 w 947352"/>
              <a:gd name="connsiteY1" fmla="*/ 2754015 h 3070139"/>
              <a:gd name="connsiteX2" fmla="*/ 873211 w 947352"/>
              <a:gd name="connsiteY2" fmla="*/ 0 h 3070139"/>
              <a:gd name="connsiteX3" fmla="*/ 634314 w 947352"/>
              <a:gd name="connsiteY3" fmla="*/ 0 h 3070139"/>
              <a:gd name="connsiteX4" fmla="*/ 659028 w 947352"/>
              <a:gd name="connsiteY4" fmla="*/ 2759677 h 3070139"/>
              <a:gd name="connsiteX5" fmla="*/ 0 w 947352"/>
              <a:gd name="connsiteY5" fmla="*/ 2759678 h 3070139"/>
              <a:gd name="connsiteX6" fmla="*/ 8238 w 947352"/>
              <a:gd name="connsiteY6" fmla="*/ 3070139 h 3070139"/>
              <a:gd name="connsiteX0" fmla="*/ 0 w 939114"/>
              <a:gd name="connsiteY0" fmla="*/ 3070139 h 3070139"/>
              <a:gd name="connsiteX1" fmla="*/ 939114 w 939114"/>
              <a:gd name="connsiteY1" fmla="*/ 2754015 h 3070139"/>
              <a:gd name="connsiteX2" fmla="*/ 864973 w 939114"/>
              <a:gd name="connsiteY2" fmla="*/ 0 h 3070139"/>
              <a:gd name="connsiteX3" fmla="*/ 626076 w 939114"/>
              <a:gd name="connsiteY3" fmla="*/ 0 h 3070139"/>
              <a:gd name="connsiteX4" fmla="*/ 650790 w 939114"/>
              <a:gd name="connsiteY4" fmla="*/ 2759677 h 3070139"/>
              <a:gd name="connsiteX5" fmla="*/ 0 w 939114"/>
              <a:gd name="connsiteY5" fmla="*/ 3070139 h 3070139"/>
              <a:gd name="connsiteX0" fmla="*/ 24714 w 313038"/>
              <a:gd name="connsiteY0" fmla="*/ 2759677 h 2759677"/>
              <a:gd name="connsiteX1" fmla="*/ 313038 w 313038"/>
              <a:gd name="connsiteY1" fmla="*/ 2754015 h 2759677"/>
              <a:gd name="connsiteX2" fmla="*/ 238897 w 313038"/>
              <a:gd name="connsiteY2" fmla="*/ 0 h 2759677"/>
              <a:gd name="connsiteX3" fmla="*/ 0 w 313038"/>
              <a:gd name="connsiteY3" fmla="*/ 0 h 2759677"/>
              <a:gd name="connsiteX4" fmla="*/ 24714 w 313038"/>
              <a:gd name="connsiteY4" fmla="*/ 2759677 h 2759677"/>
              <a:gd name="connsiteX0" fmla="*/ 24714 w 313038"/>
              <a:gd name="connsiteY0" fmla="*/ 2759677 h 2759677"/>
              <a:gd name="connsiteX1" fmla="*/ 181367 w 313038"/>
              <a:gd name="connsiteY1" fmla="*/ 2755401 h 2759677"/>
              <a:gd name="connsiteX2" fmla="*/ 313038 w 313038"/>
              <a:gd name="connsiteY2" fmla="*/ 2754015 h 2759677"/>
              <a:gd name="connsiteX3" fmla="*/ 238897 w 313038"/>
              <a:gd name="connsiteY3" fmla="*/ 0 h 2759677"/>
              <a:gd name="connsiteX4" fmla="*/ 0 w 313038"/>
              <a:gd name="connsiteY4" fmla="*/ 0 h 2759677"/>
              <a:gd name="connsiteX5" fmla="*/ 24714 w 313038"/>
              <a:gd name="connsiteY5" fmla="*/ 2759677 h 2759677"/>
              <a:gd name="connsiteX0" fmla="*/ 24714 w 313038"/>
              <a:gd name="connsiteY0" fmla="*/ 2759677 h 2789456"/>
              <a:gd name="connsiteX1" fmla="*/ 156394 w 313038"/>
              <a:gd name="connsiteY1" fmla="*/ 2789456 h 2789456"/>
              <a:gd name="connsiteX2" fmla="*/ 313038 w 313038"/>
              <a:gd name="connsiteY2" fmla="*/ 2754015 h 2789456"/>
              <a:gd name="connsiteX3" fmla="*/ 238897 w 313038"/>
              <a:gd name="connsiteY3" fmla="*/ 0 h 2789456"/>
              <a:gd name="connsiteX4" fmla="*/ 0 w 313038"/>
              <a:gd name="connsiteY4" fmla="*/ 0 h 2789456"/>
              <a:gd name="connsiteX5" fmla="*/ 24714 w 313038"/>
              <a:gd name="connsiteY5" fmla="*/ 2759677 h 2789456"/>
              <a:gd name="connsiteX0" fmla="*/ 24714 w 311254"/>
              <a:gd name="connsiteY0" fmla="*/ 2759677 h 2789456"/>
              <a:gd name="connsiteX1" fmla="*/ 156394 w 311254"/>
              <a:gd name="connsiteY1" fmla="*/ 2789456 h 2789456"/>
              <a:gd name="connsiteX2" fmla="*/ 311254 w 311254"/>
              <a:gd name="connsiteY2" fmla="*/ 2758880 h 2789456"/>
              <a:gd name="connsiteX3" fmla="*/ 238897 w 311254"/>
              <a:gd name="connsiteY3" fmla="*/ 0 h 2789456"/>
              <a:gd name="connsiteX4" fmla="*/ 0 w 311254"/>
              <a:gd name="connsiteY4" fmla="*/ 0 h 2789456"/>
              <a:gd name="connsiteX5" fmla="*/ 24714 w 311254"/>
              <a:gd name="connsiteY5" fmla="*/ 2759677 h 2789456"/>
              <a:gd name="connsiteX0" fmla="*/ 24714 w 311254"/>
              <a:gd name="connsiteY0" fmla="*/ 2759677 h 2789456"/>
              <a:gd name="connsiteX1" fmla="*/ 156394 w 311254"/>
              <a:gd name="connsiteY1" fmla="*/ 2789456 h 2789456"/>
              <a:gd name="connsiteX2" fmla="*/ 311254 w 311254"/>
              <a:gd name="connsiteY2" fmla="*/ 2758880 h 2789456"/>
              <a:gd name="connsiteX3" fmla="*/ 238897 w 311254"/>
              <a:gd name="connsiteY3" fmla="*/ 0 h 2789456"/>
              <a:gd name="connsiteX4" fmla="*/ 0 w 311254"/>
              <a:gd name="connsiteY4" fmla="*/ 0 h 2789456"/>
              <a:gd name="connsiteX5" fmla="*/ 24714 w 311254"/>
              <a:gd name="connsiteY5" fmla="*/ 2759677 h 2789456"/>
              <a:gd name="connsiteX0" fmla="*/ 24714 w 311254"/>
              <a:gd name="connsiteY0" fmla="*/ 2759677 h 2791077"/>
              <a:gd name="connsiteX1" fmla="*/ 167097 w 311254"/>
              <a:gd name="connsiteY1" fmla="*/ 2791077 h 2791077"/>
              <a:gd name="connsiteX2" fmla="*/ 311254 w 311254"/>
              <a:gd name="connsiteY2" fmla="*/ 2758880 h 2791077"/>
              <a:gd name="connsiteX3" fmla="*/ 238897 w 311254"/>
              <a:gd name="connsiteY3" fmla="*/ 0 h 2791077"/>
              <a:gd name="connsiteX4" fmla="*/ 0 w 311254"/>
              <a:gd name="connsiteY4" fmla="*/ 0 h 2791077"/>
              <a:gd name="connsiteX5" fmla="*/ 24714 w 311254"/>
              <a:gd name="connsiteY5" fmla="*/ 2759677 h 279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254" h="2791077">
                <a:moveTo>
                  <a:pt x="24714" y="2759677"/>
                </a:moveTo>
                <a:lnTo>
                  <a:pt x="167097" y="2791077"/>
                </a:lnTo>
                <a:lnTo>
                  <a:pt x="311254" y="2758880"/>
                </a:lnTo>
                <a:lnTo>
                  <a:pt x="238897" y="0"/>
                </a:lnTo>
                <a:lnTo>
                  <a:pt x="0" y="0"/>
                </a:lnTo>
                <a:lnTo>
                  <a:pt x="24714" y="2759677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2506" y="1614292"/>
            <a:ext cx="2398985" cy="1971870"/>
            <a:chOff x="667138" y="2667000"/>
            <a:chExt cx="2398985" cy="197187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04086" y="2667000"/>
              <a:ext cx="1167714" cy="1676400"/>
            </a:xfrm>
            <a:prstGeom prst="line">
              <a:avLst/>
            </a:prstGeom>
            <a:ln w="5715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85800" y="2667000"/>
              <a:ext cx="1118286" cy="1676400"/>
            </a:xfrm>
            <a:prstGeom prst="line">
              <a:avLst/>
            </a:prstGeom>
            <a:ln w="5715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n 12"/>
            <p:cNvSpPr/>
            <p:nvPr/>
          </p:nvSpPr>
          <p:spPr>
            <a:xfrm>
              <a:off x="667138" y="4264888"/>
              <a:ext cx="2318657" cy="373982"/>
            </a:xfrm>
            <a:prstGeom prst="can">
              <a:avLst>
                <a:gd name="adj" fmla="val 426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7138" y="3719708"/>
              <a:ext cx="2398985" cy="62369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23996"/>
                </a:avLst>
              </a:prstTxWarp>
              <a:spAutoFit/>
            </a:bodyPr>
            <a:lstStyle/>
            <a:p>
              <a:pPr algn="ctr"/>
              <a:r>
                <a:rPr lang="en-US" sz="32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Godliness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804086" y="2667000"/>
              <a:ext cx="203299" cy="1751045"/>
            </a:xfrm>
            <a:prstGeom prst="line">
              <a:avLst/>
            </a:prstGeom>
            <a:ln w="5715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958971" y="1642943"/>
            <a:ext cx="2377337" cy="1971870"/>
            <a:chOff x="5943603" y="2695651"/>
            <a:chExt cx="2377337" cy="197187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112882" y="2695651"/>
              <a:ext cx="1167714" cy="1676400"/>
            </a:xfrm>
            <a:prstGeom prst="line">
              <a:avLst/>
            </a:prstGeom>
            <a:ln w="5715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994596" y="2695651"/>
              <a:ext cx="1118286" cy="1676400"/>
            </a:xfrm>
            <a:prstGeom prst="line">
              <a:avLst/>
            </a:prstGeom>
            <a:ln w="5715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n 18"/>
            <p:cNvSpPr/>
            <p:nvPr/>
          </p:nvSpPr>
          <p:spPr>
            <a:xfrm>
              <a:off x="5975934" y="4293539"/>
              <a:ext cx="2318657" cy="373982"/>
            </a:xfrm>
            <a:prstGeom prst="can">
              <a:avLst>
                <a:gd name="adj" fmla="val 426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3603" y="3719708"/>
              <a:ext cx="2377337" cy="668531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19573"/>
                </a:avLst>
              </a:prstTxWarp>
              <a:spAutoFit/>
            </a:bodyPr>
            <a:lstStyle/>
            <a:p>
              <a:pPr algn="ctr"/>
              <a:r>
                <a:rPr lang="en-US" sz="3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Worldliness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112882" y="2695651"/>
              <a:ext cx="203299" cy="1751045"/>
            </a:xfrm>
            <a:prstGeom prst="line">
              <a:avLst/>
            </a:prstGeom>
            <a:ln w="5715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634958" y="1479519"/>
            <a:ext cx="5695610" cy="359628"/>
            <a:chOff x="1619590" y="2540465"/>
            <a:chExt cx="5695610" cy="359628"/>
          </a:xfrm>
          <a:blipFill>
            <a:blip r:embed="rId4"/>
            <a:stretch>
              <a:fillRect/>
            </a:stretch>
          </a:blipFill>
        </p:grpSpPr>
        <p:sp>
          <p:nvSpPr>
            <p:cNvPr id="23" name="Rectangle 22"/>
            <p:cNvSpPr/>
            <p:nvPr/>
          </p:nvSpPr>
          <p:spPr>
            <a:xfrm>
              <a:off x="1804086" y="2660865"/>
              <a:ext cx="5334000" cy="11730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619590" y="2540465"/>
              <a:ext cx="387795" cy="352541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927405" y="2547552"/>
              <a:ext cx="387795" cy="352541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4210519" y="899407"/>
            <a:ext cx="516155" cy="46923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40"/>
          <p:cNvSpPr/>
          <p:nvPr/>
        </p:nvSpPr>
        <p:spPr>
          <a:xfrm>
            <a:off x="4280263" y="1463336"/>
            <a:ext cx="428388" cy="648542"/>
          </a:xfrm>
          <a:custGeom>
            <a:avLst/>
            <a:gdLst>
              <a:gd name="connsiteX0" fmla="*/ 0 w 426575"/>
              <a:gd name="connsiteY0" fmla="*/ 193898 h 387795"/>
              <a:gd name="connsiteX1" fmla="*/ 213288 w 426575"/>
              <a:gd name="connsiteY1" fmla="*/ 0 h 387795"/>
              <a:gd name="connsiteX2" fmla="*/ 426576 w 426575"/>
              <a:gd name="connsiteY2" fmla="*/ 193898 h 387795"/>
              <a:gd name="connsiteX3" fmla="*/ 213288 w 426575"/>
              <a:gd name="connsiteY3" fmla="*/ 387796 h 387795"/>
              <a:gd name="connsiteX4" fmla="*/ 0 w 426575"/>
              <a:gd name="connsiteY4" fmla="*/ 193898 h 387795"/>
              <a:gd name="connsiteX0" fmla="*/ 123 w 426699"/>
              <a:gd name="connsiteY0" fmla="*/ 193898 h 410240"/>
              <a:gd name="connsiteX1" fmla="*/ 213411 w 426699"/>
              <a:gd name="connsiteY1" fmla="*/ 0 h 410240"/>
              <a:gd name="connsiteX2" fmla="*/ 426699 w 426699"/>
              <a:gd name="connsiteY2" fmla="*/ 193898 h 410240"/>
              <a:gd name="connsiteX3" fmla="*/ 213411 w 426699"/>
              <a:gd name="connsiteY3" fmla="*/ 387796 h 410240"/>
              <a:gd name="connsiteX4" fmla="*/ 182953 w 426699"/>
              <a:gd name="connsiteY4" fmla="*/ 384515 h 410240"/>
              <a:gd name="connsiteX5" fmla="*/ 123 w 426699"/>
              <a:gd name="connsiteY5" fmla="*/ 193898 h 410240"/>
              <a:gd name="connsiteX0" fmla="*/ 123 w 426736"/>
              <a:gd name="connsiteY0" fmla="*/ 193898 h 400078"/>
              <a:gd name="connsiteX1" fmla="*/ 213411 w 426736"/>
              <a:gd name="connsiteY1" fmla="*/ 0 h 400078"/>
              <a:gd name="connsiteX2" fmla="*/ 426699 w 426736"/>
              <a:gd name="connsiteY2" fmla="*/ 193898 h 400078"/>
              <a:gd name="connsiteX3" fmla="*/ 230578 w 426736"/>
              <a:gd name="connsiteY3" fmla="*/ 377370 h 400078"/>
              <a:gd name="connsiteX4" fmla="*/ 213411 w 426736"/>
              <a:gd name="connsiteY4" fmla="*/ 387796 h 400078"/>
              <a:gd name="connsiteX5" fmla="*/ 182953 w 426736"/>
              <a:gd name="connsiteY5" fmla="*/ 384515 h 400078"/>
              <a:gd name="connsiteX6" fmla="*/ 123 w 426736"/>
              <a:gd name="connsiteY6" fmla="*/ 193898 h 400078"/>
              <a:gd name="connsiteX0" fmla="*/ 123 w 426736"/>
              <a:gd name="connsiteY0" fmla="*/ 193898 h 443792"/>
              <a:gd name="connsiteX1" fmla="*/ 213411 w 426736"/>
              <a:gd name="connsiteY1" fmla="*/ 0 h 443792"/>
              <a:gd name="connsiteX2" fmla="*/ 426699 w 426736"/>
              <a:gd name="connsiteY2" fmla="*/ 193898 h 443792"/>
              <a:gd name="connsiteX3" fmla="*/ 230578 w 426736"/>
              <a:gd name="connsiteY3" fmla="*/ 377370 h 443792"/>
              <a:gd name="connsiteX4" fmla="*/ 201505 w 426736"/>
              <a:gd name="connsiteY4" fmla="*/ 443756 h 443792"/>
              <a:gd name="connsiteX5" fmla="*/ 182953 w 426736"/>
              <a:gd name="connsiteY5" fmla="*/ 384515 h 443792"/>
              <a:gd name="connsiteX6" fmla="*/ 123 w 426736"/>
              <a:gd name="connsiteY6" fmla="*/ 193898 h 443792"/>
              <a:gd name="connsiteX0" fmla="*/ 123 w 426736"/>
              <a:gd name="connsiteY0" fmla="*/ 193898 h 498537"/>
              <a:gd name="connsiteX1" fmla="*/ 213411 w 426736"/>
              <a:gd name="connsiteY1" fmla="*/ 0 h 498537"/>
              <a:gd name="connsiteX2" fmla="*/ 426699 w 426736"/>
              <a:gd name="connsiteY2" fmla="*/ 193898 h 498537"/>
              <a:gd name="connsiteX3" fmla="*/ 230578 w 426736"/>
              <a:gd name="connsiteY3" fmla="*/ 377370 h 498537"/>
              <a:gd name="connsiteX4" fmla="*/ 201505 w 426736"/>
              <a:gd name="connsiteY4" fmla="*/ 498525 h 498537"/>
              <a:gd name="connsiteX5" fmla="*/ 182953 w 426736"/>
              <a:gd name="connsiteY5" fmla="*/ 384515 h 498537"/>
              <a:gd name="connsiteX6" fmla="*/ 123 w 426736"/>
              <a:gd name="connsiteY6" fmla="*/ 193898 h 498537"/>
              <a:gd name="connsiteX0" fmla="*/ 123 w 426738"/>
              <a:gd name="connsiteY0" fmla="*/ 193898 h 498526"/>
              <a:gd name="connsiteX1" fmla="*/ 213411 w 426738"/>
              <a:gd name="connsiteY1" fmla="*/ 0 h 498526"/>
              <a:gd name="connsiteX2" fmla="*/ 426699 w 426738"/>
              <a:gd name="connsiteY2" fmla="*/ 193898 h 498526"/>
              <a:gd name="connsiteX3" fmla="*/ 238912 w 426738"/>
              <a:gd name="connsiteY3" fmla="*/ 382132 h 498526"/>
              <a:gd name="connsiteX4" fmla="*/ 201505 w 426738"/>
              <a:gd name="connsiteY4" fmla="*/ 498525 h 498526"/>
              <a:gd name="connsiteX5" fmla="*/ 182953 w 426738"/>
              <a:gd name="connsiteY5" fmla="*/ 384515 h 498526"/>
              <a:gd name="connsiteX6" fmla="*/ 123 w 426738"/>
              <a:gd name="connsiteY6" fmla="*/ 193898 h 498526"/>
              <a:gd name="connsiteX0" fmla="*/ 253 w 426868"/>
              <a:gd name="connsiteY0" fmla="*/ 193898 h 498528"/>
              <a:gd name="connsiteX1" fmla="*/ 213541 w 426868"/>
              <a:gd name="connsiteY1" fmla="*/ 0 h 498528"/>
              <a:gd name="connsiteX2" fmla="*/ 426829 w 426868"/>
              <a:gd name="connsiteY2" fmla="*/ 193898 h 498528"/>
              <a:gd name="connsiteX3" fmla="*/ 239042 w 426868"/>
              <a:gd name="connsiteY3" fmla="*/ 382132 h 498528"/>
              <a:gd name="connsiteX4" fmla="*/ 201635 w 426868"/>
              <a:gd name="connsiteY4" fmla="*/ 498525 h 498528"/>
              <a:gd name="connsiteX5" fmla="*/ 171177 w 426868"/>
              <a:gd name="connsiteY5" fmla="*/ 378562 h 498528"/>
              <a:gd name="connsiteX6" fmla="*/ 253 w 426868"/>
              <a:gd name="connsiteY6" fmla="*/ 193898 h 498528"/>
              <a:gd name="connsiteX0" fmla="*/ 253 w 426868"/>
              <a:gd name="connsiteY0" fmla="*/ 193898 h 499718"/>
              <a:gd name="connsiteX1" fmla="*/ 213541 w 426868"/>
              <a:gd name="connsiteY1" fmla="*/ 0 h 499718"/>
              <a:gd name="connsiteX2" fmla="*/ 426829 w 426868"/>
              <a:gd name="connsiteY2" fmla="*/ 193898 h 499718"/>
              <a:gd name="connsiteX3" fmla="*/ 239042 w 426868"/>
              <a:gd name="connsiteY3" fmla="*/ 382132 h 499718"/>
              <a:gd name="connsiteX4" fmla="*/ 208779 w 426868"/>
              <a:gd name="connsiteY4" fmla="*/ 499715 h 499718"/>
              <a:gd name="connsiteX5" fmla="*/ 171177 w 426868"/>
              <a:gd name="connsiteY5" fmla="*/ 378562 h 499718"/>
              <a:gd name="connsiteX6" fmla="*/ 253 w 426868"/>
              <a:gd name="connsiteY6" fmla="*/ 193898 h 499718"/>
              <a:gd name="connsiteX0" fmla="*/ 253 w 426873"/>
              <a:gd name="connsiteY0" fmla="*/ 193898 h 499715"/>
              <a:gd name="connsiteX1" fmla="*/ 213541 w 426873"/>
              <a:gd name="connsiteY1" fmla="*/ 0 h 499715"/>
              <a:gd name="connsiteX2" fmla="*/ 426829 w 426873"/>
              <a:gd name="connsiteY2" fmla="*/ 193898 h 499715"/>
              <a:gd name="connsiteX3" fmla="*/ 258092 w 426873"/>
              <a:gd name="connsiteY3" fmla="*/ 379751 h 499715"/>
              <a:gd name="connsiteX4" fmla="*/ 208779 w 426873"/>
              <a:gd name="connsiteY4" fmla="*/ 499715 h 499715"/>
              <a:gd name="connsiteX5" fmla="*/ 171177 w 426873"/>
              <a:gd name="connsiteY5" fmla="*/ 378562 h 499715"/>
              <a:gd name="connsiteX6" fmla="*/ 253 w 426873"/>
              <a:gd name="connsiteY6" fmla="*/ 193898 h 499715"/>
              <a:gd name="connsiteX0" fmla="*/ 339 w 426959"/>
              <a:gd name="connsiteY0" fmla="*/ 193898 h 499716"/>
              <a:gd name="connsiteX1" fmla="*/ 213627 w 426959"/>
              <a:gd name="connsiteY1" fmla="*/ 0 h 499716"/>
              <a:gd name="connsiteX2" fmla="*/ 426915 w 426959"/>
              <a:gd name="connsiteY2" fmla="*/ 193898 h 499716"/>
              <a:gd name="connsiteX3" fmla="*/ 258178 w 426959"/>
              <a:gd name="connsiteY3" fmla="*/ 379751 h 499716"/>
              <a:gd name="connsiteX4" fmla="*/ 208865 w 426959"/>
              <a:gd name="connsiteY4" fmla="*/ 499715 h 499716"/>
              <a:gd name="connsiteX5" fmla="*/ 165310 w 426959"/>
              <a:gd name="connsiteY5" fmla="*/ 382134 h 499716"/>
              <a:gd name="connsiteX6" fmla="*/ 339 w 426959"/>
              <a:gd name="connsiteY6" fmla="*/ 193898 h 499716"/>
              <a:gd name="connsiteX0" fmla="*/ 441 w 427061"/>
              <a:gd name="connsiteY0" fmla="*/ 193898 h 499716"/>
              <a:gd name="connsiteX1" fmla="*/ 213729 w 427061"/>
              <a:gd name="connsiteY1" fmla="*/ 0 h 499716"/>
              <a:gd name="connsiteX2" fmla="*/ 427017 w 427061"/>
              <a:gd name="connsiteY2" fmla="*/ 193898 h 499716"/>
              <a:gd name="connsiteX3" fmla="*/ 258280 w 427061"/>
              <a:gd name="connsiteY3" fmla="*/ 379751 h 499716"/>
              <a:gd name="connsiteX4" fmla="*/ 208967 w 427061"/>
              <a:gd name="connsiteY4" fmla="*/ 499715 h 499716"/>
              <a:gd name="connsiteX5" fmla="*/ 159459 w 427061"/>
              <a:gd name="connsiteY5" fmla="*/ 382134 h 499716"/>
              <a:gd name="connsiteX6" fmla="*/ 441 w 427061"/>
              <a:gd name="connsiteY6" fmla="*/ 193898 h 499716"/>
              <a:gd name="connsiteX0" fmla="*/ 964 w 427584"/>
              <a:gd name="connsiteY0" fmla="*/ 193898 h 499718"/>
              <a:gd name="connsiteX1" fmla="*/ 214252 w 427584"/>
              <a:gd name="connsiteY1" fmla="*/ 0 h 499718"/>
              <a:gd name="connsiteX2" fmla="*/ 427540 w 427584"/>
              <a:gd name="connsiteY2" fmla="*/ 193898 h 499718"/>
              <a:gd name="connsiteX3" fmla="*/ 258803 w 427584"/>
              <a:gd name="connsiteY3" fmla="*/ 379751 h 499718"/>
              <a:gd name="connsiteX4" fmla="*/ 209490 w 427584"/>
              <a:gd name="connsiteY4" fmla="*/ 499715 h 499718"/>
              <a:gd name="connsiteX5" fmla="*/ 138551 w 427584"/>
              <a:gd name="connsiteY5" fmla="*/ 383325 h 499718"/>
              <a:gd name="connsiteX6" fmla="*/ 964 w 427584"/>
              <a:gd name="connsiteY6" fmla="*/ 193898 h 499718"/>
              <a:gd name="connsiteX0" fmla="*/ 964 w 427590"/>
              <a:gd name="connsiteY0" fmla="*/ 193898 h 499720"/>
              <a:gd name="connsiteX1" fmla="*/ 214252 w 427590"/>
              <a:gd name="connsiteY1" fmla="*/ 0 h 499720"/>
              <a:gd name="connsiteX2" fmla="*/ 427540 w 427590"/>
              <a:gd name="connsiteY2" fmla="*/ 193898 h 499720"/>
              <a:gd name="connsiteX3" fmla="*/ 275472 w 427590"/>
              <a:gd name="connsiteY3" fmla="*/ 388085 h 499720"/>
              <a:gd name="connsiteX4" fmla="*/ 209490 w 427590"/>
              <a:gd name="connsiteY4" fmla="*/ 499715 h 499720"/>
              <a:gd name="connsiteX5" fmla="*/ 138551 w 427590"/>
              <a:gd name="connsiteY5" fmla="*/ 383325 h 499720"/>
              <a:gd name="connsiteX6" fmla="*/ 964 w 427590"/>
              <a:gd name="connsiteY6" fmla="*/ 193898 h 499720"/>
              <a:gd name="connsiteX0" fmla="*/ 964 w 427590"/>
              <a:gd name="connsiteY0" fmla="*/ 193898 h 579488"/>
              <a:gd name="connsiteX1" fmla="*/ 214252 w 427590"/>
              <a:gd name="connsiteY1" fmla="*/ 0 h 579488"/>
              <a:gd name="connsiteX2" fmla="*/ 427540 w 427590"/>
              <a:gd name="connsiteY2" fmla="*/ 193898 h 579488"/>
              <a:gd name="connsiteX3" fmla="*/ 275472 w 427590"/>
              <a:gd name="connsiteY3" fmla="*/ 388085 h 579488"/>
              <a:gd name="connsiteX4" fmla="*/ 207109 w 427590"/>
              <a:gd name="connsiteY4" fmla="*/ 579486 h 579488"/>
              <a:gd name="connsiteX5" fmla="*/ 138551 w 427590"/>
              <a:gd name="connsiteY5" fmla="*/ 383325 h 579488"/>
              <a:gd name="connsiteX6" fmla="*/ 964 w 427590"/>
              <a:gd name="connsiteY6" fmla="*/ 193898 h 579488"/>
              <a:gd name="connsiteX0" fmla="*/ 964 w 427590"/>
              <a:gd name="connsiteY0" fmla="*/ 193898 h 579486"/>
              <a:gd name="connsiteX1" fmla="*/ 214252 w 427590"/>
              <a:gd name="connsiteY1" fmla="*/ 0 h 579486"/>
              <a:gd name="connsiteX2" fmla="*/ 427540 w 427590"/>
              <a:gd name="connsiteY2" fmla="*/ 193898 h 579486"/>
              <a:gd name="connsiteX3" fmla="*/ 275472 w 427590"/>
              <a:gd name="connsiteY3" fmla="*/ 388085 h 579486"/>
              <a:gd name="connsiteX4" fmla="*/ 207109 w 427590"/>
              <a:gd name="connsiteY4" fmla="*/ 579486 h 579486"/>
              <a:gd name="connsiteX5" fmla="*/ 138551 w 427590"/>
              <a:gd name="connsiteY5" fmla="*/ 385707 h 579486"/>
              <a:gd name="connsiteX6" fmla="*/ 964 w 427590"/>
              <a:gd name="connsiteY6" fmla="*/ 193898 h 579486"/>
              <a:gd name="connsiteX0" fmla="*/ 1752 w 428378"/>
              <a:gd name="connsiteY0" fmla="*/ 193898 h 579486"/>
              <a:gd name="connsiteX1" fmla="*/ 215040 w 428378"/>
              <a:gd name="connsiteY1" fmla="*/ 0 h 579486"/>
              <a:gd name="connsiteX2" fmla="*/ 428328 w 428378"/>
              <a:gd name="connsiteY2" fmla="*/ 193898 h 579486"/>
              <a:gd name="connsiteX3" fmla="*/ 276260 w 428378"/>
              <a:gd name="connsiteY3" fmla="*/ 388085 h 579486"/>
              <a:gd name="connsiteX4" fmla="*/ 207897 w 428378"/>
              <a:gd name="connsiteY4" fmla="*/ 579486 h 579486"/>
              <a:gd name="connsiteX5" fmla="*/ 119098 w 428378"/>
              <a:gd name="connsiteY5" fmla="*/ 385707 h 579486"/>
              <a:gd name="connsiteX6" fmla="*/ 1752 w 428378"/>
              <a:gd name="connsiteY6" fmla="*/ 193898 h 579486"/>
              <a:gd name="connsiteX0" fmla="*/ 1752 w 428388"/>
              <a:gd name="connsiteY0" fmla="*/ 193898 h 579486"/>
              <a:gd name="connsiteX1" fmla="*/ 215040 w 428388"/>
              <a:gd name="connsiteY1" fmla="*/ 0 h 579486"/>
              <a:gd name="connsiteX2" fmla="*/ 428328 w 428388"/>
              <a:gd name="connsiteY2" fmla="*/ 193898 h 579486"/>
              <a:gd name="connsiteX3" fmla="*/ 296501 w 428388"/>
              <a:gd name="connsiteY3" fmla="*/ 388085 h 579486"/>
              <a:gd name="connsiteX4" fmla="*/ 207897 w 428388"/>
              <a:gd name="connsiteY4" fmla="*/ 579486 h 579486"/>
              <a:gd name="connsiteX5" fmla="*/ 119098 w 428388"/>
              <a:gd name="connsiteY5" fmla="*/ 385707 h 579486"/>
              <a:gd name="connsiteX6" fmla="*/ 1752 w 428388"/>
              <a:gd name="connsiteY6" fmla="*/ 193898 h 579486"/>
              <a:gd name="connsiteX0" fmla="*/ 1752 w 428388"/>
              <a:gd name="connsiteY0" fmla="*/ 193898 h 648542"/>
              <a:gd name="connsiteX1" fmla="*/ 215040 w 428388"/>
              <a:gd name="connsiteY1" fmla="*/ 0 h 648542"/>
              <a:gd name="connsiteX2" fmla="*/ 428328 w 428388"/>
              <a:gd name="connsiteY2" fmla="*/ 193898 h 648542"/>
              <a:gd name="connsiteX3" fmla="*/ 296501 w 428388"/>
              <a:gd name="connsiteY3" fmla="*/ 388085 h 648542"/>
              <a:gd name="connsiteX4" fmla="*/ 209088 w 428388"/>
              <a:gd name="connsiteY4" fmla="*/ 648542 h 648542"/>
              <a:gd name="connsiteX5" fmla="*/ 119098 w 428388"/>
              <a:gd name="connsiteY5" fmla="*/ 385707 h 648542"/>
              <a:gd name="connsiteX6" fmla="*/ 1752 w 428388"/>
              <a:gd name="connsiteY6" fmla="*/ 193898 h 64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88" h="648542">
                <a:moveTo>
                  <a:pt x="1752" y="193898"/>
                </a:moveTo>
                <a:cubicBezTo>
                  <a:pt x="17742" y="129614"/>
                  <a:pt x="97244" y="0"/>
                  <a:pt x="215040" y="0"/>
                </a:cubicBezTo>
                <a:cubicBezTo>
                  <a:pt x="332836" y="0"/>
                  <a:pt x="425467" y="131003"/>
                  <a:pt x="428328" y="193898"/>
                </a:cubicBezTo>
                <a:cubicBezTo>
                  <a:pt x="431189" y="256793"/>
                  <a:pt x="332049" y="355769"/>
                  <a:pt x="296501" y="388085"/>
                </a:cubicBezTo>
                <a:cubicBezTo>
                  <a:pt x="260953" y="420401"/>
                  <a:pt x="238655" y="648938"/>
                  <a:pt x="209088" y="648542"/>
                </a:cubicBezTo>
                <a:cubicBezTo>
                  <a:pt x="179521" y="648146"/>
                  <a:pt x="154646" y="418023"/>
                  <a:pt x="119098" y="385707"/>
                </a:cubicBezTo>
                <a:cubicBezTo>
                  <a:pt x="83550" y="353391"/>
                  <a:pt x="-14238" y="258183"/>
                  <a:pt x="1752" y="193898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01684 -0.1187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594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1597 0.1479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14791 L 8.33333E-7 3.3333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740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11875 L 2.77778E-6 -3.333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6" grpId="0" animBg="1"/>
      <p:bldP spid="27" grpId="0" animBg="1"/>
      <p:bldP spid="27" grpId="1" animBg="1"/>
      <p:bldP spid="27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</p:spTree>
    <p:extLst>
      <p:ext uri="{BB962C8B-B14F-4D97-AF65-F5344CB8AC3E}">
        <p14:creationId xmlns:p14="http://schemas.microsoft.com/office/powerpoint/2010/main" val="23213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609" t="15700" r="22066" b="17053"/>
          <a:stretch/>
        </p:blipFill>
        <p:spPr>
          <a:xfrm rot="21436657">
            <a:off x="1042847" y="923283"/>
            <a:ext cx="6914827" cy="5197322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03200"/>
          </a:sp3d>
        </p:spPr>
      </p:pic>
      <p:grpSp>
        <p:nvGrpSpPr>
          <p:cNvPr id="8" name="Group 7"/>
          <p:cNvGrpSpPr/>
          <p:nvPr/>
        </p:nvGrpSpPr>
        <p:grpSpPr>
          <a:xfrm rot="21436657">
            <a:off x="5873844" y="1066828"/>
            <a:ext cx="1437416" cy="2094619"/>
            <a:chOff x="5796366" y="1100380"/>
            <a:chExt cx="1581158" cy="2304081"/>
          </a:xfrm>
        </p:grpSpPr>
        <p:sp>
          <p:nvSpPr>
            <p:cNvPr id="9" name="Freeform 8"/>
            <p:cNvSpPr/>
            <p:nvPr/>
          </p:nvSpPr>
          <p:spPr>
            <a:xfrm>
              <a:off x="5796366" y="1100380"/>
              <a:ext cx="1467173" cy="2304081"/>
            </a:xfrm>
            <a:custGeom>
              <a:avLst/>
              <a:gdLst>
                <a:gd name="connsiteX0" fmla="*/ 5166 w 1467173"/>
                <a:gd name="connsiteY0" fmla="*/ 1214034 h 2304081"/>
                <a:gd name="connsiteX1" fmla="*/ 5166 w 1467173"/>
                <a:gd name="connsiteY1" fmla="*/ 1162373 h 2304081"/>
                <a:gd name="connsiteX2" fmla="*/ 82658 w 1467173"/>
                <a:gd name="connsiteY2" fmla="*/ 1136542 h 2304081"/>
                <a:gd name="connsiteX3" fmla="*/ 118820 w 1467173"/>
                <a:gd name="connsiteY3" fmla="*/ 1074549 h 2304081"/>
                <a:gd name="connsiteX4" fmla="*/ 123987 w 1467173"/>
                <a:gd name="connsiteY4" fmla="*/ 966061 h 2304081"/>
                <a:gd name="connsiteX5" fmla="*/ 123987 w 1467173"/>
                <a:gd name="connsiteY5" fmla="*/ 898901 h 2304081"/>
                <a:gd name="connsiteX6" fmla="*/ 129153 w 1467173"/>
                <a:gd name="connsiteY6" fmla="*/ 867905 h 2304081"/>
                <a:gd name="connsiteX7" fmla="*/ 123987 w 1467173"/>
                <a:gd name="connsiteY7" fmla="*/ 805912 h 2304081"/>
                <a:gd name="connsiteX8" fmla="*/ 67159 w 1467173"/>
                <a:gd name="connsiteY8" fmla="*/ 769749 h 2304081"/>
                <a:gd name="connsiteX9" fmla="*/ 25831 w 1467173"/>
                <a:gd name="connsiteY9" fmla="*/ 728420 h 2304081"/>
                <a:gd name="connsiteX10" fmla="*/ 72326 w 1467173"/>
                <a:gd name="connsiteY10" fmla="*/ 661261 h 2304081"/>
                <a:gd name="connsiteX11" fmla="*/ 139485 w 1467173"/>
                <a:gd name="connsiteY11" fmla="*/ 588935 h 2304081"/>
                <a:gd name="connsiteX12" fmla="*/ 154983 w 1467173"/>
                <a:gd name="connsiteY12" fmla="*/ 521776 h 2304081"/>
                <a:gd name="connsiteX13" fmla="*/ 41329 w 1467173"/>
                <a:gd name="connsiteY13" fmla="*/ 433952 h 2304081"/>
                <a:gd name="connsiteX14" fmla="*/ 0 w 1467173"/>
                <a:gd name="connsiteY14" fmla="*/ 330630 h 2304081"/>
                <a:gd name="connsiteX15" fmla="*/ 51661 w 1467173"/>
                <a:gd name="connsiteY15" fmla="*/ 268637 h 2304081"/>
                <a:gd name="connsiteX16" fmla="*/ 108488 w 1467173"/>
                <a:gd name="connsiteY16" fmla="*/ 185979 h 2304081"/>
                <a:gd name="connsiteX17" fmla="*/ 30997 w 1467173"/>
                <a:gd name="connsiteY17" fmla="*/ 118820 h 2304081"/>
                <a:gd name="connsiteX18" fmla="*/ 0 w 1467173"/>
                <a:gd name="connsiteY18" fmla="*/ 0 h 2304081"/>
                <a:gd name="connsiteX19" fmla="*/ 439119 w 1467173"/>
                <a:gd name="connsiteY19" fmla="*/ 82657 h 2304081"/>
                <a:gd name="connsiteX20" fmla="*/ 619932 w 1467173"/>
                <a:gd name="connsiteY20" fmla="*/ 206644 h 2304081"/>
                <a:gd name="connsiteX21" fmla="*/ 780081 w 1467173"/>
                <a:gd name="connsiteY21" fmla="*/ 160149 h 2304081"/>
                <a:gd name="connsiteX22" fmla="*/ 862739 w 1467173"/>
                <a:gd name="connsiteY22" fmla="*/ 134318 h 2304081"/>
                <a:gd name="connsiteX23" fmla="*/ 1177871 w 1467173"/>
                <a:gd name="connsiteY23" fmla="*/ 681925 h 2304081"/>
                <a:gd name="connsiteX24" fmla="*/ 1394848 w 1467173"/>
                <a:gd name="connsiteY24" fmla="*/ 1327688 h 2304081"/>
                <a:gd name="connsiteX25" fmla="*/ 1467173 w 1467173"/>
                <a:gd name="connsiteY25" fmla="*/ 1384515 h 2304081"/>
                <a:gd name="connsiteX26" fmla="*/ 1234698 w 1467173"/>
                <a:gd name="connsiteY26" fmla="*/ 1864962 h 2304081"/>
                <a:gd name="connsiteX27" fmla="*/ 1162373 w 1467173"/>
                <a:gd name="connsiteY27" fmla="*/ 1864962 h 2304081"/>
                <a:gd name="connsiteX28" fmla="*/ 1115878 w 1467173"/>
                <a:gd name="connsiteY28" fmla="*/ 1978617 h 2304081"/>
                <a:gd name="connsiteX29" fmla="*/ 1012556 w 1467173"/>
                <a:gd name="connsiteY29" fmla="*/ 2107769 h 2304081"/>
                <a:gd name="connsiteX30" fmla="*/ 950563 w 1467173"/>
                <a:gd name="connsiteY30" fmla="*/ 2174928 h 2304081"/>
                <a:gd name="connsiteX31" fmla="*/ 919566 w 1467173"/>
                <a:gd name="connsiteY31" fmla="*/ 2252420 h 2304081"/>
                <a:gd name="connsiteX32" fmla="*/ 780081 w 1467173"/>
                <a:gd name="connsiteY32" fmla="*/ 2304081 h 2304081"/>
                <a:gd name="connsiteX33" fmla="*/ 743919 w 1467173"/>
                <a:gd name="connsiteY33" fmla="*/ 2164596 h 2304081"/>
                <a:gd name="connsiteX34" fmla="*/ 712922 w 1467173"/>
                <a:gd name="connsiteY34" fmla="*/ 2195593 h 2304081"/>
                <a:gd name="connsiteX35" fmla="*/ 547607 w 1467173"/>
                <a:gd name="connsiteY35" fmla="*/ 2128434 h 2304081"/>
                <a:gd name="connsiteX36" fmla="*/ 470115 w 1467173"/>
                <a:gd name="connsiteY36" fmla="*/ 1839132 h 2304081"/>
                <a:gd name="connsiteX37" fmla="*/ 444285 w 1467173"/>
                <a:gd name="connsiteY37" fmla="*/ 1730644 h 2304081"/>
                <a:gd name="connsiteX38" fmla="*/ 433953 w 1467173"/>
                <a:gd name="connsiteY38" fmla="*/ 1663484 h 2304081"/>
                <a:gd name="connsiteX39" fmla="*/ 392624 w 1467173"/>
                <a:gd name="connsiteY39" fmla="*/ 1544664 h 2304081"/>
                <a:gd name="connsiteX40" fmla="*/ 315132 w 1467173"/>
                <a:gd name="connsiteY40" fmla="*/ 1332854 h 2304081"/>
                <a:gd name="connsiteX41" fmla="*/ 5166 w 1467173"/>
                <a:gd name="connsiteY41" fmla="*/ 1214034 h 2304081"/>
                <a:gd name="connsiteX0" fmla="*/ 5166 w 1467173"/>
                <a:gd name="connsiteY0" fmla="*/ 1214034 h 2304081"/>
                <a:gd name="connsiteX1" fmla="*/ 5166 w 1467173"/>
                <a:gd name="connsiteY1" fmla="*/ 1162373 h 2304081"/>
                <a:gd name="connsiteX2" fmla="*/ 82658 w 1467173"/>
                <a:gd name="connsiteY2" fmla="*/ 1136542 h 2304081"/>
                <a:gd name="connsiteX3" fmla="*/ 118820 w 1467173"/>
                <a:gd name="connsiteY3" fmla="*/ 1074549 h 2304081"/>
                <a:gd name="connsiteX4" fmla="*/ 123987 w 1467173"/>
                <a:gd name="connsiteY4" fmla="*/ 966061 h 2304081"/>
                <a:gd name="connsiteX5" fmla="*/ 123987 w 1467173"/>
                <a:gd name="connsiteY5" fmla="*/ 898901 h 2304081"/>
                <a:gd name="connsiteX6" fmla="*/ 129153 w 1467173"/>
                <a:gd name="connsiteY6" fmla="*/ 867905 h 2304081"/>
                <a:gd name="connsiteX7" fmla="*/ 123987 w 1467173"/>
                <a:gd name="connsiteY7" fmla="*/ 805912 h 2304081"/>
                <a:gd name="connsiteX8" fmla="*/ 67159 w 1467173"/>
                <a:gd name="connsiteY8" fmla="*/ 769749 h 2304081"/>
                <a:gd name="connsiteX9" fmla="*/ 25831 w 1467173"/>
                <a:gd name="connsiteY9" fmla="*/ 728420 h 2304081"/>
                <a:gd name="connsiteX10" fmla="*/ 72326 w 1467173"/>
                <a:gd name="connsiteY10" fmla="*/ 661261 h 2304081"/>
                <a:gd name="connsiteX11" fmla="*/ 139485 w 1467173"/>
                <a:gd name="connsiteY11" fmla="*/ 588935 h 2304081"/>
                <a:gd name="connsiteX12" fmla="*/ 82983 w 1467173"/>
                <a:gd name="connsiteY12" fmla="*/ 521776 h 2304081"/>
                <a:gd name="connsiteX13" fmla="*/ 41329 w 1467173"/>
                <a:gd name="connsiteY13" fmla="*/ 433952 h 2304081"/>
                <a:gd name="connsiteX14" fmla="*/ 0 w 1467173"/>
                <a:gd name="connsiteY14" fmla="*/ 330630 h 2304081"/>
                <a:gd name="connsiteX15" fmla="*/ 51661 w 1467173"/>
                <a:gd name="connsiteY15" fmla="*/ 268637 h 2304081"/>
                <a:gd name="connsiteX16" fmla="*/ 108488 w 1467173"/>
                <a:gd name="connsiteY16" fmla="*/ 185979 h 2304081"/>
                <a:gd name="connsiteX17" fmla="*/ 30997 w 1467173"/>
                <a:gd name="connsiteY17" fmla="*/ 118820 h 2304081"/>
                <a:gd name="connsiteX18" fmla="*/ 0 w 1467173"/>
                <a:gd name="connsiteY18" fmla="*/ 0 h 2304081"/>
                <a:gd name="connsiteX19" fmla="*/ 439119 w 1467173"/>
                <a:gd name="connsiteY19" fmla="*/ 82657 h 2304081"/>
                <a:gd name="connsiteX20" fmla="*/ 619932 w 1467173"/>
                <a:gd name="connsiteY20" fmla="*/ 206644 h 2304081"/>
                <a:gd name="connsiteX21" fmla="*/ 780081 w 1467173"/>
                <a:gd name="connsiteY21" fmla="*/ 160149 h 2304081"/>
                <a:gd name="connsiteX22" fmla="*/ 862739 w 1467173"/>
                <a:gd name="connsiteY22" fmla="*/ 134318 h 2304081"/>
                <a:gd name="connsiteX23" fmla="*/ 1177871 w 1467173"/>
                <a:gd name="connsiteY23" fmla="*/ 681925 h 2304081"/>
                <a:gd name="connsiteX24" fmla="*/ 1394848 w 1467173"/>
                <a:gd name="connsiteY24" fmla="*/ 1327688 h 2304081"/>
                <a:gd name="connsiteX25" fmla="*/ 1467173 w 1467173"/>
                <a:gd name="connsiteY25" fmla="*/ 1384515 h 2304081"/>
                <a:gd name="connsiteX26" fmla="*/ 1234698 w 1467173"/>
                <a:gd name="connsiteY26" fmla="*/ 1864962 h 2304081"/>
                <a:gd name="connsiteX27" fmla="*/ 1162373 w 1467173"/>
                <a:gd name="connsiteY27" fmla="*/ 1864962 h 2304081"/>
                <a:gd name="connsiteX28" fmla="*/ 1115878 w 1467173"/>
                <a:gd name="connsiteY28" fmla="*/ 1978617 h 2304081"/>
                <a:gd name="connsiteX29" fmla="*/ 1012556 w 1467173"/>
                <a:gd name="connsiteY29" fmla="*/ 2107769 h 2304081"/>
                <a:gd name="connsiteX30" fmla="*/ 950563 w 1467173"/>
                <a:gd name="connsiteY30" fmla="*/ 2174928 h 2304081"/>
                <a:gd name="connsiteX31" fmla="*/ 919566 w 1467173"/>
                <a:gd name="connsiteY31" fmla="*/ 2252420 h 2304081"/>
                <a:gd name="connsiteX32" fmla="*/ 780081 w 1467173"/>
                <a:gd name="connsiteY32" fmla="*/ 2304081 h 2304081"/>
                <a:gd name="connsiteX33" fmla="*/ 743919 w 1467173"/>
                <a:gd name="connsiteY33" fmla="*/ 2164596 h 2304081"/>
                <a:gd name="connsiteX34" fmla="*/ 712922 w 1467173"/>
                <a:gd name="connsiteY34" fmla="*/ 2195593 h 2304081"/>
                <a:gd name="connsiteX35" fmla="*/ 547607 w 1467173"/>
                <a:gd name="connsiteY35" fmla="*/ 2128434 h 2304081"/>
                <a:gd name="connsiteX36" fmla="*/ 470115 w 1467173"/>
                <a:gd name="connsiteY36" fmla="*/ 1839132 h 2304081"/>
                <a:gd name="connsiteX37" fmla="*/ 444285 w 1467173"/>
                <a:gd name="connsiteY37" fmla="*/ 1730644 h 2304081"/>
                <a:gd name="connsiteX38" fmla="*/ 433953 w 1467173"/>
                <a:gd name="connsiteY38" fmla="*/ 1663484 h 2304081"/>
                <a:gd name="connsiteX39" fmla="*/ 392624 w 1467173"/>
                <a:gd name="connsiteY39" fmla="*/ 1544664 h 2304081"/>
                <a:gd name="connsiteX40" fmla="*/ 315132 w 1467173"/>
                <a:gd name="connsiteY40" fmla="*/ 1332854 h 2304081"/>
                <a:gd name="connsiteX41" fmla="*/ 5166 w 1467173"/>
                <a:gd name="connsiteY41" fmla="*/ 1214034 h 2304081"/>
                <a:gd name="connsiteX0" fmla="*/ 5166 w 1467173"/>
                <a:gd name="connsiteY0" fmla="*/ 1214034 h 2304081"/>
                <a:gd name="connsiteX1" fmla="*/ 5166 w 1467173"/>
                <a:gd name="connsiteY1" fmla="*/ 1162373 h 2304081"/>
                <a:gd name="connsiteX2" fmla="*/ 82658 w 1467173"/>
                <a:gd name="connsiteY2" fmla="*/ 1136542 h 2304081"/>
                <a:gd name="connsiteX3" fmla="*/ 118820 w 1467173"/>
                <a:gd name="connsiteY3" fmla="*/ 1074549 h 2304081"/>
                <a:gd name="connsiteX4" fmla="*/ 123987 w 1467173"/>
                <a:gd name="connsiteY4" fmla="*/ 966061 h 2304081"/>
                <a:gd name="connsiteX5" fmla="*/ 123987 w 1467173"/>
                <a:gd name="connsiteY5" fmla="*/ 898901 h 2304081"/>
                <a:gd name="connsiteX6" fmla="*/ 129153 w 1467173"/>
                <a:gd name="connsiteY6" fmla="*/ 867905 h 2304081"/>
                <a:gd name="connsiteX7" fmla="*/ 123987 w 1467173"/>
                <a:gd name="connsiteY7" fmla="*/ 805912 h 2304081"/>
                <a:gd name="connsiteX8" fmla="*/ 67159 w 1467173"/>
                <a:gd name="connsiteY8" fmla="*/ 769749 h 2304081"/>
                <a:gd name="connsiteX9" fmla="*/ 25831 w 1467173"/>
                <a:gd name="connsiteY9" fmla="*/ 728420 h 2304081"/>
                <a:gd name="connsiteX10" fmla="*/ 72326 w 1467173"/>
                <a:gd name="connsiteY10" fmla="*/ 661261 h 2304081"/>
                <a:gd name="connsiteX11" fmla="*/ 96285 w 1467173"/>
                <a:gd name="connsiteY11" fmla="*/ 588935 h 2304081"/>
                <a:gd name="connsiteX12" fmla="*/ 82983 w 1467173"/>
                <a:gd name="connsiteY12" fmla="*/ 521776 h 2304081"/>
                <a:gd name="connsiteX13" fmla="*/ 41329 w 1467173"/>
                <a:gd name="connsiteY13" fmla="*/ 433952 h 2304081"/>
                <a:gd name="connsiteX14" fmla="*/ 0 w 1467173"/>
                <a:gd name="connsiteY14" fmla="*/ 330630 h 2304081"/>
                <a:gd name="connsiteX15" fmla="*/ 51661 w 1467173"/>
                <a:gd name="connsiteY15" fmla="*/ 268637 h 2304081"/>
                <a:gd name="connsiteX16" fmla="*/ 108488 w 1467173"/>
                <a:gd name="connsiteY16" fmla="*/ 185979 h 2304081"/>
                <a:gd name="connsiteX17" fmla="*/ 30997 w 1467173"/>
                <a:gd name="connsiteY17" fmla="*/ 118820 h 2304081"/>
                <a:gd name="connsiteX18" fmla="*/ 0 w 1467173"/>
                <a:gd name="connsiteY18" fmla="*/ 0 h 2304081"/>
                <a:gd name="connsiteX19" fmla="*/ 439119 w 1467173"/>
                <a:gd name="connsiteY19" fmla="*/ 82657 h 2304081"/>
                <a:gd name="connsiteX20" fmla="*/ 619932 w 1467173"/>
                <a:gd name="connsiteY20" fmla="*/ 206644 h 2304081"/>
                <a:gd name="connsiteX21" fmla="*/ 780081 w 1467173"/>
                <a:gd name="connsiteY21" fmla="*/ 160149 h 2304081"/>
                <a:gd name="connsiteX22" fmla="*/ 862739 w 1467173"/>
                <a:gd name="connsiteY22" fmla="*/ 134318 h 2304081"/>
                <a:gd name="connsiteX23" fmla="*/ 1177871 w 1467173"/>
                <a:gd name="connsiteY23" fmla="*/ 681925 h 2304081"/>
                <a:gd name="connsiteX24" fmla="*/ 1394848 w 1467173"/>
                <a:gd name="connsiteY24" fmla="*/ 1327688 h 2304081"/>
                <a:gd name="connsiteX25" fmla="*/ 1467173 w 1467173"/>
                <a:gd name="connsiteY25" fmla="*/ 1384515 h 2304081"/>
                <a:gd name="connsiteX26" fmla="*/ 1234698 w 1467173"/>
                <a:gd name="connsiteY26" fmla="*/ 1864962 h 2304081"/>
                <a:gd name="connsiteX27" fmla="*/ 1162373 w 1467173"/>
                <a:gd name="connsiteY27" fmla="*/ 1864962 h 2304081"/>
                <a:gd name="connsiteX28" fmla="*/ 1115878 w 1467173"/>
                <a:gd name="connsiteY28" fmla="*/ 1978617 h 2304081"/>
                <a:gd name="connsiteX29" fmla="*/ 1012556 w 1467173"/>
                <a:gd name="connsiteY29" fmla="*/ 2107769 h 2304081"/>
                <a:gd name="connsiteX30" fmla="*/ 950563 w 1467173"/>
                <a:gd name="connsiteY30" fmla="*/ 2174928 h 2304081"/>
                <a:gd name="connsiteX31" fmla="*/ 919566 w 1467173"/>
                <a:gd name="connsiteY31" fmla="*/ 2252420 h 2304081"/>
                <a:gd name="connsiteX32" fmla="*/ 780081 w 1467173"/>
                <a:gd name="connsiteY32" fmla="*/ 2304081 h 2304081"/>
                <a:gd name="connsiteX33" fmla="*/ 743919 w 1467173"/>
                <a:gd name="connsiteY33" fmla="*/ 2164596 h 2304081"/>
                <a:gd name="connsiteX34" fmla="*/ 712922 w 1467173"/>
                <a:gd name="connsiteY34" fmla="*/ 2195593 h 2304081"/>
                <a:gd name="connsiteX35" fmla="*/ 547607 w 1467173"/>
                <a:gd name="connsiteY35" fmla="*/ 2128434 h 2304081"/>
                <a:gd name="connsiteX36" fmla="*/ 470115 w 1467173"/>
                <a:gd name="connsiteY36" fmla="*/ 1839132 h 2304081"/>
                <a:gd name="connsiteX37" fmla="*/ 444285 w 1467173"/>
                <a:gd name="connsiteY37" fmla="*/ 1730644 h 2304081"/>
                <a:gd name="connsiteX38" fmla="*/ 433953 w 1467173"/>
                <a:gd name="connsiteY38" fmla="*/ 1663484 h 2304081"/>
                <a:gd name="connsiteX39" fmla="*/ 392624 w 1467173"/>
                <a:gd name="connsiteY39" fmla="*/ 1544664 h 2304081"/>
                <a:gd name="connsiteX40" fmla="*/ 315132 w 1467173"/>
                <a:gd name="connsiteY40" fmla="*/ 1332854 h 2304081"/>
                <a:gd name="connsiteX41" fmla="*/ 5166 w 1467173"/>
                <a:gd name="connsiteY41" fmla="*/ 1214034 h 2304081"/>
                <a:gd name="connsiteX0" fmla="*/ 5166 w 1467173"/>
                <a:gd name="connsiteY0" fmla="*/ 1214034 h 2304081"/>
                <a:gd name="connsiteX1" fmla="*/ 5166 w 1467173"/>
                <a:gd name="connsiteY1" fmla="*/ 1162373 h 2304081"/>
                <a:gd name="connsiteX2" fmla="*/ 82658 w 1467173"/>
                <a:gd name="connsiteY2" fmla="*/ 1136542 h 2304081"/>
                <a:gd name="connsiteX3" fmla="*/ 118820 w 1467173"/>
                <a:gd name="connsiteY3" fmla="*/ 1074549 h 2304081"/>
                <a:gd name="connsiteX4" fmla="*/ 123987 w 1467173"/>
                <a:gd name="connsiteY4" fmla="*/ 966061 h 2304081"/>
                <a:gd name="connsiteX5" fmla="*/ 123987 w 1467173"/>
                <a:gd name="connsiteY5" fmla="*/ 898901 h 2304081"/>
                <a:gd name="connsiteX6" fmla="*/ 129153 w 1467173"/>
                <a:gd name="connsiteY6" fmla="*/ 867905 h 2304081"/>
                <a:gd name="connsiteX7" fmla="*/ 123987 w 1467173"/>
                <a:gd name="connsiteY7" fmla="*/ 805912 h 2304081"/>
                <a:gd name="connsiteX8" fmla="*/ 67159 w 1467173"/>
                <a:gd name="connsiteY8" fmla="*/ 769749 h 2304081"/>
                <a:gd name="connsiteX9" fmla="*/ 25831 w 1467173"/>
                <a:gd name="connsiteY9" fmla="*/ 728420 h 2304081"/>
                <a:gd name="connsiteX10" fmla="*/ 50726 w 1467173"/>
                <a:gd name="connsiteY10" fmla="*/ 668461 h 2304081"/>
                <a:gd name="connsiteX11" fmla="*/ 96285 w 1467173"/>
                <a:gd name="connsiteY11" fmla="*/ 588935 h 2304081"/>
                <a:gd name="connsiteX12" fmla="*/ 82983 w 1467173"/>
                <a:gd name="connsiteY12" fmla="*/ 521776 h 2304081"/>
                <a:gd name="connsiteX13" fmla="*/ 41329 w 1467173"/>
                <a:gd name="connsiteY13" fmla="*/ 433952 h 2304081"/>
                <a:gd name="connsiteX14" fmla="*/ 0 w 1467173"/>
                <a:gd name="connsiteY14" fmla="*/ 330630 h 2304081"/>
                <a:gd name="connsiteX15" fmla="*/ 51661 w 1467173"/>
                <a:gd name="connsiteY15" fmla="*/ 268637 h 2304081"/>
                <a:gd name="connsiteX16" fmla="*/ 108488 w 1467173"/>
                <a:gd name="connsiteY16" fmla="*/ 185979 h 2304081"/>
                <a:gd name="connsiteX17" fmla="*/ 30997 w 1467173"/>
                <a:gd name="connsiteY17" fmla="*/ 118820 h 2304081"/>
                <a:gd name="connsiteX18" fmla="*/ 0 w 1467173"/>
                <a:gd name="connsiteY18" fmla="*/ 0 h 2304081"/>
                <a:gd name="connsiteX19" fmla="*/ 439119 w 1467173"/>
                <a:gd name="connsiteY19" fmla="*/ 82657 h 2304081"/>
                <a:gd name="connsiteX20" fmla="*/ 619932 w 1467173"/>
                <a:gd name="connsiteY20" fmla="*/ 206644 h 2304081"/>
                <a:gd name="connsiteX21" fmla="*/ 780081 w 1467173"/>
                <a:gd name="connsiteY21" fmla="*/ 160149 h 2304081"/>
                <a:gd name="connsiteX22" fmla="*/ 862739 w 1467173"/>
                <a:gd name="connsiteY22" fmla="*/ 134318 h 2304081"/>
                <a:gd name="connsiteX23" fmla="*/ 1177871 w 1467173"/>
                <a:gd name="connsiteY23" fmla="*/ 681925 h 2304081"/>
                <a:gd name="connsiteX24" fmla="*/ 1394848 w 1467173"/>
                <a:gd name="connsiteY24" fmla="*/ 1327688 h 2304081"/>
                <a:gd name="connsiteX25" fmla="*/ 1467173 w 1467173"/>
                <a:gd name="connsiteY25" fmla="*/ 1384515 h 2304081"/>
                <a:gd name="connsiteX26" fmla="*/ 1234698 w 1467173"/>
                <a:gd name="connsiteY26" fmla="*/ 1864962 h 2304081"/>
                <a:gd name="connsiteX27" fmla="*/ 1162373 w 1467173"/>
                <a:gd name="connsiteY27" fmla="*/ 1864962 h 2304081"/>
                <a:gd name="connsiteX28" fmla="*/ 1115878 w 1467173"/>
                <a:gd name="connsiteY28" fmla="*/ 1978617 h 2304081"/>
                <a:gd name="connsiteX29" fmla="*/ 1012556 w 1467173"/>
                <a:gd name="connsiteY29" fmla="*/ 2107769 h 2304081"/>
                <a:gd name="connsiteX30" fmla="*/ 950563 w 1467173"/>
                <a:gd name="connsiteY30" fmla="*/ 2174928 h 2304081"/>
                <a:gd name="connsiteX31" fmla="*/ 919566 w 1467173"/>
                <a:gd name="connsiteY31" fmla="*/ 2252420 h 2304081"/>
                <a:gd name="connsiteX32" fmla="*/ 780081 w 1467173"/>
                <a:gd name="connsiteY32" fmla="*/ 2304081 h 2304081"/>
                <a:gd name="connsiteX33" fmla="*/ 743919 w 1467173"/>
                <a:gd name="connsiteY33" fmla="*/ 2164596 h 2304081"/>
                <a:gd name="connsiteX34" fmla="*/ 712922 w 1467173"/>
                <a:gd name="connsiteY34" fmla="*/ 2195593 h 2304081"/>
                <a:gd name="connsiteX35" fmla="*/ 547607 w 1467173"/>
                <a:gd name="connsiteY35" fmla="*/ 2128434 h 2304081"/>
                <a:gd name="connsiteX36" fmla="*/ 470115 w 1467173"/>
                <a:gd name="connsiteY36" fmla="*/ 1839132 h 2304081"/>
                <a:gd name="connsiteX37" fmla="*/ 444285 w 1467173"/>
                <a:gd name="connsiteY37" fmla="*/ 1730644 h 2304081"/>
                <a:gd name="connsiteX38" fmla="*/ 433953 w 1467173"/>
                <a:gd name="connsiteY38" fmla="*/ 1663484 h 2304081"/>
                <a:gd name="connsiteX39" fmla="*/ 392624 w 1467173"/>
                <a:gd name="connsiteY39" fmla="*/ 1544664 h 2304081"/>
                <a:gd name="connsiteX40" fmla="*/ 315132 w 1467173"/>
                <a:gd name="connsiteY40" fmla="*/ 1332854 h 2304081"/>
                <a:gd name="connsiteX41" fmla="*/ 5166 w 1467173"/>
                <a:gd name="connsiteY41" fmla="*/ 1214034 h 2304081"/>
                <a:gd name="connsiteX0" fmla="*/ 5166 w 1467173"/>
                <a:gd name="connsiteY0" fmla="*/ 1214034 h 2304081"/>
                <a:gd name="connsiteX1" fmla="*/ 5166 w 1467173"/>
                <a:gd name="connsiteY1" fmla="*/ 1162373 h 2304081"/>
                <a:gd name="connsiteX2" fmla="*/ 82658 w 1467173"/>
                <a:gd name="connsiteY2" fmla="*/ 1136542 h 2304081"/>
                <a:gd name="connsiteX3" fmla="*/ 118820 w 1467173"/>
                <a:gd name="connsiteY3" fmla="*/ 1074549 h 2304081"/>
                <a:gd name="connsiteX4" fmla="*/ 123987 w 1467173"/>
                <a:gd name="connsiteY4" fmla="*/ 966061 h 2304081"/>
                <a:gd name="connsiteX5" fmla="*/ 123987 w 1467173"/>
                <a:gd name="connsiteY5" fmla="*/ 898901 h 2304081"/>
                <a:gd name="connsiteX6" fmla="*/ 129153 w 1467173"/>
                <a:gd name="connsiteY6" fmla="*/ 867905 h 2304081"/>
                <a:gd name="connsiteX7" fmla="*/ 123987 w 1467173"/>
                <a:gd name="connsiteY7" fmla="*/ 805912 h 2304081"/>
                <a:gd name="connsiteX8" fmla="*/ 67159 w 1467173"/>
                <a:gd name="connsiteY8" fmla="*/ 769749 h 2304081"/>
                <a:gd name="connsiteX9" fmla="*/ 25831 w 1467173"/>
                <a:gd name="connsiteY9" fmla="*/ 728420 h 2304081"/>
                <a:gd name="connsiteX10" fmla="*/ 50726 w 1467173"/>
                <a:gd name="connsiteY10" fmla="*/ 668461 h 2304081"/>
                <a:gd name="connsiteX11" fmla="*/ 96285 w 1467173"/>
                <a:gd name="connsiteY11" fmla="*/ 588935 h 2304081"/>
                <a:gd name="connsiteX12" fmla="*/ 82983 w 1467173"/>
                <a:gd name="connsiteY12" fmla="*/ 521776 h 2304081"/>
                <a:gd name="connsiteX13" fmla="*/ 41329 w 1467173"/>
                <a:gd name="connsiteY13" fmla="*/ 433952 h 2304081"/>
                <a:gd name="connsiteX14" fmla="*/ 0 w 1467173"/>
                <a:gd name="connsiteY14" fmla="*/ 330630 h 2304081"/>
                <a:gd name="connsiteX15" fmla="*/ 51661 w 1467173"/>
                <a:gd name="connsiteY15" fmla="*/ 268637 h 2304081"/>
                <a:gd name="connsiteX16" fmla="*/ 79688 w 1467173"/>
                <a:gd name="connsiteY16" fmla="*/ 185979 h 2304081"/>
                <a:gd name="connsiteX17" fmla="*/ 30997 w 1467173"/>
                <a:gd name="connsiteY17" fmla="*/ 118820 h 2304081"/>
                <a:gd name="connsiteX18" fmla="*/ 0 w 1467173"/>
                <a:gd name="connsiteY18" fmla="*/ 0 h 2304081"/>
                <a:gd name="connsiteX19" fmla="*/ 439119 w 1467173"/>
                <a:gd name="connsiteY19" fmla="*/ 82657 h 2304081"/>
                <a:gd name="connsiteX20" fmla="*/ 619932 w 1467173"/>
                <a:gd name="connsiteY20" fmla="*/ 206644 h 2304081"/>
                <a:gd name="connsiteX21" fmla="*/ 780081 w 1467173"/>
                <a:gd name="connsiteY21" fmla="*/ 160149 h 2304081"/>
                <a:gd name="connsiteX22" fmla="*/ 862739 w 1467173"/>
                <a:gd name="connsiteY22" fmla="*/ 134318 h 2304081"/>
                <a:gd name="connsiteX23" fmla="*/ 1177871 w 1467173"/>
                <a:gd name="connsiteY23" fmla="*/ 681925 h 2304081"/>
                <a:gd name="connsiteX24" fmla="*/ 1394848 w 1467173"/>
                <a:gd name="connsiteY24" fmla="*/ 1327688 h 2304081"/>
                <a:gd name="connsiteX25" fmla="*/ 1467173 w 1467173"/>
                <a:gd name="connsiteY25" fmla="*/ 1384515 h 2304081"/>
                <a:gd name="connsiteX26" fmla="*/ 1234698 w 1467173"/>
                <a:gd name="connsiteY26" fmla="*/ 1864962 h 2304081"/>
                <a:gd name="connsiteX27" fmla="*/ 1162373 w 1467173"/>
                <a:gd name="connsiteY27" fmla="*/ 1864962 h 2304081"/>
                <a:gd name="connsiteX28" fmla="*/ 1115878 w 1467173"/>
                <a:gd name="connsiteY28" fmla="*/ 1978617 h 2304081"/>
                <a:gd name="connsiteX29" fmla="*/ 1012556 w 1467173"/>
                <a:gd name="connsiteY29" fmla="*/ 2107769 h 2304081"/>
                <a:gd name="connsiteX30" fmla="*/ 950563 w 1467173"/>
                <a:gd name="connsiteY30" fmla="*/ 2174928 h 2304081"/>
                <a:gd name="connsiteX31" fmla="*/ 919566 w 1467173"/>
                <a:gd name="connsiteY31" fmla="*/ 2252420 h 2304081"/>
                <a:gd name="connsiteX32" fmla="*/ 780081 w 1467173"/>
                <a:gd name="connsiteY32" fmla="*/ 2304081 h 2304081"/>
                <a:gd name="connsiteX33" fmla="*/ 743919 w 1467173"/>
                <a:gd name="connsiteY33" fmla="*/ 2164596 h 2304081"/>
                <a:gd name="connsiteX34" fmla="*/ 712922 w 1467173"/>
                <a:gd name="connsiteY34" fmla="*/ 2195593 h 2304081"/>
                <a:gd name="connsiteX35" fmla="*/ 547607 w 1467173"/>
                <a:gd name="connsiteY35" fmla="*/ 2128434 h 2304081"/>
                <a:gd name="connsiteX36" fmla="*/ 470115 w 1467173"/>
                <a:gd name="connsiteY36" fmla="*/ 1839132 h 2304081"/>
                <a:gd name="connsiteX37" fmla="*/ 444285 w 1467173"/>
                <a:gd name="connsiteY37" fmla="*/ 1730644 h 2304081"/>
                <a:gd name="connsiteX38" fmla="*/ 433953 w 1467173"/>
                <a:gd name="connsiteY38" fmla="*/ 1663484 h 2304081"/>
                <a:gd name="connsiteX39" fmla="*/ 392624 w 1467173"/>
                <a:gd name="connsiteY39" fmla="*/ 1544664 h 2304081"/>
                <a:gd name="connsiteX40" fmla="*/ 315132 w 1467173"/>
                <a:gd name="connsiteY40" fmla="*/ 1332854 h 2304081"/>
                <a:gd name="connsiteX41" fmla="*/ 5166 w 1467173"/>
                <a:gd name="connsiteY41" fmla="*/ 1214034 h 230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67173" h="2304081">
                  <a:moveTo>
                    <a:pt x="5166" y="1214034"/>
                  </a:moveTo>
                  <a:lnTo>
                    <a:pt x="5166" y="1162373"/>
                  </a:lnTo>
                  <a:lnTo>
                    <a:pt x="82658" y="1136542"/>
                  </a:lnTo>
                  <a:lnTo>
                    <a:pt x="118820" y="1074549"/>
                  </a:lnTo>
                  <a:lnTo>
                    <a:pt x="123987" y="966061"/>
                  </a:lnTo>
                  <a:lnTo>
                    <a:pt x="123987" y="898901"/>
                  </a:lnTo>
                  <a:lnTo>
                    <a:pt x="129153" y="867905"/>
                  </a:lnTo>
                  <a:lnTo>
                    <a:pt x="123987" y="805912"/>
                  </a:lnTo>
                  <a:lnTo>
                    <a:pt x="67159" y="769749"/>
                  </a:lnTo>
                  <a:lnTo>
                    <a:pt x="25831" y="728420"/>
                  </a:lnTo>
                  <a:lnTo>
                    <a:pt x="50726" y="668461"/>
                  </a:lnTo>
                  <a:lnTo>
                    <a:pt x="96285" y="588935"/>
                  </a:lnTo>
                  <a:lnTo>
                    <a:pt x="82983" y="521776"/>
                  </a:lnTo>
                  <a:lnTo>
                    <a:pt x="41329" y="433952"/>
                  </a:lnTo>
                  <a:lnTo>
                    <a:pt x="0" y="330630"/>
                  </a:lnTo>
                  <a:lnTo>
                    <a:pt x="51661" y="268637"/>
                  </a:lnTo>
                  <a:lnTo>
                    <a:pt x="79688" y="185979"/>
                  </a:lnTo>
                  <a:lnTo>
                    <a:pt x="30997" y="118820"/>
                  </a:lnTo>
                  <a:lnTo>
                    <a:pt x="0" y="0"/>
                  </a:lnTo>
                  <a:lnTo>
                    <a:pt x="439119" y="82657"/>
                  </a:lnTo>
                  <a:lnTo>
                    <a:pt x="619932" y="206644"/>
                  </a:lnTo>
                  <a:lnTo>
                    <a:pt x="780081" y="160149"/>
                  </a:lnTo>
                  <a:lnTo>
                    <a:pt x="862739" y="134318"/>
                  </a:lnTo>
                  <a:lnTo>
                    <a:pt x="1177871" y="681925"/>
                  </a:lnTo>
                  <a:lnTo>
                    <a:pt x="1394848" y="1327688"/>
                  </a:lnTo>
                  <a:lnTo>
                    <a:pt x="1467173" y="1384515"/>
                  </a:lnTo>
                  <a:lnTo>
                    <a:pt x="1234698" y="1864962"/>
                  </a:lnTo>
                  <a:lnTo>
                    <a:pt x="1162373" y="1864962"/>
                  </a:lnTo>
                  <a:lnTo>
                    <a:pt x="1115878" y="1978617"/>
                  </a:lnTo>
                  <a:lnTo>
                    <a:pt x="1012556" y="2107769"/>
                  </a:lnTo>
                  <a:lnTo>
                    <a:pt x="950563" y="2174928"/>
                  </a:lnTo>
                  <a:lnTo>
                    <a:pt x="919566" y="2252420"/>
                  </a:lnTo>
                  <a:lnTo>
                    <a:pt x="780081" y="2304081"/>
                  </a:lnTo>
                  <a:lnTo>
                    <a:pt x="743919" y="2164596"/>
                  </a:lnTo>
                  <a:lnTo>
                    <a:pt x="712922" y="2195593"/>
                  </a:lnTo>
                  <a:lnTo>
                    <a:pt x="547607" y="2128434"/>
                  </a:lnTo>
                  <a:lnTo>
                    <a:pt x="470115" y="1839132"/>
                  </a:lnTo>
                  <a:lnTo>
                    <a:pt x="444285" y="1730644"/>
                  </a:lnTo>
                  <a:lnTo>
                    <a:pt x="433953" y="1663484"/>
                  </a:lnTo>
                  <a:lnTo>
                    <a:pt x="392624" y="1544664"/>
                  </a:lnTo>
                  <a:lnTo>
                    <a:pt x="315132" y="1332854"/>
                  </a:lnTo>
                  <a:lnTo>
                    <a:pt x="5166" y="1214034"/>
                  </a:lnTo>
                  <a:close/>
                </a:path>
              </a:pathLst>
            </a:custGeom>
            <a:solidFill>
              <a:srgbClr val="FFCC66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 rot="163343">
              <a:off x="5849679" y="1986416"/>
              <a:ext cx="1527845" cy="37240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effectLst>
                    <a:glow rad="228600">
                      <a:srgbClr val="00000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MANASSEH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rot="21436657">
            <a:off x="5843222" y="2190801"/>
            <a:ext cx="1211686" cy="1737688"/>
            <a:chOff x="5708542" y="2324746"/>
            <a:chExt cx="1332855" cy="1911457"/>
          </a:xfrm>
        </p:grpSpPr>
        <p:sp>
          <p:nvSpPr>
            <p:cNvPr id="12" name="Freeform 11"/>
            <p:cNvSpPr/>
            <p:nvPr/>
          </p:nvSpPr>
          <p:spPr>
            <a:xfrm>
              <a:off x="5708542" y="2324746"/>
              <a:ext cx="1332855" cy="1911457"/>
            </a:xfrm>
            <a:custGeom>
              <a:avLst/>
              <a:gdLst>
                <a:gd name="connsiteX0" fmla="*/ 0 w 1332855"/>
                <a:gd name="connsiteY0" fmla="*/ 1818468 h 1911457"/>
                <a:gd name="connsiteX1" fmla="*/ 41329 w 1332855"/>
                <a:gd name="connsiteY1" fmla="*/ 1730644 h 1911457"/>
                <a:gd name="connsiteX2" fmla="*/ 5166 w 1332855"/>
                <a:gd name="connsiteY2" fmla="*/ 1658318 h 1911457"/>
                <a:gd name="connsiteX3" fmla="*/ 5166 w 1332855"/>
                <a:gd name="connsiteY3" fmla="*/ 1606657 h 1911457"/>
                <a:gd name="connsiteX4" fmla="*/ 30997 w 1332855"/>
                <a:gd name="connsiteY4" fmla="*/ 1575661 h 1911457"/>
                <a:gd name="connsiteX5" fmla="*/ 46495 w 1332855"/>
                <a:gd name="connsiteY5" fmla="*/ 1518834 h 1911457"/>
                <a:gd name="connsiteX6" fmla="*/ 154983 w 1332855"/>
                <a:gd name="connsiteY6" fmla="*/ 1549830 h 1911457"/>
                <a:gd name="connsiteX7" fmla="*/ 0 w 1332855"/>
                <a:gd name="connsiteY7" fmla="*/ 1400013 h 1911457"/>
                <a:gd name="connsiteX8" fmla="*/ 0 w 1332855"/>
                <a:gd name="connsiteY8" fmla="*/ 1358685 h 1911457"/>
                <a:gd name="connsiteX9" fmla="*/ 20665 w 1332855"/>
                <a:gd name="connsiteY9" fmla="*/ 1307023 h 1911457"/>
                <a:gd name="connsiteX10" fmla="*/ 46495 w 1332855"/>
                <a:gd name="connsiteY10" fmla="*/ 1265695 h 1911457"/>
                <a:gd name="connsiteX11" fmla="*/ 41329 w 1332855"/>
                <a:gd name="connsiteY11" fmla="*/ 1162373 h 1911457"/>
                <a:gd name="connsiteX12" fmla="*/ 61994 w 1332855"/>
                <a:gd name="connsiteY12" fmla="*/ 1069383 h 1911457"/>
                <a:gd name="connsiteX13" fmla="*/ 82658 w 1332855"/>
                <a:gd name="connsiteY13" fmla="*/ 986725 h 1911457"/>
                <a:gd name="connsiteX14" fmla="*/ 82658 w 1332855"/>
                <a:gd name="connsiteY14" fmla="*/ 919566 h 1911457"/>
                <a:gd name="connsiteX15" fmla="*/ 82658 w 1332855"/>
                <a:gd name="connsiteY15" fmla="*/ 826576 h 1911457"/>
                <a:gd name="connsiteX16" fmla="*/ 41329 w 1332855"/>
                <a:gd name="connsiteY16" fmla="*/ 718088 h 1911457"/>
                <a:gd name="connsiteX17" fmla="*/ 67160 w 1332855"/>
                <a:gd name="connsiteY17" fmla="*/ 547607 h 1911457"/>
                <a:gd name="connsiteX18" fmla="*/ 113655 w 1332855"/>
                <a:gd name="connsiteY18" fmla="*/ 428786 h 1911457"/>
                <a:gd name="connsiteX19" fmla="*/ 82658 w 1332855"/>
                <a:gd name="connsiteY19" fmla="*/ 356461 h 1911457"/>
                <a:gd name="connsiteX20" fmla="*/ 123987 w 1332855"/>
                <a:gd name="connsiteY20" fmla="*/ 237640 h 1911457"/>
                <a:gd name="connsiteX21" fmla="*/ 118821 w 1332855"/>
                <a:gd name="connsiteY21" fmla="*/ 191146 h 1911457"/>
                <a:gd name="connsiteX22" fmla="*/ 98156 w 1332855"/>
                <a:gd name="connsiteY22" fmla="*/ 30996 h 1911457"/>
                <a:gd name="connsiteX23" fmla="*/ 98156 w 1332855"/>
                <a:gd name="connsiteY23" fmla="*/ 0 h 1911457"/>
                <a:gd name="connsiteX24" fmla="*/ 382292 w 1332855"/>
                <a:gd name="connsiteY24" fmla="*/ 118820 h 1911457"/>
                <a:gd name="connsiteX25" fmla="*/ 516611 w 1332855"/>
                <a:gd name="connsiteY25" fmla="*/ 428786 h 1911457"/>
                <a:gd name="connsiteX26" fmla="*/ 552773 w 1332855"/>
                <a:gd name="connsiteY26" fmla="*/ 594101 h 1911457"/>
                <a:gd name="connsiteX27" fmla="*/ 588936 w 1332855"/>
                <a:gd name="connsiteY27" fmla="*/ 738752 h 1911457"/>
                <a:gd name="connsiteX28" fmla="*/ 619933 w 1332855"/>
                <a:gd name="connsiteY28" fmla="*/ 898901 h 1911457"/>
                <a:gd name="connsiteX29" fmla="*/ 795580 w 1332855"/>
                <a:gd name="connsiteY29" fmla="*/ 976393 h 1911457"/>
                <a:gd name="connsiteX30" fmla="*/ 826577 w 1332855"/>
                <a:gd name="connsiteY30" fmla="*/ 960895 h 1911457"/>
                <a:gd name="connsiteX31" fmla="*/ 852407 w 1332855"/>
                <a:gd name="connsiteY31" fmla="*/ 1002223 h 1911457"/>
                <a:gd name="connsiteX32" fmla="*/ 873072 w 1332855"/>
                <a:gd name="connsiteY32" fmla="*/ 1090047 h 1911457"/>
                <a:gd name="connsiteX33" fmla="*/ 1012556 w 1332855"/>
                <a:gd name="connsiteY33" fmla="*/ 1038386 h 1911457"/>
                <a:gd name="connsiteX34" fmla="*/ 1069383 w 1332855"/>
                <a:gd name="connsiteY34" fmla="*/ 940230 h 1911457"/>
                <a:gd name="connsiteX35" fmla="*/ 1172705 w 1332855"/>
                <a:gd name="connsiteY35" fmla="*/ 811078 h 1911457"/>
                <a:gd name="connsiteX36" fmla="*/ 1203702 w 1332855"/>
                <a:gd name="connsiteY36" fmla="*/ 759417 h 1911457"/>
                <a:gd name="connsiteX37" fmla="*/ 1255363 w 1332855"/>
                <a:gd name="connsiteY37" fmla="*/ 650929 h 1911457"/>
                <a:gd name="connsiteX38" fmla="*/ 1332855 w 1332855"/>
                <a:gd name="connsiteY38" fmla="*/ 640596 h 1911457"/>
                <a:gd name="connsiteX39" fmla="*/ 1322522 w 1332855"/>
                <a:gd name="connsiteY39" fmla="*/ 1017722 h 1911457"/>
                <a:gd name="connsiteX40" fmla="*/ 1270861 w 1332855"/>
                <a:gd name="connsiteY40" fmla="*/ 1255362 h 1911457"/>
                <a:gd name="connsiteX41" fmla="*/ 1136543 w 1332855"/>
                <a:gd name="connsiteY41" fmla="*/ 1343186 h 1911457"/>
                <a:gd name="connsiteX42" fmla="*/ 1038387 w 1332855"/>
                <a:gd name="connsiteY42" fmla="*/ 1384515 h 1911457"/>
                <a:gd name="connsiteX43" fmla="*/ 945397 w 1332855"/>
                <a:gd name="connsiteY43" fmla="*/ 1405179 h 1911457"/>
                <a:gd name="connsiteX44" fmla="*/ 816244 w 1332855"/>
                <a:gd name="connsiteY44" fmla="*/ 1472339 h 1911457"/>
                <a:gd name="connsiteX45" fmla="*/ 774916 w 1332855"/>
                <a:gd name="connsiteY45" fmla="*/ 1575661 h 1911457"/>
                <a:gd name="connsiteX46" fmla="*/ 805912 w 1332855"/>
                <a:gd name="connsiteY46" fmla="*/ 1725478 h 1911457"/>
                <a:gd name="connsiteX47" fmla="*/ 795580 w 1332855"/>
                <a:gd name="connsiteY47" fmla="*/ 1911457 h 1911457"/>
                <a:gd name="connsiteX48" fmla="*/ 578604 w 1332855"/>
                <a:gd name="connsiteY48" fmla="*/ 1875295 h 1911457"/>
                <a:gd name="connsiteX49" fmla="*/ 413289 w 1332855"/>
                <a:gd name="connsiteY49" fmla="*/ 1906291 h 1911457"/>
                <a:gd name="connsiteX50" fmla="*/ 309966 w 1332855"/>
                <a:gd name="connsiteY50" fmla="*/ 1849464 h 1911457"/>
                <a:gd name="connsiteX51" fmla="*/ 160150 w 1332855"/>
                <a:gd name="connsiteY51" fmla="*/ 1859796 h 1911457"/>
                <a:gd name="connsiteX52" fmla="*/ 0 w 1332855"/>
                <a:gd name="connsiteY52" fmla="*/ 1818468 h 1911457"/>
                <a:gd name="connsiteX0" fmla="*/ 0 w 1332855"/>
                <a:gd name="connsiteY0" fmla="*/ 1818468 h 1911457"/>
                <a:gd name="connsiteX1" fmla="*/ 41329 w 1332855"/>
                <a:gd name="connsiteY1" fmla="*/ 1730644 h 1911457"/>
                <a:gd name="connsiteX2" fmla="*/ 5166 w 1332855"/>
                <a:gd name="connsiteY2" fmla="*/ 1658318 h 1911457"/>
                <a:gd name="connsiteX3" fmla="*/ 5166 w 1332855"/>
                <a:gd name="connsiteY3" fmla="*/ 1606657 h 1911457"/>
                <a:gd name="connsiteX4" fmla="*/ 30997 w 1332855"/>
                <a:gd name="connsiteY4" fmla="*/ 1575661 h 1911457"/>
                <a:gd name="connsiteX5" fmla="*/ 46495 w 1332855"/>
                <a:gd name="connsiteY5" fmla="*/ 1518834 h 1911457"/>
                <a:gd name="connsiteX6" fmla="*/ 37417 w 1332855"/>
                <a:gd name="connsiteY6" fmla="*/ 1504110 h 1911457"/>
                <a:gd name="connsiteX7" fmla="*/ 0 w 1332855"/>
                <a:gd name="connsiteY7" fmla="*/ 1400013 h 1911457"/>
                <a:gd name="connsiteX8" fmla="*/ 0 w 1332855"/>
                <a:gd name="connsiteY8" fmla="*/ 1358685 h 1911457"/>
                <a:gd name="connsiteX9" fmla="*/ 20665 w 1332855"/>
                <a:gd name="connsiteY9" fmla="*/ 1307023 h 1911457"/>
                <a:gd name="connsiteX10" fmla="*/ 46495 w 1332855"/>
                <a:gd name="connsiteY10" fmla="*/ 1265695 h 1911457"/>
                <a:gd name="connsiteX11" fmla="*/ 41329 w 1332855"/>
                <a:gd name="connsiteY11" fmla="*/ 1162373 h 1911457"/>
                <a:gd name="connsiteX12" fmla="*/ 61994 w 1332855"/>
                <a:gd name="connsiteY12" fmla="*/ 1069383 h 1911457"/>
                <a:gd name="connsiteX13" fmla="*/ 82658 w 1332855"/>
                <a:gd name="connsiteY13" fmla="*/ 986725 h 1911457"/>
                <a:gd name="connsiteX14" fmla="*/ 82658 w 1332855"/>
                <a:gd name="connsiteY14" fmla="*/ 919566 h 1911457"/>
                <a:gd name="connsiteX15" fmla="*/ 82658 w 1332855"/>
                <a:gd name="connsiteY15" fmla="*/ 826576 h 1911457"/>
                <a:gd name="connsiteX16" fmla="*/ 41329 w 1332855"/>
                <a:gd name="connsiteY16" fmla="*/ 718088 h 1911457"/>
                <a:gd name="connsiteX17" fmla="*/ 67160 w 1332855"/>
                <a:gd name="connsiteY17" fmla="*/ 547607 h 1911457"/>
                <a:gd name="connsiteX18" fmla="*/ 113655 w 1332855"/>
                <a:gd name="connsiteY18" fmla="*/ 428786 h 1911457"/>
                <a:gd name="connsiteX19" fmla="*/ 82658 w 1332855"/>
                <a:gd name="connsiteY19" fmla="*/ 356461 h 1911457"/>
                <a:gd name="connsiteX20" fmla="*/ 123987 w 1332855"/>
                <a:gd name="connsiteY20" fmla="*/ 237640 h 1911457"/>
                <a:gd name="connsiteX21" fmla="*/ 118821 w 1332855"/>
                <a:gd name="connsiteY21" fmla="*/ 191146 h 1911457"/>
                <a:gd name="connsiteX22" fmla="*/ 98156 w 1332855"/>
                <a:gd name="connsiteY22" fmla="*/ 30996 h 1911457"/>
                <a:gd name="connsiteX23" fmla="*/ 98156 w 1332855"/>
                <a:gd name="connsiteY23" fmla="*/ 0 h 1911457"/>
                <a:gd name="connsiteX24" fmla="*/ 382292 w 1332855"/>
                <a:gd name="connsiteY24" fmla="*/ 118820 h 1911457"/>
                <a:gd name="connsiteX25" fmla="*/ 516611 w 1332855"/>
                <a:gd name="connsiteY25" fmla="*/ 428786 h 1911457"/>
                <a:gd name="connsiteX26" fmla="*/ 552773 w 1332855"/>
                <a:gd name="connsiteY26" fmla="*/ 594101 h 1911457"/>
                <a:gd name="connsiteX27" fmla="*/ 588936 w 1332855"/>
                <a:gd name="connsiteY27" fmla="*/ 738752 h 1911457"/>
                <a:gd name="connsiteX28" fmla="*/ 619933 w 1332855"/>
                <a:gd name="connsiteY28" fmla="*/ 898901 h 1911457"/>
                <a:gd name="connsiteX29" fmla="*/ 795580 w 1332855"/>
                <a:gd name="connsiteY29" fmla="*/ 976393 h 1911457"/>
                <a:gd name="connsiteX30" fmla="*/ 826577 w 1332855"/>
                <a:gd name="connsiteY30" fmla="*/ 960895 h 1911457"/>
                <a:gd name="connsiteX31" fmla="*/ 852407 w 1332855"/>
                <a:gd name="connsiteY31" fmla="*/ 1002223 h 1911457"/>
                <a:gd name="connsiteX32" fmla="*/ 873072 w 1332855"/>
                <a:gd name="connsiteY32" fmla="*/ 1090047 h 1911457"/>
                <a:gd name="connsiteX33" fmla="*/ 1012556 w 1332855"/>
                <a:gd name="connsiteY33" fmla="*/ 1038386 h 1911457"/>
                <a:gd name="connsiteX34" fmla="*/ 1069383 w 1332855"/>
                <a:gd name="connsiteY34" fmla="*/ 940230 h 1911457"/>
                <a:gd name="connsiteX35" fmla="*/ 1172705 w 1332855"/>
                <a:gd name="connsiteY35" fmla="*/ 811078 h 1911457"/>
                <a:gd name="connsiteX36" fmla="*/ 1203702 w 1332855"/>
                <a:gd name="connsiteY36" fmla="*/ 759417 h 1911457"/>
                <a:gd name="connsiteX37" fmla="*/ 1255363 w 1332855"/>
                <a:gd name="connsiteY37" fmla="*/ 650929 h 1911457"/>
                <a:gd name="connsiteX38" fmla="*/ 1332855 w 1332855"/>
                <a:gd name="connsiteY38" fmla="*/ 640596 h 1911457"/>
                <a:gd name="connsiteX39" fmla="*/ 1322522 w 1332855"/>
                <a:gd name="connsiteY39" fmla="*/ 1017722 h 1911457"/>
                <a:gd name="connsiteX40" fmla="*/ 1270861 w 1332855"/>
                <a:gd name="connsiteY40" fmla="*/ 1255362 h 1911457"/>
                <a:gd name="connsiteX41" fmla="*/ 1136543 w 1332855"/>
                <a:gd name="connsiteY41" fmla="*/ 1343186 h 1911457"/>
                <a:gd name="connsiteX42" fmla="*/ 1038387 w 1332855"/>
                <a:gd name="connsiteY42" fmla="*/ 1384515 h 1911457"/>
                <a:gd name="connsiteX43" fmla="*/ 945397 w 1332855"/>
                <a:gd name="connsiteY43" fmla="*/ 1405179 h 1911457"/>
                <a:gd name="connsiteX44" fmla="*/ 816244 w 1332855"/>
                <a:gd name="connsiteY44" fmla="*/ 1472339 h 1911457"/>
                <a:gd name="connsiteX45" fmla="*/ 774916 w 1332855"/>
                <a:gd name="connsiteY45" fmla="*/ 1575661 h 1911457"/>
                <a:gd name="connsiteX46" fmla="*/ 805912 w 1332855"/>
                <a:gd name="connsiteY46" fmla="*/ 1725478 h 1911457"/>
                <a:gd name="connsiteX47" fmla="*/ 795580 w 1332855"/>
                <a:gd name="connsiteY47" fmla="*/ 1911457 h 1911457"/>
                <a:gd name="connsiteX48" fmla="*/ 578604 w 1332855"/>
                <a:gd name="connsiteY48" fmla="*/ 1875295 h 1911457"/>
                <a:gd name="connsiteX49" fmla="*/ 413289 w 1332855"/>
                <a:gd name="connsiteY49" fmla="*/ 1906291 h 1911457"/>
                <a:gd name="connsiteX50" fmla="*/ 309966 w 1332855"/>
                <a:gd name="connsiteY50" fmla="*/ 1849464 h 1911457"/>
                <a:gd name="connsiteX51" fmla="*/ 160150 w 1332855"/>
                <a:gd name="connsiteY51" fmla="*/ 1859796 h 1911457"/>
                <a:gd name="connsiteX52" fmla="*/ 0 w 1332855"/>
                <a:gd name="connsiteY52" fmla="*/ 1818468 h 191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2855" h="1911457">
                  <a:moveTo>
                    <a:pt x="0" y="1818468"/>
                  </a:moveTo>
                  <a:lnTo>
                    <a:pt x="41329" y="1730644"/>
                  </a:lnTo>
                  <a:lnTo>
                    <a:pt x="5166" y="1658318"/>
                  </a:lnTo>
                  <a:lnTo>
                    <a:pt x="5166" y="1606657"/>
                  </a:lnTo>
                  <a:lnTo>
                    <a:pt x="30997" y="1575661"/>
                  </a:lnTo>
                  <a:lnTo>
                    <a:pt x="46495" y="1518834"/>
                  </a:lnTo>
                  <a:cubicBezTo>
                    <a:pt x="118440" y="1558076"/>
                    <a:pt x="-35821" y="1504110"/>
                    <a:pt x="37417" y="1504110"/>
                  </a:cubicBezTo>
                  <a:lnTo>
                    <a:pt x="0" y="1400013"/>
                  </a:lnTo>
                  <a:lnTo>
                    <a:pt x="0" y="1358685"/>
                  </a:lnTo>
                  <a:lnTo>
                    <a:pt x="20665" y="1307023"/>
                  </a:lnTo>
                  <a:lnTo>
                    <a:pt x="46495" y="1265695"/>
                  </a:lnTo>
                  <a:lnTo>
                    <a:pt x="41329" y="1162373"/>
                  </a:lnTo>
                  <a:lnTo>
                    <a:pt x="61994" y="1069383"/>
                  </a:lnTo>
                  <a:lnTo>
                    <a:pt x="82658" y="986725"/>
                  </a:lnTo>
                  <a:lnTo>
                    <a:pt x="82658" y="919566"/>
                  </a:lnTo>
                  <a:lnTo>
                    <a:pt x="82658" y="826576"/>
                  </a:lnTo>
                  <a:lnTo>
                    <a:pt x="41329" y="718088"/>
                  </a:lnTo>
                  <a:lnTo>
                    <a:pt x="67160" y="547607"/>
                  </a:lnTo>
                  <a:lnTo>
                    <a:pt x="113655" y="428786"/>
                  </a:lnTo>
                  <a:lnTo>
                    <a:pt x="82658" y="356461"/>
                  </a:lnTo>
                  <a:lnTo>
                    <a:pt x="123987" y="237640"/>
                  </a:lnTo>
                  <a:lnTo>
                    <a:pt x="118821" y="191146"/>
                  </a:lnTo>
                  <a:lnTo>
                    <a:pt x="98156" y="30996"/>
                  </a:lnTo>
                  <a:lnTo>
                    <a:pt x="98156" y="0"/>
                  </a:lnTo>
                  <a:lnTo>
                    <a:pt x="382292" y="118820"/>
                  </a:lnTo>
                  <a:lnTo>
                    <a:pt x="516611" y="428786"/>
                  </a:lnTo>
                  <a:lnTo>
                    <a:pt x="552773" y="594101"/>
                  </a:lnTo>
                  <a:lnTo>
                    <a:pt x="588936" y="738752"/>
                  </a:lnTo>
                  <a:lnTo>
                    <a:pt x="619933" y="898901"/>
                  </a:lnTo>
                  <a:lnTo>
                    <a:pt x="795580" y="976393"/>
                  </a:lnTo>
                  <a:lnTo>
                    <a:pt x="826577" y="960895"/>
                  </a:lnTo>
                  <a:lnTo>
                    <a:pt x="852407" y="1002223"/>
                  </a:lnTo>
                  <a:lnTo>
                    <a:pt x="873072" y="1090047"/>
                  </a:lnTo>
                  <a:lnTo>
                    <a:pt x="1012556" y="1038386"/>
                  </a:lnTo>
                  <a:lnTo>
                    <a:pt x="1069383" y="940230"/>
                  </a:lnTo>
                  <a:lnTo>
                    <a:pt x="1172705" y="811078"/>
                  </a:lnTo>
                  <a:lnTo>
                    <a:pt x="1203702" y="759417"/>
                  </a:lnTo>
                  <a:lnTo>
                    <a:pt x="1255363" y="650929"/>
                  </a:lnTo>
                  <a:lnTo>
                    <a:pt x="1332855" y="640596"/>
                  </a:lnTo>
                  <a:lnTo>
                    <a:pt x="1322522" y="1017722"/>
                  </a:lnTo>
                  <a:lnTo>
                    <a:pt x="1270861" y="1255362"/>
                  </a:lnTo>
                  <a:lnTo>
                    <a:pt x="1136543" y="1343186"/>
                  </a:lnTo>
                  <a:lnTo>
                    <a:pt x="1038387" y="1384515"/>
                  </a:lnTo>
                  <a:lnTo>
                    <a:pt x="945397" y="1405179"/>
                  </a:lnTo>
                  <a:lnTo>
                    <a:pt x="816244" y="1472339"/>
                  </a:lnTo>
                  <a:lnTo>
                    <a:pt x="774916" y="1575661"/>
                  </a:lnTo>
                  <a:lnTo>
                    <a:pt x="805912" y="1725478"/>
                  </a:lnTo>
                  <a:lnTo>
                    <a:pt x="795580" y="1911457"/>
                  </a:lnTo>
                  <a:lnTo>
                    <a:pt x="578604" y="1875295"/>
                  </a:lnTo>
                  <a:lnTo>
                    <a:pt x="413289" y="1906291"/>
                  </a:lnTo>
                  <a:lnTo>
                    <a:pt x="309966" y="1849464"/>
                  </a:lnTo>
                  <a:lnTo>
                    <a:pt x="160150" y="1859796"/>
                  </a:lnTo>
                  <a:lnTo>
                    <a:pt x="0" y="18184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163343">
              <a:off x="5772268" y="3342896"/>
              <a:ext cx="832731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effectLst>
                    <a:glow rad="228600">
                      <a:srgbClr val="00000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GAD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rot="21436657">
            <a:off x="5849030" y="3862764"/>
            <a:ext cx="1086642" cy="896654"/>
            <a:chOff x="5646971" y="4158889"/>
            <a:chExt cx="1108364" cy="986319"/>
          </a:xfrm>
        </p:grpSpPr>
        <p:sp>
          <p:nvSpPr>
            <p:cNvPr id="15" name="Freeform 14"/>
            <p:cNvSpPr/>
            <p:nvPr/>
          </p:nvSpPr>
          <p:spPr>
            <a:xfrm>
              <a:off x="5709505" y="4158889"/>
              <a:ext cx="904126" cy="986319"/>
            </a:xfrm>
            <a:custGeom>
              <a:avLst/>
              <a:gdLst>
                <a:gd name="connsiteX0" fmla="*/ 30822 w 904126"/>
                <a:gd name="connsiteY0" fmla="*/ 107878 h 986319"/>
                <a:gd name="connsiteX1" fmla="*/ 51371 w 904126"/>
                <a:gd name="connsiteY1" fmla="*/ 51370 h 986319"/>
                <a:gd name="connsiteX2" fmla="*/ 0 w 904126"/>
                <a:gd name="connsiteY2" fmla="*/ 0 h 986319"/>
                <a:gd name="connsiteX3" fmla="*/ 138701 w 904126"/>
                <a:gd name="connsiteY3" fmla="*/ 25685 h 986319"/>
                <a:gd name="connsiteX4" fmla="*/ 287676 w 904126"/>
                <a:gd name="connsiteY4" fmla="*/ 15411 h 986319"/>
                <a:gd name="connsiteX5" fmla="*/ 410966 w 904126"/>
                <a:gd name="connsiteY5" fmla="*/ 82193 h 986319"/>
                <a:gd name="connsiteX6" fmla="*/ 529119 w 904126"/>
                <a:gd name="connsiteY6" fmla="*/ 46233 h 986319"/>
                <a:gd name="connsiteX7" fmla="*/ 780836 w 904126"/>
                <a:gd name="connsiteY7" fmla="*/ 77056 h 986319"/>
                <a:gd name="connsiteX8" fmla="*/ 827069 w 904126"/>
                <a:gd name="connsiteY8" fmla="*/ 169523 h 986319"/>
                <a:gd name="connsiteX9" fmla="*/ 857892 w 904126"/>
                <a:gd name="connsiteY9" fmla="*/ 277402 h 986319"/>
                <a:gd name="connsiteX10" fmla="*/ 904126 w 904126"/>
                <a:gd name="connsiteY10" fmla="*/ 349321 h 986319"/>
                <a:gd name="connsiteX11" fmla="*/ 878440 w 904126"/>
                <a:gd name="connsiteY11" fmla="*/ 539393 h 986319"/>
                <a:gd name="connsiteX12" fmla="*/ 842481 w 904126"/>
                <a:gd name="connsiteY12" fmla="*/ 636997 h 986319"/>
                <a:gd name="connsiteX13" fmla="*/ 868166 w 904126"/>
                <a:gd name="connsiteY13" fmla="*/ 693505 h 986319"/>
                <a:gd name="connsiteX14" fmla="*/ 801384 w 904126"/>
                <a:gd name="connsiteY14" fmla="*/ 796247 h 986319"/>
                <a:gd name="connsiteX15" fmla="*/ 796247 w 904126"/>
                <a:gd name="connsiteY15" fmla="*/ 934948 h 986319"/>
                <a:gd name="connsiteX16" fmla="*/ 744876 w 904126"/>
                <a:gd name="connsiteY16" fmla="*/ 986319 h 986319"/>
                <a:gd name="connsiteX17" fmla="*/ 616449 w 904126"/>
                <a:gd name="connsiteY17" fmla="*/ 976045 h 986319"/>
                <a:gd name="connsiteX18" fmla="*/ 539393 w 904126"/>
                <a:gd name="connsiteY18" fmla="*/ 821932 h 986319"/>
                <a:gd name="connsiteX19" fmla="*/ 416103 w 904126"/>
                <a:gd name="connsiteY19" fmla="*/ 837343 h 986319"/>
                <a:gd name="connsiteX20" fmla="*/ 349321 w 904126"/>
                <a:gd name="connsiteY20" fmla="*/ 863029 h 986319"/>
                <a:gd name="connsiteX21" fmla="*/ 277402 w 904126"/>
                <a:gd name="connsiteY21" fmla="*/ 852755 h 986319"/>
                <a:gd name="connsiteX22" fmla="*/ 143838 w 904126"/>
                <a:gd name="connsiteY22" fmla="*/ 816795 h 986319"/>
                <a:gd name="connsiteX23" fmla="*/ 41096 w 904126"/>
                <a:gd name="connsiteY23" fmla="*/ 842481 h 986319"/>
                <a:gd name="connsiteX24" fmla="*/ 35959 w 904126"/>
                <a:gd name="connsiteY24" fmla="*/ 780836 h 986319"/>
                <a:gd name="connsiteX25" fmla="*/ 61645 w 904126"/>
                <a:gd name="connsiteY25" fmla="*/ 750013 h 986319"/>
                <a:gd name="connsiteX26" fmla="*/ 35959 w 904126"/>
                <a:gd name="connsiteY26" fmla="*/ 698642 h 986319"/>
                <a:gd name="connsiteX27" fmla="*/ 35959 w 904126"/>
                <a:gd name="connsiteY27" fmla="*/ 575352 h 986319"/>
                <a:gd name="connsiteX28" fmla="*/ 35959 w 904126"/>
                <a:gd name="connsiteY28" fmla="*/ 493159 h 986319"/>
                <a:gd name="connsiteX29" fmla="*/ 61645 w 904126"/>
                <a:gd name="connsiteY29" fmla="*/ 457200 h 986319"/>
                <a:gd name="connsiteX30" fmla="*/ 71919 w 904126"/>
                <a:gd name="connsiteY30" fmla="*/ 421240 h 986319"/>
                <a:gd name="connsiteX31" fmla="*/ 77056 w 904126"/>
                <a:gd name="connsiteY31" fmla="*/ 318499 h 986319"/>
                <a:gd name="connsiteX32" fmla="*/ 92467 w 904126"/>
                <a:gd name="connsiteY32" fmla="*/ 246579 h 986319"/>
                <a:gd name="connsiteX33" fmla="*/ 102741 w 904126"/>
                <a:gd name="connsiteY33" fmla="*/ 205483 h 986319"/>
                <a:gd name="connsiteX34" fmla="*/ 97604 w 904126"/>
                <a:gd name="connsiteY34" fmla="*/ 143838 h 986319"/>
                <a:gd name="connsiteX35" fmla="*/ 30822 w 904126"/>
                <a:gd name="connsiteY35" fmla="*/ 107878 h 986319"/>
                <a:gd name="connsiteX0" fmla="*/ 30822 w 904126"/>
                <a:gd name="connsiteY0" fmla="*/ 107878 h 986319"/>
                <a:gd name="connsiteX1" fmla="*/ 0 w 904126"/>
                <a:gd name="connsiteY1" fmla="*/ 61645 h 986319"/>
                <a:gd name="connsiteX2" fmla="*/ 0 w 904126"/>
                <a:gd name="connsiteY2" fmla="*/ 0 h 986319"/>
                <a:gd name="connsiteX3" fmla="*/ 138701 w 904126"/>
                <a:gd name="connsiteY3" fmla="*/ 25685 h 986319"/>
                <a:gd name="connsiteX4" fmla="*/ 287676 w 904126"/>
                <a:gd name="connsiteY4" fmla="*/ 15411 h 986319"/>
                <a:gd name="connsiteX5" fmla="*/ 410966 w 904126"/>
                <a:gd name="connsiteY5" fmla="*/ 82193 h 986319"/>
                <a:gd name="connsiteX6" fmla="*/ 529119 w 904126"/>
                <a:gd name="connsiteY6" fmla="*/ 46233 h 986319"/>
                <a:gd name="connsiteX7" fmla="*/ 780836 w 904126"/>
                <a:gd name="connsiteY7" fmla="*/ 77056 h 986319"/>
                <a:gd name="connsiteX8" fmla="*/ 827069 w 904126"/>
                <a:gd name="connsiteY8" fmla="*/ 169523 h 986319"/>
                <a:gd name="connsiteX9" fmla="*/ 857892 w 904126"/>
                <a:gd name="connsiteY9" fmla="*/ 277402 h 986319"/>
                <a:gd name="connsiteX10" fmla="*/ 904126 w 904126"/>
                <a:gd name="connsiteY10" fmla="*/ 349321 h 986319"/>
                <a:gd name="connsiteX11" fmla="*/ 878440 w 904126"/>
                <a:gd name="connsiteY11" fmla="*/ 539393 h 986319"/>
                <a:gd name="connsiteX12" fmla="*/ 842481 w 904126"/>
                <a:gd name="connsiteY12" fmla="*/ 636997 h 986319"/>
                <a:gd name="connsiteX13" fmla="*/ 868166 w 904126"/>
                <a:gd name="connsiteY13" fmla="*/ 693505 h 986319"/>
                <a:gd name="connsiteX14" fmla="*/ 801384 w 904126"/>
                <a:gd name="connsiteY14" fmla="*/ 796247 h 986319"/>
                <a:gd name="connsiteX15" fmla="*/ 796247 w 904126"/>
                <a:gd name="connsiteY15" fmla="*/ 934948 h 986319"/>
                <a:gd name="connsiteX16" fmla="*/ 744876 w 904126"/>
                <a:gd name="connsiteY16" fmla="*/ 986319 h 986319"/>
                <a:gd name="connsiteX17" fmla="*/ 616449 w 904126"/>
                <a:gd name="connsiteY17" fmla="*/ 976045 h 986319"/>
                <a:gd name="connsiteX18" fmla="*/ 539393 w 904126"/>
                <a:gd name="connsiteY18" fmla="*/ 821932 h 986319"/>
                <a:gd name="connsiteX19" fmla="*/ 416103 w 904126"/>
                <a:gd name="connsiteY19" fmla="*/ 837343 h 986319"/>
                <a:gd name="connsiteX20" fmla="*/ 349321 w 904126"/>
                <a:gd name="connsiteY20" fmla="*/ 863029 h 986319"/>
                <a:gd name="connsiteX21" fmla="*/ 277402 w 904126"/>
                <a:gd name="connsiteY21" fmla="*/ 852755 h 986319"/>
                <a:gd name="connsiteX22" fmla="*/ 143838 w 904126"/>
                <a:gd name="connsiteY22" fmla="*/ 816795 h 986319"/>
                <a:gd name="connsiteX23" fmla="*/ 41096 w 904126"/>
                <a:gd name="connsiteY23" fmla="*/ 842481 h 986319"/>
                <a:gd name="connsiteX24" fmla="*/ 35959 w 904126"/>
                <a:gd name="connsiteY24" fmla="*/ 780836 h 986319"/>
                <a:gd name="connsiteX25" fmla="*/ 61645 w 904126"/>
                <a:gd name="connsiteY25" fmla="*/ 750013 h 986319"/>
                <a:gd name="connsiteX26" fmla="*/ 35959 w 904126"/>
                <a:gd name="connsiteY26" fmla="*/ 698642 h 986319"/>
                <a:gd name="connsiteX27" fmla="*/ 35959 w 904126"/>
                <a:gd name="connsiteY27" fmla="*/ 575352 h 986319"/>
                <a:gd name="connsiteX28" fmla="*/ 35959 w 904126"/>
                <a:gd name="connsiteY28" fmla="*/ 493159 h 986319"/>
                <a:gd name="connsiteX29" fmla="*/ 61645 w 904126"/>
                <a:gd name="connsiteY29" fmla="*/ 457200 h 986319"/>
                <a:gd name="connsiteX30" fmla="*/ 71919 w 904126"/>
                <a:gd name="connsiteY30" fmla="*/ 421240 h 986319"/>
                <a:gd name="connsiteX31" fmla="*/ 77056 w 904126"/>
                <a:gd name="connsiteY31" fmla="*/ 318499 h 986319"/>
                <a:gd name="connsiteX32" fmla="*/ 92467 w 904126"/>
                <a:gd name="connsiteY32" fmla="*/ 246579 h 986319"/>
                <a:gd name="connsiteX33" fmla="*/ 102741 w 904126"/>
                <a:gd name="connsiteY33" fmla="*/ 205483 h 986319"/>
                <a:gd name="connsiteX34" fmla="*/ 97604 w 904126"/>
                <a:gd name="connsiteY34" fmla="*/ 143838 h 986319"/>
                <a:gd name="connsiteX35" fmla="*/ 30822 w 904126"/>
                <a:gd name="connsiteY35" fmla="*/ 107878 h 986319"/>
                <a:gd name="connsiteX0" fmla="*/ 10274 w 904126"/>
                <a:gd name="connsiteY0" fmla="*/ 128426 h 986319"/>
                <a:gd name="connsiteX1" fmla="*/ 0 w 904126"/>
                <a:gd name="connsiteY1" fmla="*/ 61645 h 986319"/>
                <a:gd name="connsiteX2" fmla="*/ 0 w 904126"/>
                <a:gd name="connsiteY2" fmla="*/ 0 h 986319"/>
                <a:gd name="connsiteX3" fmla="*/ 138701 w 904126"/>
                <a:gd name="connsiteY3" fmla="*/ 25685 h 986319"/>
                <a:gd name="connsiteX4" fmla="*/ 287676 w 904126"/>
                <a:gd name="connsiteY4" fmla="*/ 15411 h 986319"/>
                <a:gd name="connsiteX5" fmla="*/ 410966 w 904126"/>
                <a:gd name="connsiteY5" fmla="*/ 82193 h 986319"/>
                <a:gd name="connsiteX6" fmla="*/ 529119 w 904126"/>
                <a:gd name="connsiteY6" fmla="*/ 46233 h 986319"/>
                <a:gd name="connsiteX7" fmla="*/ 780836 w 904126"/>
                <a:gd name="connsiteY7" fmla="*/ 77056 h 986319"/>
                <a:gd name="connsiteX8" fmla="*/ 827069 w 904126"/>
                <a:gd name="connsiteY8" fmla="*/ 169523 h 986319"/>
                <a:gd name="connsiteX9" fmla="*/ 857892 w 904126"/>
                <a:gd name="connsiteY9" fmla="*/ 277402 h 986319"/>
                <a:gd name="connsiteX10" fmla="*/ 904126 w 904126"/>
                <a:gd name="connsiteY10" fmla="*/ 349321 h 986319"/>
                <a:gd name="connsiteX11" fmla="*/ 878440 w 904126"/>
                <a:gd name="connsiteY11" fmla="*/ 539393 h 986319"/>
                <a:gd name="connsiteX12" fmla="*/ 842481 w 904126"/>
                <a:gd name="connsiteY12" fmla="*/ 636997 h 986319"/>
                <a:gd name="connsiteX13" fmla="*/ 868166 w 904126"/>
                <a:gd name="connsiteY13" fmla="*/ 693505 h 986319"/>
                <a:gd name="connsiteX14" fmla="*/ 801384 w 904126"/>
                <a:gd name="connsiteY14" fmla="*/ 796247 h 986319"/>
                <a:gd name="connsiteX15" fmla="*/ 796247 w 904126"/>
                <a:gd name="connsiteY15" fmla="*/ 934948 h 986319"/>
                <a:gd name="connsiteX16" fmla="*/ 744876 w 904126"/>
                <a:gd name="connsiteY16" fmla="*/ 986319 h 986319"/>
                <a:gd name="connsiteX17" fmla="*/ 616449 w 904126"/>
                <a:gd name="connsiteY17" fmla="*/ 976045 h 986319"/>
                <a:gd name="connsiteX18" fmla="*/ 539393 w 904126"/>
                <a:gd name="connsiteY18" fmla="*/ 821932 h 986319"/>
                <a:gd name="connsiteX19" fmla="*/ 416103 w 904126"/>
                <a:gd name="connsiteY19" fmla="*/ 837343 h 986319"/>
                <a:gd name="connsiteX20" fmla="*/ 349321 w 904126"/>
                <a:gd name="connsiteY20" fmla="*/ 863029 h 986319"/>
                <a:gd name="connsiteX21" fmla="*/ 277402 w 904126"/>
                <a:gd name="connsiteY21" fmla="*/ 852755 h 986319"/>
                <a:gd name="connsiteX22" fmla="*/ 143838 w 904126"/>
                <a:gd name="connsiteY22" fmla="*/ 816795 h 986319"/>
                <a:gd name="connsiteX23" fmla="*/ 41096 w 904126"/>
                <a:gd name="connsiteY23" fmla="*/ 842481 h 986319"/>
                <a:gd name="connsiteX24" fmla="*/ 35959 w 904126"/>
                <a:gd name="connsiteY24" fmla="*/ 780836 h 986319"/>
                <a:gd name="connsiteX25" fmla="*/ 61645 w 904126"/>
                <a:gd name="connsiteY25" fmla="*/ 750013 h 986319"/>
                <a:gd name="connsiteX26" fmla="*/ 35959 w 904126"/>
                <a:gd name="connsiteY26" fmla="*/ 698642 h 986319"/>
                <a:gd name="connsiteX27" fmla="*/ 35959 w 904126"/>
                <a:gd name="connsiteY27" fmla="*/ 575352 h 986319"/>
                <a:gd name="connsiteX28" fmla="*/ 35959 w 904126"/>
                <a:gd name="connsiteY28" fmla="*/ 493159 h 986319"/>
                <a:gd name="connsiteX29" fmla="*/ 61645 w 904126"/>
                <a:gd name="connsiteY29" fmla="*/ 457200 h 986319"/>
                <a:gd name="connsiteX30" fmla="*/ 71919 w 904126"/>
                <a:gd name="connsiteY30" fmla="*/ 421240 h 986319"/>
                <a:gd name="connsiteX31" fmla="*/ 77056 w 904126"/>
                <a:gd name="connsiteY31" fmla="*/ 318499 h 986319"/>
                <a:gd name="connsiteX32" fmla="*/ 92467 w 904126"/>
                <a:gd name="connsiteY32" fmla="*/ 246579 h 986319"/>
                <a:gd name="connsiteX33" fmla="*/ 102741 w 904126"/>
                <a:gd name="connsiteY33" fmla="*/ 205483 h 986319"/>
                <a:gd name="connsiteX34" fmla="*/ 97604 w 904126"/>
                <a:gd name="connsiteY34" fmla="*/ 143838 h 986319"/>
                <a:gd name="connsiteX35" fmla="*/ 10274 w 904126"/>
                <a:gd name="connsiteY35" fmla="*/ 128426 h 98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04126" h="986319">
                  <a:moveTo>
                    <a:pt x="10274" y="128426"/>
                  </a:moveTo>
                  <a:lnTo>
                    <a:pt x="0" y="61645"/>
                  </a:lnTo>
                  <a:lnTo>
                    <a:pt x="0" y="0"/>
                  </a:lnTo>
                  <a:lnTo>
                    <a:pt x="138701" y="25685"/>
                  </a:lnTo>
                  <a:lnTo>
                    <a:pt x="287676" y="15411"/>
                  </a:lnTo>
                  <a:lnTo>
                    <a:pt x="410966" y="82193"/>
                  </a:lnTo>
                  <a:lnTo>
                    <a:pt x="529119" y="46233"/>
                  </a:lnTo>
                  <a:lnTo>
                    <a:pt x="780836" y="77056"/>
                  </a:lnTo>
                  <a:lnTo>
                    <a:pt x="827069" y="169523"/>
                  </a:lnTo>
                  <a:lnTo>
                    <a:pt x="857892" y="277402"/>
                  </a:lnTo>
                  <a:lnTo>
                    <a:pt x="904126" y="349321"/>
                  </a:lnTo>
                  <a:lnTo>
                    <a:pt x="878440" y="539393"/>
                  </a:lnTo>
                  <a:lnTo>
                    <a:pt x="842481" y="636997"/>
                  </a:lnTo>
                  <a:lnTo>
                    <a:pt x="868166" y="693505"/>
                  </a:lnTo>
                  <a:lnTo>
                    <a:pt x="801384" y="796247"/>
                  </a:lnTo>
                  <a:lnTo>
                    <a:pt x="796247" y="934948"/>
                  </a:lnTo>
                  <a:lnTo>
                    <a:pt x="744876" y="986319"/>
                  </a:lnTo>
                  <a:lnTo>
                    <a:pt x="616449" y="976045"/>
                  </a:lnTo>
                  <a:lnTo>
                    <a:pt x="539393" y="821932"/>
                  </a:lnTo>
                  <a:lnTo>
                    <a:pt x="416103" y="837343"/>
                  </a:lnTo>
                  <a:lnTo>
                    <a:pt x="349321" y="863029"/>
                  </a:lnTo>
                  <a:lnTo>
                    <a:pt x="277402" y="852755"/>
                  </a:lnTo>
                  <a:lnTo>
                    <a:pt x="143838" y="816795"/>
                  </a:lnTo>
                  <a:lnTo>
                    <a:pt x="41096" y="842481"/>
                  </a:lnTo>
                  <a:lnTo>
                    <a:pt x="35959" y="780836"/>
                  </a:lnTo>
                  <a:lnTo>
                    <a:pt x="61645" y="750013"/>
                  </a:lnTo>
                  <a:lnTo>
                    <a:pt x="35959" y="698642"/>
                  </a:lnTo>
                  <a:lnTo>
                    <a:pt x="35959" y="575352"/>
                  </a:lnTo>
                  <a:lnTo>
                    <a:pt x="35959" y="493159"/>
                  </a:lnTo>
                  <a:lnTo>
                    <a:pt x="61645" y="457200"/>
                  </a:lnTo>
                  <a:lnTo>
                    <a:pt x="71919" y="421240"/>
                  </a:lnTo>
                  <a:lnTo>
                    <a:pt x="77056" y="318499"/>
                  </a:lnTo>
                  <a:lnTo>
                    <a:pt x="92467" y="246579"/>
                  </a:lnTo>
                  <a:lnTo>
                    <a:pt x="102741" y="205483"/>
                  </a:lnTo>
                  <a:lnTo>
                    <a:pt x="97604" y="143838"/>
                  </a:lnTo>
                  <a:lnTo>
                    <a:pt x="10274" y="12842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 rot="163343">
              <a:off x="5646971" y="4409687"/>
              <a:ext cx="1108364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bg1"/>
                  </a:solidFill>
                  <a:effectLst>
                    <a:glow rad="228600">
                      <a:srgbClr val="00000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REUBEN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0" y="2057400"/>
            <a:ext cx="146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228600">
                    <a:srgbClr val="000000">
                      <a:alpha val="40000"/>
                    </a:srgbClr>
                  </a:glow>
                </a:effectLst>
              </a:rPr>
              <a:t>BASHAN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9274" y="2861738"/>
            <a:ext cx="13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228600">
                    <a:srgbClr val="000000">
                      <a:alpha val="40000"/>
                    </a:srgbClr>
                  </a:glow>
                </a:effectLst>
              </a:rPr>
              <a:t>GILEAD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9543" y="3635029"/>
            <a:ext cx="146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228600">
                    <a:srgbClr val="000000">
                      <a:alpha val="40000"/>
                    </a:srgbClr>
                  </a:glow>
                </a:effectLst>
              </a:rPr>
              <a:t>AMMON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7627" y="4679258"/>
            <a:ext cx="13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228600">
                    <a:srgbClr val="000000">
                      <a:alpha val="40000"/>
                    </a:srgbClr>
                  </a:glow>
                </a:effectLst>
              </a:rPr>
              <a:t>MOAB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5582" y="5678320"/>
            <a:ext cx="13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228600">
                    <a:srgbClr val="000000">
                      <a:alpha val="40000"/>
                    </a:srgbClr>
                  </a:glow>
                </a:effectLst>
              </a:rPr>
              <a:t>EDOM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5528" y="1334125"/>
            <a:ext cx="428231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38100"/>
            </a:sp3d>
          </a:bodyPr>
          <a:lstStyle/>
          <a:p>
            <a:pPr algn="ctr"/>
            <a:r>
              <a:rPr lang="en-US" sz="4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2 ½ Trans-Jordan tribes</a:t>
            </a:r>
          </a:p>
        </p:txBody>
      </p:sp>
    </p:spTree>
    <p:extLst>
      <p:ext uri="{BB962C8B-B14F-4D97-AF65-F5344CB8AC3E}">
        <p14:creationId xmlns:p14="http://schemas.microsoft.com/office/powerpoint/2010/main" val="18050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</p:spTree>
    <p:extLst>
      <p:ext uri="{BB962C8B-B14F-4D97-AF65-F5344CB8AC3E}">
        <p14:creationId xmlns:p14="http://schemas.microsoft.com/office/powerpoint/2010/main" val="101622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40 different places listed from Ramses to the Plains of Moab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</p:spTree>
    <p:extLst>
      <p:ext uri="{BB962C8B-B14F-4D97-AF65-F5344CB8AC3E}">
        <p14:creationId xmlns:p14="http://schemas.microsoft.com/office/powerpoint/2010/main" val="7686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8178" y="783771"/>
            <a:ext cx="121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Zur</a:t>
            </a:r>
            <a:endParaRPr lang="en-US" sz="3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4443274" y="1566908"/>
            <a:ext cx="878889" cy="532660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37096" y="2413011"/>
            <a:ext cx="2632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Cozbi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(Num.25:15)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4290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Num. 23:10 ~ </a:t>
            </a:r>
            <a:r>
              <a:rPr lang="en-US" sz="3200" b="1" dirty="0">
                <a:solidFill>
                  <a:srgbClr val="FFC000"/>
                </a:solidFill>
              </a:rPr>
              <a:t>Who can count the dust of Jacob,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Or number one-fourth of Israel?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Let me die the death of the righteous,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And let my end be like his!</a:t>
            </a:r>
            <a:endParaRPr lang="en-US" sz="48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51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</p:spTree>
    <p:extLst>
      <p:ext uri="{BB962C8B-B14F-4D97-AF65-F5344CB8AC3E}">
        <p14:creationId xmlns:p14="http://schemas.microsoft.com/office/powerpoint/2010/main" val="27492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20305"/>
              </p:ext>
            </p:extLst>
          </p:nvPr>
        </p:nvGraphicFramePr>
        <p:xfrm>
          <a:off x="476408" y="683878"/>
          <a:ext cx="8229443" cy="517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842">
                  <a:extLst>
                    <a:ext uri="{9D8B030D-6E8A-4147-A177-3AD203B41FA5}">
                      <a16:colId xmlns:a16="http://schemas.microsoft.com/office/drawing/2014/main" val="3226529176"/>
                    </a:ext>
                  </a:extLst>
                </a:gridCol>
                <a:gridCol w="3743325">
                  <a:extLst>
                    <a:ext uri="{9D8B030D-6E8A-4147-A177-3AD203B41FA5}">
                      <a16:colId xmlns:a16="http://schemas.microsoft.com/office/drawing/2014/main" val="859193014"/>
                    </a:ext>
                  </a:extLst>
                </a:gridCol>
                <a:gridCol w="3724276">
                  <a:extLst>
                    <a:ext uri="{9D8B030D-6E8A-4147-A177-3AD203B41FA5}">
                      <a16:colId xmlns:a16="http://schemas.microsoft.com/office/drawing/2014/main" val="3111514481"/>
                    </a:ext>
                  </a:extLst>
                </a:gridCol>
              </a:tblGrid>
              <a:tr h="82044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Plague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god(s)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966890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106454"/>
                  </a:ext>
                </a:extLst>
              </a:tr>
              <a:tr h="895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101163"/>
                  </a:ext>
                </a:extLst>
              </a:tr>
              <a:tr h="8801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928533"/>
                  </a:ext>
                </a:extLst>
              </a:tr>
              <a:tr h="84870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74859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3458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5450" y="1647825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Blood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1870" y="1657350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Osiris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04975" y="2495550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Frogs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41395" y="2505075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Heqt</a:t>
            </a:r>
            <a:endParaRPr lang="en-US" sz="3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04975" y="3400425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Lice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41395" y="3409950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Set, </a:t>
            </a:r>
            <a:r>
              <a:rPr lang="en-US" sz="3200" b="1" dirty="0" err="1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Geb</a:t>
            </a:r>
            <a:endParaRPr lang="en-US" sz="3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04975" y="4276725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Flies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41395" y="4286250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Uatchit</a:t>
            </a:r>
            <a:endParaRPr lang="en-US" sz="3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0200" y="5105400"/>
            <a:ext cx="295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Cattle disease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50920" y="5114925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Apis</a:t>
            </a:r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, Hathor</a:t>
            </a:r>
          </a:p>
        </p:txBody>
      </p:sp>
    </p:spTree>
    <p:extLst>
      <p:ext uri="{BB962C8B-B14F-4D97-AF65-F5344CB8AC3E}">
        <p14:creationId xmlns:p14="http://schemas.microsoft.com/office/powerpoint/2010/main" val="40197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34921"/>
              </p:ext>
            </p:extLst>
          </p:nvPr>
        </p:nvGraphicFramePr>
        <p:xfrm>
          <a:off x="476408" y="683878"/>
          <a:ext cx="8229443" cy="517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842">
                  <a:extLst>
                    <a:ext uri="{9D8B030D-6E8A-4147-A177-3AD203B41FA5}">
                      <a16:colId xmlns:a16="http://schemas.microsoft.com/office/drawing/2014/main" val="3226529176"/>
                    </a:ext>
                  </a:extLst>
                </a:gridCol>
                <a:gridCol w="3743325">
                  <a:extLst>
                    <a:ext uri="{9D8B030D-6E8A-4147-A177-3AD203B41FA5}">
                      <a16:colId xmlns:a16="http://schemas.microsoft.com/office/drawing/2014/main" val="859193014"/>
                    </a:ext>
                  </a:extLst>
                </a:gridCol>
                <a:gridCol w="3724276">
                  <a:extLst>
                    <a:ext uri="{9D8B030D-6E8A-4147-A177-3AD203B41FA5}">
                      <a16:colId xmlns:a16="http://schemas.microsoft.com/office/drawing/2014/main" val="3111514481"/>
                    </a:ext>
                  </a:extLst>
                </a:gridCol>
              </a:tblGrid>
              <a:tr h="82044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Plague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god(s)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966890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106454"/>
                  </a:ext>
                </a:extLst>
              </a:tr>
              <a:tr h="8958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101163"/>
                  </a:ext>
                </a:extLst>
              </a:tr>
              <a:tr h="8801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928533"/>
                  </a:ext>
                </a:extLst>
              </a:tr>
              <a:tr h="84870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74859"/>
                  </a:ext>
                </a:extLst>
              </a:tr>
              <a:tr h="864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3458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1647825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Boils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1870" y="1657350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Imhotep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62125" y="2495550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Hail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41395" y="2505075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Nut, Isis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62125" y="3400425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Locusts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41395" y="3409950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Osiris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62125" y="4276725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Darkness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41395" y="4286250"/>
            <a:ext cx="26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Amon, Ra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85875" y="5105400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Death of firstborn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91100" y="5114925"/>
            <a:ext cx="370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Osiris/Horus cycle</a:t>
            </a:r>
          </a:p>
        </p:txBody>
      </p:sp>
    </p:spTree>
    <p:extLst>
      <p:ext uri="{BB962C8B-B14F-4D97-AF65-F5344CB8AC3E}">
        <p14:creationId xmlns:p14="http://schemas.microsoft.com/office/powerpoint/2010/main" val="31682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</p:spTree>
    <p:extLst>
      <p:ext uri="{BB962C8B-B14F-4D97-AF65-F5344CB8AC3E}">
        <p14:creationId xmlns:p14="http://schemas.microsoft.com/office/powerpoint/2010/main" val="41765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5483" t="3476" r="22400" b="18076"/>
          <a:stretch/>
        </p:blipFill>
        <p:spPr>
          <a:xfrm rot="21410859">
            <a:off x="1459966" y="757367"/>
            <a:ext cx="6692793" cy="4810205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</p:spPr>
      </p:pic>
      <p:sp>
        <p:nvSpPr>
          <p:cNvPr id="18" name="TextBox 17"/>
          <p:cNvSpPr txBox="1"/>
          <p:nvPr/>
        </p:nvSpPr>
        <p:spPr>
          <a:xfrm rot="20392690">
            <a:off x="5264412" y="5085804"/>
            <a:ext cx="162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Mt. Sinai?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678623" y="4685466"/>
            <a:ext cx="88104" cy="3816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55105" y="4995240"/>
            <a:ext cx="511622" cy="693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725858" y="5026954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76079" y="2679167"/>
            <a:ext cx="959352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Kadesh Barnea</a:t>
            </a:r>
          </a:p>
        </p:txBody>
      </p:sp>
      <p:sp>
        <p:nvSpPr>
          <p:cNvPr id="3" name="Freeform 2"/>
          <p:cNvSpPr/>
          <p:nvPr/>
        </p:nvSpPr>
        <p:spPr>
          <a:xfrm>
            <a:off x="3271621" y="3133773"/>
            <a:ext cx="1401467" cy="1277403"/>
          </a:xfrm>
          <a:custGeom>
            <a:avLst/>
            <a:gdLst>
              <a:gd name="connsiteX0" fmla="*/ 0 w 1442822"/>
              <a:gd name="connsiteY0" fmla="*/ 0 h 1429037"/>
              <a:gd name="connsiteX1" fmla="*/ 114874 w 1442822"/>
              <a:gd name="connsiteY1" fmla="*/ 298673 h 1429037"/>
              <a:gd name="connsiteX2" fmla="*/ 137849 w 1442822"/>
              <a:gd name="connsiteY2" fmla="*/ 482472 h 1429037"/>
              <a:gd name="connsiteX3" fmla="*/ 303268 w 1442822"/>
              <a:gd name="connsiteY3" fmla="*/ 634106 h 1429037"/>
              <a:gd name="connsiteX4" fmla="*/ 601942 w 1442822"/>
              <a:gd name="connsiteY4" fmla="*/ 629511 h 1429037"/>
              <a:gd name="connsiteX5" fmla="*/ 799526 w 1442822"/>
              <a:gd name="connsiteY5" fmla="*/ 629511 h 1429037"/>
              <a:gd name="connsiteX6" fmla="*/ 923590 w 1442822"/>
              <a:gd name="connsiteY6" fmla="*/ 712221 h 1429037"/>
              <a:gd name="connsiteX7" fmla="*/ 1038464 w 1442822"/>
              <a:gd name="connsiteY7" fmla="*/ 891425 h 1429037"/>
              <a:gd name="connsiteX8" fmla="*/ 1268213 w 1442822"/>
              <a:gd name="connsiteY8" fmla="*/ 1148744 h 1429037"/>
              <a:gd name="connsiteX9" fmla="*/ 1401467 w 1442822"/>
              <a:gd name="connsiteY9" fmla="*/ 1277403 h 1429037"/>
              <a:gd name="connsiteX10" fmla="*/ 1442822 w 1442822"/>
              <a:gd name="connsiteY10" fmla="*/ 1429037 h 1429037"/>
              <a:gd name="connsiteX11" fmla="*/ 1424442 w 1442822"/>
              <a:gd name="connsiteY11" fmla="*/ 1406062 h 1429037"/>
              <a:gd name="connsiteX0" fmla="*/ 0 w 1442822"/>
              <a:gd name="connsiteY0" fmla="*/ 0 h 1429037"/>
              <a:gd name="connsiteX1" fmla="*/ 114874 w 1442822"/>
              <a:gd name="connsiteY1" fmla="*/ 298673 h 1429037"/>
              <a:gd name="connsiteX2" fmla="*/ 137849 w 1442822"/>
              <a:gd name="connsiteY2" fmla="*/ 482472 h 1429037"/>
              <a:gd name="connsiteX3" fmla="*/ 303268 w 1442822"/>
              <a:gd name="connsiteY3" fmla="*/ 634106 h 1429037"/>
              <a:gd name="connsiteX4" fmla="*/ 601942 w 1442822"/>
              <a:gd name="connsiteY4" fmla="*/ 629511 h 1429037"/>
              <a:gd name="connsiteX5" fmla="*/ 799526 w 1442822"/>
              <a:gd name="connsiteY5" fmla="*/ 629511 h 1429037"/>
              <a:gd name="connsiteX6" fmla="*/ 923590 w 1442822"/>
              <a:gd name="connsiteY6" fmla="*/ 712221 h 1429037"/>
              <a:gd name="connsiteX7" fmla="*/ 1038464 w 1442822"/>
              <a:gd name="connsiteY7" fmla="*/ 891425 h 1429037"/>
              <a:gd name="connsiteX8" fmla="*/ 1268213 w 1442822"/>
              <a:gd name="connsiteY8" fmla="*/ 1148744 h 1429037"/>
              <a:gd name="connsiteX9" fmla="*/ 1401467 w 1442822"/>
              <a:gd name="connsiteY9" fmla="*/ 1277403 h 1429037"/>
              <a:gd name="connsiteX10" fmla="*/ 1442822 w 1442822"/>
              <a:gd name="connsiteY10" fmla="*/ 1429037 h 1429037"/>
              <a:gd name="connsiteX0" fmla="*/ 0 w 1401467"/>
              <a:gd name="connsiteY0" fmla="*/ 0 h 1277403"/>
              <a:gd name="connsiteX1" fmla="*/ 114874 w 1401467"/>
              <a:gd name="connsiteY1" fmla="*/ 298673 h 1277403"/>
              <a:gd name="connsiteX2" fmla="*/ 137849 w 1401467"/>
              <a:gd name="connsiteY2" fmla="*/ 482472 h 1277403"/>
              <a:gd name="connsiteX3" fmla="*/ 303268 w 1401467"/>
              <a:gd name="connsiteY3" fmla="*/ 634106 h 1277403"/>
              <a:gd name="connsiteX4" fmla="*/ 601942 w 1401467"/>
              <a:gd name="connsiteY4" fmla="*/ 629511 h 1277403"/>
              <a:gd name="connsiteX5" fmla="*/ 799526 w 1401467"/>
              <a:gd name="connsiteY5" fmla="*/ 629511 h 1277403"/>
              <a:gd name="connsiteX6" fmla="*/ 923590 w 1401467"/>
              <a:gd name="connsiteY6" fmla="*/ 712221 h 1277403"/>
              <a:gd name="connsiteX7" fmla="*/ 1038464 w 1401467"/>
              <a:gd name="connsiteY7" fmla="*/ 891425 h 1277403"/>
              <a:gd name="connsiteX8" fmla="*/ 1268213 w 1401467"/>
              <a:gd name="connsiteY8" fmla="*/ 1148744 h 1277403"/>
              <a:gd name="connsiteX9" fmla="*/ 1401467 w 1401467"/>
              <a:gd name="connsiteY9" fmla="*/ 1277403 h 12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1467" h="1277403">
                <a:moveTo>
                  <a:pt x="0" y="0"/>
                </a:moveTo>
                <a:lnTo>
                  <a:pt x="114874" y="298673"/>
                </a:lnTo>
                <a:lnTo>
                  <a:pt x="137849" y="482472"/>
                </a:lnTo>
                <a:lnTo>
                  <a:pt x="303268" y="634106"/>
                </a:lnTo>
                <a:lnTo>
                  <a:pt x="601942" y="629511"/>
                </a:lnTo>
                <a:lnTo>
                  <a:pt x="799526" y="629511"/>
                </a:lnTo>
                <a:lnTo>
                  <a:pt x="923590" y="712221"/>
                </a:lnTo>
                <a:lnTo>
                  <a:pt x="1038464" y="891425"/>
                </a:lnTo>
                <a:lnTo>
                  <a:pt x="1268213" y="1148744"/>
                </a:lnTo>
                <a:lnTo>
                  <a:pt x="1401467" y="1277403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663899" y="4406581"/>
            <a:ext cx="445713" cy="555992"/>
          </a:xfrm>
          <a:custGeom>
            <a:avLst/>
            <a:gdLst>
              <a:gd name="connsiteX0" fmla="*/ 0 w 445713"/>
              <a:gd name="connsiteY0" fmla="*/ 0 h 555992"/>
              <a:gd name="connsiteX1" fmla="*/ 0 w 445713"/>
              <a:gd name="connsiteY1" fmla="*/ 0 h 555992"/>
              <a:gd name="connsiteX2" fmla="*/ 22975 w 445713"/>
              <a:gd name="connsiteY2" fmla="*/ 50545 h 555992"/>
              <a:gd name="connsiteX3" fmla="*/ 59735 w 445713"/>
              <a:gd name="connsiteY3" fmla="*/ 160824 h 555992"/>
              <a:gd name="connsiteX4" fmla="*/ 119470 w 445713"/>
              <a:gd name="connsiteY4" fmla="*/ 275698 h 555992"/>
              <a:gd name="connsiteX5" fmla="*/ 252724 w 445713"/>
              <a:gd name="connsiteY5" fmla="*/ 404358 h 555992"/>
              <a:gd name="connsiteX6" fmla="*/ 326244 w 445713"/>
              <a:gd name="connsiteY6" fmla="*/ 505447 h 555992"/>
              <a:gd name="connsiteX7" fmla="*/ 445713 w 445713"/>
              <a:gd name="connsiteY7" fmla="*/ 555992 h 555992"/>
              <a:gd name="connsiteX8" fmla="*/ 445713 w 445713"/>
              <a:gd name="connsiteY8" fmla="*/ 555992 h 555992"/>
              <a:gd name="connsiteX9" fmla="*/ 445713 w 445713"/>
              <a:gd name="connsiteY9" fmla="*/ 555992 h 55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713" h="555992">
                <a:moveTo>
                  <a:pt x="0" y="0"/>
                </a:moveTo>
                <a:lnTo>
                  <a:pt x="0" y="0"/>
                </a:lnTo>
                <a:cubicBezTo>
                  <a:pt x="23660" y="47320"/>
                  <a:pt x="22975" y="28825"/>
                  <a:pt x="22975" y="50545"/>
                </a:cubicBezTo>
                <a:lnTo>
                  <a:pt x="59735" y="160824"/>
                </a:lnTo>
                <a:lnTo>
                  <a:pt x="119470" y="275698"/>
                </a:lnTo>
                <a:lnTo>
                  <a:pt x="252724" y="404358"/>
                </a:lnTo>
                <a:lnTo>
                  <a:pt x="326244" y="505447"/>
                </a:lnTo>
                <a:lnTo>
                  <a:pt x="445713" y="555992"/>
                </a:lnTo>
                <a:lnTo>
                  <a:pt x="445713" y="555992"/>
                </a:lnTo>
                <a:lnTo>
                  <a:pt x="445713" y="555992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86874" y="4388201"/>
            <a:ext cx="978730" cy="229749"/>
          </a:xfrm>
          <a:custGeom>
            <a:avLst/>
            <a:gdLst>
              <a:gd name="connsiteX0" fmla="*/ 0 w 978730"/>
              <a:gd name="connsiteY0" fmla="*/ 0 h 229749"/>
              <a:gd name="connsiteX1" fmla="*/ 91900 w 978730"/>
              <a:gd name="connsiteY1" fmla="*/ 114874 h 229749"/>
              <a:gd name="connsiteX2" fmla="*/ 229749 w 978730"/>
              <a:gd name="connsiteY2" fmla="*/ 151634 h 229749"/>
              <a:gd name="connsiteX3" fmla="*/ 344623 w 978730"/>
              <a:gd name="connsiteY3" fmla="*/ 229749 h 229749"/>
              <a:gd name="connsiteX4" fmla="*/ 519233 w 978730"/>
              <a:gd name="connsiteY4" fmla="*/ 188394 h 229749"/>
              <a:gd name="connsiteX5" fmla="*/ 643297 w 978730"/>
              <a:gd name="connsiteY5" fmla="*/ 183799 h 229749"/>
              <a:gd name="connsiteX6" fmla="*/ 721411 w 978730"/>
              <a:gd name="connsiteY6" fmla="*/ 119469 h 229749"/>
              <a:gd name="connsiteX7" fmla="*/ 739791 w 978730"/>
              <a:gd name="connsiteY7" fmla="*/ 119469 h 229749"/>
              <a:gd name="connsiteX8" fmla="*/ 978730 w 978730"/>
              <a:gd name="connsiteY8" fmla="*/ 165419 h 22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8730" h="229749">
                <a:moveTo>
                  <a:pt x="0" y="0"/>
                </a:moveTo>
                <a:lnTo>
                  <a:pt x="91900" y="114874"/>
                </a:lnTo>
                <a:lnTo>
                  <a:pt x="229749" y="151634"/>
                </a:lnTo>
                <a:lnTo>
                  <a:pt x="344623" y="229749"/>
                </a:lnTo>
                <a:lnTo>
                  <a:pt x="519233" y="188394"/>
                </a:lnTo>
                <a:lnTo>
                  <a:pt x="643297" y="183799"/>
                </a:lnTo>
                <a:lnTo>
                  <a:pt x="721411" y="119469"/>
                </a:lnTo>
                <a:lnTo>
                  <a:pt x="739791" y="119469"/>
                </a:lnTo>
                <a:lnTo>
                  <a:pt x="978730" y="165419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75679" y="3863593"/>
            <a:ext cx="95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Ezion Geber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14570" y="3953547"/>
            <a:ext cx="531188" cy="1013052"/>
          </a:xfrm>
          <a:custGeom>
            <a:avLst/>
            <a:gdLst>
              <a:gd name="connsiteX0" fmla="*/ 0 w 398390"/>
              <a:gd name="connsiteY0" fmla="*/ 1730151 h 1730151"/>
              <a:gd name="connsiteX1" fmla="*/ 49325 w 398390"/>
              <a:gd name="connsiteY1" fmla="*/ 1631502 h 1730151"/>
              <a:gd name="connsiteX2" fmla="*/ 113826 w 398390"/>
              <a:gd name="connsiteY2" fmla="*/ 1487323 h 1730151"/>
              <a:gd name="connsiteX3" fmla="*/ 147974 w 398390"/>
              <a:gd name="connsiteY3" fmla="*/ 1388674 h 1730151"/>
              <a:gd name="connsiteX4" fmla="*/ 193504 w 398390"/>
              <a:gd name="connsiteY4" fmla="*/ 1308996 h 1730151"/>
              <a:gd name="connsiteX5" fmla="*/ 292153 w 398390"/>
              <a:gd name="connsiteY5" fmla="*/ 1191376 h 1730151"/>
              <a:gd name="connsiteX6" fmla="*/ 276976 w 398390"/>
              <a:gd name="connsiteY6" fmla="*/ 1085138 h 1730151"/>
              <a:gd name="connsiteX7" fmla="*/ 276976 w 398390"/>
              <a:gd name="connsiteY7" fmla="*/ 944753 h 1730151"/>
              <a:gd name="connsiteX8" fmla="*/ 303536 w 398390"/>
              <a:gd name="connsiteY8" fmla="*/ 853693 h 1730151"/>
              <a:gd name="connsiteX9" fmla="*/ 345272 w 398390"/>
              <a:gd name="connsiteY9" fmla="*/ 758838 h 1730151"/>
              <a:gd name="connsiteX10" fmla="*/ 387008 w 398390"/>
              <a:gd name="connsiteY10" fmla="*/ 701925 h 1730151"/>
              <a:gd name="connsiteX11" fmla="*/ 368037 w 398390"/>
              <a:gd name="connsiteY11" fmla="*/ 595688 h 1730151"/>
              <a:gd name="connsiteX12" fmla="*/ 368037 w 398390"/>
              <a:gd name="connsiteY12" fmla="*/ 516010 h 1730151"/>
              <a:gd name="connsiteX13" fmla="*/ 398390 w 398390"/>
              <a:gd name="connsiteY13" fmla="*/ 447714 h 1730151"/>
              <a:gd name="connsiteX14" fmla="*/ 360448 w 398390"/>
              <a:gd name="connsiteY14" fmla="*/ 333889 h 1730151"/>
              <a:gd name="connsiteX15" fmla="*/ 352860 w 398390"/>
              <a:gd name="connsiteY15" fmla="*/ 246622 h 1730151"/>
              <a:gd name="connsiteX16" fmla="*/ 352860 w 398390"/>
              <a:gd name="connsiteY16" fmla="*/ 151767 h 1730151"/>
              <a:gd name="connsiteX17" fmla="*/ 352860 w 398390"/>
              <a:gd name="connsiteY17" fmla="*/ 87266 h 1730151"/>
              <a:gd name="connsiteX18" fmla="*/ 360448 w 398390"/>
              <a:gd name="connsiteY18" fmla="*/ 0 h 1730151"/>
              <a:gd name="connsiteX0" fmla="*/ 0 w 398390"/>
              <a:gd name="connsiteY0" fmla="*/ 1642885 h 1642885"/>
              <a:gd name="connsiteX1" fmla="*/ 49325 w 398390"/>
              <a:gd name="connsiteY1" fmla="*/ 1544236 h 1642885"/>
              <a:gd name="connsiteX2" fmla="*/ 113826 w 398390"/>
              <a:gd name="connsiteY2" fmla="*/ 1400057 h 1642885"/>
              <a:gd name="connsiteX3" fmla="*/ 147974 w 398390"/>
              <a:gd name="connsiteY3" fmla="*/ 1301408 h 1642885"/>
              <a:gd name="connsiteX4" fmla="*/ 193504 w 398390"/>
              <a:gd name="connsiteY4" fmla="*/ 1221730 h 1642885"/>
              <a:gd name="connsiteX5" fmla="*/ 292153 w 398390"/>
              <a:gd name="connsiteY5" fmla="*/ 1104110 h 1642885"/>
              <a:gd name="connsiteX6" fmla="*/ 276976 w 398390"/>
              <a:gd name="connsiteY6" fmla="*/ 997872 h 1642885"/>
              <a:gd name="connsiteX7" fmla="*/ 276976 w 398390"/>
              <a:gd name="connsiteY7" fmla="*/ 857487 h 1642885"/>
              <a:gd name="connsiteX8" fmla="*/ 303536 w 398390"/>
              <a:gd name="connsiteY8" fmla="*/ 766427 h 1642885"/>
              <a:gd name="connsiteX9" fmla="*/ 345272 w 398390"/>
              <a:gd name="connsiteY9" fmla="*/ 671572 h 1642885"/>
              <a:gd name="connsiteX10" fmla="*/ 387008 w 398390"/>
              <a:gd name="connsiteY10" fmla="*/ 614659 h 1642885"/>
              <a:gd name="connsiteX11" fmla="*/ 368037 w 398390"/>
              <a:gd name="connsiteY11" fmla="*/ 508422 h 1642885"/>
              <a:gd name="connsiteX12" fmla="*/ 368037 w 398390"/>
              <a:gd name="connsiteY12" fmla="*/ 428744 h 1642885"/>
              <a:gd name="connsiteX13" fmla="*/ 398390 w 398390"/>
              <a:gd name="connsiteY13" fmla="*/ 360448 h 1642885"/>
              <a:gd name="connsiteX14" fmla="*/ 360448 w 398390"/>
              <a:gd name="connsiteY14" fmla="*/ 246623 h 1642885"/>
              <a:gd name="connsiteX15" fmla="*/ 352860 w 398390"/>
              <a:gd name="connsiteY15" fmla="*/ 159356 h 1642885"/>
              <a:gd name="connsiteX16" fmla="*/ 352860 w 398390"/>
              <a:gd name="connsiteY16" fmla="*/ 64501 h 1642885"/>
              <a:gd name="connsiteX17" fmla="*/ 352860 w 398390"/>
              <a:gd name="connsiteY17" fmla="*/ 0 h 1642885"/>
              <a:gd name="connsiteX0" fmla="*/ 0 w 398390"/>
              <a:gd name="connsiteY0" fmla="*/ 1578384 h 1578384"/>
              <a:gd name="connsiteX1" fmla="*/ 49325 w 398390"/>
              <a:gd name="connsiteY1" fmla="*/ 1479735 h 1578384"/>
              <a:gd name="connsiteX2" fmla="*/ 113826 w 398390"/>
              <a:gd name="connsiteY2" fmla="*/ 1335556 h 1578384"/>
              <a:gd name="connsiteX3" fmla="*/ 147974 w 398390"/>
              <a:gd name="connsiteY3" fmla="*/ 1236907 h 1578384"/>
              <a:gd name="connsiteX4" fmla="*/ 193504 w 398390"/>
              <a:gd name="connsiteY4" fmla="*/ 1157229 h 1578384"/>
              <a:gd name="connsiteX5" fmla="*/ 292153 w 398390"/>
              <a:gd name="connsiteY5" fmla="*/ 1039609 h 1578384"/>
              <a:gd name="connsiteX6" fmla="*/ 276976 w 398390"/>
              <a:gd name="connsiteY6" fmla="*/ 933371 h 1578384"/>
              <a:gd name="connsiteX7" fmla="*/ 276976 w 398390"/>
              <a:gd name="connsiteY7" fmla="*/ 792986 h 1578384"/>
              <a:gd name="connsiteX8" fmla="*/ 303536 w 398390"/>
              <a:gd name="connsiteY8" fmla="*/ 701926 h 1578384"/>
              <a:gd name="connsiteX9" fmla="*/ 345272 w 398390"/>
              <a:gd name="connsiteY9" fmla="*/ 607071 h 1578384"/>
              <a:gd name="connsiteX10" fmla="*/ 387008 w 398390"/>
              <a:gd name="connsiteY10" fmla="*/ 550158 h 1578384"/>
              <a:gd name="connsiteX11" fmla="*/ 368037 w 398390"/>
              <a:gd name="connsiteY11" fmla="*/ 443921 h 1578384"/>
              <a:gd name="connsiteX12" fmla="*/ 368037 w 398390"/>
              <a:gd name="connsiteY12" fmla="*/ 364243 h 1578384"/>
              <a:gd name="connsiteX13" fmla="*/ 398390 w 398390"/>
              <a:gd name="connsiteY13" fmla="*/ 295947 h 1578384"/>
              <a:gd name="connsiteX14" fmla="*/ 360448 w 398390"/>
              <a:gd name="connsiteY14" fmla="*/ 182122 h 1578384"/>
              <a:gd name="connsiteX15" fmla="*/ 352860 w 398390"/>
              <a:gd name="connsiteY15" fmla="*/ 94855 h 1578384"/>
              <a:gd name="connsiteX16" fmla="*/ 352860 w 398390"/>
              <a:gd name="connsiteY16" fmla="*/ 0 h 1578384"/>
              <a:gd name="connsiteX0" fmla="*/ 0 w 398390"/>
              <a:gd name="connsiteY0" fmla="*/ 1483529 h 1483529"/>
              <a:gd name="connsiteX1" fmla="*/ 49325 w 398390"/>
              <a:gd name="connsiteY1" fmla="*/ 1384880 h 1483529"/>
              <a:gd name="connsiteX2" fmla="*/ 113826 w 398390"/>
              <a:gd name="connsiteY2" fmla="*/ 1240701 h 1483529"/>
              <a:gd name="connsiteX3" fmla="*/ 147974 w 398390"/>
              <a:gd name="connsiteY3" fmla="*/ 1142052 h 1483529"/>
              <a:gd name="connsiteX4" fmla="*/ 193504 w 398390"/>
              <a:gd name="connsiteY4" fmla="*/ 1062374 h 1483529"/>
              <a:gd name="connsiteX5" fmla="*/ 292153 w 398390"/>
              <a:gd name="connsiteY5" fmla="*/ 944754 h 1483529"/>
              <a:gd name="connsiteX6" fmla="*/ 276976 w 398390"/>
              <a:gd name="connsiteY6" fmla="*/ 838516 h 1483529"/>
              <a:gd name="connsiteX7" fmla="*/ 276976 w 398390"/>
              <a:gd name="connsiteY7" fmla="*/ 698131 h 1483529"/>
              <a:gd name="connsiteX8" fmla="*/ 303536 w 398390"/>
              <a:gd name="connsiteY8" fmla="*/ 607071 h 1483529"/>
              <a:gd name="connsiteX9" fmla="*/ 345272 w 398390"/>
              <a:gd name="connsiteY9" fmla="*/ 512216 h 1483529"/>
              <a:gd name="connsiteX10" fmla="*/ 387008 w 398390"/>
              <a:gd name="connsiteY10" fmla="*/ 455303 h 1483529"/>
              <a:gd name="connsiteX11" fmla="*/ 368037 w 398390"/>
              <a:gd name="connsiteY11" fmla="*/ 349066 h 1483529"/>
              <a:gd name="connsiteX12" fmla="*/ 368037 w 398390"/>
              <a:gd name="connsiteY12" fmla="*/ 269388 h 1483529"/>
              <a:gd name="connsiteX13" fmla="*/ 398390 w 398390"/>
              <a:gd name="connsiteY13" fmla="*/ 201092 h 1483529"/>
              <a:gd name="connsiteX14" fmla="*/ 360448 w 398390"/>
              <a:gd name="connsiteY14" fmla="*/ 87267 h 1483529"/>
              <a:gd name="connsiteX15" fmla="*/ 352860 w 398390"/>
              <a:gd name="connsiteY15" fmla="*/ 0 h 1483529"/>
              <a:gd name="connsiteX0" fmla="*/ 0 w 398390"/>
              <a:gd name="connsiteY0" fmla="*/ 1396262 h 1396262"/>
              <a:gd name="connsiteX1" fmla="*/ 49325 w 398390"/>
              <a:gd name="connsiteY1" fmla="*/ 1297613 h 1396262"/>
              <a:gd name="connsiteX2" fmla="*/ 113826 w 398390"/>
              <a:gd name="connsiteY2" fmla="*/ 1153434 h 1396262"/>
              <a:gd name="connsiteX3" fmla="*/ 147974 w 398390"/>
              <a:gd name="connsiteY3" fmla="*/ 1054785 h 1396262"/>
              <a:gd name="connsiteX4" fmla="*/ 193504 w 398390"/>
              <a:gd name="connsiteY4" fmla="*/ 975107 h 1396262"/>
              <a:gd name="connsiteX5" fmla="*/ 292153 w 398390"/>
              <a:gd name="connsiteY5" fmla="*/ 857487 h 1396262"/>
              <a:gd name="connsiteX6" fmla="*/ 276976 w 398390"/>
              <a:gd name="connsiteY6" fmla="*/ 751249 h 1396262"/>
              <a:gd name="connsiteX7" fmla="*/ 276976 w 398390"/>
              <a:gd name="connsiteY7" fmla="*/ 610864 h 1396262"/>
              <a:gd name="connsiteX8" fmla="*/ 303536 w 398390"/>
              <a:gd name="connsiteY8" fmla="*/ 519804 h 1396262"/>
              <a:gd name="connsiteX9" fmla="*/ 345272 w 398390"/>
              <a:gd name="connsiteY9" fmla="*/ 424949 h 1396262"/>
              <a:gd name="connsiteX10" fmla="*/ 387008 w 398390"/>
              <a:gd name="connsiteY10" fmla="*/ 368036 h 1396262"/>
              <a:gd name="connsiteX11" fmla="*/ 368037 w 398390"/>
              <a:gd name="connsiteY11" fmla="*/ 261799 h 1396262"/>
              <a:gd name="connsiteX12" fmla="*/ 368037 w 398390"/>
              <a:gd name="connsiteY12" fmla="*/ 182121 h 1396262"/>
              <a:gd name="connsiteX13" fmla="*/ 398390 w 398390"/>
              <a:gd name="connsiteY13" fmla="*/ 113825 h 1396262"/>
              <a:gd name="connsiteX14" fmla="*/ 360448 w 398390"/>
              <a:gd name="connsiteY14" fmla="*/ 0 h 1396262"/>
              <a:gd name="connsiteX0" fmla="*/ 0 w 398390"/>
              <a:gd name="connsiteY0" fmla="*/ 1282437 h 1282437"/>
              <a:gd name="connsiteX1" fmla="*/ 49325 w 398390"/>
              <a:gd name="connsiteY1" fmla="*/ 1183788 h 1282437"/>
              <a:gd name="connsiteX2" fmla="*/ 113826 w 398390"/>
              <a:gd name="connsiteY2" fmla="*/ 1039609 h 1282437"/>
              <a:gd name="connsiteX3" fmla="*/ 147974 w 398390"/>
              <a:gd name="connsiteY3" fmla="*/ 940960 h 1282437"/>
              <a:gd name="connsiteX4" fmla="*/ 193504 w 398390"/>
              <a:gd name="connsiteY4" fmla="*/ 861282 h 1282437"/>
              <a:gd name="connsiteX5" fmla="*/ 292153 w 398390"/>
              <a:gd name="connsiteY5" fmla="*/ 743662 h 1282437"/>
              <a:gd name="connsiteX6" fmla="*/ 276976 w 398390"/>
              <a:gd name="connsiteY6" fmla="*/ 637424 h 1282437"/>
              <a:gd name="connsiteX7" fmla="*/ 276976 w 398390"/>
              <a:gd name="connsiteY7" fmla="*/ 497039 h 1282437"/>
              <a:gd name="connsiteX8" fmla="*/ 303536 w 398390"/>
              <a:gd name="connsiteY8" fmla="*/ 405979 h 1282437"/>
              <a:gd name="connsiteX9" fmla="*/ 345272 w 398390"/>
              <a:gd name="connsiteY9" fmla="*/ 311124 h 1282437"/>
              <a:gd name="connsiteX10" fmla="*/ 387008 w 398390"/>
              <a:gd name="connsiteY10" fmla="*/ 254211 h 1282437"/>
              <a:gd name="connsiteX11" fmla="*/ 368037 w 398390"/>
              <a:gd name="connsiteY11" fmla="*/ 147974 h 1282437"/>
              <a:gd name="connsiteX12" fmla="*/ 368037 w 398390"/>
              <a:gd name="connsiteY12" fmla="*/ 68296 h 1282437"/>
              <a:gd name="connsiteX13" fmla="*/ 398390 w 398390"/>
              <a:gd name="connsiteY13" fmla="*/ 0 h 1282437"/>
              <a:gd name="connsiteX0" fmla="*/ 0 w 387008"/>
              <a:gd name="connsiteY0" fmla="*/ 1214141 h 1214141"/>
              <a:gd name="connsiteX1" fmla="*/ 49325 w 387008"/>
              <a:gd name="connsiteY1" fmla="*/ 1115492 h 1214141"/>
              <a:gd name="connsiteX2" fmla="*/ 113826 w 387008"/>
              <a:gd name="connsiteY2" fmla="*/ 971313 h 1214141"/>
              <a:gd name="connsiteX3" fmla="*/ 147974 w 387008"/>
              <a:gd name="connsiteY3" fmla="*/ 872664 h 1214141"/>
              <a:gd name="connsiteX4" fmla="*/ 193504 w 387008"/>
              <a:gd name="connsiteY4" fmla="*/ 792986 h 1214141"/>
              <a:gd name="connsiteX5" fmla="*/ 292153 w 387008"/>
              <a:gd name="connsiteY5" fmla="*/ 675366 h 1214141"/>
              <a:gd name="connsiteX6" fmla="*/ 276976 w 387008"/>
              <a:gd name="connsiteY6" fmla="*/ 569128 h 1214141"/>
              <a:gd name="connsiteX7" fmla="*/ 276976 w 387008"/>
              <a:gd name="connsiteY7" fmla="*/ 428743 h 1214141"/>
              <a:gd name="connsiteX8" fmla="*/ 303536 w 387008"/>
              <a:gd name="connsiteY8" fmla="*/ 337683 h 1214141"/>
              <a:gd name="connsiteX9" fmla="*/ 345272 w 387008"/>
              <a:gd name="connsiteY9" fmla="*/ 242828 h 1214141"/>
              <a:gd name="connsiteX10" fmla="*/ 387008 w 387008"/>
              <a:gd name="connsiteY10" fmla="*/ 185915 h 1214141"/>
              <a:gd name="connsiteX11" fmla="*/ 368037 w 387008"/>
              <a:gd name="connsiteY11" fmla="*/ 79678 h 1214141"/>
              <a:gd name="connsiteX12" fmla="*/ 368037 w 387008"/>
              <a:gd name="connsiteY12" fmla="*/ 0 h 1214141"/>
              <a:gd name="connsiteX0" fmla="*/ 0 w 387008"/>
              <a:gd name="connsiteY0" fmla="*/ 1134463 h 1134463"/>
              <a:gd name="connsiteX1" fmla="*/ 49325 w 387008"/>
              <a:gd name="connsiteY1" fmla="*/ 1035814 h 1134463"/>
              <a:gd name="connsiteX2" fmla="*/ 113826 w 387008"/>
              <a:gd name="connsiteY2" fmla="*/ 891635 h 1134463"/>
              <a:gd name="connsiteX3" fmla="*/ 147974 w 387008"/>
              <a:gd name="connsiteY3" fmla="*/ 792986 h 1134463"/>
              <a:gd name="connsiteX4" fmla="*/ 193504 w 387008"/>
              <a:gd name="connsiteY4" fmla="*/ 713308 h 1134463"/>
              <a:gd name="connsiteX5" fmla="*/ 292153 w 387008"/>
              <a:gd name="connsiteY5" fmla="*/ 595688 h 1134463"/>
              <a:gd name="connsiteX6" fmla="*/ 276976 w 387008"/>
              <a:gd name="connsiteY6" fmla="*/ 489450 h 1134463"/>
              <a:gd name="connsiteX7" fmla="*/ 276976 w 387008"/>
              <a:gd name="connsiteY7" fmla="*/ 349065 h 1134463"/>
              <a:gd name="connsiteX8" fmla="*/ 303536 w 387008"/>
              <a:gd name="connsiteY8" fmla="*/ 258005 h 1134463"/>
              <a:gd name="connsiteX9" fmla="*/ 345272 w 387008"/>
              <a:gd name="connsiteY9" fmla="*/ 163150 h 1134463"/>
              <a:gd name="connsiteX10" fmla="*/ 387008 w 387008"/>
              <a:gd name="connsiteY10" fmla="*/ 106237 h 1134463"/>
              <a:gd name="connsiteX11" fmla="*/ 368037 w 387008"/>
              <a:gd name="connsiteY11" fmla="*/ 0 h 1134463"/>
              <a:gd name="connsiteX0" fmla="*/ 0 w 387008"/>
              <a:gd name="connsiteY0" fmla="*/ 1028226 h 1028226"/>
              <a:gd name="connsiteX1" fmla="*/ 49325 w 387008"/>
              <a:gd name="connsiteY1" fmla="*/ 929577 h 1028226"/>
              <a:gd name="connsiteX2" fmla="*/ 113826 w 387008"/>
              <a:gd name="connsiteY2" fmla="*/ 785398 h 1028226"/>
              <a:gd name="connsiteX3" fmla="*/ 147974 w 387008"/>
              <a:gd name="connsiteY3" fmla="*/ 686749 h 1028226"/>
              <a:gd name="connsiteX4" fmla="*/ 193504 w 387008"/>
              <a:gd name="connsiteY4" fmla="*/ 607071 h 1028226"/>
              <a:gd name="connsiteX5" fmla="*/ 292153 w 387008"/>
              <a:gd name="connsiteY5" fmla="*/ 489451 h 1028226"/>
              <a:gd name="connsiteX6" fmla="*/ 276976 w 387008"/>
              <a:gd name="connsiteY6" fmla="*/ 383213 h 1028226"/>
              <a:gd name="connsiteX7" fmla="*/ 276976 w 387008"/>
              <a:gd name="connsiteY7" fmla="*/ 242828 h 1028226"/>
              <a:gd name="connsiteX8" fmla="*/ 303536 w 387008"/>
              <a:gd name="connsiteY8" fmla="*/ 151768 h 1028226"/>
              <a:gd name="connsiteX9" fmla="*/ 345272 w 387008"/>
              <a:gd name="connsiteY9" fmla="*/ 56913 h 1028226"/>
              <a:gd name="connsiteX10" fmla="*/ 387008 w 387008"/>
              <a:gd name="connsiteY10" fmla="*/ 0 h 1028226"/>
              <a:gd name="connsiteX0" fmla="*/ 0 w 345272"/>
              <a:gd name="connsiteY0" fmla="*/ 971313 h 971313"/>
              <a:gd name="connsiteX1" fmla="*/ 49325 w 345272"/>
              <a:gd name="connsiteY1" fmla="*/ 872664 h 971313"/>
              <a:gd name="connsiteX2" fmla="*/ 113826 w 345272"/>
              <a:gd name="connsiteY2" fmla="*/ 728485 h 971313"/>
              <a:gd name="connsiteX3" fmla="*/ 147974 w 345272"/>
              <a:gd name="connsiteY3" fmla="*/ 629836 h 971313"/>
              <a:gd name="connsiteX4" fmla="*/ 193504 w 345272"/>
              <a:gd name="connsiteY4" fmla="*/ 550158 h 971313"/>
              <a:gd name="connsiteX5" fmla="*/ 292153 w 345272"/>
              <a:gd name="connsiteY5" fmla="*/ 432538 h 971313"/>
              <a:gd name="connsiteX6" fmla="*/ 276976 w 345272"/>
              <a:gd name="connsiteY6" fmla="*/ 326300 h 971313"/>
              <a:gd name="connsiteX7" fmla="*/ 276976 w 345272"/>
              <a:gd name="connsiteY7" fmla="*/ 185915 h 971313"/>
              <a:gd name="connsiteX8" fmla="*/ 303536 w 345272"/>
              <a:gd name="connsiteY8" fmla="*/ 94855 h 971313"/>
              <a:gd name="connsiteX9" fmla="*/ 345272 w 345272"/>
              <a:gd name="connsiteY9" fmla="*/ 0 h 971313"/>
              <a:gd name="connsiteX0" fmla="*/ 0 w 347457"/>
              <a:gd name="connsiteY0" fmla="*/ 982804 h 982804"/>
              <a:gd name="connsiteX1" fmla="*/ 49325 w 347457"/>
              <a:gd name="connsiteY1" fmla="*/ 884155 h 982804"/>
              <a:gd name="connsiteX2" fmla="*/ 113826 w 347457"/>
              <a:gd name="connsiteY2" fmla="*/ 739976 h 982804"/>
              <a:gd name="connsiteX3" fmla="*/ 147974 w 347457"/>
              <a:gd name="connsiteY3" fmla="*/ 641327 h 982804"/>
              <a:gd name="connsiteX4" fmla="*/ 193504 w 347457"/>
              <a:gd name="connsiteY4" fmla="*/ 561649 h 982804"/>
              <a:gd name="connsiteX5" fmla="*/ 292153 w 347457"/>
              <a:gd name="connsiteY5" fmla="*/ 444029 h 982804"/>
              <a:gd name="connsiteX6" fmla="*/ 276976 w 347457"/>
              <a:gd name="connsiteY6" fmla="*/ 337791 h 982804"/>
              <a:gd name="connsiteX7" fmla="*/ 276976 w 347457"/>
              <a:gd name="connsiteY7" fmla="*/ 197406 h 982804"/>
              <a:gd name="connsiteX8" fmla="*/ 303536 w 347457"/>
              <a:gd name="connsiteY8" fmla="*/ 106346 h 982804"/>
              <a:gd name="connsiteX9" fmla="*/ 345272 w 347457"/>
              <a:gd name="connsiteY9" fmla="*/ 11491 h 982804"/>
              <a:gd name="connsiteX10" fmla="*/ 341477 w 347457"/>
              <a:gd name="connsiteY10" fmla="*/ 105 h 982804"/>
              <a:gd name="connsiteX0" fmla="*/ 0 w 531188"/>
              <a:gd name="connsiteY0" fmla="*/ 1013052 h 1013052"/>
              <a:gd name="connsiteX1" fmla="*/ 49325 w 531188"/>
              <a:gd name="connsiteY1" fmla="*/ 914403 h 1013052"/>
              <a:gd name="connsiteX2" fmla="*/ 113826 w 531188"/>
              <a:gd name="connsiteY2" fmla="*/ 770224 h 1013052"/>
              <a:gd name="connsiteX3" fmla="*/ 147974 w 531188"/>
              <a:gd name="connsiteY3" fmla="*/ 671575 h 1013052"/>
              <a:gd name="connsiteX4" fmla="*/ 193504 w 531188"/>
              <a:gd name="connsiteY4" fmla="*/ 591897 h 1013052"/>
              <a:gd name="connsiteX5" fmla="*/ 292153 w 531188"/>
              <a:gd name="connsiteY5" fmla="*/ 474277 h 1013052"/>
              <a:gd name="connsiteX6" fmla="*/ 276976 w 531188"/>
              <a:gd name="connsiteY6" fmla="*/ 368039 h 1013052"/>
              <a:gd name="connsiteX7" fmla="*/ 276976 w 531188"/>
              <a:gd name="connsiteY7" fmla="*/ 227654 h 1013052"/>
              <a:gd name="connsiteX8" fmla="*/ 303536 w 531188"/>
              <a:gd name="connsiteY8" fmla="*/ 136594 h 1013052"/>
              <a:gd name="connsiteX9" fmla="*/ 345272 w 531188"/>
              <a:gd name="connsiteY9" fmla="*/ 41739 h 1013052"/>
              <a:gd name="connsiteX10" fmla="*/ 531186 w 531188"/>
              <a:gd name="connsiteY10" fmla="*/ 0 h 101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188" h="1013052">
                <a:moveTo>
                  <a:pt x="0" y="1013052"/>
                </a:moveTo>
                <a:lnTo>
                  <a:pt x="49325" y="914403"/>
                </a:lnTo>
                <a:lnTo>
                  <a:pt x="113826" y="770224"/>
                </a:lnTo>
                <a:lnTo>
                  <a:pt x="147974" y="671575"/>
                </a:lnTo>
                <a:lnTo>
                  <a:pt x="193504" y="591897"/>
                </a:lnTo>
                <a:lnTo>
                  <a:pt x="292153" y="474277"/>
                </a:lnTo>
                <a:lnTo>
                  <a:pt x="276976" y="368039"/>
                </a:lnTo>
                <a:lnTo>
                  <a:pt x="276976" y="227654"/>
                </a:lnTo>
                <a:lnTo>
                  <a:pt x="303536" y="136594"/>
                </a:lnTo>
                <a:lnTo>
                  <a:pt x="345272" y="41739"/>
                </a:lnTo>
                <a:cubicBezTo>
                  <a:pt x="351595" y="24032"/>
                  <a:pt x="531977" y="2372"/>
                  <a:pt x="531186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657143" y="3930782"/>
            <a:ext cx="53118" cy="618453"/>
          </a:xfrm>
          <a:custGeom>
            <a:avLst/>
            <a:gdLst>
              <a:gd name="connsiteX0" fmla="*/ 178327 w 265593"/>
              <a:gd name="connsiteY0" fmla="*/ 1324173 h 1324173"/>
              <a:gd name="connsiteX1" fmla="*/ 178327 w 265593"/>
              <a:gd name="connsiteY1" fmla="*/ 1195170 h 1324173"/>
              <a:gd name="connsiteX2" fmla="*/ 182121 w 265593"/>
              <a:gd name="connsiteY2" fmla="*/ 1081345 h 1324173"/>
              <a:gd name="connsiteX3" fmla="*/ 189709 w 265593"/>
              <a:gd name="connsiteY3" fmla="*/ 986490 h 1324173"/>
              <a:gd name="connsiteX4" fmla="*/ 231445 w 265593"/>
              <a:gd name="connsiteY4" fmla="*/ 880253 h 1324173"/>
              <a:gd name="connsiteX5" fmla="*/ 265593 w 265593"/>
              <a:gd name="connsiteY5" fmla="*/ 724691 h 1324173"/>
              <a:gd name="connsiteX6" fmla="*/ 204886 w 265593"/>
              <a:gd name="connsiteY6" fmla="*/ 614659 h 1324173"/>
              <a:gd name="connsiteX7" fmla="*/ 147973 w 265593"/>
              <a:gd name="connsiteY7" fmla="*/ 519804 h 1324173"/>
              <a:gd name="connsiteX8" fmla="*/ 106237 w 265593"/>
              <a:gd name="connsiteY8" fmla="*/ 402184 h 1324173"/>
              <a:gd name="connsiteX9" fmla="*/ 68295 w 265593"/>
              <a:gd name="connsiteY9" fmla="*/ 231446 h 1324173"/>
              <a:gd name="connsiteX10" fmla="*/ 37942 w 265593"/>
              <a:gd name="connsiteY10" fmla="*/ 159356 h 1324173"/>
              <a:gd name="connsiteX11" fmla="*/ 0 w 265593"/>
              <a:gd name="connsiteY11" fmla="*/ 0 h 1324173"/>
              <a:gd name="connsiteX0" fmla="*/ 140385 w 227651"/>
              <a:gd name="connsiteY0" fmla="*/ 1164817 h 1164817"/>
              <a:gd name="connsiteX1" fmla="*/ 140385 w 227651"/>
              <a:gd name="connsiteY1" fmla="*/ 1035814 h 1164817"/>
              <a:gd name="connsiteX2" fmla="*/ 144179 w 227651"/>
              <a:gd name="connsiteY2" fmla="*/ 921989 h 1164817"/>
              <a:gd name="connsiteX3" fmla="*/ 151767 w 227651"/>
              <a:gd name="connsiteY3" fmla="*/ 827134 h 1164817"/>
              <a:gd name="connsiteX4" fmla="*/ 193503 w 227651"/>
              <a:gd name="connsiteY4" fmla="*/ 720897 h 1164817"/>
              <a:gd name="connsiteX5" fmla="*/ 227651 w 227651"/>
              <a:gd name="connsiteY5" fmla="*/ 565335 h 1164817"/>
              <a:gd name="connsiteX6" fmla="*/ 166944 w 227651"/>
              <a:gd name="connsiteY6" fmla="*/ 455303 h 1164817"/>
              <a:gd name="connsiteX7" fmla="*/ 110031 w 227651"/>
              <a:gd name="connsiteY7" fmla="*/ 360448 h 1164817"/>
              <a:gd name="connsiteX8" fmla="*/ 68295 w 227651"/>
              <a:gd name="connsiteY8" fmla="*/ 242828 h 1164817"/>
              <a:gd name="connsiteX9" fmla="*/ 30353 w 227651"/>
              <a:gd name="connsiteY9" fmla="*/ 72090 h 1164817"/>
              <a:gd name="connsiteX10" fmla="*/ 0 w 227651"/>
              <a:gd name="connsiteY10" fmla="*/ 0 h 1164817"/>
              <a:gd name="connsiteX0" fmla="*/ 110032 w 197298"/>
              <a:gd name="connsiteY0" fmla="*/ 1092727 h 1092727"/>
              <a:gd name="connsiteX1" fmla="*/ 110032 w 197298"/>
              <a:gd name="connsiteY1" fmla="*/ 963724 h 1092727"/>
              <a:gd name="connsiteX2" fmla="*/ 113826 w 197298"/>
              <a:gd name="connsiteY2" fmla="*/ 849899 h 1092727"/>
              <a:gd name="connsiteX3" fmla="*/ 121414 w 197298"/>
              <a:gd name="connsiteY3" fmla="*/ 755044 h 1092727"/>
              <a:gd name="connsiteX4" fmla="*/ 163150 w 197298"/>
              <a:gd name="connsiteY4" fmla="*/ 648807 h 1092727"/>
              <a:gd name="connsiteX5" fmla="*/ 197298 w 197298"/>
              <a:gd name="connsiteY5" fmla="*/ 493245 h 1092727"/>
              <a:gd name="connsiteX6" fmla="*/ 136591 w 197298"/>
              <a:gd name="connsiteY6" fmla="*/ 383213 h 1092727"/>
              <a:gd name="connsiteX7" fmla="*/ 79678 w 197298"/>
              <a:gd name="connsiteY7" fmla="*/ 288358 h 1092727"/>
              <a:gd name="connsiteX8" fmla="*/ 37942 w 197298"/>
              <a:gd name="connsiteY8" fmla="*/ 170738 h 1092727"/>
              <a:gd name="connsiteX9" fmla="*/ 0 w 197298"/>
              <a:gd name="connsiteY9" fmla="*/ 0 h 1092727"/>
              <a:gd name="connsiteX0" fmla="*/ 72090 w 159356"/>
              <a:gd name="connsiteY0" fmla="*/ 921989 h 921989"/>
              <a:gd name="connsiteX1" fmla="*/ 72090 w 159356"/>
              <a:gd name="connsiteY1" fmla="*/ 792986 h 921989"/>
              <a:gd name="connsiteX2" fmla="*/ 75884 w 159356"/>
              <a:gd name="connsiteY2" fmla="*/ 679161 h 921989"/>
              <a:gd name="connsiteX3" fmla="*/ 83472 w 159356"/>
              <a:gd name="connsiteY3" fmla="*/ 584306 h 921989"/>
              <a:gd name="connsiteX4" fmla="*/ 125208 w 159356"/>
              <a:gd name="connsiteY4" fmla="*/ 478069 h 921989"/>
              <a:gd name="connsiteX5" fmla="*/ 159356 w 159356"/>
              <a:gd name="connsiteY5" fmla="*/ 322507 h 921989"/>
              <a:gd name="connsiteX6" fmla="*/ 98649 w 159356"/>
              <a:gd name="connsiteY6" fmla="*/ 212475 h 921989"/>
              <a:gd name="connsiteX7" fmla="*/ 41736 w 159356"/>
              <a:gd name="connsiteY7" fmla="*/ 117620 h 921989"/>
              <a:gd name="connsiteX8" fmla="*/ 0 w 159356"/>
              <a:gd name="connsiteY8" fmla="*/ 0 h 921989"/>
              <a:gd name="connsiteX0" fmla="*/ 30354 w 117620"/>
              <a:gd name="connsiteY0" fmla="*/ 804369 h 804369"/>
              <a:gd name="connsiteX1" fmla="*/ 30354 w 117620"/>
              <a:gd name="connsiteY1" fmla="*/ 675366 h 804369"/>
              <a:gd name="connsiteX2" fmla="*/ 34148 w 117620"/>
              <a:gd name="connsiteY2" fmla="*/ 561541 h 804369"/>
              <a:gd name="connsiteX3" fmla="*/ 41736 w 117620"/>
              <a:gd name="connsiteY3" fmla="*/ 466686 h 804369"/>
              <a:gd name="connsiteX4" fmla="*/ 83472 w 117620"/>
              <a:gd name="connsiteY4" fmla="*/ 360449 h 804369"/>
              <a:gd name="connsiteX5" fmla="*/ 117620 w 117620"/>
              <a:gd name="connsiteY5" fmla="*/ 204887 h 804369"/>
              <a:gd name="connsiteX6" fmla="*/ 56913 w 117620"/>
              <a:gd name="connsiteY6" fmla="*/ 94855 h 804369"/>
              <a:gd name="connsiteX7" fmla="*/ 0 w 117620"/>
              <a:gd name="connsiteY7" fmla="*/ 0 h 804369"/>
              <a:gd name="connsiteX0" fmla="*/ 0 w 87266"/>
              <a:gd name="connsiteY0" fmla="*/ 709514 h 709514"/>
              <a:gd name="connsiteX1" fmla="*/ 0 w 87266"/>
              <a:gd name="connsiteY1" fmla="*/ 580511 h 709514"/>
              <a:gd name="connsiteX2" fmla="*/ 3794 w 87266"/>
              <a:gd name="connsiteY2" fmla="*/ 466686 h 709514"/>
              <a:gd name="connsiteX3" fmla="*/ 11382 w 87266"/>
              <a:gd name="connsiteY3" fmla="*/ 371831 h 709514"/>
              <a:gd name="connsiteX4" fmla="*/ 53118 w 87266"/>
              <a:gd name="connsiteY4" fmla="*/ 265594 h 709514"/>
              <a:gd name="connsiteX5" fmla="*/ 87266 w 87266"/>
              <a:gd name="connsiteY5" fmla="*/ 110032 h 709514"/>
              <a:gd name="connsiteX6" fmla="*/ 26559 w 87266"/>
              <a:gd name="connsiteY6" fmla="*/ 0 h 709514"/>
              <a:gd name="connsiteX0" fmla="*/ 0 w 87266"/>
              <a:gd name="connsiteY0" fmla="*/ 599482 h 599482"/>
              <a:gd name="connsiteX1" fmla="*/ 0 w 87266"/>
              <a:gd name="connsiteY1" fmla="*/ 470479 h 599482"/>
              <a:gd name="connsiteX2" fmla="*/ 3794 w 87266"/>
              <a:gd name="connsiteY2" fmla="*/ 356654 h 599482"/>
              <a:gd name="connsiteX3" fmla="*/ 11382 w 87266"/>
              <a:gd name="connsiteY3" fmla="*/ 261799 h 599482"/>
              <a:gd name="connsiteX4" fmla="*/ 53118 w 87266"/>
              <a:gd name="connsiteY4" fmla="*/ 155562 h 599482"/>
              <a:gd name="connsiteX5" fmla="*/ 87266 w 87266"/>
              <a:gd name="connsiteY5" fmla="*/ 0 h 599482"/>
              <a:gd name="connsiteX0" fmla="*/ 0 w 53118"/>
              <a:gd name="connsiteY0" fmla="*/ 618453 h 618453"/>
              <a:gd name="connsiteX1" fmla="*/ 0 w 53118"/>
              <a:gd name="connsiteY1" fmla="*/ 489450 h 618453"/>
              <a:gd name="connsiteX2" fmla="*/ 3794 w 53118"/>
              <a:gd name="connsiteY2" fmla="*/ 375625 h 618453"/>
              <a:gd name="connsiteX3" fmla="*/ 11382 w 53118"/>
              <a:gd name="connsiteY3" fmla="*/ 280770 h 618453"/>
              <a:gd name="connsiteX4" fmla="*/ 53118 w 53118"/>
              <a:gd name="connsiteY4" fmla="*/ 174533 h 618453"/>
              <a:gd name="connsiteX5" fmla="*/ 11382 w 53118"/>
              <a:gd name="connsiteY5" fmla="*/ 0 h 61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18" h="618453">
                <a:moveTo>
                  <a:pt x="0" y="618453"/>
                </a:moveTo>
                <a:lnTo>
                  <a:pt x="0" y="489450"/>
                </a:lnTo>
                <a:lnTo>
                  <a:pt x="3794" y="375625"/>
                </a:lnTo>
                <a:lnTo>
                  <a:pt x="11382" y="280770"/>
                </a:lnTo>
                <a:lnTo>
                  <a:pt x="53118" y="174533"/>
                </a:lnTo>
                <a:lnTo>
                  <a:pt x="11382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493988" y="3194710"/>
            <a:ext cx="204887" cy="724690"/>
          </a:xfrm>
          <a:custGeom>
            <a:avLst/>
            <a:gdLst>
              <a:gd name="connsiteX0" fmla="*/ 189710 w 204887"/>
              <a:gd name="connsiteY0" fmla="*/ 626041 h 626041"/>
              <a:gd name="connsiteX1" fmla="*/ 204887 w 204887"/>
              <a:gd name="connsiteY1" fmla="*/ 508421 h 626041"/>
              <a:gd name="connsiteX2" fmla="*/ 163150 w 204887"/>
              <a:gd name="connsiteY2" fmla="*/ 337683 h 626041"/>
              <a:gd name="connsiteX3" fmla="*/ 75884 w 204887"/>
              <a:gd name="connsiteY3" fmla="*/ 208680 h 626041"/>
              <a:gd name="connsiteX4" fmla="*/ 22765 w 204887"/>
              <a:gd name="connsiteY4" fmla="*/ 166944 h 626041"/>
              <a:gd name="connsiteX5" fmla="*/ 0 w 204887"/>
              <a:gd name="connsiteY5" fmla="*/ 0 h 626041"/>
              <a:gd name="connsiteX0" fmla="*/ 189710 w 204887"/>
              <a:gd name="connsiteY0" fmla="*/ 724690 h 724690"/>
              <a:gd name="connsiteX1" fmla="*/ 204887 w 204887"/>
              <a:gd name="connsiteY1" fmla="*/ 508421 h 724690"/>
              <a:gd name="connsiteX2" fmla="*/ 163150 w 204887"/>
              <a:gd name="connsiteY2" fmla="*/ 337683 h 724690"/>
              <a:gd name="connsiteX3" fmla="*/ 75884 w 204887"/>
              <a:gd name="connsiteY3" fmla="*/ 208680 h 724690"/>
              <a:gd name="connsiteX4" fmla="*/ 22765 w 204887"/>
              <a:gd name="connsiteY4" fmla="*/ 166944 h 724690"/>
              <a:gd name="connsiteX5" fmla="*/ 0 w 204887"/>
              <a:gd name="connsiteY5" fmla="*/ 0 h 7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887" h="724690">
                <a:moveTo>
                  <a:pt x="189710" y="724690"/>
                </a:moveTo>
                <a:lnTo>
                  <a:pt x="204887" y="508421"/>
                </a:lnTo>
                <a:lnTo>
                  <a:pt x="163150" y="337683"/>
                </a:lnTo>
                <a:lnTo>
                  <a:pt x="75884" y="208680"/>
                </a:lnTo>
                <a:lnTo>
                  <a:pt x="22765" y="1669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953000" y="3181383"/>
            <a:ext cx="939915" cy="577802"/>
          </a:xfrm>
          <a:custGeom>
            <a:avLst/>
            <a:gdLst>
              <a:gd name="connsiteX0" fmla="*/ 197302 w 640848"/>
              <a:gd name="connsiteY0" fmla="*/ 141540 h 637502"/>
              <a:gd name="connsiteX1" fmla="*/ 235244 w 640848"/>
              <a:gd name="connsiteY1" fmla="*/ 27715 h 637502"/>
              <a:gd name="connsiteX2" fmla="*/ 390806 w 640848"/>
              <a:gd name="connsiteY2" fmla="*/ 8744 h 637502"/>
              <a:gd name="connsiteX3" fmla="*/ 550162 w 640848"/>
              <a:gd name="connsiteY3" fmla="*/ 145335 h 637502"/>
              <a:gd name="connsiteX4" fmla="*/ 493249 w 640848"/>
              <a:gd name="connsiteY4" fmla="*/ 251572 h 637502"/>
              <a:gd name="connsiteX5" fmla="*/ 637429 w 640848"/>
              <a:gd name="connsiteY5" fmla="*/ 536136 h 637502"/>
              <a:gd name="connsiteX6" fmla="*/ 322511 w 640848"/>
              <a:gd name="connsiteY6" fmla="*/ 627197 h 637502"/>
              <a:gd name="connsiteX7" fmla="*/ 94859 w 640848"/>
              <a:gd name="connsiteY7" fmla="*/ 615814 h 637502"/>
              <a:gd name="connsiteX8" fmla="*/ 91065 w 640848"/>
              <a:gd name="connsiteY8" fmla="*/ 452664 h 637502"/>
              <a:gd name="connsiteX9" fmla="*/ 5 w 640848"/>
              <a:gd name="connsiteY9" fmla="*/ 319867 h 637502"/>
              <a:gd name="connsiteX10" fmla="*/ 87271 w 640848"/>
              <a:gd name="connsiteY10" fmla="*/ 213630 h 637502"/>
              <a:gd name="connsiteX11" fmla="*/ 197302 w 640848"/>
              <a:gd name="connsiteY11" fmla="*/ 141540 h 637502"/>
              <a:gd name="connsiteX0" fmla="*/ 197302 w 640848"/>
              <a:gd name="connsiteY0" fmla="*/ 113826 h 609788"/>
              <a:gd name="connsiteX1" fmla="*/ 235244 w 640848"/>
              <a:gd name="connsiteY1" fmla="*/ 1 h 609788"/>
              <a:gd name="connsiteX2" fmla="*/ 315663 w 640848"/>
              <a:gd name="connsiteY2" fmla="*/ 114658 h 609788"/>
              <a:gd name="connsiteX3" fmla="*/ 550162 w 640848"/>
              <a:gd name="connsiteY3" fmla="*/ 117621 h 609788"/>
              <a:gd name="connsiteX4" fmla="*/ 493249 w 640848"/>
              <a:gd name="connsiteY4" fmla="*/ 223858 h 609788"/>
              <a:gd name="connsiteX5" fmla="*/ 637429 w 640848"/>
              <a:gd name="connsiteY5" fmla="*/ 508422 h 609788"/>
              <a:gd name="connsiteX6" fmla="*/ 322511 w 640848"/>
              <a:gd name="connsiteY6" fmla="*/ 599483 h 609788"/>
              <a:gd name="connsiteX7" fmla="*/ 94859 w 640848"/>
              <a:gd name="connsiteY7" fmla="*/ 588100 h 609788"/>
              <a:gd name="connsiteX8" fmla="*/ 91065 w 640848"/>
              <a:gd name="connsiteY8" fmla="*/ 424950 h 609788"/>
              <a:gd name="connsiteX9" fmla="*/ 5 w 640848"/>
              <a:gd name="connsiteY9" fmla="*/ 292153 h 609788"/>
              <a:gd name="connsiteX10" fmla="*/ 87271 w 640848"/>
              <a:gd name="connsiteY10" fmla="*/ 185916 h 609788"/>
              <a:gd name="connsiteX11" fmla="*/ 197302 w 640848"/>
              <a:gd name="connsiteY11" fmla="*/ 113826 h 609788"/>
              <a:gd name="connsiteX0" fmla="*/ 125164 w 640848"/>
              <a:gd name="connsiteY0" fmla="*/ 77233 h 610314"/>
              <a:gd name="connsiteX1" fmla="*/ 235244 w 640848"/>
              <a:gd name="connsiteY1" fmla="*/ 527 h 610314"/>
              <a:gd name="connsiteX2" fmla="*/ 315663 w 640848"/>
              <a:gd name="connsiteY2" fmla="*/ 115184 h 610314"/>
              <a:gd name="connsiteX3" fmla="*/ 550162 w 640848"/>
              <a:gd name="connsiteY3" fmla="*/ 118147 h 610314"/>
              <a:gd name="connsiteX4" fmla="*/ 493249 w 640848"/>
              <a:gd name="connsiteY4" fmla="*/ 224384 h 610314"/>
              <a:gd name="connsiteX5" fmla="*/ 637429 w 640848"/>
              <a:gd name="connsiteY5" fmla="*/ 508948 h 610314"/>
              <a:gd name="connsiteX6" fmla="*/ 322511 w 640848"/>
              <a:gd name="connsiteY6" fmla="*/ 600009 h 610314"/>
              <a:gd name="connsiteX7" fmla="*/ 94859 w 640848"/>
              <a:gd name="connsiteY7" fmla="*/ 588626 h 610314"/>
              <a:gd name="connsiteX8" fmla="*/ 91065 w 640848"/>
              <a:gd name="connsiteY8" fmla="*/ 425476 h 610314"/>
              <a:gd name="connsiteX9" fmla="*/ 5 w 640848"/>
              <a:gd name="connsiteY9" fmla="*/ 292679 h 610314"/>
              <a:gd name="connsiteX10" fmla="*/ 87271 w 640848"/>
              <a:gd name="connsiteY10" fmla="*/ 186442 h 610314"/>
              <a:gd name="connsiteX11" fmla="*/ 125164 w 640848"/>
              <a:gd name="connsiteY11" fmla="*/ 77233 h 610314"/>
              <a:gd name="connsiteX0" fmla="*/ 125164 w 640848"/>
              <a:gd name="connsiteY0" fmla="*/ 30143 h 563224"/>
              <a:gd name="connsiteX1" fmla="*/ 235244 w 640848"/>
              <a:gd name="connsiteY1" fmla="*/ 1692 h 563224"/>
              <a:gd name="connsiteX2" fmla="*/ 315663 w 640848"/>
              <a:gd name="connsiteY2" fmla="*/ 68094 h 563224"/>
              <a:gd name="connsiteX3" fmla="*/ 550162 w 640848"/>
              <a:gd name="connsiteY3" fmla="*/ 71057 h 563224"/>
              <a:gd name="connsiteX4" fmla="*/ 493249 w 640848"/>
              <a:gd name="connsiteY4" fmla="*/ 177294 h 563224"/>
              <a:gd name="connsiteX5" fmla="*/ 637429 w 640848"/>
              <a:gd name="connsiteY5" fmla="*/ 461858 h 563224"/>
              <a:gd name="connsiteX6" fmla="*/ 322511 w 640848"/>
              <a:gd name="connsiteY6" fmla="*/ 552919 h 563224"/>
              <a:gd name="connsiteX7" fmla="*/ 94859 w 640848"/>
              <a:gd name="connsiteY7" fmla="*/ 541536 h 563224"/>
              <a:gd name="connsiteX8" fmla="*/ 91065 w 640848"/>
              <a:gd name="connsiteY8" fmla="*/ 378386 h 563224"/>
              <a:gd name="connsiteX9" fmla="*/ 5 w 640848"/>
              <a:gd name="connsiteY9" fmla="*/ 245589 h 563224"/>
              <a:gd name="connsiteX10" fmla="*/ 87271 w 640848"/>
              <a:gd name="connsiteY10" fmla="*/ 139352 h 563224"/>
              <a:gd name="connsiteX11" fmla="*/ 125164 w 640848"/>
              <a:gd name="connsiteY11" fmla="*/ 30143 h 563224"/>
              <a:gd name="connsiteX0" fmla="*/ 125164 w 643296"/>
              <a:gd name="connsiteY0" fmla="*/ 30143 h 563224"/>
              <a:gd name="connsiteX1" fmla="*/ 235244 w 643296"/>
              <a:gd name="connsiteY1" fmla="*/ 1692 h 563224"/>
              <a:gd name="connsiteX2" fmla="*/ 315663 w 643296"/>
              <a:gd name="connsiteY2" fmla="*/ 68094 h 563224"/>
              <a:gd name="connsiteX3" fmla="*/ 550162 w 643296"/>
              <a:gd name="connsiteY3" fmla="*/ 71057 h 563224"/>
              <a:gd name="connsiteX4" fmla="*/ 529318 w 643296"/>
              <a:gd name="connsiteY4" fmla="*/ 181006 h 563224"/>
              <a:gd name="connsiteX5" fmla="*/ 637429 w 643296"/>
              <a:gd name="connsiteY5" fmla="*/ 461858 h 563224"/>
              <a:gd name="connsiteX6" fmla="*/ 322511 w 643296"/>
              <a:gd name="connsiteY6" fmla="*/ 552919 h 563224"/>
              <a:gd name="connsiteX7" fmla="*/ 94859 w 643296"/>
              <a:gd name="connsiteY7" fmla="*/ 541536 h 563224"/>
              <a:gd name="connsiteX8" fmla="*/ 91065 w 643296"/>
              <a:gd name="connsiteY8" fmla="*/ 378386 h 563224"/>
              <a:gd name="connsiteX9" fmla="*/ 5 w 643296"/>
              <a:gd name="connsiteY9" fmla="*/ 245589 h 563224"/>
              <a:gd name="connsiteX10" fmla="*/ 87271 w 643296"/>
              <a:gd name="connsiteY10" fmla="*/ 139352 h 563224"/>
              <a:gd name="connsiteX11" fmla="*/ 125164 w 643296"/>
              <a:gd name="connsiteY11" fmla="*/ 30143 h 563224"/>
              <a:gd name="connsiteX0" fmla="*/ 125164 w 643296"/>
              <a:gd name="connsiteY0" fmla="*/ 30143 h 563224"/>
              <a:gd name="connsiteX1" fmla="*/ 235244 w 643296"/>
              <a:gd name="connsiteY1" fmla="*/ 1692 h 563224"/>
              <a:gd name="connsiteX2" fmla="*/ 315663 w 643296"/>
              <a:gd name="connsiteY2" fmla="*/ 68094 h 563224"/>
              <a:gd name="connsiteX3" fmla="*/ 430743 w 643296"/>
              <a:gd name="connsiteY3" fmla="*/ 60482 h 563224"/>
              <a:gd name="connsiteX4" fmla="*/ 550162 w 643296"/>
              <a:gd name="connsiteY4" fmla="*/ 71057 h 563224"/>
              <a:gd name="connsiteX5" fmla="*/ 529318 w 643296"/>
              <a:gd name="connsiteY5" fmla="*/ 181006 h 563224"/>
              <a:gd name="connsiteX6" fmla="*/ 637429 w 643296"/>
              <a:gd name="connsiteY6" fmla="*/ 461858 h 563224"/>
              <a:gd name="connsiteX7" fmla="*/ 322511 w 643296"/>
              <a:gd name="connsiteY7" fmla="*/ 552919 h 563224"/>
              <a:gd name="connsiteX8" fmla="*/ 94859 w 643296"/>
              <a:gd name="connsiteY8" fmla="*/ 541536 h 563224"/>
              <a:gd name="connsiteX9" fmla="*/ 91065 w 643296"/>
              <a:gd name="connsiteY9" fmla="*/ 378386 h 563224"/>
              <a:gd name="connsiteX10" fmla="*/ 5 w 643296"/>
              <a:gd name="connsiteY10" fmla="*/ 245589 h 563224"/>
              <a:gd name="connsiteX11" fmla="*/ 87271 w 643296"/>
              <a:gd name="connsiteY11" fmla="*/ 139352 h 563224"/>
              <a:gd name="connsiteX12" fmla="*/ 125164 w 643296"/>
              <a:gd name="connsiteY12" fmla="*/ 30143 h 563224"/>
              <a:gd name="connsiteX0" fmla="*/ 125164 w 643296"/>
              <a:gd name="connsiteY0" fmla="*/ 30143 h 563224"/>
              <a:gd name="connsiteX1" fmla="*/ 235244 w 643296"/>
              <a:gd name="connsiteY1" fmla="*/ 1692 h 563224"/>
              <a:gd name="connsiteX2" fmla="*/ 315663 w 643296"/>
              <a:gd name="connsiteY2" fmla="*/ 68094 h 563224"/>
              <a:gd name="connsiteX3" fmla="*/ 457794 w 643296"/>
              <a:gd name="connsiteY3" fmla="*/ 19651 h 563224"/>
              <a:gd name="connsiteX4" fmla="*/ 550162 w 643296"/>
              <a:gd name="connsiteY4" fmla="*/ 71057 h 563224"/>
              <a:gd name="connsiteX5" fmla="*/ 529318 w 643296"/>
              <a:gd name="connsiteY5" fmla="*/ 181006 h 563224"/>
              <a:gd name="connsiteX6" fmla="*/ 637429 w 643296"/>
              <a:gd name="connsiteY6" fmla="*/ 461858 h 563224"/>
              <a:gd name="connsiteX7" fmla="*/ 322511 w 643296"/>
              <a:gd name="connsiteY7" fmla="*/ 552919 h 563224"/>
              <a:gd name="connsiteX8" fmla="*/ 94859 w 643296"/>
              <a:gd name="connsiteY8" fmla="*/ 541536 h 563224"/>
              <a:gd name="connsiteX9" fmla="*/ 91065 w 643296"/>
              <a:gd name="connsiteY9" fmla="*/ 378386 h 563224"/>
              <a:gd name="connsiteX10" fmla="*/ 5 w 643296"/>
              <a:gd name="connsiteY10" fmla="*/ 245589 h 563224"/>
              <a:gd name="connsiteX11" fmla="*/ 87271 w 643296"/>
              <a:gd name="connsiteY11" fmla="*/ 139352 h 563224"/>
              <a:gd name="connsiteX12" fmla="*/ 125164 w 643296"/>
              <a:gd name="connsiteY12" fmla="*/ 30143 h 563224"/>
              <a:gd name="connsiteX0" fmla="*/ 125164 w 643296"/>
              <a:gd name="connsiteY0" fmla="*/ 10497 h 543578"/>
              <a:gd name="connsiteX1" fmla="*/ 227454 w 643296"/>
              <a:gd name="connsiteY1" fmla="*/ 60576 h 543578"/>
              <a:gd name="connsiteX2" fmla="*/ 315663 w 643296"/>
              <a:gd name="connsiteY2" fmla="*/ 48448 h 543578"/>
              <a:gd name="connsiteX3" fmla="*/ 457794 w 643296"/>
              <a:gd name="connsiteY3" fmla="*/ 5 h 543578"/>
              <a:gd name="connsiteX4" fmla="*/ 550162 w 643296"/>
              <a:gd name="connsiteY4" fmla="*/ 51411 h 543578"/>
              <a:gd name="connsiteX5" fmla="*/ 529318 w 643296"/>
              <a:gd name="connsiteY5" fmla="*/ 161360 h 543578"/>
              <a:gd name="connsiteX6" fmla="*/ 637429 w 643296"/>
              <a:gd name="connsiteY6" fmla="*/ 442212 h 543578"/>
              <a:gd name="connsiteX7" fmla="*/ 322511 w 643296"/>
              <a:gd name="connsiteY7" fmla="*/ 533273 h 543578"/>
              <a:gd name="connsiteX8" fmla="*/ 94859 w 643296"/>
              <a:gd name="connsiteY8" fmla="*/ 521890 h 543578"/>
              <a:gd name="connsiteX9" fmla="*/ 91065 w 643296"/>
              <a:gd name="connsiteY9" fmla="*/ 358740 h 543578"/>
              <a:gd name="connsiteX10" fmla="*/ 5 w 643296"/>
              <a:gd name="connsiteY10" fmla="*/ 225943 h 543578"/>
              <a:gd name="connsiteX11" fmla="*/ 87271 w 643296"/>
              <a:gd name="connsiteY11" fmla="*/ 119706 h 543578"/>
              <a:gd name="connsiteX12" fmla="*/ 125164 w 643296"/>
              <a:gd name="connsiteY12" fmla="*/ 10497 h 543578"/>
              <a:gd name="connsiteX0" fmla="*/ 117373 w 643296"/>
              <a:gd name="connsiteY0" fmla="*/ 49762 h 543578"/>
              <a:gd name="connsiteX1" fmla="*/ 227454 w 643296"/>
              <a:gd name="connsiteY1" fmla="*/ 60576 h 543578"/>
              <a:gd name="connsiteX2" fmla="*/ 315663 w 643296"/>
              <a:gd name="connsiteY2" fmla="*/ 48448 h 543578"/>
              <a:gd name="connsiteX3" fmla="*/ 457794 w 643296"/>
              <a:gd name="connsiteY3" fmla="*/ 5 h 543578"/>
              <a:gd name="connsiteX4" fmla="*/ 550162 w 643296"/>
              <a:gd name="connsiteY4" fmla="*/ 51411 h 543578"/>
              <a:gd name="connsiteX5" fmla="*/ 529318 w 643296"/>
              <a:gd name="connsiteY5" fmla="*/ 161360 h 543578"/>
              <a:gd name="connsiteX6" fmla="*/ 637429 w 643296"/>
              <a:gd name="connsiteY6" fmla="*/ 442212 h 543578"/>
              <a:gd name="connsiteX7" fmla="*/ 322511 w 643296"/>
              <a:gd name="connsiteY7" fmla="*/ 533273 h 543578"/>
              <a:gd name="connsiteX8" fmla="*/ 94859 w 643296"/>
              <a:gd name="connsiteY8" fmla="*/ 521890 h 543578"/>
              <a:gd name="connsiteX9" fmla="*/ 91065 w 643296"/>
              <a:gd name="connsiteY9" fmla="*/ 358740 h 543578"/>
              <a:gd name="connsiteX10" fmla="*/ 5 w 643296"/>
              <a:gd name="connsiteY10" fmla="*/ 225943 h 543578"/>
              <a:gd name="connsiteX11" fmla="*/ 87271 w 643296"/>
              <a:gd name="connsiteY11" fmla="*/ 119706 h 543578"/>
              <a:gd name="connsiteX12" fmla="*/ 117373 w 643296"/>
              <a:gd name="connsiteY12" fmla="*/ 49762 h 543578"/>
              <a:gd name="connsiteX0" fmla="*/ 117373 w 643296"/>
              <a:gd name="connsiteY0" fmla="*/ 49764 h 543580"/>
              <a:gd name="connsiteX1" fmla="*/ 227454 w 643296"/>
              <a:gd name="connsiteY1" fmla="*/ 60578 h 543580"/>
              <a:gd name="connsiteX2" fmla="*/ 358037 w 643296"/>
              <a:gd name="connsiteY2" fmla="*/ 33889 h 543580"/>
              <a:gd name="connsiteX3" fmla="*/ 457794 w 643296"/>
              <a:gd name="connsiteY3" fmla="*/ 7 h 543580"/>
              <a:gd name="connsiteX4" fmla="*/ 550162 w 643296"/>
              <a:gd name="connsiteY4" fmla="*/ 51413 h 543580"/>
              <a:gd name="connsiteX5" fmla="*/ 529318 w 643296"/>
              <a:gd name="connsiteY5" fmla="*/ 161362 h 543580"/>
              <a:gd name="connsiteX6" fmla="*/ 637429 w 643296"/>
              <a:gd name="connsiteY6" fmla="*/ 442214 h 543580"/>
              <a:gd name="connsiteX7" fmla="*/ 322511 w 643296"/>
              <a:gd name="connsiteY7" fmla="*/ 533275 h 543580"/>
              <a:gd name="connsiteX8" fmla="*/ 94859 w 643296"/>
              <a:gd name="connsiteY8" fmla="*/ 521892 h 543580"/>
              <a:gd name="connsiteX9" fmla="*/ 91065 w 643296"/>
              <a:gd name="connsiteY9" fmla="*/ 358742 h 543580"/>
              <a:gd name="connsiteX10" fmla="*/ 5 w 643296"/>
              <a:gd name="connsiteY10" fmla="*/ 225945 h 543580"/>
              <a:gd name="connsiteX11" fmla="*/ 87271 w 643296"/>
              <a:gd name="connsiteY11" fmla="*/ 119708 h 543580"/>
              <a:gd name="connsiteX12" fmla="*/ 117373 w 643296"/>
              <a:gd name="connsiteY12" fmla="*/ 49764 h 543580"/>
              <a:gd name="connsiteX0" fmla="*/ 117373 w 643296"/>
              <a:gd name="connsiteY0" fmla="*/ 49761 h 543577"/>
              <a:gd name="connsiteX1" fmla="*/ 227454 w 643296"/>
              <a:gd name="connsiteY1" fmla="*/ 60575 h 543577"/>
              <a:gd name="connsiteX2" fmla="*/ 414264 w 643296"/>
              <a:gd name="connsiteY2" fmla="*/ 58529 h 543577"/>
              <a:gd name="connsiteX3" fmla="*/ 457794 w 643296"/>
              <a:gd name="connsiteY3" fmla="*/ 4 h 543577"/>
              <a:gd name="connsiteX4" fmla="*/ 550162 w 643296"/>
              <a:gd name="connsiteY4" fmla="*/ 51410 h 543577"/>
              <a:gd name="connsiteX5" fmla="*/ 529318 w 643296"/>
              <a:gd name="connsiteY5" fmla="*/ 161359 h 543577"/>
              <a:gd name="connsiteX6" fmla="*/ 637429 w 643296"/>
              <a:gd name="connsiteY6" fmla="*/ 442211 h 543577"/>
              <a:gd name="connsiteX7" fmla="*/ 322511 w 643296"/>
              <a:gd name="connsiteY7" fmla="*/ 533272 h 543577"/>
              <a:gd name="connsiteX8" fmla="*/ 94859 w 643296"/>
              <a:gd name="connsiteY8" fmla="*/ 521889 h 543577"/>
              <a:gd name="connsiteX9" fmla="*/ 91065 w 643296"/>
              <a:gd name="connsiteY9" fmla="*/ 358739 h 543577"/>
              <a:gd name="connsiteX10" fmla="*/ 5 w 643296"/>
              <a:gd name="connsiteY10" fmla="*/ 225942 h 543577"/>
              <a:gd name="connsiteX11" fmla="*/ 87271 w 643296"/>
              <a:gd name="connsiteY11" fmla="*/ 119705 h 543577"/>
              <a:gd name="connsiteX12" fmla="*/ 117373 w 643296"/>
              <a:gd name="connsiteY12" fmla="*/ 49761 h 543577"/>
              <a:gd name="connsiteX0" fmla="*/ 117373 w 643296"/>
              <a:gd name="connsiteY0" fmla="*/ 49769 h 543585"/>
              <a:gd name="connsiteX1" fmla="*/ 227454 w 643296"/>
              <a:gd name="connsiteY1" fmla="*/ 60583 h 543585"/>
              <a:gd name="connsiteX2" fmla="*/ 401226 w 643296"/>
              <a:gd name="connsiteY2" fmla="*/ 23814 h 543585"/>
              <a:gd name="connsiteX3" fmla="*/ 457794 w 643296"/>
              <a:gd name="connsiteY3" fmla="*/ 12 h 543585"/>
              <a:gd name="connsiteX4" fmla="*/ 550162 w 643296"/>
              <a:gd name="connsiteY4" fmla="*/ 51418 h 543585"/>
              <a:gd name="connsiteX5" fmla="*/ 529318 w 643296"/>
              <a:gd name="connsiteY5" fmla="*/ 161367 h 543585"/>
              <a:gd name="connsiteX6" fmla="*/ 637429 w 643296"/>
              <a:gd name="connsiteY6" fmla="*/ 442219 h 543585"/>
              <a:gd name="connsiteX7" fmla="*/ 322511 w 643296"/>
              <a:gd name="connsiteY7" fmla="*/ 533280 h 543585"/>
              <a:gd name="connsiteX8" fmla="*/ 94859 w 643296"/>
              <a:gd name="connsiteY8" fmla="*/ 521897 h 543585"/>
              <a:gd name="connsiteX9" fmla="*/ 91065 w 643296"/>
              <a:gd name="connsiteY9" fmla="*/ 358747 h 543585"/>
              <a:gd name="connsiteX10" fmla="*/ 5 w 643296"/>
              <a:gd name="connsiteY10" fmla="*/ 225950 h 543585"/>
              <a:gd name="connsiteX11" fmla="*/ 87271 w 643296"/>
              <a:gd name="connsiteY11" fmla="*/ 119713 h 543585"/>
              <a:gd name="connsiteX12" fmla="*/ 117373 w 643296"/>
              <a:gd name="connsiteY12" fmla="*/ 49769 h 543585"/>
              <a:gd name="connsiteX0" fmla="*/ 117373 w 643296"/>
              <a:gd name="connsiteY0" fmla="*/ 49769 h 543585"/>
              <a:gd name="connsiteX1" fmla="*/ 227454 w 643296"/>
              <a:gd name="connsiteY1" fmla="*/ 60583 h 543585"/>
              <a:gd name="connsiteX2" fmla="*/ 226539 w 643296"/>
              <a:gd name="connsiteY2" fmla="*/ 62696 h 543585"/>
              <a:gd name="connsiteX3" fmla="*/ 401226 w 643296"/>
              <a:gd name="connsiteY3" fmla="*/ 23814 h 543585"/>
              <a:gd name="connsiteX4" fmla="*/ 457794 w 643296"/>
              <a:gd name="connsiteY4" fmla="*/ 12 h 543585"/>
              <a:gd name="connsiteX5" fmla="*/ 550162 w 643296"/>
              <a:gd name="connsiteY5" fmla="*/ 51418 h 543585"/>
              <a:gd name="connsiteX6" fmla="*/ 529318 w 643296"/>
              <a:gd name="connsiteY6" fmla="*/ 161367 h 543585"/>
              <a:gd name="connsiteX7" fmla="*/ 637429 w 643296"/>
              <a:gd name="connsiteY7" fmla="*/ 442219 h 543585"/>
              <a:gd name="connsiteX8" fmla="*/ 322511 w 643296"/>
              <a:gd name="connsiteY8" fmla="*/ 533280 h 543585"/>
              <a:gd name="connsiteX9" fmla="*/ 94859 w 643296"/>
              <a:gd name="connsiteY9" fmla="*/ 521897 h 543585"/>
              <a:gd name="connsiteX10" fmla="*/ 91065 w 643296"/>
              <a:gd name="connsiteY10" fmla="*/ 358747 h 543585"/>
              <a:gd name="connsiteX11" fmla="*/ 5 w 643296"/>
              <a:gd name="connsiteY11" fmla="*/ 225950 h 543585"/>
              <a:gd name="connsiteX12" fmla="*/ 87271 w 643296"/>
              <a:gd name="connsiteY12" fmla="*/ 119713 h 543585"/>
              <a:gd name="connsiteX13" fmla="*/ 117373 w 643296"/>
              <a:gd name="connsiteY13" fmla="*/ 49769 h 543585"/>
              <a:gd name="connsiteX0" fmla="*/ 117373 w 643296"/>
              <a:gd name="connsiteY0" fmla="*/ 49769 h 543585"/>
              <a:gd name="connsiteX1" fmla="*/ 227454 w 643296"/>
              <a:gd name="connsiteY1" fmla="*/ 60583 h 543585"/>
              <a:gd name="connsiteX2" fmla="*/ 277062 w 643296"/>
              <a:gd name="connsiteY2" fmla="*/ 51496 h 543585"/>
              <a:gd name="connsiteX3" fmla="*/ 401226 w 643296"/>
              <a:gd name="connsiteY3" fmla="*/ 23814 h 543585"/>
              <a:gd name="connsiteX4" fmla="*/ 457794 w 643296"/>
              <a:gd name="connsiteY4" fmla="*/ 12 h 543585"/>
              <a:gd name="connsiteX5" fmla="*/ 550162 w 643296"/>
              <a:gd name="connsiteY5" fmla="*/ 51418 h 543585"/>
              <a:gd name="connsiteX6" fmla="*/ 529318 w 643296"/>
              <a:gd name="connsiteY6" fmla="*/ 161367 h 543585"/>
              <a:gd name="connsiteX7" fmla="*/ 637429 w 643296"/>
              <a:gd name="connsiteY7" fmla="*/ 442219 h 543585"/>
              <a:gd name="connsiteX8" fmla="*/ 322511 w 643296"/>
              <a:gd name="connsiteY8" fmla="*/ 533280 h 543585"/>
              <a:gd name="connsiteX9" fmla="*/ 94859 w 643296"/>
              <a:gd name="connsiteY9" fmla="*/ 521897 h 543585"/>
              <a:gd name="connsiteX10" fmla="*/ 91065 w 643296"/>
              <a:gd name="connsiteY10" fmla="*/ 358747 h 543585"/>
              <a:gd name="connsiteX11" fmla="*/ 5 w 643296"/>
              <a:gd name="connsiteY11" fmla="*/ 225950 h 543585"/>
              <a:gd name="connsiteX12" fmla="*/ 87271 w 643296"/>
              <a:gd name="connsiteY12" fmla="*/ 119713 h 543585"/>
              <a:gd name="connsiteX13" fmla="*/ 117373 w 643296"/>
              <a:gd name="connsiteY13" fmla="*/ 49769 h 54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3296" h="543585">
                <a:moveTo>
                  <a:pt x="117373" y="49769"/>
                </a:moveTo>
                <a:cubicBezTo>
                  <a:pt x="140737" y="39914"/>
                  <a:pt x="200839" y="60295"/>
                  <a:pt x="227454" y="60583"/>
                </a:cubicBezTo>
                <a:cubicBezTo>
                  <a:pt x="254069" y="60871"/>
                  <a:pt x="248100" y="57624"/>
                  <a:pt x="277062" y="51496"/>
                </a:cubicBezTo>
                <a:cubicBezTo>
                  <a:pt x="306024" y="45368"/>
                  <a:pt x="371104" y="32395"/>
                  <a:pt x="401226" y="23814"/>
                </a:cubicBezTo>
                <a:cubicBezTo>
                  <a:pt x="431348" y="15233"/>
                  <a:pt x="418711" y="-482"/>
                  <a:pt x="457794" y="12"/>
                </a:cubicBezTo>
                <a:cubicBezTo>
                  <a:pt x="496877" y="506"/>
                  <a:pt x="538241" y="24526"/>
                  <a:pt x="550162" y="51418"/>
                </a:cubicBezTo>
                <a:cubicBezTo>
                  <a:pt x="562083" y="78311"/>
                  <a:pt x="514774" y="96234"/>
                  <a:pt x="529318" y="161367"/>
                </a:cubicBezTo>
                <a:cubicBezTo>
                  <a:pt x="543862" y="226500"/>
                  <a:pt x="671897" y="380233"/>
                  <a:pt x="637429" y="442219"/>
                </a:cubicBezTo>
                <a:cubicBezTo>
                  <a:pt x="602961" y="504205"/>
                  <a:pt x="412939" y="520000"/>
                  <a:pt x="322511" y="533280"/>
                </a:cubicBezTo>
                <a:cubicBezTo>
                  <a:pt x="232083" y="546560"/>
                  <a:pt x="133433" y="550986"/>
                  <a:pt x="94859" y="521897"/>
                </a:cubicBezTo>
                <a:cubicBezTo>
                  <a:pt x="56285" y="492808"/>
                  <a:pt x="106874" y="408072"/>
                  <a:pt x="91065" y="358747"/>
                </a:cubicBezTo>
                <a:cubicBezTo>
                  <a:pt x="75256" y="309423"/>
                  <a:pt x="637" y="265789"/>
                  <a:pt x="5" y="225950"/>
                </a:cubicBezTo>
                <a:cubicBezTo>
                  <a:pt x="-627" y="186111"/>
                  <a:pt x="67710" y="149076"/>
                  <a:pt x="87271" y="119713"/>
                </a:cubicBezTo>
                <a:cubicBezTo>
                  <a:pt x="106832" y="90350"/>
                  <a:pt x="94009" y="59624"/>
                  <a:pt x="117373" y="49769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50902" y="3188198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26068" y="3917321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30401" y="4530591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80874" y="4925491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672315" y="2329633"/>
            <a:ext cx="732279" cy="1601149"/>
          </a:xfrm>
          <a:custGeom>
            <a:avLst/>
            <a:gdLst>
              <a:gd name="connsiteX0" fmla="*/ 0 w 732279"/>
              <a:gd name="connsiteY0" fmla="*/ 1601149 h 1601149"/>
              <a:gd name="connsiteX1" fmla="*/ 64502 w 732279"/>
              <a:gd name="connsiteY1" fmla="*/ 1525265 h 1601149"/>
              <a:gd name="connsiteX2" fmla="*/ 83473 w 732279"/>
              <a:gd name="connsiteY2" fmla="*/ 1373497 h 1601149"/>
              <a:gd name="connsiteX3" fmla="*/ 83473 w 732279"/>
              <a:gd name="connsiteY3" fmla="*/ 1202759 h 1601149"/>
              <a:gd name="connsiteX4" fmla="*/ 144180 w 732279"/>
              <a:gd name="connsiteY4" fmla="*/ 1096521 h 1601149"/>
              <a:gd name="connsiteX5" fmla="*/ 144180 w 732279"/>
              <a:gd name="connsiteY5" fmla="*/ 990284 h 1601149"/>
              <a:gd name="connsiteX6" fmla="*/ 208681 w 732279"/>
              <a:gd name="connsiteY6" fmla="*/ 853693 h 1601149"/>
              <a:gd name="connsiteX7" fmla="*/ 364243 w 732279"/>
              <a:gd name="connsiteY7" fmla="*/ 777809 h 1601149"/>
              <a:gd name="connsiteX8" fmla="*/ 561541 w 732279"/>
              <a:gd name="connsiteY8" fmla="*/ 762633 h 1601149"/>
              <a:gd name="connsiteX9" fmla="*/ 595688 w 732279"/>
              <a:gd name="connsiteY9" fmla="*/ 629836 h 1601149"/>
              <a:gd name="connsiteX10" fmla="*/ 671572 w 732279"/>
              <a:gd name="connsiteY10" fmla="*/ 500833 h 1601149"/>
              <a:gd name="connsiteX11" fmla="*/ 732279 w 732279"/>
              <a:gd name="connsiteY11" fmla="*/ 295947 h 1601149"/>
              <a:gd name="connsiteX12" fmla="*/ 663984 w 732279"/>
              <a:gd name="connsiteY12" fmla="*/ 129003 h 1601149"/>
              <a:gd name="connsiteX13" fmla="*/ 512216 w 732279"/>
              <a:gd name="connsiteY13" fmla="*/ 15177 h 1601149"/>
              <a:gd name="connsiteX14" fmla="*/ 432538 w 732279"/>
              <a:gd name="connsiteY14" fmla="*/ 0 h 1601149"/>
              <a:gd name="connsiteX15" fmla="*/ 295947 w 732279"/>
              <a:gd name="connsiteY15" fmla="*/ 0 h 160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2279" h="1601149">
                <a:moveTo>
                  <a:pt x="0" y="1601149"/>
                </a:moveTo>
                <a:lnTo>
                  <a:pt x="64502" y="1525265"/>
                </a:lnTo>
                <a:lnTo>
                  <a:pt x="83473" y="1373497"/>
                </a:lnTo>
                <a:lnTo>
                  <a:pt x="83473" y="1202759"/>
                </a:lnTo>
                <a:lnTo>
                  <a:pt x="144180" y="1096521"/>
                </a:lnTo>
                <a:lnTo>
                  <a:pt x="144180" y="990284"/>
                </a:lnTo>
                <a:lnTo>
                  <a:pt x="208681" y="853693"/>
                </a:lnTo>
                <a:lnTo>
                  <a:pt x="364243" y="777809"/>
                </a:lnTo>
                <a:lnTo>
                  <a:pt x="561541" y="762633"/>
                </a:lnTo>
                <a:lnTo>
                  <a:pt x="595688" y="629836"/>
                </a:lnTo>
                <a:lnTo>
                  <a:pt x="671572" y="500833"/>
                </a:lnTo>
                <a:lnTo>
                  <a:pt x="732279" y="295947"/>
                </a:lnTo>
                <a:lnTo>
                  <a:pt x="663984" y="129003"/>
                </a:lnTo>
                <a:lnTo>
                  <a:pt x="512216" y="15177"/>
                </a:lnTo>
                <a:lnTo>
                  <a:pt x="432538" y="0"/>
                </a:lnTo>
                <a:lnTo>
                  <a:pt x="295947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42059" y="1639669"/>
            <a:ext cx="113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Plains of Moab</a:t>
            </a:r>
          </a:p>
        </p:txBody>
      </p:sp>
      <p:sp>
        <p:nvSpPr>
          <p:cNvPr id="40" name="Oval 39"/>
          <p:cNvSpPr/>
          <p:nvPr/>
        </p:nvSpPr>
        <p:spPr>
          <a:xfrm>
            <a:off x="5931082" y="2283657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280286" y="990600"/>
            <a:ext cx="428231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38100"/>
            </a:sp3d>
          </a:bodyPr>
          <a:lstStyle/>
          <a:p>
            <a:pPr algn="ctr"/>
            <a:r>
              <a:rPr lang="en-US" sz="4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40 years in the Wilderness</a:t>
            </a:r>
          </a:p>
        </p:txBody>
      </p:sp>
      <p:sp>
        <p:nvSpPr>
          <p:cNvPr id="42" name="Freeform 41"/>
          <p:cNvSpPr/>
          <p:nvPr/>
        </p:nvSpPr>
        <p:spPr>
          <a:xfrm>
            <a:off x="5495008" y="3195240"/>
            <a:ext cx="204887" cy="724690"/>
          </a:xfrm>
          <a:custGeom>
            <a:avLst/>
            <a:gdLst>
              <a:gd name="connsiteX0" fmla="*/ 189710 w 204887"/>
              <a:gd name="connsiteY0" fmla="*/ 626041 h 626041"/>
              <a:gd name="connsiteX1" fmla="*/ 204887 w 204887"/>
              <a:gd name="connsiteY1" fmla="*/ 508421 h 626041"/>
              <a:gd name="connsiteX2" fmla="*/ 163150 w 204887"/>
              <a:gd name="connsiteY2" fmla="*/ 337683 h 626041"/>
              <a:gd name="connsiteX3" fmla="*/ 75884 w 204887"/>
              <a:gd name="connsiteY3" fmla="*/ 208680 h 626041"/>
              <a:gd name="connsiteX4" fmla="*/ 22765 w 204887"/>
              <a:gd name="connsiteY4" fmla="*/ 166944 h 626041"/>
              <a:gd name="connsiteX5" fmla="*/ 0 w 204887"/>
              <a:gd name="connsiteY5" fmla="*/ 0 h 626041"/>
              <a:gd name="connsiteX0" fmla="*/ 189710 w 204887"/>
              <a:gd name="connsiteY0" fmla="*/ 724690 h 724690"/>
              <a:gd name="connsiteX1" fmla="*/ 204887 w 204887"/>
              <a:gd name="connsiteY1" fmla="*/ 508421 h 724690"/>
              <a:gd name="connsiteX2" fmla="*/ 163150 w 204887"/>
              <a:gd name="connsiteY2" fmla="*/ 337683 h 724690"/>
              <a:gd name="connsiteX3" fmla="*/ 75884 w 204887"/>
              <a:gd name="connsiteY3" fmla="*/ 208680 h 724690"/>
              <a:gd name="connsiteX4" fmla="*/ 22765 w 204887"/>
              <a:gd name="connsiteY4" fmla="*/ 166944 h 724690"/>
              <a:gd name="connsiteX5" fmla="*/ 0 w 204887"/>
              <a:gd name="connsiteY5" fmla="*/ 0 h 7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887" h="724690">
                <a:moveTo>
                  <a:pt x="189710" y="724690"/>
                </a:moveTo>
                <a:lnTo>
                  <a:pt x="204887" y="508421"/>
                </a:lnTo>
                <a:lnTo>
                  <a:pt x="163150" y="337683"/>
                </a:lnTo>
                <a:lnTo>
                  <a:pt x="75884" y="208680"/>
                </a:lnTo>
                <a:lnTo>
                  <a:pt x="22765" y="1669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3" grpId="0"/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31" grpId="0"/>
      <p:bldP spid="13" grpId="0" animBg="1"/>
      <p:bldP spid="1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2" grpId="0" animBg="1"/>
      <p:bldP spid="30" grpId="0" animBg="1"/>
      <p:bldP spid="17" grpId="0" animBg="1"/>
      <p:bldP spid="16" grpId="0" animBg="1"/>
      <p:bldP spid="28" grpId="0" animBg="1"/>
      <p:bldP spid="39" grpId="0"/>
      <p:bldP spid="40" grpId="0" animBg="1"/>
      <p:bldP spid="41" grpId="0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</p:spTree>
    <p:extLst>
      <p:ext uri="{BB962C8B-B14F-4D97-AF65-F5344CB8AC3E}">
        <p14:creationId xmlns:p14="http://schemas.microsoft.com/office/powerpoint/2010/main" val="35689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</p:spTree>
    <p:extLst>
      <p:ext uri="{BB962C8B-B14F-4D97-AF65-F5344CB8AC3E}">
        <p14:creationId xmlns:p14="http://schemas.microsoft.com/office/powerpoint/2010/main" val="37442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Forts</a:t>
            </a:r>
            <a:r>
              <a:rPr lang="en-US" sz="3200" b="1" dirty="0"/>
              <a:t> ~ KJV, </a:t>
            </a:r>
            <a:r>
              <a:rPr lang="en-US" sz="3200" b="1" dirty="0">
                <a:solidFill>
                  <a:srgbClr val="FFC000"/>
                </a:solidFill>
              </a:rPr>
              <a:t>goodly castles</a:t>
            </a:r>
            <a:r>
              <a:rPr lang="en-US" sz="3200" b="1" dirty="0"/>
              <a:t> </a:t>
            </a:r>
            <a:endParaRPr lang="en-US" sz="7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pic>
        <p:nvPicPr>
          <p:cNvPr id="3" name="Picture 2" descr="Illustration of a medieval castle : Free Stock Phot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6825" r="12549" b="22587"/>
          <a:stretch/>
        </p:blipFill>
        <p:spPr>
          <a:xfrm rot="21395441">
            <a:off x="1748116" y="741546"/>
            <a:ext cx="5678501" cy="4840941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89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</p:spTree>
    <p:extLst>
      <p:ext uri="{BB962C8B-B14F-4D97-AF65-F5344CB8AC3E}">
        <p14:creationId xmlns:p14="http://schemas.microsoft.com/office/powerpoint/2010/main" val="10335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094" y="783771"/>
            <a:ext cx="8206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Gen. 15:16 ~ </a:t>
            </a:r>
            <a:r>
              <a:rPr lang="en-US" sz="3200" b="1" dirty="0">
                <a:solidFill>
                  <a:srgbClr val="FFC000"/>
                </a:solidFill>
              </a:rPr>
              <a:t>But in the fourth generation they shall return here, for the iniquity of the Amorites </a:t>
            </a:r>
            <a:r>
              <a:rPr lang="en-US" sz="3200" b="1" i="1" dirty="0">
                <a:solidFill>
                  <a:srgbClr val="FFC000"/>
                </a:solidFill>
              </a:rPr>
              <a:t>is</a:t>
            </a:r>
            <a:r>
              <a:rPr lang="en-US" sz="3200" b="1" dirty="0">
                <a:solidFill>
                  <a:srgbClr val="FFC000"/>
                </a:solidFill>
              </a:rPr>
              <a:t> not yet complete.</a:t>
            </a:r>
            <a:endParaRPr lang="en-US" sz="48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814" y="2319291"/>
            <a:ext cx="8206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Ps. 137:8-9 ~ </a:t>
            </a:r>
            <a:r>
              <a:rPr lang="en-US" sz="3200" b="1" baseline="30000" dirty="0"/>
              <a:t>8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O daughter of Babylon, who are to be destroyed, 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Happy the one who repays you as you have served us!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350" y="4315851"/>
            <a:ext cx="7942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/>
              <a:t>9 </a:t>
            </a:r>
            <a:r>
              <a:rPr lang="en-US" sz="3200" b="1" dirty="0">
                <a:solidFill>
                  <a:srgbClr val="FFC000"/>
                </a:solidFill>
              </a:rPr>
              <a:t>Happy the one who takes and dashes 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Your little ones against the rock! </a:t>
            </a:r>
          </a:p>
        </p:txBody>
      </p:sp>
    </p:spTree>
    <p:extLst>
      <p:ext uri="{BB962C8B-B14F-4D97-AF65-F5344CB8AC3E}">
        <p14:creationId xmlns:p14="http://schemas.microsoft.com/office/powerpoint/2010/main" val="39271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094" y="783771"/>
            <a:ext cx="82065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Rev. 10:9-10 ~ </a:t>
            </a:r>
            <a:r>
              <a:rPr lang="en-US" sz="3200" b="1" baseline="30000" dirty="0"/>
              <a:t>9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So I went to the angel and said to him, “Give me the little book.” And he said to me, “Take and eat it; and it will make your stomach bitter, but it will be as sweet as honey in your mouth.” </a:t>
            </a:r>
          </a:p>
          <a:p>
            <a:r>
              <a:rPr lang="en-US" sz="3200" b="1" baseline="30000" dirty="0"/>
              <a:t>10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Then I took the little book out of the angel’s hand and ate it, and it was as sweet as honey in my mouth. But when I had eaten it, my stomach became bitter.</a:t>
            </a:r>
            <a:endParaRPr lang="en-US" sz="7200" b="1" dirty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01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</p:spTree>
    <p:extLst>
      <p:ext uri="{BB962C8B-B14F-4D97-AF65-F5344CB8AC3E}">
        <p14:creationId xmlns:p14="http://schemas.microsoft.com/office/powerpoint/2010/main" val="2960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3 1 – 3 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376138"/>
              </p:ext>
            </p:extLst>
          </p:nvPr>
        </p:nvGraphicFramePr>
        <p:xfrm>
          <a:off x="476408" y="683878"/>
          <a:ext cx="8221920" cy="5173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480">
                  <a:extLst>
                    <a:ext uri="{9D8B030D-6E8A-4147-A177-3AD203B41FA5}">
                      <a16:colId xmlns:a16="http://schemas.microsoft.com/office/drawing/2014/main" val="3226529176"/>
                    </a:ext>
                  </a:extLst>
                </a:gridCol>
                <a:gridCol w="1525762">
                  <a:extLst>
                    <a:ext uri="{9D8B030D-6E8A-4147-A177-3AD203B41FA5}">
                      <a16:colId xmlns:a16="http://schemas.microsoft.com/office/drawing/2014/main" val="859193014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311151448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608873061"/>
                    </a:ext>
                  </a:extLst>
                </a:gridCol>
                <a:gridCol w="1545053">
                  <a:extLst>
                    <a:ext uri="{9D8B030D-6E8A-4147-A177-3AD203B41FA5}">
                      <a16:colId xmlns:a16="http://schemas.microsoft.com/office/drawing/2014/main" val="2294376770"/>
                    </a:ext>
                  </a:extLst>
                </a:gridCol>
              </a:tblGrid>
              <a:tr h="56389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Sheep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Cattle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Donkeys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Totals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966890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Soldier’s stuff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106454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Minus 1/500th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101163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Soldier’s net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928533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Stuff watcher’s stuff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74859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Minus 1/50</a:t>
                      </a:r>
                      <a:r>
                        <a:rPr lang="en-US" sz="2000" b="1" baseline="30000" dirty="0"/>
                        <a:t>th</a:t>
                      </a:r>
                      <a:endParaRPr lang="en-US" sz="20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34588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Stuff watcher’s net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32805"/>
                  </a:ext>
                </a:extLst>
              </a:tr>
              <a:tr h="5184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Totals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51542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41598" y="538162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808000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4348" y="135255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337500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6923" y="136207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36000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9498" y="136207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30500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2073" y="136207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404000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4348" y="198120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-675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6923" y="199072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-72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498" y="199072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-61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2073" y="199072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-808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4348" y="337185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337500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6923" y="338137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36000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9498" y="338137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30500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2073" y="338137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404000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74348" y="267652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336825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6923" y="268605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35928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79498" y="268605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30439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32073" y="268605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403192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4348" y="406717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-6750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26923" y="407670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-720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9498" y="407670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-610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2073" y="407670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-8080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4348" y="477202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330750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26923" y="478155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35280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79498" y="478155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29890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32073" y="478155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395990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83873" y="5372100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675000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36448" y="538162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72000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89023" y="5381625"/>
            <a:ext cx="1385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61000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556069" y="2589375"/>
            <a:ext cx="14678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82902" y="2589375"/>
            <a:ext cx="15003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35256" y="2587559"/>
            <a:ext cx="1483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87609" y="2587559"/>
            <a:ext cx="1462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544726" y="4635795"/>
            <a:ext cx="1479107" cy="2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082902" y="4635795"/>
            <a:ext cx="15003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35256" y="4638159"/>
            <a:ext cx="1483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87609" y="4635795"/>
            <a:ext cx="146254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Number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umbers">
      <a:majorFont>
        <a:latin typeface="Leelawadee"/>
        <a:ea typeface=""/>
        <a:cs typeface=""/>
      </a:majorFont>
      <a:minorFont>
        <a:latin typeface="Leelawadee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rgbClr val="FFC000"/>
            </a:solidFill>
            <a:latin typeface="Leelawadee" panose="020B0502040204020203" pitchFamily="34" charset="-34"/>
            <a:ea typeface="Microsoft Sans Serif" panose="020B0604020202020204" pitchFamily="34" charset="0"/>
            <a:cs typeface="Leelawadee" panose="020B0502040204020203" pitchFamily="34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mbers.potx" id="{13EDE9EA-80A9-4F6A-8E6B-9DBE41774F25}" vid="{8F4AE894-46E1-4B31-992F-D159E8B3FA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Numbers</Template>
  <TotalTime>681</TotalTime>
  <Words>667</Words>
  <Application>Microsoft Office PowerPoint</Application>
  <PresentationFormat>On-screen Show (4:3)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Microsoft Sans Serif</vt:lpstr>
      <vt:lpstr>Leelawadee</vt:lpstr>
      <vt:lpstr>Arial Rounded MT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31</cp:revision>
  <dcterms:created xsi:type="dcterms:W3CDTF">2016-03-09T18:01:50Z</dcterms:created>
  <dcterms:modified xsi:type="dcterms:W3CDTF">2016-03-16T22:44:52Z</dcterms:modified>
</cp:coreProperties>
</file>