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3" r:id="rId3"/>
    <p:sldId id="260" r:id="rId4"/>
    <p:sldId id="265" r:id="rId5"/>
    <p:sldId id="266" r:id="rId6"/>
    <p:sldId id="258" r:id="rId7"/>
    <p:sldId id="293" r:id="rId8"/>
    <p:sldId id="261" r:id="rId9"/>
    <p:sldId id="262" r:id="rId10"/>
    <p:sldId id="280" r:id="rId11"/>
    <p:sldId id="273" r:id="rId12"/>
    <p:sldId id="275" r:id="rId13"/>
    <p:sldId id="276" r:id="rId14"/>
    <p:sldId id="277" r:id="rId15"/>
    <p:sldId id="278" r:id="rId16"/>
    <p:sldId id="286" r:id="rId17"/>
    <p:sldId id="284" r:id="rId18"/>
    <p:sldId id="285" r:id="rId19"/>
    <p:sldId id="279" r:id="rId20"/>
    <p:sldId id="283" r:id="rId21"/>
    <p:sldId id="274" r:id="rId22"/>
    <p:sldId id="271" r:id="rId23"/>
    <p:sldId id="294" r:id="rId24"/>
    <p:sldId id="295" r:id="rId25"/>
    <p:sldId id="287" r:id="rId26"/>
    <p:sldId id="288" r:id="rId27"/>
    <p:sldId id="291" r:id="rId28"/>
    <p:sldId id="296" r:id="rId29"/>
    <p:sldId id="297" r:id="rId30"/>
    <p:sldId id="298" r:id="rId31"/>
    <p:sldId id="289" r:id="rId32"/>
    <p:sldId id="292" r:id="rId33"/>
  </p:sldIdLst>
  <p:sldSz cx="9144000" cy="6858000" type="screen4x3"/>
  <p:notesSz cx="6858000" cy="9144000"/>
  <p:embeddedFontLst>
    <p:embeddedFont>
      <p:font typeface="Microsoft Sans Serif" panose="020B0604020202020204" pitchFamily="34" charset="0"/>
      <p:regular r:id="rId34"/>
    </p:embeddedFont>
    <p:embeddedFont>
      <p:font typeface="Leelawadee" panose="020B0502040204020203" pitchFamily="34" charset="-34"/>
      <p:regular r:id="rId35"/>
      <p:bold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8" autoAdjust="0"/>
    <p:restoredTop sz="94660"/>
  </p:normalViewPr>
  <p:slideViewPr>
    <p:cSldViewPr snapToGrid="0">
      <p:cViewPr>
        <p:scale>
          <a:sx n="60" d="100"/>
          <a:sy n="60" d="100"/>
        </p:scale>
        <p:origin x="42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12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2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5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71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0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872E5-5A29-4342-A701-E0F9249B6623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6B630-A1E8-421A-A0FA-D1396A6B1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8029" y="3711389"/>
            <a:ext cx="2996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glow rad="254000">
                    <a:schemeClr val="tx1">
                      <a:lumMod val="85000"/>
                      <a:lumOff val="15000"/>
                      <a:alpha val="25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5400" b="1" dirty="0">
              <a:solidFill>
                <a:schemeClr val="bg1"/>
              </a:solidFill>
              <a:effectLst>
                <a:glow rad="254000">
                  <a:schemeClr val="tx1">
                    <a:lumMod val="85000"/>
                    <a:lumOff val="15000"/>
                    <a:alpha val="25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" name="Picture 1" descr="cd disc - color variation 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" y="535822"/>
            <a:ext cx="1129834" cy="1129834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/>
        </p:spPr>
      </p:pic>
      <p:sp>
        <p:nvSpPr>
          <p:cNvPr id="8" name="TextBox 7"/>
          <p:cNvSpPr txBox="1"/>
          <p:nvPr/>
        </p:nvSpPr>
        <p:spPr>
          <a:xfrm>
            <a:off x="1413867" y="315049"/>
            <a:ext cx="5278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8275"/>
            <a:r>
              <a:rPr 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 CD of this message will available    	immediately following the service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4263" y="1250157"/>
            <a:ext cx="3927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… or you may download a podcast later in this week</a:t>
            </a:r>
          </a:p>
        </p:txBody>
      </p:sp>
      <p:pic>
        <p:nvPicPr>
          <p:cNvPr id="10" name="Picture 9" descr="Apple, Phone, Cell Phone, Mobile, Mobile Phone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113" y="1393905"/>
            <a:ext cx="1459335" cy="110134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rot="1199969">
            <a:off x="7332023" y="1397339"/>
            <a:ext cx="351745" cy="354351"/>
          </a:xfrm>
          <a:custGeom>
            <a:avLst/>
            <a:gdLst>
              <a:gd name="connsiteX0" fmla="*/ 0 w 529739"/>
              <a:gd name="connsiteY0" fmla="*/ 144192 h 288383"/>
              <a:gd name="connsiteX1" fmla="*/ 264870 w 529739"/>
              <a:gd name="connsiteY1" fmla="*/ 0 h 288383"/>
              <a:gd name="connsiteX2" fmla="*/ 529740 w 529739"/>
              <a:gd name="connsiteY2" fmla="*/ 144192 h 288383"/>
              <a:gd name="connsiteX3" fmla="*/ 264870 w 529739"/>
              <a:gd name="connsiteY3" fmla="*/ 288384 h 288383"/>
              <a:gd name="connsiteX4" fmla="*/ 0 w 529739"/>
              <a:gd name="connsiteY4" fmla="*/ 144192 h 288383"/>
              <a:gd name="connsiteX0" fmla="*/ 1018 w 530758"/>
              <a:gd name="connsiteY0" fmla="*/ 182949 h 327141"/>
              <a:gd name="connsiteX1" fmla="*/ 349907 w 530758"/>
              <a:gd name="connsiteY1" fmla="*/ 0 h 327141"/>
              <a:gd name="connsiteX2" fmla="*/ 530758 w 530758"/>
              <a:gd name="connsiteY2" fmla="*/ 182949 h 327141"/>
              <a:gd name="connsiteX3" fmla="*/ 265888 w 530758"/>
              <a:gd name="connsiteY3" fmla="*/ 327141 h 327141"/>
              <a:gd name="connsiteX4" fmla="*/ 1018 w 530758"/>
              <a:gd name="connsiteY4" fmla="*/ 182949 h 327141"/>
              <a:gd name="connsiteX0" fmla="*/ 679 w 433922"/>
              <a:gd name="connsiteY0" fmla="*/ 183060 h 327577"/>
              <a:gd name="connsiteX1" fmla="*/ 349568 w 433922"/>
              <a:gd name="connsiteY1" fmla="*/ 111 h 327577"/>
              <a:gd name="connsiteX2" fmla="*/ 433922 w 433922"/>
              <a:gd name="connsiteY2" fmla="*/ 210004 h 327577"/>
              <a:gd name="connsiteX3" fmla="*/ 265549 w 433922"/>
              <a:gd name="connsiteY3" fmla="*/ 327252 h 327577"/>
              <a:gd name="connsiteX4" fmla="*/ 679 w 433922"/>
              <a:gd name="connsiteY4" fmla="*/ 183060 h 327577"/>
              <a:gd name="connsiteX0" fmla="*/ 1400 w 300079"/>
              <a:gd name="connsiteY0" fmla="*/ 127327 h 330965"/>
              <a:gd name="connsiteX1" fmla="*/ 215725 w 300079"/>
              <a:gd name="connsiteY1" fmla="*/ 1532 h 330965"/>
              <a:gd name="connsiteX2" fmla="*/ 300079 w 300079"/>
              <a:gd name="connsiteY2" fmla="*/ 211425 h 330965"/>
              <a:gd name="connsiteX3" fmla="*/ 131706 w 300079"/>
              <a:gd name="connsiteY3" fmla="*/ 328673 h 330965"/>
              <a:gd name="connsiteX4" fmla="*/ 1400 w 300079"/>
              <a:gd name="connsiteY4" fmla="*/ 127327 h 330965"/>
              <a:gd name="connsiteX0" fmla="*/ 21089 w 319768"/>
              <a:gd name="connsiteY0" fmla="*/ 127305 h 322137"/>
              <a:gd name="connsiteX1" fmla="*/ 235414 w 319768"/>
              <a:gd name="connsiteY1" fmla="*/ 1510 h 322137"/>
              <a:gd name="connsiteX2" fmla="*/ 319768 w 319768"/>
              <a:gd name="connsiteY2" fmla="*/ 211403 h 322137"/>
              <a:gd name="connsiteX3" fmla="*/ 41758 w 319768"/>
              <a:gd name="connsiteY3" fmla="*/ 319491 h 322137"/>
              <a:gd name="connsiteX4" fmla="*/ 21089 w 319768"/>
              <a:gd name="connsiteY4" fmla="*/ 127305 h 32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68" h="322137">
                <a:moveTo>
                  <a:pt x="21089" y="127305"/>
                </a:moveTo>
                <a:cubicBezTo>
                  <a:pt x="53365" y="74308"/>
                  <a:pt x="185634" y="-12506"/>
                  <a:pt x="235414" y="1510"/>
                </a:cubicBezTo>
                <a:cubicBezTo>
                  <a:pt x="285194" y="15526"/>
                  <a:pt x="319768" y="131768"/>
                  <a:pt x="319768" y="211403"/>
                </a:cubicBezTo>
                <a:cubicBezTo>
                  <a:pt x="319768" y="291038"/>
                  <a:pt x="91538" y="333507"/>
                  <a:pt x="41758" y="319491"/>
                </a:cubicBezTo>
                <a:cubicBezTo>
                  <a:pt x="-8022" y="305475"/>
                  <a:pt x="-11187" y="180302"/>
                  <a:pt x="21089" y="1273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203200">
              <a:schemeClr val="bg1"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8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John 3:12-15 ~ </a:t>
            </a:r>
            <a:r>
              <a:rPr lang="en-US" sz="3200" b="1" baseline="30000" dirty="0"/>
              <a:t>12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If I have told you earthly things and you do not believe, how will you believe if I tell you heavenly things?</a:t>
            </a:r>
            <a:r>
              <a:rPr lang="en-US" sz="3200" b="1" dirty="0"/>
              <a:t> </a:t>
            </a:r>
            <a:r>
              <a:rPr lang="en-US" sz="3200" b="1" baseline="30000" dirty="0"/>
              <a:t>13</a:t>
            </a:r>
            <a:r>
              <a:rPr lang="en-US" sz="3200" b="1" dirty="0"/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No one has ascended to heaven but He who came down from heaven, </a:t>
            </a:r>
            <a:r>
              <a:rPr lang="en-US" sz="3200" b="1" i="1" dirty="0" smtClean="0">
                <a:solidFill>
                  <a:srgbClr val="FFC000"/>
                </a:solidFill>
              </a:rPr>
              <a:t>that is</a:t>
            </a:r>
            <a:r>
              <a:rPr lang="en-US" sz="3200" b="1" dirty="0" smtClean="0">
                <a:solidFill>
                  <a:srgbClr val="FFC000"/>
                </a:solidFill>
              </a:rPr>
              <a:t>, the Son of Man who is in heaven. </a:t>
            </a:r>
            <a:r>
              <a:rPr lang="en-US" sz="3200" b="1" baseline="30000" dirty="0" smtClean="0"/>
              <a:t>14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C000"/>
                </a:solidFill>
              </a:rPr>
              <a:t>And </a:t>
            </a:r>
            <a:r>
              <a:rPr lang="en-US" sz="3200" b="1" dirty="0">
                <a:solidFill>
                  <a:srgbClr val="FFC000"/>
                </a:solidFill>
              </a:rPr>
              <a:t>as Moses lifted up the serpent in the wilderness, even so must the Son of Man be lifted up, </a:t>
            </a:r>
            <a:r>
              <a:rPr lang="en-US" sz="3200" b="1" baseline="30000" dirty="0"/>
              <a:t>15</a:t>
            </a:r>
            <a:r>
              <a:rPr lang="en-US" sz="3200" b="1" dirty="0"/>
              <a:t> </a:t>
            </a:r>
            <a:r>
              <a:rPr lang="en-US" sz="3200" b="1" dirty="0">
                <a:solidFill>
                  <a:srgbClr val="FFC000"/>
                </a:solidFill>
              </a:rPr>
              <a:t>that whoever believes in Him should not perish but have eternal life.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13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09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609" t="15700" r="22066" b="17053"/>
          <a:stretch/>
        </p:blipFill>
        <p:spPr>
          <a:xfrm rot="21433364">
            <a:off x="976267" y="728913"/>
            <a:ext cx="6914827" cy="5197322"/>
          </a:xfrm>
          <a:prstGeom prst="rect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w="203200"/>
          </a:sp3d>
        </p:spPr>
      </p:pic>
      <p:sp>
        <p:nvSpPr>
          <p:cNvPr id="14" name="Freeform 13"/>
          <p:cNvSpPr/>
          <p:nvPr/>
        </p:nvSpPr>
        <p:spPr>
          <a:xfrm rot="21433364">
            <a:off x="5673289" y="3649852"/>
            <a:ext cx="994481" cy="1719930"/>
          </a:xfrm>
          <a:custGeom>
            <a:avLst/>
            <a:gdLst>
              <a:gd name="connsiteX0" fmla="*/ 30822 w 904126"/>
              <a:gd name="connsiteY0" fmla="*/ 107878 h 986319"/>
              <a:gd name="connsiteX1" fmla="*/ 51371 w 904126"/>
              <a:gd name="connsiteY1" fmla="*/ 51370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30822 w 904126"/>
              <a:gd name="connsiteY35" fmla="*/ 107878 h 986319"/>
              <a:gd name="connsiteX0" fmla="*/ 30822 w 904126"/>
              <a:gd name="connsiteY0" fmla="*/ 107878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30822 w 904126"/>
              <a:gd name="connsiteY35" fmla="*/ 107878 h 986319"/>
              <a:gd name="connsiteX0" fmla="*/ 10274 w 904126"/>
              <a:gd name="connsiteY0" fmla="*/ 128426 h 986319"/>
              <a:gd name="connsiteX1" fmla="*/ 0 w 904126"/>
              <a:gd name="connsiteY1" fmla="*/ 61645 h 986319"/>
              <a:gd name="connsiteX2" fmla="*/ 0 w 904126"/>
              <a:gd name="connsiteY2" fmla="*/ 0 h 986319"/>
              <a:gd name="connsiteX3" fmla="*/ 138701 w 904126"/>
              <a:gd name="connsiteY3" fmla="*/ 25685 h 986319"/>
              <a:gd name="connsiteX4" fmla="*/ 287676 w 904126"/>
              <a:gd name="connsiteY4" fmla="*/ 15411 h 986319"/>
              <a:gd name="connsiteX5" fmla="*/ 410966 w 904126"/>
              <a:gd name="connsiteY5" fmla="*/ 82193 h 986319"/>
              <a:gd name="connsiteX6" fmla="*/ 529119 w 904126"/>
              <a:gd name="connsiteY6" fmla="*/ 46233 h 986319"/>
              <a:gd name="connsiteX7" fmla="*/ 780836 w 904126"/>
              <a:gd name="connsiteY7" fmla="*/ 77056 h 986319"/>
              <a:gd name="connsiteX8" fmla="*/ 827069 w 904126"/>
              <a:gd name="connsiteY8" fmla="*/ 169523 h 986319"/>
              <a:gd name="connsiteX9" fmla="*/ 857892 w 904126"/>
              <a:gd name="connsiteY9" fmla="*/ 277402 h 986319"/>
              <a:gd name="connsiteX10" fmla="*/ 904126 w 904126"/>
              <a:gd name="connsiteY10" fmla="*/ 349321 h 986319"/>
              <a:gd name="connsiteX11" fmla="*/ 878440 w 904126"/>
              <a:gd name="connsiteY11" fmla="*/ 539393 h 986319"/>
              <a:gd name="connsiteX12" fmla="*/ 842481 w 904126"/>
              <a:gd name="connsiteY12" fmla="*/ 636997 h 986319"/>
              <a:gd name="connsiteX13" fmla="*/ 868166 w 904126"/>
              <a:gd name="connsiteY13" fmla="*/ 693505 h 986319"/>
              <a:gd name="connsiteX14" fmla="*/ 801384 w 904126"/>
              <a:gd name="connsiteY14" fmla="*/ 796247 h 986319"/>
              <a:gd name="connsiteX15" fmla="*/ 796247 w 904126"/>
              <a:gd name="connsiteY15" fmla="*/ 934948 h 986319"/>
              <a:gd name="connsiteX16" fmla="*/ 744876 w 904126"/>
              <a:gd name="connsiteY16" fmla="*/ 986319 h 986319"/>
              <a:gd name="connsiteX17" fmla="*/ 616449 w 904126"/>
              <a:gd name="connsiteY17" fmla="*/ 976045 h 986319"/>
              <a:gd name="connsiteX18" fmla="*/ 539393 w 904126"/>
              <a:gd name="connsiteY18" fmla="*/ 821932 h 986319"/>
              <a:gd name="connsiteX19" fmla="*/ 416103 w 904126"/>
              <a:gd name="connsiteY19" fmla="*/ 837343 h 986319"/>
              <a:gd name="connsiteX20" fmla="*/ 349321 w 904126"/>
              <a:gd name="connsiteY20" fmla="*/ 863029 h 986319"/>
              <a:gd name="connsiteX21" fmla="*/ 277402 w 904126"/>
              <a:gd name="connsiteY21" fmla="*/ 852755 h 986319"/>
              <a:gd name="connsiteX22" fmla="*/ 143838 w 904126"/>
              <a:gd name="connsiteY22" fmla="*/ 816795 h 986319"/>
              <a:gd name="connsiteX23" fmla="*/ 41096 w 904126"/>
              <a:gd name="connsiteY23" fmla="*/ 842481 h 986319"/>
              <a:gd name="connsiteX24" fmla="*/ 35959 w 904126"/>
              <a:gd name="connsiteY24" fmla="*/ 780836 h 986319"/>
              <a:gd name="connsiteX25" fmla="*/ 61645 w 904126"/>
              <a:gd name="connsiteY25" fmla="*/ 750013 h 986319"/>
              <a:gd name="connsiteX26" fmla="*/ 35959 w 904126"/>
              <a:gd name="connsiteY26" fmla="*/ 698642 h 986319"/>
              <a:gd name="connsiteX27" fmla="*/ 35959 w 904126"/>
              <a:gd name="connsiteY27" fmla="*/ 575352 h 986319"/>
              <a:gd name="connsiteX28" fmla="*/ 35959 w 904126"/>
              <a:gd name="connsiteY28" fmla="*/ 493159 h 986319"/>
              <a:gd name="connsiteX29" fmla="*/ 61645 w 904126"/>
              <a:gd name="connsiteY29" fmla="*/ 457200 h 986319"/>
              <a:gd name="connsiteX30" fmla="*/ 71919 w 904126"/>
              <a:gd name="connsiteY30" fmla="*/ 421240 h 986319"/>
              <a:gd name="connsiteX31" fmla="*/ 77056 w 904126"/>
              <a:gd name="connsiteY31" fmla="*/ 318499 h 986319"/>
              <a:gd name="connsiteX32" fmla="*/ 92467 w 904126"/>
              <a:gd name="connsiteY32" fmla="*/ 246579 h 986319"/>
              <a:gd name="connsiteX33" fmla="*/ 102741 w 904126"/>
              <a:gd name="connsiteY33" fmla="*/ 205483 h 986319"/>
              <a:gd name="connsiteX34" fmla="*/ 97604 w 904126"/>
              <a:gd name="connsiteY34" fmla="*/ 143838 h 986319"/>
              <a:gd name="connsiteX35" fmla="*/ 10274 w 904126"/>
              <a:gd name="connsiteY35" fmla="*/ 128426 h 986319"/>
              <a:gd name="connsiteX0" fmla="*/ 10274 w 904126"/>
              <a:gd name="connsiteY0" fmla="*/ 256776 h 1114669"/>
              <a:gd name="connsiteX1" fmla="*/ 0 w 904126"/>
              <a:gd name="connsiteY1" fmla="*/ 189995 h 1114669"/>
              <a:gd name="connsiteX2" fmla="*/ 0 w 904126"/>
              <a:gd name="connsiteY2" fmla="*/ 128350 h 1114669"/>
              <a:gd name="connsiteX3" fmla="*/ 44436 w 904126"/>
              <a:gd name="connsiteY3" fmla="*/ 0 h 1114669"/>
              <a:gd name="connsiteX4" fmla="*/ 287676 w 904126"/>
              <a:gd name="connsiteY4" fmla="*/ 143761 h 1114669"/>
              <a:gd name="connsiteX5" fmla="*/ 410966 w 904126"/>
              <a:gd name="connsiteY5" fmla="*/ 210543 h 1114669"/>
              <a:gd name="connsiteX6" fmla="*/ 529119 w 904126"/>
              <a:gd name="connsiteY6" fmla="*/ 174583 h 1114669"/>
              <a:gd name="connsiteX7" fmla="*/ 780836 w 904126"/>
              <a:gd name="connsiteY7" fmla="*/ 205406 h 1114669"/>
              <a:gd name="connsiteX8" fmla="*/ 827069 w 904126"/>
              <a:gd name="connsiteY8" fmla="*/ 297873 h 1114669"/>
              <a:gd name="connsiteX9" fmla="*/ 857892 w 904126"/>
              <a:gd name="connsiteY9" fmla="*/ 405752 h 1114669"/>
              <a:gd name="connsiteX10" fmla="*/ 904126 w 904126"/>
              <a:gd name="connsiteY10" fmla="*/ 477671 h 1114669"/>
              <a:gd name="connsiteX11" fmla="*/ 878440 w 904126"/>
              <a:gd name="connsiteY11" fmla="*/ 667743 h 1114669"/>
              <a:gd name="connsiteX12" fmla="*/ 842481 w 904126"/>
              <a:gd name="connsiteY12" fmla="*/ 765347 h 1114669"/>
              <a:gd name="connsiteX13" fmla="*/ 868166 w 904126"/>
              <a:gd name="connsiteY13" fmla="*/ 821855 h 1114669"/>
              <a:gd name="connsiteX14" fmla="*/ 801384 w 904126"/>
              <a:gd name="connsiteY14" fmla="*/ 924597 h 1114669"/>
              <a:gd name="connsiteX15" fmla="*/ 796247 w 904126"/>
              <a:gd name="connsiteY15" fmla="*/ 1063298 h 1114669"/>
              <a:gd name="connsiteX16" fmla="*/ 744876 w 904126"/>
              <a:gd name="connsiteY16" fmla="*/ 1114669 h 1114669"/>
              <a:gd name="connsiteX17" fmla="*/ 616449 w 904126"/>
              <a:gd name="connsiteY17" fmla="*/ 1104395 h 1114669"/>
              <a:gd name="connsiteX18" fmla="*/ 539393 w 904126"/>
              <a:gd name="connsiteY18" fmla="*/ 950282 h 1114669"/>
              <a:gd name="connsiteX19" fmla="*/ 416103 w 904126"/>
              <a:gd name="connsiteY19" fmla="*/ 965693 h 1114669"/>
              <a:gd name="connsiteX20" fmla="*/ 349321 w 904126"/>
              <a:gd name="connsiteY20" fmla="*/ 991379 h 1114669"/>
              <a:gd name="connsiteX21" fmla="*/ 277402 w 904126"/>
              <a:gd name="connsiteY21" fmla="*/ 981105 h 1114669"/>
              <a:gd name="connsiteX22" fmla="*/ 143838 w 904126"/>
              <a:gd name="connsiteY22" fmla="*/ 945145 h 1114669"/>
              <a:gd name="connsiteX23" fmla="*/ 41096 w 904126"/>
              <a:gd name="connsiteY23" fmla="*/ 970831 h 1114669"/>
              <a:gd name="connsiteX24" fmla="*/ 35959 w 904126"/>
              <a:gd name="connsiteY24" fmla="*/ 909186 h 1114669"/>
              <a:gd name="connsiteX25" fmla="*/ 61645 w 904126"/>
              <a:gd name="connsiteY25" fmla="*/ 878363 h 1114669"/>
              <a:gd name="connsiteX26" fmla="*/ 35959 w 904126"/>
              <a:gd name="connsiteY26" fmla="*/ 826992 h 1114669"/>
              <a:gd name="connsiteX27" fmla="*/ 35959 w 904126"/>
              <a:gd name="connsiteY27" fmla="*/ 703702 h 1114669"/>
              <a:gd name="connsiteX28" fmla="*/ 35959 w 904126"/>
              <a:gd name="connsiteY28" fmla="*/ 621509 h 1114669"/>
              <a:gd name="connsiteX29" fmla="*/ 61645 w 904126"/>
              <a:gd name="connsiteY29" fmla="*/ 585550 h 1114669"/>
              <a:gd name="connsiteX30" fmla="*/ 71919 w 904126"/>
              <a:gd name="connsiteY30" fmla="*/ 549590 h 1114669"/>
              <a:gd name="connsiteX31" fmla="*/ 77056 w 904126"/>
              <a:gd name="connsiteY31" fmla="*/ 446849 h 1114669"/>
              <a:gd name="connsiteX32" fmla="*/ 92467 w 904126"/>
              <a:gd name="connsiteY32" fmla="*/ 374929 h 1114669"/>
              <a:gd name="connsiteX33" fmla="*/ 102741 w 904126"/>
              <a:gd name="connsiteY33" fmla="*/ 333833 h 1114669"/>
              <a:gd name="connsiteX34" fmla="*/ 97604 w 904126"/>
              <a:gd name="connsiteY34" fmla="*/ 272188 h 1114669"/>
              <a:gd name="connsiteX35" fmla="*/ 10274 w 904126"/>
              <a:gd name="connsiteY35" fmla="*/ 256776 h 1114669"/>
              <a:gd name="connsiteX0" fmla="*/ 10274 w 904126"/>
              <a:gd name="connsiteY0" fmla="*/ 274133 h 1132026"/>
              <a:gd name="connsiteX1" fmla="*/ 0 w 904126"/>
              <a:gd name="connsiteY1" fmla="*/ 207352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43838 w 904126"/>
              <a:gd name="connsiteY22" fmla="*/ 962502 h 1132026"/>
              <a:gd name="connsiteX23" fmla="*/ 41096 w 904126"/>
              <a:gd name="connsiteY23" fmla="*/ 988188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61645 w 904126"/>
              <a:gd name="connsiteY29" fmla="*/ 602907 h 1132026"/>
              <a:gd name="connsiteX30" fmla="*/ 71919 w 904126"/>
              <a:gd name="connsiteY30" fmla="*/ 566947 h 1132026"/>
              <a:gd name="connsiteX31" fmla="*/ 77056 w 904126"/>
              <a:gd name="connsiteY31" fmla="*/ 464206 h 1132026"/>
              <a:gd name="connsiteX32" fmla="*/ 92467 w 904126"/>
              <a:gd name="connsiteY32" fmla="*/ 392286 h 1132026"/>
              <a:gd name="connsiteX33" fmla="*/ 102741 w 904126"/>
              <a:gd name="connsiteY33" fmla="*/ 351190 h 1132026"/>
              <a:gd name="connsiteX34" fmla="*/ 97604 w 904126"/>
              <a:gd name="connsiteY34" fmla="*/ 289545 h 1132026"/>
              <a:gd name="connsiteX35" fmla="*/ 10274 w 904126"/>
              <a:gd name="connsiteY35" fmla="*/ 274133 h 1132026"/>
              <a:gd name="connsiteX0" fmla="*/ 10274 w 904126"/>
              <a:gd name="connsiteY0" fmla="*/ 27413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43838 w 904126"/>
              <a:gd name="connsiteY22" fmla="*/ 962502 h 1132026"/>
              <a:gd name="connsiteX23" fmla="*/ 41096 w 904126"/>
              <a:gd name="connsiteY23" fmla="*/ 988188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61645 w 904126"/>
              <a:gd name="connsiteY29" fmla="*/ 602907 h 1132026"/>
              <a:gd name="connsiteX30" fmla="*/ 71919 w 904126"/>
              <a:gd name="connsiteY30" fmla="*/ 566947 h 1132026"/>
              <a:gd name="connsiteX31" fmla="*/ 77056 w 904126"/>
              <a:gd name="connsiteY31" fmla="*/ 464206 h 1132026"/>
              <a:gd name="connsiteX32" fmla="*/ 92467 w 904126"/>
              <a:gd name="connsiteY32" fmla="*/ 392286 h 1132026"/>
              <a:gd name="connsiteX33" fmla="*/ 102741 w 904126"/>
              <a:gd name="connsiteY33" fmla="*/ 351190 h 1132026"/>
              <a:gd name="connsiteX34" fmla="*/ 97604 w 904126"/>
              <a:gd name="connsiteY34" fmla="*/ 289545 h 1132026"/>
              <a:gd name="connsiteX35" fmla="*/ 10274 w 904126"/>
              <a:gd name="connsiteY35" fmla="*/ 274133 h 1132026"/>
              <a:gd name="connsiteX0" fmla="*/ 10274 w 904126"/>
              <a:gd name="connsiteY0" fmla="*/ 27413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43838 w 904126"/>
              <a:gd name="connsiteY22" fmla="*/ 962502 h 1132026"/>
              <a:gd name="connsiteX23" fmla="*/ 41096 w 904126"/>
              <a:gd name="connsiteY23" fmla="*/ 988188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61645 w 904126"/>
              <a:gd name="connsiteY29" fmla="*/ 602907 h 1132026"/>
              <a:gd name="connsiteX30" fmla="*/ 71919 w 904126"/>
              <a:gd name="connsiteY30" fmla="*/ 566947 h 1132026"/>
              <a:gd name="connsiteX31" fmla="*/ 77056 w 904126"/>
              <a:gd name="connsiteY31" fmla="*/ 464206 h 1132026"/>
              <a:gd name="connsiteX32" fmla="*/ 92467 w 904126"/>
              <a:gd name="connsiteY32" fmla="*/ 392286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10274 w 904126"/>
              <a:gd name="connsiteY35" fmla="*/ 27413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43838 w 904126"/>
              <a:gd name="connsiteY22" fmla="*/ 962502 h 1132026"/>
              <a:gd name="connsiteX23" fmla="*/ 41096 w 904126"/>
              <a:gd name="connsiteY23" fmla="*/ 988188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61645 w 904126"/>
              <a:gd name="connsiteY29" fmla="*/ 602907 h 1132026"/>
              <a:gd name="connsiteX30" fmla="*/ 71919 w 904126"/>
              <a:gd name="connsiteY30" fmla="*/ 566947 h 1132026"/>
              <a:gd name="connsiteX31" fmla="*/ 77056 w 904126"/>
              <a:gd name="connsiteY31" fmla="*/ 464206 h 1132026"/>
              <a:gd name="connsiteX32" fmla="*/ 92467 w 904126"/>
              <a:gd name="connsiteY32" fmla="*/ 392286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28919 w 904126"/>
              <a:gd name="connsiteY35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43838 w 904126"/>
              <a:gd name="connsiteY22" fmla="*/ 962502 h 1132026"/>
              <a:gd name="connsiteX23" fmla="*/ 41096 w 904126"/>
              <a:gd name="connsiteY23" fmla="*/ 988188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61645 w 904126"/>
              <a:gd name="connsiteY29" fmla="*/ 602907 h 1132026"/>
              <a:gd name="connsiteX30" fmla="*/ 71919 w 904126"/>
              <a:gd name="connsiteY30" fmla="*/ 566947 h 1132026"/>
              <a:gd name="connsiteX31" fmla="*/ 77056 w 904126"/>
              <a:gd name="connsiteY31" fmla="*/ 464206 h 1132026"/>
              <a:gd name="connsiteX32" fmla="*/ 74685 w 904126"/>
              <a:gd name="connsiteY32" fmla="*/ 391502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28919 w 904126"/>
              <a:gd name="connsiteY35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43838 w 904126"/>
              <a:gd name="connsiteY22" fmla="*/ 962502 h 1132026"/>
              <a:gd name="connsiteX23" fmla="*/ 41096 w 904126"/>
              <a:gd name="connsiteY23" fmla="*/ 988188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61645 w 904126"/>
              <a:gd name="connsiteY29" fmla="*/ 602907 h 1132026"/>
              <a:gd name="connsiteX30" fmla="*/ 46108 w 904126"/>
              <a:gd name="connsiteY30" fmla="*/ 549606 h 1132026"/>
              <a:gd name="connsiteX31" fmla="*/ 77056 w 904126"/>
              <a:gd name="connsiteY31" fmla="*/ 464206 h 1132026"/>
              <a:gd name="connsiteX32" fmla="*/ 74685 w 904126"/>
              <a:gd name="connsiteY32" fmla="*/ 391502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28919 w 904126"/>
              <a:gd name="connsiteY35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43838 w 904126"/>
              <a:gd name="connsiteY22" fmla="*/ 962502 h 1132026"/>
              <a:gd name="connsiteX23" fmla="*/ 41096 w 904126"/>
              <a:gd name="connsiteY23" fmla="*/ 988188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16975 w 904126"/>
              <a:gd name="connsiteY29" fmla="*/ 604988 h 1132026"/>
              <a:gd name="connsiteX30" fmla="*/ 46108 w 904126"/>
              <a:gd name="connsiteY30" fmla="*/ 549606 h 1132026"/>
              <a:gd name="connsiteX31" fmla="*/ 77056 w 904126"/>
              <a:gd name="connsiteY31" fmla="*/ 464206 h 1132026"/>
              <a:gd name="connsiteX32" fmla="*/ 74685 w 904126"/>
              <a:gd name="connsiteY32" fmla="*/ 391502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28919 w 904126"/>
              <a:gd name="connsiteY35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92869 w 904126"/>
              <a:gd name="connsiteY22" fmla="*/ 1045679 h 1132026"/>
              <a:gd name="connsiteX23" fmla="*/ 41096 w 904126"/>
              <a:gd name="connsiteY23" fmla="*/ 988188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16975 w 904126"/>
              <a:gd name="connsiteY29" fmla="*/ 604988 h 1132026"/>
              <a:gd name="connsiteX30" fmla="*/ 46108 w 904126"/>
              <a:gd name="connsiteY30" fmla="*/ 549606 h 1132026"/>
              <a:gd name="connsiteX31" fmla="*/ 77056 w 904126"/>
              <a:gd name="connsiteY31" fmla="*/ 464206 h 1132026"/>
              <a:gd name="connsiteX32" fmla="*/ 74685 w 904126"/>
              <a:gd name="connsiteY32" fmla="*/ 391502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28919 w 904126"/>
              <a:gd name="connsiteY35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92869 w 904126"/>
              <a:gd name="connsiteY22" fmla="*/ 1045679 h 1132026"/>
              <a:gd name="connsiteX23" fmla="*/ 80458 w 904126"/>
              <a:gd name="connsiteY23" fmla="*/ 1002076 h 1132026"/>
              <a:gd name="connsiteX24" fmla="*/ 35959 w 904126"/>
              <a:gd name="connsiteY24" fmla="*/ 926543 h 1132026"/>
              <a:gd name="connsiteX25" fmla="*/ 61645 w 904126"/>
              <a:gd name="connsiteY25" fmla="*/ 895720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16975 w 904126"/>
              <a:gd name="connsiteY29" fmla="*/ 604988 h 1132026"/>
              <a:gd name="connsiteX30" fmla="*/ 46108 w 904126"/>
              <a:gd name="connsiteY30" fmla="*/ 549606 h 1132026"/>
              <a:gd name="connsiteX31" fmla="*/ 77056 w 904126"/>
              <a:gd name="connsiteY31" fmla="*/ 464206 h 1132026"/>
              <a:gd name="connsiteX32" fmla="*/ 74685 w 904126"/>
              <a:gd name="connsiteY32" fmla="*/ 391502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28919 w 904126"/>
              <a:gd name="connsiteY35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7402 w 904126"/>
              <a:gd name="connsiteY21" fmla="*/ 998462 h 1132026"/>
              <a:gd name="connsiteX22" fmla="*/ 192869 w 904126"/>
              <a:gd name="connsiteY22" fmla="*/ 1045679 h 1132026"/>
              <a:gd name="connsiteX23" fmla="*/ 80458 w 904126"/>
              <a:gd name="connsiteY23" fmla="*/ 1002076 h 1132026"/>
              <a:gd name="connsiteX24" fmla="*/ 35959 w 904126"/>
              <a:gd name="connsiteY24" fmla="*/ 926543 h 1132026"/>
              <a:gd name="connsiteX25" fmla="*/ 34972 w 904126"/>
              <a:gd name="connsiteY25" fmla="*/ 894544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16975 w 904126"/>
              <a:gd name="connsiteY29" fmla="*/ 604988 h 1132026"/>
              <a:gd name="connsiteX30" fmla="*/ 46108 w 904126"/>
              <a:gd name="connsiteY30" fmla="*/ 549606 h 1132026"/>
              <a:gd name="connsiteX31" fmla="*/ 77056 w 904126"/>
              <a:gd name="connsiteY31" fmla="*/ 464206 h 1132026"/>
              <a:gd name="connsiteX32" fmla="*/ 74685 w 904126"/>
              <a:gd name="connsiteY32" fmla="*/ 391502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28919 w 904126"/>
              <a:gd name="connsiteY35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539393 w 904126"/>
              <a:gd name="connsiteY18" fmla="*/ 967639 h 1132026"/>
              <a:gd name="connsiteX19" fmla="*/ 416103 w 904126"/>
              <a:gd name="connsiteY19" fmla="*/ 983050 h 1132026"/>
              <a:gd name="connsiteX20" fmla="*/ 349321 w 904126"/>
              <a:gd name="connsiteY20" fmla="*/ 1008736 h 1132026"/>
              <a:gd name="connsiteX21" fmla="*/ 275246 w 904126"/>
              <a:gd name="connsiteY21" fmla="*/ 1038874 h 1132026"/>
              <a:gd name="connsiteX22" fmla="*/ 192869 w 904126"/>
              <a:gd name="connsiteY22" fmla="*/ 1045679 h 1132026"/>
              <a:gd name="connsiteX23" fmla="*/ 80458 w 904126"/>
              <a:gd name="connsiteY23" fmla="*/ 1002076 h 1132026"/>
              <a:gd name="connsiteX24" fmla="*/ 35959 w 904126"/>
              <a:gd name="connsiteY24" fmla="*/ 926543 h 1132026"/>
              <a:gd name="connsiteX25" fmla="*/ 34972 w 904126"/>
              <a:gd name="connsiteY25" fmla="*/ 894544 h 1132026"/>
              <a:gd name="connsiteX26" fmla="*/ 35959 w 904126"/>
              <a:gd name="connsiteY26" fmla="*/ 844349 h 1132026"/>
              <a:gd name="connsiteX27" fmla="*/ 35959 w 904126"/>
              <a:gd name="connsiteY27" fmla="*/ 721059 h 1132026"/>
              <a:gd name="connsiteX28" fmla="*/ 35959 w 904126"/>
              <a:gd name="connsiteY28" fmla="*/ 638866 h 1132026"/>
              <a:gd name="connsiteX29" fmla="*/ 16975 w 904126"/>
              <a:gd name="connsiteY29" fmla="*/ 604988 h 1132026"/>
              <a:gd name="connsiteX30" fmla="*/ 46108 w 904126"/>
              <a:gd name="connsiteY30" fmla="*/ 549606 h 1132026"/>
              <a:gd name="connsiteX31" fmla="*/ 77056 w 904126"/>
              <a:gd name="connsiteY31" fmla="*/ 464206 h 1132026"/>
              <a:gd name="connsiteX32" fmla="*/ 74685 w 904126"/>
              <a:gd name="connsiteY32" fmla="*/ 391502 h 1132026"/>
              <a:gd name="connsiteX33" fmla="*/ 102741 w 904126"/>
              <a:gd name="connsiteY33" fmla="*/ 351190 h 1132026"/>
              <a:gd name="connsiteX34" fmla="*/ 82112 w 904126"/>
              <a:gd name="connsiteY34" fmla="*/ 329369 h 1132026"/>
              <a:gd name="connsiteX35" fmla="*/ 28919 w 904126"/>
              <a:gd name="connsiteY35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416103 w 904126"/>
              <a:gd name="connsiteY18" fmla="*/ 983050 h 1132026"/>
              <a:gd name="connsiteX19" fmla="*/ 349321 w 904126"/>
              <a:gd name="connsiteY19" fmla="*/ 1008736 h 1132026"/>
              <a:gd name="connsiteX20" fmla="*/ 275246 w 904126"/>
              <a:gd name="connsiteY20" fmla="*/ 1038874 h 1132026"/>
              <a:gd name="connsiteX21" fmla="*/ 192869 w 904126"/>
              <a:gd name="connsiteY21" fmla="*/ 1045679 h 1132026"/>
              <a:gd name="connsiteX22" fmla="*/ 80458 w 904126"/>
              <a:gd name="connsiteY22" fmla="*/ 1002076 h 1132026"/>
              <a:gd name="connsiteX23" fmla="*/ 35959 w 904126"/>
              <a:gd name="connsiteY23" fmla="*/ 926543 h 1132026"/>
              <a:gd name="connsiteX24" fmla="*/ 34972 w 904126"/>
              <a:gd name="connsiteY24" fmla="*/ 894544 h 1132026"/>
              <a:gd name="connsiteX25" fmla="*/ 35959 w 904126"/>
              <a:gd name="connsiteY25" fmla="*/ 844349 h 1132026"/>
              <a:gd name="connsiteX26" fmla="*/ 35959 w 904126"/>
              <a:gd name="connsiteY26" fmla="*/ 721059 h 1132026"/>
              <a:gd name="connsiteX27" fmla="*/ 35959 w 904126"/>
              <a:gd name="connsiteY27" fmla="*/ 638866 h 1132026"/>
              <a:gd name="connsiteX28" fmla="*/ 16975 w 904126"/>
              <a:gd name="connsiteY28" fmla="*/ 604988 h 1132026"/>
              <a:gd name="connsiteX29" fmla="*/ 46108 w 904126"/>
              <a:gd name="connsiteY29" fmla="*/ 549606 h 1132026"/>
              <a:gd name="connsiteX30" fmla="*/ 77056 w 904126"/>
              <a:gd name="connsiteY30" fmla="*/ 464206 h 1132026"/>
              <a:gd name="connsiteX31" fmla="*/ 74685 w 904126"/>
              <a:gd name="connsiteY31" fmla="*/ 391502 h 1132026"/>
              <a:gd name="connsiteX32" fmla="*/ 102741 w 904126"/>
              <a:gd name="connsiteY32" fmla="*/ 351190 h 1132026"/>
              <a:gd name="connsiteX33" fmla="*/ 82112 w 904126"/>
              <a:gd name="connsiteY33" fmla="*/ 329369 h 1132026"/>
              <a:gd name="connsiteX34" fmla="*/ 28919 w 904126"/>
              <a:gd name="connsiteY34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349321 w 904126"/>
              <a:gd name="connsiteY18" fmla="*/ 1008736 h 1132026"/>
              <a:gd name="connsiteX19" fmla="*/ 275246 w 904126"/>
              <a:gd name="connsiteY19" fmla="*/ 1038874 h 1132026"/>
              <a:gd name="connsiteX20" fmla="*/ 192869 w 904126"/>
              <a:gd name="connsiteY20" fmla="*/ 1045679 h 1132026"/>
              <a:gd name="connsiteX21" fmla="*/ 80458 w 904126"/>
              <a:gd name="connsiteY21" fmla="*/ 1002076 h 1132026"/>
              <a:gd name="connsiteX22" fmla="*/ 35959 w 904126"/>
              <a:gd name="connsiteY22" fmla="*/ 926543 h 1132026"/>
              <a:gd name="connsiteX23" fmla="*/ 34972 w 904126"/>
              <a:gd name="connsiteY23" fmla="*/ 894544 h 1132026"/>
              <a:gd name="connsiteX24" fmla="*/ 35959 w 904126"/>
              <a:gd name="connsiteY24" fmla="*/ 844349 h 1132026"/>
              <a:gd name="connsiteX25" fmla="*/ 35959 w 904126"/>
              <a:gd name="connsiteY25" fmla="*/ 721059 h 1132026"/>
              <a:gd name="connsiteX26" fmla="*/ 35959 w 904126"/>
              <a:gd name="connsiteY26" fmla="*/ 638866 h 1132026"/>
              <a:gd name="connsiteX27" fmla="*/ 16975 w 904126"/>
              <a:gd name="connsiteY27" fmla="*/ 604988 h 1132026"/>
              <a:gd name="connsiteX28" fmla="*/ 46108 w 904126"/>
              <a:gd name="connsiteY28" fmla="*/ 549606 h 1132026"/>
              <a:gd name="connsiteX29" fmla="*/ 77056 w 904126"/>
              <a:gd name="connsiteY29" fmla="*/ 464206 h 1132026"/>
              <a:gd name="connsiteX30" fmla="*/ 74685 w 904126"/>
              <a:gd name="connsiteY30" fmla="*/ 391502 h 1132026"/>
              <a:gd name="connsiteX31" fmla="*/ 102741 w 904126"/>
              <a:gd name="connsiteY31" fmla="*/ 351190 h 1132026"/>
              <a:gd name="connsiteX32" fmla="*/ 82112 w 904126"/>
              <a:gd name="connsiteY32" fmla="*/ 329369 h 1132026"/>
              <a:gd name="connsiteX33" fmla="*/ 28919 w 904126"/>
              <a:gd name="connsiteY33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349321 w 904126"/>
              <a:gd name="connsiteY18" fmla="*/ 1008736 h 1132026"/>
              <a:gd name="connsiteX19" fmla="*/ 192869 w 904126"/>
              <a:gd name="connsiteY19" fmla="*/ 1045679 h 1132026"/>
              <a:gd name="connsiteX20" fmla="*/ 80458 w 904126"/>
              <a:gd name="connsiteY20" fmla="*/ 1002076 h 1132026"/>
              <a:gd name="connsiteX21" fmla="*/ 35959 w 904126"/>
              <a:gd name="connsiteY21" fmla="*/ 926543 h 1132026"/>
              <a:gd name="connsiteX22" fmla="*/ 34972 w 904126"/>
              <a:gd name="connsiteY22" fmla="*/ 894544 h 1132026"/>
              <a:gd name="connsiteX23" fmla="*/ 35959 w 904126"/>
              <a:gd name="connsiteY23" fmla="*/ 844349 h 1132026"/>
              <a:gd name="connsiteX24" fmla="*/ 35959 w 904126"/>
              <a:gd name="connsiteY24" fmla="*/ 721059 h 1132026"/>
              <a:gd name="connsiteX25" fmla="*/ 35959 w 904126"/>
              <a:gd name="connsiteY25" fmla="*/ 638866 h 1132026"/>
              <a:gd name="connsiteX26" fmla="*/ 16975 w 904126"/>
              <a:gd name="connsiteY26" fmla="*/ 604988 h 1132026"/>
              <a:gd name="connsiteX27" fmla="*/ 46108 w 904126"/>
              <a:gd name="connsiteY27" fmla="*/ 549606 h 1132026"/>
              <a:gd name="connsiteX28" fmla="*/ 77056 w 904126"/>
              <a:gd name="connsiteY28" fmla="*/ 464206 h 1132026"/>
              <a:gd name="connsiteX29" fmla="*/ 74685 w 904126"/>
              <a:gd name="connsiteY29" fmla="*/ 391502 h 1132026"/>
              <a:gd name="connsiteX30" fmla="*/ 102741 w 904126"/>
              <a:gd name="connsiteY30" fmla="*/ 351190 h 1132026"/>
              <a:gd name="connsiteX31" fmla="*/ 82112 w 904126"/>
              <a:gd name="connsiteY31" fmla="*/ 329369 h 1132026"/>
              <a:gd name="connsiteX32" fmla="*/ 28919 w 904126"/>
              <a:gd name="connsiteY32" fmla="*/ 258753 h 1132026"/>
              <a:gd name="connsiteX0" fmla="*/ 28919 w 904126"/>
              <a:gd name="connsiteY0" fmla="*/ 258753 h 1132026"/>
              <a:gd name="connsiteX1" fmla="*/ 1509 w 904126"/>
              <a:gd name="connsiteY1" fmla="*/ 179064 h 1132026"/>
              <a:gd name="connsiteX2" fmla="*/ 0 w 904126"/>
              <a:gd name="connsiteY2" fmla="*/ 145707 h 1132026"/>
              <a:gd name="connsiteX3" fmla="*/ 44436 w 904126"/>
              <a:gd name="connsiteY3" fmla="*/ 17357 h 1132026"/>
              <a:gd name="connsiteX4" fmla="*/ 287676 w 904126"/>
              <a:gd name="connsiteY4" fmla="*/ 161118 h 1132026"/>
              <a:gd name="connsiteX5" fmla="*/ 410966 w 904126"/>
              <a:gd name="connsiteY5" fmla="*/ 227900 h 1132026"/>
              <a:gd name="connsiteX6" fmla="*/ 529119 w 904126"/>
              <a:gd name="connsiteY6" fmla="*/ 191940 h 1132026"/>
              <a:gd name="connsiteX7" fmla="*/ 780836 w 904126"/>
              <a:gd name="connsiteY7" fmla="*/ 222763 h 1132026"/>
              <a:gd name="connsiteX8" fmla="*/ 827069 w 904126"/>
              <a:gd name="connsiteY8" fmla="*/ 315230 h 1132026"/>
              <a:gd name="connsiteX9" fmla="*/ 857892 w 904126"/>
              <a:gd name="connsiteY9" fmla="*/ 423109 h 1132026"/>
              <a:gd name="connsiteX10" fmla="*/ 904126 w 904126"/>
              <a:gd name="connsiteY10" fmla="*/ 495028 h 1132026"/>
              <a:gd name="connsiteX11" fmla="*/ 878440 w 904126"/>
              <a:gd name="connsiteY11" fmla="*/ 685100 h 1132026"/>
              <a:gd name="connsiteX12" fmla="*/ 842481 w 904126"/>
              <a:gd name="connsiteY12" fmla="*/ 782704 h 1132026"/>
              <a:gd name="connsiteX13" fmla="*/ 868166 w 904126"/>
              <a:gd name="connsiteY13" fmla="*/ 839212 h 1132026"/>
              <a:gd name="connsiteX14" fmla="*/ 801384 w 904126"/>
              <a:gd name="connsiteY14" fmla="*/ 941954 h 1132026"/>
              <a:gd name="connsiteX15" fmla="*/ 796247 w 904126"/>
              <a:gd name="connsiteY15" fmla="*/ 1080655 h 1132026"/>
              <a:gd name="connsiteX16" fmla="*/ 744876 w 904126"/>
              <a:gd name="connsiteY16" fmla="*/ 1132026 h 1132026"/>
              <a:gd name="connsiteX17" fmla="*/ 616449 w 904126"/>
              <a:gd name="connsiteY17" fmla="*/ 1121752 h 1132026"/>
              <a:gd name="connsiteX18" fmla="*/ 192869 w 904126"/>
              <a:gd name="connsiteY18" fmla="*/ 1045679 h 1132026"/>
              <a:gd name="connsiteX19" fmla="*/ 80458 w 904126"/>
              <a:gd name="connsiteY19" fmla="*/ 1002076 h 1132026"/>
              <a:gd name="connsiteX20" fmla="*/ 35959 w 904126"/>
              <a:gd name="connsiteY20" fmla="*/ 926543 h 1132026"/>
              <a:gd name="connsiteX21" fmla="*/ 34972 w 904126"/>
              <a:gd name="connsiteY21" fmla="*/ 894544 h 1132026"/>
              <a:gd name="connsiteX22" fmla="*/ 35959 w 904126"/>
              <a:gd name="connsiteY22" fmla="*/ 844349 h 1132026"/>
              <a:gd name="connsiteX23" fmla="*/ 35959 w 904126"/>
              <a:gd name="connsiteY23" fmla="*/ 721059 h 1132026"/>
              <a:gd name="connsiteX24" fmla="*/ 35959 w 904126"/>
              <a:gd name="connsiteY24" fmla="*/ 638866 h 1132026"/>
              <a:gd name="connsiteX25" fmla="*/ 16975 w 904126"/>
              <a:gd name="connsiteY25" fmla="*/ 604988 h 1132026"/>
              <a:gd name="connsiteX26" fmla="*/ 46108 w 904126"/>
              <a:gd name="connsiteY26" fmla="*/ 549606 h 1132026"/>
              <a:gd name="connsiteX27" fmla="*/ 77056 w 904126"/>
              <a:gd name="connsiteY27" fmla="*/ 464206 h 1132026"/>
              <a:gd name="connsiteX28" fmla="*/ 74685 w 904126"/>
              <a:gd name="connsiteY28" fmla="*/ 391502 h 1132026"/>
              <a:gd name="connsiteX29" fmla="*/ 102741 w 904126"/>
              <a:gd name="connsiteY29" fmla="*/ 351190 h 1132026"/>
              <a:gd name="connsiteX30" fmla="*/ 82112 w 904126"/>
              <a:gd name="connsiteY30" fmla="*/ 329369 h 1132026"/>
              <a:gd name="connsiteX31" fmla="*/ 28919 w 904126"/>
              <a:gd name="connsiteY31" fmla="*/ 258753 h 1132026"/>
              <a:gd name="connsiteX0" fmla="*/ 94917 w 970124"/>
              <a:gd name="connsiteY0" fmla="*/ 258753 h 1132026"/>
              <a:gd name="connsiteX1" fmla="*/ 67507 w 970124"/>
              <a:gd name="connsiteY1" fmla="*/ 179064 h 1132026"/>
              <a:gd name="connsiteX2" fmla="*/ 65998 w 970124"/>
              <a:gd name="connsiteY2" fmla="*/ 145707 h 1132026"/>
              <a:gd name="connsiteX3" fmla="*/ 110434 w 970124"/>
              <a:gd name="connsiteY3" fmla="*/ 17357 h 1132026"/>
              <a:gd name="connsiteX4" fmla="*/ 353674 w 970124"/>
              <a:gd name="connsiteY4" fmla="*/ 161118 h 1132026"/>
              <a:gd name="connsiteX5" fmla="*/ 476964 w 970124"/>
              <a:gd name="connsiteY5" fmla="*/ 227900 h 1132026"/>
              <a:gd name="connsiteX6" fmla="*/ 595117 w 970124"/>
              <a:gd name="connsiteY6" fmla="*/ 191940 h 1132026"/>
              <a:gd name="connsiteX7" fmla="*/ 846834 w 970124"/>
              <a:gd name="connsiteY7" fmla="*/ 222763 h 1132026"/>
              <a:gd name="connsiteX8" fmla="*/ 893067 w 970124"/>
              <a:gd name="connsiteY8" fmla="*/ 315230 h 1132026"/>
              <a:gd name="connsiteX9" fmla="*/ 923890 w 970124"/>
              <a:gd name="connsiteY9" fmla="*/ 423109 h 1132026"/>
              <a:gd name="connsiteX10" fmla="*/ 970124 w 970124"/>
              <a:gd name="connsiteY10" fmla="*/ 495028 h 1132026"/>
              <a:gd name="connsiteX11" fmla="*/ 944438 w 970124"/>
              <a:gd name="connsiteY11" fmla="*/ 685100 h 1132026"/>
              <a:gd name="connsiteX12" fmla="*/ 908479 w 970124"/>
              <a:gd name="connsiteY12" fmla="*/ 782704 h 1132026"/>
              <a:gd name="connsiteX13" fmla="*/ 934164 w 970124"/>
              <a:gd name="connsiteY13" fmla="*/ 839212 h 1132026"/>
              <a:gd name="connsiteX14" fmla="*/ 867382 w 970124"/>
              <a:gd name="connsiteY14" fmla="*/ 941954 h 1132026"/>
              <a:gd name="connsiteX15" fmla="*/ 862245 w 970124"/>
              <a:gd name="connsiteY15" fmla="*/ 1080655 h 1132026"/>
              <a:gd name="connsiteX16" fmla="*/ 810874 w 970124"/>
              <a:gd name="connsiteY16" fmla="*/ 1132026 h 1132026"/>
              <a:gd name="connsiteX17" fmla="*/ 682447 w 970124"/>
              <a:gd name="connsiteY17" fmla="*/ 1121752 h 1132026"/>
              <a:gd name="connsiteX18" fmla="*/ 258867 w 970124"/>
              <a:gd name="connsiteY18" fmla="*/ 1045679 h 1132026"/>
              <a:gd name="connsiteX19" fmla="*/ 146456 w 970124"/>
              <a:gd name="connsiteY19" fmla="*/ 1002076 h 1132026"/>
              <a:gd name="connsiteX20" fmla="*/ 101957 w 970124"/>
              <a:gd name="connsiteY20" fmla="*/ 926543 h 1132026"/>
              <a:gd name="connsiteX21" fmla="*/ 100970 w 970124"/>
              <a:gd name="connsiteY21" fmla="*/ 894544 h 1132026"/>
              <a:gd name="connsiteX22" fmla="*/ 101957 w 970124"/>
              <a:gd name="connsiteY22" fmla="*/ 844349 h 1132026"/>
              <a:gd name="connsiteX23" fmla="*/ 0 w 970124"/>
              <a:gd name="connsiteY23" fmla="*/ 748250 h 1132026"/>
              <a:gd name="connsiteX24" fmla="*/ 101957 w 970124"/>
              <a:gd name="connsiteY24" fmla="*/ 638866 h 1132026"/>
              <a:gd name="connsiteX25" fmla="*/ 82973 w 970124"/>
              <a:gd name="connsiteY25" fmla="*/ 604988 h 1132026"/>
              <a:gd name="connsiteX26" fmla="*/ 112106 w 970124"/>
              <a:gd name="connsiteY26" fmla="*/ 549606 h 1132026"/>
              <a:gd name="connsiteX27" fmla="*/ 143054 w 970124"/>
              <a:gd name="connsiteY27" fmla="*/ 464206 h 1132026"/>
              <a:gd name="connsiteX28" fmla="*/ 140683 w 970124"/>
              <a:gd name="connsiteY28" fmla="*/ 391502 h 1132026"/>
              <a:gd name="connsiteX29" fmla="*/ 168739 w 970124"/>
              <a:gd name="connsiteY29" fmla="*/ 351190 h 1132026"/>
              <a:gd name="connsiteX30" fmla="*/ 148110 w 970124"/>
              <a:gd name="connsiteY30" fmla="*/ 329369 h 1132026"/>
              <a:gd name="connsiteX31" fmla="*/ 94917 w 970124"/>
              <a:gd name="connsiteY31" fmla="*/ 258753 h 1132026"/>
              <a:gd name="connsiteX0" fmla="*/ 94917 w 970124"/>
              <a:gd name="connsiteY0" fmla="*/ 258753 h 1132026"/>
              <a:gd name="connsiteX1" fmla="*/ 67507 w 970124"/>
              <a:gd name="connsiteY1" fmla="*/ 179064 h 1132026"/>
              <a:gd name="connsiteX2" fmla="*/ 65998 w 970124"/>
              <a:gd name="connsiteY2" fmla="*/ 145707 h 1132026"/>
              <a:gd name="connsiteX3" fmla="*/ 110434 w 970124"/>
              <a:gd name="connsiteY3" fmla="*/ 17357 h 1132026"/>
              <a:gd name="connsiteX4" fmla="*/ 353674 w 970124"/>
              <a:gd name="connsiteY4" fmla="*/ 161118 h 1132026"/>
              <a:gd name="connsiteX5" fmla="*/ 476964 w 970124"/>
              <a:gd name="connsiteY5" fmla="*/ 227900 h 1132026"/>
              <a:gd name="connsiteX6" fmla="*/ 595117 w 970124"/>
              <a:gd name="connsiteY6" fmla="*/ 191940 h 1132026"/>
              <a:gd name="connsiteX7" fmla="*/ 846834 w 970124"/>
              <a:gd name="connsiteY7" fmla="*/ 222763 h 1132026"/>
              <a:gd name="connsiteX8" fmla="*/ 893067 w 970124"/>
              <a:gd name="connsiteY8" fmla="*/ 315230 h 1132026"/>
              <a:gd name="connsiteX9" fmla="*/ 923890 w 970124"/>
              <a:gd name="connsiteY9" fmla="*/ 423109 h 1132026"/>
              <a:gd name="connsiteX10" fmla="*/ 970124 w 970124"/>
              <a:gd name="connsiteY10" fmla="*/ 495028 h 1132026"/>
              <a:gd name="connsiteX11" fmla="*/ 944438 w 970124"/>
              <a:gd name="connsiteY11" fmla="*/ 685100 h 1132026"/>
              <a:gd name="connsiteX12" fmla="*/ 908479 w 970124"/>
              <a:gd name="connsiteY12" fmla="*/ 782704 h 1132026"/>
              <a:gd name="connsiteX13" fmla="*/ 934164 w 970124"/>
              <a:gd name="connsiteY13" fmla="*/ 839212 h 1132026"/>
              <a:gd name="connsiteX14" fmla="*/ 867382 w 970124"/>
              <a:gd name="connsiteY14" fmla="*/ 941954 h 1132026"/>
              <a:gd name="connsiteX15" fmla="*/ 862245 w 970124"/>
              <a:gd name="connsiteY15" fmla="*/ 1080655 h 1132026"/>
              <a:gd name="connsiteX16" fmla="*/ 810874 w 970124"/>
              <a:gd name="connsiteY16" fmla="*/ 1132026 h 1132026"/>
              <a:gd name="connsiteX17" fmla="*/ 682447 w 970124"/>
              <a:gd name="connsiteY17" fmla="*/ 1121752 h 1132026"/>
              <a:gd name="connsiteX18" fmla="*/ 258867 w 970124"/>
              <a:gd name="connsiteY18" fmla="*/ 1045679 h 1132026"/>
              <a:gd name="connsiteX19" fmla="*/ 146456 w 970124"/>
              <a:gd name="connsiteY19" fmla="*/ 1002076 h 1132026"/>
              <a:gd name="connsiteX20" fmla="*/ 101957 w 970124"/>
              <a:gd name="connsiteY20" fmla="*/ 926543 h 1132026"/>
              <a:gd name="connsiteX21" fmla="*/ 100970 w 970124"/>
              <a:gd name="connsiteY21" fmla="*/ 894544 h 1132026"/>
              <a:gd name="connsiteX22" fmla="*/ 101957 w 970124"/>
              <a:gd name="connsiteY22" fmla="*/ 844349 h 1132026"/>
              <a:gd name="connsiteX23" fmla="*/ 0 w 970124"/>
              <a:gd name="connsiteY23" fmla="*/ 748250 h 1132026"/>
              <a:gd name="connsiteX24" fmla="*/ 23976 w 970124"/>
              <a:gd name="connsiteY24" fmla="*/ 630697 h 1132026"/>
              <a:gd name="connsiteX25" fmla="*/ 82973 w 970124"/>
              <a:gd name="connsiteY25" fmla="*/ 604988 h 1132026"/>
              <a:gd name="connsiteX26" fmla="*/ 112106 w 970124"/>
              <a:gd name="connsiteY26" fmla="*/ 549606 h 1132026"/>
              <a:gd name="connsiteX27" fmla="*/ 143054 w 970124"/>
              <a:gd name="connsiteY27" fmla="*/ 464206 h 1132026"/>
              <a:gd name="connsiteX28" fmla="*/ 140683 w 970124"/>
              <a:gd name="connsiteY28" fmla="*/ 391502 h 1132026"/>
              <a:gd name="connsiteX29" fmla="*/ 168739 w 970124"/>
              <a:gd name="connsiteY29" fmla="*/ 351190 h 1132026"/>
              <a:gd name="connsiteX30" fmla="*/ 148110 w 970124"/>
              <a:gd name="connsiteY30" fmla="*/ 329369 h 1132026"/>
              <a:gd name="connsiteX31" fmla="*/ 94917 w 970124"/>
              <a:gd name="connsiteY31" fmla="*/ 258753 h 1132026"/>
              <a:gd name="connsiteX0" fmla="*/ 94917 w 970124"/>
              <a:gd name="connsiteY0" fmla="*/ 144359 h 1017632"/>
              <a:gd name="connsiteX1" fmla="*/ 67507 w 970124"/>
              <a:gd name="connsiteY1" fmla="*/ 64670 h 1017632"/>
              <a:gd name="connsiteX2" fmla="*/ 65998 w 970124"/>
              <a:gd name="connsiteY2" fmla="*/ 31313 h 1017632"/>
              <a:gd name="connsiteX3" fmla="*/ 208641 w 970124"/>
              <a:gd name="connsiteY3" fmla="*/ 43790 h 1017632"/>
              <a:gd name="connsiteX4" fmla="*/ 353674 w 970124"/>
              <a:gd name="connsiteY4" fmla="*/ 46724 h 1017632"/>
              <a:gd name="connsiteX5" fmla="*/ 476964 w 970124"/>
              <a:gd name="connsiteY5" fmla="*/ 113506 h 1017632"/>
              <a:gd name="connsiteX6" fmla="*/ 595117 w 970124"/>
              <a:gd name="connsiteY6" fmla="*/ 77546 h 1017632"/>
              <a:gd name="connsiteX7" fmla="*/ 846834 w 970124"/>
              <a:gd name="connsiteY7" fmla="*/ 108369 h 1017632"/>
              <a:gd name="connsiteX8" fmla="*/ 893067 w 970124"/>
              <a:gd name="connsiteY8" fmla="*/ 200836 h 1017632"/>
              <a:gd name="connsiteX9" fmla="*/ 923890 w 970124"/>
              <a:gd name="connsiteY9" fmla="*/ 308715 h 1017632"/>
              <a:gd name="connsiteX10" fmla="*/ 970124 w 970124"/>
              <a:gd name="connsiteY10" fmla="*/ 380634 h 1017632"/>
              <a:gd name="connsiteX11" fmla="*/ 944438 w 970124"/>
              <a:gd name="connsiteY11" fmla="*/ 570706 h 1017632"/>
              <a:gd name="connsiteX12" fmla="*/ 908479 w 970124"/>
              <a:gd name="connsiteY12" fmla="*/ 668310 h 1017632"/>
              <a:gd name="connsiteX13" fmla="*/ 934164 w 970124"/>
              <a:gd name="connsiteY13" fmla="*/ 724818 h 1017632"/>
              <a:gd name="connsiteX14" fmla="*/ 867382 w 970124"/>
              <a:gd name="connsiteY14" fmla="*/ 827560 h 1017632"/>
              <a:gd name="connsiteX15" fmla="*/ 862245 w 970124"/>
              <a:gd name="connsiteY15" fmla="*/ 966261 h 1017632"/>
              <a:gd name="connsiteX16" fmla="*/ 810874 w 970124"/>
              <a:gd name="connsiteY16" fmla="*/ 1017632 h 1017632"/>
              <a:gd name="connsiteX17" fmla="*/ 682447 w 970124"/>
              <a:gd name="connsiteY17" fmla="*/ 1007358 h 1017632"/>
              <a:gd name="connsiteX18" fmla="*/ 258867 w 970124"/>
              <a:gd name="connsiteY18" fmla="*/ 931285 h 1017632"/>
              <a:gd name="connsiteX19" fmla="*/ 146456 w 970124"/>
              <a:gd name="connsiteY19" fmla="*/ 887682 h 1017632"/>
              <a:gd name="connsiteX20" fmla="*/ 101957 w 970124"/>
              <a:gd name="connsiteY20" fmla="*/ 812149 h 1017632"/>
              <a:gd name="connsiteX21" fmla="*/ 100970 w 970124"/>
              <a:gd name="connsiteY21" fmla="*/ 780150 h 1017632"/>
              <a:gd name="connsiteX22" fmla="*/ 101957 w 970124"/>
              <a:gd name="connsiteY22" fmla="*/ 729955 h 1017632"/>
              <a:gd name="connsiteX23" fmla="*/ 0 w 970124"/>
              <a:gd name="connsiteY23" fmla="*/ 633856 h 1017632"/>
              <a:gd name="connsiteX24" fmla="*/ 23976 w 970124"/>
              <a:gd name="connsiteY24" fmla="*/ 516303 h 1017632"/>
              <a:gd name="connsiteX25" fmla="*/ 82973 w 970124"/>
              <a:gd name="connsiteY25" fmla="*/ 490594 h 1017632"/>
              <a:gd name="connsiteX26" fmla="*/ 112106 w 970124"/>
              <a:gd name="connsiteY26" fmla="*/ 435212 h 1017632"/>
              <a:gd name="connsiteX27" fmla="*/ 143054 w 970124"/>
              <a:gd name="connsiteY27" fmla="*/ 349812 h 1017632"/>
              <a:gd name="connsiteX28" fmla="*/ 140683 w 970124"/>
              <a:gd name="connsiteY28" fmla="*/ 277108 h 1017632"/>
              <a:gd name="connsiteX29" fmla="*/ 168739 w 970124"/>
              <a:gd name="connsiteY29" fmla="*/ 236796 h 1017632"/>
              <a:gd name="connsiteX30" fmla="*/ 148110 w 970124"/>
              <a:gd name="connsiteY30" fmla="*/ 214975 h 1017632"/>
              <a:gd name="connsiteX31" fmla="*/ 94917 w 970124"/>
              <a:gd name="connsiteY31" fmla="*/ 144359 h 1017632"/>
              <a:gd name="connsiteX0" fmla="*/ 94917 w 970124"/>
              <a:gd name="connsiteY0" fmla="*/ 144359 h 1017632"/>
              <a:gd name="connsiteX1" fmla="*/ 67507 w 970124"/>
              <a:gd name="connsiteY1" fmla="*/ 64670 h 1017632"/>
              <a:gd name="connsiteX2" fmla="*/ 65998 w 970124"/>
              <a:gd name="connsiteY2" fmla="*/ 31313 h 1017632"/>
              <a:gd name="connsiteX3" fmla="*/ 208641 w 970124"/>
              <a:gd name="connsiteY3" fmla="*/ 43790 h 1017632"/>
              <a:gd name="connsiteX4" fmla="*/ 353674 w 970124"/>
              <a:gd name="connsiteY4" fmla="*/ 46724 h 1017632"/>
              <a:gd name="connsiteX5" fmla="*/ 476964 w 970124"/>
              <a:gd name="connsiteY5" fmla="*/ 113506 h 1017632"/>
              <a:gd name="connsiteX6" fmla="*/ 595117 w 970124"/>
              <a:gd name="connsiteY6" fmla="*/ 77546 h 1017632"/>
              <a:gd name="connsiteX7" fmla="*/ 846834 w 970124"/>
              <a:gd name="connsiteY7" fmla="*/ 108369 h 1017632"/>
              <a:gd name="connsiteX8" fmla="*/ 893067 w 970124"/>
              <a:gd name="connsiteY8" fmla="*/ 200836 h 1017632"/>
              <a:gd name="connsiteX9" fmla="*/ 923890 w 970124"/>
              <a:gd name="connsiteY9" fmla="*/ 308715 h 1017632"/>
              <a:gd name="connsiteX10" fmla="*/ 970124 w 970124"/>
              <a:gd name="connsiteY10" fmla="*/ 380634 h 1017632"/>
              <a:gd name="connsiteX11" fmla="*/ 944438 w 970124"/>
              <a:gd name="connsiteY11" fmla="*/ 570706 h 1017632"/>
              <a:gd name="connsiteX12" fmla="*/ 908479 w 970124"/>
              <a:gd name="connsiteY12" fmla="*/ 668310 h 1017632"/>
              <a:gd name="connsiteX13" fmla="*/ 934164 w 970124"/>
              <a:gd name="connsiteY13" fmla="*/ 724818 h 1017632"/>
              <a:gd name="connsiteX14" fmla="*/ 867382 w 970124"/>
              <a:gd name="connsiteY14" fmla="*/ 827560 h 1017632"/>
              <a:gd name="connsiteX15" fmla="*/ 862245 w 970124"/>
              <a:gd name="connsiteY15" fmla="*/ 966261 h 1017632"/>
              <a:gd name="connsiteX16" fmla="*/ 810874 w 970124"/>
              <a:gd name="connsiteY16" fmla="*/ 1017632 h 1017632"/>
              <a:gd name="connsiteX17" fmla="*/ 682447 w 970124"/>
              <a:gd name="connsiteY17" fmla="*/ 1007358 h 1017632"/>
              <a:gd name="connsiteX18" fmla="*/ 258867 w 970124"/>
              <a:gd name="connsiteY18" fmla="*/ 931285 h 1017632"/>
              <a:gd name="connsiteX19" fmla="*/ 70817 w 970124"/>
              <a:gd name="connsiteY19" fmla="*/ 975647 h 1017632"/>
              <a:gd name="connsiteX20" fmla="*/ 101957 w 970124"/>
              <a:gd name="connsiteY20" fmla="*/ 812149 h 1017632"/>
              <a:gd name="connsiteX21" fmla="*/ 100970 w 970124"/>
              <a:gd name="connsiteY21" fmla="*/ 780150 h 1017632"/>
              <a:gd name="connsiteX22" fmla="*/ 101957 w 970124"/>
              <a:gd name="connsiteY22" fmla="*/ 729955 h 1017632"/>
              <a:gd name="connsiteX23" fmla="*/ 0 w 970124"/>
              <a:gd name="connsiteY23" fmla="*/ 633856 h 1017632"/>
              <a:gd name="connsiteX24" fmla="*/ 23976 w 970124"/>
              <a:gd name="connsiteY24" fmla="*/ 516303 h 1017632"/>
              <a:gd name="connsiteX25" fmla="*/ 82973 w 970124"/>
              <a:gd name="connsiteY25" fmla="*/ 490594 h 1017632"/>
              <a:gd name="connsiteX26" fmla="*/ 112106 w 970124"/>
              <a:gd name="connsiteY26" fmla="*/ 435212 h 1017632"/>
              <a:gd name="connsiteX27" fmla="*/ 143054 w 970124"/>
              <a:gd name="connsiteY27" fmla="*/ 349812 h 1017632"/>
              <a:gd name="connsiteX28" fmla="*/ 140683 w 970124"/>
              <a:gd name="connsiteY28" fmla="*/ 277108 h 1017632"/>
              <a:gd name="connsiteX29" fmla="*/ 168739 w 970124"/>
              <a:gd name="connsiteY29" fmla="*/ 236796 h 1017632"/>
              <a:gd name="connsiteX30" fmla="*/ 148110 w 970124"/>
              <a:gd name="connsiteY30" fmla="*/ 214975 h 1017632"/>
              <a:gd name="connsiteX31" fmla="*/ 94917 w 970124"/>
              <a:gd name="connsiteY31" fmla="*/ 144359 h 1017632"/>
              <a:gd name="connsiteX0" fmla="*/ 94917 w 970124"/>
              <a:gd name="connsiteY0" fmla="*/ 144359 h 1017632"/>
              <a:gd name="connsiteX1" fmla="*/ 67507 w 970124"/>
              <a:gd name="connsiteY1" fmla="*/ 64670 h 1017632"/>
              <a:gd name="connsiteX2" fmla="*/ 65998 w 970124"/>
              <a:gd name="connsiteY2" fmla="*/ 31313 h 1017632"/>
              <a:gd name="connsiteX3" fmla="*/ 208641 w 970124"/>
              <a:gd name="connsiteY3" fmla="*/ 43790 h 1017632"/>
              <a:gd name="connsiteX4" fmla="*/ 353674 w 970124"/>
              <a:gd name="connsiteY4" fmla="*/ 46724 h 1017632"/>
              <a:gd name="connsiteX5" fmla="*/ 476964 w 970124"/>
              <a:gd name="connsiteY5" fmla="*/ 113506 h 1017632"/>
              <a:gd name="connsiteX6" fmla="*/ 595117 w 970124"/>
              <a:gd name="connsiteY6" fmla="*/ 77546 h 1017632"/>
              <a:gd name="connsiteX7" fmla="*/ 846834 w 970124"/>
              <a:gd name="connsiteY7" fmla="*/ 108369 h 1017632"/>
              <a:gd name="connsiteX8" fmla="*/ 893067 w 970124"/>
              <a:gd name="connsiteY8" fmla="*/ 200836 h 1017632"/>
              <a:gd name="connsiteX9" fmla="*/ 923890 w 970124"/>
              <a:gd name="connsiteY9" fmla="*/ 308715 h 1017632"/>
              <a:gd name="connsiteX10" fmla="*/ 970124 w 970124"/>
              <a:gd name="connsiteY10" fmla="*/ 380634 h 1017632"/>
              <a:gd name="connsiteX11" fmla="*/ 944438 w 970124"/>
              <a:gd name="connsiteY11" fmla="*/ 570706 h 1017632"/>
              <a:gd name="connsiteX12" fmla="*/ 908479 w 970124"/>
              <a:gd name="connsiteY12" fmla="*/ 668310 h 1017632"/>
              <a:gd name="connsiteX13" fmla="*/ 934164 w 970124"/>
              <a:gd name="connsiteY13" fmla="*/ 724818 h 1017632"/>
              <a:gd name="connsiteX14" fmla="*/ 867382 w 970124"/>
              <a:gd name="connsiteY14" fmla="*/ 827560 h 1017632"/>
              <a:gd name="connsiteX15" fmla="*/ 862245 w 970124"/>
              <a:gd name="connsiteY15" fmla="*/ 966261 h 1017632"/>
              <a:gd name="connsiteX16" fmla="*/ 810874 w 970124"/>
              <a:gd name="connsiteY16" fmla="*/ 1017632 h 1017632"/>
              <a:gd name="connsiteX17" fmla="*/ 682447 w 970124"/>
              <a:gd name="connsiteY17" fmla="*/ 1007358 h 1017632"/>
              <a:gd name="connsiteX18" fmla="*/ 258867 w 970124"/>
              <a:gd name="connsiteY18" fmla="*/ 931285 h 1017632"/>
              <a:gd name="connsiteX19" fmla="*/ 70817 w 970124"/>
              <a:gd name="connsiteY19" fmla="*/ 975647 h 1017632"/>
              <a:gd name="connsiteX20" fmla="*/ 23215 w 970124"/>
              <a:gd name="connsiteY20" fmla="*/ 812965 h 1017632"/>
              <a:gd name="connsiteX21" fmla="*/ 100970 w 970124"/>
              <a:gd name="connsiteY21" fmla="*/ 780150 h 1017632"/>
              <a:gd name="connsiteX22" fmla="*/ 101957 w 970124"/>
              <a:gd name="connsiteY22" fmla="*/ 729955 h 1017632"/>
              <a:gd name="connsiteX23" fmla="*/ 0 w 970124"/>
              <a:gd name="connsiteY23" fmla="*/ 633856 h 1017632"/>
              <a:gd name="connsiteX24" fmla="*/ 23976 w 970124"/>
              <a:gd name="connsiteY24" fmla="*/ 516303 h 1017632"/>
              <a:gd name="connsiteX25" fmla="*/ 82973 w 970124"/>
              <a:gd name="connsiteY25" fmla="*/ 490594 h 1017632"/>
              <a:gd name="connsiteX26" fmla="*/ 112106 w 970124"/>
              <a:gd name="connsiteY26" fmla="*/ 435212 h 1017632"/>
              <a:gd name="connsiteX27" fmla="*/ 143054 w 970124"/>
              <a:gd name="connsiteY27" fmla="*/ 349812 h 1017632"/>
              <a:gd name="connsiteX28" fmla="*/ 140683 w 970124"/>
              <a:gd name="connsiteY28" fmla="*/ 277108 h 1017632"/>
              <a:gd name="connsiteX29" fmla="*/ 168739 w 970124"/>
              <a:gd name="connsiteY29" fmla="*/ 236796 h 1017632"/>
              <a:gd name="connsiteX30" fmla="*/ 148110 w 970124"/>
              <a:gd name="connsiteY30" fmla="*/ 214975 h 1017632"/>
              <a:gd name="connsiteX31" fmla="*/ 94917 w 970124"/>
              <a:gd name="connsiteY31" fmla="*/ 144359 h 1017632"/>
              <a:gd name="connsiteX0" fmla="*/ 218722 w 1093929"/>
              <a:gd name="connsiteY0" fmla="*/ 144359 h 1017632"/>
              <a:gd name="connsiteX1" fmla="*/ 191312 w 1093929"/>
              <a:gd name="connsiteY1" fmla="*/ 64670 h 1017632"/>
              <a:gd name="connsiteX2" fmla="*/ 189803 w 1093929"/>
              <a:gd name="connsiteY2" fmla="*/ 31313 h 1017632"/>
              <a:gd name="connsiteX3" fmla="*/ 332446 w 1093929"/>
              <a:gd name="connsiteY3" fmla="*/ 43790 h 1017632"/>
              <a:gd name="connsiteX4" fmla="*/ 477479 w 1093929"/>
              <a:gd name="connsiteY4" fmla="*/ 46724 h 1017632"/>
              <a:gd name="connsiteX5" fmla="*/ 600769 w 1093929"/>
              <a:gd name="connsiteY5" fmla="*/ 113506 h 1017632"/>
              <a:gd name="connsiteX6" fmla="*/ 718922 w 1093929"/>
              <a:gd name="connsiteY6" fmla="*/ 77546 h 1017632"/>
              <a:gd name="connsiteX7" fmla="*/ 970639 w 1093929"/>
              <a:gd name="connsiteY7" fmla="*/ 108369 h 1017632"/>
              <a:gd name="connsiteX8" fmla="*/ 1016872 w 1093929"/>
              <a:gd name="connsiteY8" fmla="*/ 200836 h 1017632"/>
              <a:gd name="connsiteX9" fmla="*/ 1047695 w 1093929"/>
              <a:gd name="connsiteY9" fmla="*/ 308715 h 1017632"/>
              <a:gd name="connsiteX10" fmla="*/ 1093929 w 1093929"/>
              <a:gd name="connsiteY10" fmla="*/ 380634 h 1017632"/>
              <a:gd name="connsiteX11" fmla="*/ 1068243 w 1093929"/>
              <a:gd name="connsiteY11" fmla="*/ 570706 h 1017632"/>
              <a:gd name="connsiteX12" fmla="*/ 1032284 w 1093929"/>
              <a:gd name="connsiteY12" fmla="*/ 668310 h 1017632"/>
              <a:gd name="connsiteX13" fmla="*/ 1057969 w 1093929"/>
              <a:gd name="connsiteY13" fmla="*/ 724818 h 1017632"/>
              <a:gd name="connsiteX14" fmla="*/ 991187 w 1093929"/>
              <a:gd name="connsiteY14" fmla="*/ 827560 h 1017632"/>
              <a:gd name="connsiteX15" fmla="*/ 986050 w 1093929"/>
              <a:gd name="connsiteY15" fmla="*/ 966261 h 1017632"/>
              <a:gd name="connsiteX16" fmla="*/ 934679 w 1093929"/>
              <a:gd name="connsiteY16" fmla="*/ 1017632 h 1017632"/>
              <a:gd name="connsiteX17" fmla="*/ 806252 w 1093929"/>
              <a:gd name="connsiteY17" fmla="*/ 1007358 h 1017632"/>
              <a:gd name="connsiteX18" fmla="*/ 382672 w 1093929"/>
              <a:gd name="connsiteY18" fmla="*/ 931285 h 1017632"/>
              <a:gd name="connsiteX19" fmla="*/ 0 w 1093929"/>
              <a:gd name="connsiteY19" fmla="*/ 982252 h 1017632"/>
              <a:gd name="connsiteX20" fmla="*/ 147020 w 1093929"/>
              <a:gd name="connsiteY20" fmla="*/ 812965 h 1017632"/>
              <a:gd name="connsiteX21" fmla="*/ 224775 w 1093929"/>
              <a:gd name="connsiteY21" fmla="*/ 780150 h 1017632"/>
              <a:gd name="connsiteX22" fmla="*/ 225762 w 1093929"/>
              <a:gd name="connsiteY22" fmla="*/ 729955 h 1017632"/>
              <a:gd name="connsiteX23" fmla="*/ 123805 w 1093929"/>
              <a:gd name="connsiteY23" fmla="*/ 633856 h 1017632"/>
              <a:gd name="connsiteX24" fmla="*/ 147781 w 1093929"/>
              <a:gd name="connsiteY24" fmla="*/ 516303 h 1017632"/>
              <a:gd name="connsiteX25" fmla="*/ 206778 w 1093929"/>
              <a:gd name="connsiteY25" fmla="*/ 490594 h 1017632"/>
              <a:gd name="connsiteX26" fmla="*/ 235911 w 1093929"/>
              <a:gd name="connsiteY26" fmla="*/ 435212 h 1017632"/>
              <a:gd name="connsiteX27" fmla="*/ 266859 w 1093929"/>
              <a:gd name="connsiteY27" fmla="*/ 349812 h 1017632"/>
              <a:gd name="connsiteX28" fmla="*/ 264488 w 1093929"/>
              <a:gd name="connsiteY28" fmla="*/ 277108 h 1017632"/>
              <a:gd name="connsiteX29" fmla="*/ 292544 w 1093929"/>
              <a:gd name="connsiteY29" fmla="*/ 236796 h 1017632"/>
              <a:gd name="connsiteX30" fmla="*/ 271915 w 1093929"/>
              <a:gd name="connsiteY30" fmla="*/ 214975 h 1017632"/>
              <a:gd name="connsiteX31" fmla="*/ 218722 w 1093929"/>
              <a:gd name="connsiteY31" fmla="*/ 144359 h 1017632"/>
              <a:gd name="connsiteX0" fmla="*/ 218722 w 1093929"/>
              <a:gd name="connsiteY0" fmla="*/ 144359 h 1017632"/>
              <a:gd name="connsiteX1" fmla="*/ 191312 w 1093929"/>
              <a:gd name="connsiteY1" fmla="*/ 64670 h 1017632"/>
              <a:gd name="connsiteX2" fmla="*/ 189803 w 1093929"/>
              <a:gd name="connsiteY2" fmla="*/ 31313 h 1017632"/>
              <a:gd name="connsiteX3" fmla="*/ 332446 w 1093929"/>
              <a:gd name="connsiteY3" fmla="*/ 43790 h 1017632"/>
              <a:gd name="connsiteX4" fmla="*/ 477479 w 1093929"/>
              <a:gd name="connsiteY4" fmla="*/ 46724 h 1017632"/>
              <a:gd name="connsiteX5" fmla="*/ 600769 w 1093929"/>
              <a:gd name="connsiteY5" fmla="*/ 113506 h 1017632"/>
              <a:gd name="connsiteX6" fmla="*/ 718922 w 1093929"/>
              <a:gd name="connsiteY6" fmla="*/ 77546 h 1017632"/>
              <a:gd name="connsiteX7" fmla="*/ 970639 w 1093929"/>
              <a:gd name="connsiteY7" fmla="*/ 108369 h 1017632"/>
              <a:gd name="connsiteX8" fmla="*/ 1016872 w 1093929"/>
              <a:gd name="connsiteY8" fmla="*/ 200836 h 1017632"/>
              <a:gd name="connsiteX9" fmla="*/ 1047695 w 1093929"/>
              <a:gd name="connsiteY9" fmla="*/ 308715 h 1017632"/>
              <a:gd name="connsiteX10" fmla="*/ 1093929 w 1093929"/>
              <a:gd name="connsiteY10" fmla="*/ 380634 h 1017632"/>
              <a:gd name="connsiteX11" fmla="*/ 1068243 w 1093929"/>
              <a:gd name="connsiteY11" fmla="*/ 570706 h 1017632"/>
              <a:gd name="connsiteX12" fmla="*/ 1032284 w 1093929"/>
              <a:gd name="connsiteY12" fmla="*/ 668310 h 1017632"/>
              <a:gd name="connsiteX13" fmla="*/ 1057969 w 1093929"/>
              <a:gd name="connsiteY13" fmla="*/ 724818 h 1017632"/>
              <a:gd name="connsiteX14" fmla="*/ 991187 w 1093929"/>
              <a:gd name="connsiteY14" fmla="*/ 827560 h 1017632"/>
              <a:gd name="connsiteX15" fmla="*/ 986050 w 1093929"/>
              <a:gd name="connsiteY15" fmla="*/ 966261 h 1017632"/>
              <a:gd name="connsiteX16" fmla="*/ 934679 w 1093929"/>
              <a:gd name="connsiteY16" fmla="*/ 1017632 h 1017632"/>
              <a:gd name="connsiteX17" fmla="*/ 806252 w 1093929"/>
              <a:gd name="connsiteY17" fmla="*/ 1007358 h 1017632"/>
              <a:gd name="connsiteX18" fmla="*/ 415492 w 1093929"/>
              <a:gd name="connsiteY18" fmla="*/ 977229 h 1017632"/>
              <a:gd name="connsiteX19" fmla="*/ 0 w 1093929"/>
              <a:gd name="connsiteY19" fmla="*/ 982252 h 1017632"/>
              <a:gd name="connsiteX20" fmla="*/ 147020 w 1093929"/>
              <a:gd name="connsiteY20" fmla="*/ 812965 h 1017632"/>
              <a:gd name="connsiteX21" fmla="*/ 224775 w 1093929"/>
              <a:gd name="connsiteY21" fmla="*/ 780150 h 1017632"/>
              <a:gd name="connsiteX22" fmla="*/ 225762 w 1093929"/>
              <a:gd name="connsiteY22" fmla="*/ 729955 h 1017632"/>
              <a:gd name="connsiteX23" fmla="*/ 123805 w 1093929"/>
              <a:gd name="connsiteY23" fmla="*/ 633856 h 1017632"/>
              <a:gd name="connsiteX24" fmla="*/ 147781 w 1093929"/>
              <a:gd name="connsiteY24" fmla="*/ 516303 h 1017632"/>
              <a:gd name="connsiteX25" fmla="*/ 206778 w 1093929"/>
              <a:gd name="connsiteY25" fmla="*/ 490594 h 1017632"/>
              <a:gd name="connsiteX26" fmla="*/ 235911 w 1093929"/>
              <a:gd name="connsiteY26" fmla="*/ 435212 h 1017632"/>
              <a:gd name="connsiteX27" fmla="*/ 266859 w 1093929"/>
              <a:gd name="connsiteY27" fmla="*/ 349812 h 1017632"/>
              <a:gd name="connsiteX28" fmla="*/ 264488 w 1093929"/>
              <a:gd name="connsiteY28" fmla="*/ 277108 h 1017632"/>
              <a:gd name="connsiteX29" fmla="*/ 292544 w 1093929"/>
              <a:gd name="connsiteY29" fmla="*/ 236796 h 1017632"/>
              <a:gd name="connsiteX30" fmla="*/ 271915 w 1093929"/>
              <a:gd name="connsiteY30" fmla="*/ 214975 h 1017632"/>
              <a:gd name="connsiteX31" fmla="*/ 218722 w 1093929"/>
              <a:gd name="connsiteY31" fmla="*/ 144359 h 1017632"/>
              <a:gd name="connsiteX0" fmla="*/ 218722 w 1093929"/>
              <a:gd name="connsiteY0" fmla="*/ 144359 h 1017632"/>
              <a:gd name="connsiteX1" fmla="*/ 191312 w 1093929"/>
              <a:gd name="connsiteY1" fmla="*/ 64670 h 1017632"/>
              <a:gd name="connsiteX2" fmla="*/ 189803 w 1093929"/>
              <a:gd name="connsiteY2" fmla="*/ 31313 h 1017632"/>
              <a:gd name="connsiteX3" fmla="*/ 332446 w 1093929"/>
              <a:gd name="connsiteY3" fmla="*/ 43790 h 1017632"/>
              <a:gd name="connsiteX4" fmla="*/ 477479 w 1093929"/>
              <a:gd name="connsiteY4" fmla="*/ 46724 h 1017632"/>
              <a:gd name="connsiteX5" fmla="*/ 600769 w 1093929"/>
              <a:gd name="connsiteY5" fmla="*/ 113506 h 1017632"/>
              <a:gd name="connsiteX6" fmla="*/ 718922 w 1093929"/>
              <a:gd name="connsiteY6" fmla="*/ 77546 h 1017632"/>
              <a:gd name="connsiteX7" fmla="*/ 970639 w 1093929"/>
              <a:gd name="connsiteY7" fmla="*/ 108369 h 1017632"/>
              <a:gd name="connsiteX8" fmla="*/ 1016872 w 1093929"/>
              <a:gd name="connsiteY8" fmla="*/ 200836 h 1017632"/>
              <a:gd name="connsiteX9" fmla="*/ 1047695 w 1093929"/>
              <a:gd name="connsiteY9" fmla="*/ 308715 h 1017632"/>
              <a:gd name="connsiteX10" fmla="*/ 1093929 w 1093929"/>
              <a:gd name="connsiteY10" fmla="*/ 380634 h 1017632"/>
              <a:gd name="connsiteX11" fmla="*/ 1068243 w 1093929"/>
              <a:gd name="connsiteY11" fmla="*/ 570706 h 1017632"/>
              <a:gd name="connsiteX12" fmla="*/ 1032284 w 1093929"/>
              <a:gd name="connsiteY12" fmla="*/ 668310 h 1017632"/>
              <a:gd name="connsiteX13" fmla="*/ 1057969 w 1093929"/>
              <a:gd name="connsiteY13" fmla="*/ 724818 h 1017632"/>
              <a:gd name="connsiteX14" fmla="*/ 991187 w 1093929"/>
              <a:gd name="connsiteY14" fmla="*/ 827560 h 1017632"/>
              <a:gd name="connsiteX15" fmla="*/ 986050 w 1093929"/>
              <a:gd name="connsiteY15" fmla="*/ 966261 h 1017632"/>
              <a:gd name="connsiteX16" fmla="*/ 934679 w 1093929"/>
              <a:gd name="connsiteY16" fmla="*/ 1017632 h 1017632"/>
              <a:gd name="connsiteX17" fmla="*/ 806252 w 1093929"/>
              <a:gd name="connsiteY17" fmla="*/ 1007358 h 1017632"/>
              <a:gd name="connsiteX18" fmla="*/ 415492 w 1093929"/>
              <a:gd name="connsiteY18" fmla="*/ 977229 h 1017632"/>
              <a:gd name="connsiteX19" fmla="*/ 0 w 1093929"/>
              <a:gd name="connsiteY19" fmla="*/ 982252 h 1017632"/>
              <a:gd name="connsiteX20" fmla="*/ 147020 w 1093929"/>
              <a:gd name="connsiteY20" fmla="*/ 812965 h 1017632"/>
              <a:gd name="connsiteX21" fmla="*/ 224775 w 1093929"/>
              <a:gd name="connsiteY21" fmla="*/ 780150 h 1017632"/>
              <a:gd name="connsiteX22" fmla="*/ 225762 w 1093929"/>
              <a:gd name="connsiteY22" fmla="*/ 729955 h 1017632"/>
              <a:gd name="connsiteX23" fmla="*/ 123805 w 1093929"/>
              <a:gd name="connsiteY23" fmla="*/ 633856 h 1017632"/>
              <a:gd name="connsiteX24" fmla="*/ 147781 w 1093929"/>
              <a:gd name="connsiteY24" fmla="*/ 516303 h 1017632"/>
              <a:gd name="connsiteX25" fmla="*/ 206778 w 1093929"/>
              <a:gd name="connsiteY25" fmla="*/ 490594 h 1017632"/>
              <a:gd name="connsiteX26" fmla="*/ 235911 w 1093929"/>
              <a:gd name="connsiteY26" fmla="*/ 435212 h 1017632"/>
              <a:gd name="connsiteX27" fmla="*/ 233703 w 1093929"/>
              <a:gd name="connsiteY27" fmla="*/ 341994 h 1017632"/>
              <a:gd name="connsiteX28" fmla="*/ 264488 w 1093929"/>
              <a:gd name="connsiteY28" fmla="*/ 277108 h 1017632"/>
              <a:gd name="connsiteX29" fmla="*/ 292544 w 1093929"/>
              <a:gd name="connsiteY29" fmla="*/ 236796 h 1017632"/>
              <a:gd name="connsiteX30" fmla="*/ 271915 w 1093929"/>
              <a:gd name="connsiteY30" fmla="*/ 214975 h 1017632"/>
              <a:gd name="connsiteX31" fmla="*/ 218722 w 1093929"/>
              <a:gd name="connsiteY31" fmla="*/ 144359 h 1017632"/>
              <a:gd name="connsiteX0" fmla="*/ 218722 w 1093929"/>
              <a:gd name="connsiteY0" fmla="*/ 144359 h 1017632"/>
              <a:gd name="connsiteX1" fmla="*/ 191312 w 1093929"/>
              <a:gd name="connsiteY1" fmla="*/ 64670 h 1017632"/>
              <a:gd name="connsiteX2" fmla="*/ 189803 w 1093929"/>
              <a:gd name="connsiteY2" fmla="*/ 31313 h 1017632"/>
              <a:gd name="connsiteX3" fmla="*/ 332446 w 1093929"/>
              <a:gd name="connsiteY3" fmla="*/ 43790 h 1017632"/>
              <a:gd name="connsiteX4" fmla="*/ 477479 w 1093929"/>
              <a:gd name="connsiteY4" fmla="*/ 46724 h 1017632"/>
              <a:gd name="connsiteX5" fmla="*/ 600769 w 1093929"/>
              <a:gd name="connsiteY5" fmla="*/ 113506 h 1017632"/>
              <a:gd name="connsiteX6" fmla="*/ 718922 w 1093929"/>
              <a:gd name="connsiteY6" fmla="*/ 77546 h 1017632"/>
              <a:gd name="connsiteX7" fmla="*/ 970639 w 1093929"/>
              <a:gd name="connsiteY7" fmla="*/ 108369 h 1017632"/>
              <a:gd name="connsiteX8" fmla="*/ 1016872 w 1093929"/>
              <a:gd name="connsiteY8" fmla="*/ 200836 h 1017632"/>
              <a:gd name="connsiteX9" fmla="*/ 1047695 w 1093929"/>
              <a:gd name="connsiteY9" fmla="*/ 308715 h 1017632"/>
              <a:gd name="connsiteX10" fmla="*/ 1093929 w 1093929"/>
              <a:gd name="connsiteY10" fmla="*/ 380634 h 1017632"/>
              <a:gd name="connsiteX11" fmla="*/ 1068243 w 1093929"/>
              <a:gd name="connsiteY11" fmla="*/ 570706 h 1017632"/>
              <a:gd name="connsiteX12" fmla="*/ 1032284 w 1093929"/>
              <a:gd name="connsiteY12" fmla="*/ 668310 h 1017632"/>
              <a:gd name="connsiteX13" fmla="*/ 1057969 w 1093929"/>
              <a:gd name="connsiteY13" fmla="*/ 724818 h 1017632"/>
              <a:gd name="connsiteX14" fmla="*/ 991187 w 1093929"/>
              <a:gd name="connsiteY14" fmla="*/ 827560 h 1017632"/>
              <a:gd name="connsiteX15" fmla="*/ 986050 w 1093929"/>
              <a:gd name="connsiteY15" fmla="*/ 966261 h 1017632"/>
              <a:gd name="connsiteX16" fmla="*/ 934679 w 1093929"/>
              <a:gd name="connsiteY16" fmla="*/ 1017632 h 1017632"/>
              <a:gd name="connsiteX17" fmla="*/ 806252 w 1093929"/>
              <a:gd name="connsiteY17" fmla="*/ 1007358 h 1017632"/>
              <a:gd name="connsiteX18" fmla="*/ 415492 w 1093929"/>
              <a:gd name="connsiteY18" fmla="*/ 977229 h 1017632"/>
              <a:gd name="connsiteX19" fmla="*/ 0 w 1093929"/>
              <a:gd name="connsiteY19" fmla="*/ 982252 h 1017632"/>
              <a:gd name="connsiteX20" fmla="*/ 147020 w 1093929"/>
              <a:gd name="connsiteY20" fmla="*/ 812965 h 1017632"/>
              <a:gd name="connsiteX21" fmla="*/ 224775 w 1093929"/>
              <a:gd name="connsiteY21" fmla="*/ 780150 h 1017632"/>
              <a:gd name="connsiteX22" fmla="*/ 225762 w 1093929"/>
              <a:gd name="connsiteY22" fmla="*/ 729955 h 1017632"/>
              <a:gd name="connsiteX23" fmla="*/ 123805 w 1093929"/>
              <a:gd name="connsiteY23" fmla="*/ 633856 h 1017632"/>
              <a:gd name="connsiteX24" fmla="*/ 147781 w 1093929"/>
              <a:gd name="connsiteY24" fmla="*/ 516303 h 1017632"/>
              <a:gd name="connsiteX25" fmla="*/ 206778 w 1093929"/>
              <a:gd name="connsiteY25" fmla="*/ 490594 h 1017632"/>
              <a:gd name="connsiteX26" fmla="*/ 235911 w 1093929"/>
              <a:gd name="connsiteY26" fmla="*/ 435212 h 1017632"/>
              <a:gd name="connsiteX27" fmla="*/ 233703 w 1093929"/>
              <a:gd name="connsiteY27" fmla="*/ 341994 h 1017632"/>
              <a:gd name="connsiteX28" fmla="*/ 231128 w 1093929"/>
              <a:gd name="connsiteY28" fmla="*/ 271598 h 1017632"/>
              <a:gd name="connsiteX29" fmla="*/ 292544 w 1093929"/>
              <a:gd name="connsiteY29" fmla="*/ 236796 h 1017632"/>
              <a:gd name="connsiteX30" fmla="*/ 271915 w 1093929"/>
              <a:gd name="connsiteY30" fmla="*/ 214975 h 1017632"/>
              <a:gd name="connsiteX31" fmla="*/ 218722 w 1093929"/>
              <a:gd name="connsiteY31" fmla="*/ 144359 h 1017632"/>
              <a:gd name="connsiteX0" fmla="*/ 218722 w 1093929"/>
              <a:gd name="connsiteY0" fmla="*/ 144359 h 1017632"/>
              <a:gd name="connsiteX1" fmla="*/ 191312 w 1093929"/>
              <a:gd name="connsiteY1" fmla="*/ 64670 h 1017632"/>
              <a:gd name="connsiteX2" fmla="*/ 189803 w 1093929"/>
              <a:gd name="connsiteY2" fmla="*/ 31313 h 1017632"/>
              <a:gd name="connsiteX3" fmla="*/ 332446 w 1093929"/>
              <a:gd name="connsiteY3" fmla="*/ 43790 h 1017632"/>
              <a:gd name="connsiteX4" fmla="*/ 477479 w 1093929"/>
              <a:gd name="connsiteY4" fmla="*/ 46724 h 1017632"/>
              <a:gd name="connsiteX5" fmla="*/ 600769 w 1093929"/>
              <a:gd name="connsiteY5" fmla="*/ 113506 h 1017632"/>
              <a:gd name="connsiteX6" fmla="*/ 718922 w 1093929"/>
              <a:gd name="connsiteY6" fmla="*/ 77546 h 1017632"/>
              <a:gd name="connsiteX7" fmla="*/ 970639 w 1093929"/>
              <a:gd name="connsiteY7" fmla="*/ 108369 h 1017632"/>
              <a:gd name="connsiteX8" fmla="*/ 1016872 w 1093929"/>
              <a:gd name="connsiteY8" fmla="*/ 200836 h 1017632"/>
              <a:gd name="connsiteX9" fmla="*/ 1047695 w 1093929"/>
              <a:gd name="connsiteY9" fmla="*/ 308715 h 1017632"/>
              <a:gd name="connsiteX10" fmla="*/ 1093929 w 1093929"/>
              <a:gd name="connsiteY10" fmla="*/ 380634 h 1017632"/>
              <a:gd name="connsiteX11" fmla="*/ 1068243 w 1093929"/>
              <a:gd name="connsiteY11" fmla="*/ 570706 h 1017632"/>
              <a:gd name="connsiteX12" fmla="*/ 1032284 w 1093929"/>
              <a:gd name="connsiteY12" fmla="*/ 668310 h 1017632"/>
              <a:gd name="connsiteX13" fmla="*/ 1057969 w 1093929"/>
              <a:gd name="connsiteY13" fmla="*/ 724818 h 1017632"/>
              <a:gd name="connsiteX14" fmla="*/ 991187 w 1093929"/>
              <a:gd name="connsiteY14" fmla="*/ 827560 h 1017632"/>
              <a:gd name="connsiteX15" fmla="*/ 986050 w 1093929"/>
              <a:gd name="connsiteY15" fmla="*/ 966261 h 1017632"/>
              <a:gd name="connsiteX16" fmla="*/ 934679 w 1093929"/>
              <a:gd name="connsiteY16" fmla="*/ 1017632 h 1017632"/>
              <a:gd name="connsiteX17" fmla="*/ 806252 w 1093929"/>
              <a:gd name="connsiteY17" fmla="*/ 1007358 h 1017632"/>
              <a:gd name="connsiteX18" fmla="*/ 415492 w 1093929"/>
              <a:gd name="connsiteY18" fmla="*/ 977229 h 1017632"/>
              <a:gd name="connsiteX19" fmla="*/ 0 w 1093929"/>
              <a:gd name="connsiteY19" fmla="*/ 982252 h 1017632"/>
              <a:gd name="connsiteX20" fmla="*/ 147020 w 1093929"/>
              <a:gd name="connsiteY20" fmla="*/ 812965 h 1017632"/>
              <a:gd name="connsiteX21" fmla="*/ 224775 w 1093929"/>
              <a:gd name="connsiteY21" fmla="*/ 780150 h 1017632"/>
              <a:gd name="connsiteX22" fmla="*/ 225762 w 1093929"/>
              <a:gd name="connsiteY22" fmla="*/ 729955 h 1017632"/>
              <a:gd name="connsiteX23" fmla="*/ 123805 w 1093929"/>
              <a:gd name="connsiteY23" fmla="*/ 633856 h 1017632"/>
              <a:gd name="connsiteX24" fmla="*/ 147781 w 1093929"/>
              <a:gd name="connsiteY24" fmla="*/ 516303 h 1017632"/>
              <a:gd name="connsiteX25" fmla="*/ 206778 w 1093929"/>
              <a:gd name="connsiteY25" fmla="*/ 490594 h 1017632"/>
              <a:gd name="connsiteX26" fmla="*/ 235911 w 1093929"/>
              <a:gd name="connsiteY26" fmla="*/ 435212 h 1017632"/>
              <a:gd name="connsiteX27" fmla="*/ 233703 w 1093929"/>
              <a:gd name="connsiteY27" fmla="*/ 341994 h 1017632"/>
              <a:gd name="connsiteX28" fmla="*/ 231128 w 1093929"/>
              <a:gd name="connsiteY28" fmla="*/ 271598 h 1017632"/>
              <a:gd name="connsiteX29" fmla="*/ 272258 w 1093929"/>
              <a:gd name="connsiteY29" fmla="*/ 227006 h 1017632"/>
              <a:gd name="connsiteX30" fmla="*/ 271915 w 1093929"/>
              <a:gd name="connsiteY30" fmla="*/ 214975 h 1017632"/>
              <a:gd name="connsiteX31" fmla="*/ 218722 w 1093929"/>
              <a:gd name="connsiteY31" fmla="*/ 144359 h 1017632"/>
              <a:gd name="connsiteX0" fmla="*/ 218722 w 1093929"/>
              <a:gd name="connsiteY0" fmla="*/ 144359 h 1017632"/>
              <a:gd name="connsiteX1" fmla="*/ 191312 w 1093929"/>
              <a:gd name="connsiteY1" fmla="*/ 64670 h 1017632"/>
              <a:gd name="connsiteX2" fmla="*/ 261566 w 1093929"/>
              <a:gd name="connsiteY2" fmla="*/ 33216 h 1017632"/>
              <a:gd name="connsiteX3" fmla="*/ 332446 w 1093929"/>
              <a:gd name="connsiteY3" fmla="*/ 43790 h 1017632"/>
              <a:gd name="connsiteX4" fmla="*/ 477479 w 1093929"/>
              <a:gd name="connsiteY4" fmla="*/ 46724 h 1017632"/>
              <a:gd name="connsiteX5" fmla="*/ 600769 w 1093929"/>
              <a:gd name="connsiteY5" fmla="*/ 113506 h 1017632"/>
              <a:gd name="connsiteX6" fmla="*/ 718922 w 1093929"/>
              <a:gd name="connsiteY6" fmla="*/ 77546 h 1017632"/>
              <a:gd name="connsiteX7" fmla="*/ 970639 w 1093929"/>
              <a:gd name="connsiteY7" fmla="*/ 108369 h 1017632"/>
              <a:gd name="connsiteX8" fmla="*/ 1016872 w 1093929"/>
              <a:gd name="connsiteY8" fmla="*/ 200836 h 1017632"/>
              <a:gd name="connsiteX9" fmla="*/ 1047695 w 1093929"/>
              <a:gd name="connsiteY9" fmla="*/ 308715 h 1017632"/>
              <a:gd name="connsiteX10" fmla="*/ 1093929 w 1093929"/>
              <a:gd name="connsiteY10" fmla="*/ 380634 h 1017632"/>
              <a:gd name="connsiteX11" fmla="*/ 1068243 w 1093929"/>
              <a:gd name="connsiteY11" fmla="*/ 570706 h 1017632"/>
              <a:gd name="connsiteX12" fmla="*/ 1032284 w 1093929"/>
              <a:gd name="connsiteY12" fmla="*/ 668310 h 1017632"/>
              <a:gd name="connsiteX13" fmla="*/ 1057969 w 1093929"/>
              <a:gd name="connsiteY13" fmla="*/ 724818 h 1017632"/>
              <a:gd name="connsiteX14" fmla="*/ 991187 w 1093929"/>
              <a:gd name="connsiteY14" fmla="*/ 827560 h 1017632"/>
              <a:gd name="connsiteX15" fmla="*/ 986050 w 1093929"/>
              <a:gd name="connsiteY15" fmla="*/ 966261 h 1017632"/>
              <a:gd name="connsiteX16" fmla="*/ 934679 w 1093929"/>
              <a:gd name="connsiteY16" fmla="*/ 1017632 h 1017632"/>
              <a:gd name="connsiteX17" fmla="*/ 806252 w 1093929"/>
              <a:gd name="connsiteY17" fmla="*/ 1007358 h 1017632"/>
              <a:gd name="connsiteX18" fmla="*/ 415492 w 1093929"/>
              <a:gd name="connsiteY18" fmla="*/ 977229 h 1017632"/>
              <a:gd name="connsiteX19" fmla="*/ 0 w 1093929"/>
              <a:gd name="connsiteY19" fmla="*/ 982252 h 1017632"/>
              <a:gd name="connsiteX20" fmla="*/ 147020 w 1093929"/>
              <a:gd name="connsiteY20" fmla="*/ 812965 h 1017632"/>
              <a:gd name="connsiteX21" fmla="*/ 224775 w 1093929"/>
              <a:gd name="connsiteY21" fmla="*/ 780150 h 1017632"/>
              <a:gd name="connsiteX22" fmla="*/ 225762 w 1093929"/>
              <a:gd name="connsiteY22" fmla="*/ 729955 h 1017632"/>
              <a:gd name="connsiteX23" fmla="*/ 123805 w 1093929"/>
              <a:gd name="connsiteY23" fmla="*/ 633856 h 1017632"/>
              <a:gd name="connsiteX24" fmla="*/ 147781 w 1093929"/>
              <a:gd name="connsiteY24" fmla="*/ 516303 h 1017632"/>
              <a:gd name="connsiteX25" fmla="*/ 206778 w 1093929"/>
              <a:gd name="connsiteY25" fmla="*/ 490594 h 1017632"/>
              <a:gd name="connsiteX26" fmla="*/ 235911 w 1093929"/>
              <a:gd name="connsiteY26" fmla="*/ 435212 h 1017632"/>
              <a:gd name="connsiteX27" fmla="*/ 233703 w 1093929"/>
              <a:gd name="connsiteY27" fmla="*/ 341994 h 1017632"/>
              <a:gd name="connsiteX28" fmla="*/ 231128 w 1093929"/>
              <a:gd name="connsiteY28" fmla="*/ 271598 h 1017632"/>
              <a:gd name="connsiteX29" fmla="*/ 272258 w 1093929"/>
              <a:gd name="connsiteY29" fmla="*/ 227006 h 1017632"/>
              <a:gd name="connsiteX30" fmla="*/ 271915 w 1093929"/>
              <a:gd name="connsiteY30" fmla="*/ 214975 h 1017632"/>
              <a:gd name="connsiteX31" fmla="*/ 218722 w 1093929"/>
              <a:gd name="connsiteY31" fmla="*/ 144359 h 1017632"/>
              <a:gd name="connsiteX0" fmla="*/ 218722 w 1093929"/>
              <a:gd name="connsiteY0" fmla="*/ 157622 h 1030895"/>
              <a:gd name="connsiteX1" fmla="*/ 191312 w 1093929"/>
              <a:gd name="connsiteY1" fmla="*/ 77933 h 1030895"/>
              <a:gd name="connsiteX2" fmla="*/ 261566 w 1093929"/>
              <a:gd name="connsiteY2" fmla="*/ 46479 h 1030895"/>
              <a:gd name="connsiteX3" fmla="*/ 338511 w 1093929"/>
              <a:gd name="connsiteY3" fmla="*/ 36398 h 1030895"/>
              <a:gd name="connsiteX4" fmla="*/ 477479 w 1093929"/>
              <a:gd name="connsiteY4" fmla="*/ 59987 h 1030895"/>
              <a:gd name="connsiteX5" fmla="*/ 600769 w 1093929"/>
              <a:gd name="connsiteY5" fmla="*/ 126769 h 1030895"/>
              <a:gd name="connsiteX6" fmla="*/ 718922 w 1093929"/>
              <a:gd name="connsiteY6" fmla="*/ 90809 h 1030895"/>
              <a:gd name="connsiteX7" fmla="*/ 970639 w 1093929"/>
              <a:gd name="connsiteY7" fmla="*/ 121632 h 1030895"/>
              <a:gd name="connsiteX8" fmla="*/ 1016872 w 1093929"/>
              <a:gd name="connsiteY8" fmla="*/ 214099 h 1030895"/>
              <a:gd name="connsiteX9" fmla="*/ 1047695 w 1093929"/>
              <a:gd name="connsiteY9" fmla="*/ 321978 h 1030895"/>
              <a:gd name="connsiteX10" fmla="*/ 1093929 w 1093929"/>
              <a:gd name="connsiteY10" fmla="*/ 393897 h 1030895"/>
              <a:gd name="connsiteX11" fmla="*/ 1068243 w 1093929"/>
              <a:gd name="connsiteY11" fmla="*/ 583969 h 1030895"/>
              <a:gd name="connsiteX12" fmla="*/ 1032284 w 1093929"/>
              <a:gd name="connsiteY12" fmla="*/ 681573 h 1030895"/>
              <a:gd name="connsiteX13" fmla="*/ 1057969 w 1093929"/>
              <a:gd name="connsiteY13" fmla="*/ 738081 h 1030895"/>
              <a:gd name="connsiteX14" fmla="*/ 991187 w 1093929"/>
              <a:gd name="connsiteY14" fmla="*/ 840823 h 1030895"/>
              <a:gd name="connsiteX15" fmla="*/ 986050 w 1093929"/>
              <a:gd name="connsiteY15" fmla="*/ 979524 h 1030895"/>
              <a:gd name="connsiteX16" fmla="*/ 934679 w 1093929"/>
              <a:gd name="connsiteY16" fmla="*/ 1030895 h 1030895"/>
              <a:gd name="connsiteX17" fmla="*/ 806252 w 1093929"/>
              <a:gd name="connsiteY17" fmla="*/ 1020621 h 1030895"/>
              <a:gd name="connsiteX18" fmla="*/ 415492 w 1093929"/>
              <a:gd name="connsiteY18" fmla="*/ 990492 h 1030895"/>
              <a:gd name="connsiteX19" fmla="*/ 0 w 1093929"/>
              <a:gd name="connsiteY19" fmla="*/ 995515 h 1030895"/>
              <a:gd name="connsiteX20" fmla="*/ 147020 w 1093929"/>
              <a:gd name="connsiteY20" fmla="*/ 826228 h 1030895"/>
              <a:gd name="connsiteX21" fmla="*/ 224775 w 1093929"/>
              <a:gd name="connsiteY21" fmla="*/ 793413 h 1030895"/>
              <a:gd name="connsiteX22" fmla="*/ 225762 w 1093929"/>
              <a:gd name="connsiteY22" fmla="*/ 743218 h 1030895"/>
              <a:gd name="connsiteX23" fmla="*/ 123805 w 1093929"/>
              <a:gd name="connsiteY23" fmla="*/ 647119 h 1030895"/>
              <a:gd name="connsiteX24" fmla="*/ 147781 w 1093929"/>
              <a:gd name="connsiteY24" fmla="*/ 529566 h 1030895"/>
              <a:gd name="connsiteX25" fmla="*/ 206778 w 1093929"/>
              <a:gd name="connsiteY25" fmla="*/ 503857 h 1030895"/>
              <a:gd name="connsiteX26" fmla="*/ 235911 w 1093929"/>
              <a:gd name="connsiteY26" fmla="*/ 448475 h 1030895"/>
              <a:gd name="connsiteX27" fmla="*/ 233703 w 1093929"/>
              <a:gd name="connsiteY27" fmla="*/ 355257 h 1030895"/>
              <a:gd name="connsiteX28" fmla="*/ 231128 w 1093929"/>
              <a:gd name="connsiteY28" fmla="*/ 284861 h 1030895"/>
              <a:gd name="connsiteX29" fmla="*/ 272258 w 1093929"/>
              <a:gd name="connsiteY29" fmla="*/ 240269 h 1030895"/>
              <a:gd name="connsiteX30" fmla="*/ 271915 w 1093929"/>
              <a:gd name="connsiteY30" fmla="*/ 228238 h 1030895"/>
              <a:gd name="connsiteX31" fmla="*/ 218722 w 1093929"/>
              <a:gd name="connsiteY31" fmla="*/ 157622 h 1030895"/>
              <a:gd name="connsiteX0" fmla="*/ 218722 w 1093929"/>
              <a:gd name="connsiteY0" fmla="*/ 157622 h 1030895"/>
              <a:gd name="connsiteX1" fmla="*/ 191312 w 1093929"/>
              <a:gd name="connsiteY1" fmla="*/ 77933 h 1030895"/>
              <a:gd name="connsiteX2" fmla="*/ 261566 w 1093929"/>
              <a:gd name="connsiteY2" fmla="*/ 46479 h 1030895"/>
              <a:gd name="connsiteX3" fmla="*/ 338511 w 1093929"/>
              <a:gd name="connsiteY3" fmla="*/ 36398 h 1030895"/>
              <a:gd name="connsiteX4" fmla="*/ 477479 w 1093929"/>
              <a:gd name="connsiteY4" fmla="*/ 59987 h 1030895"/>
              <a:gd name="connsiteX5" fmla="*/ 627305 w 1093929"/>
              <a:gd name="connsiteY5" fmla="*/ 34058 h 1030895"/>
              <a:gd name="connsiteX6" fmla="*/ 718922 w 1093929"/>
              <a:gd name="connsiteY6" fmla="*/ 90809 h 1030895"/>
              <a:gd name="connsiteX7" fmla="*/ 970639 w 1093929"/>
              <a:gd name="connsiteY7" fmla="*/ 121632 h 1030895"/>
              <a:gd name="connsiteX8" fmla="*/ 1016872 w 1093929"/>
              <a:gd name="connsiteY8" fmla="*/ 214099 h 1030895"/>
              <a:gd name="connsiteX9" fmla="*/ 1047695 w 1093929"/>
              <a:gd name="connsiteY9" fmla="*/ 321978 h 1030895"/>
              <a:gd name="connsiteX10" fmla="*/ 1093929 w 1093929"/>
              <a:gd name="connsiteY10" fmla="*/ 393897 h 1030895"/>
              <a:gd name="connsiteX11" fmla="*/ 1068243 w 1093929"/>
              <a:gd name="connsiteY11" fmla="*/ 583969 h 1030895"/>
              <a:gd name="connsiteX12" fmla="*/ 1032284 w 1093929"/>
              <a:gd name="connsiteY12" fmla="*/ 681573 h 1030895"/>
              <a:gd name="connsiteX13" fmla="*/ 1057969 w 1093929"/>
              <a:gd name="connsiteY13" fmla="*/ 738081 h 1030895"/>
              <a:gd name="connsiteX14" fmla="*/ 991187 w 1093929"/>
              <a:gd name="connsiteY14" fmla="*/ 840823 h 1030895"/>
              <a:gd name="connsiteX15" fmla="*/ 986050 w 1093929"/>
              <a:gd name="connsiteY15" fmla="*/ 979524 h 1030895"/>
              <a:gd name="connsiteX16" fmla="*/ 934679 w 1093929"/>
              <a:gd name="connsiteY16" fmla="*/ 1030895 h 1030895"/>
              <a:gd name="connsiteX17" fmla="*/ 806252 w 1093929"/>
              <a:gd name="connsiteY17" fmla="*/ 1020621 h 1030895"/>
              <a:gd name="connsiteX18" fmla="*/ 415492 w 1093929"/>
              <a:gd name="connsiteY18" fmla="*/ 990492 h 1030895"/>
              <a:gd name="connsiteX19" fmla="*/ 0 w 1093929"/>
              <a:gd name="connsiteY19" fmla="*/ 995515 h 1030895"/>
              <a:gd name="connsiteX20" fmla="*/ 147020 w 1093929"/>
              <a:gd name="connsiteY20" fmla="*/ 826228 h 1030895"/>
              <a:gd name="connsiteX21" fmla="*/ 224775 w 1093929"/>
              <a:gd name="connsiteY21" fmla="*/ 793413 h 1030895"/>
              <a:gd name="connsiteX22" fmla="*/ 225762 w 1093929"/>
              <a:gd name="connsiteY22" fmla="*/ 743218 h 1030895"/>
              <a:gd name="connsiteX23" fmla="*/ 123805 w 1093929"/>
              <a:gd name="connsiteY23" fmla="*/ 647119 h 1030895"/>
              <a:gd name="connsiteX24" fmla="*/ 147781 w 1093929"/>
              <a:gd name="connsiteY24" fmla="*/ 529566 h 1030895"/>
              <a:gd name="connsiteX25" fmla="*/ 206778 w 1093929"/>
              <a:gd name="connsiteY25" fmla="*/ 503857 h 1030895"/>
              <a:gd name="connsiteX26" fmla="*/ 235911 w 1093929"/>
              <a:gd name="connsiteY26" fmla="*/ 448475 h 1030895"/>
              <a:gd name="connsiteX27" fmla="*/ 233703 w 1093929"/>
              <a:gd name="connsiteY27" fmla="*/ 355257 h 1030895"/>
              <a:gd name="connsiteX28" fmla="*/ 231128 w 1093929"/>
              <a:gd name="connsiteY28" fmla="*/ 284861 h 1030895"/>
              <a:gd name="connsiteX29" fmla="*/ 272258 w 1093929"/>
              <a:gd name="connsiteY29" fmla="*/ 240269 h 1030895"/>
              <a:gd name="connsiteX30" fmla="*/ 271915 w 1093929"/>
              <a:gd name="connsiteY30" fmla="*/ 228238 h 1030895"/>
              <a:gd name="connsiteX31" fmla="*/ 218722 w 1093929"/>
              <a:gd name="connsiteY31" fmla="*/ 157622 h 1030895"/>
              <a:gd name="connsiteX0" fmla="*/ 218722 w 1093929"/>
              <a:gd name="connsiteY0" fmla="*/ 157622 h 1030895"/>
              <a:gd name="connsiteX1" fmla="*/ 191312 w 1093929"/>
              <a:gd name="connsiteY1" fmla="*/ 77933 h 1030895"/>
              <a:gd name="connsiteX2" fmla="*/ 261566 w 1093929"/>
              <a:gd name="connsiteY2" fmla="*/ 46479 h 1030895"/>
              <a:gd name="connsiteX3" fmla="*/ 338511 w 1093929"/>
              <a:gd name="connsiteY3" fmla="*/ 36398 h 1030895"/>
              <a:gd name="connsiteX4" fmla="*/ 477479 w 1093929"/>
              <a:gd name="connsiteY4" fmla="*/ 59987 h 1030895"/>
              <a:gd name="connsiteX5" fmla="*/ 627305 w 1093929"/>
              <a:gd name="connsiteY5" fmla="*/ 34058 h 1030895"/>
              <a:gd name="connsiteX6" fmla="*/ 869191 w 1093929"/>
              <a:gd name="connsiteY6" fmla="*/ 48087 h 1030895"/>
              <a:gd name="connsiteX7" fmla="*/ 970639 w 1093929"/>
              <a:gd name="connsiteY7" fmla="*/ 121632 h 1030895"/>
              <a:gd name="connsiteX8" fmla="*/ 1016872 w 1093929"/>
              <a:gd name="connsiteY8" fmla="*/ 214099 h 1030895"/>
              <a:gd name="connsiteX9" fmla="*/ 1047695 w 1093929"/>
              <a:gd name="connsiteY9" fmla="*/ 321978 h 1030895"/>
              <a:gd name="connsiteX10" fmla="*/ 1093929 w 1093929"/>
              <a:gd name="connsiteY10" fmla="*/ 393897 h 1030895"/>
              <a:gd name="connsiteX11" fmla="*/ 1068243 w 1093929"/>
              <a:gd name="connsiteY11" fmla="*/ 583969 h 1030895"/>
              <a:gd name="connsiteX12" fmla="*/ 1032284 w 1093929"/>
              <a:gd name="connsiteY12" fmla="*/ 681573 h 1030895"/>
              <a:gd name="connsiteX13" fmla="*/ 1057969 w 1093929"/>
              <a:gd name="connsiteY13" fmla="*/ 738081 h 1030895"/>
              <a:gd name="connsiteX14" fmla="*/ 991187 w 1093929"/>
              <a:gd name="connsiteY14" fmla="*/ 840823 h 1030895"/>
              <a:gd name="connsiteX15" fmla="*/ 986050 w 1093929"/>
              <a:gd name="connsiteY15" fmla="*/ 979524 h 1030895"/>
              <a:gd name="connsiteX16" fmla="*/ 934679 w 1093929"/>
              <a:gd name="connsiteY16" fmla="*/ 1030895 h 1030895"/>
              <a:gd name="connsiteX17" fmla="*/ 806252 w 1093929"/>
              <a:gd name="connsiteY17" fmla="*/ 1020621 h 1030895"/>
              <a:gd name="connsiteX18" fmla="*/ 415492 w 1093929"/>
              <a:gd name="connsiteY18" fmla="*/ 990492 h 1030895"/>
              <a:gd name="connsiteX19" fmla="*/ 0 w 1093929"/>
              <a:gd name="connsiteY19" fmla="*/ 995515 h 1030895"/>
              <a:gd name="connsiteX20" fmla="*/ 147020 w 1093929"/>
              <a:gd name="connsiteY20" fmla="*/ 826228 h 1030895"/>
              <a:gd name="connsiteX21" fmla="*/ 224775 w 1093929"/>
              <a:gd name="connsiteY21" fmla="*/ 793413 h 1030895"/>
              <a:gd name="connsiteX22" fmla="*/ 225762 w 1093929"/>
              <a:gd name="connsiteY22" fmla="*/ 743218 h 1030895"/>
              <a:gd name="connsiteX23" fmla="*/ 123805 w 1093929"/>
              <a:gd name="connsiteY23" fmla="*/ 647119 h 1030895"/>
              <a:gd name="connsiteX24" fmla="*/ 147781 w 1093929"/>
              <a:gd name="connsiteY24" fmla="*/ 529566 h 1030895"/>
              <a:gd name="connsiteX25" fmla="*/ 206778 w 1093929"/>
              <a:gd name="connsiteY25" fmla="*/ 503857 h 1030895"/>
              <a:gd name="connsiteX26" fmla="*/ 235911 w 1093929"/>
              <a:gd name="connsiteY26" fmla="*/ 448475 h 1030895"/>
              <a:gd name="connsiteX27" fmla="*/ 233703 w 1093929"/>
              <a:gd name="connsiteY27" fmla="*/ 355257 h 1030895"/>
              <a:gd name="connsiteX28" fmla="*/ 231128 w 1093929"/>
              <a:gd name="connsiteY28" fmla="*/ 284861 h 1030895"/>
              <a:gd name="connsiteX29" fmla="*/ 272258 w 1093929"/>
              <a:gd name="connsiteY29" fmla="*/ 240269 h 1030895"/>
              <a:gd name="connsiteX30" fmla="*/ 271915 w 1093929"/>
              <a:gd name="connsiteY30" fmla="*/ 228238 h 1030895"/>
              <a:gd name="connsiteX31" fmla="*/ 218722 w 1093929"/>
              <a:gd name="connsiteY31" fmla="*/ 157622 h 1030895"/>
              <a:gd name="connsiteX0" fmla="*/ 218722 w 1093929"/>
              <a:gd name="connsiteY0" fmla="*/ 160926 h 1034199"/>
              <a:gd name="connsiteX1" fmla="*/ 191312 w 1093929"/>
              <a:gd name="connsiteY1" fmla="*/ 81237 h 1034199"/>
              <a:gd name="connsiteX2" fmla="*/ 261566 w 1093929"/>
              <a:gd name="connsiteY2" fmla="*/ 49783 h 1034199"/>
              <a:gd name="connsiteX3" fmla="*/ 338511 w 1093929"/>
              <a:gd name="connsiteY3" fmla="*/ 39702 h 1034199"/>
              <a:gd name="connsiteX4" fmla="*/ 478365 w 1093929"/>
              <a:gd name="connsiteY4" fmla="*/ 53307 h 1034199"/>
              <a:gd name="connsiteX5" fmla="*/ 627305 w 1093929"/>
              <a:gd name="connsiteY5" fmla="*/ 37362 h 1034199"/>
              <a:gd name="connsiteX6" fmla="*/ 869191 w 1093929"/>
              <a:gd name="connsiteY6" fmla="*/ 51391 h 1034199"/>
              <a:gd name="connsiteX7" fmla="*/ 970639 w 1093929"/>
              <a:gd name="connsiteY7" fmla="*/ 124936 h 1034199"/>
              <a:gd name="connsiteX8" fmla="*/ 1016872 w 1093929"/>
              <a:gd name="connsiteY8" fmla="*/ 217403 h 1034199"/>
              <a:gd name="connsiteX9" fmla="*/ 1047695 w 1093929"/>
              <a:gd name="connsiteY9" fmla="*/ 325282 h 1034199"/>
              <a:gd name="connsiteX10" fmla="*/ 1093929 w 1093929"/>
              <a:gd name="connsiteY10" fmla="*/ 397201 h 1034199"/>
              <a:gd name="connsiteX11" fmla="*/ 1068243 w 1093929"/>
              <a:gd name="connsiteY11" fmla="*/ 587273 h 1034199"/>
              <a:gd name="connsiteX12" fmla="*/ 1032284 w 1093929"/>
              <a:gd name="connsiteY12" fmla="*/ 684877 h 1034199"/>
              <a:gd name="connsiteX13" fmla="*/ 1057969 w 1093929"/>
              <a:gd name="connsiteY13" fmla="*/ 741385 h 1034199"/>
              <a:gd name="connsiteX14" fmla="*/ 991187 w 1093929"/>
              <a:gd name="connsiteY14" fmla="*/ 844127 h 1034199"/>
              <a:gd name="connsiteX15" fmla="*/ 986050 w 1093929"/>
              <a:gd name="connsiteY15" fmla="*/ 982828 h 1034199"/>
              <a:gd name="connsiteX16" fmla="*/ 934679 w 1093929"/>
              <a:gd name="connsiteY16" fmla="*/ 1034199 h 1034199"/>
              <a:gd name="connsiteX17" fmla="*/ 806252 w 1093929"/>
              <a:gd name="connsiteY17" fmla="*/ 1023925 h 1034199"/>
              <a:gd name="connsiteX18" fmla="*/ 415492 w 1093929"/>
              <a:gd name="connsiteY18" fmla="*/ 993796 h 1034199"/>
              <a:gd name="connsiteX19" fmla="*/ 0 w 1093929"/>
              <a:gd name="connsiteY19" fmla="*/ 998819 h 1034199"/>
              <a:gd name="connsiteX20" fmla="*/ 147020 w 1093929"/>
              <a:gd name="connsiteY20" fmla="*/ 829532 h 1034199"/>
              <a:gd name="connsiteX21" fmla="*/ 224775 w 1093929"/>
              <a:gd name="connsiteY21" fmla="*/ 796717 h 1034199"/>
              <a:gd name="connsiteX22" fmla="*/ 225762 w 1093929"/>
              <a:gd name="connsiteY22" fmla="*/ 746522 h 1034199"/>
              <a:gd name="connsiteX23" fmla="*/ 123805 w 1093929"/>
              <a:gd name="connsiteY23" fmla="*/ 650423 h 1034199"/>
              <a:gd name="connsiteX24" fmla="*/ 147781 w 1093929"/>
              <a:gd name="connsiteY24" fmla="*/ 532870 h 1034199"/>
              <a:gd name="connsiteX25" fmla="*/ 206778 w 1093929"/>
              <a:gd name="connsiteY25" fmla="*/ 507161 h 1034199"/>
              <a:gd name="connsiteX26" fmla="*/ 235911 w 1093929"/>
              <a:gd name="connsiteY26" fmla="*/ 451779 h 1034199"/>
              <a:gd name="connsiteX27" fmla="*/ 233703 w 1093929"/>
              <a:gd name="connsiteY27" fmla="*/ 358561 h 1034199"/>
              <a:gd name="connsiteX28" fmla="*/ 231128 w 1093929"/>
              <a:gd name="connsiteY28" fmla="*/ 288165 h 1034199"/>
              <a:gd name="connsiteX29" fmla="*/ 272258 w 1093929"/>
              <a:gd name="connsiteY29" fmla="*/ 243573 h 1034199"/>
              <a:gd name="connsiteX30" fmla="*/ 271915 w 1093929"/>
              <a:gd name="connsiteY30" fmla="*/ 231542 h 1034199"/>
              <a:gd name="connsiteX31" fmla="*/ 218722 w 1093929"/>
              <a:gd name="connsiteY31" fmla="*/ 160926 h 103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93929" h="1034199">
                <a:moveTo>
                  <a:pt x="218722" y="160926"/>
                </a:moveTo>
                <a:lnTo>
                  <a:pt x="191312" y="81237"/>
                </a:lnTo>
                <a:lnTo>
                  <a:pt x="261566" y="49783"/>
                </a:lnTo>
                <a:lnTo>
                  <a:pt x="338511" y="39702"/>
                </a:lnTo>
                <a:cubicBezTo>
                  <a:pt x="385836" y="-31339"/>
                  <a:pt x="397285" y="5387"/>
                  <a:pt x="478365" y="53307"/>
                </a:cubicBezTo>
                <a:lnTo>
                  <a:pt x="627305" y="37362"/>
                </a:lnTo>
                <a:lnTo>
                  <a:pt x="869191" y="51391"/>
                </a:lnTo>
                <a:lnTo>
                  <a:pt x="970639" y="124936"/>
                </a:lnTo>
                <a:lnTo>
                  <a:pt x="1016872" y="217403"/>
                </a:lnTo>
                <a:lnTo>
                  <a:pt x="1047695" y="325282"/>
                </a:lnTo>
                <a:lnTo>
                  <a:pt x="1093929" y="397201"/>
                </a:lnTo>
                <a:lnTo>
                  <a:pt x="1068243" y="587273"/>
                </a:lnTo>
                <a:lnTo>
                  <a:pt x="1032284" y="684877"/>
                </a:lnTo>
                <a:lnTo>
                  <a:pt x="1057969" y="741385"/>
                </a:lnTo>
                <a:lnTo>
                  <a:pt x="991187" y="844127"/>
                </a:lnTo>
                <a:lnTo>
                  <a:pt x="986050" y="982828"/>
                </a:lnTo>
                <a:lnTo>
                  <a:pt x="934679" y="1034199"/>
                </a:lnTo>
                <a:lnTo>
                  <a:pt x="806252" y="1023925"/>
                </a:lnTo>
                <a:lnTo>
                  <a:pt x="415492" y="993796"/>
                </a:lnTo>
                <a:lnTo>
                  <a:pt x="0" y="998819"/>
                </a:lnTo>
                <a:lnTo>
                  <a:pt x="147020" y="829532"/>
                </a:lnTo>
                <a:lnTo>
                  <a:pt x="224775" y="796717"/>
                </a:lnTo>
                <a:lnTo>
                  <a:pt x="225762" y="746522"/>
                </a:lnTo>
                <a:lnTo>
                  <a:pt x="123805" y="650423"/>
                </a:lnTo>
                <a:lnTo>
                  <a:pt x="147781" y="532870"/>
                </a:lnTo>
                <a:lnTo>
                  <a:pt x="206778" y="507161"/>
                </a:lnTo>
                <a:lnTo>
                  <a:pt x="235911" y="451779"/>
                </a:lnTo>
                <a:lnTo>
                  <a:pt x="233703" y="358561"/>
                </a:lnTo>
                <a:cubicBezTo>
                  <a:pt x="232913" y="334326"/>
                  <a:pt x="231918" y="312400"/>
                  <a:pt x="231128" y="288165"/>
                </a:cubicBezTo>
                <a:lnTo>
                  <a:pt x="272258" y="243573"/>
                </a:lnTo>
                <a:cubicBezTo>
                  <a:pt x="272144" y="239563"/>
                  <a:pt x="272029" y="235552"/>
                  <a:pt x="271915" y="231542"/>
                </a:cubicBezTo>
                <a:lnTo>
                  <a:pt x="218722" y="16092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4100945" y="3775825"/>
            <a:ext cx="2163156" cy="2043084"/>
          </a:xfrm>
          <a:custGeom>
            <a:avLst/>
            <a:gdLst>
              <a:gd name="connsiteX0" fmla="*/ 0 w 1967346"/>
              <a:gd name="connsiteY0" fmla="*/ 1948873 h 1948873"/>
              <a:gd name="connsiteX1" fmla="*/ 387928 w 1967346"/>
              <a:gd name="connsiteY1" fmla="*/ 1801091 h 1948873"/>
              <a:gd name="connsiteX2" fmla="*/ 914400 w 1967346"/>
              <a:gd name="connsiteY2" fmla="*/ 1791855 h 1948873"/>
              <a:gd name="connsiteX3" fmla="*/ 997528 w 1967346"/>
              <a:gd name="connsiteY3" fmla="*/ 1791855 h 1948873"/>
              <a:gd name="connsiteX4" fmla="*/ 1071419 w 1967346"/>
              <a:gd name="connsiteY4" fmla="*/ 1764146 h 1948873"/>
              <a:gd name="connsiteX5" fmla="*/ 1099128 w 1967346"/>
              <a:gd name="connsiteY5" fmla="*/ 1745673 h 1948873"/>
              <a:gd name="connsiteX6" fmla="*/ 1311564 w 1967346"/>
              <a:gd name="connsiteY6" fmla="*/ 1690255 h 1948873"/>
              <a:gd name="connsiteX7" fmla="*/ 1644073 w 1967346"/>
              <a:gd name="connsiteY7" fmla="*/ 1662546 h 1948873"/>
              <a:gd name="connsiteX8" fmla="*/ 1745673 w 1967346"/>
              <a:gd name="connsiteY8" fmla="*/ 1542473 h 1948873"/>
              <a:gd name="connsiteX9" fmla="*/ 1847273 w 1967346"/>
              <a:gd name="connsiteY9" fmla="*/ 1376219 h 1948873"/>
              <a:gd name="connsiteX10" fmla="*/ 1921164 w 1967346"/>
              <a:gd name="connsiteY10" fmla="*/ 1237673 h 1948873"/>
              <a:gd name="connsiteX11" fmla="*/ 1939637 w 1967346"/>
              <a:gd name="connsiteY11" fmla="*/ 988291 h 1948873"/>
              <a:gd name="connsiteX12" fmla="*/ 1939637 w 1967346"/>
              <a:gd name="connsiteY12" fmla="*/ 831273 h 1948873"/>
              <a:gd name="connsiteX13" fmla="*/ 1948873 w 1967346"/>
              <a:gd name="connsiteY13" fmla="*/ 563419 h 1948873"/>
              <a:gd name="connsiteX14" fmla="*/ 1967346 w 1967346"/>
              <a:gd name="connsiteY14" fmla="*/ 397164 h 1948873"/>
              <a:gd name="connsiteX15" fmla="*/ 1967346 w 1967346"/>
              <a:gd name="connsiteY15" fmla="*/ 212437 h 1948873"/>
              <a:gd name="connsiteX16" fmla="*/ 1967346 w 1967346"/>
              <a:gd name="connsiteY16" fmla="*/ 92364 h 1948873"/>
              <a:gd name="connsiteX17" fmla="*/ 1902691 w 1967346"/>
              <a:gd name="connsiteY17" fmla="*/ 0 h 1948873"/>
              <a:gd name="connsiteX0" fmla="*/ 0 w 2163156"/>
              <a:gd name="connsiteY0" fmla="*/ 2043084 h 2043084"/>
              <a:gd name="connsiteX1" fmla="*/ 387928 w 2163156"/>
              <a:gd name="connsiteY1" fmla="*/ 1895302 h 2043084"/>
              <a:gd name="connsiteX2" fmla="*/ 914400 w 2163156"/>
              <a:gd name="connsiteY2" fmla="*/ 1886066 h 2043084"/>
              <a:gd name="connsiteX3" fmla="*/ 997528 w 2163156"/>
              <a:gd name="connsiteY3" fmla="*/ 1886066 h 2043084"/>
              <a:gd name="connsiteX4" fmla="*/ 1071419 w 2163156"/>
              <a:gd name="connsiteY4" fmla="*/ 1858357 h 2043084"/>
              <a:gd name="connsiteX5" fmla="*/ 1099128 w 2163156"/>
              <a:gd name="connsiteY5" fmla="*/ 1839884 h 2043084"/>
              <a:gd name="connsiteX6" fmla="*/ 1311564 w 2163156"/>
              <a:gd name="connsiteY6" fmla="*/ 1784466 h 2043084"/>
              <a:gd name="connsiteX7" fmla="*/ 1644073 w 2163156"/>
              <a:gd name="connsiteY7" fmla="*/ 1756757 h 2043084"/>
              <a:gd name="connsiteX8" fmla="*/ 1745673 w 2163156"/>
              <a:gd name="connsiteY8" fmla="*/ 1636684 h 2043084"/>
              <a:gd name="connsiteX9" fmla="*/ 1847273 w 2163156"/>
              <a:gd name="connsiteY9" fmla="*/ 1470430 h 2043084"/>
              <a:gd name="connsiteX10" fmla="*/ 1921164 w 2163156"/>
              <a:gd name="connsiteY10" fmla="*/ 1331884 h 2043084"/>
              <a:gd name="connsiteX11" fmla="*/ 1939637 w 2163156"/>
              <a:gd name="connsiteY11" fmla="*/ 1082502 h 2043084"/>
              <a:gd name="connsiteX12" fmla="*/ 1939637 w 2163156"/>
              <a:gd name="connsiteY12" fmla="*/ 925484 h 2043084"/>
              <a:gd name="connsiteX13" fmla="*/ 1948873 w 2163156"/>
              <a:gd name="connsiteY13" fmla="*/ 657630 h 2043084"/>
              <a:gd name="connsiteX14" fmla="*/ 1967346 w 2163156"/>
              <a:gd name="connsiteY14" fmla="*/ 491375 h 2043084"/>
              <a:gd name="connsiteX15" fmla="*/ 1967346 w 2163156"/>
              <a:gd name="connsiteY15" fmla="*/ 306648 h 2043084"/>
              <a:gd name="connsiteX16" fmla="*/ 1967346 w 2163156"/>
              <a:gd name="connsiteY16" fmla="*/ 186575 h 2043084"/>
              <a:gd name="connsiteX17" fmla="*/ 2163156 w 2163156"/>
              <a:gd name="connsiteY17" fmla="*/ 0 h 2043084"/>
              <a:gd name="connsiteX0" fmla="*/ 0 w 2163156"/>
              <a:gd name="connsiteY0" fmla="*/ 2043084 h 2043084"/>
              <a:gd name="connsiteX1" fmla="*/ 387928 w 2163156"/>
              <a:gd name="connsiteY1" fmla="*/ 1895302 h 2043084"/>
              <a:gd name="connsiteX2" fmla="*/ 914400 w 2163156"/>
              <a:gd name="connsiteY2" fmla="*/ 1886066 h 2043084"/>
              <a:gd name="connsiteX3" fmla="*/ 997528 w 2163156"/>
              <a:gd name="connsiteY3" fmla="*/ 1886066 h 2043084"/>
              <a:gd name="connsiteX4" fmla="*/ 1071419 w 2163156"/>
              <a:gd name="connsiteY4" fmla="*/ 1858357 h 2043084"/>
              <a:gd name="connsiteX5" fmla="*/ 1099128 w 2163156"/>
              <a:gd name="connsiteY5" fmla="*/ 1839884 h 2043084"/>
              <a:gd name="connsiteX6" fmla="*/ 1311564 w 2163156"/>
              <a:gd name="connsiteY6" fmla="*/ 1784466 h 2043084"/>
              <a:gd name="connsiteX7" fmla="*/ 1644073 w 2163156"/>
              <a:gd name="connsiteY7" fmla="*/ 1756757 h 2043084"/>
              <a:gd name="connsiteX8" fmla="*/ 1745673 w 2163156"/>
              <a:gd name="connsiteY8" fmla="*/ 1636684 h 2043084"/>
              <a:gd name="connsiteX9" fmla="*/ 1847273 w 2163156"/>
              <a:gd name="connsiteY9" fmla="*/ 1470430 h 2043084"/>
              <a:gd name="connsiteX10" fmla="*/ 1921164 w 2163156"/>
              <a:gd name="connsiteY10" fmla="*/ 1331884 h 2043084"/>
              <a:gd name="connsiteX11" fmla="*/ 1939637 w 2163156"/>
              <a:gd name="connsiteY11" fmla="*/ 1082502 h 2043084"/>
              <a:gd name="connsiteX12" fmla="*/ 1939637 w 2163156"/>
              <a:gd name="connsiteY12" fmla="*/ 925484 h 2043084"/>
              <a:gd name="connsiteX13" fmla="*/ 1948873 w 2163156"/>
              <a:gd name="connsiteY13" fmla="*/ 657630 h 2043084"/>
              <a:gd name="connsiteX14" fmla="*/ 1967346 w 2163156"/>
              <a:gd name="connsiteY14" fmla="*/ 491375 h 2043084"/>
              <a:gd name="connsiteX15" fmla="*/ 1967346 w 2163156"/>
              <a:gd name="connsiteY15" fmla="*/ 306648 h 2043084"/>
              <a:gd name="connsiteX16" fmla="*/ 1828800 w 2163156"/>
              <a:gd name="connsiteY16" fmla="*/ 59113 h 2043084"/>
              <a:gd name="connsiteX17" fmla="*/ 2163156 w 2163156"/>
              <a:gd name="connsiteY17" fmla="*/ 0 h 2043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63156" h="2043084">
                <a:moveTo>
                  <a:pt x="0" y="2043084"/>
                </a:moveTo>
                <a:lnTo>
                  <a:pt x="387928" y="1895302"/>
                </a:lnTo>
                <a:lnTo>
                  <a:pt x="914400" y="1886066"/>
                </a:lnTo>
                <a:lnTo>
                  <a:pt x="997528" y="1886066"/>
                </a:lnTo>
                <a:cubicBezTo>
                  <a:pt x="1022158" y="1876830"/>
                  <a:pt x="1047472" y="1869242"/>
                  <a:pt x="1071419" y="1858357"/>
                </a:cubicBezTo>
                <a:cubicBezTo>
                  <a:pt x="1081525" y="1853763"/>
                  <a:pt x="1099128" y="1839884"/>
                  <a:pt x="1099128" y="1839884"/>
                </a:cubicBezTo>
                <a:lnTo>
                  <a:pt x="1311564" y="1784466"/>
                </a:lnTo>
                <a:lnTo>
                  <a:pt x="1644073" y="1756757"/>
                </a:lnTo>
                <a:lnTo>
                  <a:pt x="1745673" y="1636684"/>
                </a:lnTo>
                <a:lnTo>
                  <a:pt x="1847273" y="1470430"/>
                </a:lnTo>
                <a:lnTo>
                  <a:pt x="1921164" y="1331884"/>
                </a:lnTo>
                <a:lnTo>
                  <a:pt x="1939637" y="1082502"/>
                </a:lnTo>
                <a:lnTo>
                  <a:pt x="1939637" y="925484"/>
                </a:lnTo>
                <a:lnTo>
                  <a:pt x="1948873" y="657630"/>
                </a:lnTo>
                <a:lnTo>
                  <a:pt x="1967346" y="491375"/>
                </a:lnTo>
                <a:cubicBezTo>
                  <a:pt x="1967346" y="429799"/>
                  <a:pt x="1990437" y="378692"/>
                  <a:pt x="1967346" y="306648"/>
                </a:cubicBezTo>
                <a:cubicBezTo>
                  <a:pt x="1944255" y="234604"/>
                  <a:pt x="1874982" y="141625"/>
                  <a:pt x="1828800" y="59113"/>
                </a:cubicBezTo>
                <a:lnTo>
                  <a:pt x="2163156" y="0"/>
                </a:lnTo>
              </a:path>
            </a:pathLst>
          </a:custGeom>
          <a:noFill/>
          <a:ln w="28575">
            <a:solidFill>
              <a:schemeClr val="bg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41850" y="3198554"/>
            <a:ext cx="237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Mt. Pisgah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8439" y="4156366"/>
            <a:ext cx="1419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Moab</a:t>
            </a:r>
            <a:endParaRPr lang="en-US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179127" y="3733451"/>
            <a:ext cx="127462" cy="12919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1" grpId="0"/>
      <p:bldP spid="1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598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1029" t="2349" r="5914" b="15617"/>
          <a:stretch/>
        </p:blipFill>
        <p:spPr>
          <a:xfrm rot="189393">
            <a:off x="1217150" y="867910"/>
            <a:ext cx="6863379" cy="4572769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</p:spPr>
      </p:pic>
      <p:sp>
        <p:nvSpPr>
          <p:cNvPr id="3" name="Freeform 2"/>
          <p:cNvSpPr/>
          <p:nvPr/>
        </p:nvSpPr>
        <p:spPr>
          <a:xfrm>
            <a:off x="1674705" y="927818"/>
            <a:ext cx="5787260" cy="3371256"/>
          </a:xfrm>
          <a:custGeom>
            <a:avLst/>
            <a:gdLst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271862 w 5797452"/>
              <a:gd name="connsiteY9" fmla="*/ 954770 h 3371256"/>
              <a:gd name="connsiteX10" fmla="*/ 271862 w 5797452"/>
              <a:gd name="connsiteY10" fmla="*/ 1146871 h 3371256"/>
              <a:gd name="connsiteX11" fmla="*/ 317967 w 5797452"/>
              <a:gd name="connsiteY11" fmla="*/ 1377392 h 3371256"/>
              <a:gd name="connsiteX12" fmla="*/ 348703 w 5797452"/>
              <a:gd name="connsiteY12" fmla="*/ 1561809 h 3371256"/>
              <a:gd name="connsiteX13" fmla="*/ 317967 w 5797452"/>
              <a:gd name="connsiteY13" fmla="*/ 1800014 h 3371256"/>
              <a:gd name="connsiteX14" fmla="*/ 133550 w 5797452"/>
              <a:gd name="connsiteY14" fmla="*/ 2007483 h 3371256"/>
              <a:gd name="connsiteX15" fmla="*/ 133550 w 5797452"/>
              <a:gd name="connsiteY15" fmla="*/ 2222636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271862 w 5797452"/>
              <a:gd name="connsiteY10" fmla="*/ 1146871 h 3371256"/>
              <a:gd name="connsiteX11" fmla="*/ 317967 w 5797452"/>
              <a:gd name="connsiteY11" fmla="*/ 1377392 h 3371256"/>
              <a:gd name="connsiteX12" fmla="*/ 348703 w 5797452"/>
              <a:gd name="connsiteY12" fmla="*/ 1561809 h 3371256"/>
              <a:gd name="connsiteX13" fmla="*/ 317967 w 5797452"/>
              <a:gd name="connsiteY13" fmla="*/ 1800014 h 3371256"/>
              <a:gd name="connsiteX14" fmla="*/ 133550 w 5797452"/>
              <a:gd name="connsiteY14" fmla="*/ 2007483 h 3371256"/>
              <a:gd name="connsiteX15" fmla="*/ 133550 w 5797452"/>
              <a:gd name="connsiteY15" fmla="*/ 2222636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440475 w 5797452"/>
              <a:gd name="connsiteY10" fmla="*/ 1195509 h 3371256"/>
              <a:gd name="connsiteX11" fmla="*/ 317967 w 5797452"/>
              <a:gd name="connsiteY11" fmla="*/ 1377392 h 3371256"/>
              <a:gd name="connsiteX12" fmla="*/ 348703 w 5797452"/>
              <a:gd name="connsiteY12" fmla="*/ 1561809 h 3371256"/>
              <a:gd name="connsiteX13" fmla="*/ 317967 w 5797452"/>
              <a:gd name="connsiteY13" fmla="*/ 1800014 h 3371256"/>
              <a:gd name="connsiteX14" fmla="*/ 133550 w 5797452"/>
              <a:gd name="connsiteY14" fmla="*/ 2007483 h 3371256"/>
              <a:gd name="connsiteX15" fmla="*/ 133550 w 5797452"/>
              <a:gd name="connsiteY15" fmla="*/ 2222636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372382 w 5797452"/>
              <a:gd name="connsiteY10" fmla="*/ 1192267 h 3371256"/>
              <a:gd name="connsiteX11" fmla="*/ 317967 w 5797452"/>
              <a:gd name="connsiteY11" fmla="*/ 1377392 h 3371256"/>
              <a:gd name="connsiteX12" fmla="*/ 348703 w 5797452"/>
              <a:gd name="connsiteY12" fmla="*/ 1561809 h 3371256"/>
              <a:gd name="connsiteX13" fmla="*/ 317967 w 5797452"/>
              <a:gd name="connsiteY13" fmla="*/ 1800014 h 3371256"/>
              <a:gd name="connsiteX14" fmla="*/ 133550 w 5797452"/>
              <a:gd name="connsiteY14" fmla="*/ 2007483 h 3371256"/>
              <a:gd name="connsiteX15" fmla="*/ 133550 w 5797452"/>
              <a:gd name="connsiteY15" fmla="*/ 2222636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372382 w 5797452"/>
              <a:gd name="connsiteY10" fmla="*/ 1192267 h 3371256"/>
              <a:gd name="connsiteX11" fmla="*/ 379575 w 5797452"/>
              <a:gd name="connsiteY11" fmla="*/ 1403333 h 3371256"/>
              <a:gd name="connsiteX12" fmla="*/ 348703 w 5797452"/>
              <a:gd name="connsiteY12" fmla="*/ 1561809 h 3371256"/>
              <a:gd name="connsiteX13" fmla="*/ 317967 w 5797452"/>
              <a:gd name="connsiteY13" fmla="*/ 1800014 h 3371256"/>
              <a:gd name="connsiteX14" fmla="*/ 133550 w 5797452"/>
              <a:gd name="connsiteY14" fmla="*/ 2007483 h 3371256"/>
              <a:gd name="connsiteX15" fmla="*/ 133550 w 5797452"/>
              <a:gd name="connsiteY15" fmla="*/ 2222636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372382 w 5797452"/>
              <a:gd name="connsiteY10" fmla="*/ 1192267 h 3371256"/>
              <a:gd name="connsiteX11" fmla="*/ 379575 w 5797452"/>
              <a:gd name="connsiteY11" fmla="*/ 1403333 h 3371256"/>
              <a:gd name="connsiteX12" fmla="*/ 462192 w 5797452"/>
              <a:gd name="connsiteY12" fmla="*/ 1616933 h 3371256"/>
              <a:gd name="connsiteX13" fmla="*/ 317967 w 5797452"/>
              <a:gd name="connsiteY13" fmla="*/ 1800014 h 3371256"/>
              <a:gd name="connsiteX14" fmla="*/ 133550 w 5797452"/>
              <a:gd name="connsiteY14" fmla="*/ 2007483 h 3371256"/>
              <a:gd name="connsiteX15" fmla="*/ 133550 w 5797452"/>
              <a:gd name="connsiteY15" fmla="*/ 2222636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372382 w 5797452"/>
              <a:gd name="connsiteY10" fmla="*/ 1192267 h 3371256"/>
              <a:gd name="connsiteX11" fmla="*/ 379575 w 5797452"/>
              <a:gd name="connsiteY11" fmla="*/ 1403333 h 3371256"/>
              <a:gd name="connsiteX12" fmla="*/ 439494 w 5797452"/>
              <a:gd name="connsiteY12" fmla="*/ 1616933 h 3371256"/>
              <a:gd name="connsiteX13" fmla="*/ 317967 w 5797452"/>
              <a:gd name="connsiteY13" fmla="*/ 1800014 h 3371256"/>
              <a:gd name="connsiteX14" fmla="*/ 133550 w 5797452"/>
              <a:gd name="connsiteY14" fmla="*/ 2007483 h 3371256"/>
              <a:gd name="connsiteX15" fmla="*/ 133550 w 5797452"/>
              <a:gd name="connsiteY15" fmla="*/ 2222636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372382 w 5797452"/>
              <a:gd name="connsiteY10" fmla="*/ 1192267 h 3371256"/>
              <a:gd name="connsiteX11" fmla="*/ 379575 w 5797452"/>
              <a:gd name="connsiteY11" fmla="*/ 1403333 h 3371256"/>
              <a:gd name="connsiteX12" fmla="*/ 439494 w 5797452"/>
              <a:gd name="connsiteY12" fmla="*/ 1616933 h 3371256"/>
              <a:gd name="connsiteX13" fmla="*/ 317967 w 5797452"/>
              <a:gd name="connsiteY13" fmla="*/ 1800014 h 3371256"/>
              <a:gd name="connsiteX14" fmla="*/ 221099 w 5797452"/>
              <a:gd name="connsiteY14" fmla="*/ 1991270 h 3371256"/>
              <a:gd name="connsiteX15" fmla="*/ 133550 w 5797452"/>
              <a:gd name="connsiteY15" fmla="*/ 2222636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372382 w 5797452"/>
              <a:gd name="connsiteY10" fmla="*/ 1192267 h 3371256"/>
              <a:gd name="connsiteX11" fmla="*/ 379575 w 5797452"/>
              <a:gd name="connsiteY11" fmla="*/ 1403333 h 3371256"/>
              <a:gd name="connsiteX12" fmla="*/ 439494 w 5797452"/>
              <a:gd name="connsiteY12" fmla="*/ 1616933 h 3371256"/>
              <a:gd name="connsiteX13" fmla="*/ 317967 w 5797452"/>
              <a:gd name="connsiteY13" fmla="*/ 1800014 h 3371256"/>
              <a:gd name="connsiteX14" fmla="*/ 221099 w 5797452"/>
              <a:gd name="connsiteY14" fmla="*/ 1991270 h 3371256"/>
              <a:gd name="connsiteX15" fmla="*/ 214614 w 5797452"/>
              <a:gd name="connsiteY15" fmla="*/ 2242092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372382 w 5797452"/>
              <a:gd name="connsiteY10" fmla="*/ 1192267 h 3371256"/>
              <a:gd name="connsiteX11" fmla="*/ 379575 w 5797452"/>
              <a:gd name="connsiteY11" fmla="*/ 1403333 h 3371256"/>
              <a:gd name="connsiteX12" fmla="*/ 439494 w 5797452"/>
              <a:gd name="connsiteY12" fmla="*/ 1616933 h 3371256"/>
              <a:gd name="connsiteX13" fmla="*/ 317967 w 5797452"/>
              <a:gd name="connsiteY13" fmla="*/ 1800014 h 3371256"/>
              <a:gd name="connsiteX14" fmla="*/ 253524 w 5797452"/>
              <a:gd name="connsiteY14" fmla="*/ 1991270 h 3371256"/>
              <a:gd name="connsiteX15" fmla="*/ 214614 w 5797452"/>
              <a:gd name="connsiteY15" fmla="*/ 2242092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6683 w 5797452"/>
              <a:gd name="connsiteY0" fmla="*/ 3137036 h 3371256"/>
              <a:gd name="connsiteX1" fmla="*/ 5650686 w 5797452"/>
              <a:gd name="connsiteY1" fmla="*/ 2583785 h 3371256"/>
              <a:gd name="connsiteX2" fmla="*/ 4974491 w 5797452"/>
              <a:gd name="connsiteY2" fmla="*/ 1838434 h 3371256"/>
              <a:gd name="connsiteX3" fmla="*/ 4060091 w 5797452"/>
              <a:gd name="connsiteY3" fmla="*/ 1077715 h 3371256"/>
              <a:gd name="connsiteX4" fmla="*/ 3260952 w 5797452"/>
              <a:gd name="connsiteY4" fmla="*/ 524464 h 3371256"/>
              <a:gd name="connsiteX5" fmla="*/ 2646229 w 5797452"/>
              <a:gd name="connsiteY5" fmla="*/ 117211 h 3371256"/>
              <a:gd name="connsiteX6" fmla="*/ 1862457 w 5797452"/>
              <a:gd name="connsiteY6" fmla="*/ 1950 h 3371256"/>
              <a:gd name="connsiteX7" fmla="*/ 1109422 w 5797452"/>
              <a:gd name="connsiteY7" fmla="*/ 186367 h 3371256"/>
              <a:gd name="connsiteX8" fmla="*/ 579224 w 5797452"/>
              <a:gd name="connsiteY8" fmla="*/ 585937 h 3371256"/>
              <a:gd name="connsiteX9" fmla="*/ 372381 w 5797452"/>
              <a:gd name="connsiteY9" fmla="*/ 951528 h 3371256"/>
              <a:gd name="connsiteX10" fmla="*/ 372382 w 5797452"/>
              <a:gd name="connsiteY10" fmla="*/ 1192267 h 3371256"/>
              <a:gd name="connsiteX11" fmla="*/ 379575 w 5797452"/>
              <a:gd name="connsiteY11" fmla="*/ 1403333 h 3371256"/>
              <a:gd name="connsiteX12" fmla="*/ 439494 w 5797452"/>
              <a:gd name="connsiteY12" fmla="*/ 1616933 h 3371256"/>
              <a:gd name="connsiteX13" fmla="*/ 317967 w 5797452"/>
              <a:gd name="connsiteY13" fmla="*/ 1800014 h 3371256"/>
              <a:gd name="connsiteX14" fmla="*/ 253524 w 5797452"/>
              <a:gd name="connsiteY14" fmla="*/ 1991270 h 3371256"/>
              <a:gd name="connsiteX15" fmla="*/ 214614 w 5797452"/>
              <a:gd name="connsiteY15" fmla="*/ 2242092 h 3371256"/>
              <a:gd name="connsiteX16" fmla="*/ 41341 w 5797452"/>
              <a:gd name="connsiteY16" fmla="*/ 2476209 h 3371256"/>
              <a:gd name="connsiteX17" fmla="*/ 18289 w 5797452"/>
              <a:gd name="connsiteY17" fmla="*/ 2675994 h 3371256"/>
              <a:gd name="connsiteX18" fmla="*/ 10605 w 5797452"/>
              <a:gd name="connsiteY18" fmla="*/ 2898831 h 3371256"/>
              <a:gd name="connsiteX19" fmla="*/ 171970 w 5797452"/>
              <a:gd name="connsiteY19" fmla="*/ 3183140 h 3371256"/>
              <a:gd name="connsiteX20" fmla="*/ 563856 w 5797452"/>
              <a:gd name="connsiteY20" fmla="*/ 3298400 h 3371256"/>
              <a:gd name="connsiteX21" fmla="*/ 763641 w 5797452"/>
              <a:gd name="connsiteY21" fmla="*/ 3052511 h 3371256"/>
              <a:gd name="connsiteX22" fmla="*/ 1071002 w 5797452"/>
              <a:gd name="connsiteY22" fmla="*/ 2752834 h 3371256"/>
              <a:gd name="connsiteX23" fmla="*/ 1155526 w 5797452"/>
              <a:gd name="connsiteY23" fmla="*/ 2391685 h 3371256"/>
              <a:gd name="connsiteX24" fmla="*/ 1124790 w 5797452"/>
              <a:gd name="connsiteY24" fmla="*/ 1884538 h 3371256"/>
              <a:gd name="connsiteX25" fmla="*/ 1278471 w 5797452"/>
              <a:gd name="connsiteY25" fmla="*/ 1654017 h 3371256"/>
              <a:gd name="connsiteX26" fmla="*/ 1670357 w 5797452"/>
              <a:gd name="connsiteY26" fmla="*/ 1538757 h 3371256"/>
              <a:gd name="connsiteX27" fmla="*/ 2023822 w 5797452"/>
              <a:gd name="connsiteY27" fmla="*/ 1584861 h 3371256"/>
              <a:gd name="connsiteX28" fmla="*/ 2285079 w 5797452"/>
              <a:gd name="connsiteY28" fmla="*/ 1792330 h 3371256"/>
              <a:gd name="connsiteX29" fmla="*/ 2838330 w 5797452"/>
              <a:gd name="connsiteY29" fmla="*/ 1876854 h 3371256"/>
              <a:gd name="connsiteX30" fmla="*/ 3430000 w 5797452"/>
              <a:gd name="connsiteY30" fmla="*/ 2414737 h 3371256"/>
              <a:gd name="connsiteX31" fmla="*/ 4198404 w 5797452"/>
              <a:gd name="connsiteY31" fmla="*/ 2768202 h 3371256"/>
              <a:gd name="connsiteX32" fmla="*/ 4597973 w 5797452"/>
              <a:gd name="connsiteY32" fmla="*/ 2898831 h 3371256"/>
              <a:gd name="connsiteX33" fmla="*/ 4920703 w 5797452"/>
              <a:gd name="connsiteY33" fmla="*/ 3060195 h 3371256"/>
              <a:gd name="connsiteX34" fmla="*/ 5112804 w 5797452"/>
              <a:gd name="connsiteY34" fmla="*/ 3175456 h 3371256"/>
              <a:gd name="connsiteX35" fmla="*/ 5266484 w 5797452"/>
              <a:gd name="connsiteY35" fmla="*/ 3236928 h 3371256"/>
              <a:gd name="connsiteX36" fmla="*/ 5435533 w 5797452"/>
              <a:gd name="connsiteY36" fmla="*/ 3344505 h 3371256"/>
              <a:gd name="connsiteX37" fmla="*/ 5635318 w 5797452"/>
              <a:gd name="connsiteY37" fmla="*/ 3359873 h 3371256"/>
              <a:gd name="connsiteX38" fmla="*/ 5704474 w 5797452"/>
              <a:gd name="connsiteY38" fmla="*/ 3198508 h 3371256"/>
              <a:gd name="connsiteX39" fmla="*/ 5796683 w 5797452"/>
              <a:gd name="connsiteY39" fmla="*/ 3137036 h 3371256"/>
              <a:gd name="connsiteX0" fmla="*/ 5799676 w 5800445"/>
              <a:gd name="connsiteY0" fmla="*/ 3137036 h 3371256"/>
              <a:gd name="connsiteX1" fmla="*/ 5653679 w 5800445"/>
              <a:gd name="connsiteY1" fmla="*/ 2583785 h 3371256"/>
              <a:gd name="connsiteX2" fmla="*/ 4977484 w 5800445"/>
              <a:gd name="connsiteY2" fmla="*/ 1838434 h 3371256"/>
              <a:gd name="connsiteX3" fmla="*/ 4063084 w 5800445"/>
              <a:gd name="connsiteY3" fmla="*/ 1077715 h 3371256"/>
              <a:gd name="connsiteX4" fmla="*/ 3263945 w 5800445"/>
              <a:gd name="connsiteY4" fmla="*/ 524464 h 3371256"/>
              <a:gd name="connsiteX5" fmla="*/ 2649222 w 5800445"/>
              <a:gd name="connsiteY5" fmla="*/ 117211 h 3371256"/>
              <a:gd name="connsiteX6" fmla="*/ 1865450 w 5800445"/>
              <a:gd name="connsiteY6" fmla="*/ 1950 h 3371256"/>
              <a:gd name="connsiteX7" fmla="*/ 1112415 w 5800445"/>
              <a:gd name="connsiteY7" fmla="*/ 186367 h 3371256"/>
              <a:gd name="connsiteX8" fmla="*/ 582217 w 5800445"/>
              <a:gd name="connsiteY8" fmla="*/ 585937 h 3371256"/>
              <a:gd name="connsiteX9" fmla="*/ 375374 w 5800445"/>
              <a:gd name="connsiteY9" fmla="*/ 951528 h 3371256"/>
              <a:gd name="connsiteX10" fmla="*/ 375375 w 5800445"/>
              <a:gd name="connsiteY10" fmla="*/ 1192267 h 3371256"/>
              <a:gd name="connsiteX11" fmla="*/ 382568 w 5800445"/>
              <a:gd name="connsiteY11" fmla="*/ 1403333 h 3371256"/>
              <a:gd name="connsiteX12" fmla="*/ 442487 w 5800445"/>
              <a:gd name="connsiteY12" fmla="*/ 1616933 h 3371256"/>
              <a:gd name="connsiteX13" fmla="*/ 320960 w 5800445"/>
              <a:gd name="connsiteY13" fmla="*/ 1800014 h 3371256"/>
              <a:gd name="connsiteX14" fmla="*/ 256517 w 5800445"/>
              <a:gd name="connsiteY14" fmla="*/ 1991270 h 3371256"/>
              <a:gd name="connsiteX15" fmla="*/ 217607 w 5800445"/>
              <a:gd name="connsiteY15" fmla="*/ 2242092 h 3371256"/>
              <a:gd name="connsiteX16" fmla="*/ 122155 w 5800445"/>
              <a:gd name="connsiteY16" fmla="*/ 2508635 h 3371256"/>
              <a:gd name="connsiteX17" fmla="*/ 21282 w 5800445"/>
              <a:gd name="connsiteY17" fmla="*/ 2675994 h 3371256"/>
              <a:gd name="connsiteX18" fmla="*/ 13598 w 5800445"/>
              <a:gd name="connsiteY18" fmla="*/ 2898831 h 3371256"/>
              <a:gd name="connsiteX19" fmla="*/ 174963 w 5800445"/>
              <a:gd name="connsiteY19" fmla="*/ 3183140 h 3371256"/>
              <a:gd name="connsiteX20" fmla="*/ 566849 w 5800445"/>
              <a:gd name="connsiteY20" fmla="*/ 3298400 h 3371256"/>
              <a:gd name="connsiteX21" fmla="*/ 766634 w 5800445"/>
              <a:gd name="connsiteY21" fmla="*/ 3052511 h 3371256"/>
              <a:gd name="connsiteX22" fmla="*/ 1073995 w 5800445"/>
              <a:gd name="connsiteY22" fmla="*/ 2752834 h 3371256"/>
              <a:gd name="connsiteX23" fmla="*/ 1158519 w 5800445"/>
              <a:gd name="connsiteY23" fmla="*/ 2391685 h 3371256"/>
              <a:gd name="connsiteX24" fmla="*/ 1127783 w 5800445"/>
              <a:gd name="connsiteY24" fmla="*/ 1884538 h 3371256"/>
              <a:gd name="connsiteX25" fmla="*/ 1281464 w 5800445"/>
              <a:gd name="connsiteY25" fmla="*/ 1654017 h 3371256"/>
              <a:gd name="connsiteX26" fmla="*/ 1673350 w 5800445"/>
              <a:gd name="connsiteY26" fmla="*/ 1538757 h 3371256"/>
              <a:gd name="connsiteX27" fmla="*/ 2026815 w 5800445"/>
              <a:gd name="connsiteY27" fmla="*/ 1584861 h 3371256"/>
              <a:gd name="connsiteX28" fmla="*/ 2288072 w 5800445"/>
              <a:gd name="connsiteY28" fmla="*/ 1792330 h 3371256"/>
              <a:gd name="connsiteX29" fmla="*/ 2841323 w 5800445"/>
              <a:gd name="connsiteY29" fmla="*/ 1876854 h 3371256"/>
              <a:gd name="connsiteX30" fmla="*/ 3432993 w 5800445"/>
              <a:gd name="connsiteY30" fmla="*/ 2414737 h 3371256"/>
              <a:gd name="connsiteX31" fmla="*/ 4201397 w 5800445"/>
              <a:gd name="connsiteY31" fmla="*/ 2768202 h 3371256"/>
              <a:gd name="connsiteX32" fmla="*/ 4600966 w 5800445"/>
              <a:gd name="connsiteY32" fmla="*/ 2898831 h 3371256"/>
              <a:gd name="connsiteX33" fmla="*/ 4923696 w 5800445"/>
              <a:gd name="connsiteY33" fmla="*/ 3060195 h 3371256"/>
              <a:gd name="connsiteX34" fmla="*/ 5115797 w 5800445"/>
              <a:gd name="connsiteY34" fmla="*/ 3175456 h 3371256"/>
              <a:gd name="connsiteX35" fmla="*/ 5269477 w 5800445"/>
              <a:gd name="connsiteY35" fmla="*/ 3236928 h 3371256"/>
              <a:gd name="connsiteX36" fmla="*/ 5438526 w 5800445"/>
              <a:gd name="connsiteY36" fmla="*/ 3344505 h 3371256"/>
              <a:gd name="connsiteX37" fmla="*/ 5638311 w 5800445"/>
              <a:gd name="connsiteY37" fmla="*/ 3359873 h 3371256"/>
              <a:gd name="connsiteX38" fmla="*/ 5707467 w 5800445"/>
              <a:gd name="connsiteY38" fmla="*/ 3198508 h 3371256"/>
              <a:gd name="connsiteX39" fmla="*/ 5799676 w 5800445"/>
              <a:gd name="connsiteY39" fmla="*/ 3137036 h 3371256"/>
              <a:gd name="connsiteX0" fmla="*/ 5786174 w 5786943"/>
              <a:gd name="connsiteY0" fmla="*/ 3137036 h 3371256"/>
              <a:gd name="connsiteX1" fmla="*/ 5640177 w 5786943"/>
              <a:gd name="connsiteY1" fmla="*/ 2583785 h 3371256"/>
              <a:gd name="connsiteX2" fmla="*/ 4963982 w 5786943"/>
              <a:gd name="connsiteY2" fmla="*/ 1838434 h 3371256"/>
              <a:gd name="connsiteX3" fmla="*/ 4049582 w 5786943"/>
              <a:gd name="connsiteY3" fmla="*/ 1077715 h 3371256"/>
              <a:gd name="connsiteX4" fmla="*/ 3250443 w 5786943"/>
              <a:gd name="connsiteY4" fmla="*/ 524464 h 3371256"/>
              <a:gd name="connsiteX5" fmla="*/ 2635720 w 5786943"/>
              <a:gd name="connsiteY5" fmla="*/ 117211 h 3371256"/>
              <a:gd name="connsiteX6" fmla="*/ 1851948 w 5786943"/>
              <a:gd name="connsiteY6" fmla="*/ 1950 h 3371256"/>
              <a:gd name="connsiteX7" fmla="*/ 1098913 w 5786943"/>
              <a:gd name="connsiteY7" fmla="*/ 186367 h 3371256"/>
              <a:gd name="connsiteX8" fmla="*/ 568715 w 5786943"/>
              <a:gd name="connsiteY8" fmla="*/ 585937 h 3371256"/>
              <a:gd name="connsiteX9" fmla="*/ 361872 w 5786943"/>
              <a:gd name="connsiteY9" fmla="*/ 951528 h 3371256"/>
              <a:gd name="connsiteX10" fmla="*/ 361873 w 5786943"/>
              <a:gd name="connsiteY10" fmla="*/ 1192267 h 3371256"/>
              <a:gd name="connsiteX11" fmla="*/ 369066 w 5786943"/>
              <a:gd name="connsiteY11" fmla="*/ 1403333 h 3371256"/>
              <a:gd name="connsiteX12" fmla="*/ 428985 w 5786943"/>
              <a:gd name="connsiteY12" fmla="*/ 1616933 h 3371256"/>
              <a:gd name="connsiteX13" fmla="*/ 307458 w 5786943"/>
              <a:gd name="connsiteY13" fmla="*/ 1800014 h 3371256"/>
              <a:gd name="connsiteX14" fmla="*/ 243015 w 5786943"/>
              <a:gd name="connsiteY14" fmla="*/ 1991270 h 3371256"/>
              <a:gd name="connsiteX15" fmla="*/ 204105 w 5786943"/>
              <a:gd name="connsiteY15" fmla="*/ 2242092 h 3371256"/>
              <a:gd name="connsiteX16" fmla="*/ 108653 w 5786943"/>
              <a:gd name="connsiteY16" fmla="*/ 2508635 h 3371256"/>
              <a:gd name="connsiteX17" fmla="*/ 137482 w 5786943"/>
              <a:gd name="connsiteY17" fmla="*/ 2731117 h 3371256"/>
              <a:gd name="connsiteX18" fmla="*/ 96 w 5786943"/>
              <a:gd name="connsiteY18" fmla="*/ 2898831 h 3371256"/>
              <a:gd name="connsiteX19" fmla="*/ 161461 w 5786943"/>
              <a:gd name="connsiteY19" fmla="*/ 3183140 h 3371256"/>
              <a:gd name="connsiteX20" fmla="*/ 553347 w 5786943"/>
              <a:gd name="connsiteY20" fmla="*/ 3298400 h 3371256"/>
              <a:gd name="connsiteX21" fmla="*/ 753132 w 5786943"/>
              <a:gd name="connsiteY21" fmla="*/ 3052511 h 3371256"/>
              <a:gd name="connsiteX22" fmla="*/ 1060493 w 5786943"/>
              <a:gd name="connsiteY22" fmla="*/ 2752834 h 3371256"/>
              <a:gd name="connsiteX23" fmla="*/ 1145017 w 5786943"/>
              <a:gd name="connsiteY23" fmla="*/ 2391685 h 3371256"/>
              <a:gd name="connsiteX24" fmla="*/ 1114281 w 5786943"/>
              <a:gd name="connsiteY24" fmla="*/ 1884538 h 3371256"/>
              <a:gd name="connsiteX25" fmla="*/ 1267962 w 5786943"/>
              <a:gd name="connsiteY25" fmla="*/ 1654017 h 3371256"/>
              <a:gd name="connsiteX26" fmla="*/ 1659848 w 5786943"/>
              <a:gd name="connsiteY26" fmla="*/ 1538757 h 3371256"/>
              <a:gd name="connsiteX27" fmla="*/ 2013313 w 5786943"/>
              <a:gd name="connsiteY27" fmla="*/ 1584861 h 3371256"/>
              <a:gd name="connsiteX28" fmla="*/ 2274570 w 5786943"/>
              <a:gd name="connsiteY28" fmla="*/ 1792330 h 3371256"/>
              <a:gd name="connsiteX29" fmla="*/ 2827821 w 5786943"/>
              <a:gd name="connsiteY29" fmla="*/ 1876854 h 3371256"/>
              <a:gd name="connsiteX30" fmla="*/ 3419491 w 5786943"/>
              <a:gd name="connsiteY30" fmla="*/ 2414737 h 3371256"/>
              <a:gd name="connsiteX31" fmla="*/ 4187895 w 5786943"/>
              <a:gd name="connsiteY31" fmla="*/ 2768202 h 3371256"/>
              <a:gd name="connsiteX32" fmla="*/ 4587464 w 5786943"/>
              <a:gd name="connsiteY32" fmla="*/ 2898831 h 3371256"/>
              <a:gd name="connsiteX33" fmla="*/ 4910194 w 5786943"/>
              <a:gd name="connsiteY33" fmla="*/ 3060195 h 3371256"/>
              <a:gd name="connsiteX34" fmla="*/ 5102295 w 5786943"/>
              <a:gd name="connsiteY34" fmla="*/ 3175456 h 3371256"/>
              <a:gd name="connsiteX35" fmla="*/ 5255975 w 5786943"/>
              <a:gd name="connsiteY35" fmla="*/ 3236928 h 3371256"/>
              <a:gd name="connsiteX36" fmla="*/ 5425024 w 5786943"/>
              <a:gd name="connsiteY36" fmla="*/ 3344505 h 3371256"/>
              <a:gd name="connsiteX37" fmla="*/ 5624809 w 5786943"/>
              <a:gd name="connsiteY37" fmla="*/ 3359873 h 3371256"/>
              <a:gd name="connsiteX38" fmla="*/ 5693965 w 5786943"/>
              <a:gd name="connsiteY38" fmla="*/ 3198508 h 3371256"/>
              <a:gd name="connsiteX39" fmla="*/ 5786174 w 5786943"/>
              <a:gd name="connsiteY39" fmla="*/ 3137036 h 3371256"/>
              <a:gd name="connsiteX0" fmla="*/ 5786491 w 5787260"/>
              <a:gd name="connsiteY0" fmla="*/ 3137036 h 3371256"/>
              <a:gd name="connsiteX1" fmla="*/ 5640494 w 5787260"/>
              <a:gd name="connsiteY1" fmla="*/ 2583785 h 3371256"/>
              <a:gd name="connsiteX2" fmla="*/ 4964299 w 5787260"/>
              <a:gd name="connsiteY2" fmla="*/ 1838434 h 3371256"/>
              <a:gd name="connsiteX3" fmla="*/ 4049899 w 5787260"/>
              <a:gd name="connsiteY3" fmla="*/ 1077715 h 3371256"/>
              <a:gd name="connsiteX4" fmla="*/ 3250760 w 5787260"/>
              <a:gd name="connsiteY4" fmla="*/ 524464 h 3371256"/>
              <a:gd name="connsiteX5" fmla="*/ 2636037 w 5787260"/>
              <a:gd name="connsiteY5" fmla="*/ 117211 h 3371256"/>
              <a:gd name="connsiteX6" fmla="*/ 1852265 w 5787260"/>
              <a:gd name="connsiteY6" fmla="*/ 1950 h 3371256"/>
              <a:gd name="connsiteX7" fmla="*/ 1099230 w 5787260"/>
              <a:gd name="connsiteY7" fmla="*/ 186367 h 3371256"/>
              <a:gd name="connsiteX8" fmla="*/ 569032 w 5787260"/>
              <a:gd name="connsiteY8" fmla="*/ 585937 h 3371256"/>
              <a:gd name="connsiteX9" fmla="*/ 362189 w 5787260"/>
              <a:gd name="connsiteY9" fmla="*/ 951528 h 3371256"/>
              <a:gd name="connsiteX10" fmla="*/ 362190 w 5787260"/>
              <a:gd name="connsiteY10" fmla="*/ 1192267 h 3371256"/>
              <a:gd name="connsiteX11" fmla="*/ 369383 w 5787260"/>
              <a:gd name="connsiteY11" fmla="*/ 1403333 h 3371256"/>
              <a:gd name="connsiteX12" fmla="*/ 429302 w 5787260"/>
              <a:gd name="connsiteY12" fmla="*/ 1616933 h 3371256"/>
              <a:gd name="connsiteX13" fmla="*/ 307775 w 5787260"/>
              <a:gd name="connsiteY13" fmla="*/ 1800014 h 3371256"/>
              <a:gd name="connsiteX14" fmla="*/ 243332 w 5787260"/>
              <a:gd name="connsiteY14" fmla="*/ 1991270 h 3371256"/>
              <a:gd name="connsiteX15" fmla="*/ 204422 w 5787260"/>
              <a:gd name="connsiteY15" fmla="*/ 2242092 h 3371256"/>
              <a:gd name="connsiteX16" fmla="*/ 108970 w 5787260"/>
              <a:gd name="connsiteY16" fmla="*/ 2508635 h 3371256"/>
              <a:gd name="connsiteX17" fmla="*/ 115101 w 5787260"/>
              <a:gd name="connsiteY17" fmla="*/ 2724632 h 3371256"/>
              <a:gd name="connsiteX18" fmla="*/ 413 w 5787260"/>
              <a:gd name="connsiteY18" fmla="*/ 2898831 h 3371256"/>
              <a:gd name="connsiteX19" fmla="*/ 161778 w 5787260"/>
              <a:gd name="connsiteY19" fmla="*/ 3183140 h 3371256"/>
              <a:gd name="connsiteX20" fmla="*/ 553664 w 5787260"/>
              <a:gd name="connsiteY20" fmla="*/ 3298400 h 3371256"/>
              <a:gd name="connsiteX21" fmla="*/ 753449 w 5787260"/>
              <a:gd name="connsiteY21" fmla="*/ 3052511 h 3371256"/>
              <a:gd name="connsiteX22" fmla="*/ 1060810 w 5787260"/>
              <a:gd name="connsiteY22" fmla="*/ 2752834 h 3371256"/>
              <a:gd name="connsiteX23" fmla="*/ 1145334 w 5787260"/>
              <a:gd name="connsiteY23" fmla="*/ 2391685 h 3371256"/>
              <a:gd name="connsiteX24" fmla="*/ 1114598 w 5787260"/>
              <a:gd name="connsiteY24" fmla="*/ 1884538 h 3371256"/>
              <a:gd name="connsiteX25" fmla="*/ 1268279 w 5787260"/>
              <a:gd name="connsiteY25" fmla="*/ 1654017 h 3371256"/>
              <a:gd name="connsiteX26" fmla="*/ 1660165 w 5787260"/>
              <a:gd name="connsiteY26" fmla="*/ 1538757 h 3371256"/>
              <a:gd name="connsiteX27" fmla="*/ 2013630 w 5787260"/>
              <a:gd name="connsiteY27" fmla="*/ 1584861 h 3371256"/>
              <a:gd name="connsiteX28" fmla="*/ 2274887 w 5787260"/>
              <a:gd name="connsiteY28" fmla="*/ 1792330 h 3371256"/>
              <a:gd name="connsiteX29" fmla="*/ 2828138 w 5787260"/>
              <a:gd name="connsiteY29" fmla="*/ 1876854 h 3371256"/>
              <a:gd name="connsiteX30" fmla="*/ 3419808 w 5787260"/>
              <a:gd name="connsiteY30" fmla="*/ 2414737 h 3371256"/>
              <a:gd name="connsiteX31" fmla="*/ 4188212 w 5787260"/>
              <a:gd name="connsiteY31" fmla="*/ 2768202 h 3371256"/>
              <a:gd name="connsiteX32" fmla="*/ 4587781 w 5787260"/>
              <a:gd name="connsiteY32" fmla="*/ 2898831 h 3371256"/>
              <a:gd name="connsiteX33" fmla="*/ 4910511 w 5787260"/>
              <a:gd name="connsiteY33" fmla="*/ 3060195 h 3371256"/>
              <a:gd name="connsiteX34" fmla="*/ 5102612 w 5787260"/>
              <a:gd name="connsiteY34" fmla="*/ 3175456 h 3371256"/>
              <a:gd name="connsiteX35" fmla="*/ 5256292 w 5787260"/>
              <a:gd name="connsiteY35" fmla="*/ 3236928 h 3371256"/>
              <a:gd name="connsiteX36" fmla="*/ 5425341 w 5787260"/>
              <a:gd name="connsiteY36" fmla="*/ 3344505 h 3371256"/>
              <a:gd name="connsiteX37" fmla="*/ 5625126 w 5787260"/>
              <a:gd name="connsiteY37" fmla="*/ 3359873 h 3371256"/>
              <a:gd name="connsiteX38" fmla="*/ 5694282 w 5787260"/>
              <a:gd name="connsiteY38" fmla="*/ 3198508 h 3371256"/>
              <a:gd name="connsiteX39" fmla="*/ 5786491 w 5787260"/>
              <a:gd name="connsiteY39" fmla="*/ 3137036 h 3371256"/>
              <a:gd name="connsiteX0" fmla="*/ 5786491 w 5787260"/>
              <a:gd name="connsiteY0" fmla="*/ 3137036 h 3371256"/>
              <a:gd name="connsiteX1" fmla="*/ 5640494 w 5787260"/>
              <a:gd name="connsiteY1" fmla="*/ 2583785 h 3371256"/>
              <a:gd name="connsiteX2" fmla="*/ 4964299 w 5787260"/>
              <a:gd name="connsiteY2" fmla="*/ 1838434 h 3371256"/>
              <a:gd name="connsiteX3" fmla="*/ 4049899 w 5787260"/>
              <a:gd name="connsiteY3" fmla="*/ 1077715 h 3371256"/>
              <a:gd name="connsiteX4" fmla="*/ 3250760 w 5787260"/>
              <a:gd name="connsiteY4" fmla="*/ 524464 h 3371256"/>
              <a:gd name="connsiteX5" fmla="*/ 2636037 w 5787260"/>
              <a:gd name="connsiteY5" fmla="*/ 117211 h 3371256"/>
              <a:gd name="connsiteX6" fmla="*/ 1852265 w 5787260"/>
              <a:gd name="connsiteY6" fmla="*/ 1950 h 3371256"/>
              <a:gd name="connsiteX7" fmla="*/ 1099230 w 5787260"/>
              <a:gd name="connsiteY7" fmla="*/ 186367 h 3371256"/>
              <a:gd name="connsiteX8" fmla="*/ 569032 w 5787260"/>
              <a:gd name="connsiteY8" fmla="*/ 585937 h 3371256"/>
              <a:gd name="connsiteX9" fmla="*/ 362189 w 5787260"/>
              <a:gd name="connsiteY9" fmla="*/ 951528 h 3371256"/>
              <a:gd name="connsiteX10" fmla="*/ 362190 w 5787260"/>
              <a:gd name="connsiteY10" fmla="*/ 1192267 h 3371256"/>
              <a:gd name="connsiteX11" fmla="*/ 369383 w 5787260"/>
              <a:gd name="connsiteY11" fmla="*/ 1403333 h 3371256"/>
              <a:gd name="connsiteX12" fmla="*/ 429302 w 5787260"/>
              <a:gd name="connsiteY12" fmla="*/ 1616933 h 3371256"/>
              <a:gd name="connsiteX13" fmla="*/ 307775 w 5787260"/>
              <a:gd name="connsiteY13" fmla="*/ 1800014 h 3371256"/>
              <a:gd name="connsiteX14" fmla="*/ 249817 w 5787260"/>
              <a:gd name="connsiteY14" fmla="*/ 1984784 h 3371256"/>
              <a:gd name="connsiteX15" fmla="*/ 204422 w 5787260"/>
              <a:gd name="connsiteY15" fmla="*/ 2242092 h 3371256"/>
              <a:gd name="connsiteX16" fmla="*/ 108970 w 5787260"/>
              <a:gd name="connsiteY16" fmla="*/ 2508635 h 3371256"/>
              <a:gd name="connsiteX17" fmla="*/ 115101 w 5787260"/>
              <a:gd name="connsiteY17" fmla="*/ 2724632 h 3371256"/>
              <a:gd name="connsiteX18" fmla="*/ 413 w 5787260"/>
              <a:gd name="connsiteY18" fmla="*/ 2898831 h 3371256"/>
              <a:gd name="connsiteX19" fmla="*/ 161778 w 5787260"/>
              <a:gd name="connsiteY19" fmla="*/ 3183140 h 3371256"/>
              <a:gd name="connsiteX20" fmla="*/ 553664 w 5787260"/>
              <a:gd name="connsiteY20" fmla="*/ 3298400 h 3371256"/>
              <a:gd name="connsiteX21" fmla="*/ 753449 w 5787260"/>
              <a:gd name="connsiteY21" fmla="*/ 3052511 h 3371256"/>
              <a:gd name="connsiteX22" fmla="*/ 1060810 w 5787260"/>
              <a:gd name="connsiteY22" fmla="*/ 2752834 h 3371256"/>
              <a:gd name="connsiteX23" fmla="*/ 1145334 w 5787260"/>
              <a:gd name="connsiteY23" fmla="*/ 2391685 h 3371256"/>
              <a:gd name="connsiteX24" fmla="*/ 1114598 w 5787260"/>
              <a:gd name="connsiteY24" fmla="*/ 1884538 h 3371256"/>
              <a:gd name="connsiteX25" fmla="*/ 1268279 w 5787260"/>
              <a:gd name="connsiteY25" fmla="*/ 1654017 h 3371256"/>
              <a:gd name="connsiteX26" fmla="*/ 1660165 w 5787260"/>
              <a:gd name="connsiteY26" fmla="*/ 1538757 h 3371256"/>
              <a:gd name="connsiteX27" fmla="*/ 2013630 w 5787260"/>
              <a:gd name="connsiteY27" fmla="*/ 1584861 h 3371256"/>
              <a:gd name="connsiteX28" fmla="*/ 2274887 w 5787260"/>
              <a:gd name="connsiteY28" fmla="*/ 1792330 h 3371256"/>
              <a:gd name="connsiteX29" fmla="*/ 2828138 w 5787260"/>
              <a:gd name="connsiteY29" fmla="*/ 1876854 h 3371256"/>
              <a:gd name="connsiteX30" fmla="*/ 3419808 w 5787260"/>
              <a:gd name="connsiteY30" fmla="*/ 2414737 h 3371256"/>
              <a:gd name="connsiteX31" fmla="*/ 4188212 w 5787260"/>
              <a:gd name="connsiteY31" fmla="*/ 2768202 h 3371256"/>
              <a:gd name="connsiteX32" fmla="*/ 4587781 w 5787260"/>
              <a:gd name="connsiteY32" fmla="*/ 2898831 h 3371256"/>
              <a:gd name="connsiteX33" fmla="*/ 4910511 w 5787260"/>
              <a:gd name="connsiteY33" fmla="*/ 3060195 h 3371256"/>
              <a:gd name="connsiteX34" fmla="*/ 5102612 w 5787260"/>
              <a:gd name="connsiteY34" fmla="*/ 3175456 h 3371256"/>
              <a:gd name="connsiteX35" fmla="*/ 5256292 w 5787260"/>
              <a:gd name="connsiteY35" fmla="*/ 3236928 h 3371256"/>
              <a:gd name="connsiteX36" fmla="*/ 5425341 w 5787260"/>
              <a:gd name="connsiteY36" fmla="*/ 3344505 h 3371256"/>
              <a:gd name="connsiteX37" fmla="*/ 5625126 w 5787260"/>
              <a:gd name="connsiteY37" fmla="*/ 3359873 h 3371256"/>
              <a:gd name="connsiteX38" fmla="*/ 5694282 w 5787260"/>
              <a:gd name="connsiteY38" fmla="*/ 3198508 h 3371256"/>
              <a:gd name="connsiteX39" fmla="*/ 5786491 w 5787260"/>
              <a:gd name="connsiteY39" fmla="*/ 3137036 h 337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787260" h="3371256">
                <a:moveTo>
                  <a:pt x="5786491" y="3137036"/>
                </a:moveTo>
                <a:cubicBezTo>
                  <a:pt x="5777526" y="3034582"/>
                  <a:pt x="5777526" y="2800219"/>
                  <a:pt x="5640494" y="2583785"/>
                </a:cubicBezTo>
                <a:cubicBezTo>
                  <a:pt x="5503462" y="2367351"/>
                  <a:pt x="5229398" y="2089446"/>
                  <a:pt x="4964299" y="1838434"/>
                </a:cubicBezTo>
                <a:cubicBezTo>
                  <a:pt x="4699200" y="1587422"/>
                  <a:pt x="4335489" y="1296710"/>
                  <a:pt x="4049899" y="1077715"/>
                </a:cubicBezTo>
                <a:cubicBezTo>
                  <a:pt x="3764309" y="858720"/>
                  <a:pt x="3486404" y="684548"/>
                  <a:pt x="3250760" y="524464"/>
                </a:cubicBezTo>
                <a:cubicBezTo>
                  <a:pt x="3015116" y="364380"/>
                  <a:pt x="2869120" y="204297"/>
                  <a:pt x="2636037" y="117211"/>
                </a:cubicBezTo>
                <a:cubicBezTo>
                  <a:pt x="2402954" y="30125"/>
                  <a:pt x="2108399" y="-9576"/>
                  <a:pt x="1852265" y="1950"/>
                </a:cubicBezTo>
                <a:cubicBezTo>
                  <a:pt x="1596130" y="13476"/>
                  <a:pt x="1313102" y="89036"/>
                  <a:pt x="1099230" y="186367"/>
                </a:cubicBezTo>
                <a:cubicBezTo>
                  <a:pt x="885358" y="283698"/>
                  <a:pt x="691872" y="458410"/>
                  <a:pt x="569032" y="585937"/>
                </a:cubicBezTo>
                <a:cubicBezTo>
                  <a:pt x="446192" y="713464"/>
                  <a:pt x="396663" y="850473"/>
                  <a:pt x="362189" y="951528"/>
                </a:cubicBezTo>
                <a:cubicBezTo>
                  <a:pt x="327715" y="1052583"/>
                  <a:pt x="360991" y="1116966"/>
                  <a:pt x="362190" y="1192267"/>
                </a:cubicBezTo>
                <a:cubicBezTo>
                  <a:pt x="363389" y="1267568"/>
                  <a:pt x="358198" y="1332555"/>
                  <a:pt x="369383" y="1403333"/>
                </a:cubicBezTo>
                <a:cubicBezTo>
                  <a:pt x="380568" y="1474111"/>
                  <a:pt x="439570" y="1550820"/>
                  <a:pt x="429302" y="1616933"/>
                </a:cubicBezTo>
                <a:cubicBezTo>
                  <a:pt x="419034" y="1683046"/>
                  <a:pt x="337689" y="1738706"/>
                  <a:pt x="307775" y="1800014"/>
                </a:cubicBezTo>
                <a:cubicBezTo>
                  <a:pt x="277861" y="1861323"/>
                  <a:pt x="267042" y="1911104"/>
                  <a:pt x="249817" y="1984784"/>
                </a:cubicBezTo>
                <a:cubicBezTo>
                  <a:pt x="232592" y="2058464"/>
                  <a:pt x="227897" y="2154784"/>
                  <a:pt x="204422" y="2242092"/>
                </a:cubicBezTo>
                <a:cubicBezTo>
                  <a:pt x="180948" y="2329401"/>
                  <a:pt x="123857" y="2428212"/>
                  <a:pt x="108970" y="2508635"/>
                </a:cubicBezTo>
                <a:cubicBezTo>
                  <a:pt x="94083" y="2589058"/>
                  <a:pt x="133194" y="2659599"/>
                  <a:pt x="115101" y="2724632"/>
                </a:cubicBezTo>
                <a:cubicBezTo>
                  <a:pt x="97008" y="2789665"/>
                  <a:pt x="-7366" y="2822413"/>
                  <a:pt x="413" y="2898831"/>
                </a:cubicBezTo>
                <a:cubicBezTo>
                  <a:pt x="8192" y="2975249"/>
                  <a:pt x="69569" y="3116545"/>
                  <a:pt x="161778" y="3183140"/>
                </a:cubicBezTo>
                <a:cubicBezTo>
                  <a:pt x="253987" y="3249735"/>
                  <a:pt x="455052" y="3320171"/>
                  <a:pt x="553664" y="3298400"/>
                </a:cubicBezTo>
                <a:cubicBezTo>
                  <a:pt x="652276" y="3276629"/>
                  <a:pt x="668925" y="3143439"/>
                  <a:pt x="753449" y="3052511"/>
                </a:cubicBezTo>
                <a:cubicBezTo>
                  <a:pt x="837973" y="2961583"/>
                  <a:pt x="995496" y="2862972"/>
                  <a:pt x="1060810" y="2752834"/>
                </a:cubicBezTo>
                <a:cubicBezTo>
                  <a:pt x="1126124" y="2642696"/>
                  <a:pt x="1136369" y="2536401"/>
                  <a:pt x="1145334" y="2391685"/>
                </a:cubicBezTo>
                <a:cubicBezTo>
                  <a:pt x="1154299" y="2246969"/>
                  <a:pt x="1094107" y="2007483"/>
                  <a:pt x="1114598" y="1884538"/>
                </a:cubicBezTo>
                <a:cubicBezTo>
                  <a:pt x="1135089" y="1761593"/>
                  <a:pt x="1177351" y="1711647"/>
                  <a:pt x="1268279" y="1654017"/>
                </a:cubicBezTo>
                <a:cubicBezTo>
                  <a:pt x="1359207" y="1596387"/>
                  <a:pt x="1535940" y="1550283"/>
                  <a:pt x="1660165" y="1538757"/>
                </a:cubicBezTo>
                <a:cubicBezTo>
                  <a:pt x="1784390" y="1527231"/>
                  <a:pt x="1911176" y="1542599"/>
                  <a:pt x="2013630" y="1584861"/>
                </a:cubicBezTo>
                <a:cubicBezTo>
                  <a:pt x="2116084" y="1627123"/>
                  <a:pt x="2139136" y="1743664"/>
                  <a:pt x="2274887" y="1792330"/>
                </a:cubicBezTo>
                <a:cubicBezTo>
                  <a:pt x="2410638" y="1840995"/>
                  <a:pt x="2637318" y="1773119"/>
                  <a:pt x="2828138" y="1876854"/>
                </a:cubicBezTo>
                <a:cubicBezTo>
                  <a:pt x="3018958" y="1980589"/>
                  <a:pt x="3193129" y="2266179"/>
                  <a:pt x="3419808" y="2414737"/>
                </a:cubicBezTo>
                <a:cubicBezTo>
                  <a:pt x="3646487" y="2563295"/>
                  <a:pt x="3993550" y="2687520"/>
                  <a:pt x="4188212" y="2768202"/>
                </a:cubicBezTo>
                <a:cubicBezTo>
                  <a:pt x="4382874" y="2848884"/>
                  <a:pt x="4467398" y="2850165"/>
                  <a:pt x="4587781" y="2898831"/>
                </a:cubicBezTo>
                <a:cubicBezTo>
                  <a:pt x="4708164" y="2947496"/>
                  <a:pt x="4824706" y="3014091"/>
                  <a:pt x="4910511" y="3060195"/>
                </a:cubicBezTo>
                <a:cubicBezTo>
                  <a:pt x="4996316" y="3106299"/>
                  <a:pt x="5044982" y="3146001"/>
                  <a:pt x="5102612" y="3175456"/>
                </a:cubicBezTo>
                <a:cubicBezTo>
                  <a:pt x="5160242" y="3204911"/>
                  <a:pt x="5202504" y="3208753"/>
                  <a:pt x="5256292" y="3236928"/>
                </a:cubicBezTo>
                <a:cubicBezTo>
                  <a:pt x="5310080" y="3265103"/>
                  <a:pt x="5363869" y="3324014"/>
                  <a:pt x="5425341" y="3344505"/>
                </a:cubicBezTo>
                <a:cubicBezTo>
                  <a:pt x="5486813" y="3364996"/>
                  <a:pt x="5580302" y="3384206"/>
                  <a:pt x="5625126" y="3359873"/>
                </a:cubicBezTo>
                <a:cubicBezTo>
                  <a:pt x="5669949" y="3335540"/>
                  <a:pt x="5664827" y="3233086"/>
                  <a:pt x="5694282" y="3198508"/>
                </a:cubicBezTo>
                <a:cubicBezTo>
                  <a:pt x="5723737" y="3163930"/>
                  <a:pt x="5795456" y="3239490"/>
                  <a:pt x="5786491" y="3137036"/>
                </a:cubicBezTo>
                <a:close/>
              </a:path>
            </a:pathLst>
          </a:custGeom>
          <a:solidFill>
            <a:srgbClr val="5B9BD5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85262">
            <a:off x="3062893" y="1961708"/>
            <a:ext cx="3248247" cy="592331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Fertile Crescent</a:t>
            </a:r>
            <a:endParaRPr lang="en-US" sz="2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 rot="17789689">
            <a:off x="1722473" y="2719772"/>
            <a:ext cx="1515139" cy="461665"/>
          </a:xfrm>
          <a:prstGeom prst="rect">
            <a:avLst/>
          </a:prstGeom>
          <a:noFill/>
        </p:spPr>
        <p:txBody>
          <a:bodyPr wrap="square" rtlCol="0">
            <a:prstTxWarp prst="textCanUp">
              <a:avLst>
                <a:gd name="adj" fmla="val 66667"/>
              </a:avLst>
            </a:prstTxWarp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Amorites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45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9345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Deut. 3:11 ~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only Og king of Bashan remained of the remnant of the giants. Indeed his bedstead </a:t>
            </a: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 iron bedstead. (</a:t>
            </a: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not in Rabbah of the people of Ammon?) Nine cubits </a:t>
            </a:r>
            <a:r>
              <a:rPr lang="en-US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its length and four cubits its width, according to the standard cubit. 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90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96847" y="979198"/>
            <a:ext cx="7851280" cy="6597270"/>
            <a:chOff x="2673033" y="1083628"/>
            <a:chExt cx="3662680" cy="4096385"/>
          </a:xfrm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808288" y="1677988"/>
              <a:ext cx="3527425" cy="3502025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9685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205"/>
            <p:cNvGrpSpPr>
              <a:grpSpLocks/>
            </p:cNvGrpSpPr>
            <p:nvPr/>
          </p:nvGrpSpPr>
          <p:grpSpPr bwMode="auto">
            <a:xfrm>
              <a:off x="2673033" y="1083628"/>
              <a:ext cx="3527425" cy="3502025"/>
              <a:chOff x="1769" y="1057"/>
              <a:chExt cx="2222" cy="2206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1769" y="1057"/>
                <a:ext cx="2222" cy="1724"/>
              </a:xfrm>
              <a:custGeom>
                <a:avLst/>
                <a:gdLst>
                  <a:gd name="T0" fmla="*/ 2216 w 2222"/>
                  <a:gd name="T1" fmla="*/ 950 h 1724"/>
                  <a:gd name="T2" fmla="*/ 2187 w 2222"/>
                  <a:gd name="T3" fmla="*/ 1078 h 1724"/>
                  <a:gd name="T4" fmla="*/ 2134 w 2222"/>
                  <a:gd name="T5" fmla="*/ 1198 h 1724"/>
                  <a:gd name="T6" fmla="*/ 2061 w 2222"/>
                  <a:gd name="T7" fmla="*/ 1309 h 1724"/>
                  <a:gd name="T8" fmla="*/ 1968 w 2222"/>
                  <a:gd name="T9" fmla="*/ 1410 h 1724"/>
                  <a:gd name="T10" fmla="*/ 1858 w 2222"/>
                  <a:gd name="T11" fmla="*/ 1500 h 1724"/>
                  <a:gd name="T12" fmla="*/ 1732 w 2222"/>
                  <a:gd name="T13" fmla="*/ 1577 h 1724"/>
                  <a:gd name="T14" fmla="*/ 1592 w 2222"/>
                  <a:gd name="T15" fmla="*/ 1639 h 1724"/>
                  <a:gd name="T16" fmla="*/ 1441 w 2222"/>
                  <a:gd name="T17" fmla="*/ 1685 h 1724"/>
                  <a:gd name="T18" fmla="*/ 1280 w 2222"/>
                  <a:gd name="T19" fmla="*/ 1714 h 1724"/>
                  <a:gd name="T20" fmla="*/ 1110 w 2222"/>
                  <a:gd name="T21" fmla="*/ 1724 h 1724"/>
                  <a:gd name="T22" fmla="*/ 941 w 2222"/>
                  <a:gd name="T23" fmla="*/ 1714 h 1724"/>
                  <a:gd name="T24" fmla="*/ 780 w 2222"/>
                  <a:gd name="T25" fmla="*/ 1685 h 1724"/>
                  <a:gd name="T26" fmla="*/ 629 w 2222"/>
                  <a:gd name="T27" fmla="*/ 1639 h 1724"/>
                  <a:gd name="T28" fmla="*/ 490 w 2222"/>
                  <a:gd name="T29" fmla="*/ 1577 h 1724"/>
                  <a:gd name="T30" fmla="*/ 364 w 2222"/>
                  <a:gd name="T31" fmla="*/ 1500 h 1724"/>
                  <a:gd name="T32" fmla="*/ 254 w 2222"/>
                  <a:gd name="T33" fmla="*/ 1410 h 1724"/>
                  <a:gd name="T34" fmla="*/ 161 w 2222"/>
                  <a:gd name="T35" fmla="*/ 1309 h 1724"/>
                  <a:gd name="T36" fmla="*/ 88 w 2222"/>
                  <a:gd name="T37" fmla="*/ 1198 h 1724"/>
                  <a:gd name="T38" fmla="*/ 35 w 2222"/>
                  <a:gd name="T39" fmla="*/ 1078 h 1724"/>
                  <a:gd name="T40" fmla="*/ 6 w 2222"/>
                  <a:gd name="T41" fmla="*/ 950 h 1724"/>
                  <a:gd name="T42" fmla="*/ 1 w 2222"/>
                  <a:gd name="T43" fmla="*/ 817 h 1724"/>
                  <a:gd name="T44" fmla="*/ 22 w 2222"/>
                  <a:gd name="T45" fmla="*/ 688 h 1724"/>
                  <a:gd name="T46" fmla="*/ 67 w 2222"/>
                  <a:gd name="T47" fmla="*/ 566 h 1724"/>
                  <a:gd name="T48" fmla="*/ 134 w 2222"/>
                  <a:gd name="T49" fmla="*/ 451 h 1724"/>
                  <a:gd name="T50" fmla="*/ 221 w 2222"/>
                  <a:gd name="T51" fmla="*/ 347 h 1724"/>
                  <a:gd name="T52" fmla="*/ 326 w 2222"/>
                  <a:gd name="T53" fmla="*/ 253 h 1724"/>
                  <a:gd name="T54" fmla="*/ 446 w 2222"/>
                  <a:gd name="T55" fmla="*/ 172 h 1724"/>
                  <a:gd name="T56" fmla="*/ 582 w 2222"/>
                  <a:gd name="T57" fmla="*/ 104 h 1724"/>
                  <a:gd name="T58" fmla="*/ 729 w 2222"/>
                  <a:gd name="T59" fmla="*/ 53 h 1724"/>
                  <a:gd name="T60" fmla="*/ 887 w 2222"/>
                  <a:gd name="T61" fmla="*/ 18 h 1724"/>
                  <a:gd name="T62" fmla="*/ 1053 w 2222"/>
                  <a:gd name="T63" fmla="*/ 1 h 1724"/>
                  <a:gd name="T64" fmla="*/ 1224 w 2222"/>
                  <a:gd name="T65" fmla="*/ 4 h 1724"/>
                  <a:gd name="T66" fmla="*/ 1388 w 2222"/>
                  <a:gd name="T67" fmla="*/ 27 h 1724"/>
                  <a:gd name="T68" fmla="*/ 1543 w 2222"/>
                  <a:gd name="T69" fmla="*/ 67 h 1724"/>
                  <a:gd name="T70" fmla="*/ 1686 w 2222"/>
                  <a:gd name="T71" fmla="*/ 125 h 1724"/>
                  <a:gd name="T72" fmla="*/ 1818 w 2222"/>
                  <a:gd name="T73" fmla="*/ 196 h 1724"/>
                  <a:gd name="T74" fmla="*/ 1933 w 2222"/>
                  <a:gd name="T75" fmla="*/ 283 h 1724"/>
                  <a:gd name="T76" fmla="*/ 2032 w 2222"/>
                  <a:gd name="T77" fmla="*/ 381 h 1724"/>
                  <a:gd name="T78" fmla="*/ 2112 w 2222"/>
                  <a:gd name="T79" fmla="*/ 488 h 1724"/>
                  <a:gd name="T80" fmla="*/ 2173 w 2222"/>
                  <a:gd name="T81" fmla="*/ 606 h 1724"/>
                  <a:gd name="T82" fmla="*/ 2210 w 2222"/>
                  <a:gd name="T83" fmla="*/ 731 h 1724"/>
                  <a:gd name="T84" fmla="*/ 2222 w 2222"/>
                  <a:gd name="T85" fmla="*/ 862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22" h="1724">
                    <a:moveTo>
                      <a:pt x="2222" y="862"/>
                    </a:moveTo>
                    <a:lnTo>
                      <a:pt x="2221" y="907"/>
                    </a:lnTo>
                    <a:lnTo>
                      <a:pt x="2216" y="950"/>
                    </a:lnTo>
                    <a:lnTo>
                      <a:pt x="2210" y="994"/>
                    </a:lnTo>
                    <a:lnTo>
                      <a:pt x="2200" y="1036"/>
                    </a:lnTo>
                    <a:lnTo>
                      <a:pt x="2187" y="1078"/>
                    </a:lnTo>
                    <a:lnTo>
                      <a:pt x="2173" y="1118"/>
                    </a:lnTo>
                    <a:lnTo>
                      <a:pt x="2155" y="1159"/>
                    </a:lnTo>
                    <a:lnTo>
                      <a:pt x="2134" y="1198"/>
                    </a:lnTo>
                    <a:lnTo>
                      <a:pt x="2112" y="1236"/>
                    </a:lnTo>
                    <a:lnTo>
                      <a:pt x="2088" y="1273"/>
                    </a:lnTo>
                    <a:lnTo>
                      <a:pt x="2061" y="1309"/>
                    </a:lnTo>
                    <a:lnTo>
                      <a:pt x="2032" y="1344"/>
                    </a:lnTo>
                    <a:lnTo>
                      <a:pt x="2001" y="1377"/>
                    </a:lnTo>
                    <a:lnTo>
                      <a:pt x="1968" y="1410"/>
                    </a:lnTo>
                    <a:lnTo>
                      <a:pt x="1933" y="1441"/>
                    </a:lnTo>
                    <a:lnTo>
                      <a:pt x="1896" y="1472"/>
                    </a:lnTo>
                    <a:lnTo>
                      <a:pt x="1858" y="1500"/>
                    </a:lnTo>
                    <a:lnTo>
                      <a:pt x="1818" y="1528"/>
                    </a:lnTo>
                    <a:lnTo>
                      <a:pt x="1775" y="1553"/>
                    </a:lnTo>
                    <a:lnTo>
                      <a:pt x="1732" y="1577"/>
                    </a:lnTo>
                    <a:lnTo>
                      <a:pt x="1686" y="1600"/>
                    </a:lnTo>
                    <a:lnTo>
                      <a:pt x="1640" y="1620"/>
                    </a:lnTo>
                    <a:lnTo>
                      <a:pt x="1592" y="1639"/>
                    </a:lnTo>
                    <a:lnTo>
                      <a:pt x="1543" y="1657"/>
                    </a:lnTo>
                    <a:lnTo>
                      <a:pt x="1492" y="1672"/>
                    </a:lnTo>
                    <a:lnTo>
                      <a:pt x="1441" y="1685"/>
                    </a:lnTo>
                    <a:lnTo>
                      <a:pt x="1388" y="1697"/>
                    </a:lnTo>
                    <a:lnTo>
                      <a:pt x="1335" y="1706"/>
                    </a:lnTo>
                    <a:lnTo>
                      <a:pt x="1280" y="1714"/>
                    </a:lnTo>
                    <a:lnTo>
                      <a:pt x="1224" y="1720"/>
                    </a:lnTo>
                    <a:lnTo>
                      <a:pt x="1168" y="1723"/>
                    </a:lnTo>
                    <a:lnTo>
                      <a:pt x="1110" y="1724"/>
                    </a:lnTo>
                    <a:lnTo>
                      <a:pt x="1053" y="1723"/>
                    </a:lnTo>
                    <a:lnTo>
                      <a:pt x="997" y="1720"/>
                    </a:lnTo>
                    <a:lnTo>
                      <a:pt x="941" y="1714"/>
                    </a:lnTo>
                    <a:lnTo>
                      <a:pt x="887" y="1706"/>
                    </a:lnTo>
                    <a:lnTo>
                      <a:pt x="833" y="1697"/>
                    </a:lnTo>
                    <a:lnTo>
                      <a:pt x="780" y="1685"/>
                    </a:lnTo>
                    <a:lnTo>
                      <a:pt x="729" y="1672"/>
                    </a:lnTo>
                    <a:lnTo>
                      <a:pt x="678" y="1657"/>
                    </a:lnTo>
                    <a:lnTo>
                      <a:pt x="629" y="1639"/>
                    </a:lnTo>
                    <a:lnTo>
                      <a:pt x="582" y="1620"/>
                    </a:lnTo>
                    <a:lnTo>
                      <a:pt x="534" y="1600"/>
                    </a:lnTo>
                    <a:lnTo>
                      <a:pt x="490" y="1577"/>
                    </a:lnTo>
                    <a:lnTo>
                      <a:pt x="446" y="1553"/>
                    </a:lnTo>
                    <a:lnTo>
                      <a:pt x="404" y="1528"/>
                    </a:lnTo>
                    <a:lnTo>
                      <a:pt x="364" y="1500"/>
                    </a:lnTo>
                    <a:lnTo>
                      <a:pt x="326" y="1472"/>
                    </a:lnTo>
                    <a:lnTo>
                      <a:pt x="289" y="1441"/>
                    </a:lnTo>
                    <a:lnTo>
                      <a:pt x="254" y="1410"/>
                    </a:lnTo>
                    <a:lnTo>
                      <a:pt x="221" y="1377"/>
                    </a:lnTo>
                    <a:lnTo>
                      <a:pt x="190" y="1344"/>
                    </a:lnTo>
                    <a:lnTo>
                      <a:pt x="161" y="1309"/>
                    </a:lnTo>
                    <a:lnTo>
                      <a:pt x="134" y="1273"/>
                    </a:lnTo>
                    <a:lnTo>
                      <a:pt x="110" y="1236"/>
                    </a:lnTo>
                    <a:lnTo>
                      <a:pt x="88" y="1198"/>
                    </a:lnTo>
                    <a:lnTo>
                      <a:pt x="67" y="1159"/>
                    </a:lnTo>
                    <a:lnTo>
                      <a:pt x="49" y="1118"/>
                    </a:lnTo>
                    <a:lnTo>
                      <a:pt x="35" y="1078"/>
                    </a:lnTo>
                    <a:lnTo>
                      <a:pt x="22" y="1036"/>
                    </a:lnTo>
                    <a:lnTo>
                      <a:pt x="12" y="994"/>
                    </a:lnTo>
                    <a:lnTo>
                      <a:pt x="6" y="950"/>
                    </a:lnTo>
                    <a:lnTo>
                      <a:pt x="1" y="907"/>
                    </a:lnTo>
                    <a:lnTo>
                      <a:pt x="0" y="862"/>
                    </a:lnTo>
                    <a:lnTo>
                      <a:pt x="1" y="817"/>
                    </a:lnTo>
                    <a:lnTo>
                      <a:pt x="6" y="775"/>
                    </a:lnTo>
                    <a:lnTo>
                      <a:pt x="12" y="731"/>
                    </a:lnTo>
                    <a:lnTo>
                      <a:pt x="22" y="688"/>
                    </a:lnTo>
                    <a:lnTo>
                      <a:pt x="35" y="647"/>
                    </a:lnTo>
                    <a:lnTo>
                      <a:pt x="49" y="606"/>
                    </a:lnTo>
                    <a:lnTo>
                      <a:pt x="67" y="566"/>
                    </a:lnTo>
                    <a:lnTo>
                      <a:pt x="88" y="527"/>
                    </a:lnTo>
                    <a:lnTo>
                      <a:pt x="110" y="488"/>
                    </a:lnTo>
                    <a:lnTo>
                      <a:pt x="134" y="451"/>
                    </a:lnTo>
                    <a:lnTo>
                      <a:pt x="161" y="415"/>
                    </a:lnTo>
                    <a:lnTo>
                      <a:pt x="190" y="381"/>
                    </a:lnTo>
                    <a:lnTo>
                      <a:pt x="221" y="347"/>
                    </a:lnTo>
                    <a:lnTo>
                      <a:pt x="254" y="314"/>
                    </a:lnTo>
                    <a:lnTo>
                      <a:pt x="289" y="283"/>
                    </a:lnTo>
                    <a:lnTo>
                      <a:pt x="326" y="253"/>
                    </a:lnTo>
                    <a:lnTo>
                      <a:pt x="364" y="225"/>
                    </a:lnTo>
                    <a:lnTo>
                      <a:pt x="404" y="196"/>
                    </a:lnTo>
                    <a:lnTo>
                      <a:pt x="446" y="172"/>
                    </a:lnTo>
                    <a:lnTo>
                      <a:pt x="490" y="147"/>
                    </a:lnTo>
                    <a:lnTo>
                      <a:pt x="534" y="125"/>
                    </a:lnTo>
                    <a:lnTo>
                      <a:pt x="582" y="104"/>
                    </a:lnTo>
                    <a:lnTo>
                      <a:pt x="629" y="85"/>
                    </a:lnTo>
                    <a:lnTo>
                      <a:pt x="678" y="67"/>
                    </a:lnTo>
                    <a:lnTo>
                      <a:pt x="729" y="53"/>
                    </a:lnTo>
                    <a:lnTo>
                      <a:pt x="780" y="39"/>
                    </a:lnTo>
                    <a:lnTo>
                      <a:pt x="833" y="27"/>
                    </a:lnTo>
                    <a:lnTo>
                      <a:pt x="887" y="18"/>
                    </a:lnTo>
                    <a:lnTo>
                      <a:pt x="941" y="10"/>
                    </a:lnTo>
                    <a:lnTo>
                      <a:pt x="997" y="4"/>
                    </a:lnTo>
                    <a:lnTo>
                      <a:pt x="1053" y="1"/>
                    </a:lnTo>
                    <a:lnTo>
                      <a:pt x="1110" y="0"/>
                    </a:lnTo>
                    <a:lnTo>
                      <a:pt x="1168" y="1"/>
                    </a:lnTo>
                    <a:lnTo>
                      <a:pt x="1224" y="4"/>
                    </a:lnTo>
                    <a:lnTo>
                      <a:pt x="1280" y="10"/>
                    </a:lnTo>
                    <a:lnTo>
                      <a:pt x="1335" y="18"/>
                    </a:lnTo>
                    <a:lnTo>
                      <a:pt x="1388" y="27"/>
                    </a:lnTo>
                    <a:lnTo>
                      <a:pt x="1441" y="39"/>
                    </a:lnTo>
                    <a:lnTo>
                      <a:pt x="1492" y="53"/>
                    </a:lnTo>
                    <a:lnTo>
                      <a:pt x="1543" y="67"/>
                    </a:lnTo>
                    <a:lnTo>
                      <a:pt x="1592" y="85"/>
                    </a:lnTo>
                    <a:lnTo>
                      <a:pt x="1640" y="104"/>
                    </a:lnTo>
                    <a:lnTo>
                      <a:pt x="1686" y="125"/>
                    </a:lnTo>
                    <a:lnTo>
                      <a:pt x="1732" y="147"/>
                    </a:lnTo>
                    <a:lnTo>
                      <a:pt x="1775" y="172"/>
                    </a:lnTo>
                    <a:lnTo>
                      <a:pt x="1818" y="196"/>
                    </a:lnTo>
                    <a:lnTo>
                      <a:pt x="1858" y="225"/>
                    </a:lnTo>
                    <a:lnTo>
                      <a:pt x="1896" y="253"/>
                    </a:lnTo>
                    <a:lnTo>
                      <a:pt x="1933" y="283"/>
                    </a:lnTo>
                    <a:lnTo>
                      <a:pt x="1968" y="314"/>
                    </a:lnTo>
                    <a:lnTo>
                      <a:pt x="2001" y="347"/>
                    </a:lnTo>
                    <a:lnTo>
                      <a:pt x="2032" y="381"/>
                    </a:lnTo>
                    <a:lnTo>
                      <a:pt x="2061" y="415"/>
                    </a:lnTo>
                    <a:lnTo>
                      <a:pt x="2088" y="451"/>
                    </a:lnTo>
                    <a:lnTo>
                      <a:pt x="2112" y="488"/>
                    </a:lnTo>
                    <a:lnTo>
                      <a:pt x="2134" y="527"/>
                    </a:lnTo>
                    <a:lnTo>
                      <a:pt x="2155" y="566"/>
                    </a:lnTo>
                    <a:lnTo>
                      <a:pt x="2173" y="606"/>
                    </a:lnTo>
                    <a:lnTo>
                      <a:pt x="2187" y="647"/>
                    </a:lnTo>
                    <a:lnTo>
                      <a:pt x="2200" y="688"/>
                    </a:lnTo>
                    <a:lnTo>
                      <a:pt x="2210" y="731"/>
                    </a:lnTo>
                    <a:lnTo>
                      <a:pt x="2216" y="775"/>
                    </a:lnTo>
                    <a:lnTo>
                      <a:pt x="2221" y="817"/>
                    </a:lnTo>
                    <a:lnTo>
                      <a:pt x="2222" y="862"/>
                    </a:lnTo>
                    <a:close/>
                  </a:path>
                </a:pathLst>
              </a:custGeom>
              <a:solidFill>
                <a:srgbClr val="99DD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2458" y="1265"/>
                <a:ext cx="70" cy="367"/>
              </a:xfrm>
              <a:custGeom>
                <a:avLst/>
                <a:gdLst>
                  <a:gd name="T0" fmla="*/ 70 w 70"/>
                  <a:gd name="T1" fmla="*/ 365 h 367"/>
                  <a:gd name="T2" fmla="*/ 13 w 70"/>
                  <a:gd name="T3" fmla="*/ 0 h 367"/>
                  <a:gd name="T4" fmla="*/ 0 w 70"/>
                  <a:gd name="T5" fmla="*/ 1 h 367"/>
                  <a:gd name="T6" fmla="*/ 58 w 70"/>
                  <a:gd name="T7" fmla="*/ 367 h 367"/>
                  <a:gd name="T8" fmla="*/ 70 w 70"/>
                  <a:gd name="T9" fmla="*/ 365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67">
                    <a:moveTo>
                      <a:pt x="70" y="365"/>
                    </a:moveTo>
                    <a:lnTo>
                      <a:pt x="13" y="0"/>
                    </a:lnTo>
                    <a:lnTo>
                      <a:pt x="0" y="1"/>
                    </a:lnTo>
                    <a:lnTo>
                      <a:pt x="58" y="367"/>
                    </a:lnTo>
                    <a:lnTo>
                      <a:pt x="70" y="3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2361" y="1366"/>
                <a:ext cx="262" cy="204"/>
              </a:xfrm>
              <a:custGeom>
                <a:avLst/>
                <a:gdLst>
                  <a:gd name="T0" fmla="*/ 262 w 262"/>
                  <a:gd name="T1" fmla="*/ 194 h 204"/>
                  <a:gd name="T2" fmla="*/ 6 w 262"/>
                  <a:gd name="T3" fmla="*/ 0 h 204"/>
                  <a:gd name="T4" fmla="*/ 0 w 262"/>
                  <a:gd name="T5" fmla="*/ 9 h 204"/>
                  <a:gd name="T6" fmla="*/ 256 w 262"/>
                  <a:gd name="T7" fmla="*/ 204 h 204"/>
                  <a:gd name="T8" fmla="*/ 262 w 262"/>
                  <a:gd name="T9" fmla="*/ 19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2" h="204">
                    <a:moveTo>
                      <a:pt x="262" y="194"/>
                    </a:moveTo>
                    <a:lnTo>
                      <a:pt x="6" y="0"/>
                    </a:lnTo>
                    <a:lnTo>
                      <a:pt x="0" y="9"/>
                    </a:lnTo>
                    <a:lnTo>
                      <a:pt x="256" y="204"/>
                    </a:lnTo>
                    <a:lnTo>
                      <a:pt x="262" y="1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2421" y="1343"/>
                <a:ext cx="161" cy="251"/>
              </a:xfrm>
              <a:custGeom>
                <a:avLst/>
                <a:gdLst>
                  <a:gd name="T0" fmla="*/ 161 w 161"/>
                  <a:gd name="T1" fmla="*/ 7 h 251"/>
                  <a:gd name="T2" fmla="*/ 150 w 161"/>
                  <a:gd name="T3" fmla="*/ 0 h 251"/>
                  <a:gd name="T4" fmla="*/ 0 w 161"/>
                  <a:gd name="T5" fmla="*/ 244 h 251"/>
                  <a:gd name="T6" fmla="*/ 10 w 161"/>
                  <a:gd name="T7" fmla="*/ 251 h 251"/>
                  <a:gd name="T8" fmla="*/ 161 w 161"/>
                  <a:gd name="T9" fmla="*/ 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51">
                    <a:moveTo>
                      <a:pt x="161" y="7"/>
                    </a:moveTo>
                    <a:lnTo>
                      <a:pt x="150" y="0"/>
                    </a:lnTo>
                    <a:lnTo>
                      <a:pt x="0" y="244"/>
                    </a:lnTo>
                    <a:lnTo>
                      <a:pt x="10" y="251"/>
                    </a:lnTo>
                    <a:lnTo>
                      <a:pt x="161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2381" y="1447"/>
                <a:ext cx="236" cy="39"/>
              </a:xfrm>
              <a:custGeom>
                <a:avLst/>
                <a:gdLst>
                  <a:gd name="T0" fmla="*/ 235 w 236"/>
                  <a:gd name="T1" fmla="*/ 0 h 39"/>
                  <a:gd name="T2" fmla="*/ 0 w 236"/>
                  <a:gd name="T3" fmla="*/ 28 h 39"/>
                  <a:gd name="T4" fmla="*/ 1 w 236"/>
                  <a:gd name="T5" fmla="*/ 39 h 39"/>
                  <a:gd name="T6" fmla="*/ 236 w 236"/>
                  <a:gd name="T7" fmla="*/ 12 h 39"/>
                  <a:gd name="T8" fmla="*/ 235 w 236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39">
                    <a:moveTo>
                      <a:pt x="235" y="0"/>
                    </a:moveTo>
                    <a:lnTo>
                      <a:pt x="0" y="28"/>
                    </a:lnTo>
                    <a:lnTo>
                      <a:pt x="1" y="39"/>
                    </a:lnTo>
                    <a:lnTo>
                      <a:pt x="236" y="12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"/>
              <p:cNvSpPr>
                <a:spLocks/>
              </p:cNvSpPr>
              <p:nvPr/>
            </p:nvSpPr>
            <p:spPr bwMode="auto">
              <a:xfrm>
                <a:off x="2630" y="2020"/>
                <a:ext cx="77" cy="366"/>
              </a:xfrm>
              <a:custGeom>
                <a:avLst/>
                <a:gdLst>
                  <a:gd name="T0" fmla="*/ 77 w 77"/>
                  <a:gd name="T1" fmla="*/ 364 h 366"/>
                  <a:gd name="T2" fmla="*/ 13 w 77"/>
                  <a:gd name="T3" fmla="*/ 0 h 366"/>
                  <a:gd name="T4" fmla="*/ 0 w 77"/>
                  <a:gd name="T5" fmla="*/ 2 h 366"/>
                  <a:gd name="T6" fmla="*/ 64 w 77"/>
                  <a:gd name="T7" fmla="*/ 366 h 366"/>
                  <a:gd name="T8" fmla="*/ 77 w 77"/>
                  <a:gd name="T9" fmla="*/ 36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366">
                    <a:moveTo>
                      <a:pt x="77" y="364"/>
                    </a:moveTo>
                    <a:lnTo>
                      <a:pt x="13" y="0"/>
                    </a:lnTo>
                    <a:lnTo>
                      <a:pt x="0" y="2"/>
                    </a:lnTo>
                    <a:lnTo>
                      <a:pt x="64" y="366"/>
                    </a:lnTo>
                    <a:lnTo>
                      <a:pt x="77" y="3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2534" y="2122"/>
                <a:ext cx="266" cy="200"/>
              </a:xfrm>
              <a:custGeom>
                <a:avLst/>
                <a:gdLst>
                  <a:gd name="T0" fmla="*/ 266 w 266"/>
                  <a:gd name="T1" fmla="*/ 190 h 200"/>
                  <a:gd name="T2" fmla="*/ 7 w 266"/>
                  <a:gd name="T3" fmla="*/ 0 h 200"/>
                  <a:gd name="T4" fmla="*/ 0 w 266"/>
                  <a:gd name="T5" fmla="*/ 10 h 200"/>
                  <a:gd name="T6" fmla="*/ 259 w 266"/>
                  <a:gd name="T7" fmla="*/ 200 h 200"/>
                  <a:gd name="T8" fmla="*/ 266 w 266"/>
                  <a:gd name="T9" fmla="*/ 19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6" h="200">
                    <a:moveTo>
                      <a:pt x="266" y="190"/>
                    </a:moveTo>
                    <a:lnTo>
                      <a:pt x="7" y="0"/>
                    </a:lnTo>
                    <a:lnTo>
                      <a:pt x="0" y="10"/>
                    </a:lnTo>
                    <a:lnTo>
                      <a:pt x="259" y="200"/>
                    </a:lnTo>
                    <a:lnTo>
                      <a:pt x="266" y="1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2599" y="2097"/>
                <a:ext cx="156" cy="252"/>
              </a:xfrm>
              <a:custGeom>
                <a:avLst/>
                <a:gdLst>
                  <a:gd name="T0" fmla="*/ 156 w 156"/>
                  <a:gd name="T1" fmla="*/ 6 h 252"/>
                  <a:gd name="T2" fmla="*/ 145 w 156"/>
                  <a:gd name="T3" fmla="*/ 0 h 252"/>
                  <a:gd name="T4" fmla="*/ 0 w 156"/>
                  <a:gd name="T5" fmla="*/ 247 h 252"/>
                  <a:gd name="T6" fmla="*/ 11 w 156"/>
                  <a:gd name="T7" fmla="*/ 252 h 252"/>
                  <a:gd name="T8" fmla="*/ 156 w 156"/>
                  <a:gd name="T9" fmla="*/ 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252">
                    <a:moveTo>
                      <a:pt x="156" y="6"/>
                    </a:moveTo>
                    <a:lnTo>
                      <a:pt x="145" y="0"/>
                    </a:lnTo>
                    <a:lnTo>
                      <a:pt x="0" y="247"/>
                    </a:lnTo>
                    <a:lnTo>
                      <a:pt x="11" y="252"/>
                    </a:lnTo>
                    <a:lnTo>
                      <a:pt x="15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2556" y="2200"/>
                <a:ext cx="236" cy="44"/>
              </a:xfrm>
              <a:custGeom>
                <a:avLst/>
                <a:gdLst>
                  <a:gd name="T0" fmla="*/ 235 w 236"/>
                  <a:gd name="T1" fmla="*/ 0 h 44"/>
                  <a:gd name="T2" fmla="*/ 0 w 236"/>
                  <a:gd name="T3" fmla="*/ 31 h 44"/>
                  <a:gd name="T4" fmla="*/ 1 w 236"/>
                  <a:gd name="T5" fmla="*/ 44 h 44"/>
                  <a:gd name="T6" fmla="*/ 236 w 236"/>
                  <a:gd name="T7" fmla="*/ 11 h 44"/>
                  <a:gd name="T8" fmla="*/ 235 w 236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44">
                    <a:moveTo>
                      <a:pt x="235" y="0"/>
                    </a:moveTo>
                    <a:lnTo>
                      <a:pt x="0" y="31"/>
                    </a:lnTo>
                    <a:lnTo>
                      <a:pt x="1" y="44"/>
                    </a:lnTo>
                    <a:lnTo>
                      <a:pt x="236" y="11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152" y="2110"/>
                <a:ext cx="130" cy="355"/>
              </a:xfrm>
              <a:custGeom>
                <a:avLst/>
                <a:gdLst>
                  <a:gd name="T0" fmla="*/ 130 w 130"/>
                  <a:gd name="T1" fmla="*/ 350 h 355"/>
                  <a:gd name="T2" fmla="*/ 12 w 130"/>
                  <a:gd name="T3" fmla="*/ 0 h 355"/>
                  <a:gd name="T4" fmla="*/ 0 w 130"/>
                  <a:gd name="T5" fmla="*/ 5 h 355"/>
                  <a:gd name="T6" fmla="*/ 119 w 130"/>
                  <a:gd name="T7" fmla="*/ 355 h 355"/>
                  <a:gd name="T8" fmla="*/ 130 w 130"/>
                  <a:gd name="T9" fmla="*/ 35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355">
                    <a:moveTo>
                      <a:pt x="130" y="350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119" y="355"/>
                    </a:lnTo>
                    <a:lnTo>
                      <a:pt x="130" y="3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2073" y="2227"/>
                <a:ext cx="291" cy="159"/>
              </a:xfrm>
              <a:custGeom>
                <a:avLst/>
                <a:gdLst>
                  <a:gd name="T0" fmla="*/ 291 w 291"/>
                  <a:gd name="T1" fmla="*/ 149 h 159"/>
                  <a:gd name="T2" fmla="*/ 6 w 291"/>
                  <a:gd name="T3" fmla="*/ 0 h 159"/>
                  <a:gd name="T4" fmla="*/ 0 w 291"/>
                  <a:gd name="T5" fmla="*/ 11 h 159"/>
                  <a:gd name="T6" fmla="*/ 285 w 291"/>
                  <a:gd name="T7" fmla="*/ 159 h 159"/>
                  <a:gd name="T8" fmla="*/ 291 w 291"/>
                  <a:gd name="T9" fmla="*/ 14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159">
                    <a:moveTo>
                      <a:pt x="291" y="149"/>
                    </a:moveTo>
                    <a:lnTo>
                      <a:pt x="6" y="0"/>
                    </a:lnTo>
                    <a:lnTo>
                      <a:pt x="0" y="11"/>
                    </a:lnTo>
                    <a:lnTo>
                      <a:pt x="285" y="159"/>
                    </a:lnTo>
                    <a:lnTo>
                      <a:pt x="291" y="1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170" y="2171"/>
                <a:ext cx="117" cy="270"/>
              </a:xfrm>
              <a:custGeom>
                <a:avLst/>
                <a:gdLst>
                  <a:gd name="T0" fmla="*/ 117 w 117"/>
                  <a:gd name="T1" fmla="*/ 4 h 270"/>
                  <a:gd name="T2" fmla="*/ 105 w 117"/>
                  <a:gd name="T3" fmla="*/ 0 h 270"/>
                  <a:gd name="T4" fmla="*/ 0 w 117"/>
                  <a:gd name="T5" fmla="*/ 266 h 270"/>
                  <a:gd name="T6" fmla="*/ 11 w 117"/>
                  <a:gd name="T7" fmla="*/ 270 h 270"/>
                  <a:gd name="T8" fmla="*/ 117 w 117"/>
                  <a:gd name="T9" fmla="*/ 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270">
                    <a:moveTo>
                      <a:pt x="117" y="4"/>
                    </a:moveTo>
                    <a:lnTo>
                      <a:pt x="105" y="0"/>
                    </a:lnTo>
                    <a:lnTo>
                      <a:pt x="0" y="266"/>
                    </a:lnTo>
                    <a:lnTo>
                      <a:pt x="11" y="270"/>
                    </a:lnTo>
                    <a:lnTo>
                      <a:pt x="117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2110" y="2265"/>
                <a:ext cx="230" cy="79"/>
              </a:xfrm>
              <a:custGeom>
                <a:avLst/>
                <a:gdLst>
                  <a:gd name="T0" fmla="*/ 227 w 230"/>
                  <a:gd name="T1" fmla="*/ 0 h 79"/>
                  <a:gd name="T2" fmla="*/ 0 w 230"/>
                  <a:gd name="T3" fmla="*/ 67 h 79"/>
                  <a:gd name="T4" fmla="*/ 4 w 230"/>
                  <a:gd name="T5" fmla="*/ 79 h 79"/>
                  <a:gd name="T6" fmla="*/ 230 w 230"/>
                  <a:gd name="T7" fmla="*/ 12 h 79"/>
                  <a:gd name="T8" fmla="*/ 227 w 230"/>
                  <a:gd name="T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0" h="79">
                    <a:moveTo>
                      <a:pt x="227" y="0"/>
                    </a:moveTo>
                    <a:lnTo>
                      <a:pt x="0" y="67"/>
                    </a:lnTo>
                    <a:lnTo>
                      <a:pt x="4" y="79"/>
                    </a:lnTo>
                    <a:lnTo>
                      <a:pt x="230" y="12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3324" y="2231"/>
                <a:ext cx="142" cy="351"/>
              </a:xfrm>
              <a:custGeom>
                <a:avLst/>
                <a:gdLst>
                  <a:gd name="T0" fmla="*/ 11 w 142"/>
                  <a:gd name="T1" fmla="*/ 351 h 351"/>
                  <a:gd name="T2" fmla="*/ 142 w 142"/>
                  <a:gd name="T3" fmla="*/ 5 h 351"/>
                  <a:gd name="T4" fmla="*/ 130 w 142"/>
                  <a:gd name="T5" fmla="*/ 0 h 351"/>
                  <a:gd name="T6" fmla="*/ 0 w 142"/>
                  <a:gd name="T7" fmla="*/ 346 h 351"/>
                  <a:gd name="T8" fmla="*/ 11 w 142"/>
                  <a:gd name="T9" fmla="*/ 351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351">
                    <a:moveTo>
                      <a:pt x="11" y="351"/>
                    </a:moveTo>
                    <a:lnTo>
                      <a:pt x="142" y="5"/>
                    </a:lnTo>
                    <a:lnTo>
                      <a:pt x="130" y="0"/>
                    </a:lnTo>
                    <a:lnTo>
                      <a:pt x="0" y="346"/>
                    </a:lnTo>
                    <a:lnTo>
                      <a:pt x="11" y="3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3315" y="2273"/>
                <a:ext cx="138" cy="300"/>
              </a:xfrm>
              <a:custGeom>
                <a:avLst/>
                <a:gdLst>
                  <a:gd name="T0" fmla="*/ 138 w 138"/>
                  <a:gd name="T1" fmla="*/ 295 h 300"/>
                  <a:gd name="T2" fmla="*/ 11 w 138"/>
                  <a:gd name="T3" fmla="*/ 0 h 300"/>
                  <a:gd name="T4" fmla="*/ 0 w 138"/>
                  <a:gd name="T5" fmla="*/ 4 h 300"/>
                  <a:gd name="T6" fmla="*/ 127 w 138"/>
                  <a:gd name="T7" fmla="*/ 300 h 300"/>
                  <a:gd name="T8" fmla="*/ 138 w 138"/>
                  <a:gd name="T9" fmla="*/ 29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300">
                    <a:moveTo>
                      <a:pt x="138" y="295"/>
                    </a:moveTo>
                    <a:lnTo>
                      <a:pt x="11" y="0"/>
                    </a:lnTo>
                    <a:lnTo>
                      <a:pt x="0" y="4"/>
                    </a:lnTo>
                    <a:lnTo>
                      <a:pt x="127" y="300"/>
                    </a:lnTo>
                    <a:lnTo>
                      <a:pt x="138" y="29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3263" y="2354"/>
                <a:ext cx="256" cy="149"/>
              </a:xfrm>
              <a:custGeom>
                <a:avLst/>
                <a:gdLst>
                  <a:gd name="T0" fmla="*/ 256 w 256"/>
                  <a:gd name="T1" fmla="*/ 10 h 149"/>
                  <a:gd name="T2" fmla="*/ 251 w 256"/>
                  <a:gd name="T3" fmla="*/ 0 h 149"/>
                  <a:gd name="T4" fmla="*/ 0 w 256"/>
                  <a:gd name="T5" fmla="*/ 139 h 149"/>
                  <a:gd name="T6" fmla="*/ 6 w 256"/>
                  <a:gd name="T7" fmla="*/ 149 h 149"/>
                  <a:gd name="T8" fmla="*/ 256 w 256"/>
                  <a:gd name="T9" fmla="*/ 1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149">
                    <a:moveTo>
                      <a:pt x="256" y="10"/>
                    </a:moveTo>
                    <a:lnTo>
                      <a:pt x="251" y="0"/>
                    </a:lnTo>
                    <a:lnTo>
                      <a:pt x="0" y="139"/>
                    </a:lnTo>
                    <a:lnTo>
                      <a:pt x="6" y="149"/>
                    </a:lnTo>
                    <a:lnTo>
                      <a:pt x="256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"/>
              <p:cNvSpPr>
                <a:spLocks/>
              </p:cNvSpPr>
              <p:nvPr/>
            </p:nvSpPr>
            <p:spPr bwMode="auto">
              <a:xfrm>
                <a:off x="3279" y="2374"/>
                <a:ext cx="222" cy="103"/>
              </a:xfrm>
              <a:custGeom>
                <a:avLst/>
                <a:gdLst>
                  <a:gd name="T0" fmla="*/ 222 w 222"/>
                  <a:gd name="T1" fmla="*/ 92 h 103"/>
                  <a:gd name="T2" fmla="*/ 5 w 222"/>
                  <a:gd name="T3" fmla="*/ 0 h 103"/>
                  <a:gd name="T4" fmla="*/ 0 w 222"/>
                  <a:gd name="T5" fmla="*/ 11 h 103"/>
                  <a:gd name="T6" fmla="*/ 218 w 222"/>
                  <a:gd name="T7" fmla="*/ 103 h 103"/>
                  <a:gd name="T8" fmla="*/ 222 w 222"/>
                  <a:gd name="T9" fmla="*/ 9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03">
                    <a:moveTo>
                      <a:pt x="222" y="92"/>
                    </a:moveTo>
                    <a:lnTo>
                      <a:pt x="5" y="0"/>
                    </a:lnTo>
                    <a:lnTo>
                      <a:pt x="0" y="11"/>
                    </a:lnTo>
                    <a:lnTo>
                      <a:pt x="218" y="103"/>
                    </a:lnTo>
                    <a:lnTo>
                      <a:pt x="222" y="9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/>
              <p:cNvSpPr>
                <a:spLocks/>
              </p:cNvSpPr>
              <p:nvPr/>
            </p:nvSpPr>
            <p:spPr bwMode="auto">
              <a:xfrm>
                <a:off x="3066" y="2155"/>
                <a:ext cx="89" cy="181"/>
              </a:xfrm>
              <a:custGeom>
                <a:avLst/>
                <a:gdLst>
                  <a:gd name="T0" fmla="*/ 82 w 89"/>
                  <a:gd name="T1" fmla="*/ 0 h 181"/>
                  <a:gd name="T2" fmla="*/ 0 w 89"/>
                  <a:gd name="T3" fmla="*/ 178 h 181"/>
                  <a:gd name="T4" fmla="*/ 5 w 89"/>
                  <a:gd name="T5" fmla="*/ 181 h 181"/>
                  <a:gd name="T6" fmla="*/ 89 w 89"/>
                  <a:gd name="T7" fmla="*/ 3 h 181"/>
                  <a:gd name="T8" fmla="*/ 82 w 89"/>
                  <a:gd name="T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81">
                    <a:moveTo>
                      <a:pt x="82" y="0"/>
                    </a:moveTo>
                    <a:lnTo>
                      <a:pt x="0" y="178"/>
                    </a:lnTo>
                    <a:lnTo>
                      <a:pt x="5" y="181"/>
                    </a:lnTo>
                    <a:lnTo>
                      <a:pt x="89" y="3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3086" y="2156"/>
                <a:ext cx="61" cy="163"/>
              </a:xfrm>
              <a:custGeom>
                <a:avLst/>
                <a:gdLst>
                  <a:gd name="T0" fmla="*/ 0 w 61"/>
                  <a:gd name="T1" fmla="*/ 2 h 163"/>
                  <a:gd name="T2" fmla="*/ 55 w 61"/>
                  <a:gd name="T3" fmla="*/ 163 h 163"/>
                  <a:gd name="T4" fmla="*/ 61 w 61"/>
                  <a:gd name="T5" fmla="*/ 161 h 163"/>
                  <a:gd name="T6" fmla="*/ 6 w 61"/>
                  <a:gd name="T7" fmla="*/ 0 h 163"/>
                  <a:gd name="T8" fmla="*/ 0 w 61"/>
                  <a:gd name="T9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63">
                    <a:moveTo>
                      <a:pt x="0" y="2"/>
                    </a:moveTo>
                    <a:lnTo>
                      <a:pt x="55" y="163"/>
                    </a:lnTo>
                    <a:lnTo>
                      <a:pt x="61" y="161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3042" y="2200"/>
                <a:ext cx="141" cy="68"/>
              </a:xfrm>
              <a:custGeom>
                <a:avLst/>
                <a:gdLst>
                  <a:gd name="T0" fmla="*/ 0 w 141"/>
                  <a:gd name="T1" fmla="*/ 63 h 68"/>
                  <a:gd name="T2" fmla="*/ 2 w 141"/>
                  <a:gd name="T3" fmla="*/ 68 h 68"/>
                  <a:gd name="T4" fmla="*/ 141 w 141"/>
                  <a:gd name="T5" fmla="*/ 5 h 68"/>
                  <a:gd name="T6" fmla="*/ 138 w 141"/>
                  <a:gd name="T7" fmla="*/ 0 h 68"/>
                  <a:gd name="T8" fmla="*/ 0 w 141"/>
                  <a:gd name="T9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68">
                    <a:moveTo>
                      <a:pt x="0" y="63"/>
                    </a:moveTo>
                    <a:lnTo>
                      <a:pt x="2" y="68"/>
                    </a:lnTo>
                    <a:lnTo>
                      <a:pt x="141" y="5"/>
                    </a:lnTo>
                    <a:lnTo>
                      <a:pt x="138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3157" y="2094"/>
                <a:ext cx="27" cy="51"/>
              </a:xfrm>
              <a:custGeom>
                <a:avLst/>
                <a:gdLst>
                  <a:gd name="T0" fmla="*/ 21 w 27"/>
                  <a:gd name="T1" fmla="*/ 0 h 51"/>
                  <a:gd name="T2" fmla="*/ 0 w 27"/>
                  <a:gd name="T3" fmla="*/ 47 h 51"/>
                  <a:gd name="T4" fmla="*/ 5 w 27"/>
                  <a:gd name="T5" fmla="*/ 51 h 51"/>
                  <a:gd name="T6" fmla="*/ 27 w 27"/>
                  <a:gd name="T7" fmla="*/ 4 h 51"/>
                  <a:gd name="T8" fmla="*/ 21 w 27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1">
                    <a:moveTo>
                      <a:pt x="21" y="0"/>
                    </a:moveTo>
                    <a:lnTo>
                      <a:pt x="0" y="47"/>
                    </a:lnTo>
                    <a:lnTo>
                      <a:pt x="5" y="51"/>
                    </a:lnTo>
                    <a:lnTo>
                      <a:pt x="27" y="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3056" y="2204"/>
                <a:ext cx="114" cy="63"/>
              </a:xfrm>
              <a:custGeom>
                <a:avLst/>
                <a:gdLst>
                  <a:gd name="T0" fmla="*/ 0 w 114"/>
                  <a:gd name="T1" fmla="*/ 6 h 63"/>
                  <a:gd name="T2" fmla="*/ 111 w 114"/>
                  <a:gd name="T3" fmla="*/ 63 h 63"/>
                  <a:gd name="T4" fmla="*/ 114 w 114"/>
                  <a:gd name="T5" fmla="*/ 58 h 63"/>
                  <a:gd name="T6" fmla="*/ 3 w 114"/>
                  <a:gd name="T7" fmla="*/ 0 h 63"/>
                  <a:gd name="T8" fmla="*/ 0 w 114"/>
                  <a:gd name="T9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63">
                    <a:moveTo>
                      <a:pt x="0" y="6"/>
                    </a:moveTo>
                    <a:lnTo>
                      <a:pt x="111" y="63"/>
                    </a:lnTo>
                    <a:lnTo>
                      <a:pt x="114" y="58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/>
              <p:cNvSpPr>
                <a:spLocks/>
              </p:cNvSpPr>
              <p:nvPr/>
            </p:nvSpPr>
            <p:spPr bwMode="auto">
              <a:xfrm>
                <a:off x="3573" y="1480"/>
                <a:ext cx="89" cy="180"/>
              </a:xfrm>
              <a:custGeom>
                <a:avLst/>
                <a:gdLst>
                  <a:gd name="T0" fmla="*/ 83 w 89"/>
                  <a:gd name="T1" fmla="*/ 0 h 180"/>
                  <a:gd name="T2" fmla="*/ 0 w 89"/>
                  <a:gd name="T3" fmla="*/ 178 h 180"/>
                  <a:gd name="T4" fmla="*/ 6 w 89"/>
                  <a:gd name="T5" fmla="*/ 180 h 180"/>
                  <a:gd name="T6" fmla="*/ 89 w 89"/>
                  <a:gd name="T7" fmla="*/ 2 h 180"/>
                  <a:gd name="T8" fmla="*/ 83 w 89"/>
                  <a:gd name="T9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180">
                    <a:moveTo>
                      <a:pt x="83" y="0"/>
                    </a:moveTo>
                    <a:lnTo>
                      <a:pt x="0" y="178"/>
                    </a:lnTo>
                    <a:lnTo>
                      <a:pt x="6" y="180"/>
                    </a:lnTo>
                    <a:lnTo>
                      <a:pt x="89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3594" y="1480"/>
                <a:ext cx="61" cy="163"/>
              </a:xfrm>
              <a:custGeom>
                <a:avLst/>
                <a:gdLst>
                  <a:gd name="T0" fmla="*/ 0 w 61"/>
                  <a:gd name="T1" fmla="*/ 2 h 163"/>
                  <a:gd name="T2" fmla="*/ 55 w 61"/>
                  <a:gd name="T3" fmla="*/ 163 h 163"/>
                  <a:gd name="T4" fmla="*/ 61 w 61"/>
                  <a:gd name="T5" fmla="*/ 161 h 163"/>
                  <a:gd name="T6" fmla="*/ 6 w 61"/>
                  <a:gd name="T7" fmla="*/ 0 h 163"/>
                  <a:gd name="T8" fmla="*/ 0 w 61"/>
                  <a:gd name="T9" fmla="*/ 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63">
                    <a:moveTo>
                      <a:pt x="0" y="2"/>
                    </a:moveTo>
                    <a:lnTo>
                      <a:pt x="55" y="163"/>
                    </a:lnTo>
                    <a:lnTo>
                      <a:pt x="61" y="161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/>
              <p:cNvSpPr>
                <a:spLocks/>
              </p:cNvSpPr>
              <p:nvPr/>
            </p:nvSpPr>
            <p:spPr bwMode="auto">
              <a:xfrm>
                <a:off x="3550" y="1524"/>
                <a:ext cx="140" cy="69"/>
              </a:xfrm>
              <a:custGeom>
                <a:avLst/>
                <a:gdLst>
                  <a:gd name="T0" fmla="*/ 0 w 140"/>
                  <a:gd name="T1" fmla="*/ 63 h 69"/>
                  <a:gd name="T2" fmla="*/ 3 w 140"/>
                  <a:gd name="T3" fmla="*/ 69 h 69"/>
                  <a:gd name="T4" fmla="*/ 140 w 140"/>
                  <a:gd name="T5" fmla="*/ 6 h 69"/>
                  <a:gd name="T6" fmla="*/ 138 w 140"/>
                  <a:gd name="T7" fmla="*/ 0 h 69"/>
                  <a:gd name="T8" fmla="*/ 0 w 140"/>
                  <a:gd name="T9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69">
                    <a:moveTo>
                      <a:pt x="0" y="63"/>
                    </a:moveTo>
                    <a:lnTo>
                      <a:pt x="3" y="69"/>
                    </a:lnTo>
                    <a:lnTo>
                      <a:pt x="140" y="6"/>
                    </a:lnTo>
                    <a:lnTo>
                      <a:pt x="138" y="0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3664" y="1418"/>
                <a:ext cx="27" cy="51"/>
              </a:xfrm>
              <a:custGeom>
                <a:avLst/>
                <a:gdLst>
                  <a:gd name="T0" fmla="*/ 22 w 27"/>
                  <a:gd name="T1" fmla="*/ 0 h 51"/>
                  <a:gd name="T2" fmla="*/ 0 w 27"/>
                  <a:gd name="T3" fmla="*/ 48 h 51"/>
                  <a:gd name="T4" fmla="*/ 6 w 27"/>
                  <a:gd name="T5" fmla="*/ 51 h 51"/>
                  <a:gd name="T6" fmla="*/ 27 w 27"/>
                  <a:gd name="T7" fmla="*/ 4 h 51"/>
                  <a:gd name="T8" fmla="*/ 22 w 27"/>
                  <a:gd name="T9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1">
                    <a:moveTo>
                      <a:pt x="22" y="0"/>
                    </a:moveTo>
                    <a:lnTo>
                      <a:pt x="0" y="48"/>
                    </a:lnTo>
                    <a:lnTo>
                      <a:pt x="6" y="51"/>
                    </a:lnTo>
                    <a:lnTo>
                      <a:pt x="27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3563" y="1529"/>
                <a:ext cx="115" cy="62"/>
              </a:xfrm>
              <a:custGeom>
                <a:avLst/>
                <a:gdLst>
                  <a:gd name="T0" fmla="*/ 0 w 115"/>
                  <a:gd name="T1" fmla="*/ 5 h 62"/>
                  <a:gd name="T2" fmla="*/ 112 w 115"/>
                  <a:gd name="T3" fmla="*/ 62 h 62"/>
                  <a:gd name="T4" fmla="*/ 115 w 115"/>
                  <a:gd name="T5" fmla="*/ 57 h 62"/>
                  <a:gd name="T6" fmla="*/ 4 w 115"/>
                  <a:gd name="T7" fmla="*/ 0 h 62"/>
                  <a:gd name="T8" fmla="*/ 0 w 115"/>
                  <a:gd name="T9" fmla="*/ 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2">
                    <a:moveTo>
                      <a:pt x="0" y="5"/>
                    </a:moveTo>
                    <a:lnTo>
                      <a:pt x="112" y="62"/>
                    </a:lnTo>
                    <a:lnTo>
                      <a:pt x="115" y="57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3101" y="1241"/>
                <a:ext cx="36" cy="194"/>
              </a:xfrm>
              <a:custGeom>
                <a:avLst/>
                <a:gdLst>
                  <a:gd name="T0" fmla="*/ 29 w 36"/>
                  <a:gd name="T1" fmla="*/ 0 h 194"/>
                  <a:gd name="T2" fmla="*/ 0 w 36"/>
                  <a:gd name="T3" fmla="*/ 193 h 194"/>
                  <a:gd name="T4" fmla="*/ 5 w 36"/>
                  <a:gd name="T5" fmla="*/ 194 h 194"/>
                  <a:gd name="T6" fmla="*/ 36 w 36"/>
                  <a:gd name="T7" fmla="*/ 1 h 194"/>
                  <a:gd name="T8" fmla="*/ 29 w 36"/>
                  <a:gd name="T9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94">
                    <a:moveTo>
                      <a:pt x="29" y="0"/>
                    </a:moveTo>
                    <a:lnTo>
                      <a:pt x="0" y="193"/>
                    </a:lnTo>
                    <a:lnTo>
                      <a:pt x="5" y="194"/>
                    </a:lnTo>
                    <a:lnTo>
                      <a:pt x="36" y="1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3071" y="1257"/>
                <a:ext cx="103" cy="144"/>
              </a:xfrm>
              <a:custGeom>
                <a:avLst/>
                <a:gdLst>
                  <a:gd name="T0" fmla="*/ 0 w 103"/>
                  <a:gd name="T1" fmla="*/ 4 h 144"/>
                  <a:gd name="T2" fmla="*/ 98 w 103"/>
                  <a:gd name="T3" fmla="*/ 144 h 144"/>
                  <a:gd name="T4" fmla="*/ 103 w 103"/>
                  <a:gd name="T5" fmla="*/ 139 h 144"/>
                  <a:gd name="T6" fmla="*/ 5 w 103"/>
                  <a:gd name="T7" fmla="*/ 0 h 144"/>
                  <a:gd name="T8" fmla="*/ 0 w 103"/>
                  <a:gd name="T9" fmla="*/ 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44">
                    <a:moveTo>
                      <a:pt x="0" y="4"/>
                    </a:moveTo>
                    <a:lnTo>
                      <a:pt x="98" y="144"/>
                    </a:lnTo>
                    <a:lnTo>
                      <a:pt x="103" y="139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3058" y="1275"/>
                <a:ext cx="119" cy="104"/>
              </a:xfrm>
              <a:custGeom>
                <a:avLst/>
                <a:gdLst>
                  <a:gd name="T0" fmla="*/ 0 w 119"/>
                  <a:gd name="T1" fmla="*/ 99 h 104"/>
                  <a:gd name="T2" fmla="*/ 4 w 119"/>
                  <a:gd name="T3" fmla="*/ 104 h 104"/>
                  <a:gd name="T4" fmla="*/ 119 w 119"/>
                  <a:gd name="T5" fmla="*/ 4 h 104"/>
                  <a:gd name="T6" fmla="*/ 116 w 119"/>
                  <a:gd name="T7" fmla="*/ 0 h 104"/>
                  <a:gd name="T8" fmla="*/ 0 w 119"/>
                  <a:gd name="T9" fmla="*/ 9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04">
                    <a:moveTo>
                      <a:pt x="0" y="99"/>
                    </a:moveTo>
                    <a:lnTo>
                      <a:pt x="4" y="104"/>
                    </a:lnTo>
                    <a:lnTo>
                      <a:pt x="119" y="4"/>
                    </a:lnTo>
                    <a:lnTo>
                      <a:pt x="116" y="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3134" y="1175"/>
                <a:ext cx="14" cy="52"/>
              </a:xfrm>
              <a:custGeom>
                <a:avLst/>
                <a:gdLst>
                  <a:gd name="T0" fmla="*/ 8 w 14"/>
                  <a:gd name="T1" fmla="*/ 0 h 52"/>
                  <a:gd name="T2" fmla="*/ 0 w 14"/>
                  <a:gd name="T3" fmla="*/ 50 h 52"/>
                  <a:gd name="T4" fmla="*/ 6 w 14"/>
                  <a:gd name="T5" fmla="*/ 52 h 52"/>
                  <a:gd name="T6" fmla="*/ 14 w 14"/>
                  <a:gd name="T7" fmla="*/ 0 h 52"/>
                  <a:gd name="T8" fmla="*/ 8 w 14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2">
                    <a:moveTo>
                      <a:pt x="8" y="0"/>
                    </a:moveTo>
                    <a:lnTo>
                      <a:pt x="0" y="50"/>
                    </a:lnTo>
                    <a:lnTo>
                      <a:pt x="6" y="52"/>
                    </a:lnTo>
                    <a:lnTo>
                      <a:pt x="14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3057" y="1313"/>
                <a:ext cx="124" cy="30"/>
              </a:xfrm>
              <a:custGeom>
                <a:avLst/>
                <a:gdLst>
                  <a:gd name="T0" fmla="*/ 0 w 124"/>
                  <a:gd name="T1" fmla="*/ 7 h 30"/>
                  <a:gd name="T2" fmla="*/ 122 w 124"/>
                  <a:gd name="T3" fmla="*/ 30 h 30"/>
                  <a:gd name="T4" fmla="*/ 124 w 124"/>
                  <a:gd name="T5" fmla="*/ 24 h 30"/>
                  <a:gd name="T6" fmla="*/ 1 w 124"/>
                  <a:gd name="T7" fmla="*/ 0 h 30"/>
                  <a:gd name="T8" fmla="*/ 0 w 124"/>
                  <a:gd name="T9" fmla="*/ 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0">
                    <a:moveTo>
                      <a:pt x="0" y="7"/>
                    </a:moveTo>
                    <a:lnTo>
                      <a:pt x="122" y="30"/>
                    </a:lnTo>
                    <a:lnTo>
                      <a:pt x="124" y="24"/>
                    </a:lnTo>
                    <a:lnTo>
                      <a:pt x="1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2922" y="2446"/>
                <a:ext cx="7" cy="195"/>
              </a:xfrm>
              <a:custGeom>
                <a:avLst/>
                <a:gdLst>
                  <a:gd name="T0" fmla="*/ 0 w 7"/>
                  <a:gd name="T1" fmla="*/ 0 h 195"/>
                  <a:gd name="T2" fmla="*/ 0 w 7"/>
                  <a:gd name="T3" fmla="*/ 195 h 195"/>
                  <a:gd name="T4" fmla="*/ 6 w 7"/>
                  <a:gd name="T5" fmla="*/ 195 h 195"/>
                  <a:gd name="T6" fmla="*/ 7 w 7"/>
                  <a:gd name="T7" fmla="*/ 0 h 195"/>
                  <a:gd name="T8" fmla="*/ 0 w 7"/>
                  <a:gd name="T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95">
                    <a:moveTo>
                      <a:pt x="0" y="0"/>
                    </a:moveTo>
                    <a:lnTo>
                      <a:pt x="0" y="195"/>
                    </a:lnTo>
                    <a:lnTo>
                      <a:pt x="6" y="195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2867" y="2469"/>
                <a:ext cx="122" cy="128"/>
              </a:xfrm>
              <a:custGeom>
                <a:avLst/>
                <a:gdLst>
                  <a:gd name="T0" fmla="*/ 0 w 122"/>
                  <a:gd name="T1" fmla="*/ 5 h 128"/>
                  <a:gd name="T2" fmla="*/ 117 w 122"/>
                  <a:gd name="T3" fmla="*/ 128 h 128"/>
                  <a:gd name="T4" fmla="*/ 122 w 122"/>
                  <a:gd name="T5" fmla="*/ 124 h 128"/>
                  <a:gd name="T6" fmla="*/ 5 w 122"/>
                  <a:gd name="T7" fmla="*/ 0 h 128"/>
                  <a:gd name="T8" fmla="*/ 0 w 122"/>
                  <a:gd name="T9" fmla="*/ 5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2" h="128">
                    <a:moveTo>
                      <a:pt x="0" y="5"/>
                    </a:moveTo>
                    <a:lnTo>
                      <a:pt x="117" y="128"/>
                    </a:lnTo>
                    <a:lnTo>
                      <a:pt x="122" y="124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2872" y="2473"/>
                <a:ext cx="103" cy="119"/>
              </a:xfrm>
              <a:custGeom>
                <a:avLst/>
                <a:gdLst>
                  <a:gd name="T0" fmla="*/ 0 w 103"/>
                  <a:gd name="T1" fmla="*/ 114 h 119"/>
                  <a:gd name="T2" fmla="*/ 4 w 103"/>
                  <a:gd name="T3" fmla="*/ 119 h 119"/>
                  <a:gd name="T4" fmla="*/ 103 w 103"/>
                  <a:gd name="T5" fmla="*/ 3 h 119"/>
                  <a:gd name="T6" fmla="*/ 98 w 103"/>
                  <a:gd name="T7" fmla="*/ 0 h 119"/>
                  <a:gd name="T8" fmla="*/ 0 w 103"/>
                  <a:gd name="T9" fmla="*/ 114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19">
                    <a:moveTo>
                      <a:pt x="0" y="114"/>
                    </a:moveTo>
                    <a:lnTo>
                      <a:pt x="4" y="119"/>
                    </a:lnTo>
                    <a:lnTo>
                      <a:pt x="103" y="3"/>
                    </a:lnTo>
                    <a:lnTo>
                      <a:pt x="98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2924" y="2377"/>
                <a:ext cx="7" cy="52"/>
              </a:xfrm>
              <a:custGeom>
                <a:avLst/>
                <a:gdLst>
                  <a:gd name="T0" fmla="*/ 0 w 7"/>
                  <a:gd name="T1" fmla="*/ 0 h 52"/>
                  <a:gd name="T2" fmla="*/ 0 w 7"/>
                  <a:gd name="T3" fmla="*/ 52 h 52"/>
                  <a:gd name="T4" fmla="*/ 6 w 7"/>
                  <a:gd name="T5" fmla="*/ 52 h 52"/>
                  <a:gd name="T6" fmla="*/ 7 w 7"/>
                  <a:gd name="T7" fmla="*/ 0 h 52"/>
                  <a:gd name="T8" fmla="*/ 0 w 7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2">
                    <a:moveTo>
                      <a:pt x="0" y="0"/>
                    </a:moveTo>
                    <a:lnTo>
                      <a:pt x="0" y="52"/>
                    </a:lnTo>
                    <a:lnTo>
                      <a:pt x="6" y="52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2861" y="2528"/>
                <a:ext cx="126" cy="11"/>
              </a:xfrm>
              <a:custGeom>
                <a:avLst/>
                <a:gdLst>
                  <a:gd name="T0" fmla="*/ 0 w 126"/>
                  <a:gd name="T1" fmla="*/ 5 h 11"/>
                  <a:gd name="T2" fmla="*/ 126 w 126"/>
                  <a:gd name="T3" fmla="*/ 11 h 11"/>
                  <a:gd name="T4" fmla="*/ 126 w 126"/>
                  <a:gd name="T5" fmla="*/ 4 h 11"/>
                  <a:gd name="T6" fmla="*/ 0 w 126"/>
                  <a:gd name="T7" fmla="*/ 0 h 11"/>
                  <a:gd name="T8" fmla="*/ 0 w 126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11">
                    <a:moveTo>
                      <a:pt x="0" y="5"/>
                    </a:moveTo>
                    <a:lnTo>
                      <a:pt x="126" y="11"/>
                    </a:lnTo>
                    <a:lnTo>
                      <a:pt x="126" y="4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3454" y="1973"/>
                <a:ext cx="146" cy="55"/>
              </a:xfrm>
              <a:custGeom>
                <a:avLst/>
                <a:gdLst>
                  <a:gd name="T0" fmla="*/ 146 w 146"/>
                  <a:gd name="T1" fmla="*/ 6 h 55"/>
                  <a:gd name="T2" fmla="*/ 144 w 146"/>
                  <a:gd name="T3" fmla="*/ 0 h 55"/>
                  <a:gd name="T4" fmla="*/ 0 w 146"/>
                  <a:gd name="T5" fmla="*/ 48 h 55"/>
                  <a:gd name="T6" fmla="*/ 3 w 146"/>
                  <a:gd name="T7" fmla="*/ 55 h 55"/>
                  <a:gd name="T8" fmla="*/ 146 w 146"/>
                  <a:gd name="T9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55">
                    <a:moveTo>
                      <a:pt x="146" y="6"/>
                    </a:moveTo>
                    <a:lnTo>
                      <a:pt x="144" y="0"/>
                    </a:lnTo>
                    <a:lnTo>
                      <a:pt x="0" y="48"/>
                    </a:lnTo>
                    <a:lnTo>
                      <a:pt x="3" y="55"/>
                    </a:lnTo>
                    <a:lnTo>
                      <a:pt x="14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3443" y="2084"/>
                <a:ext cx="32" cy="47"/>
              </a:xfrm>
              <a:custGeom>
                <a:avLst/>
                <a:gdLst>
                  <a:gd name="T0" fmla="*/ 6 w 32"/>
                  <a:gd name="T1" fmla="*/ 47 h 47"/>
                  <a:gd name="T2" fmla="*/ 32 w 32"/>
                  <a:gd name="T3" fmla="*/ 2 h 47"/>
                  <a:gd name="T4" fmla="*/ 26 w 32"/>
                  <a:gd name="T5" fmla="*/ 0 h 47"/>
                  <a:gd name="T6" fmla="*/ 0 w 32"/>
                  <a:gd name="T7" fmla="*/ 44 h 47"/>
                  <a:gd name="T8" fmla="*/ 6 w 3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7">
                    <a:moveTo>
                      <a:pt x="6" y="47"/>
                    </a:moveTo>
                    <a:lnTo>
                      <a:pt x="32" y="2"/>
                    </a:lnTo>
                    <a:lnTo>
                      <a:pt x="26" y="0"/>
                    </a:lnTo>
                    <a:lnTo>
                      <a:pt x="0" y="44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3472" y="1962"/>
                <a:ext cx="109" cy="73"/>
              </a:xfrm>
              <a:custGeom>
                <a:avLst/>
                <a:gdLst>
                  <a:gd name="T0" fmla="*/ 109 w 109"/>
                  <a:gd name="T1" fmla="*/ 68 h 73"/>
                  <a:gd name="T2" fmla="*/ 4 w 109"/>
                  <a:gd name="T3" fmla="*/ 0 h 73"/>
                  <a:gd name="T4" fmla="*/ 0 w 109"/>
                  <a:gd name="T5" fmla="*/ 5 h 73"/>
                  <a:gd name="T6" fmla="*/ 106 w 109"/>
                  <a:gd name="T7" fmla="*/ 73 h 73"/>
                  <a:gd name="T8" fmla="*/ 109 w 109"/>
                  <a:gd name="T9" fmla="*/ 6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3">
                    <a:moveTo>
                      <a:pt x="109" y="68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106" y="73"/>
                    </a:lnTo>
                    <a:lnTo>
                      <a:pt x="109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2888" y="1761"/>
                <a:ext cx="9" cy="52"/>
              </a:xfrm>
              <a:custGeom>
                <a:avLst/>
                <a:gdLst>
                  <a:gd name="T0" fmla="*/ 3 w 9"/>
                  <a:gd name="T1" fmla="*/ 0 h 52"/>
                  <a:gd name="T2" fmla="*/ 0 w 9"/>
                  <a:gd name="T3" fmla="*/ 52 h 52"/>
                  <a:gd name="T4" fmla="*/ 7 w 9"/>
                  <a:gd name="T5" fmla="*/ 52 h 52"/>
                  <a:gd name="T6" fmla="*/ 9 w 9"/>
                  <a:gd name="T7" fmla="*/ 0 h 52"/>
                  <a:gd name="T8" fmla="*/ 3 w 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2">
                    <a:moveTo>
                      <a:pt x="3" y="0"/>
                    </a:moveTo>
                    <a:lnTo>
                      <a:pt x="0" y="52"/>
                    </a:lnTo>
                    <a:lnTo>
                      <a:pt x="7" y="52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2038" y="1699"/>
                <a:ext cx="57" cy="191"/>
              </a:xfrm>
              <a:custGeom>
                <a:avLst/>
                <a:gdLst>
                  <a:gd name="T0" fmla="*/ 0 w 57"/>
                  <a:gd name="T1" fmla="*/ 2 h 191"/>
                  <a:gd name="T2" fmla="*/ 51 w 57"/>
                  <a:gd name="T3" fmla="*/ 191 h 191"/>
                  <a:gd name="T4" fmla="*/ 57 w 57"/>
                  <a:gd name="T5" fmla="*/ 190 h 191"/>
                  <a:gd name="T6" fmla="*/ 7 w 57"/>
                  <a:gd name="T7" fmla="*/ 0 h 191"/>
                  <a:gd name="T8" fmla="*/ 0 w 57"/>
                  <a:gd name="T9" fmla="*/ 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91">
                    <a:moveTo>
                      <a:pt x="0" y="2"/>
                    </a:moveTo>
                    <a:lnTo>
                      <a:pt x="51" y="191"/>
                    </a:lnTo>
                    <a:lnTo>
                      <a:pt x="57" y="190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1992" y="1737"/>
                <a:ext cx="149" cy="95"/>
              </a:xfrm>
              <a:custGeom>
                <a:avLst/>
                <a:gdLst>
                  <a:gd name="T0" fmla="*/ 0 w 149"/>
                  <a:gd name="T1" fmla="*/ 6 h 95"/>
                  <a:gd name="T2" fmla="*/ 145 w 149"/>
                  <a:gd name="T3" fmla="*/ 95 h 95"/>
                  <a:gd name="T4" fmla="*/ 149 w 149"/>
                  <a:gd name="T5" fmla="*/ 89 h 95"/>
                  <a:gd name="T6" fmla="*/ 4 w 149"/>
                  <a:gd name="T7" fmla="*/ 0 h 95"/>
                  <a:gd name="T8" fmla="*/ 0 w 149"/>
                  <a:gd name="T9" fmla="*/ 6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95">
                    <a:moveTo>
                      <a:pt x="0" y="6"/>
                    </a:moveTo>
                    <a:lnTo>
                      <a:pt x="145" y="95"/>
                    </a:lnTo>
                    <a:lnTo>
                      <a:pt x="149" y="8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2026" y="1715"/>
                <a:ext cx="71" cy="139"/>
              </a:xfrm>
              <a:custGeom>
                <a:avLst/>
                <a:gdLst>
                  <a:gd name="T0" fmla="*/ 0 w 71"/>
                  <a:gd name="T1" fmla="*/ 137 h 139"/>
                  <a:gd name="T2" fmla="*/ 6 w 71"/>
                  <a:gd name="T3" fmla="*/ 139 h 139"/>
                  <a:gd name="T4" fmla="*/ 71 w 71"/>
                  <a:gd name="T5" fmla="*/ 2 h 139"/>
                  <a:gd name="T6" fmla="*/ 65 w 71"/>
                  <a:gd name="T7" fmla="*/ 0 h 139"/>
                  <a:gd name="T8" fmla="*/ 0 w 71"/>
                  <a:gd name="T9" fmla="*/ 13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39">
                    <a:moveTo>
                      <a:pt x="0" y="137"/>
                    </a:moveTo>
                    <a:lnTo>
                      <a:pt x="6" y="139"/>
                    </a:lnTo>
                    <a:lnTo>
                      <a:pt x="71" y="2"/>
                    </a:lnTo>
                    <a:lnTo>
                      <a:pt x="65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2023" y="1634"/>
                <a:ext cx="19" cy="52"/>
              </a:xfrm>
              <a:custGeom>
                <a:avLst/>
                <a:gdLst>
                  <a:gd name="T0" fmla="*/ 0 w 19"/>
                  <a:gd name="T1" fmla="*/ 1 h 52"/>
                  <a:gd name="T2" fmla="*/ 13 w 19"/>
                  <a:gd name="T3" fmla="*/ 52 h 52"/>
                  <a:gd name="T4" fmla="*/ 19 w 19"/>
                  <a:gd name="T5" fmla="*/ 49 h 52"/>
                  <a:gd name="T6" fmla="*/ 5 w 19"/>
                  <a:gd name="T7" fmla="*/ 0 h 52"/>
                  <a:gd name="T8" fmla="*/ 0 w 19"/>
                  <a:gd name="T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2">
                    <a:moveTo>
                      <a:pt x="0" y="1"/>
                    </a:moveTo>
                    <a:lnTo>
                      <a:pt x="13" y="52"/>
                    </a:lnTo>
                    <a:lnTo>
                      <a:pt x="19" y="49"/>
                    </a:lnTo>
                    <a:lnTo>
                      <a:pt x="5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2001" y="1769"/>
                <a:ext cx="124" cy="33"/>
              </a:xfrm>
              <a:custGeom>
                <a:avLst/>
                <a:gdLst>
                  <a:gd name="T0" fmla="*/ 2 w 124"/>
                  <a:gd name="T1" fmla="*/ 33 h 33"/>
                  <a:gd name="T2" fmla="*/ 124 w 124"/>
                  <a:gd name="T3" fmla="*/ 5 h 33"/>
                  <a:gd name="T4" fmla="*/ 123 w 124"/>
                  <a:gd name="T5" fmla="*/ 0 h 33"/>
                  <a:gd name="T6" fmla="*/ 0 w 124"/>
                  <a:gd name="T7" fmla="*/ 27 h 33"/>
                  <a:gd name="T8" fmla="*/ 2 w 124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33">
                    <a:moveTo>
                      <a:pt x="2" y="33"/>
                    </a:moveTo>
                    <a:lnTo>
                      <a:pt x="124" y="5"/>
                    </a:lnTo>
                    <a:lnTo>
                      <a:pt x="123" y="0"/>
                    </a:lnTo>
                    <a:lnTo>
                      <a:pt x="0" y="27"/>
                    </a:lnTo>
                    <a:lnTo>
                      <a:pt x="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2778" y="1472"/>
                <a:ext cx="37" cy="196"/>
              </a:xfrm>
              <a:custGeom>
                <a:avLst/>
                <a:gdLst>
                  <a:gd name="T0" fmla="*/ 0 w 37"/>
                  <a:gd name="T1" fmla="*/ 2 h 196"/>
                  <a:gd name="T2" fmla="*/ 31 w 37"/>
                  <a:gd name="T3" fmla="*/ 196 h 196"/>
                  <a:gd name="T4" fmla="*/ 37 w 37"/>
                  <a:gd name="T5" fmla="*/ 195 h 196"/>
                  <a:gd name="T6" fmla="*/ 6 w 37"/>
                  <a:gd name="T7" fmla="*/ 0 h 196"/>
                  <a:gd name="T8" fmla="*/ 0 w 37"/>
                  <a:gd name="T9" fmla="*/ 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96">
                    <a:moveTo>
                      <a:pt x="0" y="2"/>
                    </a:moveTo>
                    <a:lnTo>
                      <a:pt x="31" y="196"/>
                    </a:lnTo>
                    <a:lnTo>
                      <a:pt x="37" y="195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2728" y="1506"/>
                <a:ext cx="139" cy="107"/>
              </a:xfrm>
              <a:custGeom>
                <a:avLst/>
                <a:gdLst>
                  <a:gd name="T0" fmla="*/ 0 w 139"/>
                  <a:gd name="T1" fmla="*/ 6 h 107"/>
                  <a:gd name="T2" fmla="*/ 136 w 139"/>
                  <a:gd name="T3" fmla="*/ 107 h 107"/>
                  <a:gd name="T4" fmla="*/ 139 w 139"/>
                  <a:gd name="T5" fmla="*/ 102 h 107"/>
                  <a:gd name="T6" fmla="*/ 3 w 139"/>
                  <a:gd name="T7" fmla="*/ 0 h 107"/>
                  <a:gd name="T8" fmla="*/ 0 w 139"/>
                  <a:gd name="T9" fmla="*/ 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07">
                    <a:moveTo>
                      <a:pt x="0" y="6"/>
                    </a:moveTo>
                    <a:lnTo>
                      <a:pt x="136" y="107"/>
                    </a:lnTo>
                    <a:lnTo>
                      <a:pt x="139" y="102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2751" y="1493"/>
                <a:ext cx="82" cy="133"/>
              </a:xfrm>
              <a:custGeom>
                <a:avLst/>
                <a:gdLst>
                  <a:gd name="T0" fmla="*/ 0 w 82"/>
                  <a:gd name="T1" fmla="*/ 130 h 133"/>
                  <a:gd name="T2" fmla="*/ 6 w 82"/>
                  <a:gd name="T3" fmla="*/ 133 h 133"/>
                  <a:gd name="T4" fmla="*/ 82 w 82"/>
                  <a:gd name="T5" fmla="*/ 3 h 133"/>
                  <a:gd name="T6" fmla="*/ 77 w 82"/>
                  <a:gd name="T7" fmla="*/ 0 h 133"/>
                  <a:gd name="T8" fmla="*/ 0 w 82"/>
                  <a:gd name="T9" fmla="*/ 13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33">
                    <a:moveTo>
                      <a:pt x="0" y="130"/>
                    </a:moveTo>
                    <a:lnTo>
                      <a:pt x="6" y="133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2768" y="1406"/>
                <a:ext cx="15" cy="52"/>
              </a:xfrm>
              <a:custGeom>
                <a:avLst/>
                <a:gdLst>
                  <a:gd name="T0" fmla="*/ 0 w 15"/>
                  <a:gd name="T1" fmla="*/ 1 h 52"/>
                  <a:gd name="T2" fmla="*/ 9 w 15"/>
                  <a:gd name="T3" fmla="*/ 52 h 52"/>
                  <a:gd name="T4" fmla="*/ 15 w 15"/>
                  <a:gd name="T5" fmla="*/ 51 h 52"/>
                  <a:gd name="T6" fmla="*/ 7 w 15"/>
                  <a:gd name="T7" fmla="*/ 0 h 52"/>
                  <a:gd name="T8" fmla="*/ 0 w 15"/>
                  <a:gd name="T9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52">
                    <a:moveTo>
                      <a:pt x="0" y="1"/>
                    </a:moveTo>
                    <a:lnTo>
                      <a:pt x="9" y="52"/>
                    </a:lnTo>
                    <a:lnTo>
                      <a:pt x="15" y="51"/>
                    </a:lnTo>
                    <a:lnTo>
                      <a:pt x="7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2731" y="1549"/>
                <a:ext cx="125" cy="22"/>
              </a:xfrm>
              <a:custGeom>
                <a:avLst/>
                <a:gdLst>
                  <a:gd name="T0" fmla="*/ 1 w 125"/>
                  <a:gd name="T1" fmla="*/ 22 h 22"/>
                  <a:gd name="T2" fmla="*/ 125 w 125"/>
                  <a:gd name="T3" fmla="*/ 6 h 22"/>
                  <a:gd name="T4" fmla="*/ 124 w 125"/>
                  <a:gd name="T5" fmla="*/ 0 h 22"/>
                  <a:gd name="T6" fmla="*/ 0 w 125"/>
                  <a:gd name="T7" fmla="*/ 15 h 22"/>
                  <a:gd name="T8" fmla="*/ 1 w 125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2">
                    <a:moveTo>
                      <a:pt x="1" y="22"/>
                    </a:moveTo>
                    <a:lnTo>
                      <a:pt x="125" y="6"/>
                    </a:lnTo>
                    <a:lnTo>
                      <a:pt x="124" y="0"/>
                    </a:lnTo>
                    <a:lnTo>
                      <a:pt x="0" y="15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2380" y="1899"/>
                <a:ext cx="83" cy="183"/>
              </a:xfrm>
              <a:custGeom>
                <a:avLst/>
                <a:gdLst>
                  <a:gd name="T0" fmla="*/ 0 w 83"/>
                  <a:gd name="T1" fmla="*/ 2 h 183"/>
                  <a:gd name="T2" fmla="*/ 76 w 83"/>
                  <a:gd name="T3" fmla="*/ 183 h 183"/>
                  <a:gd name="T4" fmla="*/ 83 w 83"/>
                  <a:gd name="T5" fmla="*/ 181 h 183"/>
                  <a:gd name="T6" fmla="*/ 5 w 83"/>
                  <a:gd name="T7" fmla="*/ 0 h 183"/>
                  <a:gd name="T8" fmla="*/ 0 w 83"/>
                  <a:gd name="T9" fmla="*/ 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83">
                    <a:moveTo>
                      <a:pt x="0" y="2"/>
                    </a:moveTo>
                    <a:lnTo>
                      <a:pt x="76" y="183"/>
                    </a:lnTo>
                    <a:lnTo>
                      <a:pt x="83" y="181"/>
                    </a:lnTo>
                    <a:lnTo>
                      <a:pt x="5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2339" y="1944"/>
                <a:ext cx="160" cy="73"/>
              </a:xfrm>
              <a:custGeom>
                <a:avLst/>
                <a:gdLst>
                  <a:gd name="T0" fmla="*/ 0 w 160"/>
                  <a:gd name="T1" fmla="*/ 6 h 73"/>
                  <a:gd name="T2" fmla="*/ 158 w 160"/>
                  <a:gd name="T3" fmla="*/ 73 h 73"/>
                  <a:gd name="T4" fmla="*/ 160 w 160"/>
                  <a:gd name="T5" fmla="*/ 66 h 73"/>
                  <a:gd name="T6" fmla="*/ 4 w 160"/>
                  <a:gd name="T7" fmla="*/ 0 h 73"/>
                  <a:gd name="T8" fmla="*/ 0 w 160"/>
                  <a:gd name="T9" fmla="*/ 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" h="73">
                    <a:moveTo>
                      <a:pt x="0" y="6"/>
                    </a:moveTo>
                    <a:lnTo>
                      <a:pt x="158" y="73"/>
                    </a:lnTo>
                    <a:lnTo>
                      <a:pt x="160" y="66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2389" y="1908"/>
                <a:ext cx="51" cy="146"/>
              </a:xfrm>
              <a:custGeom>
                <a:avLst/>
                <a:gdLst>
                  <a:gd name="T0" fmla="*/ 0 w 51"/>
                  <a:gd name="T1" fmla="*/ 145 h 146"/>
                  <a:gd name="T2" fmla="*/ 5 w 51"/>
                  <a:gd name="T3" fmla="*/ 146 h 146"/>
                  <a:gd name="T4" fmla="*/ 51 w 51"/>
                  <a:gd name="T5" fmla="*/ 1 h 146"/>
                  <a:gd name="T6" fmla="*/ 45 w 51"/>
                  <a:gd name="T7" fmla="*/ 0 h 146"/>
                  <a:gd name="T8" fmla="*/ 0 w 51"/>
                  <a:gd name="T9" fmla="*/ 14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146">
                    <a:moveTo>
                      <a:pt x="0" y="145"/>
                    </a:moveTo>
                    <a:lnTo>
                      <a:pt x="5" y="146"/>
                    </a:lnTo>
                    <a:lnTo>
                      <a:pt x="51" y="1"/>
                    </a:lnTo>
                    <a:lnTo>
                      <a:pt x="45" y="0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2354" y="1836"/>
                <a:ext cx="27" cy="51"/>
              </a:xfrm>
              <a:custGeom>
                <a:avLst/>
                <a:gdLst>
                  <a:gd name="T0" fmla="*/ 0 w 27"/>
                  <a:gd name="T1" fmla="*/ 2 h 51"/>
                  <a:gd name="T2" fmla="*/ 20 w 27"/>
                  <a:gd name="T3" fmla="*/ 51 h 51"/>
                  <a:gd name="T4" fmla="*/ 27 w 27"/>
                  <a:gd name="T5" fmla="*/ 47 h 51"/>
                  <a:gd name="T6" fmla="*/ 7 w 27"/>
                  <a:gd name="T7" fmla="*/ 0 h 51"/>
                  <a:gd name="T8" fmla="*/ 0 w 27"/>
                  <a:gd name="T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1">
                    <a:moveTo>
                      <a:pt x="0" y="2"/>
                    </a:moveTo>
                    <a:lnTo>
                      <a:pt x="20" y="51"/>
                    </a:lnTo>
                    <a:lnTo>
                      <a:pt x="27" y="47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2356" y="1956"/>
                <a:ext cx="120" cy="51"/>
              </a:xfrm>
              <a:custGeom>
                <a:avLst/>
                <a:gdLst>
                  <a:gd name="T0" fmla="*/ 2 w 120"/>
                  <a:gd name="T1" fmla="*/ 51 h 51"/>
                  <a:gd name="T2" fmla="*/ 120 w 120"/>
                  <a:gd name="T3" fmla="*/ 6 h 51"/>
                  <a:gd name="T4" fmla="*/ 117 w 120"/>
                  <a:gd name="T5" fmla="*/ 0 h 51"/>
                  <a:gd name="T6" fmla="*/ 0 w 120"/>
                  <a:gd name="T7" fmla="*/ 45 h 51"/>
                  <a:gd name="T8" fmla="*/ 2 w 120"/>
                  <a:gd name="T9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51">
                    <a:moveTo>
                      <a:pt x="2" y="51"/>
                    </a:moveTo>
                    <a:lnTo>
                      <a:pt x="120" y="6"/>
                    </a:lnTo>
                    <a:lnTo>
                      <a:pt x="117" y="0"/>
                    </a:lnTo>
                    <a:lnTo>
                      <a:pt x="0" y="45"/>
                    </a:lnTo>
                    <a:lnTo>
                      <a:pt x="2" y="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3750" y="1868"/>
                <a:ext cx="105" cy="171"/>
              </a:xfrm>
              <a:custGeom>
                <a:avLst/>
                <a:gdLst>
                  <a:gd name="T0" fmla="*/ 5 w 105"/>
                  <a:gd name="T1" fmla="*/ 171 h 171"/>
                  <a:gd name="T2" fmla="*/ 105 w 105"/>
                  <a:gd name="T3" fmla="*/ 3 h 171"/>
                  <a:gd name="T4" fmla="*/ 101 w 105"/>
                  <a:gd name="T5" fmla="*/ 0 h 171"/>
                  <a:gd name="T6" fmla="*/ 0 w 105"/>
                  <a:gd name="T7" fmla="*/ 168 h 171"/>
                  <a:gd name="T8" fmla="*/ 5 w 105"/>
                  <a:gd name="T9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71">
                    <a:moveTo>
                      <a:pt x="5" y="171"/>
                    </a:moveTo>
                    <a:lnTo>
                      <a:pt x="105" y="3"/>
                    </a:lnTo>
                    <a:lnTo>
                      <a:pt x="101" y="0"/>
                    </a:lnTo>
                    <a:lnTo>
                      <a:pt x="0" y="168"/>
                    </a:lnTo>
                    <a:lnTo>
                      <a:pt x="5" y="1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3773" y="1877"/>
                <a:ext cx="45" cy="167"/>
              </a:xfrm>
              <a:custGeom>
                <a:avLst/>
                <a:gdLst>
                  <a:gd name="T0" fmla="*/ 45 w 45"/>
                  <a:gd name="T1" fmla="*/ 166 h 167"/>
                  <a:gd name="T2" fmla="*/ 7 w 45"/>
                  <a:gd name="T3" fmla="*/ 0 h 167"/>
                  <a:gd name="T4" fmla="*/ 0 w 45"/>
                  <a:gd name="T5" fmla="*/ 2 h 167"/>
                  <a:gd name="T6" fmla="*/ 38 w 45"/>
                  <a:gd name="T7" fmla="*/ 167 h 167"/>
                  <a:gd name="T8" fmla="*/ 45 w 45"/>
                  <a:gd name="T9" fmla="*/ 166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67">
                    <a:moveTo>
                      <a:pt x="45" y="166"/>
                    </a:moveTo>
                    <a:lnTo>
                      <a:pt x="7" y="0"/>
                    </a:lnTo>
                    <a:lnTo>
                      <a:pt x="0" y="2"/>
                    </a:lnTo>
                    <a:lnTo>
                      <a:pt x="38" y="167"/>
                    </a:lnTo>
                    <a:lnTo>
                      <a:pt x="45" y="1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3726" y="1937"/>
                <a:ext cx="146" cy="55"/>
              </a:xfrm>
              <a:custGeom>
                <a:avLst/>
                <a:gdLst>
                  <a:gd name="T0" fmla="*/ 146 w 146"/>
                  <a:gd name="T1" fmla="*/ 6 h 55"/>
                  <a:gd name="T2" fmla="*/ 144 w 146"/>
                  <a:gd name="T3" fmla="*/ 0 h 55"/>
                  <a:gd name="T4" fmla="*/ 0 w 146"/>
                  <a:gd name="T5" fmla="*/ 48 h 55"/>
                  <a:gd name="T6" fmla="*/ 2 w 146"/>
                  <a:gd name="T7" fmla="*/ 55 h 55"/>
                  <a:gd name="T8" fmla="*/ 146 w 146"/>
                  <a:gd name="T9" fmla="*/ 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55">
                    <a:moveTo>
                      <a:pt x="146" y="6"/>
                    </a:moveTo>
                    <a:lnTo>
                      <a:pt x="144" y="0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146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3744" y="1926"/>
                <a:ext cx="109" cy="73"/>
              </a:xfrm>
              <a:custGeom>
                <a:avLst/>
                <a:gdLst>
                  <a:gd name="T0" fmla="*/ 109 w 109"/>
                  <a:gd name="T1" fmla="*/ 68 h 73"/>
                  <a:gd name="T2" fmla="*/ 4 w 109"/>
                  <a:gd name="T3" fmla="*/ 0 h 73"/>
                  <a:gd name="T4" fmla="*/ 0 w 109"/>
                  <a:gd name="T5" fmla="*/ 6 h 73"/>
                  <a:gd name="T6" fmla="*/ 106 w 109"/>
                  <a:gd name="T7" fmla="*/ 73 h 73"/>
                  <a:gd name="T8" fmla="*/ 109 w 109"/>
                  <a:gd name="T9" fmla="*/ 6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" h="73">
                    <a:moveTo>
                      <a:pt x="109" y="68"/>
                    </a:moveTo>
                    <a:lnTo>
                      <a:pt x="4" y="0"/>
                    </a:lnTo>
                    <a:lnTo>
                      <a:pt x="0" y="6"/>
                    </a:lnTo>
                    <a:lnTo>
                      <a:pt x="106" y="73"/>
                    </a:lnTo>
                    <a:lnTo>
                      <a:pt x="109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2032" y="2287"/>
                <a:ext cx="1914" cy="976"/>
              </a:xfrm>
              <a:custGeom>
                <a:avLst/>
                <a:gdLst>
                  <a:gd name="T0" fmla="*/ 1914 w 1914"/>
                  <a:gd name="T1" fmla="*/ 210 h 976"/>
                  <a:gd name="T2" fmla="*/ 1842 w 1914"/>
                  <a:gd name="T3" fmla="*/ 812 h 976"/>
                  <a:gd name="T4" fmla="*/ 1803 w 1914"/>
                  <a:gd name="T5" fmla="*/ 818 h 976"/>
                  <a:gd name="T6" fmla="*/ 1803 w 1914"/>
                  <a:gd name="T7" fmla="*/ 647 h 976"/>
                  <a:gd name="T8" fmla="*/ 623 w 1914"/>
                  <a:gd name="T9" fmla="*/ 795 h 976"/>
                  <a:gd name="T10" fmla="*/ 608 w 1914"/>
                  <a:gd name="T11" fmla="*/ 976 h 976"/>
                  <a:gd name="T12" fmla="*/ 570 w 1914"/>
                  <a:gd name="T13" fmla="*/ 976 h 976"/>
                  <a:gd name="T14" fmla="*/ 553 w 1914"/>
                  <a:gd name="T15" fmla="*/ 965 h 976"/>
                  <a:gd name="T16" fmla="*/ 553 w 1914"/>
                  <a:gd name="T17" fmla="*/ 773 h 976"/>
                  <a:gd name="T18" fmla="*/ 87 w 1914"/>
                  <a:gd name="T19" fmla="*/ 482 h 976"/>
                  <a:gd name="T20" fmla="*/ 82 w 1914"/>
                  <a:gd name="T21" fmla="*/ 658 h 976"/>
                  <a:gd name="T22" fmla="*/ 55 w 1914"/>
                  <a:gd name="T23" fmla="*/ 656 h 976"/>
                  <a:gd name="T24" fmla="*/ 38 w 1914"/>
                  <a:gd name="T25" fmla="*/ 658 h 976"/>
                  <a:gd name="T26" fmla="*/ 0 w 1914"/>
                  <a:gd name="T27" fmla="*/ 126 h 976"/>
                  <a:gd name="T28" fmla="*/ 0 w 1914"/>
                  <a:gd name="T29" fmla="*/ 123 h 976"/>
                  <a:gd name="T30" fmla="*/ 0 w 1914"/>
                  <a:gd name="T31" fmla="*/ 113 h 976"/>
                  <a:gd name="T32" fmla="*/ 1 w 1914"/>
                  <a:gd name="T33" fmla="*/ 99 h 976"/>
                  <a:gd name="T34" fmla="*/ 3 w 1914"/>
                  <a:gd name="T35" fmla="*/ 85 h 976"/>
                  <a:gd name="T36" fmla="*/ 6 w 1914"/>
                  <a:gd name="T37" fmla="*/ 69 h 976"/>
                  <a:gd name="T38" fmla="*/ 13 w 1914"/>
                  <a:gd name="T39" fmla="*/ 55 h 976"/>
                  <a:gd name="T40" fmla="*/ 23 w 1914"/>
                  <a:gd name="T41" fmla="*/ 46 h 976"/>
                  <a:gd name="T42" fmla="*/ 37 w 1914"/>
                  <a:gd name="T43" fmla="*/ 43 h 976"/>
                  <a:gd name="T44" fmla="*/ 1227 w 1914"/>
                  <a:gd name="T45" fmla="*/ 0 h 976"/>
                  <a:gd name="T46" fmla="*/ 1914 w 1914"/>
                  <a:gd name="T47" fmla="*/ 21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14" h="976">
                    <a:moveTo>
                      <a:pt x="1914" y="210"/>
                    </a:moveTo>
                    <a:lnTo>
                      <a:pt x="1842" y="812"/>
                    </a:lnTo>
                    <a:lnTo>
                      <a:pt x="1803" y="818"/>
                    </a:lnTo>
                    <a:lnTo>
                      <a:pt x="1803" y="647"/>
                    </a:lnTo>
                    <a:lnTo>
                      <a:pt x="623" y="795"/>
                    </a:lnTo>
                    <a:lnTo>
                      <a:pt x="608" y="976"/>
                    </a:lnTo>
                    <a:lnTo>
                      <a:pt x="570" y="976"/>
                    </a:lnTo>
                    <a:lnTo>
                      <a:pt x="553" y="965"/>
                    </a:lnTo>
                    <a:lnTo>
                      <a:pt x="553" y="773"/>
                    </a:lnTo>
                    <a:lnTo>
                      <a:pt x="87" y="482"/>
                    </a:lnTo>
                    <a:lnTo>
                      <a:pt x="82" y="658"/>
                    </a:lnTo>
                    <a:lnTo>
                      <a:pt x="55" y="656"/>
                    </a:lnTo>
                    <a:lnTo>
                      <a:pt x="38" y="658"/>
                    </a:lnTo>
                    <a:lnTo>
                      <a:pt x="0" y="126"/>
                    </a:lnTo>
                    <a:lnTo>
                      <a:pt x="0" y="123"/>
                    </a:lnTo>
                    <a:lnTo>
                      <a:pt x="0" y="113"/>
                    </a:lnTo>
                    <a:lnTo>
                      <a:pt x="1" y="99"/>
                    </a:lnTo>
                    <a:lnTo>
                      <a:pt x="3" y="85"/>
                    </a:lnTo>
                    <a:lnTo>
                      <a:pt x="6" y="69"/>
                    </a:lnTo>
                    <a:lnTo>
                      <a:pt x="13" y="55"/>
                    </a:lnTo>
                    <a:lnTo>
                      <a:pt x="23" y="46"/>
                    </a:lnTo>
                    <a:lnTo>
                      <a:pt x="37" y="43"/>
                    </a:lnTo>
                    <a:lnTo>
                      <a:pt x="1227" y="0"/>
                    </a:lnTo>
                    <a:lnTo>
                      <a:pt x="1914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3259" y="1930"/>
                <a:ext cx="713" cy="599"/>
              </a:xfrm>
              <a:custGeom>
                <a:avLst/>
                <a:gdLst>
                  <a:gd name="T0" fmla="*/ 713 w 713"/>
                  <a:gd name="T1" fmla="*/ 185 h 599"/>
                  <a:gd name="T2" fmla="*/ 686 w 713"/>
                  <a:gd name="T3" fmla="*/ 588 h 599"/>
                  <a:gd name="T4" fmla="*/ 634 w 713"/>
                  <a:gd name="T5" fmla="*/ 599 h 599"/>
                  <a:gd name="T6" fmla="*/ 11 w 713"/>
                  <a:gd name="T7" fmla="*/ 403 h 599"/>
                  <a:gd name="T8" fmla="*/ 0 w 713"/>
                  <a:gd name="T9" fmla="*/ 62 h 599"/>
                  <a:gd name="T10" fmla="*/ 3 w 713"/>
                  <a:gd name="T11" fmla="*/ 60 h 599"/>
                  <a:gd name="T12" fmla="*/ 16 w 713"/>
                  <a:gd name="T13" fmla="*/ 54 h 599"/>
                  <a:gd name="T14" fmla="*/ 34 w 713"/>
                  <a:gd name="T15" fmla="*/ 45 h 599"/>
                  <a:gd name="T16" fmla="*/ 59 w 713"/>
                  <a:gd name="T17" fmla="*/ 36 h 599"/>
                  <a:gd name="T18" fmla="*/ 90 w 713"/>
                  <a:gd name="T19" fmla="*/ 25 h 599"/>
                  <a:gd name="T20" fmla="*/ 127 w 713"/>
                  <a:gd name="T21" fmla="*/ 16 h 599"/>
                  <a:gd name="T22" fmla="*/ 169 w 713"/>
                  <a:gd name="T23" fmla="*/ 7 h 599"/>
                  <a:gd name="T24" fmla="*/ 217 w 713"/>
                  <a:gd name="T25" fmla="*/ 2 h 599"/>
                  <a:gd name="T26" fmla="*/ 268 w 713"/>
                  <a:gd name="T27" fmla="*/ 0 h 599"/>
                  <a:gd name="T28" fmla="*/ 323 w 713"/>
                  <a:gd name="T29" fmla="*/ 4 h 599"/>
                  <a:gd name="T30" fmla="*/ 383 w 713"/>
                  <a:gd name="T31" fmla="*/ 13 h 599"/>
                  <a:gd name="T32" fmla="*/ 445 w 713"/>
                  <a:gd name="T33" fmla="*/ 28 h 599"/>
                  <a:gd name="T34" fmla="*/ 509 w 713"/>
                  <a:gd name="T35" fmla="*/ 53 h 599"/>
                  <a:gd name="T36" fmla="*/ 575 w 713"/>
                  <a:gd name="T37" fmla="*/ 87 h 599"/>
                  <a:gd name="T38" fmla="*/ 643 w 713"/>
                  <a:gd name="T39" fmla="*/ 130 h 599"/>
                  <a:gd name="T40" fmla="*/ 713 w 713"/>
                  <a:gd name="T41" fmla="*/ 185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3" h="599">
                    <a:moveTo>
                      <a:pt x="713" y="185"/>
                    </a:moveTo>
                    <a:lnTo>
                      <a:pt x="686" y="588"/>
                    </a:lnTo>
                    <a:lnTo>
                      <a:pt x="634" y="599"/>
                    </a:lnTo>
                    <a:lnTo>
                      <a:pt x="11" y="40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16" y="54"/>
                    </a:lnTo>
                    <a:lnTo>
                      <a:pt x="34" y="45"/>
                    </a:lnTo>
                    <a:lnTo>
                      <a:pt x="59" y="36"/>
                    </a:lnTo>
                    <a:lnTo>
                      <a:pt x="90" y="25"/>
                    </a:lnTo>
                    <a:lnTo>
                      <a:pt x="127" y="16"/>
                    </a:lnTo>
                    <a:lnTo>
                      <a:pt x="169" y="7"/>
                    </a:lnTo>
                    <a:lnTo>
                      <a:pt x="217" y="2"/>
                    </a:lnTo>
                    <a:lnTo>
                      <a:pt x="268" y="0"/>
                    </a:lnTo>
                    <a:lnTo>
                      <a:pt x="323" y="4"/>
                    </a:lnTo>
                    <a:lnTo>
                      <a:pt x="383" y="13"/>
                    </a:lnTo>
                    <a:lnTo>
                      <a:pt x="445" y="28"/>
                    </a:lnTo>
                    <a:lnTo>
                      <a:pt x="509" y="53"/>
                    </a:lnTo>
                    <a:lnTo>
                      <a:pt x="575" y="87"/>
                    </a:lnTo>
                    <a:lnTo>
                      <a:pt x="643" y="130"/>
                    </a:lnTo>
                    <a:lnTo>
                      <a:pt x="713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3281" y="1956"/>
                <a:ext cx="622" cy="562"/>
              </a:xfrm>
              <a:custGeom>
                <a:avLst/>
                <a:gdLst>
                  <a:gd name="T0" fmla="*/ 622 w 622"/>
                  <a:gd name="T1" fmla="*/ 180 h 562"/>
                  <a:gd name="T2" fmla="*/ 593 w 622"/>
                  <a:gd name="T3" fmla="*/ 562 h 562"/>
                  <a:gd name="T4" fmla="*/ 12 w 622"/>
                  <a:gd name="T5" fmla="*/ 325 h 562"/>
                  <a:gd name="T6" fmla="*/ 0 w 622"/>
                  <a:gd name="T7" fmla="*/ 44 h 562"/>
                  <a:gd name="T8" fmla="*/ 3 w 622"/>
                  <a:gd name="T9" fmla="*/ 42 h 562"/>
                  <a:gd name="T10" fmla="*/ 11 w 622"/>
                  <a:gd name="T11" fmla="*/ 37 h 562"/>
                  <a:gd name="T12" fmla="*/ 24 w 622"/>
                  <a:gd name="T13" fmla="*/ 31 h 562"/>
                  <a:gd name="T14" fmla="*/ 42 w 622"/>
                  <a:gd name="T15" fmla="*/ 24 h 562"/>
                  <a:gd name="T16" fmla="*/ 66 w 622"/>
                  <a:gd name="T17" fmla="*/ 16 h 562"/>
                  <a:gd name="T18" fmla="*/ 94 w 622"/>
                  <a:gd name="T19" fmla="*/ 8 h 562"/>
                  <a:gd name="T20" fmla="*/ 126 w 622"/>
                  <a:gd name="T21" fmla="*/ 4 h 562"/>
                  <a:gd name="T22" fmla="*/ 163 w 622"/>
                  <a:gd name="T23" fmla="*/ 0 h 562"/>
                  <a:gd name="T24" fmla="*/ 206 w 622"/>
                  <a:gd name="T25" fmla="*/ 1 h 562"/>
                  <a:gd name="T26" fmla="*/ 252 w 622"/>
                  <a:gd name="T27" fmla="*/ 6 h 562"/>
                  <a:gd name="T28" fmla="*/ 304 w 622"/>
                  <a:gd name="T29" fmla="*/ 17 h 562"/>
                  <a:gd name="T30" fmla="*/ 359 w 622"/>
                  <a:gd name="T31" fmla="*/ 33 h 562"/>
                  <a:gd name="T32" fmla="*/ 419 w 622"/>
                  <a:gd name="T33" fmla="*/ 56 h 562"/>
                  <a:gd name="T34" fmla="*/ 482 w 622"/>
                  <a:gd name="T35" fmla="*/ 89 h 562"/>
                  <a:gd name="T36" fmla="*/ 551 w 622"/>
                  <a:gd name="T37" fmla="*/ 129 h 562"/>
                  <a:gd name="T38" fmla="*/ 622 w 622"/>
                  <a:gd name="T39" fmla="*/ 18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22" h="562">
                    <a:moveTo>
                      <a:pt x="622" y="180"/>
                    </a:moveTo>
                    <a:lnTo>
                      <a:pt x="593" y="562"/>
                    </a:lnTo>
                    <a:lnTo>
                      <a:pt x="12" y="325"/>
                    </a:lnTo>
                    <a:lnTo>
                      <a:pt x="0" y="44"/>
                    </a:lnTo>
                    <a:lnTo>
                      <a:pt x="3" y="42"/>
                    </a:lnTo>
                    <a:lnTo>
                      <a:pt x="11" y="37"/>
                    </a:lnTo>
                    <a:lnTo>
                      <a:pt x="24" y="31"/>
                    </a:lnTo>
                    <a:lnTo>
                      <a:pt x="42" y="24"/>
                    </a:lnTo>
                    <a:lnTo>
                      <a:pt x="66" y="16"/>
                    </a:lnTo>
                    <a:lnTo>
                      <a:pt x="94" y="8"/>
                    </a:lnTo>
                    <a:lnTo>
                      <a:pt x="126" y="4"/>
                    </a:lnTo>
                    <a:lnTo>
                      <a:pt x="163" y="0"/>
                    </a:lnTo>
                    <a:lnTo>
                      <a:pt x="206" y="1"/>
                    </a:lnTo>
                    <a:lnTo>
                      <a:pt x="252" y="6"/>
                    </a:lnTo>
                    <a:lnTo>
                      <a:pt x="304" y="17"/>
                    </a:lnTo>
                    <a:lnTo>
                      <a:pt x="359" y="33"/>
                    </a:lnTo>
                    <a:lnTo>
                      <a:pt x="419" y="56"/>
                    </a:lnTo>
                    <a:lnTo>
                      <a:pt x="482" y="89"/>
                    </a:lnTo>
                    <a:lnTo>
                      <a:pt x="551" y="129"/>
                    </a:lnTo>
                    <a:lnTo>
                      <a:pt x="622" y="180"/>
                    </a:lnTo>
                    <a:close/>
                  </a:path>
                </a:pathLst>
              </a:custGeom>
              <a:solidFill>
                <a:srgbClr val="D191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2668" y="2608"/>
                <a:ext cx="1024" cy="419"/>
              </a:xfrm>
              <a:custGeom>
                <a:avLst/>
                <a:gdLst>
                  <a:gd name="T0" fmla="*/ 90 w 1024"/>
                  <a:gd name="T1" fmla="*/ 86 h 419"/>
                  <a:gd name="T2" fmla="*/ 119 w 1024"/>
                  <a:gd name="T3" fmla="*/ 95 h 419"/>
                  <a:gd name="T4" fmla="*/ 147 w 1024"/>
                  <a:gd name="T5" fmla="*/ 97 h 419"/>
                  <a:gd name="T6" fmla="*/ 176 w 1024"/>
                  <a:gd name="T7" fmla="*/ 91 h 419"/>
                  <a:gd name="T8" fmla="*/ 202 w 1024"/>
                  <a:gd name="T9" fmla="*/ 81 h 419"/>
                  <a:gd name="T10" fmla="*/ 229 w 1024"/>
                  <a:gd name="T11" fmla="*/ 68 h 419"/>
                  <a:gd name="T12" fmla="*/ 255 w 1024"/>
                  <a:gd name="T13" fmla="*/ 53 h 419"/>
                  <a:gd name="T14" fmla="*/ 283 w 1024"/>
                  <a:gd name="T15" fmla="*/ 36 h 419"/>
                  <a:gd name="T16" fmla="*/ 307 w 1024"/>
                  <a:gd name="T17" fmla="*/ 25 h 419"/>
                  <a:gd name="T18" fmla="*/ 327 w 1024"/>
                  <a:gd name="T19" fmla="*/ 24 h 419"/>
                  <a:gd name="T20" fmla="*/ 350 w 1024"/>
                  <a:gd name="T21" fmla="*/ 31 h 419"/>
                  <a:gd name="T22" fmla="*/ 373 w 1024"/>
                  <a:gd name="T23" fmla="*/ 40 h 419"/>
                  <a:gd name="T24" fmla="*/ 398 w 1024"/>
                  <a:gd name="T25" fmla="*/ 52 h 419"/>
                  <a:gd name="T26" fmla="*/ 423 w 1024"/>
                  <a:gd name="T27" fmla="*/ 62 h 419"/>
                  <a:gd name="T28" fmla="*/ 448 w 1024"/>
                  <a:gd name="T29" fmla="*/ 70 h 419"/>
                  <a:gd name="T30" fmla="*/ 473 w 1024"/>
                  <a:gd name="T31" fmla="*/ 72 h 419"/>
                  <a:gd name="T32" fmla="*/ 501 w 1024"/>
                  <a:gd name="T33" fmla="*/ 67 h 419"/>
                  <a:gd name="T34" fmla="*/ 531 w 1024"/>
                  <a:gd name="T35" fmla="*/ 61 h 419"/>
                  <a:gd name="T36" fmla="*/ 563 w 1024"/>
                  <a:gd name="T37" fmla="*/ 57 h 419"/>
                  <a:gd name="T38" fmla="*/ 593 w 1024"/>
                  <a:gd name="T39" fmla="*/ 53 h 419"/>
                  <a:gd name="T40" fmla="*/ 625 w 1024"/>
                  <a:gd name="T41" fmla="*/ 52 h 419"/>
                  <a:gd name="T42" fmla="*/ 655 w 1024"/>
                  <a:gd name="T43" fmla="*/ 54 h 419"/>
                  <a:gd name="T44" fmla="*/ 686 w 1024"/>
                  <a:gd name="T45" fmla="*/ 60 h 419"/>
                  <a:gd name="T46" fmla="*/ 717 w 1024"/>
                  <a:gd name="T47" fmla="*/ 71 h 419"/>
                  <a:gd name="T48" fmla="*/ 743 w 1024"/>
                  <a:gd name="T49" fmla="*/ 81 h 419"/>
                  <a:gd name="T50" fmla="*/ 763 w 1024"/>
                  <a:gd name="T51" fmla="*/ 77 h 419"/>
                  <a:gd name="T52" fmla="*/ 786 w 1024"/>
                  <a:gd name="T53" fmla="*/ 62 h 419"/>
                  <a:gd name="T54" fmla="*/ 811 w 1024"/>
                  <a:gd name="T55" fmla="*/ 42 h 419"/>
                  <a:gd name="T56" fmla="*/ 837 w 1024"/>
                  <a:gd name="T57" fmla="*/ 23 h 419"/>
                  <a:gd name="T58" fmla="*/ 863 w 1024"/>
                  <a:gd name="T59" fmla="*/ 11 h 419"/>
                  <a:gd name="T60" fmla="*/ 887 w 1024"/>
                  <a:gd name="T61" fmla="*/ 13 h 419"/>
                  <a:gd name="T62" fmla="*/ 911 w 1024"/>
                  <a:gd name="T63" fmla="*/ 33 h 419"/>
                  <a:gd name="T64" fmla="*/ 932 w 1024"/>
                  <a:gd name="T65" fmla="*/ 39 h 419"/>
                  <a:gd name="T66" fmla="*/ 955 w 1024"/>
                  <a:gd name="T67" fmla="*/ 16 h 419"/>
                  <a:gd name="T68" fmla="*/ 978 w 1024"/>
                  <a:gd name="T69" fmla="*/ 5 h 419"/>
                  <a:gd name="T70" fmla="*/ 1005 w 1024"/>
                  <a:gd name="T71" fmla="*/ 0 h 419"/>
                  <a:gd name="T72" fmla="*/ 1021 w 1024"/>
                  <a:gd name="T73" fmla="*/ 7 h 419"/>
                  <a:gd name="T74" fmla="*/ 1024 w 1024"/>
                  <a:gd name="T75" fmla="*/ 22 h 419"/>
                  <a:gd name="T76" fmla="*/ 1023 w 1024"/>
                  <a:gd name="T77" fmla="*/ 90 h 419"/>
                  <a:gd name="T78" fmla="*/ 1015 w 1024"/>
                  <a:gd name="T79" fmla="*/ 276 h 419"/>
                  <a:gd name="T80" fmla="*/ 0 w 1024"/>
                  <a:gd name="T81" fmla="*/ 419 h 419"/>
                  <a:gd name="T82" fmla="*/ 7 w 1024"/>
                  <a:gd name="T83" fmla="*/ 261 h 419"/>
                  <a:gd name="T84" fmla="*/ 16 w 1024"/>
                  <a:gd name="T85" fmla="*/ 90 h 419"/>
                  <a:gd name="T86" fmla="*/ 18 w 1024"/>
                  <a:gd name="T87" fmla="*/ 85 h 419"/>
                  <a:gd name="T88" fmla="*/ 19 w 1024"/>
                  <a:gd name="T89" fmla="*/ 80 h 419"/>
                  <a:gd name="T90" fmla="*/ 33 w 1024"/>
                  <a:gd name="T91" fmla="*/ 75 h 419"/>
                  <a:gd name="T92" fmla="*/ 46 w 1024"/>
                  <a:gd name="T93" fmla="*/ 71 h 419"/>
                  <a:gd name="T94" fmla="*/ 61 w 1024"/>
                  <a:gd name="T95" fmla="*/ 72 h 419"/>
                  <a:gd name="T96" fmla="*/ 76 w 1024"/>
                  <a:gd name="T97" fmla="*/ 78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24" h="419">
                    <a:moveTo>
                      <a:pt x="76" y="78"/>
                    </a:moveTo>
                    <a:lnTo>
                      <a:pt x="90" y="86"/>
                    </a:lnTo>
                    <a:lnTo>
                      <a:pt x="105" y="91"/>
                    </a:lnTo>
                    <a:lnTo>
                      <a:pt x="119" y="95"/>
                    </a:lnTo>
                    <a:lnTo>
                      <a:pt x="134" y="97"/>
                    </a:lnTo>
                    <a:lnTo>
                      <a:pt x="147" y="97"/>
                    </a:lnTo>
                    <a:lnTo>
                      <a:pt x="162" y="95"/>
                    </a:lnTo>
                    <a:lnTo>
                      <a:pt x="176" y="91"/>
                    </a:lnTo>
                    <a:lnTo>
                      <a:pt x="189" y="87"/>
                    </a:lnTo>
                    <a:lnTo>
                      <a:pt x="202" y="81"/>
                    </a:lnTo>
                    <a:lnTo>
                      <a:pt x="216" y="76"/>
                    </a:lnTo>
                    <a:lnTo>
                      <a:pt x="229" y="68"/>
                    </a:lnTo>
                    <a:lnTo>
                      <a:pt x="243" y="61"/>
                    </a:lnTo>
                    <a:lnTo>
                      <a:pt x="255" y="53"/>
                    </a:lnTo>
                    <a:lnTo>
                      <a:pt x="270" y="44"/>
                    </a:lnTo>
                    <a:lnTo>
                      <a:pt x="283" y="36"/>
                    </a:lnTo>
                    <a:lnTo>
                      <a:pt x="297" y="29"/>
                    </a:lnTo>
                    <a:lnTo>
                      <a:pt x="307" y="25"/>
                    </a:lnTo>
                    <a:lnTo>
                      <a:pt x="316" y="24"/>
                    </a:lnTo>
                    <a:lnTo>
                      <a:pt x="327" y="24"/>
                    </a:lnTo>
                    <a:lnTo>
                      <a:pt x="338" y="26"/>
                    </a:lnTo>
                    <a:lnTo>
                      <a:pt x="350" y="31"/>
                    </a:lnTo>
                    <a:lnTo>
                      <a:pt x="361" y="35"/>
                    </a:lnTo>
                    <a:lnTo>
                      <a:pt x="373" y="40"/>
                    </a:lnTo>
                    <a:lnTo>
                      <a:pt x="385" y="45"/>
                    </a:lnTo>
                    <a:lnTo>
                      <a:pt x="398" y="52"/>
                    </a:lnTo>
                    <a:lnTo>
                      <a:pt x="410" y="58"/>
                    </a:lnTo>
                    <a:lnTo>
                      <a:pt x="423" y="62"/>
                    </a:lnTo>
                    <a:lnTo>
                      <a:pt x="435" y="67"/>
                    </a:lnTo>
                    <a:lnTo>
                      <a:pt x="448" y="70"/>
                    </a:lnTo>
                    <a:lnTo>
                      <a:pt x="461" y="72"/>
                    </a:lnTo>
                    <a:lnTo>
                      <a:pt x="473" y="72"/>
                    </a:lnTo>
                    <a:lnTo>
                      <a:pt x="485" y="70"/>
                    </a:lnTo>
                    <a:lnTo>
                      <a:pt x="501" y="67"/>
                    </a:lnTo>
                    <a:lnTo>
                      <a:pt x="516" y="63"/>
                    </a:lnTo>
                    <a:lnTo>
                      <a:pt x="531" y="61"/>
                    </a:lnTo>
                    <a:lnTo>
                      <a:pt x="547" y="59"/>
                    </a:lnTo>
                    <a:lnTo>
                      <a:pt x="563" y="57"/>
                    </a:lnTo>
                    <a:lnTo>
                      <a:pt x="577" y="54"/>
                    </a:lnTo>
                    <a:lnTo>
                      <a:pt x="593" y="53"/>
                    </a:lnTo>
                    <a:lnTo>
                      <a:pt x="609" y="52"/>
                    </a:lnTo>
                    <a:lnTo>
                      <a:pt x="625" y="52"/>
                    </a:lnTo>
                    <a:lnTo>
                      <a:pt x="640" y="53"/>
                    </a:lnTo>
                    <a:lnTo>
                      <a:pt x="655" y="54"/>
                    </a:lnTo>
                    <a:lnTo>
                      <a:pt x="671" y="57"/>
                    </a:lnTo>
                    <a:lnTo>
                      <a:pt x="686" y="60"/>
                    </a:lnTo>
                    <a:lnTo>
                      <a:pt x="702" y="64"/>
                    </a:lnTo>
                    <a:lnTo>
                      <a:pt x="717" y="71"/>
                    </a:lnTo>
                    <a:lnTo>
                      <a:pt x="732" y="78"/>
                    </a:lnTo>
                    <a:lnTo>
                      <a:pt x="743" y="81"/>
                    </a:lnTo>
                    <a:lnTo>
                      <a:pt x="753" y="81"/>
                    </a:lnTo>
                    <a:lnTo>
                      <a:pt x="763" y="77"/>
                    </a:lnTo>
                    <a:lnTo>
                      <a:pt x="775" y="70"/>
                    </a:lnTo>
                    <a:lnTo>
                      <a:pt x="786" y="62"/>
                    </a:lnTo>
                    <a:lnTo>
                      <a:pt x="799" y="52"/>
                    </a:lnTo>
                    <a:lnTo>
                      <a:pt x="811" y="42"/>
                    </a:lnTo>
                    <a:lnTo>
                      <a:pt x="824" y="32"/>
                    </a:lnTo>
                    <a:lnTo>
                      <a:pt x="837" y="23"/>
                    </a:lnTo>
                    <a:lnTo>
                      <a:pt x="849" y="15"/>
                    </a:lnTo>
                    <a:lnTo>
                      <a:pt x="863" y="11"/>
                    </a:lnTo>
                    <a:lnTo>
                      <a:pt x="875" y="9"/>
                    </a:lnTo>
                    <a:lnTo>
                      <a:pt x="887" y="13"/>
                    </a:lnTo>
                    <a:lnTo>
                      <a:pt x="900" y="21"/>
                    </a:lnTo>
                    <a:lnTo>
                      <a:pt x="911" y="33"/>
                    </a:lnTo>
                    <a:lnTo>
                      <a:pt x="922" y="53"/>
                    </a:lnTo>
                    <a:lnTo>
                      <a:pt x="932" y="39"/>
                    </a:lnTo>
                    <a:lnTo>
                      <a:pt x="943" y="26"/>
                    </a:lnTo>
                    <a:lnTo>
                      <a:pt x="955" y="16"/>
                    </a:lnTo>
                    <a:lnTo>
                      <a:pt x="966" y="9"/>
                    </a:lnTo>
                    <a:lnTo>
                      <a:pt x="978" y="5"/>
                    </a:lnTo>
                    <a:lnTo>
                      <a:pt x="992" y="2"/>
                    </a:lnTo>
                    <a:lnTo>
                      <a:pt x="1005" y="0"/>
                    </a:lnTo>
                    <a:lnTo>
                      <a:pt x="1019" y="0"/>
                    </a:lnTo>
                    <a:lnTo>
                      <a:pt x="1021" y="7"/>
                    </a:lnTo>
                    <a:lnTo>
                      <a:pt x="1023" y="15"/>
                    </a:lnTo>
                    <a:lnTo>
                      <a:pt x="1024" y="22"/>
                    </a:lnTo>
                    <a:lnTo>
                      <a:pt x="1024" y="30"/>
                    </a:lnTo>
                    <a:lnTo>
                      <a:pt x="1023" y="90"/>
                    </a:lnTo>
                    <a:lnTo>
                      <a:pt x="1020" y="187"/>
                    </a:lnTo>
                    <a:lnTo>
                      <a:pt x="1015" y="276"/>
                    </a:lnTo>
                    <a:lnTo>
                      <a:pt x="1014" y="315"/>
                    </a:lnTo>
                    <a:lnTo>
                      <a:pt x="0" y="419"/>
                    </a:lnTo>
                    <a:lnTo>
                      <a:pt x="3" y="370"/>
                    </a:lnTo>
                    <a:lnTo>
                      <a:pt x="7" y="261"/>
                    </a:lnTo>
                    <a:lnTo>
                      <a:pt x="12" y="149"/>
                    </a:lnTo>
                    <a:lnTo>
                      <a:pt x="16" y="90"/>
                    </a:lnTo>
                    <a:lnTo>
                      <a:pt x="17" y="88"/>
                    </a:lnTo>
                    <a:lnTo>
                      <a:pt x="18" y="85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26" y="77"/>
                    </a:lnTo>
                    <a:lnTo>
                      <a:pt x="33" y="75"/>
                    </a:lnTo>
                    <a:lnTo>
                      <a:pt x="40" y="72"/>
                    </a:lnTo>
                    <a:lnTo>
                      <a:pt x="46" y="71"/>
                    </a:lnTo>
                    <a:lnTo>
                      <a:pt x="54" y="71"/>
                    </a:lnTo>
                    <a:lnTo>
                      <a:pt x="61" y="72"/>
                    </a:lnTo>
                    <a:lnTo>
                      <a:pt x="69" y="75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7AAD16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2201" y="2324"/>
                <a:ext cx="1486" cy="381"/>
              </a:xfrm>
              <a:custGeom>
                <a:avLst/>
                <a:gdLst>
                  <a:gd name="T0" fmla="*/ 0 w 1486"/>
                  <a:gd name="T1" fmla="*/ 40 h 381"/>
                  <a:gd name="T2" fmla="*/ 920 w 1486"/>
                  <a:gd name="T3" fmla="*/ 3 h 381"/>
                  <a:gd name="T4" fmla="*/ 963 w 1486"/>
                  <a:gd name="T5" fmla="*/ 21 h 381"/>
                  <a:gd name="T6" fmla="*/ 1037 w 1486"/>
                  <a:gd name="T7" fmla="*/ 52 h 381"/>
                  <a:gd name="T8" fmla="*/ 1130 w 1486"/>
                  <a:gd name="T9" fmla="*/ 93 h 381"/>
                  <a:gd name="T10" fmla="*/ 1231 w 1486"/>
                  <a:gd name="T11" fmla="*/ 136 h 381"/>
                  <a:gd name="T12" fmla="*/ 1325 w 1486"/>
                  <a:gd name="T13" fmla="*/ 179 h 381"/>
                  <a:gd name="T14" fmla="*/ 1403 w 1486"/>
                  <a:gd name="T15" fmla="*/ 215 h 381"/>
                  <a:gd name="T16" fmla="*/ 1450 w 1486"/>
                  <a:gd name="T17" fmla="*/ 241 h 381"/>
                  <a:gd name="T18" fmla="*/ 1461 w 1486"/>
                  <a:gd name="T19" fmla="*/ 251 h 381"/>
                  <a:gd name="T20" fmla="*/ 1477 w 1486"/>
                  <a:gd name="T21" fmla="*/ 270 h 381"/>
                  <a:gd name="T22" fmla="*/ 1472 w 1486"/>
                  <a:gd name="T23" fmla="*/ 284 h 381"/>
                  <a:gd name="T24" fmla="*/ 1445 w 1486"/>
                  <a:gd name="T25" fmla="*/ 289 h 381"/>
                  <a:gd name="T26" fmla="*/ 1422 w 1486"/>
                  <a:gd name="T27" fmla="*/ 300 h 381"/>
                  <a:gd name="T28" fmla="*/ 1399 w 1486"/>
                  <a:gd name="T29" fmla="*/ 323 h 381"/>
                  <a:gd name="T30" fmla="*/ 1378 w 1486"/>
                  <a:gd name="T31" fmla="*/ 317 h 381"/>
                  <a:gd name="T32" fmla="*/ 1354 w 1486"/>
                  <a:gd name="T33" fmla="*/ 297 h 381"/>
                  <a:gd name="T34" fmla="*/ 1330 w 1486"/>
                  <a:gd name="T35" fmla="*/ 295 h 381"/>
                  <a:gd name="T36" fmla="*/ 1304 w 1486"/>
                  <a:gd name="T37" fmla="*/ 307 h 381"/>
                  <a:gd name="T38" fmla="*/ 1278 w 1486"/>
                  <a:gd name="T39" fmla="*/ 326 h 381"/>
                  <a:gd name="T40" fmla="*/ 1253 w 1486"/>
                  <a:gd name="T41" fmla="*/ 346 h 381"/>
                  <a:gd name="T42" fmla="*/ 1230 w 1486"/>
                  <a:gd name="T43" fmla="*/ 361 h 381"/>
                  <a:gd name="T44" fmla="*/ 1210 w 1486"/>
                  <a:gd name="T45" fmla="*/ 365 h 381"/>
                  <a:gd name="T46" fmla="*/ 1184 w 1486"/>
                  <a:gd name="T47" fmla="*/ 355 h 381"/>
                  <a:gd name="T48" fmla="*/ 1153 w 1486"/>
                  <a:gd name="T49" fmla="*/ 344 h 381"/>
                  <a:gd name="T50" fmla="*/ 1122 w 1486"/>
                  <a:gd name="T51" fmla="*/ 338 h 381"/>
                  <a:gd name="T52" fmla="*/ 1092 w 1486"/>
                  <a:gd name="T53" fmla="*/ 336 h 381"/>
                  <a:gd name="T54" fmla="*/ 1060 w 1486"/>
                  <a:gd name="T55" fmla="*/ 337 h 381"/>
                  <a:gd name="T56" fmla="*/ 1030 w 1486"/>
                  <a:gd name="T57" fmla="*/ 341 h 381"/>
                  <a:gd name="T58" fmla="*/ 998 w 1486"/>
                  <a:gd name="T59" fmla="*/ 345 h 381"/>
                  <a:gd name="T60" fmla="*/ 968 w 1486"/>
                  <a:gd name="T61" fmla="*/ 351 h 381"/>
                  <a:gd name="T62" fmla="*/ 940 w 1486"/>
                  <a:gd name="T63" fmla="*/ 356 h 381"/>
                  <a:gd name="T64" fmla="*/ 915 w 1486"/>
                  <a:gd name="T65" fmla="*/ 354 h 381"/>
                  <a:gd name="T66" fmla="*/ 890 w 1486"/>
                  <a:gd name="T67" fmla="*/ 346 h 381"/>
                  <a:gd name="T68" fmla="*/ 865 w 1486"/>
                  <a:gd name="T69" fmla="*/ 336 h 381"/>
                  <a:gd name="T70" fmla="*/ 840 w 1486"/>
                  <a:gd name="T71" fmla="*/ 324 h 381"/>
                  <a:gd name="T72" fmla="*/ 817 w 1486"/>
                  <a:gd name="T73" fmla="*/ 315 h 381"/>
                  <a:gd name="T74" fmla="*/ 794 w 1486"/>
                  <a:gd name="T75" fmla="*/ 308 h 381"/>
                  <a:gd name="T76" fmla="*/ 774 w 1486"/>
                  <a:gd name="T77" fmla="*/ 309 h 381"/>
                  <a:gd name="T78" fmla="*/ 750 w 1486"/>
                  <a:gd name="T79" fmla="*/ 320 h 381"/>
                  <a:gd name="T80" fmla="*/ 722 w 1486"/>
                  <a:gd name="T81" fmla="*/ 337 h 381"/>
                  <a:gd name="T82" fmla="*/ 696 w 1486"/>
                  <a:gd name="T83" fmla="*/ 352 h 381"/>
                  <a:gd name="T84" fmla="*/ 669 w 1486"/>
                  <a:gd name="T85" fmla="*/ 365 h 381"/>
                  <a:gd name="T86" fmla="*/ 643 w 1486"/>
                  <a:gd name="T87" fmla="*/ 375 h 381"/>
                  <a:gd name="T88" fmla="*/ 614 w 1486"/>
                  <a:gd name="T89" fmla="*/ 381 h 381"/>
                  <a:gd name="T90" fmla="*/ 586 w 1486"/>
                  <a:gd name="T91" fmla="*/ 379 h 381"/>
                  <a:gd name="T92" fmla="*/ 557 w 1486"/>
                  <a:gd name="T93" fmla="*/ 370 h 381"/>
                  <a:gd name="T94" fmla="*/ 536 w 1486"/>
                  <a:gd name="T95" fmla="*/ 359 h 381"/>
                  <a:gd name="T96" fmla="*/ 521 w 1486"/>
                  <a:gd name="T97" fmla="*/ 355 h 381"/>
                  <a:gd name="T98" fmla="*/ 507 w 1486"/>
                  <a:gd name="T99" fmla="*/ 356 h 381"/>
                  <a:gd name="T100" fmla="*/ 493 w 1486"/>
                  <a:gd name="T101" fmla="*/ 361 h 381"/>
                  <a:gd name="T102" fmla="*/ 492 w 1486"/>
                  <a:gd name="T103" fmla="*/ 319 h 381"/>
                  <a:gd name="T104" fmla="*/ 481 w 1486"/>
                  <a:gd name="T105" fmla="*/ 27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86" h="381">
                    <a:moveTo>
                      <a:pt x="477" y="264"/>
                    </a:moveTo>
                    <a:lnTo>
                      <a:pt x="0" y="40"/>
                    </a:lnTo>
                    <a:lnTo>
                      <a:pt x="914" y="0"/>
                    </a:lnTo>
                    <a:lnTo>
                      <a:pt x="920" y="3"/>
                    </a:lnTo>
                    <a:lnTo>
                      <a:pt x="937" y="9"/>
                    </a:lnTo>
                    <a:lnTo>
                      <a:pt x="963" y="21"/>
                    </a:lnTo>
                    <a:lnTo>
                      <a:pt x="997" y="35"/>
                    </a:lnTo>
                    <a:lnTo>
                      <a:pt x="1037" y="52"/>
                    </a:lnTo>
                    <a:lnTo>
                      <a:pt x="1083" y="71"/>
                    </a:lnTo>
                    <a:lnTo>
                      <a:pt x="1130" y="93"/>
                    </a:lnTo>
                    <a:lnTo>
                      <a:pt x="1180" y="114"/>
                    </a:lnTo>
                    <a:lnTo>
                      <a:pt x="1231" y="136"/>
                    </a:lnTo>
                    <a:lnTo>
                      <a:pt x="1279" y="158"/>
                    </a:lnTo>
                    <a:lnTo>
                      <a:pt x="1325" y="179"/>
                    </a:lnTo>
                    <a:lnTo>
                      <a:pt x="1367" y="198"/>
                    </a:lnTo>
                    <a:lnTo>
                      <a:pt x="1403" y="215"/>
                    </a:lnTo>
                    <a:lnTo>
                      <a:pt x="1431" y="229"/>
                    </a:lnTo>
                    <a:lnTo>
                      <a:pt x="1450" y="241"/>
                    </a:lnTo>
                    <a:lnTo>
                      <a:pt x="1459" y="249"/>
                    </a:lnTo>
                    <a:lnTo>
                      <a:pt x="1461" y="251"/>
                    </a:lnTo>
                    <a:lnTo>
                      <a:pt x="1469" y="258"/>
                    </a:lnTo>
                    <a:lnTo>
                      <a:pt x="1477" y="270"/>
                    </a:lnTo>
                    <a:lnTo>
                      <a:pt x="1486" y="284"/>
                    </a:lnTo>
                    <a:lnTo>
                      <a:pt x="1472" y="284"/>
                    </a:lnTo>
                    <a:lnTo>
                      <a:pt x="1459" y="286"/>
                    </a:lnTo>
                    <a:lnTo>
                      <a:pt x="1445" y="289"/>
                    </a:lnTo>
                    <a:lnTo>
                      <a:pt x="1433" y="293"/>
                    </a:lnTo>
                    <a:lnTo>
                      <a:pt x="1422" y="300"/>
                    </a:lnTo>
                    <a:lnTo>
                      <a:pt x="1410" y="310"/>
                    </a:lnTo>
                    <a:lnTo>
                      <a:pt x="1399" y="323"/>
                    </a:lnTo>
                    <a:lnTo>
                      <a:pt x="1389" y="337"/>
                    </a:lnTo>
                    <a:lnTo>
                      <a:pt x="1378" y="317"/>
                    </a:lnTo>
                    <a:lnTo>
                      <a:pt x="1367" y="305"/>
                    </a:lnTo>
                    <a:lnTo>
                      <a:pt x="1354" y="297"/>
                    </a:lnTo>
                    <a:lnTo>
                      <a:pt x="1342" y="293"/>
                    </a:lnTo>
                    <a:lnTo>
                      <a:pt x="1330" y="295"/>
                    </a:lnTo>
                    <a:lnTo>
                      <a:pt x="1316" y="299"/>
                    </a:lnTo>
                    <a:lnTo>
                      <a:pt x="1304" y="307"/>
                    </a:lnTo>
                    <a:lnTo>
                      <a:pt x="1291" y="316"/>
                    </a:lnTo>
                    <a:lnTo>
                      <a:pt x="1278" y="326"/>
                    </a:lnTo>
                    <a:lnTo>
                      <a:pt x="1266" y="336"/>
                    </a:lnTo>
                    <a:lnTo>
                      <a:pt x="1253" y="346"/>
                    </a:lnTo>
                    <a:lnTo>
                      <a:pt x="1242" y="354"/>
                    </a:lnTo>
                    <a:lnTo>
                      <a:pt x="1230" y="361"/>
                    </a:lnTo>
                    <a:lnTo>
                      <a:pt x="1220" y="365"/>
                    </a:lnTo>
                    <a:lnTo>
                      <a:pt x="1210" y="365"/>
                    </a:lnTo>
                    <a:lnTo>
                      <a:pt x="1199" y="362"/>
                    </a:lnTo>
                    <a:lnTo>
                      <a:pt x="1184" y="355"/>
                    </a:lnTo>
                    <a:lnTo>
                      <a:pt x="1169" y="348"/>
                    </a:lnTo>
                    <a:lnTo>
                      <a:pt x="1153" y="344"/>
                    </a:lnTo>
                    <a:lnTo>
                      <a:pt x="1138" y="341"/>
                    </a:lnTo>
                    <a:lnTo>
                      <a:pt x="1122" y="338"/>
                    </a:lnTo>
                    <a:lnTo>
                      <a:pt x="1107" y="337"/>
                    </a:lnTo>
                    <a:lnTo>
                      <a:pt x="1092" y="336"/>
                    </a:lnTo>
                    <a:lnTo>
                      <a:pt x="1076" y="336"/>
                    </a:lnTo>
                    <a:lnTo>
                      <a:pt x="1060" y="337"/>
                    </a:lnTo>
                    <a:lnTo>
                      <a:pt x="1044" y="338"/>
                    </a:lnTo>
                    <a:lnTo>
                      <a:pt x="1030" y="341"/>
                    </a:lnTo>
                    <a:lnTo>
                      <a:pt x="1014" y="343"/>
                    </a:lnTo>
                    <a:lnTo>
                      <a:pt x="998" y="345"/>
                    </a:lnTo>
                    <a:lnTo>
                      <a:pt x="983" y="347"/>
                    </a:lnTo>
                    <a:lnTo>
                      <a:pt x="968" y="351"/>
                    </a:lnTo>
                    <a:lnTo>
                      <a:pt x="952" y="354"/>
                    </a:lnTo>
                    <a:lnTo>
                      <a:pt x="940" y="356"/>
                    </a:lnTo>
                    <a:lnTo>
                      <a:pt x="928" y="356"/>
                    </a:lnTo>
                    <a:lnTo>
                      <a:pt x="915" y="354"/>
                    </a:lnTo>
                    <a:lnTo>
                      <a:pt x="902" y="351"/>
                    </a:lnTo>
                    <a:lnTo>
                      <a:pt x="890" y="346"/>
                    </a:lnTo>
                    <a:lnTo>
                      <a:pt x="877" y="342"/>
                    </a:lnTo>
                    <a:lnTo>
                      <a:pt x="865" y="336"/>
                    </a:lnTo>
                    <a:lnTo>
                      <a:pt x="852" y="329"/>
                    </a:lnTo>
                    <a:lnTo>
                      <a:pt x="840" y="324"/>
                    </a:lnTo>
                    <a:lnTo>
                      <a:pt x="828" y="319"/>
                    </a:lnTo>
                    <a:lnTo>
                      <a:pt x="817" y="315"/>
                    </a:lnTo>
                    <a:lnTo>
                      <a:pt x="805" y="310"/>
                    </a:lnTo>
                    <a:lnTo>
                      <a:pt x="794" y="308"/>
                    </a:lnTo>
                    <a:lnTo>
                      <a:pt x="783" y="308"/>
                    </a:lnTo>
                    <a:lnTo>
                      <a:pt x="774" y="309"/>
                    </a:lnTo>
                    <a:lnTo>
                      <a:pt x="764" y="313"/>
                    </a:lnTo>
                    <a:lnTo>
                      <a:pt x="750" y="320"/>
                    </a:lnTo>
                    <a:lnTo>
                      <a:pt x="737" y="328"/>
                    </a:lnTo>
                    <a:lnTo>
                      <a:pt x="722" y="337"/>
                    </a:lnTo>
                    <a:lnTo>
                      <a:pt x="710" y="345"/>
                    </a:lnTo>
                    <a:lnTo>
                      <a:pt x="696" y="352"/>
                    </a:lnTo>
                    <a:lnTo>
                      <a:pt x="683" y="360"/>
                    </a:lnTo>
                    <a:lnTo>
                      <a:pt x="669" y="365"/>
                    </a:lnTo>
                    <a:lnTo>
                      <a:pt x="656" y="371"/>
                    </a:lnTo>
                    <a:lnTo>
                      <a:pt x="643" y="375"/>
                    </a:lnTo>
                    <a:lnTo>
                      <a:pt x="629" y="379"/>
                    </a:lnTo>
                    <a:lnTo>
                      <a:pt x="614" y="381"/>
                    </a:lnTo>
                    <a:lnTo>
                      <a:pt x="601" y="381"/>
                    </a:lnTo>
                    <a:lnTo>
                      <a:pt x="586" y="379"/>
                    </a:lnTo>
                    <a:lnTo>
                      <a:pt x="572" y="375"/>
                    </a:lnTo>
                    <a:lnTo>
                      <a:pt x="557" y="370"/>
                    </a:lnTo>
                    <a:lnTo>
                      <a:pt x="543" y="362"/>
                    </a:lnTo>
                    <a:lnTo>
                      <a:pt x="536" y="359"/>
                    </a:lnTo>
                    <a:lnTo>
                      <a:pt x="528" y="356"/>
                    </a:lnTo>
                    <a:lnTo>
                      <a:pt x="521" y="355"/>
                    </a:lnTo>
                    <a:lnTo>
                      <a:pt x="513" y="355"/>
                    </a:lnTo>
                    <a:lnTo>
                      <a:pt x="507" y="356"/>
                    </a:lnTo>
                    <a:lnTo>
                      <a:pt x="500" y="359"/>
                    </a:lnTo>
                    <a:lnTo>
                      <a:pt x="493" y="361"/>
                    </a:lnTo>
                    <a:lnTo>
                      <a:pt x="486" y="364"/>
                    </a:lnTo>
                    <a:lnTo>
                      <a:pt x="492" y="319"/>
                    </a:lnTo>
                    <a:lnTo>
                      <a:pt x="488" y="288"/>
                    </a:lnTo>
                    <a:lnTo>
                      <a:pt x="481" y="270"/>
                    </a:lnTo>
                    <a:lnTo>
                      <a:pt x="477" y="264"/>
                    </a:lnTo>
                    <a:close/>
                  </a:path>
                </a:pathLst>
              </a:custGeom>
              <a:solidFill>
                <a:srgbClr val="A5D84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3687" y="2489"/>
                <a:ext cx="189" cy="122"/>
              </a:xfrm>
              <a:custGeom>
                <a:avLst/>
                <a:gdLst>
                  <a:gd name="T0" fmla="*/ 0 w 189"/>
                  <a:gd name="T1" fmla="*/ 61 h 122"/>
                  <a:gd name="T2" fmla="*/ 2 w 189"/>
                  <a:gd name="T3" fmla="*/ 60 h 122"/>
                  <a:gd name="T4" fmla="*/ 6 w 189"/>
                  <a:gd name="T5" fmla="*/ 58 h 122"/>
                  <a:gd name="T6" fmla="*/ 14 w 189"/>
                  <a:gd name="T7" fmla="*/ 53 h 122"/>
                  <a:gd name="T8" fmla="*/ 23 w 189"/>
                  <a:gd name="T9" fmla="*/ 47 h 122"/>
                  <a:gd name="T10" fmla="*/ 33 w 189"/>
                  <a:gd name="T11" fmla="*/ 38 h 122"/>
                  <a:gd name="T12" fmla="*/ 44 w 189"/>
                  <a:gd name="T13" fmla="*/ 27 h 122"/>
                  <a:gd name="T14" fmla="*/ 52 w 189"/>
                  <a:gd name="T15" fmla="*/ 15 h 122"/>
                  <a:gd name="T16" fmla="*/ 60 w 189"/>
                  <a:gd name="T17" fmla="*/ 0 h 122"/>
                  <a:gd name="T18" fmla="*/ 170 w 189"/>
                  <a:gd name="T19" fmla="*/ 50 h 122"/>
                  <a:gd name="T20" fmla="*/ 173 w 189"/>
                  <a:gd name="T21" fmla="*/ 51 h 122"/>
                  <a:gd name="T22" fmla="*/ 177 w 189"/>
                  <a:gd name="T23" fmla="*/ 56 h 122"/>
                  <a:gd name="T24" fmla="*/ 184 w 189"/>
                  <a:gd name="T25" fmla="*/ 63 h 122"/>
                  <a:gd name="T26" fmla="*/ 189 w 189"/>
                  <a:gd name="T27" fmla="*/ 72 h 122"/>
                  <a:gd name="T28" fmla="*/ 186 w 189"/>
                  <a:gd name="T29" fmla="*/ 72 h 122"/>
                  <a:gd name="T30" fmla="*/ 183 w 189"/>
                  <a:gd name="T31" fmla="*/ 72 h 122"/>
                  <a:gd name="T32" fmla="*/ 178 w 189"/>
                  <a:gd name="T33" fmla="*/ 72 h 122"/>
                  <a:gd name="T34" fmla="*/ 175 w 189"/>
                  <a:gd name="T35" fmla="*/ 73 h 122"/>
                  <a:gd name="T36" fmla="*/ 157 w 189"/>
                  <a:gd name="T37" fmla="*/ 81 h 122"/>
                  <a:gd name="T38" fmla="*/ 140 w 189"/>
                  <a:gd name="T39" fmla="*/ 90 h 122"/>
                  <a:gd name="T40" fmla="*/ 122 w 189"/>
                  <a:gd name="T41" fmla="*/ 99 h 122"/>
                  <a:gd name="T42" fmla="*/ 105 w 189"/>
                  <a:gd name="T43" fmla="*/ 107 h 122"/>
                  <a:gd name="T44" fmla="*/ 87 w 189"/>
                  <a:gd name="T45" fmla="*/ 114 h 122"/>
                  <a:gd name="T46" fmla="*/ 70 w 189"/>
                  <a:gd name="T47" fmla="*/ 118 h 122"/>
                  <a:gd name="T48" fmla="*/ 52 w 189"/>
                  <a:gd name="T49" fmla="*/ 122 h 122"/>
                  <a:gd name="T50" fmla="*/ 33 w 189"/>
                  <a:gd name="T51" fmla="*/ 122 h 122"/>
                  <a:gd name="T52" fmla="*/ 33 w 189"/>
                  <a:gd name="T53" fmla="*/ 111 h 122"/>
                  <a:gd name="T54" fmla="*/ 0 w 189"/>
                  <a:gd name="T55" fmla="*/ 6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9" h="122">
                    <a:moveTo>
                      <a:pt x="0" y="61"/>
                    </a:moveTo>
                    <a:lnTo>
                      <a:pt x="2" y="60"/>
                    </a:lnTo>
                    <a:lnTo>
                      <a:pt x="6" y="58"/>
                    </a:lnTo>
                    <a:lnTo>
                      <a:pt x="14" y="53"/>
                    </a:lnTo>
                    <a:lnTo>
                      <a:pt x="23" y="47"/>
                    </a:lnTo>
                    <a:lnTo>
                      <a:pt x="33" y="38"/>
                    </a:lnTo>
                    <a:lnTo>
                      <a:pt x="44" y="27"/>
                    </a:lnTo>
                    <a:lnTo>
                      <a:pt x="52" y="15"/>
                    </a:lnTo>
                    <a:lnTo>
                      <a:pt x="60" y="0"/>
                    </a:lnTo>
                    <a:lnTo>
                      <a:pt x="170" y="50"/>
                    </a:lnTo>
                    <a:lnTo>
                      <a:pt x="173" y="51"/>
                    </a:lnTo>
                    <a:lnTo>
                      <a:pt x="177" y="56"/>
                    </a:lnTo>
                    <a:lnTo>
                      <a:pt x="184" y="63"/>
                    </a:lnTo>
                    <a:lnTo>
                      <a:pt x="189" y="72"/>
                    </a:lnTo>
                    <a:lnTo>
                      <a:pt x="186" y="72"/>
                    </a:lnTo>
                    <a:lnTo>
                      <a:pt x="183" y="72"/>
                    </a:lnTo>
                    <a:lnTo>
                      <a:pt x="178" y="72"/>
                    </a:lnTo>
                    <a:lnTo>
                      <a:pt x="175" y="73"/>
                    </a:lnTo>
                    <a:lnTo>
                      <a:pt x="157" y="81"/>
                    </a:lnTo>
                    <a:lnTo>
                      <a:pt x="140" y="90"/>
                    </a:lnTo>
                    <a:lnTo>
                      <a:pt x="122" y="99"/>
                    </a:lnTo>
                    <a:lnTo>
                      <a:pt x="105" y="107"/>
                    </a:lnTo>
                    <a:lnTo>
                      <a:pt x="87" y="114"/>
                    </a:lnTo>
                    <a:lnTo>
                      <a:pt x="70" y="118"/>
                    </a:lnTo>
                    <a:lnTo>
                      <a:pt x="52" y="122"/>
                    </a:lnTo>
                    <a:lnTo>
                      <a:pt x="33" y="122"/>
                    </a:lnTo>
                    <a:lnTo>
                      <a:pt x="33" y="11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3720" y="2561"/>
                <a:ext cx="163" cy="198"/>
              </a:xfrm>
              <a:custGeom>
                <a:avLst/>
                <a:gdLst>
                  <a:gd name="T0" fmla="*/ 142 w 163"/>
                  <a:gd name="T1" fmla="*/ 1 h 198"/>
                  <a:gd name="T2" fmla="*/ 145 w 163"/>
                  <a:gd name="T3" fmla="*/ 0 h 198"/>
                  <a:gd name="T4" fmla="*/ 150 w 163"/>
                  <a:gd name="T5" fmla="*/ 0 h 198"/>
                  <a:gd name="T6" fmla="*/ 153 w 163"/>
                  <a:gd name="T7" fmla="*/ 0 h 198"/>
                  <a:gd name="T8" fmla="*/ 156 w 163"/>
                  <a:gd name="T9" fmla="*/ 0 h 198"/>
                  <a:gd name="T10" fmla="*/ 161 w 163"/>
                  <a:gd name="T11" fmla="*/ 8 h 198"/>
                  <a:gd name="T12" fmla="*/ 163 w 163"/>
                  <a:gd name="T13" fmla="*/ 17 h 198"/>
                  <a:gd name="T14" fmla="*/ 162 w 163"/>
                  <a:gd name="T15" fmla="*/ 27 h 198"/>
                  <a:gd name="T16" fmla="*/ 159 w 163"/>
                  <a:gd name="T17" fmla="*/ 39 h 198"/>
                  <a:gd name="T18" fmla="*/ 147 w 163"/>
                  <a:gd name="T19" fmla="*/ 76 h 198"/>
                  <a:gd name="T20" fmla="*/ 140 w 163"/>
                  <a:gd name="T21" fmla="*/ 125 h 198"/>
                  <a:gd name="T22" fmla="*/ 134 w 163"/>
                  <a:gd name="T23" fmla="*/ 168 h 198"/>
                  <a:gd name="T24" fmla="*/ 132 w 163"/>
                  <a:gd name="T25" fmla="*/ 187 h 198"/>
                  <a:gd name="T26" fmla="*/ 39 w 163"/>
                  <a:gd name="T27" fmla="*/ 192 h 198"/>
                  <a:gd name="T28" fmla="*/ 0 w 163"/>
                  <a:gd name="T29" fmla="*/ 198 h 198"/>
                  <a:gd name="T30" fmla="*/ 0 w 163"/>
                  <a:gd name="T31" fmla="*/ 50 h 198"/>
                  <a:gd name="T32" fmla="*/ 19 w 163"/>
                  <a:gd name="T33" fmla="*/ 50 h 198"/>
                  <a:gd name="T34" fmla="*/ 37 w 163"/>
                  <a:gd name="T35" fmla="*/ 46 h 198"/>
                  <a:gd name="T36" fmla="*/ 54 w 163"/>
                  <a:gd name="T37" fmla="*/ 42 h 198"/>
                  <a:gd name="T38" fmla="*/ 72 w 163"/>
                  <a:gd name="T39" fmla="*/ 35 h 198"/>
                  <a:gd name="T40" fmla="*/ 89 w 163"/>
                  <a:gd name="T41" fmla="*/ 27 h 198"/>
                  <a:gd name="T42" fmla="*/ 107 w 163"/>
                  <a:gd name="T43" fmla="*/ 18 h 198"/>
                  <a:gd name="T44" fmla="*/ 124 w 163"/>
                  <a:gd name="T45" fmla="*/ 9 h 198"/>
                  <a:gd name="T46" fmla="*/ 142 w 163"/>
                  <a:gd name="T47" fmla="*/ 1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3" h="198">
                    <a:moveTo>
                      <a:pt x="142" y="1"/>
                    </a:moveTo>
                    <a:lnTo>
                      <a:pt x="145" y="0"/>
                    </a:lnTo>
                    <a:lnTo>
                      <a:pt x="150" y="0"/>
                    </a:lnTo>
                    <a:lnTo>
                      <a:pt x="153" y="0"/>
                    </a:lnTo>
                    <a:lnTo>
                      <a:pt x="156" y="0"/>
                    </a:lnTo>
                    <a:lnTo>
                      <a:pt x="161" y="8"/>
                    </a:lnTo>
                    <a:lnTo>
                      <a:pt x="163" y="17"/>
                    </a:lnTo>
                    <a:lnTo>
                      <a:pt x="162" y="27"/>
                    </a:lnTo>
                    <a:lnTo>
                      <a:pt x="159" y="39"/>
                    </a:lnTo>
                    <a:lnTo>
                      <a:pt x="147" y="76"/>
                    </a:lnTo>
                    <a:lnTo>
                      <a:pt x="140" y="125"/>
                    </a:lnTo>
                    <a:lnTo>
                      <a:pt x="134" y="168"/>
                    </a:lnTo>
                    <a:lnTo>
                      <a:pt x="132" y="187"/>
                    </a:lnTo>
                    <a:lnTo>
                      <a:pt x="39" y="192"/>
                    </a:lnTo>
                    <a:lnTo>
                      <a:pt x="0" y="198"/>
                    </a:lnTo>
                    <a:lnTo>
                      <a:pt x="0" y="50"/>
                    </a:lnTo>
                    <a:lnTo>
                      <a:pt x="19" y="50"/>
                    </a:lnTo>
                    <a:lnTo>
                      <a:pt x="37" y="46"/>
                    </a:lnTo>
                    <a:lnTo>
                      <a:pt x="54" y="42"/>
                    </a:lnTo>
                    <a:lnTo>
                      <a:pt x="72" y="35"/>
                    </a:lnTo>
                    <a:lnTo>
                      <a:pt x="89" y="27"/>
                    </a:lnTo>
                    <a:lnTo>
                      <a:pt x="107" y="18"/>
                    </a:lnTo>
                    <a:lnTo>
                      <a:pt x="124" y="9"/>
                    </a:lnTo>
                    <a:lnTo>
                      <a:pt x="14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2064" y="2364"/>
                <a:ext cx="558" cy="658"/>
              </a:xfrm>
              <a:custGeom>
                <a:avLst/>
                <a:gdLst>
                  <a:gd name="T0" fmla="*/ 558 w 558"/>
                  <a:gd name="T1" fmla="*/ 256 h 658"/>
                  <a:gd name="T2" fmla="*/ 0 w 558"/>
                  <a:gd name="T3" fmla="*/ 0 h 658"/>
                  <a:gd name="T4" fmla="*/ 23 w 558"/>
                  <a:gd name="T5" fmla="*/ 340 h 658"/>
                  <a:gd name="T6" fmla="*/ 538 w 558"/>
                  <a:gd name="T7" fmla="*/ 658 h 658"/>
                  <a:gd name="T8" fmla="*/ 558 w 558"/>
                  <a:gd name="T9" fmla="*/ 25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8" h="658">
                    <a:moveTo>
                      <a:pt x="558" y="256"/>
                    </a:moveTo>
                    <a:lnTo>
                      <a:pt x="0" y="0"/>
                    </a:lnTo>
                    <a:lnTo>
                      <a:pt x="23" y="340"/>
                    </a:lnTo>
                    <a:lnTo>
                      <a:pt x="538" y="658"/>
                    </a:lnTo>
                    <a:lnTo>
                      <a:pt x="558" y="256"/>
                    </a:lnTo>
                    <a:close/>
                  </a:path>
                </a:pathLst>
              </a:custGeom>
              <a:solidFill>
                <a:srgbClr val="D1916B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3863" y="2632"/>
                <a:ext cx="44" cy="439"/>
              </a:xfrm>
              <a:custGeom>
                <a:avLst/>
                <a:gdLst>
                  <a:gd name="T0" fmla="*/ 44 w 44"/>
                  <a:gd name="T1" fmla="*/ 0 h 439"/>
                  <a:gd name="T2" fmla="*/ 0 w 44"/>
                  <a:gd name="T3" fmla="*/ 439 h 439"/>
                  <a:gd name="T4" fmla="*/ 0 w 44"/>
                  <a:gd name="T5" fmla="*/ 270 h 439"/>
                  <a:gd name="T6" fmla="*/ 44 w 44"/>
                  <a:gd name="T7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" h="439">
                    <a:moveTo>
                      <a:pt x="44" y="0"/>
                    </a:moveTo>
                    <a:lnTo>
                      <a:pt x="0" y="439"/>
                    </a:lnTo>
                    <a:lnTo>
                      <a:pt x="0" y="27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6565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3709" y="2775"/>
                <a:ext cx="129" cy="132"/>
              </a:xfrm>
              <a:custGeom>
                <a:avLst/>
                <a:gdLst>
                  <a:gd name="T0" fmla="*/ 126 w 129"/>
                  <a:gd name="T1" fmla="*/ 0 h 132"/>
                  <a:gd name="T2" fmla="*/ 127 w 129"/>
                  <a:gd name="T3" fmla="*/ 14 h 132"/>
                  <a:gd name="T4" fmla="*/ 129 w 129"/>
                  <a:gd name="T5" fmla="*/ 50 h 132"/>
                  <a:gd name="T6" fmla="*/ 128 w 129"/>
                  <a:gd name="T7" fmla="*/ 91 h 132"/>
                  <a:gd name="T8" fmla="*/ 120 w 129"/>
                  <a:gd name="T9" fmla="*/ 121 h 132"/>
                  <a:gd name="T10" fmla="*/ 0 w 129"/>
                  <a:gd name="T11" fmla="*/ 132 h 132"/>
                  <a:gd name="T12" fmla="*/ 17 w 129"/>
                  <a:gd name="T13" fmla="*/ 16 h 132"/>
                  <a:gd name="T14" fmla="*/ 126 w 129"/>
                  <a:gd name="T1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" h="132">
                    <a:moveTo>
                      <a:pt x="126" y="0"/>
                    </a:moveTo>
                    <a:lnTo>
                      <a:pt x="127" y="14"/>
                    </a:lnTo>
                    <a:lnTo>
                      <a:pt x="129" y="50"/>
                    </a:lnTo>
                    <a:lnTo>
                      <a:pt x="128" y="91"/>
                    </a:lnTo>
                    <a:lnTo>
                      <a:pt x="120" y="121"/>
                    </a:lnTo>
                    <a:lnTo>
                      <a:pt x="0" y="132"/>
                    </a:lnTo>
                    <a:lnTo>
                      <a:pt x="17" y="16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3799" y="2034"/>
                <a:ext cx="156" cy="503"/>
              </a:xfrm>
              <a:custGeom>
                <a:avLst/>
                <a:gdLst>
                  <a:gd name="T0" fmla="*/ 156 w 156"/>
                  <a:gd name="T1" fmla="*/ 95 h 503"/>
                  <a:gd name="T2" fmla="*/ 118 w 156"/>
                  <a:gd name="T3" fmla="*/ 503 h 503"/>
                  <a:gd name="T4" fmla="*/ 99 w 156"/>
                  <a:gd name="T5" fmla="*/ 500 h 503"/>
                  <a:gd name="T6" fmla="*/ 135 w 156"/>
                  <a:gd name="T7" fmla="*/ 103 h 503"/>
                  <a:gd name="T8" fmla="*/ 130 w 156"/>
                  <a:gd name="T9" fmla="*/ 100 h 503"/>
                  <a:gd name="T10" fmla="*/ 118 w 156"/>
                  <a:gd name="T11" fmla="*/ 90 h 503"/>
                  <a:gd name="T12" fmla="*/ 101 w 156"/>
                  <a:gd name="T13" fmla="*/ 75 h 503"/>
                  <a:gd name="T14" fmla="*/ 80 w 156"/>
                  <a:gd name="T15" fmla="*/ 58 h 503"/>
                  <a:gd name="T16" fmla="*/ 57 w 156"/>
                  <a:gd name="T17" fmla="*/ 41 h 503"/>
                  <a:gd name="T18" fmla="*/ 35 w 156"/>
                  <a:gd name="T19" fmla="*/ 26 h 503"/>
                  <a:gd name="T20" fmla="*/ 15 w 156"/>
                  <a:gd name="T21" fmla="*/ 13 h 503"/>
                  <a:gd name="T22" fmla="*/ 0 w 156"/>
                  <a:gd name="T23" fmla="*/ 6 h 503"/>
                  <a:gd name="T24" fmla="*/ 18 w 156"/>
                  <a:gd name="T25" fmla="*/ 0 h 503"/>
                  <a:gd name="T26" fmla="*/ 24 w 156"/>
                  <a:gd name="T27" fmla="*/ 2 h 503"/>
                  <a:gd name="T28" fmla="*/ 37 w 156"/>
                  <a:gd name="T29" fmla="*/ 10 h 503"/>
                  <a:gd name="T30" fmla="*/ 56 w 156"/>
                  <a:gd name="T31" fmla="*/ 21 h 503"/>
                  <a:gd name="T32" fmla="*/ 79 w 156"/>
                  <a:gd name="T33" fmla="*/ 36 h 503"/>
                  <a:gd name="T34" fmla="*/ 103 w 156"/>
                  <a:gd name="T35" fmla="*/ 50 h 503"/>
                  <a:gd name="T36" fmla="*/ 126 w 156"/>
                  <a:gd name="T37" fmla="*/ 66 h 503"/>
                  <a:gd name="T38" fmla="*/ 144 w 156"/>
                  <a:gd name="T39" fmla="*/ 82 h 503"/>
                  <a:gd name="T40" fmla="*/ 156 w 156"/>
                  <a:gd name="T41" fmla="*/ 95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503">
                    <a:moveTo>
                      <a:pt x="156" y="95"/>
                    </a:moveTo>
                    <a:lnTo>
                      <a:pt x="118" y="503"/>
                    </a:lnTo>
                    <a:lnTo>
                      <a:pt x="99" y="500"/>
                    </a:lnTo>
                    <a:lnTo>
                      <a:pt x="135" y="103"/>
                    </a:lnTo>
                    <a:lnTo>
                      <a:pt x="130" y="100"/>
                    </a:lnTo>
                    <a:lnTo>
                      <a:pt x="118" y="90"/>
                    </a:lnTo>
                    <a:lnTo>
                      <a:pt x="101" y="75"/>
                    </a:lnTo>
                    <a:lnTo>
                      <a:pt x="80" y="58"/>
                    </a:lnTo>
                    <a:lnTo>
                      <a:pt x="57" y="41"/>
                    </a:lnTo>
                    <a:lnTo>
                      <a:pt x="35" y="26"/>
                    </a:lnTo>
                    <a:lnTo>
                      <a:pt x="15" y="13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24" y="2"/>
                    </a:lnTo>
                    <a:lnTo>
                      <a:pt x="37" y="10"/>
                    </a:lnTo>
                    <a:lnTo>
                      <a:pt x="56" y="21"/>
                    </a:lnTo>
                    <a:lnTo>
                      <a:pt x="79" y="36"/>
                    </a:lnTo>
                    <a:lnTo>
                      <a:pt x="103" y="50"/>
                    </a:lnTo>
                    <a:lnTo>
                      <a:pt x="126" y="66"/>
                    </a:lnTo>
                    <a:lnTo>
                      <a:pt x="144" y="82"/>
                    </a:lnTo>
                    <a:lnTo>
                      <a:pt x="156" y="95"/>
                    </a:lnTo>
                    <a:close/>
                  </a:path>
                </a:pathLst>
              </a:custGeom>
              <a:solidFill>
                <a:srgbClr val="96565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2097" y="2350"/>
                <a:ext cx="575" cy="893"/>
              </a:xfrm>
              <a:custGeom>
                <a:avLst/>
                <a:gdLst>
                  <a:gd name="T0" fmla="*/ 546 w 575"/>
                  <a:gd name="T1" fmla="*/ 679 h 893"/>
                  <a:gd name="T2" fmla="*/ 575 w 575"/>
                  <a:gd name="T3" fmla="*/ 294 h 893"/>
                  <a:gd name="T4" fmla="*/ 575 w 575"/>
                  <a:gd name="T5" fmla="*/ 289 h 893"/>
                  <a:gd name="T6" fmla="*/ 575 w 575"/>
                  <a:gd name="T7" fmla="*/ 275 h 893"/>
                  <a:gd name="T8" fmla="*/ 570 w 575"/>
                  <a:gd name="T9" fmla="*/ 261 h 893"/>
                  <a:gd name="T10" fmla="*/ 560 w 575"/>
                  <a:gd name="T11" fmla="*/ 250 h 893"/>
                  <a:gd name="T12" fmla="*/ 14 w 575"/>
                  <a:gd name="T13" fmla="*/ 0 h 893"/>
                  <a:gd name="T14" fmla="*/ 0 w 575"/>
                  <a:gd name="T15" fmla="*/ 0 h 893"/>
                  <a:gd name="T16" fmla="*/ 550 w 575"/>
                  <a:gd name="T17" fmla="*/ 257 h 893"/>
                  <a:gd name="T18" fmla="*/ 552 w 575"/>
                  <a:gd name="T19" fmla="*/ 262 h 893"/>
                  <a:gd name="T20" fmla="*/ 557 w 575"/>
                  <a:gd name="T21" fmla="*/ 274 h 893"/>
                  <a:gd name="T22" fmla="*/ 560 w 575"/>
                  <a:gd name="T23" fmla="*/ 288 h 893"/>
                  <a:gd name="T24" fmla="*/ 560 w 575"/>
                  <a:gd name="T25" fmla="*/ 301 h 893"/>
                  <a:gd name="T26" fmla="*/ 516 w 575"/>
                  <a:gd name="T27" fmla="*/ 893 h 893"/>
                  <a:gd name="T28" fmla="*/ 528 w 575"/>
                  <a:gd name="T29" fmla="*/ 892 h 893"/>
                  <a:gd name="T30" fmla="*/ 546 w 575"/>
                  <a:gd name="T31" fmla="*/ 679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5" h="893">
                    <a:moveTo>
                      <a:pt x="546" y="679"/>
                    </a:moveTo>
                    <a:lnTo>
                      <a:pt x="575" y="294"/>
                    </a:lnTo>
                    <a:lnTo>
                      <a:pt x="575" y="289"/>
                    </a:lnTo>
                    <a:lnTo>
                      <a:pt x="575" y="275"/>
                    </a:lnTo>
                    <a:lnTo>
                      <a:pt x="570" y="261"/>
                    </a:lnTo>
                    <a:lnTo>
                      <a:pt x="560" y="25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550" y="257"/>
                    </a:lnTo>
                    <a:lnTo>
                      <a:pt x="552" y="262"/>
                    </a:lnTo>
                    <a:lnTo>
                      <a:pt x="557" y="274"/>
                    </a:lnTo>
                    <a:lnTo>
                      <a:pt x="560" y="288"/>
                    </a:lnTo>
                    <a:lnTo>
                      <a:pt x="560" y="301"/>
                    </a:lnTo>
                    <a:lnTo>
                      <a:pt x="516" y="893"/>
                    </a:lnTo>
                    <a:lnTo>
                      <a:pt x="528" y="892"/>
                    </a:lnTo>
                    <a:lnTo>
                      <a:pt x="546" y="679"/>
                    </a:lnTo>
                    <a:close/>
                  </a:path>
                </a:pathLst>
              </a:custGeom>
              <a:solidFill>
                <a:srgbClr val="965654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92"/>
              <p:cNvSpPr>
                <a:spLocks/>
              </p:cNvSpPr>
              <p:nvPr/>
            </p:nvSpPr>
            <p:spPr bwMode="auto">
              <a:xfrm>
                <a:off x="2797" y="2399"/>
                <a:ext cx="404" cy="64"/>
              </a:xfrm>
              <a:custGeom>
                <a:avLst/>
                <a:gdLst>
                  <a:gd name="T0" fmla="*/ 260 w 404"/>
                  <a:gd name="T1" fmla="*/ 10 h 64"/>
                  <a:gd name="T2" fmla="*/ 223 w 404"/>
                  <a:gd name="T3" fmla="*/ 13 h 64"/>
                  <a:gd name="T4" fmla="*/ 200 w 404"/>
                  <a:gd name="T5" fmla="*/ 14 h 64"/>
                  <a:gd name="T6" fmla="*/ 186 w 404"/>
                  <a:gd name="T7" fmla="*/ 12 h 64"/>
                  <a:gd name="T8" fmla="*/ 172 w 404"/>
                  <a:gd name="T9" fmla="*/ 5 h 64"/>
                  <a:gd name="T10" fmla="*/ 151 w 404"/>
                  <a:gd name="T11" fmla="*/ 1 h 64"/>
                  <a:gd name="T12" fmla="*/ 122 w 404"/>
                  <a:gd name="T13" fmla="*/ 0 h 64"/>
                  <a:gd name="T14" fmla="*/ 88 w 404"/>
                  <a:gd name="T15" fmla="*/ 0 h 64"/>
                  <a:gd name="T16" fmla="*/ 67 w 404"/>
                  <a:gd name="T17" fmla="*/ 1 h 64"/>
                  <a:gd name="T18" fmla="*/ 55 w 404"/>
                  <a:gd name="T19" fmla="*/ 5 h 64"/>
                  <a:gd name="T20" fmla="*/ 35 w 404"/>
                  <a:gd name="T21" fmla="*/ 14 h 64"/>
                  <a:gd name="T22" fmla="*/ 12 w 404"/>
                  <a:gd name="T23" fmla="*/ 28 h 64"/>
                  <a:gd name="T24" fmla="*/ 9 w 404"/>
                  <a:gd name="T25" fmla="*/ 34 h 64"/>
                  <a:gd name="T26" fmla="*/ 26 w 404"/>
                  <a:gd name="T27" fmla="*/ 30 h 64"/>
                  <a:gd name="T28" fmla="*/ 45 w 404"/>
                  <a:gd name="T29" fmla="*/ 27 h 64"/>
                  <a:gd name="T30" fmla="*/ 62 w 404"/>
                  <a:gd name="T31" fmla="*/ 22 h 64"/>
                  <a:gd name="T32" fmla="*/ 85 w 404"/>
                  <a:gd name="T33" fmla="*/ 18 h 64"/>
                  <a:gd name="T34" fmla="*/ 112 w 404"/>
                  <a:gd name="T35" fmla="*/ 19 h 64"/>
                  <a:gd name="T36" fmla="*/ 137 w 404"/>
                  <a:gd name="T37" fmla="*/ 25 h 64"/>
                  <a:gd name="T38" fmla="*/ 163 w 404"/>
                  <a:gd name="T39" fmla="*/ 35 h 64"/>
                  <a:gd name="T40" fmla="*/ 188 w 404"/>
                  <a:gd name="T41" fmla="*/ 46 h 64"/>
                  <a:gd name="T42" fmla="*/ 213 w 404"/>
                  <a:gd name="T43" fmla="*/ 55 h 64"/>
                  <a:gd name="T44" fmla="*/ 239 w 404"/>
                  <a:gd name="T45" fmla="*/ 58 h 64"/>
                  <a:gd name="T46" fmla="*/ 265 w 404"/>
                  <a:gd name="T47" fmla="*/ 53 h 64"/>
                  <a:gd name="T48" fmla="*/ 297 w 404"/>
                  <a:gd name="T49" fmla="*/ 41 h 64"/>
                  <a:gd name="T50" fmla="*/ 329 w 404"/>
                  <a:gd name="T51" fmla="*/ 35 h 64"/>
                  <a:gd name="T52" fmla="*/ 361 w 404"/>
                  <a:gd name="T53" fmla="*/ 41 h 64"/>
                  <a:gd name="T54" fmla="*/ 390 w 404"/>
                  <a:gd name="T55" fmla="*/ 53 h 64"/>
                  <a:gd name="T56" fmla="*/ 401 w 404"/>
                  <a:gd name="T57" fmla="*/ 60 h 64"/>
                  <a:gd name="T58" fmla="*/ 397 w 404"/>
                  <a:gd name="T59" fmla="*/ 53 h 64"/>
                  <a:gd name="T60" fmla="*/ 387 w 404"/>
                  <a:gd name="T61" fmla="*/ 40 h 64"/>
                  <a:gd name="T62" fmla="*/ 370 w 404"/>
                  <a:gd name="T63" fmla="*/ 22 h 64"/>
                  <a:gd name="T64" fmla="*/ 346 w 404"/>
                  <a:gd name="T65" fmla="*/ 11 h 64"/>
                  <a:gd name="T66" fmla="*/ 309 w 404"/>
                  <a:gd name="T67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4" h="64">
                    <a:moveTo>
                      <a:pt x="285" y="7"/>
                    </a:moveTo>
                    <a:lnTo>
                      <a:pt x="260" y="10"/>
                    </a:lnTo>
                    <a:lnTo>
                      <a:pt x="240" y="12"/>
                    </a:lnTo>
                    <a:lnTo>
                      <a:pt x="223" y="13"/>
                    </a:lnTo>
                    <a:lnTo>
                      <a:pt x="210" y="14"/>
                    </a:lnTo>
                    <a:lnTo>
                      <a:pt x="200" y="14"/>
                    </a:lnTo>
                    <a:lnTo>
                      <a:pt x="192" y="14"/>
                    </a:lnTo>
                    <a:lnTo>
                      <a:pt x="186" y="12"/>
                    </a:lnTo>
                    <a:lnTo>
                      <a:pt x="180" y="9"/>
                    </a:lnTo>
                    <a:lnTo>
                      <a:pt x="172" y="5"/>
                    </a:lnTo>
                    <a:lnTo>
                      <a:pt x="163" y="3"/>
                    </a:lnTo>
                    <a:lnTo>
                      <a:pt x="151" y="1"/>
                    </a:lnTo>
                    <a:lnTo>
                      <a:pt x="137" y="0"/>
                    </a:lnTo>
                    <a:lnTo>
                      <a:pt x="122" y="0"/>
                    </a:lnTo>
                    <a:lnTo>
                      <a:pt x="105" y="0"/>
                    </a:lnTo>
                    <a:lnTo>
                      <a:pt x="88" y="0"/>
                    </a:lnTo>
                    <a:lnTo>
                      <a:pt x="69" y="1"/>
                    </a:lnTo>
                    <a:lnTo>
                      <a:pt x="67" y="1"/>
                    </a:lnTo>
                    <a:lnTo>
                      <a:pt x="62" y="3"/>
                    </a:lnTo>
                    <a:lnTo>
                      <a:pt x="55" y="5"/>
                    </a:lnTo>
                    <a:lnTo>
                      <a:pt x="47" y="9"/>
                    </a:lnTo>
                    <a:lnTo>
                      <a:pt x="35" y="14"/>
                    </a:lnTo>
                    <a:lnTo>
                      <a:pt x="24" y="20"/>
                    </a:lnTo>
                    <a:lnTo>
                      <a:pt x="12" y="28"/>
                    </a:lnTo>
                    <a:lnTo>
                      <a:pt x="0" y="37"/>
                    </a:lnTo>
                    <a:lnTo>
                      <a:pt x="9" y="34"/>
                    </a:lnTo>
                    <a:lnTo>
                      <a:pt x="17" y="32"/>
                    </a:lnTo>
                    <a:lnTo>
                      <a:pt x="26" y="30"/>
                    </a:lnTo>
                    <a:lnTo>
                      <a:pt x="36" y="29"/>
                    </a:lnTo>
                    <a:lnTo>
                      <a:pt x="45" y="27"/>
                    </a:lnTo>
                    <a:lnTo>
                      <a:pt x="54" y="24"/>
                    </a:lnTo>
                    <a:lnTo>
                      <a:pt x="62" y="22"/>
                    </a:lnTo>
                    <a:lnTo>
                      <a:pt x="71" y="20"/>
                    </a:lnTo>
                    <a:lnTo>
                      <a:pt x="85" y="18"/>
                    </a:lnTo>
                    <a:lnTo>
                      <a:pt x="98" y="18"/>
                    </a:lnTo>
                    <a:lnTo>
                      <a:pt x="112" y="19"/>
                    </a:lnTo>
                    <a:lnTo>
                      <a:pt x="125" y="22"/>
                    </a:lnTo>
                    <a:lnTo>
                      <a:pt x="137" y="25"/>
                    </a:lnTo>
                    <a:lnTo>
                      <a:pt x="150" y="30"/>
                    </a:lnTo>
                    <a:lnTo>
                      <a:pt x="163" y="35"/>
                    </a:lnTo>
                    <a:lnTo>
                      <a:pt x="176" y="41"/>
                    </a:lnTo>
                    <a:lnTo>
                      <a:pt x="188" y="46"/>
                    </a:lnTo>
                    <a:lnTo>
                      <a:pt x="200" y="51"/>
                    </a:lnTo>
                    <a:lnTo>
                      <a:pt x="213" y="55"/>
                    </a:lnTo>
                    <a:lnTo>
                      <a:pt x="226" y="57"/>
                    </a:lnTo>
                    <a:lnTo>
                      <a:pt x="239" y="58"/>
                    </a:lnTo>
                    <a:lnTo>
                      <a:pt x="252" y="57"/>
                    </a:lnTo>
                    <a:lnTo>
                      <a:pt x="265" y="53"/>
                    </a:lnTo>
                    <a:lnTo>
                      <a:pt x="280" y="48"/>
                    </a:lnTo>
                    <a:lnTo>
                      <a:pt x="297" y="41"/>
                    </a:lnTo>
                    <a:lnTo>
                      <a:pt x="313" y="38"/>
                    </a:lnTo>
                    <a:lnTo>
                      <a:pt x="329" y="35"/>
                    </a:lnTo>
                    <a:lnTo>
                      <a:pt x="345" y="37"/>
                    </a:lnTo>
                    <a:lnTo>
                      <a:pt x="361" y="41"/>
                    </a:lnTo>
                    <a:lnTo>
                      <a:pt x="377" y="47"/>
                    </a:lnTo>
                    <a:lnTo>
                      <a:pt x="390" y="53"/>
                    </a:lnTo>
                    <a:lnTo>
                      <a:pt x="404" y="64"/>
                    </a:lnTo>
                    <a:lnTo>
                      <a:pt x="401" y="60"/>
                    </a:lnTo>
                    <a:lnTo>
                      <a:pt x="399" y="57"/>
                    </a:lnTo>
                    <a:lnTo>
                      <a:pt x="397" y="53"/>
                    </a:lnTo>
                    <a:lnTo>
                      <a:pt x="395" y="50"/>
                    </a:lnTo>
                    <a:lnTo>
                      <a:pt x="387" y="40"/>
                    </a:lnTo>
                    <a:lnTo>
                      <a:pt x="379" y="31"/>
                    </a:lnTo>
                    <a:lnTo>
                      <a:pt x="370" y="22"/>
                    </a:lnTo>
                    <a:lnTo>
                      <a:pt x="359" y="16"/>
                    </a:lnTo>
                    <a:lnTo>
                      <a:pt x="346" y="11"/>
                    </a:lnTo>
                    <a:lnTo>
                      <a:pt x="329" y="9"/>
                    </a:lnTo>
                    <a:lnTo>
                      <a:pt x="309" y="6"/>
                    </a:lnTo>
                    <a:lnTo>
                      <a:pt x="285" y="7"/>
                    </a:lnTo>
                    <a:close/>
                  </a:path>
                </a:pathLst>
              </a:custGeom>
              <a:solidFill>
                <a:srgbClr val="EDE09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99"/>
              <p:cNvSpPr>
                <a:spLocks/>
              </p:cNvSpPr>
              <p:nvPr/>
            </p:nvSpPr>
            <p:spPr bwMode="auto">
              <a:xfrm>
                <a:off x="2767" y="2366"/>
                <a:ext cx="380" cy="68"/>
              </a:xfrm>
              <a:custGeom>
                <a:avLst/>
                <a:gdLst>
                  <a:gd name="T0" fmla="*/ 0 w 380"/>
                  <a:gd name="T1" fmla="*/ 67 h 68"/>
                  <a:gd name="T2" fmla="*/ 5 w 380"/>
                  <a:gd name="T3" fmla="*/ 62 h 68"/>
                  <a:gd name="T4" fmla="*/ 14 w 380"/>
                  <a:gd name="T5" fmla="*/ 53 h 68"/>
                  <a:gd name="T6" fmla="*/ 28 w 380"/>
                  <a:gd name="T7" fmla="*/ 40 h 68"/>
                  <a:gd name="T8" fmla="*/ 50 w 380"/>
                  <a:gd name="T9" fmla="*/ 29 h 68"/>
                  <a:gd name="T10" fmla="*/ 79 w 380"/>
                  <a:gd name="T11" fmla="*/ 19 h 68"/>
                  <a:gd name="T12" fmla="*/ 116 w 380"/>
                  <a:gd name="T13" fmla="*/ 13 h 68"/>
                  <a:gd name="T14" fmla="*/ 164 w 380"/>
                  <a:gd name="T15" fmla="*/ 13 h 68"/>
                  <a:gd name="T16" fmla="*/ 193 w 380"/>
                  <a:gd name="T17" fmla="*/ 18 h 68"/>
                  <a:gd name="T18" fmla="*/ 206 w 380"/>
                  <a:gd name="T19" fmla="*/ 21 h 68"/>
                  <a:gd name="T20" fmla="*/ 227 w 380"/>
                  <a:gd name="T21" fmla="*/ 26 h 68"/>
                  <a:gd name="T22" fmla="*/ 253 w 380"/>
                  <a:gd name="T23" fmla="*/ 26 h 68"/>
                  <a:gd name="T24" fmla="*/ 282 w 380"/>
                  <a:gd name="T25" fmla="*/ 19 h 68"/>
                  <a:gd name="T26" fmla="*/ 316 w 380"/>
                  <a:gd name="T27" fmla="*/ 17 h 68"/>
                  <a:gd name="T28" fmla="*/ 347 w 380"/>
                  <a:gd name="T29" fmla="*/ 18 h 68"/>
                  <a:gd name="T30" fmla="*/ 372 w 380"/>
                  <a:gd name="T31" fmla="*/ 21 h 68"/>
                  <a:gd name="T32" fmla="*/ 379 w 380"/>
                  <a:gd name="T33" fmla="*/ 21 h 68"/>
                  <a:gd name="T34" fmla="*/ 365 w 380"/>
                  <a:gd name="T35" fmla="*/ 17 h 68"/>
                  <a:gd name="T36" fmla="*/ 338 w 380"/>
                  <a:gd name="T37" fmla="*/ 11 h 68"/>
                  <a:gd name="T38" fmla="*/ 294 w 380"/>
                  <a:gd name="T39" fmla="*/ 9 h 68"/>
                  <a:gd name="T40" fmla="*/ 264 w 380"/>
                  <a:gd name="T41" fmla="*/ 10 h 68"/>
                  <a:gd name="T42" fmla="*/ 252 w 380"/>
                  <a:gd name="T43" fmla="*/ 12 h 68"/>
                  <a:gd name="T44" fmla="*/ 230 w 380"/>
                  <a:gd name="T45" fmla="*/ 12 h 68"/>
                  <a:gd name="T46" fmla="*/ 205 w 380"/>
                  <a:gd name="T47" fmla="*/ 9 h 68"/>
                  <a:gd name="T48" fmla="*/ 190 w 380"/>
                  <a:gd name="T49" fmla="*/ 6 h 68"/>
                  <a:gd name="T50" fmla="*/ 179 w 380"/>
                  <a:gd name="T51" fmla="*/ 3 h 68"/>
                  <a:gd name="T52" fmla="*/ 160 w 380"/>
                  <a:gd name="T53" fmla="*/ 0 h 68"/>
                  <a:gd name="T54" fmla="*/ 134 w 380"/>
                  <a:gd name="T55" fmla="*/ 0 h 68"/>
                  <a:gd name="T56" fmla="*/ 103 w 380"/>
                  <a:gd name="T57" fmla="*/ 2 h 68"/>
                  <a:gd name="T58" fmla="*/ 72 w 380"/>
                  <a:gd name="T59" fmla="*/ 10 h 68"/>
                  <a:gd name="T60" fmla="*/ 41 w 380"/>
                  <a:gd name="T61" fmla="*/ 27 h 68"/>
                  <a:gd name="T62" fmla="*/ 13 w 380"/>
                  <a:gd name="T63" fmla="*/ 5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0" h="68">
                    <a:moveTo>
                      <a:pt x="0" y="68"/>
                    </a:moveTo>
                    <a:lnTo>
                      <a:pt x="0" y="67"/>
                    </a:lnTo>
                    <a:lnTo>
                      <a:pt x="2" y="65"/>
                    </a:lnTo>
                    <a:lnTo>
                      <a:pt x="5" y="62"/>
                    </a:lnTo>
                    <a:lnTo>
                      <a:pt x="8" y="57"/>
                    </a:lnTo>
                    <a:lnTo>
                      <a:pt x="14" y="53"/>
                    </a:lnTo>
                    <a:lnTo>
                      <a:pt x="20" y="46"/>
                    </a:lnTo>
                    <a:lnTo>
                      <a:pt x="28" y="40"/>
                    </a:lnTo>
                    <a:lnTo>
                      <a:pt x="38" y="35"/>
                    </a:lnTo>
                    <a:lnTo>
                      <a:pt x="50" y="29"/>
                    </a:lnTo>
                    <a:lnTo>
                      <a:pt x="63" y="24"/>
                    </a:lnTo>
                    <a:lnTo>
                      <a:pt x="79" y="19"/>
                    </a:lnTo>
                    <a:lnTo>
                      <a:pt x="97" y="16"/>
                    </a:lnTo>
                    <a:lnTo>
                      <a:pt x="116" y="13"/>
                    </a:lnTo>
                    <a:lnTo>
                      <a:pt x="138" y="13"/>
                    </a:lnTo>
                    <a:lnTo>
                      <a:pt x="164" y="13"/>
                    </a:lnTo>
                    <a:lnTo>
                      <a:pt x="191" y="17"/>
                    </a:lnTo>
                    <a:lnTo>
                      <a:pt x="193" y="18"/>
                    </a:lnTo>
                    <a:lnTo>
                      <a:pt x="198" y="19"/>
                    </a:lnTo>
                    <a:lnTo>
                      <a:pt x="206" y="21"/>
                    </a:lnTo>
                    <a:lnTo>
                      <a:pt x="215" y="24"/>
                    </a:lnTo>
                    <a:lnTo>
                      <a:pt x="227" y="26"/>
                    </a:lnTo>
                    <a:lnTo>
                      <a:pt x="239" y="26"/>
                    </a:lnTo>
                    <a:lnTo>
                      <a:pt x="253" y="26"/>
                    </a:lnTo>
                    <a:lnTo>
                      <a:pt x="267" y="22"/>
                    </a:lnTo>
                    <a:lnTo>
                      <a:pt x="282" y="19"/>
                    </a:lnTo>
                    <a:lnTo>
                      <a:pt x="299" y="18"/>
                    </a:lnTo>
                    <a:lnTo>
                      <a:pt x="316" y="17"/>
                    </a:lnTo>
                    <a:lnTo>
                      <a:pt x="331" y="17"/>
                    </a:lnTo>
                    <a:lnTo>
                      <a:pt x="347" y="18"/>
                    </a:lnTo>
                    <a:lnTo>
                      <a:pt x="361" y="19"/>
                    </a:lnTo>
                    <a:lnTo>
                      <a:pt x="372" y="21"/>
                    </a:lnTo>
                    <a:lnTo>
                      <a:pt x="380" y="22"/>
                    </a:lnTo>
                    <a:lnTo>
                      <a:pt x="379" y="21"/>
                    </a:lnTo>
                    <a:lnTo>
                      <a:pt x="373" y="20"/>
                    </a:lnTo>
                    <a:lnTo>
                      <a:pt x="365" y="17"/>
                    </a:lnTo>
                    <a:lnTo>
                      <a:pt x="354" y="15"/>
                    </a:lnTo>
                    <a:lnTo>
                      <a:pt x="338" y="11"/>
                    </a:lnTo>
                    <a:lnTo>
                      <a:pt x="318" y="10"/>
                    </a:lnTo>
                    <a:lnTo>
                      <a:pt x="294" y="9"/>
                    </a:lnTo>
                    <a:lnTo>
                      <a:pt x="266" y="10"/>
                    </a:lnTo>
                    <a:lnTo>
                      <a:pt x="264" y="10"/>
                    </a:lnTo>
                    <a:lnTo>
                      <a:pt x="260" y="11"/>
                    </a:lnTo>
                    <a:lnTo>
                      <a:pt x="252" y="12"/>
                    </a:lnTo>
                    <a:lnTo>
                      <a:pt x="242" y="12"/>
                    </a:lnTo>
                    <a:lnTo>
                      <a:pt x="230" y="12"/>
                    </a:lnTo>
                    <a:lnTo>
                      <a:pt x="218" y="11"/>
                    </a:lnTo>
                    <a:lnTo>
                      <a:pt x="205" y="9"/>
                    </a:lnTo>
                    <a:lnTo>
                      <a:pt x="191" y="6"/>
                    </a:lnTo>
                    <a:lnTo>
                      <a:pt x="190" y="6"/>
                    </a:lnTo>
                    <a:lnTo>
                      <a:pt x="185" y="4"/>
                    </a:lnTo>
                    <a:lnTo>
                      <a:pt x="179" y="3"/>
                    </a:lnTo>
                    <a:lnTo>
                      <a:pt x="170" y="2"/>
                    </a:lnTo>
                    <a:lnTo>
                      <a:pt x="160" y="0"/>
                    </a:lnTo>
                    <a:lnTo>
                      <a:pt x="147" y="0"/>
                    </a:lnTo>
                    <a:lnTo>
                      <a:pt x="134" y="0"/>
                    </a:lnTo>
                    <a:lnTo>
                      <a:pt x="119" y="0"/>
                    </a:lnTo>
                    <a:lnTo>
                      <a:pt x="103" y="2"/>
                    </a:lnTo>
                    <a:lnTo>
                      <a:pt x="88" y="6"/>
                    </a:lnTo>
                    <a:lnTo>
                      <a:pt x="72" y="10"/>
                    </a:lnTo>
                    <a:lnTo>
                      <a:pt x="56" y="18"/>
                    </a:lnTo>
                    <a:lnTo>
                      <a:pt x="41" y="27"/>
                    </a:lnTo>
                    <a:lnTo>
                      <a:pt x="26" y="38"/>
                    </a:lnTo>
                    <a:lnTo>
                      <a:pt x="13" y="5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08"/>
              <p:cNvSpPr>
                <a:spLocks/>
              </p:cNvSpPr>
              <p:nvPr/>
            </p:nvSpPr>
            <p:spPr bwMode="auto">
              <a:xfrm>
                <a:off x="2694" y="2452"/>
                <a:ext cx="34" cy="53"/>
              </a:xfrm>
              <a:custGeom>
                <a:avLst/>
                <a:gdLst>
                  <a:gd name="T0" fmla="*/ 11 w 34"/>
                  <a:gd name="T1" fmla="*/ 0 h 53"/>
                  <a:gd name="T2" fmla="*/ 34 w 34"/>
                  <a:gd name="T3" fmla="*/ 5 h 53"/>
                  <a:gd name="T4" fmla="*/ 33 w 34"/>
                  <a:gd name="T5" fmla="*/ 12 h 53"/>
                  <a:gd name="T6" fmla="*/ 32 w 34"/>
                  <a:gd name="T7" fmla="*/ 25 h 53"/>
                  <a:gd name="T8" fmla="*/ 30 w 34"/>
                  <a:gd name="T9" fmla="*/ 42 h 53"/>
                  <a:gd name="T10" fmla="*/ 29 w 34"/>
                  <a:gd name="T11" fmla="*/ 53 h 53"/>
                  <a:gd name="T12" fmla="*/ 0 w 34"/>
                  <a:gd name="T13" fmla="*/ 46 h 53"/>
                  <a:gd name="T14" fmla="*/ 2 w 34"/>
                  <a:gd name="T15" fmla="*/ 42 h 53"/>
                  <a:gd name="T16" fmla="*/ 8 w 34"/>
                  <a:gd name="T17" fmla="*/ 30 h 53"/>
                  <a:gd name="T18" fmla="*/ 11 w 34"/>
                  <a:gd name="T19" fmla="*/ 15 h 53"/>
                  <a:gd name="T20" fmla="*/ 11 w 34"/>
                  <a:gd name="T2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53">
                    <a:moveTo>
                      <a:pt x="11" y="0"/>
                    </a:moveTo>
                    <a:lnTo>
                      <a:pt x="34" y="5"/>
                    </a:lnTo>
                    <a:lnTo>
                      <a:pt x="33" y="12"/>
                    </a:lnTo>
                    <a:lnTo>
                      <a:pt x="32" y="25"/>
                    </a:lnTo>
                    <a:lnTo>
                      <a:pt x="30" y="42"/>
                    </a:lnTo>
                    <a:lnTo>
                      <a:pt x="29" y="53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8" y="30"/>
                    </a:lnTo>
                    <a:lnTo>
                      <a:pt x="11" y="1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A5D842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122"/>
              <p:cNvSpPr>
                <a:spLocks/>
              </p:cNvSpPr>
              <p:nvPr/>
            </p:nvSpPr>
            <p:spPr bwMode="auto">
              <a:xfrm>
                <a:off x="2864" y="2029"/>
                <a:ext cx="83" cy="136"/>
              </a:xfrm>
              <a:custGeom>
                <a:avLst/>
                <a:gdLst>
                  <a:gd name="T0" fmla="*/ 0 w 83"/>
                  <a:gd name="T1" fmla="*/ 9 h 136"/>
                  <a:gd name="T2" fmla="*/ 79 w 83"/>
                  <a:gd name="T3" fmla="*/ 136 h 136"/>
                  <a:gd name="T4" fmla="*/ 83 w 83"/>
                  <a:gd name="T5" fmla="*/ 127 h 136"/>
                  <a:gd name="T6" fmla="*/ 0 w 83"/>
                  <a:gd name="T7" fmla="*/ 0 h 136"/>
                  <a:gd name="T8" fmla="*/ 0 w 83"/>
                  <a:gd name="T9" fmla="*/ 9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36">
                    <a:moveTo>
                      <a:pt x="0" y="9"/>
                    </a:moveTo>
                    <a:lnTo>
                      <a:pt x="79" y="136"/>
                    </a:lnTo>
                    <a:lnTo>
                      <a:pt x="83" y="127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68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87" name="Straight Connector 86"/>
          <p:cNvCxnSpPr/>
          <p:nvPr/>
        </p:nvCxnSpPr>
        <p:spPr>
          <a:xfrm flipH="1" flipV="1">
            <a:off x="1487104" y="2507372"/>
            <a:ext cx="5104" cy="1549875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5542771" y="2491273"/>
            <a:ext cx="5104" cy="723028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065223" y="2460079"/>
            <a:ext cx="94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13.6'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4006105" y="2689533"/>
            <a:ext cx="1521152" cy="753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1493667" y="2693880"/>
            <a:ext cx="1521152" cy="7537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H="1" flipV="1">
            <a:off x="7915865" y="2943077"/>
            <a:ext cx="5104" cy="597544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600000">
            <a:off x="6625121" y="2739839"/>
            <a:ext cx="530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effectLst/>
              </a:rPr>
              <a:t>6'</a:t>
            </a:r>
            <a:endParaRPr lang="en-US" sz="2400" b="1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 flipV="1">
            <a:off x="5571244" y="2701394"/>
            <a:ext cx="1018658" cy="17570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0800000" flipH="1" flipV="1">
            <a:off x="7058204" y="2985799"/>
            <a:ext cx="841866" cy="175706"/>
          </a:xfrm>
          <a:prstGeom prst="straightConnector1">
            <a:avLst/>
          </a:prstGeom>
          <a:ln w="285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4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5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50" name="Picture 2" descr="http://www.lebtahor.com/Archaeology/inscriptions/balaam%20bar%20beor%20inscription_files/balaam%20bar%20be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373">
            <a:off x="3741578" y="1199033"/>
            <a:ext cx="4602033" cy="3528226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057" y="4535719"/>
            <a:ext cx="8164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Balaam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inscription 25 miles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Plains of Moab at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1967 (dating to 8</a:t>
            </a:r>
            <a:r>
              <a:rPr lang="en-US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century BC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5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Hormah</a:t>
            </a:r>
            <a:r>
              <a:rPr lang="en-US" sz="3200" b="1" dirty="0"/>
              <a:t> ~ from word sometimes translated </a:t>
            </a:r>
            <a:r>
              <a:rPr lang="en-US" sz="3200" b="1" i="1" dirty="0"/>
              <a:t>“devoted”</a:t>
            </a:r>
            <a:r>
              <a:rPr lang="en-US" sz="3200" b="1" dirty="0"/>
              <a:t> and sometimes </a:t>
            </a:r>
            <a:r>
              <a:rPr lang="en-US" sz="3200" b="1" i="1" dirty="0"/>
              <a:t>“utterly destroyed”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255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924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Mesopotamian methods of divination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" y="1314450"/>
            <a:ext cx="7985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Extispicy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divination using animal entrails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50" y="2337785"/>
            <a:ext cx="7985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Lecanomancy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divination by dripping oil in basin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50" y="3407224"/>
            <a:ext cx="7985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Oneiromancy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divination through dream interpretation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09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26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14" name="Group 13"/>
          <p:cNvGrpSpPr/>
          <p:nvPr/>
        </p:nvGrpSpPr>
        <p:grpSpPr>
          <a:xfrm rot="21229350">
            <a:off x="1637969" y="1447137"/>
            <a:ext cx="6035040" cy="3562184"/>
            <a:chOff x="1311965" y="1256306"/>
            <a:chExt cx="6035040" cy="3562184"/>
          </a:xfrm>
        </p:grpSpPr>
        <p:grpSp>
          <p:nvGrpSpPr>
            <p:cNvPr id="12" name="Group 11"/>
            <p:cNvGrpSpPr/>
            <p:nvPr/>
          </p:nvGrpSpPr>
          <p:grpSpPr>
            <a:xfrm>
              <a:off x="1311965" y="1256306"/>
              <a:ext cx="6035040" cy="3562184"/>
              <a:chOff x="1311965" y="1256306"/>
              <a:chExt cx="6035040" cy="356218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311965" y="1256306"/>
                <a:ext cx="6035040" cy="35621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27000" dist="254000" dir="8100000" algn="tr" rotWithShape="0">
                  <a:schemeClr val="bg1">
                    <a:alpha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>
                <a:bevelT w="2032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992327" y="1349706"/>
                <a:ext cx="4762500" cy="3305175"/>
                <a:chOff x="1992327" y="1349706"/>
                <a:chExt cx="4762500" cy="3305175"/>
              </a:xfrm>
            </p:grpSpPr>
            <p:pic>
              <p:nvPicPr>
                <p:cNvPr id="7170" name="Picture 2" descr="https://serpent77.files.wordpress.com/2010/03/curses.jp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2327" y="1349706"/>
                  <a:ext cx="4762500" cy="33051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Rectangle 1"/>
                <p:cNvSpPr/>
                <p:nvPr/>
              </p:nvSpPr>
              <p:spPr>
                <a:xfrm>
                  <a:off x="2639833" y="1383527"/>
                  <a:ext cx="3005593" cy="5486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2051437" y="1550504"/>
                  <a:ext cx="1582309" cy="1451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5172518" y="1550504"/>
                  <a:ext cx="1582309" cy="14517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1459259" y="1657847"/>
              <a:ext cx="208517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4400" b="1" dirty="0" smtClean="0">
                  <a:solidFill>
                    <a:schemeClr val="bg2">
                      <a:lumMod val="10000"/>
                    </a:schemeClr>
                  </a:solidFill>
                  <a:latin typeface="Leelawadee" panose="020B0502040204020203" pitchFamily="34" charset="-34"/>
                  <a:ea typeface="Microsoft Sans Serif" panose="020B0604020202020204" pitchFamily="34" charset="0"/>
                  <a:cs typeface="Leelawadee" panose="020B0502040204020203" pitchFamily="34" charset="-34"/>
                </a:rPr>
                <a:t>Have Curses</a:t>
              </a:r>
              <a:endParaRPr lang="en-US" sz="4400" b="1" dirty="0" smtClean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9399" y="1659175"/>
              <a:ext cx="208517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solidFill>
                    <a:schemeClr val="bg2">
                      <a:lumMod val="10000"/>
                    </a:schemeClr>
                  </a:solidFill>
                  <a:latin typeface="Leelawadee" panose="020B0502040204020203" pitchFamily="34" charset="-34"/>
                  <a:ea typeface="Microsoft Sans Serif" panose="020B0604020202020204" pitchFamily="34" charset="0"/>
                  <a:cs typeface="Leelawadee" panose="020B0502040204020203" pitchFamily="34" charset="-34"/>
                </a:rPr>
                <a:t>Will Travel</a:t>
              </a:r>
              <a:endParaRPr lang="en-US" sz="4400" b="1" dirty="0" smtClean="0">
                <a:solidFill>
                  <a:schemeClr val="bg2">
                    <a:lumMod val="10000"/>
                  </a:schemeClr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19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40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218330" y="1605959"/>
            <a:ext cx="3498810" cy="922084"/>
          </a:xfrm>
          <a:prstGeom prst="roundRect">
            <a:avLst/>
          </a:prstGeom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4094" y="783771"/>
            <a:ext cx="82065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 11 ~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Woe to them! For they have gone in the way of Cain, have run greedily in the error of Balaam for profit, and perished in the rebellion of Korah. 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850" y="2792504"/>
            <a:ext cx="798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of Balaam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greed</a:t>
            </a:r>
            <a:endParaRPr lang="en-US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01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60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Angel of the Lord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a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Theophany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 preincarnate appearance of the Son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68521"/>
              </p:ext>
            </p:extLst>
          </p:nvPr>
        </p:nvGraphicFramePr>
        <p:xfrm>
          <a:off x="457200" y="1605960"/>
          <a:ext cx="8305800" cy="440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0369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369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3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667432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Angel of the LORD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638" y="2238612"/>
            <a:ext cx="1873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Gen. 16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38" y="2794828"/>
            <a:ext cx="1873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Num. 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638" y="3302060"/>
            <a:ext cx="1873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638" y="3870764"/>
            <a:ext cx="1873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6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962473"/>
            <a:ext cx="8305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places in the Kings, Psalms &amp; Zechariah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0638" y="5503152"/>
            <a:ext cx="18736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Ex. 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45404" y="2238612"/>
            <a:ext cx="4417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Hagar in wilderness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48329" y="2820228"/>
            <a:ext cx="4417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Balaam and donkey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1254" y="3317320"/>
            <a:ext cx="4417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Naming of "</a:t>
            </a:r>
            <a:r>
              <a:rPr lang="en-US" sz="2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Bochin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4179" y="3875884"/>
            <a:ext cx="4417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48495" y="2238612"/>
            <a:ext cx="15484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52640" y="2774508"/>
            <a:ext cx="15484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28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62800" y="3291880"/>
            <a:ext cx="15484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62800" y="3850444"/>
            <a:ext cx="15484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5515788"/>
            <a:ext cx="4417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 bush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75621" y="5505716"/>
            <a:ext cx="15484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8640" y="4390108"/>
            <a:ext cx="2061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Judges 13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54179" y="4406256"/>
            <a:ext cx="44179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Samson's parents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2800" y="4457656"/>
            <a:ext cx="15484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4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99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9218" name="Picture 2" descr="http://nwfilmforum.org/images/uploaded_images/0001/0611/FRANCIS-1950-245_fea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5978">
            <a:off x="2216827" y="774684"/>
            <a:ext cx="5002335" cy="5002336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8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01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51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Abused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KJV,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mocked</a:t>
            </a:r>
            <a:endParaRPr lang="en-US" sz="7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09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899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</a:rPr>
              <a:t>Worthless bread </a:t>
            </a:r>
            <a:r>
              <a:rPr lang="en-US" sz="3200" b="1" dirty="0"/>
              <a:t>~ KJV – </a:t>
            </a:r>
            <a:r>
              <a:rPr lang="en-US" sz="3200" b="1" dirty="0" smtClean="0">
                <a:solidFill>
                  <a:srgbClr val="FFC000"/>
                </a:solidFill>
              </a:rPr>
              <a:t>this light </a:t>
            </a:r>
            <a:r>
              <a:rPr lang="en-US" sz="3200" b="1" dirty="0">
                <a:solidFill>
                  <a:srgbClr val="FFC000"/>
                </a:solidFill>
              </a:rPr>
              <a:t>bread</a:t>
            </a:r>
            <a:endParaRPr lang="en-US" sz="48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850" y="1314450"/>
            <a:ext cx="798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 NASB, NIV ~ </a:t>
            </a:r>
            <a:r>
              <a:rPr lang="en-US" sz="3200" b="1" dirty="0" smtClean="0">
                <a:solidFill>
                  <a:srgbClr val="FFC000"/>
                </a:solidFill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this miserable food</a:t>
            </a:r>
            <a:endParaRPr lang="en-US" sz="3200" b="1" dirty="0" smtClean="0">
              <a:solidFill>
                <a:srgbClr val="FFC000"/>
              </a:solidFill>
              <a:latin typeface="Leelawadee" panose="020B0502040204020203" pitchFamily="34" charset="-34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850" y="1838325"/>
            <a:ext cx="798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</a:t>
            </a:r>
            <a:r>
              <a:rPr lang="en-US" sz="3200" b="1" dirty="0">
                <a:latin typeface="+mj-lt"/>
              </a:rPr>
              <a:t>ESV ~ </a:t>
            </a: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this worthless </a:t>
            </a:r>
            <a:r>
              <a:rPr lang="en-US" sz="3200" b="1" dirty="0">
                <a:solidFill>
                  <a:srgbClr val="FFC000"/>
                </a:solidFill>
                <a:latin typeface="+mj-lt"/>
              </a:rPr>
              <a:t>food</a:t>
            </a:r>
            <a:endParaRPr lang="en-US" sz="3200" b="1" dirty="0" smtClean="0">
              <a:solidFill>
                <a:srgbClr val="FFC000"/>
              </a:solidFill>
              <a:latin typeface="+mj-lt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850" y="2362200"/>
            <a:ext cx="798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</a:t>
            </a:r>
            <a:r>
              <a:rPr lang="en-US" sz="3200" b="1" dirty="0" smtClean="0">
                <a:latin typeface="+mj-lt"/>
              </a:rPr>
              <a:t>NLT ~ </a:t>
            </a: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this horrible manna</a:t>
            </a:r>
            <a:endParaRPr lang="en-US" sz="3200" b="1" dirty="0" smtClean="0">
              <a:solidFill>
                <a:srgbClr val="FFC000"/>
              </a:solidFill>
              <a:latin typeface="+mj-lt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5325" y="2876550"/>
            <a:ext cx="7985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</a:t>
            </a:r>
            <a:r>
              <a:rPr lang="en-US" sz="3200" b="1" dirty="0" smtClean="0">
                <a:latin typeface="+mj-lt"/>
              </a:rPr>
              <a:t>TLB ~ </a:t>
            </a:r>
            <a:r>
              <a:rPr lang="en-US" sz="3200" b="1" dirty="0" smtClean="0">
                <a:solidFill>
                  <a:srgbClr val="FFC000"/>
                </a:solidFill>
                <a:latin typeface="+mj-lt"/>
              </a:rPr>
              <a:t>this insipid manna</a:t>
            </a:r>
            <a:endParaRPr lang="en-US" sz="3200" b="1" dirty="0" smtClean="0">
              <a:solidFill>
                <a:srgbClr val="FFC000"/>
              </a:solidFill>
              <a:latin typeface="+mj-lt"/>
              <a:ea typeface="Microsoft Sans Serif" panose="020B0604020202020204" pitchFamily="34" charset="0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961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417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3" name="Picture 2" descr="medical logo by vishalpandya1991 on Deviant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726">
            <a:off x="23572" y="884545"/>
            <a:ext cx="4628225" cy="5152516"/>
          </a:xfrm>
          <a:prstGeom prst="rect">
            <a:avLst/>
          </a:prstGeom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039558" y="783771"/>
            <a:ext cx="5095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Staff of Asclepius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51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094" y="783771"/>
            <a:ext cx="8206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 Kings 18:4 ~ </a:t>
            </a:r>
            <a:r>
              <a:rPr lang="en-US" sz="3200" b="1" dirty="0">
                <a:solidFill>
                  <a:srgbClr val="FFC000"/>
                </a:solidFill>
              </a:rPr>
              <a:t>He removed the high places and broke the sacred pillars, cut down the wooden image and broke in pieces the bronze serpent that Moses had made; for until those days the children of Israel burned incense to it, and called it Nehushtan.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421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" y="2688771"/>
            <a:ext cx="8251371" cy="914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78525" y="2704095"/>
            <a:ext cx="7184449" cy="914400"/>
          </a:xfrm>
          <a:prstGeom prst="rect">
            <a:avLst/>
          </a:prstGeom>
          <a:solidFill>
            <a:schemeClr val="accent2">
              <a:lumMod val="75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856100" y="1649930"/>
            <a:ext cx="224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700 years</a:t>
            </a:r>
          </a:p>
        </p:txBody>
      </p:sp>
      <p:sp>
        <p:nvSpPr>
          <p:cNvPr id="30" name="Right Brace 29"/>
          <p:cNvSpPr/>
          <p:nvPr/>
        </p:nvSpPr>
        <p:spPr>
          <a:xfrm rot="16200000">
            <a:off x="4798079" y="-1145329"/>
            <a:ext cx="381000" cy="7063935"/>
          </a:xfrm>
          <a:prstGeom prst="rightBrac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373091" y="4991870"/>
            <a:ext cx="252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Hezekiah (early 8</a:t>
            </a:r>
            <a:r>
              <a:rPr lang="en-US" sz="2400" b="1" baseline="30000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cent. BC)</a:t>
            </a:r>
          </a:p>
        </p:txBody>
      </p:sp>
      <p:cxnSp>
        <p:nvCxnSpPr>
          <p:cNvPr id="36" name="Straight Arrow Connector 35"/>
          <p:cNvCxnSpPr>
            <a:stCxn id="35" idx="0"/>
          </p:cNvCxnSpPr>
          <p:nvPr/>
        </p:nvCxnSpPr>
        <p:spPr>
          <a:xfrm flipV="1">
            <a:off x="7637318" y="3689268"/>
            <a:ext cx="883226" cy="130260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29000" y="3619994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(dates approx.)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473266" y="2667000"/>
            <a:ext cx="0" cy="9144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554547" y="2667000"/>
            <a:ext cx="0" cy="9144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62408" y="2667000"/>
            <a:ext cx="0" cy="9144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95411" y="2667000"/>
            <a:ext cx="0" cy="9144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644243" y="2674260"/>
            <a:ext cx="0" cy="9144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76689" y="2674263"/>
            <a:ext cx="0" cy="9144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01805" y="2965357"/>
            <a:ext cx="1143000" cy="3693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1400 BC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70091" y="2958456"/>
            <a:ext cx="1143000" cy="3693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1200 BC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38588" y="2981113"/>
            <a:ext cx="1143000" cy="3693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1000 BC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99612" y="2980588"/>
            <a:ext cx="1143000" cy="3693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800 BC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505702" y="2667000"/>
            <a:ext cx="0" cy="91440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21661" y="4994000"/>
            <a:ext cx="252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Moses (early 15</a:t>
            </a:r>
            <a:r>
              <a:rPr lang="en-US" sz="2400" b="1" baseline="30000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Microsoft Sans Serif" panose="020B0604020202020204" pitchFamily="34" charset="0"/>
                <a:cs typeface="Leelawadee" panose="020B0502040204020203" pitchFamily="34" charset="-34"/>
              </a:rPr>
              <a:t> cent. BC)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1417596" y="3691398"/>
            <a:ext cx="883226" cy="130260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5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9" grpId="0"/>
      <p:bldP spid="30" grpId="0" animBg="1"/>
      <p:bldP spid="35" grpId="0"/>
      <p:bldP spid="37" grpId="0"/>
      <p:bldP spid="24" grpId="0" animBg="1"/>
      <p:bldP spid="25" grpId="0" animBg="1"/>
      <p:bldP spid="26" grpId="0" animBg="1"/>
      <p:bldP spid="27" grpId="0" animBg="1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4433" y="84541"/>
            <a:ext cx="23471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glow rad="342900">
                    <a:schemeClr val="bg1">
                      <a:alpha val="9000"/>
                    </a:schemeClr>
                  </a:glo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2 1 – 2 2</a:t>
            </a:r>
            <a:endParaRPr lang="en-US" sz="2600" b="1" dirty="0">
              <a:solidFill>
                <a:schemeClr val="bg1"/>
              </a:solidFill>
              <a:effectLst>
                <a:glow rad="342900">
                  <a:schemeClr val="bg1">
                    <a:alpha val="9000"/>
                  </a:schemeClr>
                </a:glow>
              </a:effectLst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52" name="Picture 4" descr="http://www.stidy.com/Viaggi/Luoghi/Milano/SantAmbrogio/AmbrogioPict/images/sambrogio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59">
            <a:off x="1131446" y="734652"/>
            <a:ext cx="3181350" cy="4286250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1710" y="3450131"/>
            <a:ext cx="4479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St. Ambrose Basilica, Milan, Italy</a:t>
            </a:r>
          </a:p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anose="020B0502040204020203" pitchFamily="34" charset="-34"/>
                <a:ea typeface="Microsoft Sans Serif" panose="020B0604020202020204" pitchFamily="34" charset="0"/>
                <a:cs typeface="Leelawadee" panose="020B0502040204020203" pitchFamily="34" charset="-34"/>
              </a:rPr>
              <a:t>“Serpent Column”</a:t>
            </a:r>
          </a:p>
        </p:txBody>
      </p:sp>
    </p:spTree>
    <p:extLst>
      <p:ext uri="{BB962C8B-B14F-4D97-AF65-F5344CB8AC3E}">
        <p14:creationId xmlns:p14="http://schemas.microsoft.com/office/powerpoint/2010/main" val="23892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Number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umbers">
      <a:majorFont>
        <a:latin typeface="Leelawadee"/>
        <a:ea typeface=""/>
        <a:cs typeface=""/>
      </a:majorFont>
      <a:minorFont>
        <a:latin typeface="Leelawadee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rgbClr val="FFC000"/>
            </a:solidFill>
            <a:latin typeface="Leelawadee" panose="020B0502040204020203" pitchFamily="34" charset="-34"/>
            <a:ea typeface="Microsoft Sans Serif" panose="020B0604020202020204" pitchFamily="34" charset="0"/>
            <a:cs typeface="Leelawadee" panose="020B0502040204020203" pitchFamily="34" charset="-3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umbers.potx" id="{13EDE9EA-80A9-4F6A-8E6B-9DBE41774F25}" vid="{8F4AE894-46E1-4B31-992F-D159E8B3FA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Numbers</Template>
  <TotalTime>1873</TotalTime>
  <Words>658</Words>
  <Application>Microsoft Office PowerPoint</Application>
  <PresentationFormat>On-screen Show (4:3)</PresentationFormat>
  <Paragraphs>92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Microsoft Sans Serif</vt:lpstr>
      <vt:lpstr>Leelawadee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34</cp:revision>
  <dcterms:created xsi:type="dcterms:W3CDTF">2016-02-08T19:08:09Z</dcterms:created>
  <dcterms:modified xsi:type="dcterms:W3CDTF">2016-02-17T23:40:20Z</dcterms:modified>
</cp:coreProperties>
</file>