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82" r:id="rId10"/>
    <p:sldId id="267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83" r:id="rId19"/>
    <p:sldId id="284" r:id="rId20"/>
    <p:sldId id="276" r:id="rId21"/>
    <p:sldId id="277" r:id="rId22"/>
    <p:sldId id="278" r:id="rId23"/>
    <p:sldId id="279" r:id="rId24"/>
    <p:sldId id="285" r:id="rId25"/>
    <p:sldId id="286" r:id="rId26"/>
    <p:sldId id="280" r:id="rId27"/>
    <p:sldId id="281" r:id="rId28"/>
  </p:sldIdLst>
  <p:sldSz cx="9144000" cy="6858000" type="screen4x3"/>
  <p:notesSz cx="6858000" cy="9144000"/>
  <p:embeddedFontLst>
    <p:embeddedFont>
      <p:font typeface="Microsoft Sans Serif" panose="020B0604020202020204" pitchFamily="34" charset="0"/>
      <p:regular r:id="rId29"/>
    </p:embeddedFont>
    <p:embeddedFont>
      <p:font typeface="Leelawadee" panose="020B0502040204020203" pitchFamily="34" charset="-34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62" d="100"/>
          <a:sy n="62" d="100"/>
        </p:scale>
        <p:origin x="79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5400" b="1" dirty="0">
              <a:solidFill>
                <a:schemeClr val="bg1"/>
              </a:solidFill>
              <a:effectLst>
                <a:glow rad="2540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Three animals taken “outside the camp”</a:t>
            </a:r>
            <a:endParaRPr lang="en-US" sz="3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216" y="1348883"/>
            <a:ext cx="820654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3.</a:t>
            </a:r>
            <a:r>
              <a:rPr lang="en-US" sz="3100" b="1" dirty="0" smtClean="0">
                <a:solidFill>
                  <a:srgbClr val="FFC000"/>
                </a:solidFill>
              </a:rPr>
              <a:t> Red </a:t>
            </a:r>
            <a:r>
              <a:rPr lang="en-US" sz="3100" b="1" dirty="0">
                <a:solidFill>
                  <a:srgbClr val="FFC000"/>
                </a:solidFill>
              </a:rPr>
              <a:t>heifer </a:t>
            </a:r>
            <a:r>
              <a:rPr lang="en-US" sz="3100" b="1" dirty="0"/>
              <a:t>(Num. 19) ~ </a:t>
            </a:r>
            <a:r>
              <a:rPr lang="en-US" sz="3100" b="1" i="1" dirty="0"/>
              <a:t>defilement of sin</a:t>
            </a:r>
            <a:endParaRPr lang="en-US" sz="3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228" y="1865524"/>
            <a:ext cx="80131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b="1" dirty="0" smtClean="0"/>
              <a:t> </a:t>
            </a:r>
            <a:r>
              <a:rPr lang="en-US" sz="3100" b="1" dirty="0"/>
              <a:t>John 13:10 ~ </a:t>
            </a:r>
            <a:r>
              <a:rPr lang="en-US" sz="3100" b="1" dirty="0">
                <a:solidFill>
                  <a:srgbClr val="FFC000"/>
                </a:solidFill>
              </a:rPr>
              <a:t>He who is bathed needs only to wash his feet, but is completely clean;</a:t>
            </a:r>
            <a:endParaRPr lang="en-US" sz="31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41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0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Ps. 32: 3-4 ~ </a:t>
            </a:r>
            <a:r>
              <a:rPr lang="en-US" sz="3200" b="1" baseline="30000" dirty="0"/>
              <a:t>3</a:t>
            </a:r>
            <a:r>
              <a:rPr lang="en-US" sz="3200" b="1" dirty="0"/>
              <a:t> </a:t>
            </a:r>
            <a:r>
              <a:rPr lang="en-US" sz="3200" b="1" dirty="0">
                <a:solidFill>
                  <a:srgbClr val="FFC000"/>
                </a:solidFill>
              </a:rPr>
              <a:t>When I kept silent, my bones grew old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Through my groaning all the day long. </a:t>
            </a:r>
          </a:p>
          <a:p>
            <a:r>
              <a:rPr lang="en-US" sz="3200" b="1" baseline="30000" dirty="0"/>
              <a:t>4 </a:t>
            </a:r>
            <a:r>
              <a:rPr lang="en-US" sz="3200" b="1" dirty="0">
                <a:solidFill>
                  <a:srgbClr val="FFC000"/>
                </a:solidFill>
              </a:rPr>
              <a:t>For day and night Your hand was heavy upon me;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My vitality was turned into the drought of summer</a:t>
            </a:r>
            <a:r>
              <a:rPr lang="en-US" sz="3200" b="1" dirty="0" smtClean="0">
                <a:solidFill>
                  <a:srgbClr val="FFC000"/>
                </a:solidFill>
              </a:rPr>
              <a:t>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94" y="4272324"/>
            <a:ext cx="445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Selah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40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 Cor. 7:1 ~ </a:t>
            </a:r>
            <a:r>
              <a:rPr lang="en-US" sz="3200" b="1" dirty="0">
                <a:solidFill>
                  <a:srgbClr val="FFC000"/>
                </a:solidFill>
              </a:rPr>
              <a:t>Having therefore these promises, dearly beloved, let us cleanse ourselves from all filthiness of the flesh and spirit, perfecting holiness in the fear of God.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62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47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Prov. 14:12 ~ </a:t>
            </a:r>
            <a:r>
              <a:rPr lang="en-US" sz="3200" b="1" dirty="0">
                <a:solidFill>
                  <a:srgbClr val="FFC000"/>
                </a:solidFill>
              </a:rPr>
              <a:t>There is a way that </a:t>
            </a:r>
            <a:r>
              <a:rPr lang="en-US" sz="3200" b="1" i="1" dirty="0">
                <a:solidFill>
                  <a:srgbClr val="FFC000"/>
                </a:solidFill>
              </a:rPr>
              <a:t>seems</a:t>
            </a:r>
            <a:r>
              <a:rPr lang="en-US" sz="3200" b="1" dirty="0">
                <a:solidFill>
                  <a:srgbClr val="FFC000"/>
                </a:solidFill>
              </a:rPr>
              <a:t> right to a man,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But its end is the way of death.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8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6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483" t="3476" r="22400" b="18076"/>
          <a:stretch/>
        </p:blipFill>
        <p:spPr>
          <a:xfrm rot="21410859">
            <a:off x="1459966" y="757367"/>
            <a:ext cx="6692793" cy="481020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14" name="Oval 13"/>
          <p:cNvSpPr/>
          <p:nvPr/>
        </p:nvSpPr>
        <p:spPr>
          <a:xfrm>
            <a:off x="5345836" y="3318560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600" y="3360003"/>
            <a:ext cx="127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Kadesh Barnea</a:t>
            </a:r>
          </a:p>
        </p:txBody>
      </p:sp>
      <p:sp>
        <p:nvSpPr>
          <p:cNvPr id="16" name="6-Point Star 15"/>
          <p:cNvSpPr/>
          <p:nvPr/>
        </p:nvSpPr>
        <p:spPr>
          <a:xfrm>
            <a:off x="5332809" y="3295289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78002" y="1909487"/>
            <a:ext cx="2011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Almost 40 years</a:t>
            </a:r>
          </a:p>
        </p:txBody>
      </p:sp>
    </p:spTree>
    <p:extLst>
      <p:ext uri="{BB962C8B-B14F-4D97-AF65-F5344CB8AC3E}">
        <p14:creationId xmlns:p14="http://schemas.microsoft.com/office/powerpoint/2010/main" val="5327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C 0.00174 -0.00301 0.00382 -0.00648 0.00538 -0.01111 C 0.01024 -0.02269 0.01163 -0.03495 0.00799 -0.03681 C 0.00434 -0.03935 -0.00243 -0.03102 -0.00729 -0.01829 C -0.00989 -0.01181 -0.01163 -0.00533 -0.01198 -0.00093 C -0.01285 0.00255 -0.01319 0.00671 -0.01319 0.01111 C -0.01319 0.025 -0.00972 0.03704 -0.00573 0.03704 C -0.00208 0.03704 0.00156 0.025 0.00156 0.01111 C 0.00156 0.00463 0.00052 -0.00162 -0.00052 -0.00625 C -0.00139 -0.00972 -0.00243 -0.01366 -0.00416 -0.01806 C -0.00937 -0.03102 -0.0158 -0.03935 -0.01962 -0.03681 C -0.02344 -0.03495 -0.0217 -0.02269 -0.01684 -0.01065 C -0.01476 -0.00463 -0.01198 0.00023 -0.00937 0.00393 C -0.00694 0.00671 -0.00486 0.00995 -0.00173 0.0125 C 0.00781 0.02153 0.01667 0.02569 0.0191 0.02176 C 0.02136 0.01829 0.01649 0.00787 0.00729 -0.00093 C 0.0033 -0.00463 -0.00052 -0.00764 -0.00416 -0.00926 C -0.00694 -0.01111 -0.01094 -0.0125 -0.0151 -0.01343 C -0.02656 -0.01644 -0.03594 -0.01551 -0.03663 -0.01111 C -0.03819 -0.00625 -0.02916 0.00023 -0.0184 0.00347 C -0.01319 0.00463 -0.00798 0.00486 -0.00416 0.00463 C -0.00087 0.00463 0.00261 0.0044 0.00677 0.00347 C 0.01771 0.00023 0.02639 -0.00648 0.02587 -0.01111 C 0.02413 -0.01551 0.01476 -0.0169 0.0033 -0.01366 C -0.00208 -0.01227 -0.00694 -0.00995 -0.01024 -0.00764 C -0.01319 -0.00579 -0.0158 -0.00324 -0.0191 -0.00093 C -0.02778 0.0081 -0.03333 0.01829 -0.03038 0.02176 C -0.0283 0.02569 -0.0191 0.02153 -0.00989 0.01273 C -0.00573 0.00833 -0.00208 0.0044 0.00018 0.00023 Z " pathEditMode="relative" rAng="0" ptsTypes="AAAAAAAAAAAAAAAAAAAAAAAAAAAAA">
                                      <p:cBhvr>
                                        <p:cTn id="23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6" grpId="1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1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2x the Lord spoke directly to Aaron</a:t>
            </a:r>
            <a:endParaRPr lang="en-US" sz="3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46" y="1358791"/>
            <a:ext cx="799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 Here (in chapter 18) and Lev. 10:8 (after the death of Nadab and Abihu)</a:t>
            </a:r>
            <a:endParaRPr lang="en-US" sz="3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498" y="2411499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Bear</a:t>
            </a:r>
            <a:r>
              <a:rPr lang="en-US" sz="3200" b="1" dirty="0"/>
              <a:t> ~ </a:t>
            </a:r>
            <a:r>
              <a:rPr lang="en-US" sz="3200" b="1" i="1" dirty="0"/>
              <a:t>endure</a:t>
            </a:r>
            <a:r>
              <a:rPr lang="en-US" sz="3200" b="1" dirty="0"/>
              <a:t> and </a:t>
            </a:r>
            <a:r>
              <a:rPr lang="en-US" sz="3200" b="1" i="1" dirty="0"/>
              <a:t>remove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36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Cor. 10:4 ~ </a:t>
            </a:r>
            <a:r>
              <a:rPr lang="en-US" sz="3200" b="1" dirty="0" smtClean="0">
                <a:solidFill>
                  <a:srgbClr val="FFC000"/>
                </a:solidFill>
              </a:rPr>
              <a:t>… and </a:t>
            </a:r>
            <a:r>
              <a:rPr lang="en-US" sz="3200" b="1" dirty="0">
                <a:solidFill>
                  <a:srgbClr val="FFC000"/>
                </a:solidFill>
              </a:rPr>
              <a:t>all drank the same spiritual drink. For they drank of that spiritual Rock that followed them, and that Rock was Christ.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0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Jacob</a:t>
            </a:r>
            <a:r>
              <a:rPr lang="en-US" sz="3200" b="1" dirty="0" smtClean="0"/>
              <a:t> ~ </a:t>
            </a:r>
            <a:r>
              <a:rPr lang="en-US" sz="3200" b="1" dirty="0" smtClean="0">
                <a:solidFill>
                  <a:srgbClr val="FFC000"/>
                </a:solidFill>
              </a:rPr>
              <a:t>Israel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98" y="1305003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Esau</a:t>
            </a:r>
            <a:r>
              <a:rPr lang="en-US" sz="3200" b="1" dirty="0" smtClean="0"/>
              <a:t> ~ </a:t>
            </a:r>
            <a:r>
              <a:rPr lang="en-US" sz="3200" b="1" dirty="0" smtClean="0">
                <a:solidFill>
                  <a:srgbClr val="FFC000"/>
                </a:solidFill>
              </a:rPr>
              <a:t>Edom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483" t="3476" r="22400" b="18076"/>
          <a:stretch/>
        </p:blipFill>
        <p:spPr>
          <a:xfrm rot="21410859">
            <a:off x="1459966" y="757367"/>
            <a:ext cx="6692793" cy="481020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15" name="TextBox 14"/>
          <p:cNvSpPr txBox="1"/>
          <p:nvPr/>
        </p:nvSpPr>
        <p:spPr>
          <a:xfrm>
            <a:off x="4419600" y="3360003"/>
            <a:ext cx="127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Kadesh Barnea</a:t>
            </a:r>
          </a:p>
        </p:txBody>
      </p:sp>
      <p:sp>
        <p:nvSpPr>
          <p:cNvPr id="3" name="Freeform 2"/>
          <p:cNvSpPr/>
          <p:nvPr/>
        </p:nvSpPr>
        <p:spPr>
          <a:xfrm>
            <a:off x="5099040" y="2654315"/>
            <a:ext cx="1165342" cy="1174247"/>
          </a:xfrm>
          <a:custGeom>
            <a:avLst/>
            <a:gdLst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40924 w 982462"/>
              <a:gd name="connsiteY21" fmla="*/ 680621 h 905522"/>
              <a:gd name="connsiteX22" fmla="*/ 361025 w 982462"/>
              <a:gd name="connsiteY22" fmla="*/ 588885 h 905522"/>
              <a:gd name="connsiteX23" fmla="*/ 295922 w 982462"/>
              <a:gd name="connsiteY23" fmla="*/ 467557 h 905522"/>
              <a:gd name="connsiteX24" fmla="*/ 180512 w 982462"/>
              <a:gd name="connsiteY24" fmla="*/ 452761 h 905522"/>
              <a:gd name="connsiteX25" fmla="*/ 62143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40924 w 982462"/>
              <a:gd name="connsiteY21" fmla="*/ 680621 h 905522"/>
              <a:gd name="connsiteX22" fmla="*/ 361025 w 982462"/>
              <a:gd name="connsiteY22" fmla="*/ 588885 h 905522"/>
              <a:gd name="connsiteX23" fmla="*/ 295922 w 982462"/>
              <a:gd name="connsiteY23" fmla="*/ 467557 h 905522"/>
              <a:gd name="connsiteX24" fmla="*/ 73485 w 982462"/>
              <a:gd name="connsiteY24" fmla="*/ 472884 h 905522"/>
              <a:gd name="connsiteX25" fmla="*/ 62143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40924 w 982462"/>
              <a:gd name="connsiteY21" fmla="*/ 680621 h 905522"/>
              <a:gd name="connsiteX22" fmla="*/ 361025 w 982462"/>
              <a:gd name="connsiteY22" fmla="*/ 588885 h 905522"/>
              <a:gd name="connsiteX23" fmla="*/ 295922 w 982462"/>
              <a:gd name="connsiteY23" fmla="*/ 467557 h 905522"/>
              <a:gd name="connsiteX24" fmla="*/ 73485 w 982462"/>
              <a:gd name="connsiteY24" fmla="*/ 472884 h 905522"/>
              <a:gd name="connsiteX25" fmla="*/ 12746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40924 w 982462"/>
              <a:gd name="connsiteY21" fmla="*/ 680621 h 905522"/>
              <a:gd name="connsiteX22" fmla="*/ 361025 w 982462"/>
              <a:gd name="connsiteY22" fmla="*/ 588885 h 905522"/>
              <a:gd name="connsiteX23" fmla="*/ 301411 w 982462"/>
              <a:gd name="connsiteY23" fmla="*/ 591169 h 905522"/>
              <a:gd name="connsiteX24" fmla="*/ 73485 w 982462"/>
              <a:gd name="connsiteY24" fmla="*/ 472884 h 905522"/>
              <a:gd name="connsiteX25" fmla="*/ 12746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40924 w 982462"/>
              <a:gd name="connsiteY21" fmla="*/ 680621 h 905522"/>
              <a:gd name="connsiteX22" fmla="*/ 369257 w 982462"/>
              <a:gd name="connsiteY22" fmla="*/ 738367 h 905522"/>
              <a:gd name="connsiteX23" fmla="*/ 301411 w 982462"/>
              <a:gd name="connsiteY23" fmla="*/ 591169 h 905522"/>
              <a:gd name="connsiteX24" fmla="*/ 73485 w 982462"/>
              <a:gd name="connsiteY24" fmla="*/ 472884 h 905522"/>
              <a:gd name="connsiteX25" fmla="*/ 12746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71130 w 982462"/>
              <a:gd name="connsiteY20" fmla="*/ 816745 h 905522"/>
              <a:gd name="connsiteX21" fmla="*/ 471112 w 982462"/>
              <a:gd name="connsiteY21" fmla="*/ 769736 h 905522"/>
              <a:gd name="connsiteX22" fmla="*/ 369257 w 982462"/>
              <a:gd name="connsiteY22" fmla="*/ 738367 h 905522"/>
              <a:gd name="connsiteX23" fmla="*/ 301411 w 982462"/>
              <a:gd name="connsiteY23" fmla="*/ 591169 h 905522"/>
              <a:gd name="connsiteX24" fmla="*/ 73485 w 982462"/>
              <a:gd name="connsiteY24" fmla="*/ 472884 h 905522"/>
              <a:gd name="connsiteX25" fmla="*/ 12746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05522"/>
              <a:gd name="connsiteX1" fmla="*/ 343270 w 982462"/>
              <a:gd name="connsiteY1" fmla="*/ 56225 h 905522"/>
              <a:gd name="connsiteX2" fmla="*/ 417250 w 982462"/>
              <a:gd name="connsiteY2" fmla="*/ 68062 h 905522"/>
              <a:gd name="connsiteX3" fmla="*/ 467557 w 982462"/>
              <a:gd name="connsiteY3" fmla="*/ 68062 h 905522"/>
              <a:gd name="connsiteX4" fmla="*/ 520823 w 982462"/>
              <a:gd name="connsiteY4" fmla="*/ 56225 h 905522"/>
              <a:gd name="connsiteX5" fmla="*/ 574089 w 982462"/>
              <a:gd name="connsiteY5" fmla="*/ 65103 h 905522"/>
              <a:gd name="connsiteX6" fmla="*/ 588885 w 982462"/>
              <a:gd name="connsiteY6" fmla="*/ 112450 h 905522"/>
              <a:gd name="connsiteX7" fmla="*/ 597763 w 982462"/>
              <a:gd name="connsiteY7" fmla="*/ 142042 h 905522"/>
              <a:gd name="connsiteX8" fmla="*/ 645110 w 982462"/>
              <a:gd name="connsiteY8" fmla="*/ 82858 h 905522"/>
              <a:gd name="connsiteX9" fmla="*/ 757561 w 982462"/>
              <a:gd name="connsiteY9" fmla="*/ 171635 h 905522"/>
              <a:gd name="connsiteX10" fmla="*/ 807868 w 982462"/>
              <a:gd name="connsiteY10" fmla="*/ 263371 h 905522"/>
              <a:gd name="connsiteX11" fmla="*/ 884808 w 982462"/>
              <a:gd name="connsiteY11" fmla="*/ 254493 h 905522"/>
              <a:gd name="connsiteX12" fmla="*/ 923277 w 982462"/>
              <a:gd name="connsiteY12" fmla="*/ 363984 h 905522"/>
              <a:gd name="connsiteX13" fmla="*/ 982462 w 982462"/>
              <a:gd name="connsiteY13" fmla="*/ 363984 h 905522"/>
              <a:gd name="connsiteX14" fmla="*/ 923277 w 982462"/>
              <a:gd name="connsiteY14" fmla="*/ 473476 h 905522"/>
              <a:gd name="connsiteX15" fmla="*/ 870011 w 982462"/>
              <a:gd name="connsiteY15" fmla="*/ 591844 h 905522"/>
              <a:gd name="connsiteX16" fmla="*/ 864093 w 982462"/>
              <a:gd name="connsiteY16" fmla="*/ 719091 h 905522"/>
              <a:gd name="connsiteX17" fmla="*/ 837460 w 982462"/>
              <a:gd name="connsiteY17" fmla="*/ 840419 h 905522"/>
              <a:gd name="connsiteX18" fmla="*/ 722050 w 982462"/>
              <a:gd name="connsiteY18" fmla="*/ 905522 h 905522"/>
              <a:gd name="connsiteX19" fmla="*/ 621437 w 982462"/>
              <a:gd name="connsiteY19" fmla="*/ 878889 h 905522"/>
              <a:gd name="connsiteX20" fmla="*/ 551919 w 982462"/>
              <a:gd name="connsiteY20" fmla="*/ 897237 h 905522"/>
              <a:gd name="connsiteX21" fmla="*/ 471112 w 982462"/>
              <a:gd name="connsiteY21" fmla="*/ 769736 h 905522"/>
              <a:gd name="connsiteX22" fmla="*/ 369257 w 982462"/>
              <a:gd name="connsiteY22" fmla="*/ 738367 h 905522"/>
              <a:gd name="connsiteX23" fmla="*/ 301411 w 982462"/>
              <a:gd name="connsiteY23" fmla="*/ 591169 h 905522"/>
              <a:gd name="connsiteX24" fmla="*/ 73485 w 982462"/>
              <a:gd name="connsiteY24" fmla="*/ 472884 h 905522"/>
              <a:gd name="connsiteX25" fmla="*/ 12746 w 982462"/>
              <a:gd name="connsiteY25" fmla="*/ 375821 h 905522"/>
              <a:gd name="connsiteX26" fmla="*/ 8877 w 982462"/>
              <a:gd name="connsiteY26" fmla="*/ 301841 h 905522"/>
              <a:gd name="connsiteX27" fmla="*/ 0 w 982462"/>
              <a:gd name="connsiteY27" fmla="*/ 227860 h 905522"/>
              <a:gd name="connsiteX28" fmla="*/ 56225 w 982462"/>
              <a:gd name="connsiteY28" fmla="*/ 180512 h 905522"/>
              <a:gd name="connsiteX29" fmla="*/ 124287 w 982462"/>
              <a:gd name="connsiteY29" fmla="*/ 133165 h 905522"/>
              <a:gd name="connsiteX30" fmla="*/ 115409 w 982462"/>
              <a:gd name="connsiteY30" fmla="*/ 82858 h 905522"/>
              <a:gd name="connsiteX31" fmla="*/ 145002 w 982462"/>
              <a:gd name="connsiteY31" fmla="*/ 44388 h 905522"/>
              <a:gd name="connsiteX32" fmla="*/ 159798 w 982462"/>
              <a:gd name="connsiteY32" fmla="*/ 0 h 905522"/>
              <a:gd name="connsiteX33" fmla="*/ 221942 w 982462"/>
              <a:gd name="connsiteY33" fmla="*/ 17755 h 905522"/>
              <a:gd name="connsiteX0" fmla="*/ 221942 w 982462"/>
              <a:gd name="connsiteY0" fmla="*/ 17755 h 947882"/>
              <a:gd name="connsiteX1" fmla="*/ 343270 w 982462"/>
              <a:gd name="connsiteY1" fmla="*/ 56225 h 947882"/>
              <a:gd name="connsiteX2" fmla="*/ 417250 w 982462"/>
              <a:gd name="connsiteY2" fmla="*/ 68062 h 947882"/>
              <a:gd name="connsiteX3" fmla="*/ 467557 w 982462"/>
              <a:gd name="connsiteY3" fmla="*/ 68062 h 947882"/>
              <a:gd name="connsiteX4" fmla="*/ 520823 w 982462"/>
              <a:gd name="connsiteY4" fmla="*/ 56225 h 947882"/>
              <a:gd name="connsiteX5" fmla="*/ 574089 w 982462"/>
              <a:gd name="connsiteY5" fmla="*/ 65103 h 947882"/>
              <a:gd name="connsiteX6" fmla="*/ 588885 w 982462"/>
              <a:gd name="connsiteY6" fmla="*/ 112450 h 947882"/>
              <a:gd name="connsiteX7" fmla="*/ 597763 w 982462"/>
              <a:gd name="connsiteY7" fmla="*/ 142042 h 947882"/>
              <a:gd name="connsiteX8" fmla="*/ 645110 w 982462"/>
              <a:gd name="connsiteY8" fmla="*/ 82858 h 947882"/>
              <a:gd name="connsiteX9" fmla="*/ 757561 w 982462"/>
              <a:gd name="connsiteY9" fmla="*/ 171635 h 947882"/>
              <a:gd name="connsiteX10" fmla="*/ 807868 w 982462"/>
              <a:gd name="connsiteY10" fmla="*/ 263371 h 947882"/>
              <a:gd name="connsiteX11" fmla="*/ 884808 w 982462"/>
              <a:gd name="connsiteY11" fmla="*/ 254493 h 947882"/>
              <a:gd name="connsiteX12" fmla="*/ 923277 w 982462"/>
              <a:gd name="connsiteY12" fmla="*/ 363984 h 947882"/>
              <a:gd name="connsiteX13" fmla="*/ 982462 w 982462"/>
              <a:gd name="connsiteY13" fmla="*/ 363984 h 947882"/>
              <a:gd name="connsiteX14" fmla="*/ 923277 w 982462"/>
              <a:gd name="connsiteY14" fmla="*/ 473476 h 947882"/>
              <a:gd name="connsiteX15" fmla="*/ 870011 w 982462"/>
              <a:gd name="connsiteY15" fmla="*/ 591844 h 947882"/>
              <a:gd name="connsiteX16" fmla="*/ 864093 w 982462"/>
              <a:gd name="connsiteY16" fmla="*/ 719091 h 947882"/>
              <a:gd name="connsiteX17" fmla="*/ 837460 w 982462"/>
              <a:gd name="connsiteY17" fmla="*/ 840419 h 947882"/>
              <a:gd name="connsiteX18" fmla="*/ 722050 w 982462"/>
              <a:gd name="connsiteY18" fmla="*/ 905522 h 947882"/>
              <a:gd name="connsiteX19" fmla="*/ 618692 w 982462"/>
              <a:gd name="connsiteY19" fmla="*/ 947882 h 947882"/>
              <a:gd name="connsiteX20" fmla="*/ 551919 w 982462"/>
              <a:gd name="connsiteY20" fmla="*/ 897237 h 947882"/>
              <a:gd name="connsiteX21" fmla="*/ 471112 w 982462"/>
              <a:gd name="connsiteY21" fmla="*/ 769736 h 947882"/>
              <a:gd name="connsiteX22" fmla="*/ 369257 w 982462"/>
              <a:gd name="connsiteY22" fmla="*/ 738367 h 947882"/>
              <a:gd name="connsiteX23" fmla="*/ 301411 w 982462"/>
              <a:gd name="connsiteY23" fmla="*/ 591169 h 947882"/>
              <a:gd name="connsiteX24" fmla="*/ 73485 w 982462"/>
              <a:gd name="connsiteY24" fmla="*/ 472884 h 947882"/>
              <a:gd name="connsiteX25" fmla="*/ 12746 w 982462"/>
              <a:gd name="connsiteY25" fmla="*/ 375821 h 947882"/>
              <a:gd name="connsiteX26" fmla="*/ 8877 w 982462"/>
              <a:gd name="connsiteY26" fmla="*/ 301841 h 947882"/>
              <a:gd name="connsiteX27" fmla="*/ 0 w 982462"/>
              <a:gd name="connsiteY27" fmla="*/ 227860 h 947882"/>
              <a:gd name="connsiteX28" fmla="*/ 56225 w 982462"/>
              <a:gd name="connsiteY28" fmla="*/ 180512 h 947882"/>
              <a:gd name="connsiteX29" fmla="*/ 124287 w 982462"/>
              <a:gd name="connsiteY29" fmla="*/ 133165 h 947882"/>
              <a:gd name="connsiteX30" fmla="*/ 115409 w 982462"/>
              <a:gd name="connsiteY30" fmla="*/ 82858 h 947882"/>
              <a:gd name="connsiteX31" fmla="*/ 145002 w 982462"/>
              <a:gd name="connsiteY31" fmla="*/ 44388 h 947882"/>
              <a:gd name="connsiteX32" fmla="*/ 159798 w 982462"/>
              <a:gd name="connsiteY32" fmla="*/ 0 h 947882"/>
              <a:gd name="connsiteX33" fmla="*/ 221942 w 982462"/>
              <a:gd name="connsiteY33" fmla="*/ 17755 h 947882"/>
              <a:gd name="connsiteX0" fmla="*/ 221942 w 982462"/>
              <a:gd name="connsiteY0" fmla="*/ 17755 h 947882"/>
              <a:gd name="connsiteX1" fmla="*/ 343270 w 982462"/>
              <a:gd name="connsiteY1" fmla="*/ 56225 h 947882"/>
              <a:gd name="connsiteX2" fmla="*/ 417250 w 982462"/>
              <a:gd name="connsiteY2" fmla="*/ 68062 h 947882"/>
              <a:gd name="connsiteX3" fmla="*/ 467557 w 982462"/>
              <a:gd name="connsiteY3" fmla="*/ 68062 h 947882"/>
              <a:gd name="connsiteX4" fmla="*/ 520823 w 982462"/>
              <a:gd name="connsiteY4" fmla="*/ 56225 h 947882"/>
              <a:gd name="connsiteX5" fmla="*/ 574089 w 982462"/>
              <a:gd name="connsiteY5" fmla="*/ 65103 h 947882"/>
              <a:gd name="connsiteX6" fmla="*/ 588885 w 982462"/>
              <a:gd name="connsiteY6" fmla="*/ 112450 h 947882"/>
              <a:gd name="connsiteX7" fmla="*/ 597763 w 982462"/>
              <a:gd name="connsiteY7" fmla="*/ 142042 h 947882"/>
              <a:gd name="connsiteX8" fmla="*/ 645110 w 982462"/>
              <a:gd name="connsiteY8" fmla="*/ 82858 h 947882"/>
              <a:gd name="connsiteX9" fmla="*/ 757561 w 982462"/>
              <a:gd name="connsiteY9" fmla="*/ 171635 h 947882"/>
              <a:gd name="connsiteX10" fmla="*/ 807868 w 982462"/>
              <a:gd name="connsiteY10" fmla="*/ 263371 h 947882"/>
              <a:gd name="connsiteX11" fmla="*/ 884808 w 982462"/>
              <a:gd name="connsiteY11" fmla="*/ 254493 h 947882"/>
              <a:gd name="connsiteX12" fmla="*/ 923277 w 982462"/>
              <a:gd name="connsiteY12" fmla="*/ 363984 h 947882"/>
              <a:gd name="connsiteX13" fmla="*/ 982462 w 982462"/>
              <a:gd name="connsiteY13" fmla="*/ 363984 h 947882"/>
              <a:gd name="connsiteX14" fmla="*/ 923277 w 982462"/>
              <a:gd name="connsiteY14" fmla="*/ 473476 h 947882"/>
              <a:gd name="connsiteX15" fmla="*/ 870011 w 982462"/>
              <a:gd name="connsiteY15" fmla="*/ 591844 h 947882"/>
              <a:gd name="connsiteX16" fmla="*/ 864093 w 982462"/>
              <a:gd name="connsiteY16" fmla="*/ 719091 h 947882"/>
              <a:gd name="connsiteX17" fmla="*/ 837460 w 982462"/>
              <a:gd name="connsiteY17" fmla="*/ 840419 h 947882"/>
              <a:gd name="connsiteX18" fmla="*/ 722050 w 982462"/>
              <a:gd name="connsiteY18" fmla="*/ 905522 h 947882"/>
              <a:gd name="connsiteX19" fmla="*/ 618692 w 982462"/>
              <a:gd name="connsiteY19" fmla="*/ 947882 h 947882"/>
              <a:gd name="connsiteX20" fmla="*/ 510755 w 982462"/>
              <a:gd name="connsiteY20" fmla="*/ 937482 h 947882"/>
              <a:gd name="connsiteX21" fmla="*/ 471112 w 982462"/>
              <a:gd name="connsiteY21" fmla="*/ 769736 h 947882"/>
              <a:gd name="connsiteX22" fmla="*/ 369257 w 982462"/>
              <a:gd name="connsiteY22" fmla="*/ 738367 h 947882"/>
              <a:gd name="connsiteX23" fmla="*/ 301411 w 982462"/>
              <a:gd name="connsiteY23" fmla="*/ 591169 h 947882"/>
              <a:gd name="connsiteX24" fmla="*/ 73485 w 982462"/>
              <a:gd name="connsiteY24" fmla="*/ 472884 h 947882"/>
              <a:gd name="connsiteX25" fmla="*/ 12746 w 982462"/>
              <a:gd name="connsiteY25" fmla="*/ 375821 h 947882"/>
              <a:gd name="connsiteX26" fmla="*/ 8877 w 982462"/>
              <a:gd name="connsiteY26" fmla="*/ 301841 h 947882"/>
              <a:gd name="connsiteX27" fmla="*/ 0 w 982462"/>
              <a:gd name="connsiteY27" fmla="*/ 227860 h 947882"/>
              <a:gd name="connsiteX28" fmla="*/ 56225 w 982462"/>
              <a:gd name="connsiteY28" fmla="*/ 180512 h 947882"/>
              <a:gd name="connsiteX29" fmla="*/ 124287 w 982462"/>
              <a:gd name="connsiteY29" fmla="*/ 133165 h 947882"/>
              <a:gd name="connsiteX30" fmla="*/ 115409 w 982462"/>
              <a:gd name="connsiteY30" fmla="*/ 82858 h 947882"/>
              <a:gd name="connsiteX31" fmla="*/ 145002 w 982462"/>
              <a:gd name="connsiteY31" fmla="*/ 44388 h 947882"/>
              <a:gd name="connsiteX32" fmla="*/ 159798 w 982462"/>
              <a:gd name="connsiteY32" fmla="*/ 0 h 947882"/>
              <a:gd name="connsiteX33" fmla="*/ 221942 w 982462"/>
              <a:gd name="connsiteY33" fmla="*/ 17755 h 947882"/>
              <a:gd name="connsiteX0" fmla="*/ 221942 w 982462"/>
              <a:gd name="connsiteY0" fmla="*/ 17755 h 947882"/>
              <a:gd name="connsiteX1" fmla="*/ 343270 w 982462"/>
              <a:gd name="connsiteY1" fmla="*/ 56225 h 947882"/>
              <a:gd name="connsiteX2" fmla="*/ 417250 w 982462"/>
              <a:gd name="connsiteY2" fmla="*/ 68062 h 947882"/>
              <a:gd name="connsiteX3" fmla="*/ 467557 w 982462"/>
              <a:gd name="connsiteY3" fmla="*/ 68062 h 947882"/>
              <a:gd name="connsiteX4" fmla="*/ 520823 w 982462"/>
              <a:gd name="connsiteY4" fmla="*/ 56225 h 947882"/>
              <a:gd name="connsiteX5" fmla="*/ 574089 w 982462"/>
              <a:gd name="connsiteY5" fmla="*/ 65103 h 947882"/>
              <a:gd name="connsiteX6" fmla="*/ 588885 w 982462"/>
              <a:gd name="connsiteY6" fmla="*/ 112450 h 947882"/>
              <a:gd name="connsiteX7" fmla="*/ 597763 w 982462"/>
              <a:gd name="connsiteY7" fmla="*/ 142042 h 947882"/>
              <a:gd name="connsiteX8" fmla="*/ 645110 w 982462"/>
              <a:gd name="connsiteY8" fmla="*/ 82858 h 947882"/>
              <a:gd name="connsiteX9" fmla="*/ 757561 w 982462"/>
              <a:gd name="connsiteY9" fmla="*/ 171635 h 947882"/>
              <a:gd name="connsiteX10" fmla="*/ 807868 w 982462"/>
              <a:gd name="connsiteY10" fmla="*/ 263371 h 947882"/>
              <a:gd name="connsiteX11" fmla="*/ 884808 w 982462"/>
              <a:gd name="connsiteY11" fmla="*/ 254493 h 947882"/>
              <a:gd name="connsiteX12" fmla="*/ 923277 w 982462"/>
              <a:gd name="connsiteY12" fmla="*/ 363984 h 947882"/>
              <a:gd name="connsiteX13" fmla="*/ 982462 w 982462"/>
              <a:gd name="connsiteY13" fmla="*/ 363984 h 947882"/>
              <a:gd name="connsiteX14" fmla="*/ 923277 w 982462"/>
              <a:gd name="connsiteY14" fmla="*/ 473476 h 947882"/>
              <a:gd name="connsiteX15" fmla="*/ 870011 w 982462"/>
              <a:gd name="connsiteY15" fmla="*/ 591844 h 947882"/>
              <a:gd name="connsiteX16" fmla="*/ 864093 w 982462"/>
              <a:gd name="connsiteY16" fmla="*/ 719091 h 947882"/>
              <a:gd name="connsiteX17" fmla="*/ 837460 w 982462"/>
              <a:gd name="connsiteY17" fmla="*/ 840419 h 947882"/>
              <a:gd name="connsiteX18" fmla="*/ 722050 w 982462"/>
              <a:gd name="connsiteY18" fmla="*/ 905522 h 947882"/>
              <a:gd name="connsiteX19" fmla="*/ 618692 w 982462"/>
              <a:gd name="connsiteY19" fmla="*/ 947882 h 947882"/>
              <a:gd name="connsiteX20" fmla="*/ 510755 w 982462"/>
              <a:gd name="connsiteY20" fmla="*/ 937482 h 947882"/>
              <a:gd name="connsiteX21" fmla="*/ 468368 w 982462"/>
              <a:gd name="connsiteY21" fmla="*/ 821480 h 947882"/>
              <a:gd name="connsiteX22" fmla="*/ 369257 w 982462"/>
              <a:gd name="connsiteY22" fmla="*/ 738367 h 947882"/>
              <a:gd name="connsiteX23" fmla="*/ 301411 w 982462"/>
              <a:gd name="connsiteY23" fmla="*/ 591169 h 947882"/>
              <a:gd name="connsiteX24" fmla="*/ 73485 w 982462"/>
              <a:gd name="connsiteY24" fmla="*/ 472884 h 947882"/>
              <a:gd name="connsiteX25" fmla="*/ 12746 w 982462"/>
              <a:gd name="connsiteY25" fmla="*/ 375821 h 947882"/>
              <a:gd name="connsiteX26" fmla="*/ 8877 w 982462"/>
              <a:gd name="connsiteY26" fmla="*/ 301841 h 947882"/>
              <a:gd name="connsiteX27" fmla="*/ 0 w 982462"/>
              <a:gd name="connsiteY27" fmla="*/ 227860 h 947882"/>
              <a:gd name="connsiteX28" fmla="*/ 56225 w 982462"/>
              <a:gd name="connsiteY28" fmla="*/ 180512 h 947882"/>
              <a:gd name="connsiteX29" fmla="*/ 124287 w 982462"/>
              <a:gd name="connsiteY29" fmla="*/ 133165 h 947882"/>
              <a:gd name="connsiteX30" fmla="*/ 115409 w 982462"/>
              <a:gd name="connsiteY30" fmla="*/ 82858 h 947882"/>
              <a:gd name="connsiteX31" fmla="*/ 145002 w 982462"/>
              <a:gd name="connsiteY31" fmla="*/ 44388 h 947882"/>
              <a:gd name="connsiteX32" fmla="*/ 159798 w 982462"/>
              <a:gd name="connsiteY32" fmla="*/ 0 h 947882"/>
              <a:gd name="connsiteX33" fmla="*/ 221942 w 982462"/>
              <a:gd name="connsiteY33" fmla="*/ 17755 h 947882"/>
              <a:gd name="connsiteX0" fmla="*/ 221942 w 982462"/>
              <a:gd name="connsiteY0" fmla="*/ 17755 h 1036997"/>
              <a:gd name="connsiteX1" fmla="*/ 343270 w 982462"/>
              <a:gd name="connsiteY1" fmla="*/ 56225 h 1036997"/>
              <a:gd name="connsiteX2" fmla="*/ 417250 w 982462"/>
              <a:gd name="connsiteY2" fmla="*/ 68062 h 1036997"/>
              <a:gd name="connsiteX3" fmla="*/ 467557 w 982462"/>
              <a:gd name="connsiteY3" fmla="*/ 68062 h 1036997"/>
              <a:gd name="connsiteX4" fmla="*/ 520823 w 982462"/>
              <a:gd name="connsiteY4" fmla="*/ 56225 h 1036997"/>
              <a:gd name="connsiteX5" fmla="*/ 574089 w 982462"/>
              <a:gd name="connsiteY5" fmla="*/ 65103 h 1036997"/>
              <a:gd name="connsiteX6" fmla="*/ 588885 w 982462"/>
              <a:gd name="connsiteY6" fmla="*/ 112450 h 1036997"/>
              <a:gd name="connsiteX7" fmla="*/ 597763 w 982462"/>
              <a:gd name="connsiteY7" fmla="*/ 142042 h 1036997"/>
              <a:gd name="connsiteX8" fmla="*/ 645110 w 982462"/>
              <a:gd name="connsiteY8" fmla="*/ 82858 h 1036997"/>
              <a:gd name="connsiteX9" fmla="*/ 757561 w 982462"/>
              <a:gd name="connsiteY9" fmla="*/ 171635 h 1036997"/>
              <a:gd name="connsiteX10" fmla="*/ 807868 w 982462"/>
              <a:gd name="connsiteY10" fmla="*/ 263371 h 1036997"/>
              <a:gd name="connsiteX11" fmla="*/ 884808 w 982462"/>
              <a:gd name="connsiteY11" fmla="*/ 254493 h 1036997"/>
              <a:gd name="connsiteX12" fmla="*/ 923277 w 982462"/>
              <a:gd name="connsiteY12" fmla="*/ 363984 h 1036997"/>
              <a:gd name="connsiteX13" fmla="*/ 982462 w 982462"/>
              <a:gd name="connsiteY13" fmla="*/ 363984 h 1036997"/>
              <a:gd name="connsiteX14" fmla="*/ 923277 w 982462"/>
              <a:gd name="connsiteY14" fmla="*/ 473476 h 1036997"/>
              <a:gd name="connsiteX15" fmla="*/ 870011 w 982462"/>
              <a:gd name="connsiteY15" fmla="*/ 591844 h 1036997"/>
              <a:gd name="connsiteX16" fmla="*/ 864093 w 982462"/>
              <a:gd name="connsiteY16" fmla="*/ 719091 h 1036997"/>
              <a:gd name="connsiteX17" fmla="*/ 837460 w 982462"/>
              <a:gd name="connsiteY17" fmla="*/ 840419 h 1036997"/>
              <a:gd name="connsiteX18" fmla="*/ 722050 w 982462"/>
              <a:gd name="connsiteY18" fmla="*/ 905522 h 1036997"/>
              <a:gd name="connsiteX19" fmla="*/ 599482 w 982462"/>
              <a:gd name="connsiteY19" fmla="*/ 1036997 h 1036997"/>
              <a:gd name="connsiteX20" fmla="*/ 510755 w 982462"/>
              <a:gd name="connsiteY20" fmla="*/ 937482 h 1036997"/>
              <a:gd name="connsiteX21" fmla="*/ 468368 w 982462"/>
              <a:gd name="connsiteY21" fmla="*/ 821480 h 1036997"/>
              <a:gd name="connsiteX22" fmla="*/ 369257 w 982462"/>
              <a:gd name="connsiteY22" fmla="*/ 738367 h 1036997"/>
              <a:gd name="connsiteX23" fmla="*/ 301411 w 982462"/>
              <a:gd name="connsiteY23" fmla="*/ 591169 h 1036997"/>
              <a:gd name="connsiteX24" fmla="*/ 73485 w 982462"/>
              <a:gd name="connsiteY24" fmla="*/ 472884 h 1036997"/>
              <a:gd name="connsiteX25" fmla="*/ 12746 w 982462"/>
              <a:gd name="connsiteY25" fmla="*/ 375821 h 1036997"/>
              <a:gd name="connsiteX26" fmla="*/ 8877 w 982462"/>
              <a:gd name="connsiteY26" fmla="*/ 301841 h 1036997"/>
              <a:gd name="connsiteX27" fmla="*/ 0 w 982462"/>
              <a:gd name="connsiteY27" fmla="*/ 227860 h 1036997"/>
              <a:gd name="connsiteX28" fmla="*/ 56225 w 982462"/>
              <a:gd name="connsiteY28" fmla="*/ 180512 h 1036997"/>
              <a:gd name="connsiteX29" fmla="*/ 124287 w 982462"/>
              <a:gd name="connsiteY29" fmla="*/ 133165 h 1036997"/>
              <a:gd name="connsiteX30" fmla="*/ 115409 w 982462"/>
              <a:gd name="connsiteY30" fmla="*/ 82858 h 1036997"/>
              <a:gd name="connsiteX31" fmla="*/ 145002 w 982462"/>
              <a:gd name="connsiteY31" fmla="*/ 44388 h 1036997"/>
              <a:gd name="connsiteX32" fmla="*/ 159798 w 982462"/>
              <a:gd name="connsiteY32" fmla="*/ 0 h 1036997"/>
              <a:gd name="connsiteX33" fmla="*/ 221942 w 982462"/>
              <a:gd name="connsiteY33" fmla="*/ 17755 h 103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82462" h="1036997">
                <a:moveTo>
                  <a:pt x="221942" y="17755"/>
                </a:moveTo>
                <a:lnTo>
                  <a:pt x="343270" y="56225"/>
                </a:lnTo>
                <a:lnTo>
                  <a:pt x="417250" y="68062"/>
                </a:lnTo>
                <a:lnTo>
                  <a:pt x="467557" y="68062"/>
                </a:lnTo>
                <a:lnTo>
                  <a:pt x="520823" y="56225"/>
                </a:lnTo>
                <a:lnTo>
                  <a:pt x="574089" y="65103"/>
                </a:lnTo>
                <a:lnTo>
                  <a:pt x="588885" y="112450"/>
                </a:lnTo>
                <a:lnTo>
                  <a:pt x="597763" y="142042"/>
                </a:lnTo>
                <a:lnTo>
                  <a:pt x="645110" y="82858"/>
                </a:lnTo>
                <a:lnTo>
                  <a:pt x="757561" y="171635"/>
                </a:lnTo>
                <a:lnTo>
                  <a:pt x="807868" y="263371"/>
                </a:lnTo>
                <a:lnTo>
                  <a:pt x="884808" y="254493"/>
                </a:lnTo>
                <a:lnTo>
                  <a:pt x="923277" y="363984"/>
                </a:lnTo>
                <a:lnTo>
                  <a:pt x="982462" y="363984"/>
                </a:lnTo>
                <a:lnTo>
                  <a:pt x="923277" y="473476"/>
                </a:lnTo>
                <a:lnTo>
                  <a:pt x="870011" y="591844"/>
                </a:lnTo>
                <a:lnTo>
                  <a:pt x="864093" y="719091"/>
                </a:lnTo>
                <a:lnTo>
                  <a:pt x="837460" y="840419"/>
                </a:lnTo>
                <a:lnTo>
                  <a:pt x="722050" y="905522"/>
                </a:lnTo>
                <a:lnTo>
                  <a:pt x="599482" y="1036997"/>
                </a:lnTo>
                <a:lnTo>
                  <a:pt x="510755" y="937482"/>
                </a:lnTo>
                <a:lnTo>
                  <a:pt x="468368" y="821480"/>
                </a:lnTo>
                <a:lnTo>
                  <a:pt x="369257" y="738367"/>
                </a:lnTo>
                <a:lnTo>
                  <a:pt x="301411" y="591169"/>
                </a:lnTo>
                <a:lnTo>
                  <a:pt x="73485" y="472884"/>
                </a:lnTo>
                <a:lnTo>
                  <a:pt x="12746" y="375821"/>
                </a:lnTo>
                <a:lnTo>
                  <a:pt x="8877" y="301841"/>
                </a:lnTo>
                <a:lnTo>
                  <a:pt x="0" y="227860"/>
                </a:lnTo>
                <a:lnTo>
                  <a:pt x="56225" y="180512"/>
                </a:lnTo>
                <a:lnTo>
                  <a:pt x="124287" y="133165"/>
                </a:lnTo>
                <a:lnTo>
                  <a:pt x="115409" y="82858"/>
                </a:lnTo>
                <a:lnTo>
                  <a:pt x="145002" y="44388"/>
                </a:lnTo>
                <a:lnTo>
                  <a:pt x="159798" y="0"/>
                </a:lnTo>
                <a:lnTo>
                  <a:pt x="221942" y="17755"/>
                </a:lnTo>
                <a:close/>
              </a:path>
            </a:pathLst>
          </a:custGeom>
          <a:ln>
            <a:noFill/>
          </a:ln>
          <a:effectLst>
            <a:outerShdw blurRad="127000" dist="190500" dir="8100000" algn="tr" rotWithShape="0">
              <a:prstClr val="black">
                <a:alpha val="35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95392" y="2819400"/>
            <a:ext cx="91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Edom</a:t>
            </a:r>
          </a:p>
        </p:txBody>
      </p:sp>
      <p:sp>
        <p:nvSpPr>
          <p:cNvPr id="7" name="Freeform 6"/>
          <p:cNvSpPr/>
          <p:nvPr/>
        </p:nvSpPr>
        <p:spPr>
          <a:xfrm>
            <a:off x="5339204" y="1891542"/>
            <a:ext cx="661630" cy="1409219"/>
          </a:xfrm>
          <a:custGeom>
            <a:avLst/>
            <a:gdLst>
              <a:gd name="connsiteX0" fmla="*/ 0 w 289932"/>
              <a:gd name="connsiteY0" fmla="*/ 1342607 h 1342607"/>
              <a:gd name="connsiteX1" fmla="*/ 44605 w 289932"/>
              <a:gd name="connsiteY1" fmla="*/ 1226634 h 1342607"/>
              <a:gd name="connsiteX2" fmla="*/ 44605 w 289932"/>
              <a:gd name="connsiteY2" fmla="*/ 1101741 h 1342607"/>
              <a:gd name="connsiteX3" fmla="*/ 80289 w 289932"/>
              <a:gd name="connsiteY3" fmla="*/ 1016991 h 1342607"/>
              <a:gd name="connsiteX4" fmla="*/ 165038 w 289932"/>
              <a:gd name="connsiteY4" fmla="*/ 883177 h 1342607"/>
              <a:gd name="connsiteX5" fmla="*/ 267629 w 289932"/>
              <a:gd name="connsiteY5" fmla="*/ 718139 h 1342607"/>
              <a:gd name="connsiteX6" fmla="*/ 289932 w 289932"/>
              <a:gd name="connsiteY6" fmla="*/ 597706 h 1342607"/>
              <a:gd name="connsiteX7" fmla="*/ 214103 w 289932"/>
              <a:gd name="connsiteY7" fmla="*/ 486193 h 1342607"/>
              <a:gd name="connsiteX8" fmla="*/ 227485 w 289932"/>
              <a:gd name="connsiteY8" fmla="*/ 294392 h 1342607"/>
              <a:gd name="connsiteX9" fmla="*/ 231945 w 289932"/>
              <a:gd name="connsiteY9" fmla="*/ 165038 h 1342607"/>
              <a:gd name="connsiteX10" fmla="*/ 240866 w 289932"/>
              <a:gd name="connsiteY10" fmla="*/ 0 h 1342607"/>
              <a:gd name="connsiteX0" fmla="*/ 0 w 377664"/>
              <a:gd name="connsiteY0" fmla="*/ 1342607 h 1396192"/>
              <a:gd name="connsiteX1" fmla="*/ 377664 w 377664"/>
              <a:gd name="connsiteY1" fmla="*/ 1396192 h 1396192"/>
              <a:gd name="connsiteX2" fmla="*/ 44605 w 377664"/>
              <a:gd name="connsiteY2" fmla="*/ 1101741 h 1396192"/>
              <a:gd name="connsiteX3" fmla="*/ 80289 w 377664"/>
              <a:gd name="connsiteY3" fmla="*/ 1016991 h 1396192"/>
              <a:gd name="connsiteX4" fmla="*/ 165038 w 377664"/>
              <a:gd name="connsiteY4" fmla="*/ 883177 h 1396192"/>
              <a:gd name="connsiteX5" fmla="*/ 267629 w 377664"/>
              <a:gd name="connsiteY5" fmla="*/ 718139 h 1396192"/>
              <a:gd name="connsiteX6" fmla="*/ 289932 w 377664"/>
              <a:gd name="connsiteY6" fmla="*/ 597706 h 1396192"/>
              <a:gd name="connsiteX7" fmla="*/ 214103 w 377664"/>
              <a:gd name="connsiteY7" fmla="*/ 486193 h 1396192"/>
              <a:gd name="connsiteX8" fmla="*/ 227485 w 377664"/>
              <a:gd name="connsiteY8" fmla="*/ 294392 h 1396192"/>
              <a:gd name="connsiteX9" fmla="*/ 231945 w 377664"/>
              <a:gd name="connsiteY9" fmla="*/ 165038 h 1396192"/>
              <a:gd name="connsiteX10" fmla="*/ 240866 w 377664"/>
              <a:gd name="connsiteY10" fmla="*/ 0 h 1396192"/>
              <a:gd name="connsiteX0" fmla="*/ 0 w 553278"/>
              <a:gd name="connsiteY0" fmla="*/ 1342607 h 1396192"/>
              <a:gd name="connsiteX1" fmla="*/ 377664 w 553278"/>
              <a:gd name="connsiteY1" fmla="*/ 1396192 h 1396192"/>
              <a:gd name="connsiteX2" fmla="*/ 553278 w 553278"/>
              <a:gd name="connsiteY2" fmla="*/ 1125963 h 1396192"/>
              <a:gd name="connsiteX3" fmla="*/ 80289 w 553278"/>
              <a:gd name="connsiteY3" fmla="*/ 1016991 h 1396192"/>
              <a:gd name="connsiteX4" fmla="*/ 165038 w 553278"/>
              <a:gd name="connsiteY4" fmla="*/ 883177 h 1396192"/>
              <a:gd name="connsiteX5" fmla="*/ 267629 w 553278"/>
              <a:gd name="connsiteY5" fmla="*/ 718139 h 1396192"/>
              <a:gd name="connsiteX6" fmla="*/ 289932 w 553278"/>
              <a:gd name="connsiteY6" fmla="*/ 597706 h 1396192"/>
              <a:gd name="connsiteX7" fmla="*/ 214103 w 553278"/>
              <a:gd name="connsiteY7" fmla="*/ 486193 h 1396192"/>
              <a:gd name="connsiteX8" fmla="*/ 227485 w 553278"/>
              <a:gd name="connsiteY8" fmla="*/ 294392 h 1396192"/>
              <a:gd name="connsiteX9" fmla="*/ 231945 w 553278"/>
              <a:gd name="connsiteY9" fmla="*/ 165038 h 1396192"/>
              <a:gd name="connsiteX10" fmla="*/ 240866 w 553278"/>
              <a:gd name="connsiteY10" fmla="*/ 0 h 1396192"/>
              <a:gd name="connsiteX0" fmla="*/ 0 w 553278"/>
              <a:gd name="connsiteY0" fmla="*/ 1342607 h 1342607"/>
              <a:gd name="connsiteX1" fmla="*/ 353441 w 553278"/>
              <a:gd name="connsiteY1" fmla="*/ 1329580 h 1342607"/>
              <a:gd name="connsiteX2" fmla="*/ 553278 w 553278"/>
              <a:gd name="connsiteY2" fmla="*/ 1125963 h 1342607"/>
              <a:gd name="connsiteX3" fmla="*/ 80289 w 553278"/>
              <a:gd name="connsiteY3" fmla="*/ 1016991 h 1342607"/>
              <a:gd name="connsiteX4" fmla="*/ 165038 w 553278"/>
              <a:gd name="connsiteY4" fmla="*/ 883177 h 1342607"/>
              <a:gd name="connsiteX5" fmla="*/ 267629 w 553278"/>
              <a:gd name="connsiteY5" fmla="*/ 718139 h 1342607"/>
              <a:gd name="connsiteX6" fmla="*/ 289932 w 553278"/>
              <a:gd name="connsiteY6" fmla="*/ 597706 h 1342607"/>
              <a:gd name="connsiteX7" fmla="*/ 214103 w 553278"/>
              <a:gd name="connsiteY7" fmla="*/ 486193 h 1342607"/>
              <a:gd name="connsiteX8" fmla="*/ 227485 w 553278"/>
              <a:gd name="connsiteY8" fmla="*/ 294392 h 1342607"/>
              <a:gd name="connsiteX9" fmla="*/ 231945 w 553278"/>
              <a:gd name="connsiteY9" fmla="*/ 165038 h 1342607"/>
              <a:gd name="connsiteX10" fmla="*/ 240866 w 553278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165038 w 661630"/>
              <a:gd name="connsiteY4" fmla="*/ 883177 h 1342607"/>
              <a:gd name="connsiteX5" fmla="*/ 267629 w 661630"/>
              <a:gd name="connsiteY5" fmla="*/ 718139 h 1342607"/>
              <a:gd name="connsiteX6" fmla="*/ 289932 w 661630"/>
              <a:gd name="connsiteY6" fmla="*/ 597706 h 1342607"/>
              <a:gd name="connsiteX7" fmla="*/ 214103 w 661630"/>
              <a:gd name="connsiteY7" fmla="*/ 486193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267629 w 661630"/>
              <a:gd name="connsiteY5" fmla="*/ 718139 h 1342607"/>
              <a:gd name="connsiteX6" fmla="*/ 289932 w 661630"/>
              <a:gd name="connsiteY6" fmla="*/ 597706 h 1342607"/>
              <a:gd name="connsiteX7" fmla="*/ 214103 w 661630"/>
              <a:gd name="connsiteY7" fmla="*/ 486193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289932 w 661630"/>
              <a:gd name="connsiteY6" fmla="*/ 597706 h 1342607"/>
              <a:gd name="connsiteX7" fmla="*/ 214103 w 661630"/>
              <a:gd name="connsiteY7" fmla="*/ 486193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526102 w 661630"/>
              <a:gd name="connsiteY6" fmla="*/ 482649 h 1342607"/>
              <a:gd name="connsiteX7" fmla="*/ 214103 w 661630"/>
              <a:gd name="connsiteY7" fmla="*/ 486193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526102 w 661630"/>
              <a:gd name="connsiteY6" fmla="*/ 482649 h 1342607"/>
              <a:gd name="connsiteX7" fmla="*/ 541107 w 661630"/>
              <a:gd name="connsiteY7" fmla="*/ 316635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629047 w 661630"/>
              <a:gd name="connsiteY6" fmla="*/ 464482 h 1342607"/>
              <a:gd name="connsiteX7" fmla="*/ 541107 w 661630"/>
              <a:gd name="connsiteY7" fmla="*/ 316635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629047 w 661630"/>
              <a:gd name="connsiteY6" fmla="*/ 464482 h 1342607"/>
              <a:gd name="connsiteX7" fmla="*/ 577441 w 661630"/>
              <a:gd name="connsiteY7" fmla="*/ 268190 h 1342607"/>
              <a:gd name="connsiteX8" fmla="*/ 227485 w 661630"/>
              <a:gd name="connsiteY8" fmla="*/ 294392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342607 h 1342607"/>
              <a:gd name="connsiteX1" fmla="*/ 353441 w 661630"/>
              <a:gd name="connsiteY1" fmla="*/ 1329580 h 1342607"/>
              <a:gd name="connsiteX2" fmla="*/ 553278 w 661630"/>
              <a:gd name="connsiteY2" fmla="*/ 1125963 h 1342607"/>
              <a:gd name="connsiteX3" fmla="*/ 661630 w 661630"/>
              <a:gd name="connsiteY3" fmla="*/ 992769 h 1342607"/>
              <a:gd name="connsiteX4" fmla="*/ 643433 w 661630"/>
              <a:gd name="connsiteY4" fmla="*/ 713619 h 1342607"/>
              <a:gd name="connsiteX5" fmla="*/ 643078 w 661630"/>
              <a:gd name="connsiteY5" fmla="*/ 578860 h 1342607"/>
              <a:gd name="connsiteX6" fmla="*/ 629047 w 661630"/>
              <a:gd name="connsiteY6" fmla="*/ 464482 h 1342607"/>
              <a:gd name="connsiteX7" fmla="*/ 577441 w 661630"/>
              <a:gd name="connsiteY7" fmla="*/ 268190 h 1342607"/>
              <a:gd name="connsiteX8" fmla="*/ 421265 w 661630"/>
              <a:gd name="connsiteY8" fmla="*/ 233836 h 1342607"/>
              <a:gd name="connsiteX9" fmla="*/ 231945 w 661630"/>
              <a:gd name="connsiteY9" fmla="*/ 165038 h 1342607"/>
              <a:gd name="connsiteX10" fmla="*/ 240866 w 661630"/>
              <a:gd name="connsiteY10" fmla="*/ 0 h 1342607"/>
              <a:gd name="connsiteX0" fmla="*/ 0 w 661630"/>
              <a:gd name="connsiteY0" fmla="*/ 1409219 h 1409219"/>
              <a:gd name="connsiteX1" fmla="*/ 353441 w 661630"/>
              <a:gd name="connsiteY1" fmla="*/ 1396192 h 1409219"/>
              <a:gd name="connsiteX2" fmla="*/ 553278 w 661630"/>
              <a:gd name="connsiteY2" fmla="*/ 1192575 h 1409219"/>
              <a:gd name="connsiteX3" fmla="*/ 661630 w 661630"/>
              <a:gd name="connsiteY3" fmla="*/ 1059381 h 1409219"/>
              <a:gd name="connsiteX4" fmla="*/ 643433 w 661630"/>
              <a:gd name="connsiteY4" fmla="*/ 780231 h 1409219"/>
              <a:gd name="connsiteX5" fmla="*/ 643078 w 661630"/>
              <a:gd name="connsiteY5" fmla="*/ 645472 h 1409219"/>
              <a:gd name="connsiteX6" fmla="*/ 629047 w 661630"/>
              <a:gd name="connsiteY6" fmla="*/ 531094 h 1409219"/>
              <a:gd name="connsiteX7" fmla="*/ 577441 w 661630"/>
              <a:gd name="connsiteY7" fmla="*/ 334802 h 1409219"/>
              <a:gd name="connsiteX8" fmla="*/ 421265 w 661630"/>
              <a:gd name="connsiteY8" fmla="*/ 300448 h 1409219"/>
              <a:gd name="connsiteX9" fmla="*/ 231945 w 661630"/>
              <a:gd name="connsiteY9" fmla="*/ 231650 h 1409219"/>
              <a:gd name="connsiteX10" fmla="*/ 210588 w 661630"/>
              <a:gd name="connsiteY10" fmla="*/ 0 h 14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630" h="1409219">
                <a:moveTo>
                  <a:pt x="0" y="1409219"/>
                </a:moveTo>
                <a:lnTo>
                  <a:pt x="353441" y="1396192"/>
                </a:lnTo>
                <a:lnTo>
                  <a:pt x="553278" y="1192575"/>
                </a:lnTo>
                <a:lnTo>
                  <a:pt x="661630" y="1059381"/>
                </a:lnTo>
                <a:lnTo>
                  <a:pt x="643433" y="780231"/>
                </a:lnTo>
                <a:cubicBezTo>
                  <a:pt x="643315" y="735311"/>
                  <a:pt x="643196" y="690392"/>
                  <a:pt x="643078" y="645472"/>
                </a:cubicBezTo>
                <a:lnTo>
                  <a:pt x="629047" y="531094"/>
                </a:lnTo>
                <a:lnTo>
                  <a:pt x="577441" y="334802"/>
                </a:lnTo>
                <a:lnTo>
                  <a:pt x="421265" y="300448"/>
                </a:lnTo>
                <a:lnTo>
                  <a:pt x="231945" y="231650"/>
                </a:lnTo>
                <a:lnTo>
                  <a:pt x="210588" y="0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5486400" y="1810966"/>
            <a:ext cx="120908" cy="140263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2779" y="3279962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997536" y="3348763"/>
            <a:ext cx="2628143" cy="732731"/>
          </a:xfrm>
          <a:custGeom>
            <a:avLst/>
            <a:gdLst>
              <a:gd name="connsiteX0" fmla="*/ 0 w 2628143"/>
              <a:gd name="connsiteY0" fmla="*/ 0 h 732731"/>
              <a:gd name="connsiteX1" fmla="*/ 375449 w 2628143"/>
              <a:gd name="connsiteY1" fmla="*/ 163502 h 732731"/>
              <a:gd name="connsiteX2" fmla="*/ 702453 w 2628143"/>
              <a:gd name="connsiteY2" fmla="*/ 375449 h 732731"/>
              <a:gd name="connsiteX3" fmla="*/ 987068 w 2628143"/>
              <a:gd name="connsiteY3" fmla="*/ 514728 h 732731"/>
              <a:gd name="connsiteX4" fmla="*/ 1156626 w 2628143"/>
              <a:gd name="connsiteY4" fmla="*/ 575285 h 732731"/>
              <a:gd name="connsiteX5" fmla="*/ 1610798 w 2628143"/>
              <a:gd name="connsiteY5" fmla="*/ 684286 h 732731"/>
              <a:gd name="connsiteX6" fmla="*/ 1931746 w 2628143"/>
              <a:gd name="connsiteY6" fmla="*/ 732731 h 732731"/>
              <a:gd name="connsiteX7" fmla="*/ 2167916 w 2628143"/>
              <a:gd name="connsiteY7" fmla="*/ 732731 h 732731"/>
              <a:gd name="connsiteX8" fmla="*/ 2379863 w 2628143"/>
              <a:gd name="connsiteY8" fmla="*/ 696397 h 732731"/>
              <a:gd name="connsiteX9" fmla="*/ 2549420 w 2628143"/>
              <a:gd name="connsiteY9" fmla="*/ 666119 h 732731"/>
              <a:gd name="connsiteX10" fmla="*/ 2628143 w 2628143"/>
              <a:gd name="connsiteY10" fmla="*/ 666119 h 73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143" h="732731">
                <a:moveTo>
                  <a:pt x="0" y="0"/>
                </a:moveTo>
                <a:lnTo>
                  <a:pt x="375449" y="163502"/>
                </a:lnTo>
                <a:lnTo>
                  <a:pt x="702453" y="375449"/>
                </a:lnTo>
                <a:lnTo>
                  <a:pt x="987068" y="514728"/>
                </a:lnTo>
                <a:lnTo>
                  <a:pt x="1156626" y="575285"/>
                </a:lnTo>
                <a:lnTo>
                  <a:pt x="1610798" y="684286"/>
                </a:lnTo>
                <a:lnTo>
                  <a:pt x="1931746" y="732731"/>
                </a:lnTo>
                <a:lnTo>
                  <a:pt x="2167916" y="732731"/>
                </a:lnTo>
                <a:lnTo>
                  <a:pt x="2379863" y="696397"/>
                </a:lnTo>
                <a:lnTo>
                  <a:pt x="2549420" y="666119"/>
                </a:lnTo>
                <a:lnTo>
                  <a:pt x="2628143" y="666119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25679" y="744842"/>
            <a:ext cx="1217182" cy="3203428"/>
          </a:xfrm>
          <a:custGeom>
            <a:avLst/>
            <a:gdLst>
              <a:gd name="connsiteX0" fmla="*/ 0 w 1217182"/>
              <a:gd name="connsiteY0" fmla="*/ 3203428 h 3203428"/>
              <a:gd name="connsiteX1" fmla="*/ 36334 w 1217182"/>
              <a:gd name="connsiteY1" fmla="*/ 2912758 h 3203428"/>
              <a:gd name="connsiteX2" fmla="*/ 102946 w 1217182"/>
              <a:gd name="connsiteY2" fmla="*/ 2731089 h 3203428"/>
              <a:gd name="connsiteX3" fmla="*/ 175614 w 1217182"/>
              <a:gd name="connsiteY3" fmla="*/ 2434363 h 3203428"/>
              <a:gd name="connsiteX4" fmla="*/ 272504 w 1217182"/>
              <a:gd name="connsiteY4" fmla="*/ 2349584 h 3203428"/>
              <a:gd name="connsiteX5" fmla="*/ 351227 w 1217182"/>
              <a:gd name="connsiteY5" fmla="*/ 2264806 h 3203428"/>
              <a:gd name="connsiteX6" fmla="*/ 351227 w 1217182"/>
              <a:gd name="connsiteY6" fmla="*/ 2143693 h 3203428"/>
              <a:gd name="connsiteX7" fmla="*/ 351227 w 1217182"/>
              <a:gd name="connsiteY7" fmla="*/ 1925690 h 3203428"/>
              <a:gd name="connsiteX8" fmla="*/ 351227 w 1217182"/>
              <a:gd name="connsiteY8" fmla="*/ 1780355 h 3203428"/>
              <a:gd name="connsiteX9" fmla="*/ 333060 w 1217182"/>
              <a:gd name="connsiteY9" fmla="*/ 1622909 h 3203428"/>
              <a:gd name="connsiteX10" fmla="*/ 308838 w 1217182"/>
              <a:gd name="connsiteY10" fmla="*/ 1507852 h 3203428"/>
              <a:gd name="connsiteX11" fmla="*/ 278559 w 1217182"/>
              <a:gd name="connsiteY11" fmla="*/ 1398851 h 3203428"/>
              <a:gd name="connsiteX12" fmla="*/ 272504 w 1217182"/>
              <a:gd name="connsiteY12" fmla="*/ 1168737 h 3203428"/>
              <a:gd name="connsiteX13" fmla="*/ 272504 w 1217182"/>
              <a:gd name="connsiteY13" fmla="*/ 993124 h 3203428"/>
              <a:gd name="connsiteX14" fmla="*/ 272504 w 1217182"/>
              <a:gd name="connsiteY14" fmla="*/ 775121 h 3203428"/>
              <a:gd name="connsiteX15" fmla="*/ 454173 w 1217182"/>
              <a:gd name="connsiteY15" fmla="*/ 666120 h 3203428"/>
              <a:gd name="connsiteX16" fmla="*/ 454173 w 1217182"/>
              <a:gd name="connsiteY16" fmla="*/ 654008 h 3203428"/>
              <a:gd name="connsiteX17" fmla="*/ 502618 w 1217182"/>
              <a:gd name="connsiteY17" fmla="*/ 490506 h 3203428"/>
              <a:gd name="connsiteX18" fmla="*/ 635842 w 1217182"/>
              <a:gd name="connsiteY18" fmla="*/ 339116 h 3203428"/>
              <a:gd name="connsiteX19" fmla="*/ 793288 w 1217182"/>
              <a:gd name="connsiteY19" fmla="*/ 290671 h 3203428"/>
              <a:gd name="connsiteX20" fmla="*/ 999179 w 1217182"/>
              <a:gd name="connsiteY20" fmla="*/ 193781 h 3203428"/>
              <a:gd name="connsiteX21" fmla="*/ 1162681 w 1217182"/>
              <a:gd name="connsiteY21" fmla="*/ 36334 h 3203428"/>
              <a:gd name="connsiteX22" fmla="*/ 1217182 w 1217182"/>
              <a:gd name="connsiteY22" fmla="*/ 0 h 320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7182" h="3203428">
                <a:moveTo>
                  <a:pt x="0" y="3203428"/>
                </a:moveTo>
                <a:lnTo>
                  <a:pt x="36334" y="2912758"/>
                </a:lnTo>
                <a:lnTo>
                  <a:pt x="102946" y="2731089"/>
                </a:lnTo>
                <a:lnTo>
                  <a:pt x="175614" y="2434363"/>
                </a:lnTo>
                <a:lnTo>
                  <a:pt x="272504" y="2349584"/>
                </a:lnTo>
                <a:lnTo>
                  <a:pt x="351227" y="2264806"/>
                </a:lnTo>
                <a:lnTo>
                  <a:pt x="351227" y="2143693"/>
                </a:lnTo>
                <a:lnTo>
                  <a:pt x="351227" y="1925690"/>
                </a:lnTo>
                <a:lnTo>
                  <a:pt x="351227" y="1780355"/>
                </a:lnTo>
                <a:lnTo>
                  <a:pt x="333060" y="1622909"/>
                </a:lnTo>
                <a:lnTo>
                  <a:pt x="308838" y="1507852"/>
                </a:lnTo>
                <a:lnTo>
                  <a:pt x="278559" y="1398851"/>
                </a:lnTo>
                <a:lnTo>
                  <a:pt x="272504" y="1168737"/>
                </a:lnTo>
                <a:lnTo>
                  <a:pt x="272504" y="993124"/>
                </a:lnTo>
                <a:lnTo>
                  <a:pt x="272504" y="775121"/>
                </a:lnTo>
                <a:lnTo>
                  <a:pt x="454173" y="666120"/>
                </a:lnTo>
                <a:lnTo>
                  <a:pt x="454173" y="654008"/>
                </a:lnTo>
                <a:lnTo>
                  <a:pt x="502618" y="490506"/>
                </a:lnTo>
                <a:lnTo>
                  <a:pt x="635842" y="339116"/>
                </a:lnTo>
                <a:lnTo>
                  <a:pt x="793288" y="290671"/>
                </a:lnTo>
                <a:lnTo>
                  <a:pt x="999179" y="193781"/>
                </a:lnTo>
                <a:lnTo>
                  <a:pt x="1162681" y="36334"/>
                </a:lnTo>
                <a:lnTo>
                  <a:pt x="1217182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68850">
            <a:off x="3977398" y="4118062"/>
            <a:ext cx="1826281" cy="30523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King’s Highway</a:t>
            </a:r>
          </a:p>
        </p:txBody>
      </p:sp>
    </p:spTree>
    <p:extLst>
      <p:ext uri="{BB962C8B-B14F-4D97-AF65-F5344CB8AC3E}">
        <p14:creationId xmlns:p14="http://schemas.microsoft.com/office/powerpoint/2010/main" val="27478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4" grpId="0"/>
      <p:bldP spid="7" grpId="0" animBg="1"/>
      <p:bldP spid="12" grpId="0" animBg="1"/>
      <p:bldP spid="14" grpId="0" animBg="1"/>
      <p:bldP spid="2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29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Charles Wesley ~ </a:t>
            </a:r>
            <a:r>
              <a:rPr lang="en-US" sz="3200" b="1" dirty="0"/>
              <a:t>“God buries His workmen, but carries on His work.” 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58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14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4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Salary</a:t>
            </a:r>
            <a:r>
              <a:rPr lang="en-US" sz="3200" b="1" dirty="0"/>
              <a:t>, from Latin word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salarium</a:t>
            </a:r>
            <a:r>
              <a:rPr lang="en-US" sz="3200" b="1" dirty="0"/>
              <a:t> – </a:t>
            </a:r>
            <a:r>
              <a:rPr lang="en-US" sz="3200" b="1" i="1" dirty="0"/>
              <a:t>salt money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1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16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Matthew Henry ~ </a:t>
            </a:r>
            <a:r>
              <a:rPr lang="en-US" sz="3200" b="1" dirty="0"/>
              <a:t>“They had no grounds to occupy, no land to till, no vineyards to dress, no cattle to tend, no visible estate to take care of.”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73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Red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adom</a:t>
            </a:r>
            <a:r>
              <a:rPr lang="en-US" sz="3200" b="1" dirty="0" smtClean="0"/>
              <a:t>)</a:t>
            </a:r>
            <a:endParaRPr lang="en-US" sz="3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878" y="1316154"/>
            <a:ext cx="80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/>
              <a:t>W</a:t>
            </a:r>
            <a:r>
              <a:rPr lang="en-US" sz="3200" b="1" dirty="0" smtClean="0"/>
              <a:t>ithout </a:t>
            </a:r>
            <a:r>
              <a:rPr lang="en-US" sz="3200" b="1" dirty="0"/>
              <a:t>blemish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98" y="1852754"/>
            <a:ext cx="80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 Never </a:t>
            </a:r>
            <a:r>
              <a:rPr lang="en-US" sz="3200" b="1" dirty="0"/>
              <a:t>yoked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318" y="2420090"/>
            <a:ext cx="80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/>
              <a:t>P</a:t>
            </a:r>
            <a:r>
              <a:rPr lang="en-US" sz="3200" b="1" dirty="0" smtClean="0"/>
              <a:t>erformed </a:t>
            </a:r>
            <a:r>
              <a:rPr lang="en-US" sz="3200" b="1" dirty="0"/>
              <a:t>by non-</a:t>
            </a:r>
            <a:r>
              <a:rPr lang="en-US" sz="3200" b="1" dirty="0" err="1"/>
              <a:t>Aaronite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038" y="2979742"/>
            <a:ext cx="80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/>
              <a:t>O</a:t>
            </a:r>
            <a:r>
              <a:rPr lang="en-US" sz="3200" b="1" dirty="0" smtClean="0"/>
              <a:t>utside </a:t>
            </a:r>
            <a:r>
              <a:rPr lang="en-US" sz="3200" b="1" dirty="0"/>
              <a:t>camp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442" y="3508658"/>
            <a:ext cx="80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 Wholly consumed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06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Three animals taken “outside the camp”</a:t>
            </a:r>
            <a:endParaRPr lang="en-US" sz="3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8 – 2 0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66" y="1335739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1. </a:t>
            </a:r>
            <a:r>
              <a:rPr lang="en-US" sz="3100" b="1" dirty="0" smtClean="0">
                <a:solidFill>
                  <a:srgbClr val="FFC000"/>
                </a:solidFill>
              </a:rPr>
              <a:t>Scapegoat</a:t>
            </a:r>
            <a:r>
              <a:rPr lang="en-US" sz="3100" b="1" dirty="0" smtClean="0"/>
              <a:t> </a:t>
            </a:r>
            <a:r>
              <a:rPr lang="en-US" sz="3100" b="1" dirty="0"/>
              <a:t>(Lev. 16) ~ </a:t>
            </a:r>
            <a:r>
              <a:rPr lang="en-US" sz="3100" b="1" i="1" dirty="0"/>
              <a:t>personal guilt of sin</a:t>
            </a:r>
            <a:endParaRPr lang="en-US" sz="31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78" y="2322758"/>
            <a:ext cx="80131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b="1" dirty="0" smtClean="0"/>
              <a:t> Heb</a:t>
            </a:r>
            <a:r>
              <a:rPr lang="en-US" sz="3100" b="1" dirty="0"/>
              <a:t>. 10:17 ~ </a:t>
            </a:r>
            <a:r>
              <a:rPr lang="en-US" sz="3100" b="1" dirty="0">
                <a:solidFill>
                  <a:srgbClr val="FFC000"/>
                </a:solidFill>
              </a:rPr>
              <a:t>Their sins and their lawless deeds I will remember no more.</a:t>
            </a:r>
            <a:endParaRPr lang="en-US" sz="31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216" y="333780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2. </a:t>
            </a:r>
            <a:r>
              <a:rPr lang="en-US" sz="3100" b="1" dirty="0" smtClean="0">
                <a:solidFill>
                  <a:srgbClr val="FFC000"/>
                </a:solidFill>
              </a:rPr>
              <a:t>Living </a:t>
            </a:r>
            <a:r>
              <a:rPr lang="en-US" sz="3100" b="1" dirty="0">
                <a:solidFill>
                  <a:srgbClr val="FFC000"/>
                </a:solidFill>
              </a:rPr>
              <a:t>bird </a:t>
            </a:r>
            <a:r>
              <a:rPr lang="en-US" sz="3100" b="1" dirty="0"/>
              <a:t>(Lev. 14) ~ </a:t>
            </a:r>
            <a:r>
              <a:rPr lang="en-US" sz="3100" b="1" i="1" dirty="0" smtClean="0"/>
              <a:t>resurrection through death</a:t>
            </a:r>
            <a:endParaRPr lang="en-US" sz="3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0228" y="4362762"/>
            <a:ext cx="8013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b="1" dirty="0" smtClean="0"/>
              <a:t> Rom</a:t>
            </a:r>
            <a:r>
              <a:rPr lang="en-US" sz="3100" b="1" dirty="0"/>
              <a:t>. </a:t>
            </a:r>
            <a:r>
              <a:rPr lang="en-US" sz="3100" b="1" dirty="0" smtClean="0"/>
              <a:t>6:5 </a:t>
            </a:r>
            <a:r>
              <a:rPr lang="en-US" sz="3100" b="1" dirty="0"/>
              <a:t>~ </a:t>
            </a:r>
            <a:r>
              <a:rPr lang="en-US" sz="3100" b="1" dirty="0">
                <a:solidFill>
                  <a:srgbClr val="FFC000"/>
                </a:solidFill>
              </a:rPr>
              <a:t>For if we have been united together in the likeness of His death, certainly we also shall be in the likeness of His resurrection,</a:t>
            </a:r>
            <a:endParaRPr lang="en-US" sz="31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43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mbers.potx" id="{13EDE9EA-80A9-4F6A-8E6B-9DBE41774F25}" vid="{8F4AE894-46E1-4B31-992F-D159E8B3F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1772</TotalTime>
  <Words>499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Microsoft Sans Serif</vt:lpstr>
      <vt:lpstr>Leelawadee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24</cp:revision>
  <dcterms:created xsi:type="dcterms:W3CDTF">2016-02-08T19:08:09Z</dcterms:created>
  <dcterms:modified xsi:type="dcterms:W3CDTF">2016-02-10T22:20:38Z</dcterms:modified>
</cp:coreProperties>
</file>