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71" r:id="rId9"/>
    <p:sldId id="274" r:id="rId10"/>
    <p:sldId id="275" r:id="rId11"/>
    <p:sldId id="276" r:id="rId12"/>
    <p:sldId id="273" r:id="rId13"/>
    <p:sldId id="272" r:id="rId14"/>
    <p:sldId id="261" r:id="rId15"/>
    <p:sldId id="262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embeddedFontLst>
    <p:embeddedFont>
      <p:font typeface="Microsoft Sans Serif" panose="020B0604020202020204" pitchFamily="34" charset="0"/>
      <p:regular r:id="rId21"/>
    </p:embeddedFont>
    <p:embeddedFont>
      <p:font typeface="Leelawadee" panose="020B0502040204020203" pitchFamily="34" charset="-34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C55A11"/>
    <a:srgbClr val="ED7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26" autoAdjust="0"/>
    <p:restoredTop sz="94660"/>
  </p:normalViewPr>
  <p:slideViewPr>
    <p:cSldViewPr snapToGrid="0">
      <p:cViewPr>
        <p:scale>
          <a:sx n="56" d="100"/>
          <a:sy n="56" d="100"/>
        </p:scale>
        <p:origin x="714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72E5-5A29-4342-A701-E0F9249B6623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029" y="3711389"/>
            <a:ext cx="299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glow rad="2540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5400" b="1" dirty="0">
              <a:solidFill>
                <a:schemeClr val="bg1"/>
              </a:solidFill>
              <a:effectLst>
                <a:glow rad="254000">
                  <a:schemeClr val="tx1">
                    <a:lumMod val="85000"/>
                    <a:lumOff val="15000"/>
                    <a:alpha val="25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" name="Picture 1" descr="cd disc - color variation 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" y="535822"/>
            <a:ext cx="1129834" cy="1129834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/>
        </p:spPr>
      </p:pic>
      <p:sp>
        <p:nvSpPr>
          <p:cNvPr id="8" name="TextBox 7"/>
          <p:cNvSpPr txBox="1"/>
          <p:nvPr/>
        </p:nvSpPr>
        <p:spPr>
          <a:xfrm>
            <a:off x="1413867" y="315049"/>
            <a:ext cx="52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8275"/>
            <a:r>
              <a:rPr 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 CD of this message will available    	immediately following the service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63" y="1250157"/>
            <a:ext cx="39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… or you may download a podcast later in this week</a:t>
            </a:r>
          </a:p>
        </p:txBody>
      </p:sp>
      <p:pic>
        <p:nvPicPr>
          <p:cNvPr id="10" name="Picture 9" descr="Apple, Phone, Cell Phone, Mobile, Mobile Phone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13" y="1393905"/>
            <a:ext cx="1459335" cy="1101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199969">
            <a:off x="7332023" y="1397339"/>
            <a:ext cx="351745" cy="354351"/>
          </a:xfrm>
          <a:custGeom>
            <a:avLst/>
            <a:gdLst>
              <a:gd name="connsiteX0" fmla="*/ 0 w 529739"/>
              <a:gd name="connsiteY0" fmla="*/ 144192 h 288383"/>
              <a:gd name="connsiteX1" fmla="*/ 264870 w 529739"/>
              <a:gd name="connsiteY1" fmla="*/ 0 h 288383"/>
              <a:gd name="connsiteX2" fmla="*/ 529740 w 529739"/>
              <a:gd name="connsiteY2" fmla="*/ 144192 h 288383"/>
              <a:gd name="connsiteX3" fmla="*/ 264870 w 529739"/>
              <a:gd name="connsiteY3" fmla="*/ 288384 h 288383"/>
              <a:gd name="connsiteX4" fmla="*/ 0 w 529739"/>
              <a:gd name="connsiteY4" fmla="*/ 144192 h 288383"/>
              <a:gd name="connsiteX0" fmla="*/ 1018 w 530758"/>
              <a:gd name="connsiteY0" fmla="*/ 182949 h 327141"/>
              <a:gd name="connsiteX1" fmla="*/ 349907 w 530758"/>
              <a:gd name="connsiteY1" fmla="*/ 0 h 327141"/>
              <a:gd name="connsiteX2" fmla="*/ 530758 w 530758"/>
              <a:gd name="connsiteY2" fmla="*/ 182949 h 327141"/>
              <a:gd name="connsiteX3" fmla="*/ 265888 w 530758"/>
              <a:gd name="connsiteY3" fmla="*/ 327141 h 327141"/>
              <a:gd name="connsiteX4" fmla="*/ 1018 w 530758"/>
              <a:gd name="connsiteY4" fmla="*/ 182949 h 327141"/>
              <a:gd name="connsiteX0" fmla="*/ 679 w 433922"/>
              <a:gd name="connsiteY0" fmla="*/ 183060 h 327577"/>
              <a:gd name="connsiteX1" fmla="*/ 349568 w 433922"/>
              <a:gd name="connsiteY1" fmla="*/ 111 h 327577"/>
              <a:gd name="connsiteX2" fmla="*/ 433922 w 433922"/>
              <a:gd name="connsiteY2" fmla="*/ 210004 h 327577"/>
              <a:gd name="connsiteX3" fmla="*/ 265549 w 433922"/>
              <a:gd name="connsiteY3" fmla="*/ 327252 h 327577"/>
              <a:gd name="connsiteX4" fmla="*/ 679 w 433922"/>
              <a:gd name="connsiteY4" fmla="*/ 183060 h 327577"/>
              <a:gd name="connsiteX0" fmla="*/ 1400 w 300079"/>
              <a:gd name="connsiteY0" fmla="*/ 127327 h 330965"/>
              <a:gd name="connsiteX1" fmla="*/ 215725 w 300079"/>
              <a:gd name="connsiteY1" fmla="*/ 1532 h 330965"/>
              <a:gd name="connsiteX2" fmla="*/ 300079 w 300079"/>
              <a:gd name="connsiteY2" fmla="*/ 211425 h 330965"/>
              <a:gd name="connsiteX3" fmla="*/ 131706 w 300079"/>
              <a:gd name="connsiteY3" fmla="*/ 328673 h 330965"/>
              <a:gd name="connsiteX4" fmla="*/ 1400 w 300079"/>
              <a:gd name="connsiteY4" fmla="*/ 127327 h 330965"/>
              <a:gd name="connsiteX0" fmla="*/ 21089 w 319768"/>
              <a:gd name="connsiteY0" fmla="*/ 127305 h 322137"/>
              <a:gd name="connsiteX1" fmla="*/ 235414 w 319768"/>
              <a:gd name="connsiteY1" fmla="*/ 1510 h 322137"/>
              <a:gd name="connsiteX2" fmla="*/ 319768 w 319768"/>
              <a:gd name="connsiteY2" fmla="*/ 211403 h 322137"/>
              <a:gd name="connsiteX3" fmla="*/ 41758 w 319768"/>
              <a:gd name="connsiteY3" fmla="*/ 319491 h 322137"/>
              <a:gd name="connsiteX4" fmla="*/ 21089 w 319768"/>
              <a:gd name="connsiteY4" fmla="*/ 127305 h 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68" h="322137">
                <a:moveTo>
                  <a:pt x="21089" y="127305"/>
                </a:moveTo>
                <a:cubicBezTo>
                  <a:pt x="53365" y="74308"/>
                  <a:pt x="185634" y="-12506"/>
                  <a:pt x="235414" y="1510"/>
                </a:cubicBezTo>
                <a:cubicBezTo>
                  <a:pt x="285194" y="15526"/>
                  <a:pt x="319768" y="131768"/>
                  <a:pt x="319768" y="211403"/>
                </a:cubicBezTo>
                <a:cubicBezTo>
                  <a:pt x="319768" y="291038"/>
                  <a:pt x="91538" y="333507"/>
                  <a:pt x="41758" y="319491"/>
                </a:cubicBezTo>
                <a:cubicBezTo>
                  <a:pt x="-8022" y="305475"/>
                  <a:pt x="-11187" y="180302"/>
                  <a:pt x="21089" y="127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203200">
              <a:schemeClr val="bg1"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Milk</a:t>
            </a:r>
            <a:r>
              <a:rPr lang="en-US" sz="3200" b="1" dirty="0"/>
              <a:t> ~ fertility of </a:t>
            </a:r>
            <a:r>
              <a:rPr lang="en-US" sz="3200" b="1" dirty="0" smtClean="0"/>
              <a:t>the </a:t>
            </a:r>
            <a:r>
              <a:rPr lang="en-US" sz="3200" b="1" dirty="0"/>
              <a:t>livestock</a:t>
            </a:r>
            <a:endParaRPr lang="en-US" sz="72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470" y="1327105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Honey</a:t>
            </a:r>
            <a:r>
              <a:rPr lang="en-US" sz="3200" b="1" dirty="0"/>
              <a:t> ~ fertility of the date palms</a:t>
            </a:r>
            <a:endParaRPr lang="en-US" sz="115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33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67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7"/>
          <a:stretch/>
        </p:blipFill>
        <p:spPr>
          <a:xfrm rot="21384171">
            <a:off x="849114" y="1213436"/>
            <a:ext cx="7411621" cy="4397142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cxnSp>
        <p:nvCxnSpPr>
          <p:cNvPr id="8" name="Straight Connector 7"/>
          <p:cNvCxnSpPr/>
          <p:nvPr/>
        </p:nvCxnSpPr>
        <p:spPr>
          <a:xfrm rot="5184171">
            <a:off x="1785806" y="2487029"/>
            <a:ext cx="1108364" cy="1444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184171">
            <a:off x="6117687" y="1987016"/>
            <a:ext cx="623455" cy="1444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384171">
            <a:off x="3769717" y="1738681"/>
            <a:ext cx="121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12-15’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584171">
            <a:off x="2336867" y="2051424"/>
            <a:ext cx="1370315" cy="565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584171" flipH="1">
            <a:off x="5031099" y="1885564"/>
            <a:ext cx="1370315" cy="565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384171">
            <a:off x="3326421" y="1282385"/>
            <a:ext cx="207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Dolmens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5483" t="3476" r="22400" b="18076"/>
          <a:stretch/>
        </p:blipFill>
        <p:spPr>
          <a:xfrm rot="256549">
            <a:off x="2690010" y="3889764"/>
            <a:ext cx="3122237" cy="2243995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3" name="Freeform 2"/>
          <p:cNvSpPr/>
          <p:nvPr/>
        </p:nvSpPr>
        <p:spPr>
          <a:xfrm>
            <a:off x="4719099" y="4016475"/>
            <a:ext cx="560567" cy="552616"/>
          </a:xfrm>
          <a:custGeom>
            <a:avLst/>
            <a:gdLst>
              <a:gd name="connsiteX0" fmla="*/ 27830 w 512859"/>
              <a:gd name="connsiteY0" fmla="*/ 274320 h 516835"/>
              <a:gd name="connsiteX1" fmla="*/ 27830 w 512859"/>
              <a:gd name="connsiteY1" fmla="*/ 182880 h 516835"/>
              <a:gd name="connsiteX2" fmla="*/ 35781 w 512859"/>
              <a:gd name="connsiteY2" fmla="*/ 111318 h 516835"/>
              <a:gd name="connsiteX3" fmla="*/ 103367 w 512859"/>
              <a:gd name="connsiteY3" fmla="*/ 71562 h 516835"/>
              <a:gd name="connsiteX4" fmla="*/ 222637 w 512859"/>
              <a:gd name="connsiteY4" fmla="*/ 0 h 516835"/>
              <a:gd name="connsiteX5" fmla="*/ 274320 w 512859"/>
              <a:gd name="connsiteY5" fmla="*/ 47708 h 516835"/>
              <a:gd name="connsiteX6" fmla="*/ 290223 w 512859"/>
              <a:gd name="connsiteY6" fmla="*/ 107343 h 516835"/>
              <a:gd name="connsiteX7" fmla="*/ 401541 w 512859"/>
              <a:gd name="connsiteY7" fmla="*/ 115294 h 516835"/>
              <a:gd name="connsiteX8" fmla="*/ 461176 w 512859"/>
              <a:gd name="connsiteY8" fmla="*/ 151075 h 516835"/>
              <a:gd name="connsiteX9" fmla="*/ 489005 w 512859"/>
              <a:gd name="connsiteY9" fmla="*/ 278296 h 516835"/>
              <a:gd name="connsiteX10" fmla="*/ 512859 w 512859"/>
              <a:gd name="connsiteY10" fmla="*/ 361784 h 516835"/>
              <a:gd name="connsiteX11" fmla="*/ 512859 w 512859"/>
              <a:gd name="connsiteY11" fmla="*/ 437322 h 516835"/>
              <a:gd name="connsiteX12" fmla="*/ 429371 w 512859"/>
              <a:gd name="connsiteY12" fmla="*/ 496957 h 516835"/>
              <a:gd name="connsiteX13" fmla="*/ 381663 w 512859"/>
              <a:gd name="connsiteY13" fmla="*/ 516835 h 516835"/>
              <a:gd name="connsiteX14" fmla="*/ 290223 w 512859"/>
              <a:gd name="connsiteY14" fmla="*/ 453224 h 516835"/>
              <a:gd name="connsiteX15" fmla="*/ 222637 w 512859"/>
              <a:gd name="connsiteY15" fmla="*/ 397565 h 516835"/>
              <a:gd name="connsiteX16" fmla="*/ 170953 w 512859"/>
              <a:gd name="connsiteY16" fmla="*/ 365760 h 516835"/>
              <a:gd name="connsiteX17" fmla="*/ 107343 w 512859"/>
              <a:gd name="connsiteY17" fmla="*/ 397565 h 516835"/>
              <a:gd name="connsiteX18" fmla="*/ 27830 w 512859"/>
              <a:gd name="connsiteY18" fmla="*/ 365760 h 516835"/>
              <a:gd name="connsiteX19" fmla="*/ 0 w 512859"/>
              <a:gd name="connsiteY19" fmla="*/ 337931 h 516835"/>
              <a:gd name="connsiteX20" fmla="*/ 27830 w 512859"/>
              <a:gd name="connsiteY20" fmla="*/ 274320 h 51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2859" h="516835">
                <a:moveTo>
                  <a:pt x="27830" y="274320"/>
                </a:moveTo>
                <a:lnTo>
                  <a:pt x="27830" y="182880"/>
                </a:lnTo>
                <a:lnTo>
                  <a:pt x="35781" y="111318"/>
                </a:lnTo>
                <a:lnTo>
                  <a:pt x="103367" y="71562"/>
                </a:lnTo>
                <a:lnTo>
                  <a:pt x="222637" y="0"/>
                </a:lnTo>
                <a:lnTo>
                  <a:pt x="274320" y="47708"/>
                </a:lnTo>
                <a:lnTo>
                  <a:pt x="290223" y="107343"/>
                </a:lnTo>
                <a:lnTo>
                  <a:pt x="401541" y="115294"/>
                </a:lnTo>
                <a:lnTo>
                  <a:pt x="461176" y="151075"/>
                </a:lnTo>
                <a:lnTo>
                  <a:pt x="489005" y="278296"/>
                </a:lnTo>
                <a:lnTo>
                  <a:pt x="512859" y="361784"/>
                </a:lnTo>
                <a:lnTo>
                  <a:pt x="512859" y="437322"/>
                </a:lnTo>
                <a:lnTo>
                  <a:pt x="429371" y="496957"/>
                </a:lnTo>
                <a:lnTo>
                  <a:pt x="381663" y="516835"/>
                </a:lnTo>
                <a:lnTo>
                  <a:pt x="290223" y="453224"/>
                </a:lnTo>
                <a:lnTo>
                  <a:pt x="222637" y="397565"/>
                </a:lnTo>
                <a:lnTo>
                  <a:pt x="170953" y="365760"/>
                </a:lnTo>
                <a:lnTo>
                  <a:pt x="107343" y="397565"/>
                </a:lnTo>
                <a:lnTo>
                  <a:pt x="27830" y="365760"/>
                </a:lnTo>
                <a:lnTo>
                  <a:pt x="0" y="337931"/>
                </a:lnTo>
                <a:lnTo>
                  <a:pt x="27830" y="274320"/>
                </a:lnTo>
                <a:close/>
              </a:path>
            </a:pathLst>
          </a:custGeom>
          <a:solidFill>
            <a:srgbClr val="5B9BD5">
              <a:alpha val="74902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4240" y="4138238"/>
            <a:ext cx="113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Hamath</a:t>
            </a:r>
          </a:p>
        </p:txBody>
      </p:sp>
      <p:sp>
        <p:nvSpPr>
          <p:cNvPr id="16" name="Oval 15"/>
          <p:cNvSpPr/>
          <p:nvPr/>
        </p:nvSpPr>
        <p:spPr>
          <a:xfrm>
            <a:off x="4814829" y="4082509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3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32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Four things Moses </a:t>
            </a:r>
            <a:r>
              <a:rPr lang="en-US" sz="3200" b="1" dirty="0" smtClean="0"/>
              <a:t>reminds God</a:t>
            </a:r>
            <a:r>
              <a:rPr lang="en-US" sz="3200" b="1" dirty="0"/>
              <a:t>:</a:t>
            </a:r>
            <a:endParaRPr lang="en-US" sz="48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470" y="1327105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Your reputation</a:t>
            </a:r>
            <a:endParaRPr lang="en-US" sz="72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472" y="1870439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Your covenant promise</a:t>
            </a:r>
            <a:endParaRPr lang="en-US" sz="115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474" y="2407147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Your nature</a:t>
            </a:r>
            <a:endParaRPr lang="en-US" sz="239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476" y="2943856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 Your track record</a:t>
            </a:r>
            <a:endParaRPr lang="en-US" sz="496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84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49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Presumed</a:t>
            </a:r>
            <a:r>
              <a:rPr lang="en-US" sz="3200" b="1" dirty="0"/>
              <a:t> ~ </a:t>
            </a:r>
            <a:r>
              <a:rPr lang="en-US" sz="3200" b="1" i="1" dirty="0"/>
              <a:t>to be lifted up with self-importance</a:t>
            </a:r>
            <a:endParaRPr lang="en-US" sz="72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15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11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Hormah</a:t>
            </a:r>
            <a:r>
              <a:rPr lang="en-US" sz="3200" b="1" dirty="0"/>
              <a:t> ~ </a:t>
            </a:r>
            <a:r>
              <a:rPr lang="en-US" sz="3200" b="1" i="1" dirty="0"/>
              <a:t>Utter destruction</a:t>
            </a:r>
            <a:endParaRPr lang="en-US" sz="115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9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66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83" t="3476" r="22400" b="18076"/>
          <a:stretch/>
        </p:blipFill>
        <p:spPr>
          <a:xfrm rot="21410859">
            <a:off x="1459966" y="757367"/>
            <a:ext cx="6692793" cy="4810205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7" name="Freeform 6"/>
          <p:cNvSpPr/>
          <p:nvPr/>
        </p:nvSpPr>
        <p:spPr>
          <a:xfrm>
            <a:off x="3116092" y="2958354"/>
            <a:ext cx="2739142" cy="2228370"/>
          </a:xfrm>
          <a:custGeom>
            <a:avLst/>
            <a:gdLst>
              <a:gd name="connsiteX0" fmla="*/ 84524 w 2627940"/>
              <a:gd name="connsiteY0" fmla="*/ 0 h 2074689"/>
              <a:gd name="connsiteX1" fmla="*/ 583987 w 2627940"/>
              <a:gd name="connsiteY1" fmla="*/ 537882 h 2074689"/>
              <a:gd name="connsiteX2" fmla="*/ 1114185 w 2627940"/>
              <a:gd name="connsiteY2" fmla="*/ 653143 h 2074689"/>
              <a:gd name="connsiteX3" fmla="*/ 1360074 w 2627940"/>
              <a:gd name="connsiteY3" fmla="*/ 883664 h 2074689"/>
              <a:gd name="connsiteX4" fmla="*/ 1798064 w 2627940"/>
              <a:gd name="connsiteY4" fmla="*/ 1106501 h 2074689"/>
              <a:gd name="connsiteX5" fmla="*/ 1936377 w 2627940"/>
              <a:gd name="connsiteY5" fmla="*/ 1152605 h 2074689"/>
              <a:gd name="connsiteX6" fmla="*/ 2020901 w 2627940"/>
              <a:gd name="connsiteY6" fmla="*/ 668511 h 2074689"/>
              <a:gd name="connsiteX7" fmla="*/ 2082373 w 2627940"/>
              <a:gd name="connsiteY7" fmla="*/ 476410 h 2074689"/>
              <a:gd name="connsiteX8" fmla="*/ 2389735 w 2627940"/>
              <a:gd name="connsiteY8" fmla="*/ 530198 h 2074689"/>
              <a:gd name="connsiteX9" fmla="*/ 2627940 w 2627940"/>
              <a:gd name="connsiteY9" fmla="*/ 553250 h 2074689"/>
              <a:gd name="connsiteX10" fmla="*/ 2627940 w 2627940"/>
              <a:gd name="connsiteY10" fmla="*/ 1167973 h 2074689"/>
              <a:gd name="connsiteX11" fmla="*/ 2497311 w 2627940"/>
              <a:gd name="connsiteY11" fmla="*/ 1459966 h 2074689"/>
              <a:gd name="connsiteX12" fmla="*/ 2497311 w 2627940"/>
              <a:gd name="connsiteY12" fmla="*/ 1636699 h 2074689"/>
              <a:gd name="connsiteX13" fmla="*/ 2182266 w 2627940"/>
              <a:gd name="connsiteY13" fmla="*/ 1621331 h 2074689"/>
              <a:gd name="connsiteX14" fmla="*/ 2013217 w 2627940"/>
              <a:gd name="connsiteY14" fmla="*/ 1967113 h 2074689"/>
              <a:gd name="connsiteX15" fmla="*/ 1951745 w 2627940"/>
              <a:gd name="connsiteY15" fmla="*/ 2074689 h 2074689"/>
              <a:gd name="connsiteX16" fmla="*/ 1605963 w 2627940"/>
              <a:gd name="connsiteY16" fmla="*/ 1936376 h 2074689"/>
              <a:gd name="connsiteX17" fmla="*/ 1459966 w 2627940"/>
              <a:gd name="connsiteY17" fmla="*/ 1751960 h 2074689"/>
              <a:gd name="connsiteX18" fmla="*/ 1375442 w 2627940"/>
              <a:gd name="connsiteY18" fmla="*/ 1559859 h 2074689"/>
              <a:gd name="connsiteX19" fmla="*/ 1198709 w 2627940"/>
              <a:gd name="connsiteY19" fmla="*/ 1383126 h 2074689"/>
              <a:gd name="connsiteX20" fmla="*/ 1060397 w 2627940"/>
              <a:gd name="connsiteY20" fmla="*/ 1221761 h 2074689"/>
              <a:gd name="connsiteX21" fmla="*/ 1014293 w 2627940"/>
              <a:gd name="connsiteY21" fmla="*/ 1114185 h 2074689"/>
              <a:gd name="connsiteX22" fmla="*/ 975872 w 2627940"/>
              <a:gd name="connsiteY22" fmla="*/ 991240 h 2074689"/>
              <a:gd name="connsiteX23" fmla="*/ 799140 w 2627940"/>
              <a:gd name="connsiteY23" fmla="*/ 860612 h 2074689"/>
              <a:gd name="connsiteX24" fmla="*/ 537882 w 2627940"/>
              <a:gd name="connsiteY24" fmla="*/ 868296 h 2074689"/>
              <a:gd name="connsiteX25" fmla="*/ 238205 w 2627940"/>
              <a:gd name="connsiteY25" fmla="*/ 899032 h 2074689"/>
              <a:gd name="connsiteX26" fmla="*/ 0 w 2627940"/>
              <a:gd name="connsiteY26" fmla="*/ 753035 h 2074689"/>
              <a:gd name="connsiteX27" fmla="*/ 176733 w 2627940"/>
              <a:gd name="connsiteY27" fmla="*/ 499462 h 2074689"/>
              <a:gd name="connsiteX28" fmla="*/ 245889 w 2627940"/>
              <a:gd name="connsiteY28" fmla="*/ 499462 h 2074689"/>
              <a:gd name="connsiteX0" fmla="*/ 84524 w 2627940"/>
              <a:gd name="connsiteY0" fmla="*/ 0 h 2074689"/>
              <a:gd name="connsiteX1" fmla="*/ 583987 w 2627940"/>
              <a:gd name="connsiteY1" fmla="*/ 537882 h 2074689"/>
              <a:gd name="connsiteX2" fmla="*/ 1114185 w 2627940"/>
              <a:gd name="connsiteY2" fmla="*/ 653143 h 2074689"/>
              <a:gd name="connsiteX3" fmla="*/ 1360074 w 2627940"/>
              <a:gd name="connsiteY3" fmla="*/ 883664 h 2074689"/>
              <a:gd name="connsiteX4" fmla="*/ 1798064 w 2627940"/>
              <a:gd name="connsiteY4" fmla="*/ 1106501 h 2074689"/>
              <a:gd name="connsiteX5" fmla="*/ 1936377 w 2627940"/>
              <a:gd name="connsiteY5" fmla="*/ 1152605 h 2074689"/>
              <a:gd name="connsiteX6" fmla="*/ 2020901 w 2627940"/>
              <a:gd name="connsiteY6" fmla="*/ 668511 h 2074689"/>
              <a:gd name="connsiteX7" fmla="*/ 2082373 w 2627940"/>
              <a:gd name="connsiteY7" fmla="*/ 476410 h 2074689"/>
              <a:gd name="connsiteX8" fmla="*/ 2389735 w 2627940"/>
              <a:gd name="connsiteY8" fmla="*/ 530198 h 2074689"/>
              <a:gd name="connsiteX9" fmla="*/ 2627940 w 2627940"/>
              <a:gd name="connsiteY9" fmla="*/ 553250 h 2074689"/>
              <a:gd name="connsiteX10" fmla="*/ 2627940 w 2627940"/>
              <a:gd name="connsiteY10" fmla="*/ 1167973 h 2074689"/>
              <a:gd name="connsiteX11" fmla="*/ 2497311 w 2627940"/>
              <a:gd name="connsiteY11" fmla="*/ 1459966 h 2074689"/>
              <a:gd name="connsiteX12" fmla="*/ 2497311 w 2627940"/>
              <a:gd name="connsiteY12" fmla="*/ 1636699 h 2074689"/>
              <a:gd name="connsiteX13" fmla="*/ 2182266 w 2627940"/>
              <a:gd name="connsiteY13" fmla="*/ 1621331 h 2074689"/>
              <a:gd name="connsiteX14" fmla="*/ 2013217 w 2627940"/>
              <a:gd name="connsiteY14" fmla="*/ 1967113 h 2074689"/>
              <a:gd name="connsiteX15" fmla="*/ 1951745 w 2627940"/>
              <a:gd name="connsiteY15" fmla="*/ 2074689 h 2074689"/>
              <a:gd name="connsiteX16" fmla="*/ 1605963 w 2627940"/>
              <a:gd name="connsiteY16" fmla="*/ 1936376 h 2074689"/>
              <a:gd name="connsiteX17" fmla="*/ 1459966 w 2627940"/>
              <a:gd name="connsiteY17" fmla="*/ 1751960 h 2074689"/>
              <a:gd name="connsiteX18" fmla="*/ 1375442 w 2627940"/>
              <a:gd name="connsiteY18" fmla="*/ 1559859 h 2074689"/>
              <a:gd name="connsiteX19" fmla="*/ 1198709 w 2627940"/>
              <a:gd name="connsiteY19" fmla="*/ 1383126 h 2074689"/>
              <a:gd name="connsiteX20" fmla="*/ 1060397 w 2627940"/>
              <a:gd name="connsiteY20" fmla="*/ 1221761 h 2074689"/>
              <a:gd name="connsiteX21" fmla="*/ 1014293 w 2627940"/>
              <a:gd name="connsiteY21" fmla="*/ 1114185 h 2074689"/>
              <a:gd name="connsiteX22" fmla="*/ 975872 w 2627940"/>
              <a:gd name="connsiteY22" fmla="*/ 991240 h 2074689"/>
              <a:gd name="connsiteX23" fmla="*/ 799140 w 2627940"/>
              <a:gd name="connsiteY23" fmla="*/ 860612 h 2074689"/>
              <a:gd name="connsiteX24" fmla="*/ 537882 w 2627940"/>
              <a:gd name="connsiteY24" fmla="*/ 868296 h 2074689"/>
              <a:gd name="connsiteX25" fmla="*/ 238205 w 2627940"/>
              <a:gd name="connsiteY25" fmla="*/ 899032 h 2074689"/>
              <a:gd name="connsiteX26" fmla="*/ 0 w 2627940"/>
              <a:gd name="connsiteY26" fmla="*/ 753035 h 2074689"/>
              <a:gd name="connsiteX27" fmla="*/ 176733 w 2627940"/>
              <a:gd name="connsiteY27" fmla="*/ 499462 h 2074689"/>
              <a:gd name="connsiteX28" fmla="*/ 245889 w 2627940"/>
              <a:gd name="connsiteY28" fmla="*/ 499462 h 2074689"/>
              <a:gd name="connsiteX0" fmla="*/ 84524 w 2627940"/>
              <a:gd name="connsiteY0" fmla="*/ 0 h 2074689"/>
              <a:gd name="connsiteX1" fmla="*/ 583987 w 2627940"/>
              <a:gd name="connsiteY1" fmla="*/ 537882 h 2074689"/>
              <a:gd name="connsiteX2" fmla="*/ 1114185 w 2627940"/>
              <a:gd name="connsiteY2" fmla="*/ 653143 h 2074689"/>
              <a:gd name="connsiteX3" fmla="*/ 1360074 w 2627940"/>
              <a:gd name="connsiteY3" fmla="*/ 883664 h 2074689"/>
              <a:gd name="connsiteX4" fmla="*/ 1798064 w 2627940"/>
              <a:gd name="connsiteY4" fmla="*/ 1106501 h 2074689"/>
              <a:gd name="connsiteX5" fmla="*/ 1936377 w 2627940"/>
              <a:gd name="connsiteY5" fmla="*/ 1152605 h 2074689"/>
              <a:gd name="connsiteX6" fmla="*/ 2020901 w 2627940"/>
              <a:gd name="connsiteY6" fmla="*/ 668511 h 2074689"/>
              <a:gd name="connsiteX7" fmla="*/ 2082373 w 2627940"/>
              <a:gd name="connsiteY7" fmla="*/ 476410 h 2074689"/>
              <a:gd name="connsiteX8" fmla="*/ 2389735 w 2627940"/>
              <a:gd name="connsiteY8" fmla="*/ 530198 h 2074689"/>
              <a:gd name="connsiteX9" fmla="*/ 2627940 w 2627940"/>
              <a:gd name="connsiteY9" fmla="*/ 553250 h 2074689"/>
              <a:gd name="connsiteX10" fmla="*/ 2627940 w 2627940"/>
              <a:gd name="connsiteY10" fmla="*/ 1167973 h 2074689"/>
              <a:gd name="connsiteX11" fmla="*/ 2497311 w 2627940"/>
              <a:gd name="connsiteY11" fmla="*/ 1459966 h 2074689"/>
              <a:gd name="connsiteX12" fmla="*/ 2497311 w 2627940"/>
              <a:gd name="connsiteY12" fmla="*/ 1636699 h 2074689"/>
              <a:gd name="connsiteX13" fmla="*/ 2182266 w 2627940"/>
              <a:gd name="connsiteY13" fmla="*/ 1621331 h 2074689"/>
              <a:gd name="connsiteX14" fmla="*/ 2013217 w 2627940"/>
              <a:gd name="connsiteY14" fmla="*/ 1967113 h 2074689"/>
              <a:gd name="connsiteX15" fmla="*/ 1951745 w 2627940"/>
              <a:gd name="connsiteY15" fmla="*/ 2074689 h 2074689"/>
              <a:gd name="connsiteX16" fmla="*/ 1605963 w 2627940"/>
              <a:gd name="connsiteY16" fmla="*/ 1936376 h 2074689"/>
              <a:gd name="connsiteX17" fmla="*/ 1459966 w 2627940"/>
              <a:gd name="connsiteY17" fmla="*/ 1751960 h 2074689"/>
              <a:gd name="connsiteX18" fmla="*/ 1375442 w 2627940"/>
              <a:gd name="connsiteY18" fmla="*/ 1559859 h 2074689"/>
              <a:gd name="connsiteX19" fmla="*/ 1198709 w 2627940"/>
              <a:gd name="connsiteY19" fmla="*/ 1383126 h 2074689"/>
              <a:gd name="connsiteX20" fmla="*/ 1060397 w 2627940"/>
              <a:gd name="connsiteY20" fmla="*/ 1221761 h 2074689"/>
              <a:gd name="connsiteX21" fmla="*/ 1014293 w 2627940"/>
              <a:gd name="connsiteY21" fmla="*/ 1114185 h 2074689"/>
              <a:gd name="connsiteX22" fmla="*/ 975872 w 2627940"/>
              <a:gd name="connsiteY22" fmla="*/ 991240 h 2074689"/>
              <a:gd name="connsiteX23" fmla="*/ 799140 w 2627940"/>
              <a:gd name="connsiteY23" fmla="*/ 860612 h 2074689"/>
              <a:gd name="connsiteX24" fmla="*/ 537882 w 2627940"/>
              <a:gd name="connsiteY24" fmla="*/ 868296 h 2074689"/>
              <a:gd name="connsiteX25" fmla="*/ 238205 w 2627940"/>
              <a:gd name="connsiteY25" fmla="*/ 899032 h 2074689"/>
              <a:gd name="connsiteX26" fmla="*/ 0 w 2627940"/>
              <a:gd name="connsiteY26" fmla="*/ 753035 h 2074689"/>
              <a:gd name="connsiteX27" fmla="*/ 176733 w 2627940"/>
              <a:gd name="connsiteY27" fmla="*/ 499462 h 2074689"/>
              <a:gd name="connsiteX28" fmla="*/ 23052 w 2627940"/>
              <a:gd name="connsiteY28" fmla="*/ 315045 h 2074689"/>
              <a:gd name="connsiteX0" fmla="*/ 84524 w 2627940"/>
              <a:gd name="connsiteY0" fmla="*/ 0 h 2074689"/>
              <a:gd name="connsiteX1" fmla="*/ 583987 w 2627940"/>
              <a:gd name="connsiteY1" fmla="*/ 537882 h 2074689"/>
              <a:gd name="connsiteX2" fmla="*/ 1114185 w 2627940"/>
              <a:gd name="connsiteY2" fmla="*/ 653143 h 2074689"/>
              <a:gd name="connsiteX3" fmla="*/ 1360074 w 2627940"/>
              <a:gd name="connsiteY3" fmla="*/ 883664 h 2074689"/>
              <a:gd name="connsiteX4" fmla="*/ 1798064 w 2627940"/>
              <a:gd name="connsiteY4" fmla="*/ 1106501 h 2074689"/>
              <a:gd name="connsiteX5" fmla="*/ 1936377 w 2627940"/>
              <a:gd name="connsiteY5" fmla="*/ 1152605 h 2074689"/>
              <a:gd name="connsiteX6" fmla="*/ 2020901 w 2627940"/>
              <a:gd name="connsiteY6" fmla="*/ 668511 h 2074689"/>
              <a:gd name="connsiteX7" fmla="*/ 2082373 w 2627940"/>
              <a:gd name="connsiteY7" fmla="*/ 476410 h 2074689"/>
              <a:gd name="connsiteX8" fmla="*/ 2389735 w 2627940"/>
              <a:gd name="connsiteY8" fmla="*/ 530198 h 2074689"/>
              <a:gd name="connsiteX9" fmla="*/ 2627940 w 2627940"/>
              <a:gd name="connsiteY9" fmla="*/ 553250 h 2074689"/>
              <a:gd name="connsiteX10" fmla="*/ 2627940 w 2627940"/>
              <a:gd name="connsiteY10" fmla="*/ 1167973 h 2074689"/>
              <a:gd name="connsiteX11" fmla="*/ 2497311 w 2627940"/>
              <a:gd name="connsiteY11" fmla="*/ 1459966 h 2074689"/>
              <a:gd name="connsiteX12" fmla="*/ 2497311 w 2627940"/>
              <a:gd name="connsiteY12" fmla="*/ 1636699 h 2074689"/>
              <a:gd name="connsiteX13" fmla="*/ 2182266 w 2627940"/>
              <a:gd name="connsiteY13" fmla="*/ 1621331 h 2074689"/>
              <a:gd name="connsiteX14" fmla="*/ 2013217 w 2627940"/>
              <a:gd name="connsiteY14" fmla="*/ 1967113 h 2074689"/>
              <a:gd name="connsiteX15" fmla="*/ 1951745 w 2627940"/>
              <a:gd name="connsiteY15" fmla="*/ 2074689 h 2074689"/>
              <a:gd name="connsiteX16" fmla="*/ 1605963 w 2627940"/>
              <a:gd name="connsiteY16" fmla="*/ 1936376 h 2074689"/>
              <a:gd name="connsiteX17" fmla="*/ 1459966 w 2627940"/>
              <a:gd name="connsiteY17" fmla="*/ 1751960 h 2074689"/>
              <a:gd name="connsiteX18" fmla="*/ 1375442 w 2627940"/>
              <a:gd name="connsiteY18" fmla="*/ 1559859 h 2074689"/>
              <a:gd name="connsiteX19" fmla="*/ 1198709 w 2627940"/>
              <a:gd name="connsiteY19" fmla="*/ 1383126 h 2074689"/>
              <a:gd name="connsiteX20" fmla="*/ 1060397 w 2627940"/>
              <a:gd name="connsiteY20" fmla="*/ 1221761 h 2074689"/>
              <a:gd name="connsiteX21" fmla="*/ 1014293 w 2627940"/>
              <a:gd name="connsiteY21" fmla="*/ 1114185 h 2074689"/>
              <a:gd name="connsiteX22" fmla="*/ 975872 w 2627940"/>
              <a:gd name="connsiteY22" fmla="*/ 991240 h 2074689"/>
              <a:gd name="connsiteX23" fmla="*/ 799140 w 2627940"/>
              <a:gd name="connsiteY23" fmla="*/ 860612 h 2074689"/>
              <a:gd name="connsiteX24" fmla="*/ 537882 w 2627940"/>
              <a:gd name="connsiteY24" fmla="*/ 868296 h 2074689"/>
              <a:gd name="connsiteX25" fmla="*/ 238205 w 2627940"/>
              <a:gd name="connsiteY25" fmla="*/ 899032 h 2074689"/>
              <a:gd name="connsiteX26" fmla="*/ 0 w 2627940"/>
              <a:gd name="connsiteY26" fmla="*/ 753035 h 2074689"/>
              <a:gd name="connsiteX27" fmla="*/ 76840 w 2627940"/>
              <a:gd name="connsiteY27" fmla="*/ 499462 h 2074689"/>
              <a:gd name="connsiteX28" fmla="*/ 23052 w 2627940"/>
              <a:gd name="connsiteY28" fmla="*/ 315045 h 2074689"/>
              <a:gd name="connsiteX0" fmla="*/ 184416 w 2727832"/>
              <a:gd name="connsiteY0" fmla="*/ 0 h 2074689"/>
              <a:gd name="connsiteX1" fmla="*/ 683879 w 2727832"/>
              <a:gd name="connsiteY1" fmla="*/ 537882 h 2074689"/>
              <a:gd name="connsiteX2" fmla="*/ 1214077 w 2727832"/>
              <a:gd name="connsiteY2" fmla="*/ 653143 h 2074689"/>
              <a:gd name="connsiteX3" fmla="*/ 1459966 w 2727832"/>
              <a:gd name="connsiteY3" fmla="*/ 883664 h 2074689"/>
              <a:gd name="connsiteX4" fmla="*/ 1897956 w 2727832"/>
              <a:gd name="connsiteY4" fmla="*/ 1106501 h 2074689"/>
              <a:gd name="connsiteX5" fmla="*/ 2036269 w 2727832"/>
              <a:gd name="connsiteY5" fmla="*/ 1152605 h 2074689"/>
              <a:gd name="connsiteX6" fmla="*/ 2120793 w 2727832"/>
              <a:gd name="connsiteY6" fmla="*/ 668511 h 2074689"/>
              <a:gd name="connsiteX7" fmla="*/ 2182265 w 2727832"/>
              <a:gd name="connsiteY7" fmla="*/ 476410 h 2074689"/>
              <a:gd name="connsiteX8" fmla="*/ 2489627 w 2727832"/>
              <a:gd name="connsiteY8" fmla="*/ 530198 h 2074689"/>
              <a:gd name="connsiteX9" fmla="*/ 2727832 w 2727832"/>
              <a:gd name="connsiteY9" fmla="*/ 553250 h 2074689"/>
              <a:gd name="connsiteX10" fmla="*/ 2727832 w 2727832"/>
              <a:gd name="connsiteY10" fmla="*/ 1167973 h 2074689"/>
              <a:gd name="connsiteX11" fmla="*/ 2597203 w 2727832"/>
              <a:gd name="connsiteY11" fmla="*/ 1459966 h 2074689"/>
              <a:gd name="connsiteX12" fmla="*/ 2597203 w 2727832"/>
              <a:gd name="connsiteY12" fmla="*/ 1636699 h 2074689"/>
              <a:gd name="connsiteX13" fmla="*/ 2282158 w 2727832"/>
              <a:gd name="connsiteY13" fmla="*/ 1621331 h 2074689"/>
              <a:gd name="connsiteX14" fmla="*/ 2113109 w 2727832"/>
              <a:gd name="connsiteY14" fmla="*/ 1967113 h 2074689"/>
              <a:gd name="connsiteX15" fmla="*/ 2051637 w 2727832"/>
              <a:gd name="connsiteY15" fmla="*/ 2074689 h 2074689"/>
              <a:gd name="connsiteX16" fmla="*/ 1705855 w 2727832"/>
              <a:gd name="connsiteY16" fmla="*/ 1936376 h 2074689"/>
              <a:gd name="connsiteX17" fmla="*/ 1559858 w 2727832"/>
              <a:gd name="connsiteY17" fmla="*/ 1751960 h 2074689"/>
              <a:gd name="connsiteX18" fmla="*/ 1475334 w 2727832"/>
              <a:gd name="connsiteY18" fmla="*/ 1559859 h 2074689"/>
              <a:gd name="connsiteX19" fmla="*/ 1298601 w 2727832"/>
              <a:gd name="connsiteY19" fmla="*/ 1383126 h 2074689"/>
              <a:gd name="connsiteX20" fmla="*/ 1160289 w 2727832"/>
              <a:gd name="connsiteY20" fmla="*/ 1221761 h 2074689"/>
              <a:gd name="connsiteX21" fmla="*/ 1114185 w 2727832"/>
              <a:gd name="connsiteY21" fmla="*/ 1114185 h 2074689"/>
              <a:gd name="connsiteX22" fmla="*/ 1075764 w 2727832"/>
              <a:gd name="connsiteY22" fmla="*/ 991240 h 2074689"/>
              <a:gd name="connsiteX23" fmla="*/ 899032 w 2727832"/>
              <a:gd name="connsiteY23" fmla="*/ 860612 h 2074689"/>
              <a:gd name="connsiteX24" fmla="*/ 637774 w 2727832"/>
              <a:gd name="connsiteY24" fmla="*/ 868296 h 2074689"/>
              <a:gd name="connsiteX25" fmla="*/ 338097 w 2727832"/>
              <a:gd name="connsiteY25" fmla="*/ 899032 h 2074689"/>
              <a:gd name="connsiteX26" fmla="*/ 99892 w 2727832"/>
              <a:gd name="connsiteY26" fmla="*/ 753035 h 2074689"/>
              <a:gd name="connsiteX27" fmla="*/ 176732 w 2727832"/>
              <a:gd name="connsiteY27" fmla="*/ 499462 h 2074689"/>
              <a:gd name="connsiteX28" fmla="*/ 0 w 2727832"/>
              <a:gd name="connsiteY28" fmla="*/ 192101 h 2074689"/>
              <a:gd name="connsiteX0" fmla="*/ 207468 w 2750884"/>
              <a:gd name="connsiteY0" fmla="*/ 0 h 2074689"/>
              <a:gd name="connsiteX1" fmla="*/ 706931 w 2750884"/>
              <a:gd name="connsiteY1" fmla="*/ 537882 h 2074689"/>
              <a:gd name="connsiteX2" fmla="*/ 1237129 w 2750884"/>
              <a:gd name="connsiteY2" fmla="*/ 653143 h 2074689"/>
              <a:gd name="connsiteX3" fmla="*/ 1483018 w 2750884"/>
              <a:gd name="connsiteY3" fmla="*/ 883664 h 2074689"/>
              <a:gd name="connsiteX4" fmla="*/ 1921008 w 2750884"/>
              <a:gd name="connsiteY4" fmla="*/ 1106501 h 2074689"/>
              <a:gd name="connsiteX5" fmla="*/ 2059321 w 2750884"/>
              <a:gd name="connsiteY5" fmla="*/ 1152605 h 2074689"/>
              <a:gd name="connsiteX6" fmla="*/ 2143845 w 2750884"/>
              <a:gd name="connsiteY6" fmla="*/ 668511 h 2074689"/>
              <a:gd name="connsiteX7" fmla="*/ 2205317 w 2750884"/>
              <a:gd name="connsiteY7" fmla="*/ 476410 h 2074689"/>
              <a:gd name="connsiteX8" fmla="*/ 2512679 w 2750884"/>
              <a:gd name="connsiteY8" fmla="*/ 530198 h 2074689"/>
              <a:gd name="connsiteX9" fmla="*/ 2750884 w 2750884"/>
              <a:gd name="connsiteY9" fmla="*/ 553250 h 2074689"/>
              <a:gd name="connsiteX10" fmla="*/ 2750884 w 2750884"/>
              <a:gd name="connsiteY10" fmla="*/ 1167973 h 2074689"/>
              <a:gd name="connsiteX11" fmla="*/ 2620255 w 2750884"/>
              <a:gd name="connsiteY11" fmla="*/ 1459966 h 2074689"/>
              <a:gd name="connsiteX12" fmla="*/ 2620255 w 2750884"/>
              <a:gd name="connsiteY12" fmla="*/ 1636699 h 2074689"/>
              <a:gd name="connsiteX13" fmla="*/ 2305210 w 2750884"/>
              <a:gd name="connsiteY13" fmla="*/ 1621331 h 2074689"/>
              <a:gd name="connsiteX14" fmla="*/ 2136161 w 2750884"/>
              <a:gd name="connsiteY14" fmla="*/ 1967113 h 2074689"/>
              <a:gd name="connsiteX15" fmla="*/ 2074689 w 2750884"/>
              <a:gd name="connsiteY15" fmla="*/ 2074689 h 2074689"/>
              <a:gd name="connsiteX16" fmla="*/ 1728907 w 2750884"/>
              <a:gd name="connsiteY16" fmla="*/ 1936376 h 2074689"/>
              <a:gd name="connsiteX17" fmla="*/ 1582910 w 2750884"/>
              <a:gd name="connsiteY17" fmla="*/ 1751960 h 2074689"/>
              <a:gd name="connsiteX18" fmla="*/ 1498386 w 2750884"/>
              <a:gd name="connsiteY18" fmla="*/ 1559859 h 2074689"/>
              <a:gd name="connsiteX19" fmla="*/ 1321653 w 2750884"/>
              <a:gd name="connsiteY19" fmla="*/ 1383126 h 2074689"/>
              <a:gd name="connsiteX20" fmla="*/ 1183341 w 2750884"/>
              <a:gd name="connsiteY20" fmla="*/ 1221761 h 2074689"/>
              <a:gd name="connsiteX21" fmla="*/ 1137237 w 2750884"/>
              <a:gd name="connsiteY21" fmla="*/ 1114185 h 2074689"/>
              <a:gd name="connsiteX22" fmla="*/ 1098816 w 2750884"/>
              <a:gd name="connsiteY22" fmla="*/ 991240 h 2074689"/>
              <a:gd name="connsiteX23" fmla="*/ 922084 w 2750884"/>
              <a:gd name="connsiteY23" fmla="*/ 860612 h 2074689"/>
              <a:gd name="connsiteX24" fmla="*/ 660826 w 2750884"/>
              <a:gd name="connsiteY24" fmla="*/ 868296 h 2074689"/>
              <a:gd name="connsiteX25" fmla="*/ 361149 w 2750884"/>
              <a:gd name="connsiteY25" fmla="*/ 899032 h 2074689"/>
              <a:gd name="connsiteX26" fmla="*/ 122944 w 2750884"/>
              <a:gd name="connsiteY26" fmla="*/ 753035 h 2074689"/>
              <a:gd name="connsiteX27" fmla="*/ 199784 w 2750884"/>
              <a:gd name="connsiteY27" fmla="*/ 499462 h 2074689"/>
              <a:gd name="connsiteX28" fmla="*/ 23052 w 2750884"/>
              <a:gd name="connsiteY28" fmla="*/ 192101 h 2074689"/>
              <a:gd name="connsiteX29" fmla="*/ 0 w 2750884"/>
              <a:gd name="connsiteY29" fmla="*/ 145997 h 2074689"/>
              <a:gd name="connsiteX0" fmla="*/ 188042 w 2731458"/>
              <a:gd name="connsiteY0" fmla="*/ 0 h 2074689"/>
              <a:gd name="connsiteX1" fmla="*/ 687505 w 2731458"/>
              <a:gd name="connsiteY1" fmla="*/ 537882 h 2074689"/>
              <a:gd name="connsiteX2" fmla="*/ 1217703 w 2731458"/>
              <a:gd name="connsiteY2" fmla="*/ 653143 h 2074689"/>
              <a:gd name="connsiteX3" fmla="*/ 1463592 w 2731458"/>
              <a:gd name="connsiteY3" fmla="*/ 883664 h 2074689"/>
              <a:gd name="connsiteX4" fmla="*/ 1901582 w 2731458"/>
              <a:gd name="connsiteY4" fmla="*/ 1106501 h 2074689"/>
              <a:gd name="connsiteX5" fmla="*/ 2039895 w 2731458"/>
              <a:gd name="connsiteY5" fmla="*/ 1152605 h 2074689"/>
              <a:gd name="connsiteX6" fmla="*/ 2124419 w 2731458"/>
              <a:gd name="connsiteY6" fmla="*/ 668511 h 2074689"/>
              <a:gd name="connsiteX7" fmla="*/ 2185891 w 2731458"/>
              <a:gd name="connsiteY7" fmla="*/ 476410 h 2074689"/>
              <a:gd name="connsiteX8" fmla="*/ 2493253 w 2731458"/>
              <a:gd name="connsiteY8" fmla="*/ 530198 h 2074689"/>
              <a:gd name="connsiteX9" fmla="*/ 2731458 w 2731458"/>
              <a:gd name="connsiteY9" fmla="*/ 553250 h 2074689"/>
              <a:gd name="connsiteX10" fmla="*/ 2731458 w 2731458"/>
              <a:gd name="connsiteY10" fmla="*/ 1167973 h 2074689"/>
              <a:gd name="connsiteX11" fmla="*/ 2600829 w 2731458"/>
              <a:gd name="connsiteY11" fmla="*/ 1459966 h 2074689"/>
              <a:gd name="connsiteX12" fmla="*/ 2600829 w 2731458"/>
              <a:gd name="connsiteY12" fmla="*/ 1636699 h 2074689"/>
              <a:gd name="connsiteX13" fmla="*/ 2285784 w 2731458"/>
              <a:gd name="connsiteY13" fmla="*/ 1621331 h 2074689"/>
              <a:gd name="connsiteX14" fmla="*/ 2116735 w 2731458"/>
              <a:gd name="connsiteY14" fmla="*/ 1967113 h 2074689"/>
              <a:gd name="connsiteX15" fmla="*/ 2055263 w 2731458"/>
              <a:gd name="connsiteY15" fmla="*/ 2074689 h 2074689"/>
              <a:gd name="connsiteX16" fmla="*/ 1709481 w 2731458"/>
              <a:gd name="connsiteY16" fmla="*/ 1936376 h 2074689"/>
              <a:gd name="connsiteX17" fmla="*/ 1563484 w 2731458"/>
              <a:gd name="connsiteY17" fmla="*/ 1751960 h 2074689"/>
              <a:gd name="connsiteX18" fmla="*/ 1478960 w 2731458"/>
              <a:gd name="connsiteY18" fmla="*/ 1559859 h 2074689"/>
              <a:gd name="connsiteX19" fmla="*/ 1302227 w 2731458"/>
              <a:gd name="connsiteY19" fmla="*/ 1383126 h 2074689"/>
              <a:gd name="connsiteX20" fmla="*/ 1163915 w 2731458"/>
              <a:gd name="connsiteY20" fmla="*/ 1221761 h 2074689"/>
              <a:gd name="connsiteX21" fmla="*/ 1117811 w 2731458"/>
              <a:gd name="connsiteY21" fmla="*/ 1114185 h 2074689"/>
              <a:gd name="connsiteX22" fmla="*/ 1079390 w 2731458"/>
              <a:gd name="connsiteY22" fmla="*/ 991240 h 2074689"/>
              <a:gd name="connsiteX23" fmla="*/ 902658 w 2731458"/>
              <a:gd name="connsiteY23" fmla="*/ 860612 h 2074689"/>
              <a:gd name="connsiteX24" fmla="*/ 641400 w 2731458"/>
              <a:gd name="connsiteY24" fmla="*/ 868296 h 2074689"/>
              <a:gd name="connsiteX25" fmla="*/ 341723 w 2731458"/>
              <a:gd name="connsiteY25" fmla="*/ 899032 h 2074689"/>
              <a:gd name="connsiteX26" fmla="*/ 103518 w 2731458"/>
              <a:gd name="connsiteY26" fmla="*/ 753035 h 2074689"/>
              <a:gd name="connsiteX27" fmla="*/ 180358 w 2731458"/>
              <a:gd name="connsiteY27" fmla="*/ 499462 h 2074689"/>
              <a:gd name="connsiteX28" fmla="*/ 3626 w 2731458"/>
              <a:gd name="connsiteY28" fmla="*/ 192101 h 2074689"/>
              <a:gd name="connsiteX29" fmla="*/ 172674 w 2731458"/>
              <a:gd name="connsiteY29" fmla="*/ 7685 h 2074689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668511 h 2228370"/>
              <a:gd name="connsiteX7" fmla="*/ 2185891 w 2731458"/>
              <a:gd name="connsiteY7" fmla="*/ 476410 h 2228370"/>
              <a:gd name="connsiteX8" fmla="*/ 2493253 w 2731458"/>
              <a:gd name="connsiteY8" fmla="*/ 530198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709481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668511 h 2228370"/>
              <a:gd name="connsiteX7" fmla="*/ 2185891 w 2731458"/>
              <a:gd name="connsiteY7" fmla="*/ 476410 h 2228370"/>
              <a:gd name="connsiteX8" fmla="*/ 2493253 w 2731458"/>
              <a:gd name="connsiteY8" fmla="*/ 530198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668511 h 2228370"/>
              <a:gd name="connsiteX7" fmla="*/ 2185891 w 2731458"/>
              <a:gd name="connsiteY7" fmla="*/ 476410 h 2228370"/>
              <a:gd name="connsiteX8" fmla="*/ 2562409 w 2731458"/>
              <a:gd name="connsiteY8" fmla="*/ 399570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668511 h 2228370"/>
              <a:gd name="connsiteX7" fmla="*/ 2208943 w 2731458"/>
              <a:gd name="connsiteY7" fmla="*/ 514830 h 2228370"/>
              <a:gd name="connsiteX8" fmla="*/ 2562409 w 2731458"/>
              <a:gd name="connsiteY8" fmla="*/ 399570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668511 h 2228370"/>
              <a:gd name="connsiteX7" fmla="*/ 2293468 w 2731458"/>
              <a:gd name="connsiteY7" fmla="*/ 176733 h 2228370"/>
              <a:gd name="connsiteX8" fmla="*/ 2562409 w 2731458"/>
              <a:gd name="connsiteY8" fmla="*/ 399570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668511 h 2228370"/>
              <a:gd name="connsiteX7" fmla="*/ 2293468 w 2731458"/>
              <a:gd name="connsiteY7" fmla="*/ 176733 h 2228370"/>
              <a:gd name="connsiteX8" fmla="*/ 2562409 w 2731458"/>
              <a:gd name="connsiteY8" fmla="*/ 238205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430306 h 2228370"/>
              <a:gd name="connsiteX7" fmla="*/ 2293468 w 2731458"/>
              <a:gd name="connsiteY7" fmla="*/ 176733 h 2228370"/>
              <a:gd name="connsiteX8" fmla="*/ 2562409 w 2731458"/>
              <a:gd name="connsiteY8" fmla="*/ 238205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430306 h 2228370"/>
              <a:gd name="connsiteX7" fmla="*/ 2293468 w 2731458"/>
              <a:gd name="connsiteY7" fmla="*/ 15368 h 2228370"/>
              <a:gd name="connsiteX8" fmla="*/ 2562409 w 2731458"/>
              <a:gd name="connsiteY8" fmla="*/ 238205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430306 h 2228370"/>
              <a:gd name="connsiteX7" fmla="*/ 2293468 w 2731458"/>
              <a:gd name="connsiteY7" fmla="*/ 15368 h 2228370"/>
              <a:gd name="connsiteX8" fmla="*/ 2562409 w 2731458"/>
              <a:gd name="connsiteY8" fmla="*/ 238205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430306 h 2228370"/>
              <a:gd name="connsiteX7" fmla="*/ 2293468 w 2731458"/>
              <a:gd name="connsiteY7" fmla="*/ 15368 h 2228370"/>
              <a:gd name="connsiteX8" fmla="*/ 2562409 w 2731458"/>
              <a:gd name="connsiteY8" fmla="*/ 238205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1458"/>
              <a:gd name="connsiteY0" fmla="*/ 0 h 2228370"/>
              <a:gd name="connsiteX1" fmla="*/ 687505 w 2731458"/>
              <a:gd name="connsiteY1" fmla="*/ 537882 h 2228370"/>
              <a:gd name="connsiteX2" fmla="*/ 1217703 w 2731458"/>
              <a:gd name="connsiteY2" fmla="*/ 653143 h 2228370"/>
              <a:gd name="connsiteX3" fmla="*/ 1463592 w 2731458"/>
              <a:gd name="connsiteY3" fmla="*/ 883664 h 2228370"/>
              <a:gd name="connsiteX4" fmla="*/ 1901582 w 2731458"/>
              <a:gd name="connsiteY4" fmla="*/ 1106501 h 2228370"/>
              <a:gd name="connsiteX5" fmla="*/ 2039895 w 2731458"/>
              <a:gd name="connsiteY5" fmla="*/ 1152605 h 2228370"/>
              <a:gd name="connsiteX6" fmla="*/ 2124419 w 2731458"/>
              <a:gd name="connsiteY6" fmla="*/ 430306 h 2228370"/>
              <a:gd name="connsiteX7" fmla="*/ 2293468 w 2731458"/>
              <a:gd name="connsiteY7" fmla="*/ 107576 h 2228370"/>
              <a:gd name="connsiteX8" fmla="*/ 2562409 w 2731458"/>
              <a:gd name="connsiteY8" fmla="*/ 238205 h 2228370"/>
              <a:gd name="connsiteX9" fmla="*/ 2731458 w 2731458"/>
              <a:gd name="connsiteY9" fmla="*/ 553250 h 2228370"/>
              <a:gd name="connsiteX10" fmla="*/ 2731458 w 2731458"/>
              <a:gd name="connsiteY10" fmla="*/ 1167973 h 2228370"/>
              <a:gd name="connsiteX11" fmla="*/ 2600829 w 2731458"/>
              <a:gd name="connsiteY11" fmla="*/ 1459966 h 2228370"/>
              <a:gd name="connsiteX12" fmla="*/ 2600829 w 2731458"/>
              <a:gd name="connsiteY12" fmla="*/ 1636699 h 2228370"/>
              <a:gd name="connsiteX13" fmla="*/ 2285784 w 2731458"/>
              <a:gd name="connsiteY13" fmla="*/ 1621331 h 2228370"/>
              <a:gd name="connsiteX14" fmla="*/ 2116735 w 2731458"/>
              <a:gd name="connsiteY14" fmla="*/ 1967113 h 2228370"/>
              <a:gd name="connsiteX15" fmla="*/ 2055263 w 2731458"/>
              <a:gd name="connsiteY15" fmla="*/ 2228370 h 2228370"/>
              <a:gd name="connsiteX16" fmla="*/ 1686429 w 2731458"/>
              <a:gd name="connsiteY16" fmla="*/ 1936376 h 2228370"/>
              <a:gd name="connsiteX17" fmla="*/ 1563484 w 2731458"/>
              <a:gd name="connsiteY17" fmla="*/ 1751960 h 2228370"/>
              <a:gd name="connsiteX18" fmla="*/ 1478960 w 2731458"/>
              <a:gd name="connsiteY18" fmla="*/ 1559859 h 2228370"/>
              <a:gd name="connsiteX19" fmla="*/ 1302227 w 2731458"/>
              <a:gd name="connsiteY19" fmla="*/ 1383126 h 2228370"/>
              <a:gd name="connsiteX20" fmla="*/ 1163915 w 2731458"/>
              <a:gd name="connsiteY20" fmla="*/ 1221761 h 2228370"/>
              <a:gd name="connsiteX21" fmla="*/ 1117811 w 2731458"/>
              <a:gd name="connsiteY21" fmla="*/ 1114185 h 2228370"/>
              <a:gd name="connsiteX22" fmla="*/ 1079390 w 2731458"/>
              <a:gd name="connsiteY22" fmla="*/ 991240 h 2228370"/>
              <a:gd name="connsiteX23" fmla="*/ 902658 w 2731458"/>
              <a:gd name="connsiteY23" fmla="*/ 860612 h 2228370"/>
              <a:gd name="connsiteX24" fmla="*/ 641400 w 2731458"/>
              <a:gd name="connsiteY24" fmla="*/ 868296 h 2228370"/>
              <a:gd name="connsiteX25" fmla="*/ 341723 w 2731458"/>
              <a:gd name="connsiteY25" fmla="*/ 899032 h 2228370"/>
              <a:gd name="connsiteX26" fmla="*/ 103518 w 2731458"/>
              <a:gd name="connsiteY26" fmla="*/ 753035 h 2228370"/>
              <a:gd name="connsiteX27" fmla="*/ 180358 w 2731458"/>
              <a:gd name="connsiteY27" fmla="*/ 499462 h 2228370"/>
              <a:gd name="connsiteX28" fmla="*/ 3626 w 2731458"/>
              <a:gd name="connsiteY28" fmla="*/ 192101 h 2228370"/>
              <a:gd name="connsiteX29" fmla="*/ 172674 w 2731458"/>
              <a:gd name="connsiteY29" fmla="*/ 7685 h 2228370"/>
              <a:gd name="connsiteX0" fmla="*/ 188042 w 2739142"/>
              <a:gd name="connsiteY0" fmla="*/ 0 h 2228370"/>
              <a:gd name="connsiteX1" fmla="*/ 687505 w 2739142"/>
              <a:gd name="connsiteY1" fmla="*/ 537882 h 2228370"/>
              <a:gd name="connsiteX2" fmla="*/ 1217703 w 2739142"/>
              <a:gd name="connsiteY2" fmla="*/ 653143 h 2228370"/>
              <a:gd name="connsiteX3" fmla="*/ 1463592 w 2739142"/>
              <a:gd name="connsiteY3" fmla="*/ 883664 h 2228370"/>
              <a:gd name="connsiteX4" fmla="*/ 1901582 w 2739142"/>
              <a:gd name="connsiteY4" fmla="*/ 1106501 h 2228370"/>
              <a:gd name="connsiteX5" fmla="*/ 2039895 w 2739142"/>
              <a:gd name="connsiteY5" fmla="*/ 1152605 h 2228370"/>
              <a:gd name="connsiteX6" fmla="*/ 2124419 w 2739142"/>
              <a:gd name="connsiteY6" fmla="*/ 430306 h 2228370"/>
              <a:gd name="connsiteX7" fmla="*/ 2293468 w 2739142"/>
              <a:gd name="connsiteY7" fmla="*/ 107576 h 2228370"/>
              <a:gd name="connsiteX8" fmla="*/ 2562409 w 2739142"/>
              <a:gd name="connsiteY8" fmla="*/ 238205 h 2228370"/>
              <a:gd name="connsiteX9" fmla="*/ 2731458 w 2739142"/>
              <a:gd name="connsiteY9" fmla="*/ 553250 h 2228370"/>
              <a:gd name="connsiteX10" fmla="*/ 2731458 w 2739142"/>
              <a:gd name="connsiteY10" fmla="*/ 1167973 h 2228370"/>
              <a:gd name="connsiteX11" fmla="*/ 2739142 w 2739142"/>
              <a:gd name="connsiteY11" fmla="*/ 1590595 h 2228370"/>
              <a:gd name="connsiteX12" fmla="*/ 2600829 w 2739142"/>
              <a:gd name="connsiteY12" fmla="*/ 1636699 h 2228370"/>
              <a:gd name="connsiteX13" fmla="*/ 2285784 w 2739142"/>
              <a:gd name="connsiteY13" fmla="*/ 1621331 h 2228370"/>
              <a:gd name="connsiteX14" fmla="*/ 2116735 w 2739142"/>
              <a:gd name="connsiteY14" fmla="*/ 1967113 h 2228370"/>
              <a:gd name="connsiteX15" fmla="*/ 2055263 w 2739142"/>
              <a:gd name="connsiteY15" fmla="*/ 2228370 h 2228370"/>
              <a:gd name="connsiteX16" fmla="*/ 1686429 w 2739142"/>
              <a:gd name="connsiteY16" fmla="*/ 1936376 h 2228370"/>
              <a:gd name="connsiteX17" fmla="*/ 1563484 w 2739142"/>
              <a:gd name="connsiteY17" fmla="*/ 1751960 h 2228370"/>
              <a:gd name="connsiteX18" fmla="*/ 1478960 w 2739142"/>
              <a:gd name="connsiteY18" fmla="*/ 1559859 h 2228370"/>
              <a:gd name="connsiteX19" fmla="*/ 1302227 w 2739142"/>
              <a:gd name="connsiteY19" fmla="*/ 1383126 h 2228370"/>
              <a:gd name="connsiteX20" fmla="*/ 1163915 w 2739142"/>
              <a:gd name="connsiteY20" fmla="*/ 1221761 h 2228370"/>
              <a:gd name="connsiteX21" fmla="*/ 1117811 w 2739142"/>
              <a:gd name="connsiteY21" fmla="*/ 1114185 h 2228370"/>
              <a:gd name="connsiteX22" fmla="*/ 1079390 w 2739142"/>
              <a:gd name="connsiteY22" fmla="*/ 991240 h 2228370"/>
              <a:gd name="connsiteX23" fmla="*/ 902658 w 2739142"/>
              <a:gd name="connsiteY23" fmla="*/ 860612 h 2228370"/>
              <a:gd name="connsiteX24" fmla="*/ 641400 w 2739142"/>
              <a:gd name="connsiteY24" fmla="*/ 868296 h 2228370"/>
              <a:gd name="connsiteX25" fmla="*/ 341723 w 2739142"/>
              <a:gd name="connsiteY25" fmla="*/ 899032 h 2228370"/>
              <a:gd name="connsiteX26" fmla="*/ 103518 w 2739142"/>
              <a:gd name="connsiteY26" fmla="*/ 753035 h 2228370"/>
              <a:gd name="connsiteX27" fmla="*/ 180358 w 2739142"/>
              <a:gd name="connsiteY27" fmla="*/ 499462 h 2228370"/>
              <a:gd name="connsiteX28" fmla="*/ 3626 w 2739142"/>
              <a:gd name="connsiteY28" fmla="*/ 192101 h 2228370"/>
              <a:gd name="connsiteX29" fmla="*/ 172674 w 2739142"/>
              <a:gd name="connsiteY29" fmla="*/ 7685 h 2228370"/>
              <a:gd name="connsiteX0" fmla="*/ 188042 w 2739142"/>
              <a:gd name="connsiteY0" fmla="*/ 0 h 2228370"/>
              <a:gd name="connsiteX1" fmla="*/ 687505 w 2739142"/>
              <a:gd name="connsiteY1" fmla="*/ 537882 h 2228370"/>
              <a:gd name="connsiteX2" fmla="*/ 1217703 w 2739142"/>
              <a:gd name="connsiteY2" fmla="*/ 653143 h 2228370"/>
              <a:gd name="connsiteX3" fmla="*/ 1463592 w 2739142"/>
              <a:gd name="connsiteY3" fmla="*/ 883664 h 2228370"/>
              <a:gd name="connsiteX4" fmla="*/ 1901582 w 2739142"/>
              <a:gd name="connsiteY4" fmla="*/ 1106501 h 2228370"/>
              <a:gd name="connsiteX5" fmla="*/ 2039895 w 2739142"/>
              <a:gd name="connsiteY5" fmla="*/ 1152605 h 2228370"/>
              <a:gd name="connsiteX6" fmla="*/ 2124419 w 2739142"/>
              <a:gd name="connsiteY6" fmla="*/ 430306 h 2228370"/>
              <a:gd name="connsiteX7" fmla="*/ 2293468 w 2739142"/>
              <a:gd name="connsiteY7" fmla="*/ 107576 h 2228370"/>
              <a:gd name="connsiteX8" fmla="*/ 2562409 w 2739142"/>
              <a:gd name="connsiteY8" fmla="*/ 238205 h 2228370"/>
              <a:gd name="connsiteX9" fmla="*/ 2731458 w 2739142"/>
              <a:gd name="connsiteY9" fmla="*/ 553250 h 2228370"/>
              <a:gd name="connsiteX10" fmla="*/ 2731458 w 2739142"/>
              <a:gd name="connsiteY10" fmla="*/ 1167973 h 2228370"/>
              <a:gd name="connsiteX11" fmla="*/ 2739142 w 2739142"/>
              <a:gd name="connsiteY11" fmla="*/ 1590595 h 2228370"/>
              <a:gd name="connsiteX12" fmla="*/ 2608513 w 2739142"/>
              <a:gd name="connsiteY12" fmla="*/ 1751960 h 2228370"/>
              <a:gd name="connsiteX13" fmla="*/ 2285784 w 2739142"/>
              <a:gd name="connsiteY13" fmla="*/ 1621331 h 2228370"/>
              <a:gd name="connsiteX14" fmla="*/ 2116735 w 2739142"/>
              <a:gd name="connsiteY14" fmla="*/ 1967113 h 2228370"/>
              <a:gd name="connsiteX15" fmla="*/ 2055263 w 2739142"/>
              <a:gd name="connsiteY15" fmla="*/ 2228370 h 2228370"/>
              <a:gd name="connsiteX16" fmla="*/ 1686429 w 2739142"/>
              <a:gd name="connsiteY16" fmla="*/ 1936376 h 2228370"/>
              <a:gd name="connsiteX17" fmla="*/ 1563484 w 2739142"/>
              <a:gd name="connsiteY17" fmla="*/ 1751960 h 2228370"/>
              <a:gd name="connsiteX18" fmla="*/ 1478960 w 2739142"/>
              <a:gd name="connsiteY18" fmla="*/ 1559859 h 2228370"/>
              <a:gd name="connsiteX19" fmla="*/ 1302227 w 2739142"/>
              <a:gd name="connsiteY19" fmla="*/ 1383126 h 2228370"/>
              <a:gd name="connsiteX20" fmla="*/ 1163915 w 2739142"/>
              <a:gd name="connsiteY20" fmla="*/ 1221761 h 2228370"/>
              <a:gd name="connsiteX21" fmla="*/ 1117811 w 2739142"/>
              <a:gd name="connsiteY21" fmla="*/ 1114185 h 2228370"/>
              <a:gd name="connsiteX22" fmla="*/ 1079390 w 2739142"/>
              <a:gd name="connsiteY22" fmla="*/ 991240 h 2228370"/>
              <a:gd name="connsiteX23" fmla="*/ 902658 w 2739142"/>
              <a:gd name="connsiteY23" fmla="*/ 860612 h 2228370"/>
              <a:gd name="connsiteX24" fmla="*/ 641400 w 2739142"/>
              <a:gd name="connsiteY24" fmla="*/ 868296 h 2228370"/>
              <a:gd name="connsiteX25" fmla="*/ 341723 w 2739142"/>
              <a:gd name="connsiteY25" fmla="*/ 899032 h 2228370"/>
              <a:gd name="connsiteX26" fmla="*/ 103518 w 2739142"/>
              <a:gd name="connsiteY26" fmla="*/ 753035 h 2228370"/>
              <a:gd name="connsiteX27" fmla="*/ 180358 w 2739142"/>
              <a:gd name="connsiteY27" fmla="*/ 499462 h 2228370"/>
              <a:gd name="connsiteX28" fmla="*/ 3626 w 2739142"/>
              <a:gd name="connsiteY28" fmla="*/ 192101 h 2228370"/>
              <a:gd name="connsiteX29" fmla="*/ 172674 w 2739142"/>
              <a:gd name="connsiteY29" fmla="*/ 7685 h 222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39142" h="2228370">
                <a:moveTo>
                  <a:pt x="188042" y="0"/>
                </a:moveTo>
                <a:lnTo>
                  <a:pt x="687505" y="537882"/>
                </a:lnTo>
                <a:lnTo>
                  <a:pt x="1217703" y="653143"/>
                </a:lnTo>
                <a:lnTo>
                  <a:pt x="1463592" y="883664"/>
                </a:lnTo>
                <a:lnTo>
                  <a:pt x="1901582" y="1106501"/>
                </a:lnTo>
                <a:lnTo>
                  <a:pt x="2039895" y="1152605"/>
                </a:lnTo>
                <a:lnTo>
                  <a:pt x="2124419" y="430306"/>
                </a:lnTo>
                <a:cubicBezTo>
                  <a:pt x="2180769" y="291993"/>
                  <a:pt x="2121858" y="245889"/>
                  <a:pt x="2293468" y="107576"/>
                </a:cubicBezTo>
                <a:cubicBezTo>
                  <a:pt x="2467640" y="181855"/>
                  <a:pt x="2472762" y="163926"/>
                  <a:pt x="2562409" y="238205"/>
                </a:cubicBezTo>
                <a:lnTo>
                  <a:pt x="2731458" y="553250"/>
                </a:lnTo>
                <a:lnTo>
                  <a:pt x="2731458" y="1167973"/>
                </a:lnTo>
                <a:lnTo>
                  <a:pt x="2739142" y="1590595"/>
                </a:lnTo>
                <a:lnTo>
                  <a:pt x="2608513" y="1751960"/>
                </a:lnTo>
                <a:lnTo>
                  <a:pt x="2285784" y="1621331"/>
                </a:lnTo>
                <a:lnTo>
                  <a:pt x="2116735" y="1967113"/>
                </a:lnTo>
                <a:lnTo>
                  <a:pt x="2055263" y="2228370"/>
                </a:lnTo>
                <a:lnTo>
                  <a:pt x="1686429" y="1936376"/>
                </a:lnTo>
                <a:lnTo>
                  <a:pt x="1563484" y="1751960"/>
                </a:lnTo>
                <a:lnTo>
                  <a:pt x="1478960" y="1559859"/>
                </a:lnTo>
                <a:lnTo>
                  <a:pt x="1302227" y="1383126"/>
                </a:lnTo>
                <a:lnTo>
                  <a:pt x="1163915" y="1221761"/>
                </a:lnTo>
                <a:lnTo>
                  <a:pt x="1117811" y="1114185"/>
                </a:lnTo>
                <a:lnTo>
                  <a:pt x="1079390" y="991240"/>
                </a:lnTo>
                <a:lnTo>
                  <a:pt x="902658" y="860612"/>
                </a:lnTo>
                <a:lnTo>
                  <a:pt x="641400" y="868296"/>
                </a:lnTo>
                <a:lnTo>
                  <a:pt x="341723" y="899032"/>
                </a:lnTo>
                <a:lnTo>
                  <a:pt x="103518" y="753035"/>
                </a:lnTo>
                <a:lnTo>
                  <a:pt x="180358" y="499462"/>
                </a:lnTo>
                <a:lnTo>
                  <a:pt x="3626" y="192101"/>
                </a:lnTo>
                <a:cubicBezTo>
                  <a:pt x="-29671" y="133190"/>
                  <a:pt x="177476" y="17290"/>
                  <a:pt x="172674" y="7685"/>
                </a:cubicBezTo>
              </a:path>
            </a:pathLst>
          </a:custGeom>
          <a:solidFill>
            <a:srgbClr val="C55A11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0874" y="4925491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0401" y="4530591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392690">
            <a:off x="5264412" y="5085804"/>
            <a:ext cx="162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Mt. Sinai?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78623" y="4685466"/>
            <a:ext cx="88104" cy="3816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55105" y="4995240"/>
            <a:ext cx="511622" cy="693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25858" y="5026954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3313" y="3188198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60134" y="3268239"/>
            <a:ext cx="1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Kadesh Barnea</a:t>
            </a:r>
          </a:p>
        </p:txBody>
      </p:sp>
    </p:spTree>
    <p:extLst>
      <p:ext uri="{BB962C8B-B14F-4D97-AF65-F5344CB8AC3E}">
        <p14:creationId xmlns:p14="http://schemas.microsoft.com/office/powerpoint/2010/main" val="395509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9" grpId="0" animBg="1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24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450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Hoshea</a:t>
            </a:r>
            <a:r>
              <a:rPr lang="en-US" sz="3200" b="1" dirty="0"/>
              <a:t> </a:t>
            </a:r>
            <a:r>
              <a:rPr lang="en-US" sz="3200" b="1" i="1" dirty="0"/>
              <a:t>~ </a:t>
            </a:r>
            <a:r>
              <a:rPr lang="en-US" sz="3200" b="1" i="1" dirty="0" smtClean="0"/>
              <a:t>Salvation</a:t>
            </a:r>
            <a:endParaRPr lang="en-US" sz="48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332" y="1297545"/>
            <a:ext cx="797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Joshua</a:t>
            </a:r>
            <a:r>
              <a:rPr lang="en-US" sz="3200" b="1" dirty="0" smtClean="0"/>
              <a:t> </a:t>
            </a:r>
            <a:r>
              <a:rPr lang="en-US" sz="3200" b="1" i="1" dirty="0"/>
              <a:t>~ </a:t>
            </a:r>
            <a:r>
              <a:rPr lang="en-US" sz="3200" b="1" i="1" dirty="0" smtClean="0"/>
              <a:t>Jehovah is salvation</a:t>
            </a:r>
            <a:endParaRPr lang="en-US" sz="4800" b="1" dirty="0">
              <a:solidFill>
                <a:schemeClr val="bg1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0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83" t="3476" r="22400" b="18076"/>
          <a:stretch/>
        </p:blipFill>
        <p:spPr>
          <a:xfrm rot="21410859">
            <a:off x="1459966" y="757367"/>
            <a:ext cx="6692793" cy="4810205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</p:pic>
      <p:sp>
        <p:nvSpPr>
          <p:cNvPr id="21" name="TextBox 20"/>
          <p:cNvSpPr txBox="1"/>
          <p:nvPr/>
        </p:nvSpPr>
        <p:spPr>
          <a:xfrm>
            <a:off x="4560134" y="3268239"/>
            <a:ext cx="12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Kadesh Barnea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4281" y="480340"/>
            <a:ext cx="1370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Hamath</a:t>
            </a:r>
          </a:p>
        </p:txBody>
      </p:sp>
      <p:sp>
        <p:nvSpPr>
          <p:cNvPr id="2" name="Freeform 1"/>
          <p:cNvSpPr/>
          <p:nvPr/>
        </p:nvSpPr>
        <p:spPr>
          <a:xfrm>
            <a:off x="5469974" y="974630"/>
            <a:ext cx="459937" cy="2228508"/>
          </a:xfrm>
          <a:custGeom>
            <a:avLst/>
            <a:gdLst>
              <a:gd name="connsiteX0" fmla="*/ 0 w 459937"/>
              <a:gd name="connsiteY0" fmla="*/ 2228508 h 2228508"/>
              <a:gd name="connsiteX1" fmla="*/ 5475 w 459937"/>
              <a:gd name="connsiteY1" fmla="*/ 2091621 h 2228508"/>
              <a:gd name="connsiteX2" fmla="*/ 27377 w 459937"/>
              <a:gd name="connsiteY2" fmla="*/ 1965686 h 2228508"/>
              <a:gd name="connsiteX3" fmla="*/ 32852 w 459937"/>
              <a:gd name="connsiteY3" fmla="*/ 1806898 h 2228508"/>
              <a:gd name="connsiteX4" fmla="*/ 98558 w 459937"/>
              <a:gd name="connsiteY4" fmla="*/ 1637159 h 2228508"/>
              <a:gd name="connsiteX5" fmla="*/ 120460 w 459937"/>
              <a:gd name="connsiteY5" fmla="*/ 1445519 h 2228508"/>
              <a:gd name="connsiteX6" fmla="*/ 164263 w 459937"/>
              <a:gd name="connsiteY6" fmla="*/ 1292206 h 2228508"/>
              <a:gd name="connsiteX7" fmla="*/ 180689 w 459937"/>
              <a:gd name="connsiteY7" fmla="*/ 1177221 h 2228508"/>
              <a:gd name="connsiteX8" fmla="*/ 197116 w 459937"/>
              <a:gd name="connsiteY8" fmla="*/ 1051286 h 2228508"/>
              <a:gd name="connsiteX9" fmla="*/ 197116 w 459937"/>
              <a:gd name="connsiteY9" fmla="*/ 925351 h 2228508"/>
              <a:gd name="connsiteX10" fmla="*/ 197116 w 459937"/>
              <a:gd name="connsiteY10" fmla="*/ 815842 h 2228508"/>
              <a:gd name="connsiteX11" fmla="*/ 197116 w 459937"/>
              <a:gd name="connsiteY11" fmla="*/ 766563 h 2228508"/>
              <a:gd name="connsiteX12" fmla="*/ 186165 w 459937"/>
              <a:gd name="connsiteY12" fmla="*/ 717284 h 2228508"/>
              <a:gd name="connsiteX13" fmla="*/ 169739 w 459937"/>
              <a:gd name="connsiteY13" fmla="*/ 635152 h 2228508"/>
              <a:gd name="connsiteX14" fmla="*/ 136886 w 459937"/>
              <a:gd name="connsiteY14" fmla="*/ 520168 h 2228508"/>
              <a:gd name="connsiteX15" fmla="*/ 136886 w 459937"/>
              <a:gd name="connsiteY15" fmla="*/ 465413 h 2228508"/>
              <a:gd name="connsiteX16" fmla="*/ 213542 w 459937"/>
              <a:gd name="connsiteY16" fmla="*/ 372330 h 2228508"/>
              <a:gd name="connsiteX17" fmla="*/ 279248 w 459937"/>
              <a:gd name="connsiteY17" fmla="*/ 284723 h 2228508"/>
              <a:gd name="connsiteX18" fmla="*/ 279248 w 459937"/>
              <a:gd name="connsiteY18" fmla="*/ 197116 h 2228508"/>
              <a:gd name="connsiteX19" fmla="*/ 279248 w 459937"/>
              <a:gd name="connsiteY19" fmla="*/ 104033 h 2228508"/>
              <a:gd name="connsiteX20" fmla="*/ 350428 w 459937"/>
              <a:gd name="connsiteY20" fmla="*/ 54754 h 2228508"/>
              <a:gd name="connsiteX21" fmla="*/ 366855 w 459937"/>
              <a:gd name="connsiteY21" fmla="*/ 38328 h 2228508"/>
              <a:gd name="connsiteX22" fmla="*/ 459937 w 459937"/>
              <a:gd name="connsiteY22" fmla="*/ 0 h 222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9937" h="2228508">
                <a:moveTo>
                  <a:pt x="0" y="2228508"/>
                </a:moveTo>
                <a:lnTo>
                  <a:pt x="5475" y="2091621"/>
                </a:lnTo>
                <a:lnTo>
                  <a:pt x="27377" y="1965686"/>
                </a:lnTo>
                <a:lnTo>
                  <a:pt x="32852" y="1806898"/>
                </a:lnTo>
                <a:lnTo>
                  <a:pt x="98558" y="1637159"/>
                </a:lnTo>
                <a:lnTo>
                  <a:pt x="120460" y="1445519"/>
                </a:lnTo>
                <a:lnTo>
                  <a:pt x="164263" y="1292206"/>
                </a:lnTo>
                <a:lnTo>
                  <a:pt x="180689" y="1177221"/>
                </a:lnTo>
                <a:lnTo>
                  <a:pt x="197116" y="1051286"/>
                </a:lnTo>
                <a:lnTo>
                  <a:pt x="197116" y="925351"/>
                </a:lnTo>
                <a:lnTo>
                  <a:pt x="197116" y="815842"/>
                </a:lnTo>
                <a:lnTo>
                  <a:pt x="197116" y="766563"/>
                </a:lnTo>
                <a:lnTo>
                  <a:pt x="186165" y="717284"/>
                </a:lnTo>
                <a:lnTo>
                  <a:pt x="169739" y="635152"/>
                </a:lnTo>
                <a:lnTo>
                  <a:pt x="136886" y="520168"/>
                </a:lnTo>
                <a:lnTo>
                  <a:pt x="136886" y="465413"/>
                </a:lnTo>
                <a:lnTo>
                  <a:pt x="213542" y="372330"/>
                </a:lnTo>
                <a:lnTo>
                  <a:pt x="279248" y="284723"/>
                </a:lnTo>
                <a:lnTo>
                  <a:pt x="279248" y="197116"/>
                </a:lnTo>
                <a:lnTo>
                  <a:pt x="279248" y="104033"/>
                </a:lnTo>
                <a:lnTo>
                  <a:pt x="350428" y="54754"/>
                </a:lnTo>
                <a:lnTo>
                  <a:pt x="366855" y="38328"/>
                </a:lnTo>
                <a:lnTo>
                  <a:pt x="459937" y="0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3313" y="3188198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2342" y="947837"/>
            <a:ext cx="69748" cy="697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2" grpId="0" animBg="1"/>
      <p:bldP spid="2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01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Forty is typically the number of testing, trial and probation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43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1 2 – 1 4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36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Number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mbers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rgbClr val="FFC000"/>
            </a:solidFill>
            <a:latin typeface="Leelawadee" panose="020B0502040204020203" pitchFamily="34" charset="-34"/>
            <a:ea typeface="Microsoft Sans Serif" panose="020B0604020202020204" pitchFamily="34" charset="0"/>
            <a:cs typeface="Leelawadee" panose="020B0502040204020203" pitchFamily="34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mbers.potx" id="{13EDE9EA-80A9-4F6A-8E6B-9DBE41774F25}" vid="{8F4AE894-46E1-4B31-992F-D159E8B3FA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195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Microsoft Sans Serif</vt:lpstr>
      <vt:lpstr>Leelawadee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16</cp:revision>
  <dcterms:created xsi:type="dcterms:W3CDTF">2016-01-25T19:59:41Z</dcterms:created>
  <dcterms:modified xsi:type="dcterms:W3CDTF">2016-01-27T23:32:58Z</dcterms:modified>
</cp:coreProperties>
</file>