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73" r:id="rId4"/>
    <p:sldId id="274" r:id="rId5"/>
    <p:sldId id="271" r:id="rId6"/>
    <p:sldId id="272" r:id="rId7"/>
    <p:sldId id="259" r:id="rId8"/>
    <p:sldId id="260" r:id="rId9"/>
    <p:sldId id="279" r:id="rId10"/>
    <p:sldId id="278" r:id="rId11"/>
    <p:sldId id="265" r:id="rId12"/>
    <p:sldId id="266" r:id="rId13"/>
    <p:sldId id="261" r:id="rId14"/>
    <p:sldId id="275" r:id="rId15"/>
    <p:sldId id="282" r:id="rId16"/>
    <p:sldId id="283" r:id="rId17"/>
    <p:sldId id="280" r:id="rId18"/>
    <p:sldId id="281" r:id="rId19"/>
    <p:sldId id="276" r:id="rId20"/>
    <p:sldId id="262" r:id="rId21"/>
    <p:sldId id="267" r:id="rId22"/>
    <p:sldId id="264" r:id="rId23"/>
  </p:sldIdLst>
  <p:sldSz cx="9144000" cy="6858000" type="screen4x3"/>
  <p:notesSz cx="6858000" cy="9144000"/>
  <p:embeddedFontLst>
    <p:embeddedFont>
      <p:font typeface="Microsoft Sans Serif" panose="020B0604020202020204" pitchFamily="34" charset="0"/>
      <p:regular r:id="rId24"/>
    </p:embeddedFont>
    <p:embeddedFont>
      <p:font typeface="Leelawadee" panose="020B0502040204020203" pitchFamily="34" charset="-34"/>
      <p:regular r:id="rId25"/>
      <p:bold r:id="rId26"/>
    </p:embeddedFont>
    <p:embeddedFont>
      <p:font typeface="chalkie" panose="020B0603050302020204" pitchFamily="3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3" autoAdjust="0"/>
    <p:restoredTop sz="94660"/>
  </p:normalViewPr>
  <p:slideViewPr>
    <p:cSldViewPr snapToGrid="0">
      <p:cViewPr>
        <p:scale>
          <a:sx n="50" d="100"/>
          <a:sy n="50" d="100"/>
        </p:scale>
        <p:origin x="810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2E5-5A29-4342-A701-E0F9249B662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29" y="3711389"/>
            <a:ext cx="29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glow rad="2540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5400" b="1" dirty="0">
              <a:solidFill>
                <a:schemeClr val="bg1"/>
              </a:solidFill>
              <a:effectLst>
                <a:glow rad="2540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 descr="cd disc - color variation 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" y="535822"/>
            <a:ext cx="1129834" cy="1129834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1413867" y="315049"/>
            <a:ext cx="52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275"/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 CD of this message will available    	immediately following the service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63" y="1250157"/>
            <a:ext cx="39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… or you may download a podcast later in this week</a:t>
            </a:r>
          </a:p>
        </p:txBody>
      </p:sp>
      <p:pic>
        <p:nvPicPr>
          <p:cNvPr id="10" name="Picture 9" descr="Apple, Phone, Cell Phone, Mobile, Mobile Phone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3" y="1393905"/>
            <a:ext cx="1459335" cy="1101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199969">
            <a:off x="7332023" y="1397339"/>
            <a:ext cx="351745" cy="354351"/>
          </a:xfrm>
          <a:custGeom>
            <a:avLst/>
            <a:gdLst>
              <a:gd name="connsiteX0" fmla="*/ 0 w 529739"/>
              <a:gd name="connsiteY0" fmla="*/ 144192 h 288383"/>
              <a:gd name="connsiteX1" fmla="*/ 264870 w 529739"/>
              <a:gd name="connsiteY1" fmla="*/ 0 h 288383"/>
              <a:gd name="connsiteX2" fmla="*/ 529740 w 529739"/>
              <a:gd name="connsiteY2" fmla="*/ 144192 h 288383"/>
              <a:gd name="connsiteX3" fmla="*/ 264870 w 529739"/>
              <a:gd name="connsiteY3" fmla="*/ 288384 h 288383"/>
              <a:gd name="connsiteX4" fmla="*/ 0 w 529739"/>
              <a:gd name="connsiteY4" fmla="*/ 144192 h 288383"/>
              <a:gd name="connsiteX0" fmla="*/ 1018 w 530758"/>
              <a:gd name="connsiteY0" fmla="*/ 182949 h 327141"/>
              <a:gd name="connsiteX1" fmla="*/ 349907 w 530758"/>
              <a:gd name="connsiteY1" fmla="*/ 0 h 327141"/>
              <a:gd name="connsiteX2" fmla="*/ 530758 w 530758"/>
              <a:gd name="connsiteY2" fmla="*/ 182949 h 327141"/>
              <a:gd name="connsiteX3" fmla="*/ 265888 w 530758"/>
              <a:gd name="connsiteY3" fmla="*/ 327141 h 327141"/>
              <a:gd name="connsiteX4" fmla="*/ 1018 w 530758"/>
              <a:gd name="connsiteY4" fmla="*/ 182949 h 327141"/>
              <a:gd name="connsiteX0" fmla="*/ 679 w 433922"/>
              <a:gd name="connsiteY0" fmla="*/ 183060 h 327577"/>
              <a:gd name="connsiteX1" fmla="*/ 349568 w 433922"/>
              <a:gd name="connsiteY1" fmla="*/ 111 h 327577"/>
              <a:gd name="connsiteX2" fmla="*/ 433922 w 433922"/>
              <a:gd name="connsiteY2" fmla="*/ 210004 h 327577"/>
              <a:gd name="connsiteX3" fmla="*/ 265549 w 433922"/>
              <a:gd name="connsiteY3" fmla="*/ 327252 h 327577"/>
              <a:gd name="connsiteX4" fmla="*/ 679 w 433922"/>
              <a:gd name="connsiteY4" fmla="*/ 183060 h 327577"/>
              <a:gd name="connsiteX0" fmla="*/ 1400 w 300079"/>
              <a:gd name="connsiteY0" fmla="*/ 127327 h 330965"/>
              <a:gd name="connsiteX1" fmla="*/ 215725 w 300079"/>
              <a:gd name="connsiteY1" fmla="*/ 1532 h 330965"/>
              <a:gd name="connsiteX2" fmla="*/ 300079 w 300079"/>
              <a:gd name="connsiteY2" fmla="*/ 211425 h 330965"/>
              <a:gd name="connsiteX3" fmla="*/ 131706 w 300079"/>
              <a:gd name="connsiteY3" fmla="*/ 328673 h 330965"/>
              <a:gd name="connsiteX4" fmla="*/ 1400 w 300079"/>
              <a:gd name="connsiteY4" fmla="*/ 127327 h 330965"/>
              <a:gd name="connsiteX0" fmla="*/ 21089 w 319768"/>
              <a:gd name="connsiteY0" fmla="*/ 127305 h 322137"/>
              <a:gd name="connsiteX1" fmla="*/ 235414 w 319768"/>
              <a:gd name="connsiteY1" fmla="*/ 1510 h 322137"/>
              <a:gd name="connsiteX2" fmla="*/ 319768 w 319768"/>
              <a:gd name="connsiteY2" fmla="*/ 211403 h 322137"/>
              <a:gd name="connsiteX3" fmla="*/ 41758 w 319768"/>
              <a:gd name="connsiteY3" fmla="*/ 319491 h 322137"/>
              <a:gd name="connsiteX4" fmla="*/ 21089 w 319768"/>
              <a:gd name="connsiteY4" fmla="*/ 127305 h 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68" h="322137">
                <a:moveTo>
                  <a:pt x="21089" y="127305"/>
                </a:moveTo>
                <a:cubicBezTo>
                  <a:pt x="53365" y="74308"/>
                  <a:pt x="185634" y="-12506"/>
                  <a:pt x="235414" y="1510"/>
                </a:cubicBezTo>
                <a:cubicBezTo>
                  <a:pt x="285194" y="15526"/>
                  <a:pt x="319768" y="131768"/>
                  <a:pt x="319768" y="211403"/>
                </a:cubicBezTo>
                <a:cubicBezTo>
                  <a:pt x="319768" y="291038"/>
                  <a:pt x="91538" y="333507"/>
                  <a:pt x="41758" y="319491"/>
                </a:cubicBezTo>
                <a:cubicBezTo>
                  <a:pt x="-8022" y="305475"/>
                  <a:pt x="-11187" y="180302"/>
                  <a:pt x="21089" y="127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765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 – 1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66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-media-cache-ak0.pinimg.com/236x/5c/2d/66/5c2d6646e45551a229d3870bf54c3c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47">
            <a:off x="1944119" y="1410568"/>
            <a:ext cx="3620266" cy="4448633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2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04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Spirit</a:t>
            </a:r>
            <a:r>
              <a:rPr lang="en-US" sz="3200" b="1" dirty="0"/>
              <a:t> ~ KJV, </a:t>
            </a:r>
            <a:r>
              <a:rPr lang="en-US" sz="3200" b="1" dirty="0">
                <a:solidFill>
                  <a:srgbClr val="FFC000"/>
                </a:solidFill>
              </a:rPr>
              <a:t>spirit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3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76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They never did so again </a:t>
            </a:r>
            <a:r>
              <a:rPr lang="en-US" sz="3200" b="1" dirty="0"/>
              <a:t>~ KJV, </a:t>
            </a:r>
            <a:r>
              <a:rPr lang="en-US" sz="3200" b="1" dirty="0">
                <a:solidFill>
                  <a:srgbClr val="FFC000"/>
                </a:solidFill>
              </a:rPr>
              <a:t>they did not cease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6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6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Ten homers </a:t>
            </a:r>
            <a:r>
              <a:rPr lang="en-US" sz="3200" b="1" dirty="0"/>
              <a:t>~ not the same as an </a:t>
            </a:r>
            <a:r>
              <a:rPr lang="en-US" sz="3200" b="1" dirty="0" err="1">
                <a:solidFill>
                  <a:srgbClr val="FFC000"/>
                </a:solidFill>
              </a:rPr>
              <a:t>omer</a:t>
            </a:r>
            <a:r>
              <a:rPr lang="en-US" sz="3200" b="1" dirty="0"/>
              <a:t> (Ex. </a:t>
            </a:r>
            <a:r>
              <a:rPr lang="en-US" sz="3200" b="1" dirty="0" smtClean="0"/>
              <a:t>16:36)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878" y="1790636"/>
            <a:ext cx="8013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200" b="1" dirty="0" smtClean="0"/>
              <a:t> NLT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C000"/>
                </a:solidFill>
              </a:rPr>
              <a:t>No one gathered less than 50 bushels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47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03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3669" y="4102423"/>
            <a:ext cx="5079502" cy="922084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6636" y="3550773"/>
            <a:ext cx="7765146" cy="922084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094" y="783771"/>
            <a:ext cx="82065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Ps. 106:13-15 ~ </a:t>
            </a:r>
            <a:r>
              <a:rPr lang="en-US" sz="3200" b="1" baseline="30000" dirty="0"/>
              <a:t>13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They soon forgot His works;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They did not wait for His counsel, 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baseline="30000" dirty="0"/>
              <a:t>14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But lusted exceedingly in the wilderness,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And tested God in the desert. </a:t>
            </a:r>
          </a:p>
          <a:p>
            <a:r>
              <a:rPr lang="en-US" sz="3200" b="1" baseline="30000" dirty="0"/>
              <a:t>15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He gave them their request but sent leanness into their soul.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26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0650" y="4288091"/>
            <a:ext cx="2172485" cy="922084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094" y="783771"/>
            <a:ext cx="82065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10:1-2, 5-6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​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Moreover, brethren, I do not want you to be unaware that all our fathers were under the cloud, all passed through the sea,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were baptized into Moses in the cloud and in the sea,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 most of them God was not well pleased, for </a:t>
            </a:r>
            <a:r>
              <a:rPr lang="en-US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bodies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scattered in the wilderness.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these things became our examples, to the intent that we should not lust after evil things as they also lusted.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426077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Examples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~ </a:t>
            </a:r>
            <a:r>
              <a:rPr lang="en-US" sz="30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tupos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i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Times New Roman" panose="02020603050405020304" pitchFamily="18" charset="0"/>
              </a:rPr>
              <a:t>type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10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5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Kibroth Hattaavah </a:t>
            </a:r>
            <a:r>
              <a:rPr lang="en-US" sz="3200" b="1" dirty="0"/>
              <a:t>~ </a:t>
            </a:r>
            <a:r>
              <a:rPr lang="en-US" sz="3200" b="1" i="1" dirty="0"/>
              <a:t>Graves of Lust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5" y="1336767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Rom. 8:6a ~ </a:t>
            </a:r>
            <a:r>
              <a:rPr lang="en-US" sz="3200" b="1" dirty="0">
                <a:solidFill>
                  <a:srgbClr val="FFC000"/>
                </a:solidFill>
              </a:rPr>
              <a:t>For to be carnally minded is death,</a:t>
            </a:r>
            <a:endParaRPr lang="en-US" sz="7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5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18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Kibroth </a:t>
            </a:r>
            <a:r>
              <a:rPr lang="en-US" sz="3200" b="1" dirty="0" err="1">
                <a:solidFill>
                  <a:srgbClr val="FFC000"/>
                </a:solidFill>
              </a:rPr>
              <a:t>Hataavah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/>
              <a:t>~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kibv-rōth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hat-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-ä’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037" y="1321934"/>
            <a:ext cx="801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</a:rPr>
              <a:t>Graves of Lust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40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41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Taberah</a:t>
            </a:r>
            <a:r>
              <a:rPr lang="en-US" sz="3200" b="1" dirty="0"/>
              <a:t> ~ </a:t>
            </a:r>
            <a:r>
              <a:rPr lang="en-US" sz="3200" b="1" i="1" dirty="0"/>
              <a:t>burning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90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08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marysue.com/wp-content/uploads/2015/04/4401882363_2ca475c45d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811">
            <a:off x="2284517" y="969350"/>
            <a:ext cx="5541818" cy="3697433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2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1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55" y="576458"/>
            <a:ext cx="4456562" cy="5858764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1349433">
            <a:off x="4448895" y="1079856"/>
            <a:ext cx="1166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chalkie" panose="020B0603050302020204" pitchFamily="34" charset="0"/>
                <a:ea typeface="Microsoft Sans Serif" panose="020B0604020202020204" pitchFamily="34" charset="0"/>
                <a:cs typeface="Leelawadee" panose="020B0502040204020203" pitchFamily="34" charset="-34"/>
              </a:rPr>
              <a:t>THAT WE MIGHT EAT!!</a:t>
            </a:r>
          </a:p>
        </p:txBody>
      </p:sp>
      <p:sp>
        <p:nvSpPr>
          <p:cNvPr id="18" name="TextBox 17"/>
          <p:cNvSpPr txBox="1"/>
          <p:nvPr/>
        </p:nvSpPr>
        <p:spPr>
          <a:xfrm rot="21186139">
            <a:off x="2561742" y="1534958"/>
            <a:ext cx="1114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  <a:latin typeface="chalkie" panose="020B0603050302020204" pitchFamily="34" charset="0"/>
                <a:ea typeface="Microsoft Sans Serif" panose="020B0604020202020204" pitchFamily="34" charset="0"/>
                <a:cs typeface="Leelawadee" panose="020B0502040204020203" pitchFamily="34" charset="-34"/>
              </a:rPr>
              <a:t>GIVE US MEAT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0450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1 1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37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75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umber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mbers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C000"/>
            </a:solidFill>
            <a:latin typeface="Leelawadee" panose="020B0502040204020203" pitchFamily="34" charset="-34"/>
            <a:ea typeface="Microsoft Sans Serif" panose="020B0604020202020204" pitchFamily="34" charset="0"/>
            <a:cs typeface="Leelawadee" panose="020B05020402040202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77E1B84-58D5-4BF8-A016-C9B81DD03C11}" vid="{F0D2C213-2333-4A40-AA9C-D225F5A68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</Template>
  <TotalTime>1556</TotalTime>
  <Words>258</Words>
  <Application>Microsoft Office PowerPoint</Application>
  <PresentationFormat>On-screen Show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Microsoft Sans Serif</vt:lpstr>
      <vt:lpstr>Leelawadee</vt:lpstr>
      <vt:lpstr>chalkie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32</cp:revision>
  <dcterms:created xsi:type="dcterms:W3CDTF">2016-01-17T23:15:33Z</dcterms:created>
  <dcterms:modified xsi:type="dcterms:W3CDTF">2016-01-20T23:16:01Z</dcterms:modified>
</cp:coreProperties>
</file>