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uF6EuJV3E3D1NYxm7bDVKSyltxBLzazvvz3ygRwy3I" ContentType="image/jpe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73" r:id="rId4"/>
    <p:sldId id="258" r:id="rId5"/>
    <p:sldId id="269" r:id="rId6"/>
    <p:sldId id="270" r:id="rId7"/>
    <p:sldId id="261" r:id="rId8"/>
    <p:sldId id="262" r:id="rId9"/>
    <p:sldId id="259" r:id="rId10"/>
    <p:sldId id="265" r:id="rId11"/>
    <p:sldId id="266" r:id="rId12"/>
    <p:sldId id="260" r:id="rId13"/>
    <p:sldId id="263" r:id="rId14"/>
    <p:sldId id="264" r:id="rId15"/>
    <p:sldId id="267" r:id="rId16"/>
    <p:sldId id="268" r:id="rId17"/>
    <p:sldId id="271" r:id="rId18"/>
    <p:sldId id="272" r:id="rId19"/>
    <p:sldId id="274" r:id="rId20"/>
    <p:sldId id="275" r:id="rId21"/>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Impact" panose="020B0806030902050204" pitchFamily="3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B183"/>
    <a:srgbClr val="FDF1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007855-53FF-43CA-8115-D55B258E2047}" v="30" dt="2020-07-29T17:41:19.528"/>
    <p1510:client id="{F6A6651E-EDA2-49E0-9A9D-5E0485513FC4}" v="100" dt="2020-07-29T23:09:50.4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showGuides="1">
      <p:cViewPr>
        <p:scale>
          <a:sx n="79" d="100"/>
          <a:sy n="79" d="100"/>
        </p:scale>
        <p:origin x="45" y="45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D9007855-53FF-43CA-8115-D55B258E2047}"/>
    <pc:docChg chg="addSld modSld">
      <pc:chgData name="Ken Merrihew" userId="bcb7a1e886d99f07" providerId="LiveId" clId="{D9007855-53FF-43CA-8115-D55B258E2047}" dt="2020-07-29T17:41:35.860" v="695"/>
      <pc:docMkLst>
        <pc:docMk/>
      </pc:docMkLst>
      <pc:sldChg chg="addSp modSp mod modAnim">
        <pc:chgData name="Ken Merrihew" userId="bcb7a1e886d99f07" providerId="LiveId" clId="{D9007855-53FF-43CA-8115-D55B258E2047}" dt="2020-07-29T17:41:35.860" v="695"/>
        <pc:sldMkLst>
          <pc:docMk/>
          <pc:sldMk cId="2870301034" sldId="257"/>
        </pc:sldMkLst>
        <pc:spChg chg="mod">
          <ac:chgData name="Ken Merrihew" userId="bcb7a1e886d99f07" providerId="LiveId" clId="{D9007855-53FF-43CA-8115-D55B258E2047}" dt="2020-07-29T17:35:44.854" v="231" actId="1037"/>
          <ac:spMkLst>
            <pc:docMk/>
            <pc:sldMk cId="2870301034" sldId="257"/>
            <ac:spMk id="3" creationId="{F153C461-FA5A-4A18-BA35-7C2999E27122}"/>
          </ac:spMkLst>
        </pc:spChg>
        <pc:spChg chg="add mod">
          <ac:chgData name="Ken Merrihew" userId="bcb7a1e886d99f07" providerId="LiveId" clId="{D9007855-53FF-43CA-8115-D55B258E2047}" dt="2020-07-29T17:37:18.763" v="474" actId="207"/>
          <ac:spMkLst>
            <pc:docMk/>
            <pc:sldMk cId="2870301034" sldId="257"/>
            <ac:spMk id="8" creationId="{CDCA5CE2-B8FB-41F2-ABD8-A7852FA2F5FA}"/>
          </ac:spMkLst>
        </pc:spChg>
        <pc:spChg chg="add mod">
          <ac:chgData name="Ken Merrihew" userId="bcb7a1e886d99f07" providerId="LiveId" clId="{D9007855-53FF-43CA-8115-D55B258E2047}" dt="2020-07-29T17:39:21.586" v="594" actId="1035"/>
          <ac:spMkLst>
            <pc:docMk/>
            <pc:sldMk cId="2870301034" sldId="257"/>
            <ac:spMk id="9" creationId="{A99579F8-870E-4BFA-A01A-257E7FE10FF6}"/>
          </ac:spMkLst>
        </pc:spChg>
        <pc:spChg chg="add mod">
          <ac:chgData name="Ken Merrihew" userId="bcb7a1e886d99f07" providerId="LiveId" clId="{D9007855-53FF-43CA-8115-D55B258E2047}" dt="2020-07-29T17:40:39.299" v="690" actId="1036"/>
          <ac:spMkLst>
            <pc:docMk/>
            <pc:sldMk cId="2870301034" sldId="257"/>
            <ac:spMk id="10" creationId="{744E7565-7498-4BBD-9F7D-B2A805681C73}"/>
          </ac:spMkLst>
        </pc:spChg>
      </pc:sldChg>
      <pc:sldChg chg="modSp mod">
        <pc:chgData name="Ken Merrihew" userId="bcb7a1e886d99f07" providerId="LiveId" clId="{D9007855-53FF-43CA-8115-D55B258E2047}" dt="2020-07-27T16:13:47.366" v="1" actId="179"/>
        <pc:sldMkLst>
          <pc:docMk/>
          <pc:sldMk cId="3834113901" sldId="265"/>
        </pc:sldMkLst>
        <pc:spChg chg="mod">
          <ac:chgData name="Ken Merrihew" userId="bcb7a1e886d99f07" providerId="LiveId" clId="{D9007855-53FF-43CA-8115-D55B258E2047}" dt="2020-07-27T16:13:47.366" v="1" actId="179"/>
          <ac:spMkLst>
            <pc:docMk/>
            <pc:sldMk cId="3834113901" sldId="265"/>
            <ac:spMk id="3" creationId="{F153C461-FA5A-4A18-BA35-7C2999E27122}"/>
          </ac:spMkLst>
        </pc:spChg>
      </pc:sldChg>
      <pc:sldChg chg="modSp mod">
        <pc:chgData name="Ken Merrihew" userId="bcb7a1e886d99f07" providerId="LiveId" clId="{D9007855-53FF-43CA-8115-D55B258E2047}" dt="2020-07-27T16:14:02.999" v="3" actId="179"/>
        <pc:sldMkLst>
          <pc:docMk/>
          <pc:sldMk cId="1361094639" sldId="266"/>
        </pc:sldMkLst>
        <pc:spChg chg="mod">
          <ac:chgData name="Ken Merrihew" userId="bcb7a1e886d99f07" providerId="LiveId" clId="{D9007855-53FF-43CA-8115-D55B258E2047}" dt="2020-07-27T16:14:02.999" v="3" actId="179"/>
          <ac:spMkLst>
            <pc:docMk/>
            <pc:sldMk cId="1361094639" sldId="266"/>
            <ac:spMk id="3" creationId="{F153C461-FA5A-4A18-BA35-7C2999E27122}"/>
          </ac:spMkLst>
        </pc:spChg>
      </pc:sldChg>
      <pc:sldChg chg="add">
        <pc:chgData name="Ken Merrihew" userId="bcb7a1e886d99f07" providerId="LiveId" clId="{D9007855-53FF-43CA-8115-D55B258E2047}" dt="2020-07-29T17:33:07.769" v="4"/>
        <pc:sldMkLst>
          <pc:docMk/>
          <pc:sldMk cId="4094358189" sldId="269"/>
        </pc:sldMkLst>
      </pc:sldChg>
      <pc:sldChg chg="add">
        <pc:chgData name="Ken Merrihew" userId="bcb7a1e886d99f07" providerId="LiveId" clId="{D9007855-53FF-43CA-8115-D55B258E2047}" dt="2020-07-29T17:33:07.769" v="4"/>
        <pc:sldMkLst>
          <pc:docMk/>
          <pc:sldMk cId="1373414175" sldId="270"/>
        </pc:sldMkLst>
      </pc:sldChg>
    </pc:docChg>
  </pc:docChgLst>
  <pc:docChgLst>
    <pc:chgData name="Ken Merrihew" userId="bcb7a1e886d99f07" providerId="LiveId" clId="{F6A6651E-EDA2-49E0-9A9D-5E0485513FC4}"/>
    <pc:docChg chg="custSel addSld modSld">
      <pc:chgData name="Ken Merrihew" userId="bcb7a1e886d99f07" providerId="LiveId" clId="{F6A6651E-EDA2-49E0-9A9D-5E0485513FC4}" dt="2020-07-29T23:09:50.435" v="149"/>
      <pc:docMkLst>
        <pc:docMk/>
      </pc:docMkLst>
      <pc:sldChg chg="modSp mod modTransition modAnim">
        <pc:chgData name="Ken Merrihew" userId="bcb7a1e886d99f07" providerId="LiveId" clId="{F6A6651E-EDA2-49E0-9A9D-5E0485513FC4}" dt="2020-07-29T23:09:50.435" v="149"/>
        <pc:sldMkLst>
          <pc:docMk/>
          <pc:sldMk cId="2870301034" sldId="257"/>
        </pc:sldMkLst>
        <pc:spChg chg="mod">
          <ac:chgData name="Ken Merrihew" userId="bcb7a1e886d99f07" providerId="LiveId" clId="{F6A6651E-EDA2-49E0-9A9D-5E0485513FC4}" dt="2020-07-29T17:55:54.607" v="26" actId="1035"/>
          <ac:spMkLst>
            <pc:docMk/>
            <pc:sldMk cId="2870301034" sldId="257"/>
            <ac:spMk id="10" creationId="{744E7565-7498-4BBD-9F7D-B2A805681C73}"/>
          </ac:spMkLst>
        </pc:spChg>
      </pc:sldChg>
      <pc:sldChg chg="addSp delSp modSp mod modAnim">
        <pc:chgData name="Ken Merrihew" userId="bcb7a1e886d99f07" providerId="LiveId" clId="{F6A6651E-EDA2-49E0-9A9D-5E0485513FC4}" dt="2020-07-29T18:47:16.950" v="86"/>
        <pc:sldMkLst>
          <pc:docMk/>
          <pc:sldMk cId="226412057" sldId="267"/>
        </pc:sldMkLst>
        <pc:spChg chg="mod">
          <ac:chgData name="Ken Merrihew" userId="bcb7a1e886d99f07" providerId="LiveId" clId="{F6A6651E-EDA2-49E0-9A9D-5E0485513FC4}" dt="2020-07-29T18:44:02.074" v="62" actId="14100"/>
          <ac:spMkLst>
            <pc:docMk/>
            <pc:sldMk cId="226412057" sldId="267"/>
            <ac:spMk id="3" creationId="{F153C461-FA5A-4A18-BA35-7C2999E27122}"/>
          </ac:spMkLst>
        </pc:spChg>
        <pc:spChg chg="del">
          <ac:chgData name="Ken Merrihew" userId="bcb7a1e886d99f07" providerId="LiveId" clId="{F6A6651E-EDA2-49E0-9A9D-5E0485513FC4}" dt="2020-07-29T18:43:20.762" v="56" actId="478"/>
          <ac:spMkLst>
            <pc:docMk/>
            <pc:sldMk cId="226412057" sldId="267"/>
            <ac:spMk id="4" creationId="{61E1BAE1-4B01-48AA-AA8E-A0C87F4E344A}"/>
          </ac:spMkLst>
        </pc:spChg>
        <pc:spChg chg="del">
          <ac:chgData name="Ken Merrihew" userId="bcb7a1e886d99f07" providerId="LiveId" clId="{F6A6651E-EDA2-49E0-9A9D-5E0485513FC4}" dt="2020-07-29T18:43:20.762" v="56" actId="478"/>
          <ac:spMkLst>
            <pc:docMk/>
            <pc:sldMk cId="226412057" sldId="267"/>
            <ac:spMk id="5" creationId="{03BB150A-40A2-49E7-BCEB-585852B2F326}"/>
          </ac:spMkLst>
        </pc:spChg>
        <pc:grpChg chg="add del mod">
          <ac:chgData name="Ken Merrihew" userId="bcb7a1e886d99f07" providerId="LiveId" clId="{F6A6651E-EDA2-49E0-9A9D-5E0485513FC4}" dt="2020-07-29T18:43:44.081" v="60" actId="165"/>
          <ac:grpSpMkLst>
            <pc:docMk/>
            <pc:sldMk cId="226412057" sldId="267"/>
            <ac:grpSpMk id="2" creationId="{17765921-A0A2-4210-A0AC-701B1602D8D7}"/>
          </ac:grpSpMkLst>
        </pc:grpChg>
        <pc:grpChg chg="add del mod">
          <ac:chgData name="Ken Merrihew" userId="bcb7a1e886d99f07" providerId="LiveId" clId="{F6A6651E-EDA2-49E0-9A9D-5E0485513FC4}" dt="2020-07-29T18:45:41.739" v="75" actId="478"/>
          <ac:grpSpMkLst>
            <pc:docMk/>
            <pc:sldMk cId="226412057" sldId="267"/>
            <ac:grpSpMk id="6" creationId="{6630995A-D1B3-4D61-8050-91DB6C6EF5B6}"/>
          </ac:grpSpMkLst>
        </pc:grpChg>
        <pc:picChg chg="add mod topLvl">
          <ac:chgData name="Ken Merrihew" userId="bcb7a1e886d99f07" providerId="LiveId" clId="{F6A6651E-EDA2-49E0-9A9D-5E0485513FC4}" dt="2020-07-29T18:44:14.976" v="65" actId="164"/>
          <ac:picMkLst>
            <pc:docMk/>
            <pc:sldMk cId="226412057" sldId="267"/>
            <ac:picMk id="8" creationId="{D0CFD1CA-6038-4B84-81B8-23EAB3CA2DBD}"/>
          </ac:picMkLst>
        </pc:picChg>
        <pc:picChg chg="add mod">
          <ac:chgData name="Ken Merrihew" userId="bcb7a1e886d99f07" providerId="LiveId" clId="{F6A6651E-EDA2-49E0-9A9D-5E0485513FC4}" dt="2020-07-29T18:45:14.362" v="70" actId="1076"/>
          <ac:picMkLst>
            <pc:docMk/>
            <pc:sldMk cId="226412057" sldId="267"/>
            <ac:picMk id="10" creationId="{C4595AAA-49E3-4F61-A3E6-78A62FEDF337}"/>
          </ac:picMkLst>
        </pc:picChg>
        <pc:picChg chg="add mod ord">
          <ac:chgData name="Ken Merrihew" userId="bcb7a1e886d99f07" providerId="LiveId" clId="{F6A6651E-EDA2-49E0-9A9D-5E0485513FC4}" dt="2020-07-29T18:46:25.505" v="81" actId="1076"/>
          <ac:picMkLst>
            <pc:docMk/>
            <pc:sldMk cId="226412057" sldId="267"/>
            <ac:picMk id="11" creationId="{C7F975D8-3DAA-422D-9CA4-C82811C70E33}"/>
          </ac:picMkLst>
        </pc:picChg>
        <pc:picChg chg="add mod topLvl">
          <ac:chgData name="Ken Merrihew" userId="bcb7a1e886d99f07" providerId="LiveId" clId="{F6A6651E-EDA2-49E0-9A9D-5E0485513FC4}" dt="2020-07-29T18:44:14.976" v="65" actId="164"/>
          <ac:picMkLst>
            <pc:docMk/>
            <pc:sldMk cId="226412057" sldId="267"/>
            <ac:picMk id="1026" creationId="{51E8A74F-FA80-4A01-B6EF-25CAE42E5FD6}"/>
          </ac:picMkLst>
        </pc:picChg>
        <pc:picChg chg="add del mod">
          <ac:chgData name="Ken Merrihew" userId="bcb7a1e886d99f07" providerId="LiveId" clId="{F6A6651E-EDA2-49E0-9A9D-5E0485513FC4}" dt="2020-07-29T18:42:49.058" v="50" actId="478"/>
          <ac:picMkLst>
            <pc:docMk/>
            <pc:sldMk cId="226412057" sldId="267"/>
            <ac:picMk id="1028" creationId="{38B1FA15-E3B0-4D64-A8F0-CE2DEC313FB7}"/>
          </ac:picMkLst>
        </pc:picChg>
      </pc:sldChg>
      <pc:sldChg chg="delSp modSp add mod delAnim modAnim">
        <pc:chgData name="Ken Merrihew" userId="bcb7a1e886d99f07" providerId="LiveId" clId="{F6A6651E-EDA2-49E0-9A9D-5E0485513FC4}" dt="2020-07-29T18:50:23.039" v="98" actId="207"/>
        <pc:sldMkLst>
          <pc:docMk/>
          <pc:sldMk cId="2934314307" sldId="271"/>
        </pc:sldMkLst>
        <pc:spChg chg="mod">
          <ac:chgData name="Ken Merrihew" userId="bcb7a1e886d99f07" providerId="LiveId" clId="{F6A6651E-EDA2-49E0-9A9D-5E0485513FC4}" dt="2020-07-29T18:50:23.039" v="98" actId="207"/>
          <ac:spMkLst>
            <pc:docMk/>
            <pc:sldMk cId="2934314307" sldId="271"/>
            <ac:spMk id="3" creationId="{F153C461-FA5A-4A18-BA35-7C2999E27122}"/>
          </ac:spMkLst>
        </pc:spChg>
        <pc:picChg chg="del">
          <ac:chgData name="Ken Merrihew" userId="bcb7a1e886d99f07" providerId="LiveId" clId="{F6A6651E-EDA2-49E0-9A9D-5E0485513FC4}" dt="2020-07-29T18:50:04.047" v="89" actId="478"/>
          <ac:picMkLst>
            <pc:docMk/>
            <pc:sldMk cId="2934314307" sldId="271"/>
            <ac:picMk id="10" creationId="{C4595AAA-49E3-4F61-A3E6-78A62FEDF337}"/>
          </ac:picMkLst>
        </pc:picChg>
        <pc:picChg chg="del">
          <ac:chgData name="Ken Merrihew" userId="bcb7a1e886d99f07" providerId="LiveId" clId="{F6A6651E-EDA2-49E0-9A9D-5E0485513FC4}" dt="2020-07-29T18:50:01.960" v="88" actId="478"/>
          <ac:picMkLst>
            <pc:docMk/>
            <pc:sldMk cId="2934314307" sldId="271"/>
            <ac:picMk id="11" creationId="{C7F975D8-3DAA-422D-9CA4-C82811C70E33}"/>
          </ac:picMkLst>
        </pc:picChg>
      </pc:sldChg>
      <pc:sldChg chg="add">
        <pc:chgData name="Ken Merrihew" userId="bcb7a1e886d99f07" providerId="LiveId" clId="{F6A6651E-EDA2-49E0-9A9D-5E0485513FC4}" dt="2020-07-29T18:49:59.454" v="87"/>
        <pc:sldMkLst>
          <pc:docMk/>
          <pc:sldMk cId="2604109348" sldId="272"/>
        </pc:sldMkLst>
      </pc:sldChg>
      <pc:sldChg chg="addSp delSp modSp add mod delAnim modAnim">
        <pc:chgData name="Ken Merrihew" userId="bcb7a1e886d99f07" providerId="LiveId" clId="{F6A6651E-EDA2-49E0-9A9D-5E0485513FC4}" dt="2020-07-29T20:46:04.637" v="138"/>
        <pc:sldMkLst>
          <pc:docMk/>
          <pc:sldMk cId="2426687486" sldId="273"/>
        </pc:sldMkLst>
        <pc:spChg chg="mod ord">
          <ac:chgData name="Ken Merrihew" userId="bcb7a1e886d99f07" providerId="LiveId" clId="{F6A6651E-EDA2-49E0-9A9D-5E0485513FC4}" dt="2020-07-29T20:43:39.318" v="136"/>
          <ac:spMkLst>
            <pc:docMk/>
            <pc:sldMk cId="2426687486" sldId="273"/>
            <ac:spMk id="3" creationId="{F153C461-FA5A-4A18-BA35-7C2999E27122}"/>
          </ac:spMkLst>
        </pc:spChg>
        <pc:spChg chg="del">
          <ac:chgData name="Ken Merrihew" userId="bcb7a1e886d99f07" providerId="LiveId" clId="{F6A6651E-EDA2-49E0-9A9D-5E0485513FC4}" dt="2020-07-29T20:40:42.372" v="113" actId="478"/>
          <ac:spMkLst>
            <pc:docMk/>
            <pc:sldMk cId="2426687486" sldId="273"/>
            <ac:spMk id="8" creationId="{CDCA5CE2-B8FB-41F2-ABD8-A7852FA2F5FA}"/>
          </ac:spMkLst>
        </pc:spChg>
        <pc:spChg chg="del">
          <ac:chgData name="Ken Merrihew" userId="bcb7a1e886d99f07" providerId="LiveId" clId="{F6A6651E-EDA2-49E0-9A9D-5E0485513FC4}" dt="2020-07-29T20:40:42.372" v="113" actId="478"/>
          <ac:spMkLst>
            <pc:docMk/>
            <pc:sldMk cId="2426687486" sldId="273"/>
            <ac:spMk id="9" creationId="{A99579F8-870E-4BFA-A01A-257E7FE10FF6}"/>
          </ac:spMkLst>
        </pc:spChg>
        <pc:spChg chg="del">
          <ac:chgData name="Ken Merrihew" userId="bcb7a1e886d99f07" providerId="LiveId" clId="{F6A6651E-EDA2-49E0-9A9D-5E0485513FC4}" dt="2020-07-29T20:40:42.372" v="113" actId="478"/>
          <ac:spMkLst>
            <pc:docMk/>
            <pc:sldMk cId="2426687486" sldId="273"/>
            <ac:spMk id="10" creationId="{744E7565-7498-4BBD-9F7D-B2A805681C73}"/>
          </ac:spMkLst>
        </pc:spChg>
        <pc:spChg chg="add del">
          <ac:chgData name="Ken Merrihew" userId="bcb7a1e886d99f07" providerId="LiveId" clId="{F6A6651E-EDA2-49E0-9A9D-5E0485513FC4}" dt="2020-07-29T20:40:02.669" v="101" actId="478"/>
          <ac:spMkLst>
            <pc:docMk/>
            <pc:sldMk cId="2426687486" sldId="273"/>
            <ac:spMk id="11" creationId="{562343EA-C430-473D-8B72-317894608A1B}"/>
          </ac:spMkLst>
        </pc:spChg>
        <pc:picChg chg="add mod">
          <ac:chgData name="Ken Merrihew" userId="bcb7a1e886d99f07" providerId="LiveId" clId="{F6A6651E-EDA2-49E0-9A9D-5E0485513FC4}" dt="2020-07-29T20:41:15.323" v="119" actId="1076"/>
          <ac:picMkLst>
            <pc:docMk/>
            <pc:sldMk cId="2426687486" sldId="273"/>
            <ac:picMk id="2050" creationId="{FAA82147-18DD-476B-829C-740528EC4B7A}"/>
          </ac:picMkLst>
        </pc:picChg>
      </pc:sldChg>
      <pc:sldChg chg="modSp add mod">
        <pc:chgData name="Ken Merrihew" userId="bcb7a1e886d99f07" providerId="LiveId" clId="{F6A6651E-EDA2-49E0-9A9D-5E0485513FC4}" dt="2020-07-29T21:42:48.488" v="147" actId="207"/>
        <pc:sldMkLst>
          <pc:docMk/>
          <pc:sldMk cId="3368535636" sldId="274"/>
        </pc:sldMkLst>
        <pc:spChg chg="mod">
          <ac:chgData name="Ken Merrihew" userId="bcb7a1e886d99f07" providerId="LiveId" clId="{F6A6651E-EDA2-49E0-9A9D-5E0485513FC4}" dt="2020-07-29T21:42:48.488" v="147" actId="207"/>
          <ac:spMkLst>
            <pc:docMk/>
            <pc:sldMk cId="3368535636" sldId="274"/>
            <ac:spMk id="3" creationId="{F153C461-FA5A-4A18-BA35-7C2999E27122}"/>
          </ac:spMkLst>
        </pc:spChg>
      </pc:sldChg>
      <pc:sldChg chg="add">
        <pc:chgData name="Ken Merrihew" userId="bcb7a1e886d99f07" providerId="LiveId" clId="{F6A6651E-EDA2-49E0-9A9D-5E0485513FC4}" dt="2020-07-29T21:42:32.844" v="139"/>
        <pc:sldMkLst>
          <pc:docMk/>
          <pc:sldMk cId="2854632687" sldId="27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9D4D4-7FAD-451A-A806-96308E17E4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AC74DB-09A6-47A3-B1A2-BEF292E0C3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F4F29A-05E6-41FB-B84A-8D00862BAAE1}"/>
              </a:ext>
            </a:extLst>
          </p:cNvPr>
          <p:cNvSpPr>
            <a:spLocks noGrp="1"/>
          </p:cNvSpPr>
          <p:nvPr>
            <p:ph type="dt" sz="half" idx="10"/>
          </p:nvPr>
        </p:nvSpPr>
        <p:spPr/>
        <p:txBody>
          <a:bodyPr/>
          <a:lstStyle/>
          <a:p>
            <a:fld id="{57627199-9244-44BB-9D15-2B55847849EA}" type="datetimeFigureOut">
              <a:rPr lang="en-US" smtClean="0"/>
              <a:t>7/29/2020</a:t>
            </a:fld>
            <a:endParaRPr lang="en-US"/>
          </a:p>
        </p:txBody>
      </p:sp>
      <p:sp>
        <p:nvSpPr>
          <p:cNvPr id="5" name="Footer Placeholder 4">
            <a:extLst>
              <a:ext uri="{FF2B5EF4-FFF2-40B4-BE49-F238E27FC236}">
                <a16:creationId xmlns:a16="http://schemas.microsoft.com/office/drawing/2014/main" id="{5FB0997A-67F6-499D-94D0-9B1EAEFE29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4C3023-4DCC-4F56-B7F8-CE43254AA7C2}"/>
              </a:ext>
            </a:extLst>
          </p:cNvPr>
          <p:cNvSpPr>
            <a:spLocks noGrp="1"/>
          </p:cNvSpPr>
          <p:nvPr>
            <p:ph type="sldNum" sz="quarter" idx="12"/>
          </p:nvPr>
        </p:nvSpPr>
        <p:spPr/>
        <p:txBody>
          <a:bodyPr/>
          <a:lstStyle/>
          <a:p>
            <a:fld id="{2F8BF425-0F05-463E-9A4B-CEB25FDAD12A}" type="slidenum">
              <a:rPr lang="en-US" smtClean="0"/>
              <a:t>‹#›</a:t>
            </a:fld>
            <a:endParaRPr lang="en-US"/>
          </a:p>
        </p:txBody>
      </p:sp>
    </p:spTree>
    <p:extLst>
      <p:ext uri="{BB962C8B-B14F-4D97-AF65-F5344CB8AC3E}">
        <p14:creationId xmlns:p14="http://schemas.microsoft.com/office/powerpoint/2010/main" val="127599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E0210-7090-49C7-A76D-F115E3835F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596F09-31D6-4A0B-9307-042635A562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05B314-4986-4194-AD6F-0A406EED9618}"/>
              </a:ext>
            </a:extLst>
          </p:cNvPr>
          <p:cNvSpPr>
            <a:spLocks noGrp="1"/>
          </p:cNvSpPr>
          <p:nvPr>
            <p:ph type="dt" sz="half" idx="10"/>
          </p:nvPr>
        </p:nvSpPr>
        <p:spPr/>
        <p:txBody>
          <a:bodyPr/>
          <a:lstStyle/>
          <a:p>
            <a:fld id="{57627199-9244-44BB-9D15-2B55847849EA}" type="datetimeFigureOut">
              <a:rPr lang="en-US" smtClean="0"/>
              <a:t>7/29/2020</a:t>
            </a:fld>
            <a:endParaRPr lang="en-US"/>
          </a:p>
        </p:txBody>
      </p:sp>
      <p:sp>
        <p:nvSpPr>
          <p:cNvPr id="5" name="Footer Placeholder 4">
            <a:extLst>
              <a:ext uri="{FF2B5EF4-FFF2-40B4-BE49-F238E27FC236}">
                <a16:creationId xmlns:a16="http://schemas.microsoft.com/office/drawing/2014/main" id="{E66C55DE-FBB6-4E0E-B832-8ED34C2D17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0896A1-222A-4A21-BCF6-9495876A9B0E}"/>
              </a:ext>
            </a:extLst>
          </p:cNvPr>
          <p:cNvSpPr>
            <a:spLocks noGrp="1"/>
          </p:cNvSpPr>
          <p:nvPr>
            <p:ph type="sldNum" sz="quarter" idx="12"/>
          </p:nvPr>
        </p:nvSpPr>
        <p:spPr/>
        <p:txBody>
          <a:bodyPr/>
          <a:lstStyle/>
          <a:p>
            <a:fld id="{2F8BF425-0F05-463E-9A4B-CEB25FDAD12A}" type="slidenum">
              <a:rPr lang="en-US" smtClean="0"/>
              <a:t>‹#›</a:t>
            </a:fld>
            <a:endParaRPr lang="en-US"/>
          </a:p>
        </p:txBody>
      </p:sp>
    </p:spTree>
    <p:extLst>
      <p:ext uri="{BB962C8B-B14F-4D97-AF65-F5344CB8AC3E}">
        <p14:creationId xmlns:p14="http://schemas.microsoft.com/office/powerpoint/2010/main" val="427056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27EF67-DBA2-4302-BDE9-7E74B13657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3268CD-5BC0-40C2-816E-4A0DFDB9BF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9298D3-5042-4409-8D2A-E04A385CD240}"/>
              </a:ext>
            </a:extLst>
          </p:cNvPr>
          <p:cNvSpPr>
            <a:spLocks noGrp="1"/>
          </p:cNvSpPr>
          <p:nvPr>
            <p:ph type="dt" sz="half" idx="10"/>
          </p:nvPr>
        </p:nvSpPr>
        <p:spPr/>
        <p:txBody>
          <a:bodyPr/>
          <a:lstStyle/>
          <a:p>
            <a:fld id="{57627199-9244-44BB-9D15-2B55847849EA}" type="datetimeFigureOut">
              <a:rPr lang="en-US" smtClean="0"/>
              <a:t>7/29/2020</a:t>
            </a:fld>
            <a:endParaRPr lang="en-US"/>
          </a:p>
        </p:txBody>
      </p:sp>
      <p:sp>
        <p:nvSpPr>
          <p:cNvPr id="5" name="Footer Placeholder 4">
            <a:extLst>
              <a:ext uri="{FF2B5EF4-FFF2-40B4-BE49-F238E27FC236}">
                <a16:creationId xmlns:a16="http://schemas.microsoft.com/office/drawing/2014/main" id="{FA1D95C6-1581-435B-8C74-15C306D091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B03B10-9A82-4CDD-987E-C68221905C8B}"/>
              </a:ext>
            </a:extLst>
          </p:cNvPr>
          <p:cNvSpPr>
            <a:spLocks noGrp="1"/>
          </p:cNvSpPr>
          <p:nvPr>
            <p:ph type="sldNum" sz="quarter" idx="12"/>
          </p:nvPr>
        </p:nvSpPr>
        <p:spPr/>
        <p:txBody>
          <a:bodyPr/>
          <a:lstStyle/>
          <a:p>
            <a:fld id="{2F8BF425-0F05-463E-9A4B-CEB25FDAD12A}" type="slidenum">
              <a:rPr lang="en-US" smtClean="0"/>
              <a:t>‹#›</a:t>
            </a:fld>
            <a:endParaRPr lang="en-US"/>
          </a:p>
        </p:txBody>
      </p:sp>
    </p:spTree>
    <p:extLst>
      <p:ext uri="{BB962C8B-B14F-4D97-AF65-F5344CB8AC3E}">
        <p14:creationId xmlns:p14="http://schemas.microsoft.com/office/powerpoint/2010/main" val="138908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82787-7C40-4502-9925-A876761684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2F40DE-F6BA-4AC3-8066-C34A3304D1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C09CE9-95C8-44B8-AC3D-86A6268EBCE0}"/>
              </a:ext>
            </a:extLst>
          </p:cNvPr>
          <p:cNvSpPr>
            <a:spLocks noGrp="1"/>
          </p:cNvSpPr>
          <p:nvPr>
            <p:ph type="dt" sz="half" idx="10"/>
          </p:nvPr>
        </p:nvSpPr>
        <p:spPr/>
        <p:txBody>
          <a:bodyPr/>
          <a:lstStyle/>
          <a:p>
            <a:fld id="{57627199-9244-44BB-9D15-2B55847849EA}" type="datetimeFigureOut">
              <a:rPr lang="en-US" smtClean="0"/>
              <a:t>7/29/2020</a:t>
            </a:fld>
            <a:endParaRPr lang="en-US"/>
          </a:p>
        </p:txBody>
      </p:sp>
      <p:sp>
        <p:nvSpPr>
          <p:cNvPr id="5" name="Footer Placeholder 4">
            <a:extLst>
              <a:ext uri="{FF2B5EF4-FFF2-40B4-BE49-F238E27FC236}">
                <a16:creationId xmlns:a16="http://schemas.microsoft.com/office/drawing/2014/main" id="{4C7D7042-7B9C-413C-9F77-002D32CD08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CCEC4B-70D5-4F88-A590-CB3163EED5C6}"/>
              </a:ext>
            </a:extLst>
          </p:cNvPr>
          <p:cNvSpPr>
            <a:spLocks noGrp="1"/>
          </p:cNvSpPr>
          <p:nvPr>
            <p:ph type="sldNum" sz="quarter" idx="12"/>
          </p:nvPr>
        </p:nvSpPr>
        <p:spPr/>
        <p:txBody>
          <a:bodyPr/>
          <a:lstStyle/>
          <a:p>
            <a:fld id="{2F8BF425-0F05-463E-9A4B-CEB25FDAD12A}" type="slidenum">
              <a:rPr lang="en-US" smtClean="0"/>
              <a:t>‹#›</a:t>
            </a:fld>
            <a:endParaRPr lang="en-US"/>
          </a:p>
        </p:txBody>
      </p:sp>
    </p:spTree>
    <p:extLst>
      <p:ext uri="{BB962C8B-B14F-4D97-AF65-F5344CB8AC3E}">
        <p14:creationId xmlns:p14="http://schemas.microsoft.com/office/powerpoint/2010/main" val="96941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504D5-A0D8-4DEA-8DD6-52714AEBD0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303A53-4B26-4A06-92B1-23DD2CD30C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78AFB1-02F5-4740-9422-B33D97B88CB9}"/>
              </a:ext>
            </a:extLst>
          </p:cNvPr>
          <p:cNvSpPr>
            <a:spLocks noGrp="1"/>
          </p:cNvSpPr>
          <p:nvPr>
            <p:ph type="dt" sz="half" idx="10"/>
          </p:nvPr>
        </p:nvSpPr>
        <p:spPr/>
        <p:txBody>
          <a:bodyPr/>
          <a:lstStyle/>
          <a:p>
            <a:fld id="{57627199-9244-44BB-9D15-2B55847849EA}" type="datetimeFigureOut">
              <a:rPr lang="en-US" smtClean="0"/>
              <a:t>7/29/2020</a:t>
            </a:fld>
            <a:endParaRPr lang="en-US"/>
          </a:p>
        </p:txBody>
      </p:sp>
      <p:sp>
        <p:nvSpPr>
          <p:cNvPr id="5" name="Footer Placeholder 4">
            <a:extLst>
              <a:ext uri="{FF2B5EF4-FFF2-40B4-BE49-F238E27FC236}">
                <a16:creationId xmlns:a16="http://schemas.microsoft.com/office/drawing/2014/main" id="{56D77FE0-1CB1-4D3E-B8CC-D658188DD6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FD2C72-0D7F-4C15-BDEC-D6CDC5F4ED3E}"/>
              </a:ext>
            </a:extLst>
          </p:cNvPr>
          <p:cNvSpPr>
            <a:spLocks noGrp="1"/>
          </p:cNvSpPr>
          <p:nvPr>
            <p:ph type="sldNum" sz="quarter" idx="12"/>
          </p:nvPr>
        </p:nvSpPr>
        <p:spPr/>
        <p:txBody>
          <a:bodyPr/>
          <a:lstStyle/>
          <a:p>
            <a:fld id="{2F8BF425-0F05-463E-9A4B-CEB25FDAD12A}" type="slidenum">
              <a:rPr lang="en-US" smtClean="0"/>
              <a:t>‹#›</a:t>
            </a:fld>
            <a:endParaRPr lang="en-US"/>
          </a:p>
        </p:txBody>
      </p:sp>
    </p:spTree>
    <p:extLst>
      <p:ext uri="{BB962C8B-B14F-4D97-AF65-F5344CB8AC3E}">
        <p14:creationId xmlns:p14="http://schemas.microsoft.com/office/powerpoint/2010/main" val="293689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4F38B-1843-4FBF-A5CE-89200483A2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223645-F4C6-4793-86A7-AAC2867E9A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45EBEB-023C-4702-8B46-05D4AED996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C82AC3-D09E-45BD-87CC-5F08AE98523B}"/>
              </a:ext>
            </a:extLst>
          </p:cNvPr>
          <p:cNvSpPr>
            <a:spLocks noGrp="1"/>
          </p:cNvSpPr>
          <p:nvPr>
            <p:ph type="dt" sz="half" idx="10"/>
          </p:nvPr>
        </p:nvSpPr>
        <p:spPr/>
        <p:txBody>
          <a:bodyPr/>
          <a:lstStyle/>
          <a:p>
            <a:fld id="{57627199-9244-44BB-9D15-2B55847849EA}" type="datetimeFigureOut">
              <a:rPr lang="en-US" smtClean="0"/>
              <a:t>7/29/2020</a:t>
            </a:fld>
            <a:endParaRPr lang="en-US"/>
          </a:p>
        </p:txBody>
      </p:sp>
      <p:sp>
        <p:nvSpPr>
          <p:cNvPr id="6" name="Footer Placeholder 5">
            <a:extLst>
              <a:ext uri="{FF2B5EF4-FFF2-40B4-BE49-F238E27FC236}">
                <a16:creationId xmlns:a16="http://schemas.microsoft.com/office/drawing/2014/main" id="{3B19D1B7-3F29-4F94-877A-27661F4199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AEBB32-B478-4FE4-B543-0E84D3E0C348}"/>
              </a:ext>
            </a:extLst>
          </p:cNvPr>
          <p:cNvSpPr>
            <a:spLocks noGrp="1"/>
          </p:cNvSpPr>
          <p:nvPr>
            <p:ph type="sldNum" sz="quarter" idx="12"/>
          </p:nvPr>
        </p:nvSpPr>
        <p:spPr/>
        <p:txBody>
          <a:bodyPr/>
          <a:lstStyle/>
          <a:p>
            <a:fld id="{2F8BF425-0F05-463E-9A4B-CEB25FDAD12A}" type="slidenum">
              <a:rPr lang="en-US" smtClean="0"/>
              <a:t>‹#›</a:t>
            </a:fld>
            <a:endParaRPr lang="en-US"/>
          </a:p>
        </p:txBody>
      </p:sp>
    </p:spTree>
    <p:extLst>
      <p:ext uri="{BB962C8B-B14F-4D97-AF65-F5344CB8AC3E}">
        <p14:creationId xmlns:p14="http://schemas.microsoft.com/office/powerpoint/2010/main" val="400972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09013-21AE-46B5-9B69-E410BF0D4C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D09E55-E5EA-427F-B6AD-62E3776489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28C2A-4CC4-435A-A44F-B632E67A73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A89E64-7743-4B5C-832F-24CC5DCE84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CFCB0E-C507-4080-ABD3-42A8AB37F4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DD1CBC-897A-4C81-9291-7612F2E9B606}"/>
              </a:ext>
            </a:extLst>
          </p:cNvPr>
          <p:cNvSpPr>
            <a:spLocks noGrp="1"/>
          </p:cNvSpPr>
          <p:nvPr>
            <p:ph type="dt" sz="half" idx="10"/>
          </p:nvPr>
        </p:nvSpPr>
        <p:spPr/>
        <p:txBody>
          <a:bodyPr/>
          <a:lstStyle/>
          <a:p>
            <a:fld id="{57627199-9244-44BB-9D15-2B55847849EA}" type="datetimeFigureOut">
              <a:rPr lang="en-US" smtClean="0"/>
              <a:t>7/29/2020</a:t>
            </a:fld>
            <a:endParaRPr lang="en-US"/>
          </a:p>
        </p:txBody>
      </p:sp>
      <p:sp>
        <p:nvSpPr>
          <p:cNvPr id="8" name="Footer Placeholder 7">
            <a:extLst>
              <a:ext uri="{FF2B5EF4-FFF2-40B4-BE49-F238E27FC236}">
                <a16:creationId xmlns:a16="http://schemas.microsoft.com/office/drawing/2014/main" id="{68BE76B1-A214-4551-B635-2680EAFF67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6DE4B1-12EC-4985-BC58-CB8F435C27D5}"/>
              </a:ext>
            </a:extLst>
          </p:cNvPr>
          <p:cNvSpPr>
            <a:spLocks noGrp="1"/>
          </p:cNvSpPr>
          <p:nvPr>
            <p:ph type="sldNum" sz="quarter" idx="12"/>
          </p:nvPr>
        </p:nvSpPr>
        <p:spPr/>
        <p:txBody>
          <a:bodyPr/>
          <a:lstStyle/>
          <a:p>
            <a:fld id="{2F8BF425-0F05-463E-9A4B-CEB25FDAD12A}" type="slidenum">
              <a:rPr lang="en-US" smtClean="0"/>
              <a:t>‹#›</a:t>
            </a:fld>
            <a:endParaRPr lang="en-US"/>
          </a:p>
        </p:txBody>
      </p:sp>
    </p:spTree>
    <p:extLst>
      <p:ext uri="{BB962C8B-B14F-4D97-AF65-F5344CB8AC3E}">
        <p14:creationId xmlns:p14="http://schemas.microsoft.com/office/powerpoint/2010/main" val="1103729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7E4EE-B9DB-47B3-9E25-B319A0901B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21916D-8E33-414D-B133-9035553F01D9}"/>
              </a:ext>
            </a:extLst>
          </p:cNvPr>
          <p:cNvSpPr>
            <a:spLocks noGrp="1"/>
          </p:cNvSpPr>
          <p:nvPr>
            <p:ph type="dt" sz="half" idx="10"/>
          </p:nvPr>
        </p:nvSpPr>
        <p:spPr/>
        <p:txBody>
          <a:bodyPr/>
          <a:lstStyle/>
          <a:p>
            <a:fld id="{57627199-9244-44BB-9D15-2B55847849EA}" type="datetimeFigureOut">
              <a:rPr lang="en-US" smtClean="0"/>
              <a:t>7/29/2020</a:t>
            </a:fld>
            <a:endParaRPr lang="en-US"/>
          </a:p>
        </p:txBody>
      </p:sp>
      <p:sp>
        <p:nvSpPr>
          <p:cNvPr id="4" name="Footer Placeholder 3">
            <a:extLst>
              <a:ext uri="{FF2B5EF4-FFF2-40B4-BE49-F238E27FC236}">
                <a16:creationId xmlns:a16="http://schemas.microsoft.com/office/drawing/2014/main" id="{AA1DB614-C85E-4498-AE4E-373348A7A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4A7582-1BC5-4844-A508-CF1602EF8873}"/>
              </a:ext>
            </a:extLst>
          </p:cNvPr>
          <p:cNvSpPr>
            <a:spLocks noGrp="1"/>
          </p:cNvSpPr>
          <p:nvPr>
            <p:ph type="sldNum" sz="quarter" idx="12"/>
          </p:nvPr>
        </p:nvSpPr>
        <p:spPr/>
        <p:txBody>
          <a:bodyPr/>
          <a:lstStyle/>
          <a:p>
            <a:fld id="{2F8BF425-0F05-463E-9A4B-CEB25FDAD12A}" type="slidenum">
              <a:rPr lang="en-US" smtClean="0"/>
              <a:t>‹#›</a:t>
            </a:fld>
            <a:endParaRPr lang="en-US"/>
          </a:p>
        </p:txBody>
      </p:sp>
    </p:spTree>
    <p:extLst>
      <p:ext uri="{BB962C8B-B14F-4D97-AF65-F5344CB8AC3E}">
        <p14:creationId xmlns:p14="http://schemas.microsoft.com/office/powerpoint/2010/main" val="277684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EB262E-BF24-4A06-A33B-AA826CEAA3A6}"/>
              </a:ext>
            </a:extLst>
          </p:cNvPr>
          <p:cNvSpPr>
            <a:spLocks noGrp="1"/>
          </p:cNvSpPr>
          <p:nvPr>
            <p:ph type="dt" sz="half" idx="10"/>
          </p:nvPr>
        </p:nvSpPr>
        <p:spPr/>
        <p:txBody>
          <a:bodyPr/>
          <a:lstStyle/>
          <a:p>
            <a:fld id="{57627199-9244-44BB-9D15-2B55847849EA}" type="datetimeFigureOut">
              <a:rPr lang="en-US" smtClean="0"/>
              <a:t>7/29/2020</a:t>
            </a:fld>
            <a:endParaRPr lang="en-US"/>
          </a:p>
        </p:txBody>
      </p:sp>
      <p:sp>
        <p:nvSpPr>
          <p:cNvPr id="3" name="Footer Placeholder 2">
            <a:extLst>
              <a:ext uri="{FF2B5EF4-FFF2-40B4-BE49-F238E27FC236}">
                <a16:creationId xmlns:a16="http://schemas.microsoft.com/office/drawing/2014/main" id="{F226338E-D0DC-4C50-BA49-323F59B861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073374-5519-4142-91C8-2151453F0FA1}"/>
              </a:ext>
            </a:extLst>
          </p:cNvPr>
          <p:cNvSpPr>
            <a:spLocks noGrp="1"/>
          </p:cNvSpPr>
          <p:nvPr>
            <p:ph type="sldNum" sz="quarter" idx="12"/>
          </p:nvPr>
        </p:nvSpPr>
        <p:spPr/>
        <p:txBody>
          <a:bodyPr/>
          <a:lstStyle/>
          <a:p>
            <a:fld id="{2F8BF425-0F05-463E-9A4B-CEB25FDAD12A}" type="slidenum">
              <a:rPr lang="en-US" smtClean="0"/>
              <a:t>‹#›</a:t>
            </a:fld>
            <a:endParaRPr lang="en-US"/>
          </a:p>
        </p:txBody>
      </p:sp>
    </p:spTree>
    <p:extLst>
      <p:ext uri="{BB962C8B-B14F-4D97-AF65-F5344CB8AC3E}">
        <p14:creationId xmlns:p14="http://schemas.microsoft.com/office/powerpoint/2010/main" val="427315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7896-0E61-49E4-9942-85512520AB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1FC65D-F22A-4DD0-AAF2-7A5E7DCE37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3A02F7-CE14-4CE3-8A1D-2B4AE8D04B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95EFD-4BC1-457D-8C59-06C9C8F4B567}"/>
              </a:ext>
            </a:extLst>
          </p:cNvPr>
          <p:cNvSpPr>
            <a:spLocks noGrp="1"/>
          </p:cNvSpPr>
          <p:nvPr>
            <p:ph type="dt" sz="half" idx="10"/>
          </p:nvPr>
        </p:nvSpPr>
        <p:spPr/>
        <p:txBody>
          <a:bodyPr/>
          <a:lstStyle/>
          <a:p>
            <a:fld id="{57627199-9244-44BB-9D15-2B55847849EA}" type="datetimeFigureOut">
              <a:rPr lang="en-US" smtClean="0"/>
              <a:t>7/29/2020</a:t>
            </a:fld>
            <a:endParaRPr lang="en-US"/>
          </a:p>
        </p:txBody>
      </p:sp>
      <p:sp>
        <p:nvSpPr>
          <p:cNvPr id="6" name="Footer Placeholder 5">
            <a:extLst>
              <a:ext uri="{FF2B5EF4-FFF2-40B4-BE49-F238E27FC236}">
                <a16:creationId xmlns:a16="http://schemas.microsoft.com/office/drawing/2014/main" id="{CC507BC6-4F23-452E-9DB4-D26EF09B10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9A9275-2BFF-42CC-9862-47771912A935}"/>
              </a:ext>
            </a:extLst>
          </p:cNvPr>
          <p:cNvSpPr>
            <a:spLocks noGrp="1"/>
          </p:cNvSpPr>
          <p:nvPr>
            <p:ph type="sldNum" sz="quarter" idx="12"/>
          </p:nvPr>
        </p:nvSpPr>
        <p:spPr/>
        <p:txBody>
          <a:bodyPr/>
          <a:lstStyle/>
          <a:p>
            <a:fld id="{2F8BF425-0F05-463E-9A4B-CEB25FDAD12A}" type="slidenum">
              <a:rPr lang="en-US" smtClean="0"/>
              <a:t>‹#›</a:t>
            </a:fld>
            <a:endParaRPr lang="en-US"/>
          </a:p>
        </p:txBody>
      </p:sp>
    </p:spTree>
    <p:extLst>
      <p:ext uri="{BB962C8B-B14F-4D97-AF65-F5344CB8AC3E}">
        <p14:creationId xmlns:p14="http://schemas.microsoft.com/office/powerpoint/2010/main" val="125561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2265B-8816-4EE6-980D-D4EF5184B6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A91E55-4CEB-4955-B32A-CE18E8FF23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DC7502-B2C5-41FF-BFFA-B4F993E58F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0F47CD-046D-485A-9DE8-6C89269FAC92}"/>
              </a:ext>
            </a:extLst>
          </p:cNvPr>
          <p:cNvSpPr>
            <a:spLocks noGrp="1"/>
          </p:cNvSpPr>
          <p:nvPr>
            <p:ph type="dt" sz="half" idx="10"/>
          </p:nvPr>
        </p:nvSpPr>
        <p:spPr/>
        <p:txBody>
          <a:bodyPr/>
          <a:lstStyle/>
          <a:p>
            <a:fld id="{57627199-9244-44BB-9D15-2B55847849EA}" type="datetimeFigureOut">
              <a:rPr lang="en-US" smtClean="0"/>
              <a:t>7/29/2020</a:t>
            </a:fld>
            <a:endParaRPr lang="en-US"/>
          </a:p>
        </p:txBody>
      </p:sp>
      <p:sp>
        <p:nvSpPr>
          <p:cNvPr id="6" name="Footer Placeholder 5">
            <a:extLst>
              <a:ext uri="{FF2B5EF4-FFF2-40B4-BE49-F238E27FC236}">
                <a16:creationId xmlns:a16="http://schemas.microsoft.com/office/drawing/2014/main" id="{AA3DEA25-36E0-418C-BC83-8441FDE051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7E20EA-C890-4A2F-8BB4-56E00EFB6CDA}"/>
              </a:ext>
            </a:extLst>
          </p:cNvPr>
          <p:cNvSpPr>
            <a:spLocks noGrp="1"/>
          </p:cNvSpPr>
          <p:nvPr>
            <p:ph type="sldNum" sz="quarter" idx="12"/>
          </p:nvPr>
        </p:nvSpPr>
        <p:spPr/>
        <p:txBody>
          <a:bodyPr/>
          <a:lstStyle/>
          <a:p>
            <a:fld id="{2F8BF425-0F05-463E-9A4B-CEB25FDAD12A}" type="slidenum">
              <a:rPr lang="en-US" smtClean="0"/>
              <a:t>‹#›</a:t>
            </a:fld>
            <a:endParaRPr lang="en-US"/>
          </a:p>
        </p:txBody>
      </p:sp>
    </p:spTree>
    <p:extLst>
      <p:ext uri="{BB962C8B-B14F-4D97-AF65-F5344CB8AC3E}">
        <p14:creationId xmlns:p14="http://schemas.microsoft.com/office/powerpoint/2010/main" val="1141778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7BC25E-D63D-453D-9FBF-E0A20890A7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03A4DA-E108-4C7D-8134-C318620A71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A8761F-7FDF-4902-B04E-2310B1709C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27199-9244-44BB-9D15-2B55847849EA}" type="datetimeFigureOut">
              <a:rPr lang="en-US" smtClean="0"/>
              <a:t>7/29/2020</a:t>
            </a:fld>
            <a:endParaRPr lang="en-US"/>
          </a:p>
        </p:txBody>
      </p:sp>
      <p:sp>
        <p:nvSpPr>
          <p:cNvPr id="5" name="Footer Placeholder 4">
            <a:extLst>
              <a:ext uri="{FF2B5EF4-FFF2-40B4-BE49-F238E27FC236}">
                <a16:creationId xmlns:a16="http://schemas.microsoft.com/office/drawing/2014/main" id="{540B1E4B-D8D2-4546-B306-AF30F3526F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E292BD-8F93-439B-9A9B-9E4795C505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8BF425-0F05-463E-9A4B-CEB25FDAD12A}" type="slidenum">
              <a:rPr lang="en-US" smtClean="0"/>
              <a:t>‹#›</a:t>
            </a:fld>
            <a:endParaRPr lang="en-US"/>
          </a:p>
        </p:txBody>
      </p:sp>
    </p:spTree>
    <p:extLst>
      <p:ext uri="{BB962C8B-B14F-4D97-AF65-F5344CB8AC3E}">
        <p14:creationId xmlns:p14="http://schemas.microsoft.com/office/powerpoint/2010/main" val="2597716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SuF6EuJV3E3D1NYxm7bDVKSyltxBLzazvvz3ygRwy3I"/><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www.deviantart.com/agf81/art/Stone-Texture-10-Seamless-258478887"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C30B0E-A0D5-4C1A-B4C5-69A0D93AB58A}"/>
              </a:ext>
            </a:extLst>
          </p:cNvPr>
          <p:cNvSpPr txBox="1"/>
          <p:nvPr/>
        </p:nvSpPr>
        <p:spPr>
          <a:xfrm>
            <a:off x="9045015" y="4472069"/>
            <a:ext cx="1364476" cy="769441"/>
          </a:xfrm>
          <a:prstGeom prst="rect">
            <a:avLst/>
          </a:prstGeom>
          <a:noFill/>
        </p:spPr>
        <p:txBody>
          <a:bodyPr wrap="none" rtlCol="0">
            <a:spAutoFit/>
          </a:bodyPr>
          <a:lstStyle/>
          <a:p>
            <a:pPr algn="r"/>
            <a:r>
              <a:rPr lang="en-US" sz="4400" dirty="0">
                <a:solidFill>
                  <a:srgbClr val="FDF1E9"/>
                </a:solidFill>
                <a:effectLst>
                  <a:glow rad="635000">
                    <a:schemeClr val="tx1">
                      <a:alpha val="15000"/>
                    </a:schemeClr>
                  </a:glow>
                  <a:outerShdw blurRad="38100" dist="38100" dir="2700000" algn="tl">
                    <a:srgbClr val="000000">
                      <a:alpha val="43137"/>
                    </a:srgbClr>
                  </a:outerShdw>
                </a:effectLst>
                <a:latin typeface="Impact" panose="020B0806030902050204" pitchFamily="34" charset="0"/>
              </a:rPr>
              <a:t>12-13</a:t>
            </a:r>
          </a:p>
        </p:txBody>
      </p:sp>
    </p:spTree>
    <p:extLst>
      <p:ext uri="{BB962C8B-B14F-4D97-AF65-F5344CB8AC3E}">
        <p14:creationId xmlns:p14="http://schemas.microsoft.com/office/powerpoint/2010/main" val="313411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53C461-FA5A-4A18-BA35-7C2999E27122}"/>
              </a:ext>
            </a:extLst>
          </p:cNvPr>
          <p:cNvSpPr txBox="1"/>
          <p:nvPr/>
        </p:nvSpPr>
        <p:spPr>
          <a:xfrm>
            <a:off x="341290" y="1043189"/>
            <a:ext cx="11520152" cy="4524315"/>
          </a:xfrm>
          <a:prstGeom prst="rect">
            <a:avLst/>
          </a:prstGeom>
          <a:noFill/>
        </p:spPr>
        <p:txBody>
          <a:bodyPr wrap="square" rtlCol="0">
            <a:spAutoFit/>
          </a:bodyPr>
          <a:lstStyle/>
          <a:p>
            <a:pPr marR="0" algn="just">
              <a:spcBef>
                <a:spcPts val="0"/>
              </a:spcBef>
              <a:spcAft>
                <a:spcPts val="0"/>
              </a:spcAft>
            </a:pPr>
            <a:r>
              <a:rPr lang="en-US" sz="3600" dirty="0">
                <a:solidFill>
                  <a:schemeClr val="bg1"/>
                </a:solidFill>
                <a:effectLst/>
                <a:ea typeface="Times New Roman" panose="02020603050405020304" pitchFamily="18" charset="0"/>
              </a:rPr>
              <a:t>Mal. 3:7-10 ~ </a:t>
            </a:r>
            <a:r>
              <a:rPr lang="en-US" sz="3600" baseline="30000" dirty="0">
                <a:solidFill>
                  <a:schemeClr val="bg1"/>
                </a:solidFill>
                <a:effectLst/>
                <a:ea typeface="Times New Roman" panose="02020603050405020304" pitchFamily="18" charset="0"/>
              </a:rPr>
              <a:t>8</a:t>
            </a:r>
            <a:r>
              <a:rPr lang="en-US" sz="3600" dirty="0">
                <a:solidFill>
                  <a:schemeClr val="bg1"/>
                </a:solidFill>
                <a:effectLst/>
                <a:ea typeface="Times New Roman" panose="02020603050405020304" pitchFamily="18" charset="0"/>
              </a:rPr>
              <a:t> </a:t>
            </a:r>
            <a:r>
              <a:rPr lang="en-US" sz="3600" dirty="0">
                <a:solidFill>
                  <a:srgbClr val="FFFF00"/>
                </a:solidFill>
                <a:effectLst/>
                <a:ea typeface="Times New Roman" panose="02020603050405020304" pitchFamily="18" charset="0"/>
              </a:rPr>
              <a:t>“Will a man rob God?</a:t>
            </a:r>
          </a:p>
          <a:p>
            <a:pPr marL="228600" marR="0" algn="just">
              <a:spcBef>
                <a:spcPts val="0"/>
              </a:spcBef>
              <a:spcAft>
                <a:spcPts val="0"/>
              </a:spcAft>
            </a:pPr>
            <a:r>
              <a:rPr lang="en-US" sz="3600" dirty="0">
                <a:solidFill>
                  <a:srgbClr val="FFFF00"/>
                </a:solidFill>
                <a:effectLst/>
                <a:ea typeface="Times New Roman" panose="02020603050405020304" pitchFamily="18" charset="0"/>
              </a:rPr>
              <a:t>Yet you have robbed Me! </a:t>
            </a:r>
            <a:endParaRPr lang="en-US" sz="3600" dirty="0">
              <a:solidFill>
                <a:schemeClr val="bg1"/>
              </a:solidFill>
              <a:effectLst/>
              <a:ea typeface="Times New Roman" panose="02020603050405020304" pitchFamily="18" charset="0"/>
            </a:endParaRPr>
          </a:p>
          <a:p>
            <a:pPr marL="228600" marR="0" algn="just">
              <a:spcBef>
                <a:spcPts val="0"/>
              </a:spcBef>
              <a:spcAft>
                <a:spcPts val="0"/>
              </a:spcAft>
            </a:pPr>
            <a:r>
              <a:rPr lang="en-US" sz="3600" dirty="0">
                <a:solidFill>
                  <a:srgbClr val="FFFF00"/>
                </a:solidFill>
                <a:effectLst/>
                <a:ea typeface="Times New Roman" panose="02020603050405020304" pitchFamily="18" charset="0"/>
              </a:rPr>
              <a:t>But you say, </a:t>
            </a:r>
          </a:p>
          <a:p>
            <a:pPr marL="228600" marR="0" algn="just">
              <a:spcBef>
                <a:spcPts val="0"/>
              </a:spcBef>
              <a:spcAft>
                <a:spcPts val="0"/>
              </a:spcAft>
            </a:pPr>
            <a:r>
              <a:rPr lang="en-US" sz="3600" dirty="0">
                <a:solidFill>
                  <a:srgbClr val="FFFF00"/>
                </a:solidFill>
                <a:effectLst/>
                <a:ea typeface="Times New Roman" panose="02020603050405020304" pitchFamily="18" charset="0"/>
              </a:rPr>
              <a:t>‘In what way have we robbed You?’ </a:t>
            </a:r>
          </a:p>
          <a:p>
            <a:pPr marL="228600" marR="0" algn="just">
              <a:spcBef>
                <a:spcPts val="0"/>
              </a:spcBef>
              <a:spcAft>
                <a:spcPts val="0"/>
              </a:spcAft>
            </a:pPr>
            <a:r>
              <a:rPr lang="en-US" sz="3600" dirty="0">
                <a:solidFill>
                  <a:srgbClr val="FFFF00"/>
                </a:solidFill>
                <a:effectLst/>
                <a:ea typeface="Times New Roman" panose="02020603050405020304" pitchFamily="18" charset="0"/>
              </a:rPr>
              <a:t>In tithes and offerings. </a:t>
            </a:r>
          </a:p>
          <a:p>
            <a:pPr marL="228600" marR="0" algn="just">
              <a:spcBef>
                <a:spcPts val="0"/>
              </a:spcBef>
              <a:spcAft>
                <a:spcPts val="0"/>
              </a:spcAft>
            </a:pPr>
            <a:r>
              <a:rPr lang="en-US" sz="3600" baseline="30000" dirty="0">
                <a:solidFill>
                  <a:schemeClr val="bg1"/>
                </a:solidFill>
                <a:effectLst/>
                <a:ea typeface="Times New Roman" panose="02020603050405020304" pitchFamily="18" charset="0"/>
              </a:rPr>
              <a:t>9</a:t>
            </a:r>
            <a:r>
              <a:rPr lang="en-US" sz="3600" dirty="0">
                <a:solidFill>
                  <a:schemeClr val="bg1"/>
                </a:solidFill>
                <a:effectLst/>
                <a:ea typeface="Times New Roman" panose="02020603050405020304" pitchFamily="18" charset="0"/>
              </a:rPr>
              <a:t> </a:t>
            </a:r>
            <a:r>
              <a:rPr lang="en-US" sz="3600" dirty="0">
                <a:solidFill>
                  <a:srgbClr val="FFFF00"/>
                </a:solidFill>
                <a:effectLst/>
                <a:ea typeface="Times New Roman" panose="02020603050405020304" pitchFamily="18" charset="0"/>
              </a:rPr>
              <a:t>You are cursed with a curse, </a:t>
            </a:r>
          </a:p>
          <a:p>
            <a:pPr marL="228600" marR="0" algn="just">
              <a:spcBef>
                <a:spcPts val="0"/>
              </a:spcBef>
              <a:spcAft>
                <a:spcPts val="0"/>
              </a:spcAft>
            </a:pPr>
            <a:r>
              <a:rPr lang="en-US" sz="3600" dirty="0">
                <a:solidFill>
                  <a:srgbClr val="FFFF00"/>
                </a:solidFill>
                <a:effectLst/>
                <a:ea typeface="Times New Roman" panose="02020603050405020304" pitchFamily="18" charset="0"/>
              </a:rPr>
              <a:t>For you have robbed Me, </a:t>
            </a:r>
          </a:p>
          <a:p>
            <a:pPr marL="228600" marR="0" algn="just">
              <a:spcBef>
                <a:spcPts val="0"/>
              </a:spcBef>
              <a:spcAft>
                <a:spcPts val="0"/>
              </a:spcAft>
            </a:pPr>
            <a:r>
              <a:rPr lang="en-US" sz="3600" dirty="0">
                <a:solidFill>
                  <a:srgbClr val="FFFF00"/>
                </a:solidFill>
                <a:effectLst/>
                <a:ea typeface="Times New Roman" panose="02020603050405020304" pitchFamily="18" charset="0"/>
              </a:rPr>
              <a:t>Even this whole nation. </a:t>
            </a:r>
          </a:p>
        </p:txBody>
      </p:sp>
      <p:sp>
        <p:nvSpPr>
          <p:cNvPr id="7" name="TextBox 6">
            <a:extLst>
              <a:ext uri="{FF2B5EF4-FFF2-40B4-BE49-F238E27FC236}">
                <a16:creationId xmlns:a16="http://schemas.microsoft.com/office/drawing/2014/main" id="{1435A16C-9AA7-4E3B-AE32-BE6158EA22C9}"/>
              </a:ext>
            </a:extLst>
          </p:cNvPr>
          <p:cNvSpPr txBox="1"/>
          <p:nvPr/>
        </p:nvSpPr>
        <p:spPr>
          <a:xfrm>
            <a:off x="4054910" y="1176"/>
            <a:ext cx="2198406" cy="830997"/>
          </a:xfrm>
          <a:prstGeom prst="rect">
            <a:avLst/>
          </a:prstGeom>
          <a:noFill/>
        </p:spPr>
        <p:txBody>
          <a:bodyPr wrap="square" rtlCol="0">
            <a:spAutoFit/>
          </a:bodyPr>
          <a:lstStyle/>
          <a:p>
            <a:r>
              <a:rPr lang="en-US" sz="4800" dirty="0">
                <a:solidFill>
                  <a:schemeClr val="accent2">
                    <a:lumMod val="20000"/>
                    <a:lumOff val="80000"/>
                  </a:schemeClr>
                </a:solidFill>
                <a:effectLst>
                  <a:glow rad="635000">
                    <a:schemeClr val="tx1">
                      <a:alpha val="15000"/>
                    </a:schemeClr>
                  </a:glow>
                  <a:outerShdw blurRad="38100" dist="38100" dir="2700000" algn="tl">
                    <a:srgbClr val="000000">
                      <a:alpha val="43137"/>
                    </a:srgbClr>
                  </a:outerShdw>
                </a:effectLst>
                <a:latin typeface="Impact" panose="020B0806030902050204" pitchFamily="34" charset="0"/>
              </a:rPr>
              <a:t>12-13</a:t>
            </a:r>
          </a:p>
        </p:txBody>
      </p:sp>
    </p:spTree>
    <p:extLst>
      <p:ext uri="{BB962C8B-B14F-4D97-AF65-F5344CB8AC3E}">
        <p14:creationId xmlns:p14="http://schemas.microsoft.com/office/powerpoint/2010/main" val="383411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53C461-FA5A-4A18-BA35-7C2999E27122}"/>
              </a:ext>
            </a:extLst>
          </p:cNvPr>
          <p:cNvSpPr txBox="1"/>
          <p:nvPr/>
        </p:nvSpPr>
        <p:spPr>
          <a:xfrm>
            <a:off x="341290" y="1043189"/>
            <a:ext cx="11520152" cy="3970318"/>
          </a:xfrm>
          <a:prstGeom prst="rect">
            <a:avLst/>
          </a:prstGeom>
          <a:noFill/>
        </p:spPr>
        <p:txBody>
          <a:bodyPr wrap="square" rtlCol="0">
            <a:spAutoFit/>
          </a:bodyPr>
          <a:lstStyle/>
          <a:p>
            <a:pPr marR="0" algn="just">
              <a:spcBef>
                <a:spcPts val="0"/>
              </a:spcBef>
              <a:spcAft>
                <a:spcPts val="0"/>
              </a:spcAft>
            </a:pPr>
            <a:r>
              <a:rPr lang="en-US" sz="3600" dirty="0">
                <a:solidFill>
                  <a:schemeClr val="bg1"/>
                </a:solidFill>
                <a:effectLst/>
                <a:ea typeface="Times New Roman" panose="02020603050405020304" pitchFamily="18" charset="0"/>
              </a:rPr>
              <a:t>Mal. 3:7-10 ~ </a:t>
            </a:r>
            <a:r>
              <a:rPr lang="en-US" sz="3600" baseline="30000" dirty="0">
                <a:solidFill>
                  <a:schemeClr val="bg1"/>
                </a:solidFill>
                <a:effectLst/>
                <a:ea typeface="Times New Roman" panose="02020603050405020304" pitchFamily="18" charset="0"/>
              </a:rPr>
              <a:t>10</a:t>
            </a:r>
            <a:r>
              <a:rPr lang="en-US" sz="3600" dirty="0">
                <a:solidFill>
                  <a:schemeClr val="bg1"/>
                </a:solidFill>
                <a:effectLst/>
                <a:ea typeface="Times New Roman" panose="02020603050405020304" pitchFamily="18" charset="0"/>
              </a:rPr>
              <a:t> </a:t>
            </a:r>
            <a:r>
              <a:rPr lang="en-US" sz="3600" dirty="0">
                <a:solidFill>
                  <a:srgbClr val="FFFF00"/>
                </a:solidFill>
                <a:effectLst/>
                <a:ea typeface="Times New Roman" panose="02020603050405020304" pitchFamily="18" charset="0"/>
              </a:rPr>
              <a:t>Bring all the tithes into the storehouse, </a:t>
            </a:r>
          </a:p>
          <a:p>
            <a:pPr marL="228600" marR="0" algn="just">
              <a:spcBef>
                <a:spcPts val="0"/>
              </a:spcBef>
              <a:spcAft>
                <a:spcPts val="0"/>
              </a:spcAft>
            </a:pPr>
            <a:r>
              <a:rPr lang="en-US" sz="3600" dirty="0">
                <a:solidFill>
                  <a:srgbClr val="FFFF00"/>
                </a:solidFill>
                <a:effectLst/>
                <a:ea typeface="Times New Roman" panose="02020603050405020304" pitchFamily="18" charset="0"/>
              </a:rPr>
              <a:t>That there may be food in My house, </a:t>
            </a:r>
          </a:p>
          <a:p>
            <a:pPr marL="228600" marR="0" algn="just">
              <a:spcBef>
                <a:spcPts val="0"/>
              </a:spcBef>
              <a:spcAft>
                <a:spcPts val="0"/>
              </a:spcAft>
            </a:pPr>
            <a:r>
              <a:rPr lang="en-US" sz="3600" dirty="0">
                <a:solidFill>
                  <a:srgbClr val="FFFF00"/>
                </a:solidFill>
                <a:effectLst/>
                <a:ea typeface="Times New Roman" panose="02020603050405020304" pitchFamily="18" charset="0"/>
              </a:rPr>
              <a:t>And try Me now in this,” </a:t>
            </a:r>
          </a:p>
          <a:p>
            <a:pPr marL="0" marR="0" indent="228600" algn="just">
              <a:spcBef>
                <a:spcPts val="0"/>
              </a:spcBef>
              <a:spcAft>
                <a:spcPts val="0"/>
              </a:spcAft>
            </a:pPr>
            <a:r>
              <a:rPr lang="en-US" sz="3600" dirty="0">
                <a:solidFill>
                  <a:srgbClr val="FFFF00"/>
                </a:solidFill>
                <a:effectLst/>
                <a:ea typeface="Times New Roman" panose="02020603050405020304" pitchFamily="18" charset="0"/>
              </a:rPr>
              <a:t>Says the LORD of hosts, </a:t>
            </a:r>
          </a:p>
          <a:p>
            <a:pPr marL="0" marR="0" indent="228600" algn="just">
              <a:spcBef>
                <a:spcPts val="0"/>
              </a:spcBef>
              <a:spcAft>
                <a:spcPts val="0"/>
              </a:spcAft>
            </a:pPr>
            <a:r>
              <a:rPr lang="en-US" sz="3600" dirty="0">
                <a:solidFill>
                  <a:srgbClr val="FFFF00"/>
                </a:solidFill>
                <a:effectLst/>
                <a:ea typeface="Times New Roman" panose="02020603050405020304" pitchFamily="18" charset="0"/>
              </a:rPr>
              <a:t>“If I will not open for you the windows of heaven </a:t>
            </a:r>
          </a:p>
          <a:p>
            <a:pPr marL="0" marR="0" indent="228600" algn="just">
              <a:spcBef>
                <a:spcPts val="0"/>
              </a:spcBef>
              <a:spcAft>
                <a:spcPts val="0"/>
              </a:spcAft>
            </a:pPr>
            <a:r>
              <a:rPr lang="en-US" sz="3600" dirty="0">
                <a:solidFill>
                  <a:srgbClr val="FFFF00"/>
                </a:solidFill>
                <a:effectLst/>
                <a:ea typeface="Times New Roman" panose="02020603050405020304" pitchFamily="18" charset="0"/>
              </a:rPr>
              <a:t>And pour out for you such blessing </a:t>
            </a:r>
          </a:p>
          <a:p>
            <a:pPr marL="0" marR="0" indent="228600" algn="just">
              <a:spcBef>
                <a:spcPts val="0"/>
              </a:spcBef>
              <a:spcAft>
                <a:spcPts val="0"/>
              </a:spcAft>
            </a:pPr>
            <a:r>
              <a:rPr lang="en-US" sz="3600" dirty="0">
                <a:solidFill>
                  <a:srgbClr val="FFFF00"/>
                </a:solidFill>
                <a:effectLst/>
                <a:ea typeface="Times New Roman" panose="02020603050405020304" pitchFamily="18" charset="0"/>
              </a:rPr>
              <a:t>That there will not be room enough to receive it.”</a:t>
            </a:r>
          </a:p>
        </p:txBody>
      </p:sp>
      <p:sp>
        <p:nvSpPr>
          <p:cNvPr id="7" name="TextBox 6">
            <a:extLst>
              <a:ext uri="{FF2B5EF4-FFF2-40B4-BE49-F238E27FC236}">
                <a16:creationId xmlns:a16="http://schemas.microsoft.com/office/drawing/2014/main" id="{1435A16C-9AA7-4E3B-AE32-BE6158EA22C9}"/>
              </a:ext>
            </a:extLst>
          </p:cNvPr>
          <p:cNvSpPr txBox="1"/>
          <p:nvPr/>
        </p:nvSpPr>
        <p:spPr>
          <a:xfrm>
            <a:off x="4054910" y="1176"/>
            <a:ext cx="2198406" cy="830997"/>
          </a:xfrm>
          <a:prstGeom prst="rect">
            <a:avLst/>
          </a:prstGeom>
          <a:noFill/>
        </p:spPr>
        <p:txBody>
          <a:bodyPr wrap="square" rtlCol="0">
            <a:spAutoFit/>
          </a:bodyPr>
          <a:lstStyle/>
          <a:p>
            <a:r>
              <a:rPr lang="en-US" sz="4800" dirty="0">
                <a:solidFill>
                  <a:schemeClr val="accent2">
                    <a:lumMod val="20000"/>
                    <a:lumOff val="80000"/>
                  </a:schemeClr>
                </a:solidFill>
                <a:effectLst>
                  <a:glow rad="635000">
                    <a:schemeClr val="tx1">
                      <a:alpha val="15000"/>
                    </a:schemeClr>
                  </a:glow>
                  <a:outerShdw blurRad="38100" dist="38100" dir="2700000" algn="tl">
                    <a:srgbClr val="000000">
                      <a:alpha val="43137"/>
                    </a:srgbClr>
                  </a:outerShdw>
                </a:effectLst>
                <a:latin typeface="Impact" panose="020B0806030902050204" pitchFamily="34" charset="0"/>
              </a:rPr>
              <a:t>12-13</a:t>
            </a:r>
          </a:p>
        </p:txBody>
      </p:sp>
    </p:spTree>
    <p:extLst>
      <p:ext uri="{BB962C8B-B14F-4D97-AF65-F5344CB8AC3E}">
        <p14:creationId xmlns:p14="http://schemas.microsoft.com/office/powerpoint/2010/main" val="136109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DF81A9-4F17-4BB6-9EEC-633CD4687EA2}"/>
              </a:ext>
            </a:extLst>
          </p:cNvPr>
          <p:cNvSpPr txBox="1"/>
          <p:nvPr/>
        </p:nvSpPr>
        <p:spPr>
          <a:xfrm>
            <a:off x="4054910" y="1176"/>
            <a:ext cx="2198406" cy="830997"/>
          </a:xfrm>
          <a:prstGeom prst="rect">
            <a:avLst/>
          </a:prstGeom>
          <a:noFill/>
        </p:spPr>
        <p:txBody>
          <a:bodyPr wrap="square" rtlCol="0">
            <a:spAutoFit/>
          </a:bodyPr>
          <a:lstStyle/>
          <a:p>
            <a:r>
              <a:rPr lang="en-US" sz="4800" dirty="0">
                <a:solidFill>
                  <a:schemeClr val="accent2">
                    <a:lumMod val="20000"/>
                    <a:lumOff val="80000"/>
                  </a:schemeClr>
                </a:solidFill>
                <a:effectLst>
                  <a:glow rad="635000">
                    <a:schemeClr val="tx1">
                      <a:alpha val="15000"/>
                    </a:schemeClr>
                  </a:glow>
                  <a:outerShdw blurRad="38100" dist="38100" dir="2700000" algn="tl">
                    <a:srgbClr val="000000">
                      <a:alpha val="43137"/>
                    </a:srgbClr>
                  </a:outerShdw>
                </a:effectLst>
                <a:latin typeface="Impact" panose="020B0806030902050204" pitchFamily="34" charset="0"/>
              </a:rPr>
              <a:t>12-13</a:t>
            </a:r>
          </a:p>
        </p:txBody>
      </p:sp>
    </p:spTree>
    <p:extLst>
      <p:ext uri="{BB962C8B-B14F-4D97-AF65-F5344CB8AC3E}">
        <p14:creationId xmlns:p14="http://schemas.microsoft.com/office/powerpoint/2010/main" val="305019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3BB150A-40A2-49E7-BCEB-585852B2F326}"/>
              </a:ext>
            </a:extLst>
          </p:cNvPr>
          <p:cNvSpPr/>
          <p:nvPr/>
        </p:nvSpPr>
        <p:spPr>
          <a:xfrm>
            <a:off x="6262797" y="2112881"/>
            <a:ext cx="4564229" cy="727656"/>
          </a:xfrm>
          <a:prstGeom prst="roundRect">
            <a:avLst/>
          </a:prstGeom>
          <a:solidFill>
            <a:srgbClr val="F4B183">
              <a:alpha val="69804"/>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1435A16C-9AA7-4E3B-AE32-BE6158EA22C9}"/>
              </a:ext>
            </a:extLst>
          </p:cNvPr>
          <p:cNvSpPr txBox="1"/>
          <p:nvPr/>
        </p:nvSpPr>
        <p:spPr>
          <a:xfrm>
            <a:off x="4054910" y="1176"/>
            <a:ext cx="2198406" cy="830997"/>
          </a:xfrm>
          <a:prstGeom prst="rect">
            <a:avLst/>
          </a:prstGeom>
          <a:noFill/>
        </p:spPr>
        <p:txBody>
          <a:bodyPr wrap="square" rtlCol="0">
            <a:spAutoFit/>
          </a:bodyPr>
          <a:lstStyle/>
          <a:p>
            <a:r>
              <a:rPr lang="en-US" sz="4800" dirty="0">
                <a:solidFill>
                  <a:schemeClr val="accent2">
                    <a:lumMod val="20000"/>
                    <a:lumOff val="80000"/>
                  </a:schemeClr>
                </a:solidFill>
                <a:effectLst>
                  <a:glow rad="635000">
                    <a:schemeClr val="tx1">
                      <a:alpha val="15000"/>
                    </a:schemeClr>
                  </a:glow>
                  <a:outerShdw blurRad="38100" dist="38100" dir="2700000" algn="tl">
                    <a:srgbClr val="000000">
                      <a:alpha val="43137"/>
                    </a:srgbClr>
                  </a:outerShdw>
                </a:effectLst>
                <a:latin typeface="Impact" panose="020B0806030902050204" pitchFamily="34" charset="0"/>
              </a:rPr>
              <a:t>12-13</a:t>
            </a:r>
          </a:p>
        </p:txBody>
      </p:sp>
      <p:sp>
        <p:nvSpPr>
          <p:cNvPr id="6" name="Rectangle: Rounded Corners 5">
            <a:extLst>
              <a:ext uri="{FF2B5EF4-FFF2-40B4-BE49-F238E27FC236}">
                <a16:creationId xmlns:a16="http://schemas.microsoft.com/office/drawing/2014/main" id="{414222CD-7DC7-4192-A1CB-B272D21251B1}"/>
              </a:ext>
            </a:extLst>
          </p:cNvPr>
          <p:cNvSpPr/>
          <p:nvPr/>
        </p:nvSpPr>
        <p:spPr>
          <a:xfrm>
            <a:off x="305946" y="2654962"/>
            <a:ext cx="1456594" cy="727656"/>
          </a:xfrm>
          <a:prstGeom prst="roundRect">
            <a:avLst/>
          </a:prstGeom>
          <a:solidFill>
            <a:srgbClr val="F4B183">
              <a:alpha val="69804"/>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F153C461-FA5A-4A18-BA35-7C2999E27122}"/>
              </a:ext>
            </a:extLst>
          </p:cNvPr>
          <p:cNvSpPr txBox="1"/>
          <p:nvPr/>
        </p:nvSpPr>
        <p:spPr>
          <a:xfrm>
            <a:off x="341290" y="1043189"/>
            <a:ext cx="11520152" cy="2308324"/>
          </a:xfrm>
          <a:prstGeom prst="rect">
            <a:avLst/>
          </a:prstGeom>
          <a:noFill/>
        </p:spPr>
        <p:txBody>
          <a:bodyPr wrap="square" rtlCol="0">
            <a:spAutoFit/>
          </a:bodyPr>
          <a:lstStyle/>
          <a:p>
            <a:r>
              <a:rPr lang="en-US" sz="3600" dirty="0">
                <a:solidFill>
                  <a:schemeClr val="bg1"/>
                </a:solidFill>
                <a:effectLst>
                  <a:outerShdw blurRad="38100" dist="38100" dir="2700000" algn="tl">
                    <a:srgbClr val="000000">
                      <a:alpha val="43137"/>
                    </a:srgbClr>
                  </a:outerShdw>
                </a:effectLst>
                <a:ea typeface="Times New Roman" panose="02020603050405020304" pitchFamily="18" charset="0"/>
              </a:rPr>
              <a:t>Col. 2:16-17 ~ </a:t>
            </a:r>
            <a:r>
              <a:rPr lang="en-US" sz="3600" baseline="30000" dirty="0">
                <a:solidFill>
                  <a:schemeClr val="bg1"/>
                </a:solidFill>
                <a:effectLst>
                  <a:outerShdw blurRad="38100" dist="38100" dir="2700000" algn="tl">
                    <a:srgbClr val="000000">
                      <a:alpha val="43137"/>
                    </a:srgbClr>
                  </a:outerShdw>
                </a:effectLst>
                <a:ea typeface="Times New Roman" panose="02020603050405020304" pitchFamily="18" charset="0"/>
              </a:rPr>
              <a:t>16</a:t>
            </a:r>
            <a:r>
              <a:rPr lang="en-US" sz="3600" dirty="0">
                <a:solidFill>
                  <a:schemeClr val="bg1"/>
                </a:solidFill>
                <a:effectLst>
                  <a:outerShdw blurRad="38100" dist="38100" dir="2700000" algn="tl">
                    <a:srgbClr val="000000">
                      <a:alpha val="43137"/>
                    </a:srgbClr>
                  </a:outerShdw>
                </a:effectLst>
                <a:ea typeface="Times New Roman" panose="02020603050405020304" pitchFamily="18" charset="0"/>
              </a:rPr>
              <a:t> </a:t>
            </a:r>
            <a:r>
              <a:rPr lang="en-US" sz="3600" dirty="0">
                <a:solidFill>
                  <a:srgbClr val="FFFF00"/>
                </a:solidFill>
                <a:effectLst>
                  <a:outerShdw blurRad="38100" dist="38100" dir="2700000" algn="tl">
                    <a:srgbClr val="000000">
                      <a:alpha val="43137"/>
                    </a:srgbClr>
                  </a:outerShdw>
                </a:effectLst>
                <a:ea typeface="Times New Roman" panose="02020603050405020304" pitchFamily="18" charset="0"/>
              </a:rPr>
              <a:t>So let no one judge you in food or in drink, or regarding a festival or a new moon or sabbaths, </a:t>
            </a:r>
            <a:r>
              <a:rPr lang="en-US" sz="3600" baseline="30000" dirty="0">
                <a:solidFill>
                  <a:schemeClr val="bg1"/>
                </a:solidFill>
                <a:effectLst>
                  <a:outerShdw blurRad="38100" dist="38100" dir="2700000" algn="tl">
                    <a:srgbClr val="000000">
                      <a:alpha val="43137"/>
                    </a:srgbClr>
                  </a:outerShdw>
                </a:effectLst>
                <a:ea typeface="Times New Roman" panose="02020603050405020304" pitchFamily="18" charset="0"/>
              </a:rPr>
              <a:t>17</a:t>
            </a:r>
            <a:r>
              <a:rPr lang="en-US" sz="3600" dirty="0">
                <a:solidFill>
                  <a:srgbClr val="FFFF00"/>
                </a:solidFill>
                <a:effectLst>
                  <a:outerShdw blurRad="38100" dist="38100" dir="2700000" algn="tl">
                    <a:srgbClr val="000000">
                      <a:alpha val="43137"/>
                    </a:srgbClr>
                  </a:outerShdw>
                </a:effectLst>
                <a:ea typeface="Times New Roman" panose="02020603050405020304" pitchFamily="18" charset="0"/>
              </a:rPr>
              <a:t> which are a shadow of things to come, but the substance is of Christ.</a:t>
            </a:r>
            <a:endParaRPr lang="en-US" sz="60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146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DF81A9-4F17-4BB6-9EEC-633CD4687EA2}"/>
              </a:ext>
            </a:extLst>
          </p:cNvPr>
          <p:cNvSpPr txBox="1"/>
          <p:nvPr/>
        </p:nvSpPr>
        <p:spPr>
          <a:xfrm>
            <a:off x="4054910" y="1176"/>
            <a:ext cx="2198406" cy="830997"/>
          </a:xfrm>
          <a:prstGeom prst="rect">
            <a:avLst/>
          </a:prstGeom>
          <a:noFill/>
        </p:spPr>
        <p:txBody>
          <a:bodyPr wrap="square" rtlCol="0">
            <a:spAutoFit/>
          </a:bodyPr>
          <a:lstStyle/>
          <a:p>
            <a:r>
              <a:rPr lang="en-US" sz="4800" dirty="0">
                <a:solidFill>
                  <a:schemeClr val="accent2">
                    <a:lumMod val="20000"/>
                    <a:lumOff val="80000"/>
                  </a:schemeClr>
                </a:solidFill>
                <a:effectLst>
                  <a:glow rad="635000">
                    <a:schemeClr val="tx1">
                      <a:alpha val="15000"/>
                    </a:schemeClr>
                  </a:glow>
                  <a:outerShdw blurRad="38100" dist="38100" dir="2700000" algn="tl">
                    <a:srgbClr val="000000">
                      <a:alpha val="43137"/>
                    </a:srgbClr>
                  </a:outerShdw>
                </a:effectLst>
                <a:latin typeface="Impact" panose="020B0806030902050204" pitchFamily="34" charset="0"/>
              </a:rPr>
              <a:t>12-13</a:t>
            </a:r>
          </a:p>
        </p:txBody>
      </p:sp>
    </p:spTree>
    <p:extLst>
      <p:ext uri="{BB962C8B-B14F-4D97-AF65-F5344CB8AC3E}">
        <p14:creationId xmlns:p14="http://schemas.microsoft.com/office/powerpoint/2010/main" val="170690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C7F975D8-3DAA-422D-9CA4-C82811C70E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4064" y="354078"/>
            <a:ext cx="4255377" cy="5919729"/>
          </a:xfrm>
          <a:prstGeom prst="rect">
            <a:avLst/>
          </a:prstGeom>
        </p:spPr>
      </p:pic>
      <p:sp>
        <p:nvSpPr>
          <p:cNvPr id="3" name="TextBox 2">
            <a:extLst>
              <a:ext uri="{FF2B5EF4-FFF2-40B4-BE49-F238E27FC236}">
                <a16:creationId xmlns:a16="http://schemas.microsoft.com/office/drawing/2014/main" id="{F153C461-FA5A-4A18-BA35-7C2999E27122}"/>
              </a:ext>
            </a:extLst>
          </p:cNvPr>
          <p:cNvSpPr txBox="1"/>
          <p:nvPr/>
        </p:nvSpPr>
        <p:spPr>
          <a:xfrm>
            <a:off x="341290" y="1043189"/>
            <a:ext cx="7228246" cy="584775"/>
          </a:xfrm>
          <a:prstGeom prst="rect">
            <a:avLst/>
          </a:prstGeom>
          <a:noFill/>
        </p:spPr>
        <p:txBody>
          <a:bodyPr wrap="square" rtlCol="0">
            <a:spAutoFit/>
          </a:bodyPr>
          <a:lstStyle/>
          <a:p>
            <a:r>
              <a:rPr lang="en-US" sz="3200" dirty="0">
                <a:solidFill>
                  <a:srgbClr val="FFFF00"/>
                </a:solidFill>
                <a:effectLst/>
                <a:ea typeface="Times New Roman" panose="02020603050405020304" pitchFamily="18" charset="0"/>
                <a:cs typeface="Arial" panose="020B0604020202020204" pitchFamily="34" charset="0"/>
              </a:rPr>
              <a:t>pulled out their hair </a:t>
            </a:r>
            <a:r>
              <a:rPr lang="en-US" sz="3200" dirty="0">
                <a:solidFill>
                  <a:schemeClr val="bg1"/>
                </a:solidFill>
                <a:effectLst/>
                <a:ea typeface="Times New Roman" panose="02020603050405020304" pitchFamily="18" charset="0"/>
                <a:cs typeface="Arial" panose="020B0604020202020204" pitchFamily="34" charset="0"/>
              </a:rPr>
              <a:t>~ </a:t>
            </a:r>
            <a:r>
              <a:rPr lang="en-US" sz="3200" i="1" dirty="0">
                <a:solidFill>
                  <a:schemeClr val="bg1"/>
                </a:solidFill>
                <a:effectLst/>
                <a:ea typeface="Times New Roman" panose="02020603050405020304" pitchFamily="18" charset="0"/>
                <a:cs typeface="Arial" panose="020B0604020202020204" pitchFamily="34" charset="0"/>
              </a:rPr>
              <a:t>to polish</a:t>
            </a:r>
            <a:r>
              <a:rPr lang="en-US" sz="3200" dirty="0">
                <a:solidFill>
                  <a:schemeClr val="bg1"/>
                </a:solidFill>
                <a:effectLst/>
                <a:ea typeface="Times New Roman" panose="02020603050405020304" pitchFamily="18" charset="0"/>
                <a:cs typeface="Arial" panose="020B0604020202020204" pitchFamily="34" charset="0"/>
              </a:rPr>
              <a:t> or </a:t>
            </a:r>
            <a:r>
              <a:rPr lang="en-US" sz="3200" i="1" dirty="0">
                <a:solidFill>
                  <a:schemeClr val="bg1"/>
                </a:solidFill>
                <a:effectLst/>
                <a:ea typeface="Times New Roman" panose="02020603050405020304" pitchFamily="18" charset="0"/>
                <a:cs typeface="Arial" panose="020B0604020202020204" pitchFamily="34" charset="0"/>
              </a:rPr>
              <a:t>scour</a:t>
            </a:r>
            <a:endParaRPr lang="en-US" sz="5400" dirty="0">
              <a:solidFill>
                <a:schemeClr val="bg1"/>
              </a:solidFill>
              <a:cs typeface="Arial" panose="020B0604020202020204" pitchFamily="34" charset="0"/>
            </a:endParaRPr>
          </a:p>
        </p:txBody>
      </p:sp>
      <p:sp>
        <p:nvSpPr>
          <p:cNvPr id="7" name="TextBox 6">
            <a:extLst>
              <a:ext uri="{FF2B5EF4-FFF2-40B4-BE49-F238E27FC236}">
                <a16:creationId xmlns:a16="http://schemas.microsoft.com/office/drawing/2014/main" id="{1435A16C-9AA7-4E3B-AE32-BE6158EA22C9}"/>
              </a:ext>
            </a:extLst>
          </p:cNvPr>
          <p:cNvSpPr txBox="1"/>
          <p:nvPr/>
        </p:nvSpPr>
        <p:spPr>
          <a:xfrm>
            <a:off x="4054910" y="1176"/>
            <a:ext cx="2198406" cy="830997"/>
          </a:xfrm>
          <a:prstGeom prst="rect">
            <a:avLst/>
          </a:prstGeom>
          <a:noFill/>
        </p:spPr>
        <p:txBody>
          <a:bodyPr wrap="square" rtlCol="0">
            <a:spAutoFit/>
          </a:bodyPr>
          <a:lstStyle/>
          <a:p>
            <a:r>
              <a:rPr lang="en-US" sz="4800" dirty="0">
                <a:solidFill>
                  <a:schemeClr val="accent2">
                    <a:lumMod val="20000"/>
                    <a:lumOff val="80000"/>
                  </a:schemeClr>
                </a:solidFill>
                <a:effectLst>
                  <a:glow rad="635000">
                    <a:schemeClr val="tx1">
                      <a:alpha val="15000"/>
                    </a:schemeClr>
                  </a:glow>
                  <a:outerShdw blurRad="38100" dist="38100" dir="2700000" algn="tl">
                    <a:srgbClr val="000000">
                      <a:alpha val="43137"/>
                    </a:srgbClr>
                  </a:outerShdw>
                </a:effectLst>
                <a:latin typeface="Impact" panose="020B0806030902050204" pitchFamily="34" charset="0"/>
              </a:rPr>
              <a:t>12-13</a:t>
            </a:r>
          </a:p>
        </p:txBody>
      </p:sp>
      <p:pic>
        <p:nvPicPr>
          <p:cNvPr id="10" name="Picture 2" descr="Noogie Funny Birthday Card | Funny birthday cards, First birthday ...">
            <a:extLst>
              <a:ext uri="{FF2B5EF4-FFF2-40B4-BE49-F238E27FC236}">
                <a16:creationId xmlns:a16="http://schemas.microsoft.com/office/drawing/2014/main" id="{C4595AAA-49E3-4F61-A3E6-78A62FEDF33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685" t="2386" r="15353" b="82138"/>
          <a:stretch/>
        </p:blipFill>
        <p:spPr bwMode="auto">
          <a:xfrm rot="215498">
            <a:off x="8406739" y="547323"/>
            <a:ext cx="1831803" cy="879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12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500"/>
                            </p:stCondLst>
                            <p:childTnLst>
                              <p:par>
                                <p:cTn id="14" presetID="10" presetClass="entr" presetSubtype="0" fill="hold" nodeType="after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DF81A9-4F17-4BB6-9EEC-633CD4687EA2}"/>
              </a:ext>
            </a:extLst>
          </p:cNvPr>
          <p:cNvSpPr txBox="1"/>
          <p:nvPr/>
        </p:nvSpPr>
        <p:spPr>
          <a:xfrm>
            <a:off x="4054910" y="1176"/>
            <a:ext cx="2198406" cy="830997"/>
          </a:xfrm>
          <a:prstGeom prst="rect">
            <a:avLst/>
          </a:prstGeom>
          <a:noFill/>
        </p:spPr>
        <p:txBody>
          <a:bodyPr wrap="square" rtlCol="0">
            <a:spAutoFit/>
          </a:bodyPr>
          <a:lstStyle/>
          <a:p>
            <a:r>
              <a:rPr lang="en-US" sz="4800" dirty="0">
                <a:solidFill>
                  <a:schemeClr val="accent2">
                    <a:lumMod val="20000"/>
                    <a:lumOff val="80000"/>
                  </a:schemeClr>
                </a:solidFill>
                <a:effectLst>
                  <a:glow rad="635000">
                    <a:schemeClr val="tx1">
                      <a:alpha val="15000"/>
                    </a:schemeClr>
                  </a:glow>
                  <a:outerShdw blurRad="38100" dist="38100" dir="2700000" algn="tl">
                    <a:srgbClr val="000000">
                      <a:alpha val="43137"/>
                    </a:srgbClr>
                  </a:outerShdw>
                </a:effectLst>
                <a:latin typeface="Impact" panose="020B0806030902050204" pitchFamily="34" charset="0"/>
              </a:rPr>
              <a:t>12-13</a:t>
            </a:r>
          </a:p>
        </p:txBody>
      </p:sp>
    </p:spTree>
    <p:extLst>
      <p:ext uri="{BB962C8B-B14F-4D97-AF65-F5344CB8AC3E}">
        <p14:creationId xmlns:p14="http://schemas.microsoft.com/office/powerpoint/2010/main" val="129872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53C461-FA5A-4A18-BA35-7C2999E27122}"/>
              </a:ext>
            </a:extLst>
          </p:cNvPr>
          <p:cNvSpPr txBox="1"/>
          <p:nvPr/>
        </p:nvSpPr>
        <p:spPr>
          <a:xfrm>
            <a:off x="341290" y="1043189"/>
            <a:ext cx="9971446" cy="646331"/>
          </a:xfrm>
          <a:prstGeom prst="rect">
            <a:avLst/>
          </a:prstGeom>
          <a:noFill/>
        </p:spPr>
        <p:txBody>
          <a:bodyPr wrap="square" rtlCol="0">
            <a:spAutoFit/>
          </a:bodyPr>
          <a:lstStyle/>
          <a:p>
            <a:r>
              <a:rPr lang="en-US" sz="3600" dirty="0">
                <a:solidFill>
                  <a:srgbClr val="FFFF00"/>
                </a:solidFill>
              </a:rPr>
              <a:t>pagan women </a:t>
            </a:r>
            <a:r>
              <a:rPr lang="en-US" sz="3600" dirty="0"/>
              <a:t>(v. 26) ~ KJV, </a:t>
            </a:r>
            <a:r>
              <a:rPr lang="en-US" sz="3600" dirty="0">
                <a:solidFill>
                  <a:srgbClr val="FFFF00"/>
                </a:solidFill>
              </a:rPr>
              <a:t>outlandish women</a:t>
            </a:r>
            <a:endParaRPr lang="en-US" sz="8800" dirty="0">
              <a:solidFill>
                <a:srgbClr val="FFFF00"/>
              </a:solidFill>
              <a:cs typeface="Arial" panose="020B0604020202020204" pitchFamily="34" charset="0"/>
            </a:endParaRPr>
          </a:p>
        </p:txBody>
      </p:sp>
      <p:sp>
        <p:nvSpPr>
          <p:cNvPr id="7" name="TextBox 6">
            <a:extLst>
              <a:ext uri="{FF2B5EF4-FFF2-40B4-BE49-F238E27FC236}">
                <a16:creationId xmlns:a16="http://schemas.microsoft.com/office/drawing/2014/main" id="{1435A16C-9AA7-4E3B-AE32-BE6158EA22C9}"/>
              </a:ext>
            </a:extLst>
          </p:cNvPr>
          <p:cNvSpPr txBox="1"/>
          <p:nvPr/>
        </p:nvSpPr>
        <p:spPr>
          <a:xfrm>
            <a:off x="4054910" y="1176"/>
            <a:ext cx="2198406" cy="830997"/>
          </a:xfrm>
          <a:prstGeom prst="rect">
            <a:avLst/>
          </a:prstGeom>
          <a:noFill/>
        </p:spPr>
        <p:txBody>
          <a:bodyPr wrap="square" rtlCol="0">
            <a:spAutoFit/>
          </a:bodyPr>
          <a:lstStyle/>
          <a:p>
            <a:r>
              <a:rPr lang="en-US" sz="4800" dirty="0">
                <a:solidFill>
                  <a:schemeClr val="accent2">
                    <a:lumMod val="20000"/>
                    <a:lumOff val="80000"/>
                  </a:schemeClr>
                </a:solidFill>
                <a:effectLst>
                  <a:glow rad="635000">
                    <a:schemeClr val="tx1">
                      <a:alpha val="15000"/>
                    </a:schemeClr>
                  </a:glow>
                  <a:outerShdw blurRad="38100" dist="38100" dir="2700000" algn="tl">
                    <a:srgbClr val="000000">
                      <a:alpha val="43137"/>
                    </a:srgbClr>
                  </a:outerShdw>
                </a:effectLst>
                <a:latin typeface="Impact" panose="020B0806030902050204" pitchFamily="34" charset="0"/>
              </a:rPr>
              <a:t>12-13</a:t>
            </a:r>
          </a:p>
        </p:txBody>
      </p:sp>
    </p:spTree>
    <p:extLst>
      <p:ext uri="{BB962C8B-B14F-4D97-AF65-F5344CB8AC3E}">
        <p14:creationId xmlns:p14="http://schemas.microsoft.com/office/powerpoint/2010/main" val="293431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DF81A9-4F17-4BB6-9EEC-633CD4687EA2}"/>
              </a:ext>
            </a:extLst>
          </p:cNvPr>
          <p:cNvSpPr txBox="1"/>
          <p:nvPr/>
        </p:nvSpPr>
        <p:spPr>
          <a:xfrm>
            <a:off x="4054910" y="1176"/>
            <a:ext cx="2198406" cy="830997"/>
          </a:xfrm>
          <a:prstGeom prst="rect">
            <a:avLst/>
          </a:prstGeom>
          <a:noFill/>
        </p:spPr>
        <p:txBody>
          <a:bodyPr wrap="square" rtlCol="0">
            <a:spAutoFit/>
          </a:bodyPr>
          <a:lstStyle/>
          <a:p>
            <a:r>
              <a:rPr lang="en-US" sz="4800" dirty="0">
                <a:solidFill>
                  <a:schemeClr val="accent2">
                    <a:lumMod val="20000"/>
                    <a:lumOff val="80000"/>
                  </a:schemeClr>
                </a:solidFill>
                <a:effectLst>
                  <a:glow rad="635000">
                    <a:schemeClr val="tx1">
                      <a:alpha val="15000"/>
                    </a:schemeClr>
                  </a:glow>
                  <a:outerShdw blurRad="38100" dist="38100" dir="2700000" algn="tl">
                    <a:srgbClr val="000000">
                      <a:alpha val="43137"/>
                    </a:srgbClr>
                  </a:outerShdw>
                </a:effectLst>
                <a:latin typeface="Impact" panose="020B0806030902050204" pitchFamily="34" charset="0"/>
              </a:rPr>
              <a:t>12-13</a:t>
            </a:r>
          </a:p>
        </p:txBody>
      </p:sp>
    </p:spTree>
    <p:extLst>
      <p:ext uri="{BB962C8B-B14F-4D97-AF65-F5344CB8AC3E}">
        <p14:creationId xmlns:p14="http://schemas.microsoft.com/office/powerpoint/2010/main" val="2604109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53C461-FA5A-4A18-BA35-7C2999E27122}"/>
              </a:ext>
            </a:extLst>
          </p:cNvPr>
          <p:cNvSpPr txBox="1"/>
          <p:nvPr/>
        </p:nvSpPr>
        <p:spPr>
          <a:xfrm>
            <a:off x="341289" y="1043189"/>
            <a:ext cx="11491409" cy="1754326"/>
          </a:xfrm>
          <a:prstGeom prst="rect">
            <a:avLst/>
          </a:prstGeom>
          <a:noFill/>
        </p:spPr>
        <p:txBody>
          <a:bodyPr wrap="square" rtlCol="0">
            <a:spAutoFit/>
          </a:bodyPr>
          <a:lstStyle/>
          <a:p>
            <a:r>
              <a:rPr lang="en-US" sz="3600" dirty="0"/>
              <a:t>1 Pet. 2:23 ~ </a:t>
            </a:r>
            <a:r>
              <a:rPr lang="en-US" sz="3600" dirty="0">
                <a:solidFill>
                  <a:srgbClr val="FFFF00"/>
                </a:solidFill>
              </a:rPr>
              <a:t>who, when He was reviled, did not revile in return; when He suffered, He did not threaten, but committed </a:t>
            </a:r>
            <a:r>
              <a:rPr lang="en-US" sz="3600" i="1" dirty="0">
                <a:solidFill>
                  <a:srgbClr val="FFFF00"/>
                </a:solidFill>
              </a:rPr>
              <a:t>Himself</a:t>
            </a:r>
            <a:r>
              <a:rPr lang="en-US" sz="3600" dirty="0">
                <a:solidFill>
                  <a:srgbClr val="FFFF00"/>
                </a:solidFill>
              </a:rPr>
              <a:t> to Him who judges righteously;</a:t>
            </a:r>
          </a:p>
        </p:txBody>
      </p:sp>
      <p:sp>
        <p:nvSpPr>
          <p:cNvPr id="7" name="TextBox 6">
            <a:extLst>
              <a:ext uri="{FF2B5EF4-FFF2-40B4-BE49-F238E27FC236}">
                <a16:creationId xmlns:a16="http://schemas.microsoft.com/office/drawing/2014/main" id="{1435A16C-9AA7-4E3B-AE32-BE6158EA22C9}"/>
              </a:ext>
            </a:extLst>
          </p:cNvPr>
          <p:cNvSpPr txBox="1"/>
          <p:nvPr/>
        </p:nvSpPr>
        <p:spPr>
          <a:xfrm>
            <a:off x="4054910" y="1176"/>
            <a:ext cx="2198406" cy="830997"/>
          </a:xfrm>
          <a:prstGeom prst="rect">
            <a:avLst/>
          </a:prstGeom>
          <a:noFill/>
        </p:spPr>
        <p:txBody>
          <a:bodyPr wrap="square" rtlCol="0">
            <a:spAutoFit/>
          </a:bodyPr>
          <a:lstStyle/>
          <a:p>
            <a:r>
              <a:rPr lang="en-US" sz="4800" dirty="0">
                <a:solidFill>
                  <a:schemeClr val="accent2">
                    <a:lumMod val="20000"/>
                    <a:lumOff val="80000"/>
                  </a:schemeClr>
                </a:solidFill>
                <a:effectLst>
                  <a:glow rad="635000">
                    <a:schemeClr val="tx1">
                      <a:alpha val="15000"/>
                    </a:schemeClr>
                  </a:glow>
                  <a:outerShdw blurRad="38100" dist="38100" dir="2700000" algn="tl">
                    <a:srgbClr val="000000">
                      <a:alpha val="43137"/>
                    </a:srgbClr>
                  </a:outerShdw>
                </a:effectLst>
                <a:latin typeface="Impact" panose="020B0806030902050204" pitchFamily="34" charset="0"/>
              </a:rPr>
              <a:t>12-13</a:t>
            </a:r>
          </a:p>
        </p:txBody>
      </p:sp>
    </p:spTree>
    <p:extLst>
      <p:ext uri="{BB962C8B-B14F-4D97-AF65-F5344CB8AC3E}">
        <p14:creationId xmlns:p14="http://schemas.microsoft.com/office/powerpoint/2010/main" val="336853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53C461-FA5A-4A18-BA35-7C2999E27122}"/>
              </a:ext>
            </a:extLst>
          </p:cNvPr>
          <p:cNvSpPr txBox="1"/>
          <p:nvPr/>
        </p:nvSpPr>
        <p:spPr>
          <a:xfrm>
            <a:off x="2852580" y="1043189"/>
            <a:ext cx="4356606" cy="646331"/>
          </a:xfrm>
          <a:prstGeom prst="rect">
            <a:avLst/>
          </a:prstGeom>
          <a:noFill/>
        </p:spPr>
        <p:txBody>
          <a:bodyPr wrap="square" rtlCol="0">
            <a:spAutoFit/>
          </a:bodyPr>
          <a:lstStyle/>
          <a:p>
            <a:pPr marL="0" marR="0" algn="just">
              <a:spcBef>
                <a:spcPts val="0"/>
              </a:spcBef>
              <a:spcAft>
                <a:spcPts val="0"/>
              </a:spcAft>
            </a:pPr>
            <a:r>
              <a:rPr lang="en-US" sz="3600" dirty="0">
                <a:solidFill>
                  <a:schemeClr val="bg1"/>
                </a:solidFill>
                <a:effectLst/>
                <a:ea typeface="Times New Roman" panose="02020603050405020304" pitchFamily="18" charset="0"/>
                <a:cs typeface="Arial" panose="020B0604020202020204" pitchFamily="34" charset="0"/>
              </a:rPr>
              <a:t>Singing 8x</a:t>
            </a:r>
            <a:endParaRPr lang="en-US" sz="6000" dirty="0">
              <a:solidFill>
                <a:schemeClr val="bg1"/>
              </a:solidFill>
              <a:effectLst/>
              <a:ea typeface="Times New Roman" panose="02020603050405020304" pitchFamily="18" charset="0"/>
              <a:cs typeface="Arial" panose="020B0604020202020204" pitchFamily="34" charset="0"/>
            </a:endParaRPr>
          </a:p>
        </p:txBody>
      </p:sp>
      <p:sp>
        <p:nvSpPr>
          <p:cNvPr id="7" name="TextBox 6">
            <a:extLst>
              <a:ext uri="{FF2B5EF4-FFF2-40B4-BE49-F238E27FC236}">
                <a16:creationId xmlns:a16="http://schemas.microsoft.com/office/drawing/2014/main" id="{1435A16C-9AA7-4E3B-AE32-BE6158EA22C9}"/>
              </a:ext>
            </a:extLst>
          </p:cNvPr>
          <p:cNvSpPr txBox="1"/>
          <p:nvPr/>
        </p:nvSpPr>
        <p:spPr>
          <a:xfrm>
            <a:off x="4054910" y="1176"/>
            <a:ext cx="2198406" cy="830997"/>
          </a:xfrm>
          <a:prstGeom prst="rect">
            <a:avLst/>
          </a:prstGeom>
          <a:noFill/>
        </p:spPr>
        <p:txBody>
          <a:bodyPr wrap="square" rtlCol="0">
            <a:spAutoFit/>
          </a:bodyPr>
          <a:lstStyle/>
          <a:p>
            <a:r>
              <a:rPr lang="en-US" sz="4800" dirty="0">
                <a:solidFill>
                  <a:schemeClr val="accent2">
                    <a:lumMod val="20000"/>
                    <a:lumOff val="80000"/>
                  </a:schemeClr>
                </a:solidFill>
                <a:effectLst>
                  <a:glow rad="635000">
                    <a:schemeClr val="tx1">
                      <a:alpha val="15000"/>
                    </a:schemeClr>
                  </a:glow>
                  <a:outerShdw blurRad="38100" dist="38100" dir="2700000" algn="tl">
                    <a:srgbClr val="000000">
                      <a:alpha val="43137"/>
                    </a:srgbClr>
                  </a:outerShdw>
                </a:effectLst>
                <a:latin typeface="Impact" panose="020B0806030902050204" pitchFamily="34" charset="0"/>
              </a:rPr>
              <a:t>12-13</a:t>
            </a:r>
          </a:p>
        </p:txBody>
      </p:sp>
      <p:sp>
        <p:nvSpPr>
          <p:cNvPr id="8" name="TextBox 7">
            <a:extLst>
              <a:ext uri="{FF2B5EF4-FFF2-40B4-BE49-F238E27FC236}">
                <a16:creationId xmlns:a16="http://schemas.microsoft.com/office/drawing/2014/main" id="{CDCA5CE2-B8FB-41F2-ABD8-A7852FA2F5FA}"/>
              </a:ext>
            </a:extLst>
          </p:cNvPr>
          <p:cNvSpPr txBox="1"/>
          <p:nvPr/>
        </p:nvSpPr>
        <p:spPr>
          <a:xfrm>
            <a:off x="1789555" y="1044009"/>
            <a:ext cx="4356606" cy="646331"/>
          </a:xfrm>
          <a:prstGeom prst="rect">
            <a:avLst/>
          </a:prstGeom>
          <a:noFill/>
        </p:spPr>
        <p:txBody>
          <a:bodyPr wrap="square" rtlCol="0">
            <a:spAutoFit/>
          </a:bodyPr>
          <a:lstStyle/>
          <a:p>
            <a:pPr marL="0" marR="0" algn="just">
              <a:spcBef>
                <a:spcPts val="0"/>
              </a:spcBef>
              <a:spcAft>
                <a:spcPts val="0"/>
              </a:spcAft>
            </a:pPr>
            <a:r>
              <a:rPr lang="en-US" sz="3600" dirty="0">
                <a:ea typeface="Times New Roman" panose="02020603050405020304" pitchFamily="18" charset="0"/>
                <a:cs typeface="Arial" panose="020B0604020202020204" pitchFamily="34" charset="0"/>
              </a:rPr>
              <a:t>Thanksgiv</a:t>
            </a:r>
            <a:r>
              <a:rPr lang="en-US" sz="3600" dirty="0">
                <a:effectLst/>
                <a:ea typeface="Times New Roman" panose="02020603050405020304" pitchFamily="18" charset="0"/>
                <a:cs typeface="Arial" panose="020B0604020202020204" pitchFamily="34" charset="0"/>
              </a:rPr>
              <a:t>ing </a:t>
            </a:r>
            <a:r>
              <a:rPr lang="en-US" sz="3600" dirty="0">
                <a:ea typeface="Times New Roman" panose="02020603050405020304" pitchFamily="18" charset="0"/>
                <a:cs typeface="Arial" panose="020B0604020202020204" pitchFamily="34" charset="0"/>
              </a:rPr>
              <a:t>6</a:t>
            </a:r>
            <a:r>
              <a:rPr lang="en-US" sz="3600" dirty="0">
                <a:effectLst/>
                <a:ea typeface="Times New Roman" panose="02020603050405020304" pitchFamily="18" charset="0"/>
                <a:cs typeface="Arial" panose="020B0604020202020204" pitchFamily="34" charset="0"/>
              </a:rPr>
              <a:t>x</a:t>
            </a:r>
          </a:p>
        </p:txBody>
      </p:sp>
      <p:sp>
        <p:nvSpPr>
          <p:cNvPr id="9" name="TextBox 8">
            <a:extLst>
              <a:ext uri="{FF2B5EF4-FFF2-40B4-BE49-F238E27FC236}">
                <a16:creationId xmlns:a16="http://schemas.microsoft.com/office/drawing/2014/main" id="{A99579F8-870E-4BFA-A01A-257E7FE10FF6}"/>
              </a:ext>
            </a:extLst>
          </p:cNvPr>
          <p:cNvSpPr txBox="1"/>
          <p:nvPr/>
        </p:nvSpPr>
        <p:spPr>
          <a:xfrm>
            <a:off x="2505412" y="1605274"/>
            <a:ext cx="3020809" cy="646331"/>
          </a:xfrm>
          <a:prstGeom prst="rect">
            <a:avLst/>
          </a:prstGeom>
          <a:noFill/>
        </p:spPr>
        <p:txBody>
          <a:bodyPr wrap="square" rtlCol="0">
            <a:spAutoFit/>
          </a:bodyPr>
          <a:lstStyle/>
          <a:p>
            <a:pPr marL="0" marR="0" algn="just">
              <a:spcBef>
                <a:spcPts val="0"/>
              </a:spcBef>
              <a:spcAft>
                <a:spcPts val="0"/>
              </a:spcAft>
            </a:pPr>
            <a:r>
              <a:rPr lang="en-US" sz="3600" dirty="0">
                <a:solidFill>
                  <a:schemeClr val="bg1"/>
                </a:solidFill>
                <a:effectLst/>
                <a:ea typeface="Times New Roman" panose="02020603050405020304" pitchFamily="18" charset="0"/>
                <a:cs typeface="Arial" panose="020B0604020202020204" pitchFamily="34" charset="0"/>
              </a:rPr>
              <a:t>Rejoicing 7x</a:t>
            </a:r>
          </a:p>
        </p:txBody>
      </p:sp>
      <p:sp>
        <p:nvSpPr>
          <p:cNvPr id="10" name="TextBox 9">
            <a:extLst>
              <a:ext uri="{FF2B5EF4-FFF2-40B4-BE49-F238E27FC236}">
                <a16:creationId xmlns:a16="http://schemas.microsoft.com/office/drawing/2014/main" id="{744E7565-7498-4BBD-9F7D-B2A805681C73}"/>
              </a:ext>
            </a:extLst>
          </p:cNvPr>
          <p:cNvSpPr txBox="1"/>
          <p:nvPr/>
        </p:nvSpPr>
        <p:spPr>
          <a:xfrm>
            <a:off x="445879" y="2153113"/>
            <a:ext cx="8236225" cy="646331"/>
          </a:xfrm>
          <a:prstGeom prst="rect">
            <a:avLst/>
          </a:prstGeom>
          <a:noFill/>
        </p:spPr>
        <p:txBody>
          <a:bodyPr wrap="square" rtlCol="0">
            <a:spAutoFit/>
          </a:bodyPr>
          <a:lstStyle/>
          <a:p>
            <a:pPr marL="0" marR="0" algn="just">
              <a:spcBef>
                <a:spcPts val="0"/>
              </a:spcBef>
              <a:spcAft>
                <a:spcPts val="0"/>
              </a:spcAft>
            </a:pPr>
            <a:r>
              <a:rPr lang="en-US" sz="3600" dirty="0">
                <a:solidFill>
                  <a:schemeClr val="bg1"/>
                </a:solidFill>
                <a:effectLst/>
                <a:ea typeface="Times New Roman" panose="02020603050405020304" pitchFamily="18" charset="0"/>
                <a:cs typeface="Arial" panose="020B0604020202020204" pitchFamily="34" charset="0"/>
              </a:rPr>
              <a:t>Musical instruments 3x in this chapter</a:t>
            </a:r>
            <a:endParaRPr lang="en-US" sz="6000" dirty="0">
              <a:solidFill>
                <a:schemeClr val="bg1"/>
              </a:solidFill>
              <a:effectLs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703010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2" presetClass="path" presetSubtype="0" fill="hold" grpId="1" nodeType="afterEffect">
                                  <p:stCondLst>
                                    <p:cond delay="0"/>
                                  </p:stCondLst>
                                  <p:childTnLst>
                                    <p:animMotion origin="layout" path="M -6.25E-7 4.44444E-6 L 0.00078 0.0831 " pathEditMode="relative" rAng="0" ptsTypes="AA">
                                      <p:cBhvr>
                                        <p:cTn id="10" dur="1000" fill="hold"/>
                                        <p:tgtEl>
                                          <p:spTgt spid="8"/>
                                        </p:tgtEl>
                                        <p:attrNameLst>
                                          <p:attrName>ppt_x</p:attrName>
                                          <p:attrName>ppt_y</p:attrName>
                                        </p:attrNameLst>
                                      </p:cBhvr>
                                      <p:rCtr x="39" y="4144"/>
                                    </p:animMotion>
                                  </p:childTnLst>
                                </p:cTn>
                              </p:par>
                            </p:childTnLst>
                          </p:cTn>
                        </p:par>
                        <p:par>
                          <p:cTn id="11" fill="hold">
                            <p:stCondLst>
                              <p:cond delay="1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par>
                          <p:cTn id="15" fill="hold">
                            <p:stCondLst>
                              <p:cond delay="2000"/>
                            </p:stCondLst>
                            <p:childTnLst>
                              <p:par>
                                <p:cTn id="16" presetID="42" presetClass="path" presetSubtype="0" fill="hold" grpId="1" nodeType="afterEffect">
                                  <p:stCondLst>
                                    <p:cond delay="0"/>
                                  </p:stCondLst>
                                  <p:childTnLst>
                                    <p:animMotion origin="layout" path="M 3.125E-6 1.48148E-6 L 0.0013 0.08032 " pathEditMode="relative" rAng="0" ptsTypes="AA">
                                      <p:cBhvr>
                                        <p:cTn id="17" dur="1000" fill="hold"/>
                                        <p:tgtEl>
                                          <p:spTgt spid="9"/>
                                        </p:tgtEl>
                                        <p:attrNameLst>
                                          <p:attrName>ppt_x</p:attrName>
                                          <p:attrName>ppt_y</p:attrName>
                                        </p:attrNameLst>
                                      </p:cBhvr>
                                      <p:rCtr x="65" y="4005"/>
                                    </p:animMotion>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3500"/>
                            </p:stCondLst>
                            <p:childTnLst>
                              <p:par>
                                <p:cTn id="23" presetID="42" presetClass="path" presetSubtype="0" fill="hold" grpId="1" nodeType="afterEffect">
                                  <p:stCondLst>
                                    <p:cond delay="0"/>
                                  </p:stCondLst>
                                  <p:childTnLst>
                                    <p:animMotion origin="layout" path="M 1.04167E-6 3.7037E-7 L 0.00169 0.08056 " pathEditMode="relative" rAng="0" ptsTypes="AA">
                                      <p:cBhvr>
                                        <p:cTn id="24" dur="1000" fill="hold"/>
                                        <p:tgtEl>
                                          <p:spTgt spid="10"/>
                                        </p:tgtEl>
                                        <p:attrNameLst>
                                          <p:attrName>ppt_x</p:attrName>
                                          <p:attrName>ppt_y</p:attrName>
                                        </p:attrNameLst>
                                      </p:cBhvr>
                                      <p:rCtr x="78" y="40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DF81A9-4F17-4BB6-9EEC-633CD4687EA2}"/>
              </a:ext>
            </a:extLst>
          </p:cNvPr>
          <p:cNvSpPr txBox="1"/>
          <p:nvPr/>
        </p:nvSpPr>
        <p:spPr>
          <a:xfrm>
            <a:off x="4054910" y="1176"/>
            <a:ext cx="2198406" cy="830997"/>
          </a:xfrm>
          <a:prstGeom prst="rect">
            <a:avLst/>
          </a:prstGeom>
          <a:noFill/>
        </p:spPr>
        <p:txBody>
          <a:bodyPr wrap="square" rtlCol="0">
            <a:spAutoFit/>
          </a:bodyPr>
          <a:lstStyle/>
          <a:p>
            <a:r>
              <a:rPr lang="en-US" sz="4800" dirty="0">
                <a:solidFill>
                  <a:schemeClr val="accent2">
                    <a:lumMod val="20000"/>
                    <a:lumOff val="80000"/>
                  </a:schemeClr>
                </a:solidFill>
                <a:effectLst>
                  <a:glow rad="635000">
                    <a:schemeClr val="tx1">
                      <a:alpha val="15000"/>
                    </a:schemeClr>
                  </a:glow>
                  <a:outerShdw blurRad="38100" dist="38100" dir="2700000" algn="tl">
                    <a:srgbClr val="000000">
                      <a:alpha val="43137"/>
                    </a:srgbClr>
                  </a:outerShdw>
                </a:effectLst>
                <a:latin typeface="Impact" panose="020B0806030902050204" pitchFamily="34" charset="0"/>
              </a:rPr>
              <a:t>12-13</a:t>
            </a:r>
          </a:p>
        </p:txBody>
      </p:sp>
    </p:spTree>
    <p:extLst>
      <p:ext uri="{BB962C8B-B14F-4D97-AF65-F5344CB8AC3E}">
        <p14:creationId xmlns:p14="http://schemas.microsoft.com/office/powerpoint/2010/main" val="285463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435A16C-9AA7-4E3B-AE32-BE6158EA22C9}"/>
              </a:ext>
            </a:extLst>
          </p:cNvPr>
          <p:cNvSpPr txBox="1"/>
          <p:nvPr/>
        </p:nvSpPr>
        <p:spPr>
          <a:xfrm>
            <a:off x="4054910" y="1176"/>
            <a:ext cx="2198406" cy="830997"/>
          </a:xfrm>
          <a:prstGeom prst="rect">
            <a:avLst/>
          </a:prstGeom>
          <a:noFill/>
        </p:spPr>
        <p:txBody>
          <a:bodyPr wrap="square" rtlCol="0">
            <a:spAutoFit/>
          </a:bodyPr>
          <a:lstStyle/>
          <a:p>
            <a:r>
              <a:rPr lang="en-US" sz="4800" dirty="0">
                <a:solidFill>
                  <a:schemeClr val="accent2">
                    <a:lumMod val="20000"/>
                    <a:lumOff val="80000"/>
                  </a:schemeClr>
                </a:solidFill>
                <a:effectLst>
                  <a:glow rad="635000">
                    <a:schemeClr val="tx1">
                      <a:alpha val="15000"/>
                    </a:schemeClr>
                  </a:glow>
                  <a:outerShdw blurRad="38100" dist="38100" dir="2700000" algn="tl">
                    <a:srgbClr val="000000">
                      <a:alpha val="43137"/>
                    </a:srgbClr>
                  </a:outerShdw>
                </a:effectLst>
                <a:latin typeface="Impact" panose="020B0806030902050204" pitchFamily="34" charset="0"/>
              </a:rPr>
              <a:t>12-13</a:t>
            </a:r>
          </a:p>
        </p:txBody>
      </p:sp>
      <p:pic>
        <p:nvPicPr>
          <p:cNvPr id="2050" name="Picture 2" descr="Ray Stedman | Veracity">
            <a:extLst>
              <a:ext uri="{FF2B5EF4-FFF2-40B4-BE49-F238E27FC236}">
                <a16:creationId xmlns:a16="http://schemas.microsoft.com/office/drawing/2014/main" id="{FAA82147-18DD-476B-829C-740528EC4B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65" r="27986" b="8604"/>
          <a:stretch/>
        </p:blipFill>
        <p:spPr bwMode="auto">
          <a:xfrm rot="21400845">
            <a:off x="7580134" y="926940"/>
            <a:ext cx="4030022" cy="40406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153C461-FA5A-4A18-BA35-7C2999E27122}"/>
              </a:ext>
            </a:extLst>
          </p:cNvPr>
          <p:cNvSpPr txBox="1"/>
          <p:nvPr/>
        </p:nvSpPr>
        <p:spPr>
          <a:xfrm>
            <a:off x="381504" y="1043189"/>
            <a:ext cx="11445139" cy="5078313"/>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Ray Stedman (1917-1992) ~ </a:t>
            </a:r>
            <a:r>
              <a:rPr lang="en-US" sz="3600" dirty="0">
                <a:effectLst>
                  <a:outerShdw blurRad="38100" dist="38100" dir="2700000" algn="tl">
                    <a:srgbClr val="000000">
                      <a:alpha val="43137"/>
                    </a:srgbClr>
                  </a:outerShdw>
                </a:effectLst>
              </a:rPr>
              <a:t>“Joy is not </a:t>
            </a:r>
          </a:p>
          <a:p>
            <a:r>
              <a:rPr lang="en-US" sz="3600" dirty="0">
                <a:effectLst>
                  <a:outerShdw blurRad="38100" dist="38100" dir="2700000" algn="tl">
                    <a:srgbClr val="000000">
                      <a:alpha val="43137"/>
                    </a:srgbClr>
                  </a:outerShdw>
                </a:effectLst>
              </a:rPr>
              <a:t>the same as happiness. Happiness is </a:t>
            </a:r>
          </a:p>
          <a:p>
            <a:r>
              <a:rPr lang="en-US" sz="3600" dirty="0">
                <a:effectLst>
                  <a:outerShdw blurRad="38100" dist="38100" dir="2700000" algn="tl">
                    <a:srgbClr val="000000">
                      <a:alpha val="43137"/>
                    </a:srgbClr>
                  </a:outerShdw>
                </a:effectLst>
              </a:rPr>
              <a:t>liking the present moment because it </a:t>
            </a:r>
          </a:p>
          <a:p>
            <a:r>
              <a:rPr lang="en-US" sz="3600" dirty="0">
                <a:effectLst>
                  <a:outerShdw blurRad="38100" dist="38100" dir="2700000" algn="tl">
                    <a:srgbClr val="000000">
                      <a:alpha val="43137"/>
                    </a:srgbClr>
                  </a:outerShdw>
                </a:effectLst>
              </a:rPr>
              <a:t>pleases us. But joy is much deeper and </a:t>
            </a:r>
          </a:p>
          <a:p>
            <a:r>
              <a:rPr lang="en-US" sz="3600" dirty="0">
                <a:effectLst>
                  <a:outerShdw blurRad="38100" dist="38100" dir="2700000" algn="tl">
                    <a:srgbClr val="000000">
                      <a:alpha val="43137"/>
                    </a:srgbClr>
                  </a:outerShdw>
                </a:effectLst>
              </a:rPr>
              <a:t>more long-range. Joy appreciates the </a:t>
            </a:r>
          </a:p>
          <a:p>
            <a:r>
              <a:rPr lang="en-US" sz="3600" dirty="0">
                <a:effectLst>
                  <a:outerShdw blurRad="38100" dist="38100" dir="2700000" algn="tl">
                    <a:srgbClr val="000000">
                      <a:alpha val="43137"/>
                    </a:srgbClr>
                  </a:outerShdw>
                </a:effectLst>
              </a:rPr>
              <a:t>past, the present, and the future, not </a:t>
            </a:r>
          </a:p>
          <a:p>
            <a:r>
              <a:rPr lang="en-US" sz="3600" dirty="0">
                <a:effectLst>
                  <a:outerShdw blurRad="38100" dist="38100" dir="2700000" algn="tl">
                    <a:srgbClr val="000000">
                      <a:alpha val="43137"/>
                    </a:srgbClr>
                  </a:outerShdw>
                </a:effectLst>
              </a:rPr>
              <a:t>because the circumstances are pleasing, </a:t>
            </a:r>
          </a:p>
          <a:p>
            <a:r>
              <a:rPr lang="en-US" sz="3600" dirty="0">
                <a:effectLst>
                  <a:outerShdw blurRad="38100" dist="38100" dir="2700000" algn="tl">
                    <a:srgbClr val="000000">
                      <a:alpha val="43137"/>
                    </a:srgbClr>
                  </a:outerShdw>
                </a:effectLst>
              </a:rPr>
              <a:t>but because the heart is right with God. That is what fills us with joy.”</a:t>
            </a:r>
          </a:p>
        </p:txBody>
      </p:sp>
    </p:spTree>
    <p:extLst>
      <p:ext uri="{BB962C8B-B14F-4D97-AF65-F5344CB8AC3E}">
        <p14:creationId xmlns:p14="http://schemas.microsoft.com/office/powerpoint/2010/main" val="242668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DF81A9-4F17-4BB6-9EEC-633CD4687EA2}"/>
              </a:ext>
            </a:extLst>
          </p:cNvPr>
          <p:cNvSpPr txBox="1"/>
          <p:nvPr/>
        </p:nvSpPr>
        <p:spPr>
          <a:xfrm>
            <a:off x="4054910" y="1176"/>
            <a:ext cx="2198406" cy="830997"/>
          </a:xfrm>
          <a:prstGeom prst="rect">
            <a:avLst/>
          </a:prstGeom>
          <a:noFill/>
        </p:spPr>
        <p:txBody>
          <a:bodyPr wrap="square" rtlCol="0">
            <a:spAutoFit/>
          </a:bodyPr>
          <a:lstStyle/>
          <a:p>
            <a:r>
              <a:rPr lang="en-US" sz="4800" dirty="0">
                <a:solidFill>
                  <a:schemeClr val="accent2">
                    <a:lumMod val="20000"/>
                    <a:lumOff val="80000"/>
                  </a:schemeClr>
                </a:solidFill>
                <a:effectLst>
                  <a:glow rad="635000">
                    <a:schemeClr val="tx1">
                      <a:alpha val="15000"/>
                    </a:schemeClr>
                  </a:glow>
                  <a:outerShdw blurRad="38100" dist="38100" dir="2700000" algn="tl">
                    <a:srgbClr val="000000">
                      <a:alpha val="43137"/>
                    </a:srgbClr>
                  </a:outerShdw>
                </a:effectLst>
                <a:latin typeface="Impact" panose="020B0806030902050204" pitchFamily="34" charset="0"/>
              </a:rPr>
              <a:t>12-13</a:t>
            </a:r>
          </a:p>
        </p:txBody>
      </p:sp>
    </p:spTree>
    <p:extLst>
      <p:ext uri="{BB962C8B-B14F-4D97-AF65-F5344CB8AC3E}">
        <p14:creationId xmlns:p14="http://schemas.microsoft.com/office/powerpoint/2010/main" val="86264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53C461-FA5A-4A18-BA35-7C2999E27122}"/>
              </a:ext>
            </a:extLst>
          </p:cNvPr>
          <p:cNvSpPr txBox="1"/>
          <p:nvPr/>
        </p:nvSpPr>
        <p:spPr>
          <a:xfrm>
            <a:off x="341290" y="1043189"/>
            <a:ext cx="11520152" cy="3970318"/>
          </a:xfrm>
          <a:prstGeom prst="rect">
            <a:avLst/>
          </a:prstGeom>
          <a:noFill/>
        </p:spPr>
        <p:txBody>
          <a:bodyPr wrap="square" rtlCol="0">
            <a:spAutoFit/>
          </a:bodyPr>
          <a:lstStyle/>
          <a:p>
            <a:pPr marL="0" marR="0" algn="just">
              <a:spcBef>
                <a:spcPts val="0"/>
              </a:spcBef>
              <a:spcAft>
                <a:spcPts val="0"/>
              </a:spcAft>
            </a:pPr>
            <a:r>
              <a:rPr lang="en-US" sz="3600" dirty="0">
                <a:solidFill>
                  <a:schemeClr val="bg1"/>
                </a:solidFill>
                <a:effectLst/>
                <a:ea typeface="Times New Roman" panose="02020603050405020304" pitchFamily="18" charset="0"/>
              </a:rPr>
              <a:t>Deut. 23:3-4 ~ </a:t>
            </a:r>
            <a:r>
              <a:rPr lang="en-US" sz="3600" baseline="30000" dirty="0">
                <a:solidFill>
                  <a:schemeClr val="bg1"/>
                </a:solidFill>
                <a:effectLst/>
                <a:ea typeface="Times New Roman" panose="02020603050405020304" pitchFamily="18" charset="0"/>
              </a:rPr>
              <a:t>3</a:t>
            </a:r>
            <a:r>
              <a:rPr lang="en-US" sz="3600" dirty="0">
                <a:solidFill>
                  <a:schemeClr val="bg1"/>
                </a:solidFill>
                <a:effectLst/>
                <a:ea typeface="Times New Roman" panose="02020603050405020304" pitchFamily="18" charset="0"/>
              </a:rPr>
              <a:t> </a:t>
            </a:r>
            <a:r>
              <a:rPr lang="en-US" sz="3600" dirty="0">
                <a:solidFill>
                  <a:srgbClr val="FFFF00"/>
                </a:solidFill>
                <a:effectLst/>
                <a:ea typeface="Times New Roman" panose="02020603050405020304" pitchFamily="18" charset="0"/>
              </a:rPr>
              <a:t>An Ammonite or Moabite shall not enter the assembly of the LORD; even to the tenth generation none of his </a:t>
            </a:r>
            <a:r>
              <a:rPr lang="en-US" sz="3600" i="1" dirty="0">
                <a:solidFill>
                  <a:srgbClr val="FFFF00"/>
                </a:solidFill>
                <a:effectLst/>
                <a:ea typeface="Times New Roman" panose="02020603050405020304" pitchFamily="18" charset="0"/>
              </a:rPr>
              <a:t>descendants</a:t>
            </a:r>
            <a:r>
              <a:rPr lang="en-US" sz="3600" dirty="0">
                <a:solidFill>
                  <a:srgbClr val="FFFF00"/>
                </a:solidFill>
                <a:effectLst/>
                <a:ea typeface="Times New Roman" panose="02020603050405020304" pitchFamily="18" charset="0"/>
              </a:rPr>
              <a:t> shall enter the assembly of the LORD forever, </a:t>
            </a:r>
            <a:r>
              <a:rPr lang="en-US" sz="3600" baseline="30000" dirty="0">
                <a:solidFill>
                  <a:schemeClr val="bg1"/>
                </a:solidFill>
                <a:effectLst/>
                <a:ea typeface="Times New Roman" panose="02020603050405020304" pitchFamily="18" charset="0"/>
              </a:rPr>
              <a:t>4</a:t>
            </a:r>
            <a:r>
              <a:rPr lang="en-US" sz="3600" dirty="0">
                <a:solidFill>
                  <a:srgbClr val="FFFF00"/>
                </a:solidFill>
                <a:effectLst/>
                <a:ea typeface="Times New Roman" panose="02020603050405020304" pitchFamily="18" charset="0"/>
              </a:rPr>
              <a:t> because they did not meet you with bread and water on the road when you came out of Egypt, and because they hired against you Balaam the son of Beor from </a:t>
            </a:r>
            <a:r>
              <a:rPr lang="en-US" sz="3600" dirty="0" err="1">
                <a:solidFill>
                  <a:srgbClr val="FFFF00"/>
                </a:solidFill>
                <a:effectLst/>
                <a:ea typeface="Times New Roman" panose="02020603050405020304" pitchFamily="18" charset="0"/>
              </a:rPr>
              <a:t>Pethor</a:t>
            </a:r>
            <a:r>
              <a:rPr lang="en-US" sz="3600" dirty="0">
                <a:solidFill>
                  <a:srgbClr val="FFFF00"/>
                </a:solidFill>
                <a:effectLst/>
                <a:ea typeface="Times New Roman" panose="02020603050405020304" pitchFamily="18" charset="0"/>
              </a:rPr>
              <a:t> of Mesopotamia, to curse you.</a:t>
            </a:r>
          </a:p>
        </p:txBody>
      </p:sp>
      <p:sp>
        <p:nvSpPr>
          <p:cNvPr id="7" name="TextBox 6">
            <a:extLst>
              <a:ext uri="{FF2B5EF4-FFF2-40B4-BE49-F238E27FC236}">
                <a16:creationId xmlns:a16="http://schemas.microsoft.com/office/drawing/2014/main" id="{1435A16C-9AA7-4E3B-AE32-BE6158EA22C9}"/>
              </a:ext>
            </a:extLst>
          </p:cNvPr>
          <p:cNvSpPr txBox="1"/>
          <p:nvPr/>
        </p:nvSpPr>
        <p:spPr>
          <a:xfrm>
            <a:off x="4054910" y="1176"/>
            <a:ext cx="2198406" cy="830997"/>
          </a:xfrm>
          <a:prstGeom prst="rect">
            <a:avLst/>
          </a:prstGeom>
          <a:noFill/>
        </p:spPr>
        <p:txBody>
          <a:bodyPr wrap="square" rtlCol="0">
            <a:spAutoFit/>
          </a:bodyPr>
          <a:lstStyle/>
          <a:p>
            <a:r>
              <a:rPr lang="en-US" sz="4800" dirty="0">
                <a:solidFill>
                  <a:schemeClr val="accent2">
                    <a:lumMod val="20000"/>
                    <a:lumOff val="80000"/>
                  </a:schemeClr>
                </a:solidFill>
                <a:effectLst>
                  <a:glow rad="635000">
                    <a:schemeClr val="tx1">
                      <a:alpha val="15000"/>
                    </a:schemeClr>
                  </a:glow>
                  <a:outerShdw blurRad="38100" dist="38100" dir="2700000" algn="tl">
                    <a:srgbClr val="000000">
                      <a:alpha val="43137"/>
                    </a:srgbClr>
                  </a:outerShdw>
                </a:effectLst>
                <a:latin typeface="Impact" panose="020B0806030902050204" pitchFamily="34" charset="0"/>
              </a:rPr>
              <a:t>12-13</a:t>
            </a:r>
          </a:p>
        </p:txBody>
      </p:sp>
    </p:spTree>
    <p:extLst>
      <p:ext uri="{BB962C8B-B14F-4D97-AF65-F5344CB8AC3E}">
        <p14:creationId xmlns:p14="http://schemas.microsoft.com/office/powerpoint/2010/main" val="409435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DF81A9-4F17-4BB6-9EEC-633CD4687EA2}"/>
              </a:ext>
            </a:extLst>
          </p:cNvPr>
          <p:cNvSpPr txBox="1"/>
          <p:nvPr/>
        </p:nvSpPr>
        <p:spPr>
          <a:xfrm>
            <a:off x="4054910" y="1176"/>
            <a:ext cx="2198406" cy="830997"/>
          </a:xfrm>
          <a:prstGeom prst="rect">
            <a:avLst/>
          </a:prstGeom>
          <a:noFill/>
        </p:spPr>
        <p:txBody>
          <a:bodyPr wrap="square" rtlCol="0">
            <a:spAutoFit/>
          </a:bodyPr>
          <a:lstStyle/>
          <a:p>
            <a:r>
              <a:rPr lang="en-US" sz="4800" dirty="0">
                <a:solidFill>
                  <a:schemeClr val="accent2">
                    <a:lumMod val="20000"/>
                    <a:lumOff val="80000"/>
                  </a:schemeClr>
                </a:solidFill>
                <a:effectLst>
                  <a:glow rad="635000">
                    <a:schemeClr val="tx1">
                      <a:alpha val="15000"/>
                    </a:schemeClr>
                  </a:glow>
                  <a:outerShdw blurRad="38100" dist="38100" dir="2700000" algn="tl">
                    <a:srgbClr val="000000">
                      <a:alpha val="43137"/>
                    </a:srgbClr>
                  </a:outerShdw>
                </a:effectLst>
                <a:latin typeface="Impact" panose="020B0806030902050204" pitchFamily="34" charset="0"/>
              </a:rPr>
              <a:t>12-13</a:t>
            </a:r>
          </a:p>
        </p:txBody>
      </p:sp>
    </p:spTree>
    <p:extLst>
      <p:ext uri="{BB962C8B-B14F-4D97-AF65-F5344CB8AC3E}">
        <p14:creationId xmlns:p14="http://schemas.microsoft.com/office/powerpoint/2010/main" val="137341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435A16C-9AA7-4E3B-AE32-BE6158EA22C9}"/>
              </a:ext>
            </a:extLst>
          </p:cNvPr>
          <p:cNvSpPr txBox="1"/>
          <p:nvPr/>
        </p:nvSpPr>
        <p:spPr>
          <a:xfrm>
            <a:off x="4054910" y="1176"/>
            <a:ext cx="2198406" cy="830997"/>
          </a:xfrm>
          <a:prstGeom prst="rect">
            <a:avLst/>
          </a:prstGeom>
          <a:noFill/>
        </p:spPr>
        <p:txBody>
          <a:bodyPr wrap="square" rtlCol="0">
            <a:spAutoFit/>
          </a:bodyPr>
          <a:lstStyle/>
          <a:p>
            <a:r>
              <a:rPr lang="en-US" sz="4800" dirty="0">
                <a:solidFill>
                  <a:schemeClr val="accent2">
                    <a:lumMod val="20000"/>
                    <a:lumOff val="80000"/>
                  </a:schemeClr>
                </a:solidFill>
                <a:effectLst>
                  <a:glow rad="635000">
                    <a:schemeClr val="tx1">
                      <a:alpha val="15000"/>
                    </a:schemeClr>
                  </a:glow>
                  <a:outerShdw blurRad="38100" dist="38100" dir="2700000" algn="tl">
                    <a:srgbClr val="000000">
                      <a:alpha val="43137"/>
                    </a:srgbClr>
                  </a:outerShdw>
                </a:effectLst>
                <a:latin typeface="Impact" panose="020B0806030902050204" pitchFamily="34" charset="0"/>
              </a:rPr>
              <a:t>12-13</a:t>
            </a:r>
          </a:p>
        </p:txBody>
      </p:sp>
      <p:grpSp>
        <p:nvGrpSpPr>
          <p:cNvPr id="2" name="Group 1">
            <a:extLst>
              <a:ext uri="{FF2B5EF4-FFF2-40B4-BE49-F238E27FC236}">
                <a16:creationId xmlns:a16="http://schemas.microsoft.com/office/drawing/2014/main" id="{81687BB7-4921-4430-879B-F9C1FB797A0C}"/>
              </a:ext>
            </a:extLst>
          </p:cNvPr>
          <p:cNvGrpSpPr/>
          <p:nvPr/>
        </p:nvGrpSpPr>
        <p:grpSpPr>
          <a:xfrm>
            <a:off x="430161" y="2528305"/>
            <a:ext cx="11390257" cy="911559"/>
            <a:chOff x="430161" y="2528305"/>
            <a:chExt cx="8885427" cy="911559"/>
          </a:xfrm>
        </p:grpSpPr>
        <p:pic>
          <p:nvPicPr>
            <p:cNvPr id="5" name="Picture 4" descr="A brick wall&#10;&#10;Description automatically generated">
              <a:extLst>
                <a:ext uri="{FF2B5EF4-FFF2-40B4-BE49-F238E27FC236}">
                  <a16:creationId xmlns:a16="http://schemas.microsoft.com/office/drawing/2014/main" id="{B402C4BA-3290-4765-A332-419293BC78A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6462" t="49810" r="23628" b="35938"/>
            <a:stretch/>
          </p:blipFill>
          <p:spPr>
            <a:xfrm>
              <a:off x="430161" y="2534622"/>
              <a:ext cx="1244679" cy="904715"/>
            </a:xfrm>
            <a:prstGeom prst="roundRect">
              <a:avLst>
                <a:gd name="adj" fmla="val 15244"/>
              </a:avLst>
            </a:prstGeom>
            <a:ln w="28575">
              <a:solidFill>
                <a:schemeClr val="bg2">
                  <a:lumMod val="25000"/>
                </a:schemeClr>
              </a:solidFill>
            </a:ln>
          </p:spPr>
        </p:pic>
        <p:pic>
          <p:nvPicPr>
            <p:cNvPr id="6" name="Picture 5" descr="A brick wall&#10;&#10;Description automatically generated">
              <a:extLst>
                <a:ext uri="{FF2B5EF4-FFF2-40B4-BE49-F238E27FC236}">
                  <a16:creationId xmlns:a16="http://schemas.microsoft.com/office/drawing/2014/main" id="{5754FF98-3314-4344-B9F6-84183BA9356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6462" t="49810" r="23628" b="35938"/>
            <a:stretch/>
          </p:blipFill>
          <p:spPr>
            <a:xfrm>
              <a:off x="1709097" y="2535149"/>
              <a:ext cx="1244679" cy="904715"/>
            </a:xfrm>
            <a:prstGeom prst="roundRect">
              <a:avLst>
                <a:gd name="adj" fmla="val 15244"/>
              </a:avLst>
            </a:prstGeom>
            <a:ln w="28575">
              <a:solidFill>
                <a:schemeClr val="bg2">
                  <a:lumMod val="25000"/>
                </a:schemeClr>
              </a:solidFill>
            </a:ln>
          </p:spPr>
        </p:pic>
        <p:pic>
          <p:nvPicPr>
            <p:cNvPr id="8" name="Picture 7" descr="A brick wall&#10;&#10;Description automatically generated">
              <a:extLst>
                <a:ext uri="{FF2B5EF4-FFF2-40B4-BE49-F238E27FC236}">
                  <a16:creationId xmlns:a16="http://schemas.microsoft.com/office/drawing/2014/main" id="{AB7C8515-6B02-4405-AB94-0E98736DBB8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6462" t="49810" r="23628" b="35938"/>
            <a:stretch/>
          </p:blipFill>
          <p:spPr>
            <a:xfrm>
              <a:off x="2975822" y="2528305"/>
              <a:ext cx="1244679" cy="904715"/>
            </a:xfrm>
            <a:prstGeom prst="roundRect">
              <a:avLst>
                <a:gd name="adj" fmla="val 15244"/>
              </a:avLst>
            </a:prstGeom>
            <a:ln w="28575">
              <a:solidFill>
                <a:schemeClr val="bg2">
                  <a:lumMod val="25000"/>
                </a:schemeClr>
              </a:solidFill>
            </a:ln>
          </p:spPr>
        </p:pic>
        <p:pic>
          <p:nvPicPr>
            <p:cNvPr id="9" name="Picture 8" descr="A brick wall&#10;&#10;Description automatically generated">
              <a:extLst>
                <a:ext uri="{FF2B5EF4-FFF2-40B4-BE49-F238E27FC236}">
                  <a16:creationId xmlns:a16="http://schemas.microsoft.com/office/drawing/2014/main" id="{1F95273F-A53E-4AD5-A171-6F5483394399}"/>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6462" t="49810" r="23628" b="35938"/>
            <a:stretch/>
          </p:blipFill>
          <p:spPr>
            <a:xfrm>
              <a:off x="4254757" y="2528832"/>
              <a:ext cx="1244679" cy="904715"/>
            </a:xfrm>
            <a:prstGeom prst="roundRect">
              <a:avLst>
                <a:gd name="adj" fmla="val 15244"/>
              </a:avLst>
            </a:prstGeom>
            <a:ln w="28575">
              <a:solidFill>
                <a:schemeClr val="bg2">
                  <a:lumMod val="25000"/>
                </a:schemeClr>
              </a:solidFill>
            </a:ln>
          </p:spPr>
        </p:pic>
        <p:pic>
          <p:nvPicPr>
            <p:cNvPr id="10" name="Picture 9" descr="A brick wall&#10;&#10;Description automatically generated">
              <a:extLst>
                <a:ext uri="{FF2B5EF4-FFF2-40B4-BE49-F238E27FC236}">
                  <a16:creationId xmlns:a16="http://schemas.microsoft.com/office/drawing/2014/main" id="{F64ECB27-65C9-4C46-BD07-106DC99DD8C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6462" t="49810" r="23628" b="35938"/>
            <a:stretch/>
          </p:blipFill>
          <p:spPr>
            <a:xfrm>
              <a:off x="5525248" y="2534622"/>
              <a:ext cx="1244679" cy="904715"/>
            </a:xfrm>
            <a:prstGeom prst="roundRect">
              <a:avLst>
                <a:gd name="adj" fmla="val 15244"/>
              </a:avLst>
            </a:prstGeom>
            <a:ln w="28575">
              <a:solidFill>
                <a:schemeClr val="bg2">
                  <a:lumMod val="25000"/>
                </a:schemeClr>
              </a:solidFill>
            </a:ln>
          </p:spPr>
        </p:pic>
        <p:pic>
          <p:nvPicPr>
            <p:cNvPr id="11" name="Picture 10" descr="A brick wall&#10;&#10;Description automatically generated">
              <a:extLst>
                <a:ext uri="{FF2B5EF4-FFF2-40B4-BE49-F238E27FC236}">
                  <a16:creationId xmlns:a16="http://schemas.microsoft.com/office/drawing/2014/main" id="{4600297A-4BB2-43F9-A6D1-5DEF80EDEB0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6462" t="49810" r="23628" b="35938"/>
            <a:stretch/>
          </p:blipFill>
          <p:spPr>
            <a:xfrm>
              <a:off x="6804184" y="2535149"/>
              <a:ext cx="1244679" cy="904715"/>
            </a:xfrm>
            <a:prstGeom prst="roundRect">
              <a:avLst>
                <a:gd name="adj" fmla="val 15244"/>
              </a:avLst>
            </a:prstGeom>
            <a:ln w="28575">
              <a:solidFill>
                <a:schemeClr val="bg2">
                  <a:lumMod val="25000"/>
                </a:schemeClr>
              </a:solidFill>
            </a:ln>
          </p:spPr>
        </p:pic>
        <p:pic>
          <p:nvPicPr>
            <p:cNvPr id="12" name="Picture 11" descr="A brick wall&#10;&#10;Description automatically generated">
              <a:extLst>
                <a:ext uri="{FF2B5EF4-FFF2-40B4-BE49-F238E27FC236}">
                  <a16:creationId xmlns:a16="http://schemas.microsoft.com/office/drawing/2014/main" id="{FD48FA5F-1670-443F-96BB-0B3CF1987999}"/>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6462" t="49810" r="23628" b="35938"/>
            <a:stretch/>
          </p:blipFill>
          <p:spPr>
            <a:xfrm>
              <a:off x="8070909" y="2528305"/>
              <a:ext cx="1244679" cy="904715"/>
            </a:xfrm>
            <a:prstGeom prst="roundRect">
              <a:avLst>
                <a:gd name="adj" fmla="val 15244"/>
              </a:avLst>
            </a:prstGeom>
            <a:ln w="28575">
              <a:solidFill>
                <a:schemeClr val="bg2">
                  <a:lumMod val="25000"/>
                </a:schemeClr>
              </a:solidFill>
            </a:ln>
          </p:spPr>
        </p:pic>
      </p:grpSp>
      <p:sp>
        <p:nvSpPr>
          <p:cNvPr id="17" name="Rectangle: Rounded Corners 16">
            <a:extLst>
              <a:ext uri="{FF2B5EF4-FFF2-40B4-BE49-F238E27FC236}">
                <a16:creationId xmlns:a16="http://schemas.microsoft.com/office/drawing/2014/main" id="{78CFFEDE-5D38-4A91-B5E4-79FC9867F416}"/>
              </a:ext>
            </a:extLst>
          </p:cNvPr>
          <p:cNvSpPr/>
          <p:nvPr/>
        </p:nvSpPr>
        <p:spPr>
          <a:xfrm>
            <a:off x="2157267" y="2605637"/>
            <a:ext cx="4356549" cy="784406"/>
          </a:xfrm>
          <a:prstGeom prst="roundRect">
            <a:avLst/>
          </a:prstGeom>
          <a:solidFill>
            <a:srgbClr val="54823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4679D4BE-5F71-4075-B74E-368002E80983}"/>
              </a:ext>
            </a:extLst>
          </p:cNvPr>
          <p:cNvSpPr/>
          <p:nvPr/>
        </p:nvSpPr>
        <p:spPr>
          <a:xfrm>
            <a:off x="6482873" y="2605637"/>
            <a:ext cx="2486465" cy="784406"/>
          </a:xfrm>
          <a:prstGeom prst="roundRect">
            <a:avLst/>
          </a:prstGeom>
          <a:solidFill>
            <a:schemeClr val="accent1">
              <a:lumMod val="7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Rounded Corners 19">
            <a:extLst>
              <a:ext uri="{FF2B5EF4-FFF2-40B4-BE49-F238E27FC236}">
                <a16:creationId xmlns:a16="http://schemas.microsoft.com/office/drawing/2014/main" id="{DFEAB24E-5950-4CAB-A09A-1C65DF376985}"/>
              </a:ext>
            </a:extLst>
          </p:cNvPr>
          <p:cNvSpPr/>
          <p:nvPr/>
        </p:nvSpPr>
        <p:spPr>
          <a:xfrm>
            <a:off x="6419006" y="2702740"/>
            <a:ext cx="1045846" cy="601702"/>
          </a:xfrm>
          <a:prstGeom prst="roundRect">
            <a:avLst/>
          </a:prstGeom>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430 BC</a:t>
            </a:r>
          </a:p>
        </p:txBody>
      </p:sp>
      <p:sp useBgFill="1">
        <p:nvSpPr>
          <p:cNvPr id="22" name="Rectangle: Rounded Corners 21">
            <a:extLst>
              <a:ext uri="{FF2B5EF4-FFF2-40B4-BE49-F238E27FC236}">
                <a16:creationId xmlns:a16="http://schemas.microsoft.com/office/drawing/2014/main" id="{11F67B28-2F30-4C18-B9EA-7EC3938961CE}"/>
              </a:ext>
            </a:extLst>
          </p:cNvPr>
          <p:cNvSpPr/>
          <p:nvPr/>
        </p:nvSpPr>
        <p:spPr>
          <a:xfrm>
            <a:off x="9691457" y="2712103"/>
            <a:ext cx="1045846" cy="601702"/>
          </a:xfrm>
          <a:prstGeom prst="roundRect">
            <a:avLst/>
          </a:prstGeom>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420 BC</a:t>
            </a:r>
          </a:p>
        </p:txBody>
      </p:sp>
      <p:sp useBgFill="1">
        <p:nvSpPr>
          <p:cNvPr id="23" name="Rectangle: Rounded Corners 22">
            <a:extLst>
              <a:ext uri="{FF2B5EF4-FFF2-40B4-BE49-F238E27FC236}">
                <a16:creationId xmlns:a16="http://schemas.microsoft.com/office/drawing/2014/main" id="{2F1FC66B-5806-43BD-8327-E03E3C801D28}"/>
              </a:ext>
            </a:extLst>
          </p:cNvPr>
          <p:cNvSpPr/>
          <p:nvPr/>
        </p:nvSpPr>
        <p:spPr>
          <a:xfrm>
            <a:off x="8048792" y="2695579"/>
            <a:ext cx="1045846" cy="601702"/>
          </a:xfrm>
          <a:prstGeom prst="roundRect">
            <a:avLst/>
          </a:prstGeom>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425 BC</a:t>
            </a:r>
          </a:p>
        </p:txBody>
      </p:sp>
      <p:sp useBgFill="1">
        <p:nvSpPr>
          <p:cNvPr id="18" name="Rectangle: Rounded Corners 17">
            <a:extLst>
              <a:ext uri="{FF2B5EF4-FFF2-40B4-BE49-F238E27FC236}">
                <a16:creationId xmlns:a16="http://schemas.microsoft.com/office/drawing/2014/main" id="{F4F41E1D-5AC0-4C4E-A94C-F801746C635C}"/>
              </a:ext>
            </a:extLst>
          </p:cNvPr>
          <p:cNvSpPr/>
          <p:nvPr/>
        </p:nvSpPr>
        <p:spPr>
          <a:xfrm>
            <a:off x="4803259" y="2697571"/>
            <a:ext cx="1045846" cy="601702"/>
          </a:xfrm>
          <a:prstGeom prst="roundRect">
            <a:avLst/>
          </a:prstGeom>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435 BC</a:t>
            </a:r>
          </a:p>
        </p:txBody>
      </p:sp>
      <p:sp useBgFill="1">
        <p:nvSpPr>
          <p:cNvPr id="16" name="Rectangle: Rounded Corners 15">
            <a:extLst>
              <a:ext uri="{FF2B5EF4-FFF2-40B4-BE49-F238E27FC236}">
                <a16:creationId xmlns:a16="http://schemas.microsoft.com/office/drawing/2014/main" id="{3BDC39B3-60AB-4A4A-AE5B-DAA614387992}"/>
              </a:ext>
            </a:extLst>
          </p:cNvPr>
          <p:cNvSpPr/>
          <p:nvPr/>
        </p:nvSpPr>
        <p:spPr>
          <a:xfrm>
            <a:off x="3148249" y="2691726"/>
            <a:ext cx="1045846" cy="601702"/>
          </a:xfrm>
          <a:prstGeom prst="roundRect">
            <a:avLst/>
          </a:prstGeom>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440 BC</a:t>
            </a:r>
          </a:p>
        </p:txBody>
      </p:sp>
      <p:sp>
        <p:nvSpPr>
          <p:cNvPr id="28" name="Rectangle: Rounded Corners 27">
            <a:extLst>
              <a:ext uri="{FF2B5EF4-FFF2-40B4-BE49-F238E27FC236}">
                <a16:creationId xmlns:a16="http://schemas.microsoft.com/office/drawing/2014/main" id="{8DBB5A3C-EA28-4A69-8D0A-B6C876E069F3}"/>
              </a:ext>
            </a:extLst>
          </p:cNvPr>
          <p:cNvSpPr/>
          <p:nvPr/>
        </p:nvSpPr>
        <p:spPr>
          <a:xfrm>
            <a:off x="890269" y="4093459"/>
            <a:ext cx="1057801" cy="508625"/>
          </a:xfrm>
          <a:prstGeom prst="roundRect">
            <a:avLst/>
          </a:prstGeom>
          <a:solidFill>
            <a:srgbClr val="54823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84DBB28E-1724-4D4C-BCAF-30DE2DE2278B}"/>
              </a:ext>
            </a:extLst>
          </p:cNvPr>
          <p:cNvSpPr/>
          <p:nvPr/>
        </p:nvSpPr>
        <p:spPr>
          <a:xfrm>
            <a:off x="892556" y="4726656"/>
            <a:ext cx="1064760" cy="486315"/>
          </a:xfrm>
          <a:prstGeom prst="roundRect">
            <a:avLst/>
          </a:prstGeom>
          <a:solidFill>
            <a:schemeClr val="accent1">
              <a:lumMod val="7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265EE7A5-7E7D-4DE0-BA91-1DFCB175114E}"/>
              </a:ext>
            </a:extLst>
          </p:cNvPr>
          <p:cNvSpPr txBox="1"/>
          <p:nvPr/>
        </p:nvSpPr>
        <p:spPr>
          <a:xfrm>
            <a:off x="1958868" y="4015714"/>
            <a:ext cx="2145658" cy="646331"/>
          </a:xfrm>
          <a:prstGeom prst="rect">
            <a:avLst/>
          </a:prstGeom>
          <a:noFill/>
        </p:spPr>
        <p:txBody>
          <a:bodyPr wrap="square" rtlCol="0">
            <a:spAutoFit/>
          </a:bodyPr>
          <a:lstStyle/>
          <a:p>
            <a:pPr algn="ctr"/>
            <a:r>
              <a:rPr lang="en-US" dirty="0"/>
              <a:t>Nehemiah’s 1</a:t>
            </a:r>
            <a:r>
              <a:rPr lang="en-US" baseline="30000" dirty="0"/>
              <a:t>st</a:t>
            </a:r>
            <a:r>
              <a:rPr lang="en-US" dirty="0"/>
              <a:t> term</a:t>
            </a:r>
          </a:p>
          <a:p>
            <a:pPr algn="ctr"/>
            <a:r>
              <a:rPr lang="en-US" dirty="0"/>
              <a:t>(444-432 BC)</a:t>
            </a:r>
          </a:p>
        </p:txBody>
      </p:sp>
      <p:sp>
        <p:nvSpPr>
          <p:cNvPr id="31" name="TextBox 30">
            <a:extLst>
              <a:ext uri="{FF2B5EF4-FFF2-40B4-BE49-F238E27FC236}">
                <a16:creationId xmlns:a16="http://schemas.microsoft.com/office/drawing/2014/main" id="{2436E119-33E0-4502-BD37-30D648F23F28}"/>
              </a:ext>
            </a:extLst>
          </p:cNvPr>
          <p:cNvSpPr txBox="1"/>
          <p:nvPr/>
        </p:nvSpPr>
        <p:spPr>
          <a:xfrm>
            <a:off x="1969380" y="4654175"/>
            <a:ext cx="3090641" cy="646331"/>
          </a:xfrm>
          <a:prstGeom prst="rect">
            <a:avLst/>
          </a:prstGeom>
          <a:noFill/>
        </p:spPr>
        <p:txBody>
          <a:bodyPr wrap="square" rtlCol="0">
            <a:spAutoFit/>
          </a:bodyPr>
          <a:lstStyle/>
          <a:p>
            <a:pPr algn="ctr"/>
            <a:r>
              <a:rPr lang="en-US" dirty="0"/>
              <a:t>Nehemiah’s return to Shushan (432-424 BC)</a:t>
            </a:r>
          </a:p>
        </p:txBody>
      </p:sp>
      <p:sp useBgFill="1">
        <p:nvSpPr>
          <p:cNvPr id="32" name="TextBox 31">
            <a:extLst>
              <a:ext uri="{FF2B5EF4-FFF2-40B4-BE49-F238E27FC236}">
                <a16:creationId xmlns:a16="http://schemas.microsoft.com/office/drawing/2014/main" id="{2408E124-2C03-4215-AA08-41835F41A9AF}"/>
              </a:ext>
            </a:extLst>
          </p:cNvPr>
          <p:cNvSpPr txBox="1"/>
          <p:nvPr/>
        </p:nvSpPr>
        <p:spPr>
          <a:xfrm>
            <a:off x="6734707" y="1008709"/>
            <a:ext cx="3688834" cy="830997"/>
          </a:xfrm>
          <a:prstGeom prst="rect">
            <a:avLst/>
          </a:prstGeom>
        </p:spPr>
        <p:txBody>
          <a:bodyPr wrap="square" rtlCol="0">
            <a:spAutoFit/>
          </a:bodyPr>
          <a:lstStyle/>
          <a:p>
            <a:pPr algn="ctr"/>
            <a:r>
              <a:rPr lang="en-US" sz="2400" dirty="0"/>
              <a:t>Nehemiah’s 2</a:t>
            </a:r>
            <a:r>
              <a:rPr lang="en-US" sz="2400" baseline="30000" dirty="0"/>
              <a:t>nd</a:t>
            </a:r>
            <a:r>
              <a:rPr lang="en-US" sz="2400" dirty="0"/>
              <a:t> term begins</a:t>
            </a:r>
          </a:p>
          <a:p>
            <a:pPr algn="ctr"/>
            <a:r>
              <a:rPr lang="en-US" sz="2400" dirty="0"/>
              <a:t>424 BC</a:t>
            </a:r>
          </a:p>
        </p:txBody>
      </p:sp>
      <p:cxnSp>
        <p:nvCxnSpPr>
          <p:cNvPr id="33" name="Straight Arrow Connector 32">
            <a:extLst>
              <a:ext uri="{FF2B5EF4-FFF2-40B4-BE49-F238E27FC236}">
                <a16:creationId xmlns:a16="http://schemas.microsoft.com/office/drawing/2014/main" id="{07F5F121-8239-4FA7-A826-BDC0A9E2307D}"/>
              </a:ext>
            </a:extLst>
          </p:cNvPr>
          <p:cNvCxnSpPr>
            <a:cxnSpLocks/>
          </p:cNvCxnSpPr>
          <p:nvPr/>
        </p:nvCxnSpPr>
        <p:spPr>
          <a:xfrm>
            <a:off x="8568427" y="1868558"/>
            <a:ext cx="336594" cy="592039"/>
          </a:xfrm>
          <a:prstGeom prst="straightConnector1">
            <a:avLst/>
          </a:prstGeom>
          <a:ln w="38100" cap="rnd">
            <a:solidFill>
              <a:schemeClr val="bg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useBgFill="1">
        <p:nvSpPr>
          <p:cNvPr id="15" name="Rectangle: Rounded Corners 14">
            <a:extLst>
              <a:ext uri="{FF2B5EF4-FFF2-40B4-BE49-F238E27FC236}">
                <a16:creationId xmlns:a16="http://schemas.microsoft.com/office/drawing/2014/main" id="{A8C5885E-B8E9-42CF-A2A8-2184294BF1AA}"/>
              </a:ext>
            </a:extLst>
          </p:cNvPr>
          <p:cNvSpPr/>
          <p:nvPr/>
        </p:nvSpPr>
        <p:spPr>
          <a:xfrm>
            <a:off x="1520990" y="2680339"/>
            <a:ext cx="1045846" cy="601702"/>
          </a:xfrm>
          <a:prstGeom prst="roundRect">
            <a:avLst/>
          </a:prstGeom>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445 BC</a:t>
            </a:r>
          </a:p>
        </p:txBody>
      </p:sp>
    </p:spTree>
    <p:extLst>
      <p:ext uri="{BB962C8B-B14F-4D97-AF65-F5344CB8AC3E}">
        <p14:creationId xmlns:p14="http://schemas.microsoft.com/office/powerpoint/2010/main" val="421419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500"/>
                                        <p:tgtEl>
                                          <p:spTgt spid="28"/>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childTnLst>
                          </p:cTn>
                        </p:par>
                        <p:par>
                          <p:cTn id="57" fill="hold">
                            <p:stCondLst>
                              <p:cond delay="500"/>
                            </p:stCondLst>
                            <p:childTnLst>
                              <p:par>
                                <p:cTn id="58" presetID="22" presetClass="entr" presetSubtype="1" fill="hold" nodeType="after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up)">
                                      <p:cBhvr>
                                        <p:cTn id="6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2" grpId="0" animBg="1"/>
      <p:bldP spid="23" grpId="0" animBg="1"/>
      <p:bldP spid="18" grpId="0" animBg="1"/>
      <p:bldP spid="16" grpId="0" animBg="1"/>
      <p:bldP spid="28" grpId="0" animBg="1"/>
      <p:bldP spid="29" grpId="0" animBg="1"/>
      <p:bldP spid="30" grpId="0"/>
      <p:bldP spid="31" grpId="0"/>
      <p:bldP spid="32"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DF81A9-4F17-4BB6-9EEC-633CD4687EA2}"/>
              </a:ext>
            </a:extLst>
          </p:cNvPr>
          <p:cNvSpPr txBox="1"/>
          <p:nvPr/>
        </p:nvSpPr>
        <p:spPr>
          <a:xfrm>
            <a:off x="4054910" y="1176"/>
            <a:ext cx="2198406" cy="830997"/>
          </a:xfrm>
          <a:prstGeom prst="rect">
            <a:avLst/>
          </a:prstGeom>
          <a:noFill/>
        </p:spPr>
        <p:txBody>
          <a:bodyPr wrap="square" rtlCol="0">
            <a:spAutoFit/>
          </a:bodyPr>
          <a:lstStyle/>
          <a:p>
            <a:r>
              <a:rPr lang="en-US" sz="4800" dirty="0">
                <a:solidFill>
                  <a:schemeClr val="accent2">
                    <a:lumMod val="20000"/>
                    <a:lumOff val="80000"/>
                  </a:schemeClr>
                </a:solidFill>
                <a:effectLst>
                  <a:glow rad="635000">
                    <a:schemeClr val="tx1">
                      <a:alpha val="15000"/>
                    </a:schemeClr>
                  </a:glow>
                  <a:outerShdw blurRad="38100" dist="38100" dir="2700000" algn="tl">
                    <a:srgbClr val="000000">
                      <a:alpha val="43137"/>
                    </a:srgbClr>
                  </a:outerShdw>
                </a:effectLst>
                <a:latin typeface="Impact" panose="020B0806030902050204" pitchFamily="34" charset="0"/>
              </a:rPr>
              <a:t>12-13</a:t>
            </a:r>
          </a:p>
        </p:txBody>
      </p:sp>
    </p:spTree>
    <p:extLst>
      <p:ext uri="{BB962C8B-B14F-4D97-AF65-F5344CB8AC3E}">
        <p14:creationId xmlns:p14="http://schemas.microsoft.com/office/powerpoint/2010/main" val="154740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53C461-FA5A-4A18-BA35-7C2999E27122}"/>
              </a:ext>
            </a:extLst>
          </p:cNvPr>
          <p:cNvSpPr txBox="1"/>
          <p:nvPr/>
        </p:nvSpPr>
        <p:spPr>
          <a:xfrm>
            <a:off x="341290" y="1043189"/>
            <a:ext cx="11520152" cy="4524315"/>
          </a:xfrm>
          <a:prstGeom prst="rect">
            <a:avLst/>
          </a:prstGeom>
          <a:noFill/>
        </p:spPr>
        <p:txBody>
          <a:bodyPr wrap="square" rtlCol="0">
            <a:spAutoFit/>
          </a:bodyPr>
          <a:lstStyle/>
          <a:p>
            <a:pPr marL="228600" marR="0" indent="-228600" algn="just">
              <a:spcBef>
                <a:spcPts val="0"/>
              </a:spcBef>
              <a:spcAft>
                <a:spcPts val="0"/>
              </a:spcAft>
            </a:pPr>
            <a:r>
              <a:rPr lang="en-US" sz="3600" dirty="0">
                <a:solidFill>
                  <a:schemeClr val="bg1"/>
                </a:solidFill>
                <a:effectLst/>
                <a:ea typeface="Times New Roman" panose="02020603050405020304" pitchFamily="18" charset="0"/>
              </a:rPr>
              <a:t>Mal. 3:7-10 ~ </a:t>
            </a:r>
            <a:r>
              <a:rPr lang="en-US" sz="3600" baseline="30000" dirty="0">
                <a:solidFill>
                  <a:schemeClr val="bg1"/>
                </a:solidFill>
                <a:effectLst/>
                <a:ea typeface="Times New Roman" panose="02020603050405020304" pitchFamily="18" charset="0"/>
              </a:rPr>
              <a:t>7</a:t>
            </a:r>
            <a:r>
              <a:rPr lang="en-US" sz="3600" dirty="0">
                <a:solidFill>
                  <a:schemeClr val="bg1"/>
                </a:solidFill>
                <a:effectLst/>
                <a:ea typeface="Times New Roman" panose="02020603050405020304" pitchFamily="18" charset="0"/>
              </a:rPr>
              <a:t> </a:t>
            </a:r>
            <a:r>
              <a:rPr lang="en-US" sz="3600" dirty="0">
                <a:solidFill>
                  <a:srgbClr val="FFFF00"/>
                </a:solidFill>
                <a:effectLst/>
                <a:ea typeface="Times New Roman" panose="02020603050405020304" pitchFamily="18" charset="0"/>
              </a:rPr>
              <a:t>“Yet from the days of your fathers</a:t>
            </a:r>
          </a:p>
          <a:p>
            <a:pPr marL="228600" marR="0" indent="3175" algn="just">
              <a:spcBef>
                <a:spcPts val="0"/>
              </a:spcBef>
              <a:spcAft>
                <a:spcPts val="0"/>
              </a:spcAft>
            </a:pPr>
            <a:r>
              <a:rPr lang="en-US" sz="3600" dirty="0">
                <a:solidFill>
                  <a:srgbClr val="FFFF00"/>
                </a:solidFill>
                <a:effectLst/>
                <a:ea typeface="Times New Roman" panose="02020603050405020304" pitchFamily="18" charset="0"/>
              </a:rPr>
              <a:t>You have gone away from My ordinances</a:t>
            </a:r>
          </a:p>
          <a:p>
            <a:pPr marL="228600" marR="0" algn="just">
              <a:spcBef>
                <a:spcPts val="0"/>
              </a:spcBef>
              <a:spcAft>
                <a:spcPts val="0"/>
              </a:spcAft>
            </a:pPr>
            <a:r>
              <a:rPr lang="en-US" sz="3600" dirty="0">
                <a:solidFill>
                  <a:srgbClr val="FFFF00"/>
                </a:solidFill>
                <a:effectLst/>
                <a:ea typeface="Times New Roman" panose="02020603050405020304" pitchFamily="18" charset="0"/>
              </a:rPr>
              <a:t>And have not kept them. </a:t>
            </a:r>
          </a:p>
          <a:p>
            <a:pPr marL="228600" marR="0" algn="just">
              <a:spcBef>
                <a:spcPts val="0"/>
              </a:spcBef>
              <a:spcAft>
                <a:spcPts val="0"/>
              </a:spcAft>
            </a:pPr>
            <a:r>
              <a:rPr lang="en-US" sz="3600" dirty="0">
                <a:solidFill>
                  <a:srgbClr val="FFFF00"/>
                </a:solidFill>
                <a:effectLst/>
                <a:ea typeface="Times New Roman" panose="02020603050405020304" pitchFamily="18" charset="0"/>
              </a:rPr>
              <a:t>Return to Me, and I will return to you,” </a:t>
            </a:r>
          </a:p>
          <a:p>
            <a:pPr marL="228600" marR="0" algn="just">
              <a:spcBef>
                <a:spcPts val="0"/>
              </a:spcBef>
              <a:spcAft>
                <a:spcPts val="0"/>
              </a:spcAft>
            </a:pPr>
            <a:r>
              <a:rPr lang="en-US" sz="3600" dirty="0">
                <a:solidFill>
                  <a:srgbClr val="FFFF00"/>
                </a:solidFill>
                <a:effectLst/>
                <a:ea typeface="Times New Roman" panose="02020603050405020304" pitchFamily="18" charset="0"/>
              </a:rPr>
              <a:t>Says the LORD of hosts. </a:t>
            </a:r>
          </a:p>
          <a:p>
            <a:pPr marL="228600" marR="0" algn="just">
              <a:spcBef>
                <a:spcPts val="0"/>
              </a:spcBef>
              <a:spcAft>
                <a:spcPts val="0"/>
              </a:spcAft>
            </a:pPr>
            <a:r>
              <a:rPr lang="en-US" sz="3600" dirty="0">
                <a:solidFill>
                  <a:srgbClr val="FFFF00"/>
                </a:solidFill>
                <a:effectLst/>
                <a:ea typeface="Times New Roman" panose="02020603050405020304" pitchFamily="18" charset="0"/>
              </a:rPr>
              <a:t>“But you said, </a:t>
            </a:r>
          </a:p>
          <a:p>
            <a:pPr marL="228600" marR="0" algn="just">
              <a:spcBef>
                <a:spcPts val="0"/>
              </a:spcBef>
              <a:spcAft>
                <a:spcPts val="0"/>
              </a:spcAft>
            </a:pPr>
            <a:r>
              <a:rPr lang="en-US" sz="3600" dirty="0">
                <a:solidFill>
                  <a:srgbClr val="FFFF00"/>
                </a:solidFill>
                <a:effectLst/>
                <a:ea typeface="Times New Roman" panose="02020603050405020304" pitchFamily="18" charset="0"/>
              </a:rPr>
              <a:t>‘In what way shall we return?’ </a:t>
            </a:r>
          </a:p>
          <a:p>
            <a:pPr marL="228600" marR="0" algn="just">
              <a:spcBef>
                <a:spcPts val="0"/>
              </a:spcBef>
              <a:spcAft>
                <a:spcPts val="0"/>
              </a:spcAft>
            </a:pPr>
            <a:endParaRPr lang="en-US" sz="3600" dirty="0">
              <a:solidFill>
                <a:srgbClr val="FFFF00"/>
              </a:solidFill>
              <a:effectLst/>
              <a:ea typeface="Times New Roman" panose="02020603050405020304" pitchFamily="18" charset="0"/>
            </a:endParaRPr>
          </a:p>
        </p:txBody>
      </p:sp>
      <p:sp>
        <p:nvSpPr>
          <p:cNvPr id="7" name="TextBox 6">
            <a:extLst>
              <a:ext uri="{FF2B5EF4-FFF2-40B4-BE49-F238E27FC236}">
                <a16:creationId xmlns:a16="http://schemas.microsoft.com/office/drawing/2014/main" id="{1435A16C-9AA7-4E3B-AE32-BE6158EA22C9}"/>
              </a:ext>
            </a:extLst>
          </p:cNvPr>
          <p:cNvSpPr txBox="1"/>
          <p:nvPr/>
        </p:nvSpPr>
        <p:spPr>
          <a:xfrm>
            <a:off x="4054910" y="1176"/>
            <a:ext cx="2198406" cy="830997"/>
          </a:xfrm>
          <a:prstGeom prst="rect">
            <a:avLst/>
          </a:prstGeom>
          <a:noFill/>
        </p:spPr>
        <p:txBody>
          <a:bodyPr wrap="square" rtlCol="0">
            <a:spAutoFit/>
          </a:bodyPr>
          <a:lstStyle/>
          <a:p>
            <a:r>
              <a:rPr lang="en-US" sz="4800" dirty="0">
                <a:solidFill>
                  <a:schemeClr val="accent2">
                    <a:lumMod val="20000"/>
                    <a:lumOff val="80000"/>
                  </a:schemeClr>
                </a:solidFill>
                <a:effectLst>
                  <a:glow rad="635000">
                    <a:schemeClr val="tx1">
                      <a:alpha val="15000"/>
                    </a:schemeClr>
                  </a:glow>
                  <a:outerShdw blurRad="38100" dist="38100" dir="2700000" algn="tl">
                    <a:srgbClr val="000000">
                      <a:alpha val="43137"/>
                    </a:srgbClr>
                  </a:outerShdw>
                </a:effectLst>
                <a:latin typeface="Impact" panose="020B0806030902050204" pitchFamily="34" charset="0"/>
              </a:rPr>
              <a:t>12-13</a:t>
            </a:r>
          </a:p>
        </p:txBody>
      </p:sp>
    </p:spTree>
    <p:extLst>
      <p:ext uri="{BB962C8B-B14F-4D97-AF65-F5344CB8AC3E}">
        <p14:creationId xmlns:p14="http://schemas.microsoft.com/office/powerpoint/2010/main" val="2861900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Nehemiah">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B2AB086E-B88D-4F67-BA53-830E2E3E6DBE}" vid="{21926235-37AD-45A4-A72C-149B54117F6B}"/>
    </a:ext>
  </a:extLst>
</a:theme>
</file>

<file path=docProps/app.xml><?xml version="1.0" encoding="utf-8"?>
<Properties xmlns="http://schemas.openxmlformats.org/officeDocument/2006/extended-properties" xmlns:vt="http://schemas.openxmlformats.org/officeDocument/2006/docPropsVTypes">
  <Template>Nehemiah</Template>
  <TotalTime>3407</TotalTime>
  <Words>491</Words>
  <Application>Microsoft Office PowerPoint</Application>
  <PresentationFormat>Widescreen</PresentationFormat>
  <Paragraphs>70</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 Light</vt:lpstr>
      <vt:lpstr>Calibri</vt:lpstr>
      <vt:lpstr>Impact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4</cp:revision>
  <dcterms:created xsi:type="dcterms:W3CDTF">2020-07-27T14:07:36Z</dcterms:created>
  <dcterms:modified xsi:type="dcterms:W3CDTF">2020-07-29T23:10:04Z</dcterms:modified>
</cp:coreProperties>
</file>