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93" r:id="rId9"/>
    <p:sldId id="294" r:id="rId10"/>
    <p:sldId id="271" r:id="rId11"/>
    <p:sldId id="272" r:id="rId12"/>
    <p:sldId id="283" r:id="rId13"/>
    <p:sldId id="284" r:id="rId14"/>
    <p:sldId id="295" r:id="rId15"/>
    <p:sldId id="292" r:id="rId16"/>
    <p:sldId id="285" r:id="rId17"/>
    <p:sldId id="286" r:id="rId18"/>
    <p:sldId id="287" r:id="rId19"/>
    <p:sldId id="288" r:id="rId20"/>
    <p:sldId id="289" r:id="rId21"/>
    <p:sldId id="29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183"/>
    <a:srgbClr val="FDF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3A7987-E330-4CFA-9C57-02B156C9F9C2}" v="456" dt="2020-07-15T23:21:23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48" y="450"/>
      </p:cViewPr>
      <p:guideLst>
        <p:guide orient="horz" pos="7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593A7987-E330-4CFA-9C57-02B156C9F9C2}"/>
    <pc:docChg chg="undo custSel addSld delSld modSld">
      <pc:chgData name="Ken Merrihew" userId="bcb7a1e886d99f07" providerId="LiveId" clId="{593A7987-E330-4CFA-9C57-02B156C9F9C2}" dt="2020-07-15T23:21:23.089" v="1249"/>
      <pc:docMkLst>
        <pc:docMk/>
      </pc:docMkLst>
      <pc:sldChg chg="modSp mod">
        <pc:chgData name="Ken Merrihew" userId="bcb7a1e886d99f07" providerId="LiveId" clId="{593A7987-E330-4CFA-9C57-02B156C9F9C2}" dt="2020-07-15T19:04:43.346" v="770" actId="20577"/>
        <pc:sldMkLst>
          <pc:docMk/>
          <pc:sldMk cId="3134111748" sldId="256"/>
        </pc:sldMkLst>
        <pc:spChg chg="mod">
          <ac:chgData name="Ken Merrihew" userId="bcb7a1e886d99f07" providerId="LiveId" clId="{593A7987-E330-4CFA-9C57-02B156C9F9C2}" dt="2020-07-15T19:04:43.346" v="770" actId="20577"/>
          <ac:spMkLst>
            <pc:docMk/>
            <pc:sldMk cId="3134111748" sldId="256"/>
            <ac:spMk id="3" creationId="{57C30B0E-A0D5-4C1A-B4C5-69A0D93AB58A}"/>
          </ac:spMkLst>
        </pc:spChg>
      </pc:sldChg>
      <pc:sldChg chg="del">
        <pc:chgData name="Ken Merrihew" userId="bcb7a1e886d99f07" providerId="LiveId" clId="{593A7987-E330-4CFA-9C57-02B156C9F9C2}" dt="2020-07-08T17:56:53.820" v="12" actId="47"/>
        <pc:sldMkLst>
          <pc:docMk/>
          <pc:sldMk cId="2870301034" sldId="257"/>
        </pc:sldMkLst>
      </pc:sldChg>
      <pc:sldChg chg="del">
        <pc:chgData name="Ken Merrihew" userId="bcb7a1e886d99f07" providerId="LiveId" clId="{593A7987-E330-4CFA-9C57-02B156C9F9C2}" dt="2020-07-08T17:56:53.820" v="12" actId="47"/>
        <pc:sldMkLst>
          <pc:docMk/>
          <pc:sldMk cId="862648850" sldId="258"/>
        </pc:sldMkLst>
      </pc:sldChg>
      <pc:sldChg chg="del">
        <pc:chgData name="Ken Merrihew" userId="bcb7a1e886d99f07" providerId="LiveId" clId="{593A7987-E330-4CFA-9C57-02B156C9F9C2}" dt="2020-07-08T17:56:53.820" v="12" actId="47"/>
        <pc:sldMkLst>
          <pc:docMk/>
          <pc:sldMk cId="2135716499" sldId="259"/>
        </pc:sldMkLst>
      </pc:sldChg>
      <pc:sldChg chg="del">
        <pc:chgData name="Ken Merrihew" userId="bcb7a1e886d99f07" providerId="LiveId" clId="{593A7987-E330-4CFA-9C57-02B156C9F9C2}" dt="2020-07-08T17:56:53.820" v="12" actId="47"/>
        <pc:sldMkLst>
          <pc:docMk/>
          <pc:sldMk cId="1838914058" sldId="260"/>
        </pc:sldMkLst>
      </pc:sldChg>
      <pc:sldChg chg="del">
        <pc:chgData name="Ken Merrihew" userId="bcb7a1e886d99f07" providerId="LiveId" clId="{593A7987-E330-4CFA-9C57-02B156C9F9C2}" dt="2020-07-08T17:56:53.820" v="12" actId="47"/>
        <pc:sldMkLst>
          <pc:docMk/>
          <pc:sldMk cId="2463052142" sldId="261"/>
        </pc:sldMkLst>
      </pc:sldChg>
      <pc:sldChg chg="del">
        <pc:chgData name="Ken Merrihew" userId="bcb7a1e886d99f07" providerId="LiveId" clId="{593A7987-E330-4CFA-9C57-02B156C9F9C2}" dt="2020-07-08T17:56:53.820" v="12" actId="47"/>
        <pc:sldMkLst>
          <pc:docMk/>
          <pc:sldMk cId="969965400" sldId="262"/>
        </pc:sldMkLst>
      </pc:sldChg>
      <pc:sldChg chg="del">
        <pc:chgData name="Ken Merrihew" userId="bcb7a1e886d99f07" providerId="LiveId" clId="{593A7987-E330-4CFA-9C57-02B156C9F9C2}" dt="2020-07-08T17:56:53.820" v="12" actId="47"/>
        <pc:sldMkLst>
          <pc:docMk/>
          <pc:sldMk cId="1072706959" sldId="263"/>
        </pc:sldMkLst>
      </pc:sldChg>
      <pc:sldChg chg="del">
        <pc:chgData name="Ken Merrihew" userId="bcb7a1e886d99f07" providerId="LiveId" clId="{593A7987-E330-4CFA-9C57-02B156C9F9C2}" dt="2020-07-08T17:56:53.820" v="12" actId="47"/>
        <pc:sldMkLst>
          <pc:docMk/>
          <pc:sldMk cId="411918426" sldId="264"/>
        </pc:sldMkLst>
      </pc:sldChg>
      <pc:sldChg chg="del">
        <pc:chgData name="Ken Merrihew" userId="bcb7a1e886d99f07" providerId="LiveId" clId="{593A7987-E330-4CFA-9C57-02B156C9F9C2}" dt="2020-07-08T17:56:53.820" v="12" actId="47"/>
        <pc:sldMkLst>
          <pc:docMk/>
          <pc:sldMk cId="1688394692" sldId="265"/>
        </pc:sldMkLst>
      </pc:sldChg>
      <pc:sldChg chg="del">
        <pc:chgData name="Ken Merrihew" userId="bcb7a1e886d99f07" providerId="LiveId" clId="{593A7987-E330-4CFA-9C57-02B156C9F9C2}" dt="2020-07-08T17:56:53.820" v="12" actId="47"/>
        <pc:sldMkLst>
          <pc:docMk/>
          <pc:sldMk cId="2988333059" sldId="266"/>
        </pc:sldMkLst>
      </pc:sldChg>
      <pc:sldChg chg="del">
        <pc:chgData name="Ken Merrihew" userId="bcb7a1e886d99f07" providerId="LiveId" clId="{593A7987-E330-4CFA-9C57-02B156C9F9C2}" dt="2020-07-08T17:56:53.820" v="12" actId="47"/>
        <pc:sldMkLst>
          <pc:docMk/>
          <pc:sldMk cId="2858978671" sldId="267"/>
        </pc:sldMkLst>
      </pc:sldChg>
      <pc:sldChg chg="del">
        <pc:chgData name="Ken Merrihew" userId="bcb7a1e886d99f07" providerId="LiveId" clId="{593A7987-E330-4CFA-9C57-02B156C9F9C2}" dt="2020-07-08T17:56:53.820" v="12" actId="47"/>
        <pc:sldMkLst>
          <pc:docMk/>
          <pc:sldMk cId="4249428948" sldId="268"/>
        </pc:sldMkLst>
      </pc:sldChg>
      <pc:sldChg chg="del">
        <pc:chgData name="Ken Merrihew" userId="bcb7a1e886d99f07" providerId="LiveId" clId="{593A7987-E330-4CFA-9C57-02B156C9F9C2}" dt="2020-07-08T17:56:53.820" v="12" actId="47"/>
        <pc:sldMkLst>
          <pc:docMk/>
          <pc:sldMk cId="1268185015" sldId="269"/>
        </pc:sldMkLst>
      </pc:sldChg>
      <pc:sldChg chg="del">
        <pc:chgData name="Ken Merrihew" userId="bcb7a1e886d99f07" providerId="LiveId" clId="{593A7987-E330-4CFA-9C57-02B156C9F9C2}" dt="2020-07-08T17:56:53.820" v="12" actId="47"/>
        <pc:sldMkLst>
          <pc:docMk/>
          <pc:sldMk cId="2935217615" sldId="270"/>
        </pc:sldMkLst>
      </pc:sldChg>
      <pc:sldChg chg="addSp delSp modSp mod modAnim">
        <pc:chgData name="Ken Merrihew" userId="bcb7a1e886d99f07" providerId="LiveId" clId="{593A7987-E330-4CFA-9C57-02B156C9F9C2}" dt="2020-07-15T19:08:27.976" v="782"/>
        <pc:sldMkLst>
          <pc:docMk/>
          <pc:sldMk cId="3236706933" sldId="271"/>
        </pc:sldMkLst>
        <pc:spChg chg="mod">
          <ac:chgData name="Ken Merrihew" userId="bcb7a1e886d99f07" providerId="LiveId" clId="{593A7987-E330-4CFA-9C57-02B156C9F9C2}" dt="2020-07-13T16:43:10.754" v="99" actId="207"/>
          <ac:spMkLst>
            <pc:docMk/>
            <pc:sldMk cId="3236706933" sldId="271"/>
            <ac:spMk id="3" creationId="{F153C461-FA5A-4A18-BA35-7C2999E27122}"/>
          </ac:spMkLst>
        </pc:spChg>
        <pc:spChg chg="mod">
          <ac:chgData name="Ken Merrihew" userId="bcb7a1e886d99f07" providerId="LiveId" clId="{593A7987-E330-4CFA-9C57-02B156C9F9C2}" dt="2020-07-13T16:43:18.990" v="135" actId="1035"/>
          <ac:spMkLst>
            <pc:docMk/>
            <pc:sldMk cId="3236706933" sldId="271"/>
            <ac:spMk id="4" creationId="{61E1BAE1-4B01-48AA-AA8E-A0C87F4E344A}"/>
          </ac:spMkLst>
        </pc:spChg>
        <pc:spChg chg="del">
          <ac:chgData name="Ken Merrihew" userId="bcb7a1e886d99f07" providerId="LiveId" clId="{593A7987-E330-4CFA-9C57-02B156C9F9C2}" dt="2020-07-13T16:42:28.968" v="48" actId="478"/>
          <ac:spMkLst>
            <pc:docMk/>
            <pc:sldMk cId="3236706933" sldId="271"/>
            <ac:spMk id="5" creationId="{03BB150A-40A2-49E7-BCEB-585852B2F326}"/>
          </ac:spMkLst>
        </pc:spChg>
        <pc:spChg chg="add mod">
          <ac:chgData name="Ken Merrihew" userId="bcb7a1e886d99f07" providerId="LiveId" clId="{593A7987-E330-4CFA-9C57-02B156C9F9C2}" dt="2020-07-15T19:08:27.976" v="782"/>
          <ac:spMkLst>
            <pc:docMk/>
            <pc:sldMk cId="3236706933" sldId="271"/>
            <ac:spMk id="5" creationId="{199DC5A6-55BB-4812-A03C-509DC5664211}"/>
          </ac:spMkLst>
        </pc:spChg>
        <pc:spChg chg="add del mod">
          <ac:chgData name="Ken Merrihew" userId="bcb7a1e886d99f07" providerId="LiveId" clId="{593A7987-E330-4CFA-9C57-02B156C9F9C2}" dt="2020-07-15T19:08:27.442" v="781" actId="478"/>
          <ac:spMkLst>
            <pc:docMk/>
            <pc:sldMk cId="3236706933" sldId="271"/>
            <ac:spMk id="6" creationId="{E8CD27A0-39EE-4335-9AC2-C1CC87E502CD}"/>
          </ac:spMkLst>
        </pc:spChg>
        <pc:spChg chg="del">
          <ac:chgData name="Ken Merrihew" userId="bcb7a1e886d99f07" providerId="LiveId" clId="{593A7987-E330-4CFA-9C57-02B156C9F9C2}" dt="2020-07-08T17:57:55.134" v="41" actId="478"/>
          <ac:spMkLst>
            <pc:docMk/>
            <pc:sldMk cId="3236706933" sldId="271"/>
            <ac:spMk id="7" creationId="{1435A16C-9AA7-4E3B-AE32-BE6158EA22C9}"/>
          </ac:spMkLst>
        </pc:spChg>
      </pc:sldChg>
      <pc:sldChg chg="addSp delSp modSp mod">
        <pc:chgData name="Ken Merrihew" userId="bcb7a1e886d99f07" providerId="LiveId" clId="{593A7987-E330-4CFA-9C57-02B156C9F9C2}" dt="2020-07-15T19:08:30.862" v="784"/>
        <pc:sldMkLst>
          <pc:docMk/>
          <pc:sldMk cId="1053581634" sldId="272"/>
        </pc:sldMkLst>
        <pc:spChg chg="add del mod">
          <ac:chgData name="Ken Merrihew" userId="bcb7a1e886d99f07" providerId="LiveId" clId="{593A7987-E330-4CFA-9C57-02B156C9F9C2}" dt="2020-07-15T19:08:30.238" v="783" actId="478"/>
          <ac:spMkLst>
            <pc:docMk/>
            <pc:sldMk cId="1053581634" sldId="272"/>
            <ac:spMk id="3" creationId="{741E7E77-FD63-4770-A987-AE9B9CF95B00}"/>
          </ac:spMkLst>
        </pc:spChg>
        <pc:spChg chg="add mod">
          <ac:chgData name="Ken Merrihew" userId="bcb7a1e886d99f07" providerId="LiveId" clId="{593A7987-E330-4CFA-9C57-02B156C9F9C2}" dt="2020-07-15T19:08:30.862" v="784"/>
          <ac:spMkLst>
            <pc:docMk/>
            <pc:sldMk cId="1053581634" sldId="272"/>
            <ac:spMk id="4" creationId="{A66B275E-547F-438F-8C97-B36F8479F9AD}"/>
          </ac:spMkLst>
        </pc:spChg>
        <pc:spChg chg="del">
          <ac:chgData name="Ken Merrihew" userId="bcb7a1e886d99f07" providerId="LiveId" clId="{593A7987-E330-4CFA-9C57-02B156C9F9C2}" dt="2020-07-08T17:57:58.306" v="43" actId="478"/>
          <ac:spMkLst>
            <pc:docMk/>
            <pc:sldMk cId="1053581634" sldId="272"/>
            <ac:spMk id="4" creationId="{A6DF81A9-4F17-4BB6-9EEC-633CD4687EA2}"/>
          </ac:spMkLst>
        </pc:spChg>
      </pc:sldChg>
      <pc:sldChg chg="del">
        <pc:chgData name="Ken Merrihew" userId="bcb7a1e886d99f07" providerId="LiveId" clId="{593A7987-E330-4CFA-9C57-02B156C9F9C2}" dt="2020-07-08T17:56:53.820" v="12" actId="47"/>
        <pc:sldMkLst>
          <pc:docMk/>
          <pc:sldMk cId="888285869" sldId="273"/>
        </pc:sldMkLst>
      </pc:sldChg>
      <pc:sldChg chg="del">
        <pc:chgData name="Ken Merrihew" userId="bcb7a1e886d99f07" providerId="LiveId" clId="{593A7987-E330-4CFA-9C57-02B156C9F9C2}" dt="2020-07-08T17:56:53.820" v="12" actId="47"/>
        <pc:sldMkLst>
          <pc:docMk/>
          <pc:sldMk cId="2340704714" sldId="274"/>
        </pc:sldMkLst>
      </pc:sldChg>
      <pc:sldChg chg="modSp mod modTransition modAnim">
        <pc:chgData name="Ken Merrihew" userId="bcb7a1e886d99f07" providerId="LiveId" clId="{593A7987-E330-4CFA-9C57-02B156C9F9C2}" dt="2020-07-15T18:57:17.163" v="762" actId="20577"/>
        <pc:sldMkLst>
          <pc:docMk/>
          <pc:sldMk cId="2521558303" sldId="275"/>
        </pc:sldMkLst>
        <pc:spChg chg="mod">
          <ac:chgData name="Ken Merrihew" userId="bcb7a1e886d99f07" providerId="LiveId" clId="{593A7987-E330-4CFA-9C57-02B156C9F9C2}" dt="2020-07-15T18:57:17.163" v="762" actId="20577"/>
          <ac:spMkLst>
            <pc:docMk/>
            <pc:sldMk cId="2521558303" sldId="275"/>
            <ac:spMk id="7" creationId="{1435A16C-9AA7-4E3B-AE32-BE6158EA22C9}"/>
          </ac:spMkLst>
        </pc:spChg>
      </pc:sldChg>
      <pc:sldChg chg="addSp delSp modSp mod">
        <pc:chgData name="Ken Merrihew" userId="bcb7a1e886d99f07" providerId="LiveId" clId="{593A7987-E330-4CFA-9C57-02B156C9F9C2}" dt="2020-07-15T19:04:52.030" v="772"/>
        <pc:sldMkLst>
          <pc:docMk/>
          <pc:sldMk cId="139106443" sldId="276"/>
        </pc:sldMkLst>
        <pc:spChg chg="add del mod">
          <ac:chgData name="Ken Merrihew" userId="bcb7a1e886d99f07" providerId="LiveId" clId="{593A7987-E330-4CFA-9C57-02B156C9F9C2}" dt="2020-07-15T19:04:51.345" v="771" actId="478"/>
          <ac:spMkLst>
            <pc:docMk/>
            <pc:sldMk cId="139106443" sldId="276"/>
            <ac:spMk id="3" creationId="{F8905152-C897-4ECA-AAFE-D9A5B276801E}"/>
          </ac:spMkLst>
        </pc:spChg>
        <pc:spChg chg="del">
          <ac:chgData name="Ken Merrihew" userId="bcb7a1e886d99f07" providerId="LiveId" clId="{593A7987-E330-4CFA-9C57-02B156C9F9C2}" dt="2020-07-08T17:57:18.218" v="21" actId="478"/>
          <ac:spMkLst>
            <pc:docMk/>
            <pc:sldMk cId="139106443" sldId="276"/>
            <ac:spMk id="4" creationId="{A6DF81A9-4F17-4BB6-9EEC-633CD4687EA2}"/>
          </ac:spMkLst>
        </pc:spChg>
        <pc:spChg chg="add mod">
          <ac:chgData name="Ken Merrihew" userId="bcb7a1e886d99f07" providerId="LiveId" clId="{593A7987-E330-4CFA-9C57-02B156C9F9C2}" dt="2020-07-15T19:04:52.030" v="772"/>
          <ac:spMkLst>
            <pc:docMk/>
            <pc:sldMk cId="139106443" sldId="276"/>
            <ac:spMk id="4" creationId="{E414BF24-608E-4D8B-8C9D-C61FCA1BE53D}"/>
          </ac:spMkLst>
        </pc:spChg>
      </pc:sldChg>
      <pc:sldChg chg="addSp delSp modSp mod modAnim">
        <pc:chgData name="Ken Merrihew" userId="bcb7a1e886d99f07" providerId="LiveId" clId="{593A7987-E330-4CFA-9C57-02B156C9F9C2}" dt="2020-07-15T19:04:55.618" v="774"/>
        <pc:sldMkLst>
          <pc:docMk/>
          <pc:sldMk cId="4000865286" sldId="277"/>
        </pc:sldMkLst>
        <pc:spChg chg="mod topLvl">
          <ac:chgData name="Ken Merrihew" userId="bcb7a1e886d99f07" providerId="LiveId" clId="{593A7987-E330-4CFA-9C57-02B156C9F9C2}" dt="2020-07-15T16:46:12.217" v="663" actId="164"/>
          <ac:spMkLst>
            <pc:docMk/>
            <pc:sldMk cId="4000865286" sldId="277"/>
            <ac:spMk id="2" creationId="{B3E5663E-ACF1-4BD4-80BF-40132DC88702}"/>
          </ac:spMkLst>
        </pc:spChg>
        <pc:spChg chg="del">
          <ac:chgData name="Ken Merrihew" userId="bcb7a1e886d99f07" providerId="LiveId" clId="{593A7987-E330-4CFA-9C57-02B156C9F9C2}" dt="2020-07-15T16:41:43.796" v="572" actId="478"/>
          <ac:spMkLst>
            <pc:docMk/>
            <pc:sldMk cId="4000865286" sldId="277"/>
            <ac:spMk id="3" creationId="{D56ACB84-2E2D-4C16-ABAC-38A127391499}"/>
          </ac:spMkLst>
        </pc:spChg>
        <pc:spChg chg="mod topLvl">
          <ac:chgData name="Ken Merrihew" userId="bcb7a1e886d99f07" providerId="LiveId" clId="{593A7987-E330-4CFA-9C57-02B156C9F9C2}" dt="2020-07-15T16:46:12.217" v="663" actId="164"/>
          <ac:spMkLst>
            <pc:docMk/>
            <pc:sldMk cId="4000865286" sldId="277"/>
            <ac:spMk id="4" creationId="{C57AB386-D665-48D0-B5D5-5FF10B16BDE7}"/>
          </ac:spMkLst>
        </pc:spChg>
        <pc:spChg chg="mod topLvl">
          <ac:chgData name="Ken Merrihew" userId="bcb7a1e886d99f07" providerId="LiveId" clId="{593A7987-E330-4CFA-9C57-02B156C9F9C2}" dt="2020-07-15T16:45:48.402" v="662" actId="165"/>
          <ac:spMkLst>
            <pc:docMk/>
            <pc:sldMk cId="4000865286" sldId="277"/>
            <ac:spMk id="5" creationId="{2AB9D834-26BE-4020-BBFC-27138D7A1CEE}"/>
          </ac:spMkLst>
        </pc:spChg>
        <pc:spChg chg="del">
          <ac:chgData name="Ken Merrihew" userId="bcb7a1e886d99f07" providerId="LiveId" clId="{593A7987-E330-4CFA-9C57-02B156C9F9C2}" dt="2020-07-08T17:57:21.710" v="23" actId="478"/>
          <ac:spMkLst>
            <pc:docMk/>
            <pc:sldMk cId="4000865286" sldId="277"/>
            <ac:spMk id="7" creationId="{1435A16C-9AA7-4E3B-AE32-BE6158EA22C9}"/>
          </ac:spMkLst>
        </pc:spChg>
        <pc:spChg chg="mod topLvl">
          <ac:chgData name="Ken Merrihew" userId="bcb7a1e886d99f07" providerId="LiveId" clId="{593A7987-E330-4CFA-9C57-02B156C9F9C2}" dt="2020-07-15T16:46:12.217" v="663" actId="164"/>
          <ac:spMkLst>
            <pc:docMk/>
            <pc:sldMk cId="4000865286" sldId="277"/>
            <ac:spMk id="10" creationId="{6A348570-E9EC-4F57-8BE7-C8DE90E0B92C}"/>
          </ac:spMkLst>
        </pc:spChg>
        <pc:spChg chg="mod topLvl">
          <ac:chgData name="Ken Merrihew" userId="bcb7a1e886d99f07" providerId="LiveId" clId="{593A7987-E330-4CFA-9C57-02B156C9F9C2}" dt="2020-07-15T16:47:12.436" v="689" actId="1036"/>
          <ac:spMkLst>
            <pc:docMk/>
            <pc:sldMk cId="4000865286" sldId="277"/>
            <ac:spMk id="11" creationId="{06DBECC6-1134-4168-B3F7-56054BFBE0C5}"/>
          </ac:spMkLst>
        </pc:spChg>
        <pc:spChg chg="mod topLvl">
          <ac:chgData name="Ken Merrihew" userId="bcb7a1e886d99f07" providerId="LiveId" clId="{593A7987-E330-4CFA-9C57-02B156C9F9C2}" dt="2020-07-15T16:47:07.803" v="673" actId="1035"/>
          <ac:spMkLst>
            <pc:docMk/>
            <pc:sldMk cId="4000865286" sldId="277"/>
            <ac:spMk id="12" creationId="{5C51AC8C-C225-46C1-B871-4F7BC0878BAB}"/>
          </ac:spMkLst>
        </pc:spChg>
        <pc:spChg chg="mod topLvl">
          <ac:chgData name="Ken Merrihew" userId="bcb7a1e886d99f07" providerId="LiveId" clId="{593A7987-E330-4CFA-9C57-02B156C9F9C2}" dt="2020-07-15T16:45:48.402" v="662" actId="165"/>
          <ac:spMkLst>
            <pc:docMk/>
            <pc:sldMk cId="4000865286" sldId="277"/>
            <ac:spMk id="14" creationId="{34BED16E-6098-458A-AB4C-5B3D1AE059B6}"/>
          </ac:spMkLst>
        </pc:spChg>
        <pc:spChg chg="add del mod">
          <ac:chgData name="Ken Merrihew" userId="bcb7a1e886d99f07" providerId="LiveId" clId="{593A7987-E330-4CFA-9C57-02B156C9F9C2}" dt="2020-07-15T19:04:55.149" v="773" actId="478"/>
          <ac:spMkLst>
            <pc:docMk/>
            <pc:sldMk cId="4000865286" sldId="277"/>
            <ac:spMk id="16" creationId="{D24232AC-6F90-4E95-918A-11A395E24138}"/>
          </ac:spMkLst>
        </pc:spChg>
        <pc:spChg chg="add mod">
          <ac:chgData name="Ken Merrihew" userId="bcb7a1e886d99f07" providerId="LiveId" clId="{593A7987-E330-4CFA-9C57-02B156C9F9C2}" dt="2020-07-15T16:45:01.375" v="659" actId="164"/>
          <ac:spMkLst>
            <pc:docMk/>
            <pc:sldMk cId="4000865286" sldId="277"/>
            <ac:spMk id="23" creationId="{9A431B75-93DE-43BC-B3D0-220C9CC60854}"/>
          </ac:spMkLst>
        </pc:spChg>
        <pc:spChg chg="add mod">
          <ac:chgData name="Ken Merrihew" userId="bcb7a1e886d99f07" providerId="LiveId" clId="{593A7987-E330-4CFA-9C57-02B156C9F9C2}" dt="2020-07-15T19:04:55.618" v="774"/>
          <ac:spMkLst>
            <pc:docMk/>
            <pc:sldMk cId="4000865286" sldId="277"/>
            <ac:spMk id="28" creationId="{DCCA29CB-FD31-4158-8854-13C158D09409}"/>
          </ac:spMkLst>
        </pc:spChg>
        <pc:grpChg chg="del mod topLvl">
          <ac:chgData name="Ken Merrihew" userId="bcb7a1e886d99f07" providerId="LiveId" clId="{593A7987-E330-4CFA-9C57-02B156C9F9C2}" dt="2020-07-15T16:42:41.591" v="630" actId="165"/>
          <ac:grpSpMkLst>
            <pc:docMk/>
            <pc:sldMk cId="4000865286" sldId="277"/>
            <ac:grpSpMk id="6" creationId="{76E42D68-5693-44F1-B99F-37C54D24A97A}"/>
          </ac:grpSpMkLst>
        </pc:grpChg>
        <pc:grpChg chg="del">
          <ac:chgData name="Ken Merrihew" userId="bcb7a1e886d99f07" providerId="LiveId" clId="{593A7987-E330-4CFA-9C57-02B156C9F9C2}" dt="2020-07-15T16:42:27.591" v="629" actId="165"/>
          <ac:grpSpMkLst>
            <pc:docMk/>
            <pc:sldMk cId="4000865286" sldId="277"/>
            <ac:grpSpMk id="15" creationId="{D426FA80-1C72-4875-A794-3053A4BF2FDE}"/>
          </ac:grpSpMkLst>
        </pc:grpChg>
        <pc:grpChg chg="add del mod">
          <ac:chgData name="Ken Merrihew" userId="bcb7a1e886d99f07" providerId="LiveId" clId="{593A7987-E330-4CFA-9C57-02B156C9F9C2}" dt="2020-07-15T16:45:48.402" v="662" actId="165"/>
          <ac:grpSpMkLst>
            <pc:docMk/>
            <pc:sldMk cId="4000865286" sldId="277"/>
            <ac:grpSpMk id="24" creationId="{62B4EAFB-E28C-45F1-99BF-6BC2417F3069}"/>
          </ac:grpSpMkLst>
        </pc:grpChg>
        <pc:grpChg chg="add mod">
          <ac:chgData name="Ken Merrihew" userId="bcb7a1e886d99f07" providerId="LiveId" clId="{593A7987-E330-4CFA-9C57-02B156C9F9C2}" dt="2020-07-15T16:45:01.375" v="659" actId="164"/>
          <ac:grpSpMkLst>
            <pc:docMk/>
            <pc:sldMk cId="4000865286" sldId="277"/>
            <ac:grpSpMk id="25" creationId="{8E48958A-D562-40FC-9B42-005189F00BFD}"/>
          </ac:grpSpMkLst>
        </pc:grpChg>
        <pc:grpChg chg="add mod">
          <ac:chgData name="Ken Merrihew" userId="bcb7a1e886d99f07" providerId="LiveId" clId="{593A7987-E330-4CFA-9C57-02B156C9F9C2}" dt="2020-07-15T16:46:12.217" v="663" actId="164"/>
          <ac:grpSpMkLst>
            <pc:docMk/>
            <pc:sldMk cId="4000865286" sldId="277"/>
            <ac:grpSpMk id="26" creationId="{D88CA287-0088-4B5D-AE6F-67AB6DFA0F87}"/>
          </ac:grpSpMkLst>
        </pc:grpChg>
        <pc:picChg chg="add del mod modCrop">
          <ac:chgData name="Ken Merrihew" userId="bcb7a1e886d99f07" providerId="LiveId" clId="{593A7987-E330-4CFA-9C57-02B156C9F9C2}" dt="2020-07-15T16:38:09.967" v="520" actId="478"/>
          <ac:picMkLst>
            <pc:docMk/>
            <pc:sldMk cId="4000865286" sldId="277"/>
            <ac:picMk id="8" creationId="{16FB18D4-E2BC-410F-9816-E7519D89F3CF}"/>
          </ac:picMkLst>
        </pc:picChg>
        <pc:picChg chg="add del mod">
          <ac:chgData name="Ken Merrihew" userId="bcb7a1e886d99f07" providerId="LiveId" clId="{593A7987-E330-4CFA-9C57-02B156C9F9C2}" dt="2020-07-15T16:35:27.676" v="494" actId="478"/>
          <ac:picMkLst>
            <pc:docMk/>
            <pc:sldMk cId="4000865286" sldId="277"/>
            <ac:picMk id="18" creationId="{6CCA4FA6-0A5B-4B93-BFEB-15E88C43E473}"/>
          </ac:picMkLst>
        </pc:picChg>
        <pc:picChg chg="add del mod">
          <ac:chgData name="Ken Merrihew" userId="bcb7a1e886d99f07" providerId="LiveId" clId="{593A7987-E330-4CFA-9C57-02B156C9F9C2}" dt="2020-07-15T16:36:29.577" v="503" actId="478"/>
          <ac:picMkLst>
            <pc:docMk/>
            <pc:sldMk cId="4000865286" sldId="277"/>
            <ac:picMk id="20" creationId="{84D06561-4C2B-4740-90D8-8B899CC84D81}"/>
          </ac:picMkLst>
        </pc:picChg>
        <pc:picChg chg="add mod modCrop">
          <ac:chgData name="Ken Merrihew" userId="bcb7a1e886d99f07" providerId="LiveId" clId="{593A7987-E330-4CFA-9C57-02B156C9F9C2}" dt="2020-07-15T16:45:01.375" v="659" actId="164"/>
          <ac:picMkLst>
            <pc:docMk/>
            <pc:sldMk cId="4000865286" sldId="277"/>
            <ac:picMk id="22" creationId="{296533B0-4AD3-4493-A833-E3C7D5746DD0}"/>
          </ac:picMkLst>
        </pc:picChg>
        <pc:picChg chg="add del">
          <ac:chgData name="Ken Merrihew" userId="bcb7a1e886d99f07" providerId="LiveId" clId="{593A7987-E330-4CFA-9C57-02B156C9F9C2}" dt="2020-07-15T16:28:05.925" v="481" actId="478"/>
          <ac:picMkLst>
            <pc:docMk/>
            <pc:sldMk cId="4000865286" sldId="277"/>
            <ac:picMk id="1026" creationId="{B9C2D4C3-947F-4D97-9E62-3D3ECD34419A}"/>
          </ac:picMkLst>
        </pc:picChg>
        <pc:cxnChg chg="mod topLvl">
          <ac:chgData name="Ken Merrihew" userId="bcb7a1e886d99f07" providerId="LiveId" clId="{593A7987-E330-4CFA-9C57-02B156C9F9C2}" dt="2020-07-15T16:46:12.217" v="663" actId="164"/>
          <ac:cxnSpMkLst>
            <pc:docMk/>
            <pc:sldMk cId="4000865286" sldId="277"/>
            <ac:cxnSpMk id="9" creationId="{A7B6EE1E-C729-4DB9-9FD2-1B375735BB07}"/>
          </ac:cxnSpMkLst>
        </pc:cxnChg>
        <pc:cxnChg chg="mod topLvl">
          <ac:chgData name="Ken Merrihew" userId="bcb7a1e886d99f07" providerId="LiveId" clId="{593A7987-E330-4CFA-9C57-02B156C9F9C2}" dt="2020-07-15T16:46:12.217" v="663" actId="164"/>
          <ac:cxnSpMkLst>
            <pc:docMk/>
            <pc:sldMk cId="4000865286" sldId="277"/>
            <ac:cxnSpMk id="13" creationId="{F3E0E15F-9238-4E1C-B4EE-1E831340C296}"/>
          </ac:cxnSpMkLst>
        </pc:cxnChg>
      </pc:sldChg>
      <pc:sldChg chg="addSp delSp modSp mod">
        <pc:chgData name="Ken Merrihew" userId="bcb7a1e886d99f07" providerId="LiveId" clId="{593A7987-E330-4CFA-9C57-02B156C9F9C2}" dt="2020-07-15T19:04:58.616" v="776"/>
        <pc:sldMkLst>
          <pc:docMk/>
          <pc:sldMk cId="2431594101" sldId="278"/>
        </pc:sldMkLst>
        <pc:spChg chg="add del mod">
          <ac:chgData name="Ken Merrihew" userId="bcb7a1e886d99f07" providerId="LiveId" clId="{593A7987-E330-4CFA-9C57-02B156C9F9C2}" dt="2020-07-15T19:04:58.114" v="775" actId="478"/>
          <ac:spMkLst>
            <pc:docMk/>
            <pc:sldMk cId="2431594101" sldId="278"/>
            <ac:spMk id="3" creationId="{24784783-BD20-49AE-8CD2-EB6DBD452DA4}"/>
          </ac:spMkLst>
        </pc:spChg>
        <pc:spChg chg="add mod">
          <ac:chgData name="Ken Merrihew" userId="bcb7a1e886d99f07" providerId="LiveId" clId="{593A7987-E330-4CFA-9C57-02B156C9F9C2}" dt="2020-07-15T19:04:58.616" v="776"/>
          <ac:spMkLst>
            <pc:docMk/>
            <pc:sldMk cId="2431594101" sldId="278"/>
            <ac:spMk id="4" creationId="{8556778E-0F12-42CD-BC50-3BD3DB680790}"/>
          </ac:spMkLst>
        </pc:spChg>
        <pc:spChg chg="del">
          <ac:chgData name="Ken Merrihew" userId="bcb7a1e886d99f07" providerId="LiveId" clId="{593A7987-E330-4CFA-9C57-02B156C9F9C2}" dt="2020-07-08T17:57:24.871" v="25" actId="478"/>
          <ac:spMkLst>
            <pc:docMk/>
            <pc:sldMk cId="2431594101" sldId="278"/>
            <ac:spMk id="4" creationId="{A6DF81A9-4F17-4BB6-9EEC-633CD4687EA2}"/>
          </ac:spMkLst>
        </pc:spChg>
      </pc:sldChg>
      <pc:sldChg chg="addSp delSp modSp mod modAnim">
        <pc:chgData name="Ken Merrihew" userId="bcb7a1e886d99f07" providerId="LiveId" clId="{593A7987-E330-4CFA-9C57-02B156C9F9C2}" dt="2020-07-15T19:12:36.241" v="866"/>
        <pc:sldMkLst>
          <pc:docMk/>
          <pc:sldMk cId="3788167615" sldId="279"/>
        </pc:sldMkLst>
        <pc:spChg chg="add mod">
          <ac:chgData name="Ken Merrihew" userId="bcb7a1e886d99f07" providerId="LiveId" clId="{593A7987-E330-4CFA-9C57-02B156C9F9C2}" dt="2020-07-15T19:11:04.943" v="817"/>
          <ac:spMkLst>
            <pc:docMk/>
            <pc:sldMk cId="3788167615" sldId="279"/>
            <ac:spMk id="2" creationId="{0137C9ED-8F27-484E-98D2-2CC65337B7BB}"/>
          </ac:spMkLst>
        </pc:spChg>
        <pc:spChg chg="add del mod">
          <ac:chgData name="Ken Merrihew" userId="bcb7a1e886d99f07" providerId="LiveId" clId="{593A7987-E330-4CFA-9C57-02B156C9F9C2}" dt="2020-07-15T19:05:01.326" v="777" actId="478"/>
          <ac:spMkLst>
            <pc:docMk/>
            <pc:sldMk cId="3788167615" sldId="279"/>
            <ac:spMk id="4" creationId="{E8A0792F-B750-4472-BFBB-EC3FF8FC6B55}"/>
          </ac:spMkLst>
        </pc:spChg>
        <pc:spChg chg="add mod">
          <ac:chgData name="Ken Merrihew" userId="bcb7a1e886d99f07" providerId="LiveId" clId="{593A7987-E330-4CFA-9C57-02B156C9F9C2}" dt="2020-07-15T19:05:01.844" v="778"/>
          <ac:spMkLst>
            <pc:docMk/>
            <pc:sldMk cId="3788167615" sldId="279"/>
            <ac:spMk id="5" creationId="{7EA88085-29C2-4C11-B8E4-0C9426C52C6C}"/>
          </ac:spMkLst>
        </pc:spChg>
        <pc:spChg chg="add del mod">
          <ac:chgData name="Ken Merrihew" userId="bcb7a1e886d99f07" providerId="LiveId" clId="{593A7987-E330-4CFA-9C57-02B156C9F9C2}" dt="2020-07-15T19:11:10.130" v="819"/>
          <ac:spMkLst>
            <pc:docMk/>
            <pc:sldMk cId="3788167615" sldId="279"/>
            <ac:spMk id="6" creationId="{A65A72F7-CCDD-482B-8F9B-38FED9EF55E7}"/>
          </ac:spMkLst>
        </pc:spChg>
        <pc:spChg chg="del">
          <ac:chgData name="Ken Merrihew" userId="bcb7a1e886d99f07" providerId="LiveId" clId="{593A7987-E330-4CFA-9C57-02B156C9F9C2}" dt="2020-07-08T17:57:28.023" v="27" actId="478"/>
          <ac:spMkLst>
            <pc:docMk/>
            <pc:sldMk cId="3788167615" sldId="279"/>
            <ac:spMk id="7" creationId="{1435A16C-9AA7-4E3B-AE32-BE6158EA22C9}"/>
          </ac:spMkLst>
        </pc:spChg>
        <pc:spChg chg="add mod">
          <ac:chgData name="Ken Merrihew" userId="bcb7a1e886d99f07" providerId="LiveId" clId="{593A7987-E330-4CFA-9C57-02B156C9F9C2}" dt="2020-07-15T19:11:55.416" v="853" actId="1076"/>
          <ac:spMkLst>
            <pc:docMk/>
            <pc:sldMk cId="3788167615" sldId="279"/>
            <ac:spMk id="7" creationId="{D1430568-A791-4687-B488-128EA6B12408}"/>
          </ac:spMkLst>
        </pc:spChg>
        <pc:spChg chg="add mod">
          <ac:chgData name="Ken Merrihew" userId="bcb7a1e886d99f07" providerId="LiveId" clId="{593A7987-E330-4CFA-9C57-02B156C9F9C2}" dt="2020-07-15T19:12:23.418" v="864" actId="1076"/>
          <ac:spMkLst>
            <pc:docMk/>
            <pc:sldMk cId="3788167615" sldId="279"/>
            <ac:spMk id="8" creationId="{21A9846B-1BB0-4F03-B5DD-0EAE2966834A}"/>
          </ac:spMkLst>
        </pc:spChg>
        <pc:picChg chg="mod">
          <ac:chgData name="Ken Merrihew" userId="bcb7a1e886d99f07" providerId="LiveId" clId="{593A7987-E330-4CFA-9C57-02B156C9F9C2}" dt="2020-07-15T19:12:20.378" v="863" actId="1076"/>
          <ac:picMkLst>
            <pc:docMk/>
            <pc:sldMk cId="3788167615" sldId="279"/>
            <ac:picMk id="9" creationId="{23B60E7D-9E2D-46C0-94F5-FA014A61FA8D}"/>
          </ac:picMkLst>
        </pc:picChg>
      </pc:sldChg>
      <pc:sldChg chg="addSp delSp modSp mod">
        <pc:chgData name="Ken Merrihew" userId="bcb7a1e886d99f07" providerId="LiveId" clId="{593A7987-E330-4CFA-9C57-02B156C9F9C2}" dt="2020-07-15T19:08:23.432" v="780"/>
        <pc:sldMkLst>
          <pc:docMk/>
          <pc:sldMk cId="2836707737" sldId="280"/>
        </pc:sldMkLst>
        <pc:spChg chg="add del mod">
          <ac:chgData name="Ken Merrihew" userId="bcb7a1e886d99f07" providerId="LiveId" clId="{593A7987-E330-4CFA-9C57-02B156C9F9C2}" dt="2020-07-15T19:08:22.731" v="779" actId="478"/>
          <ac:spMkLst>
            <pc:docMk/>
            <pc:sldMk cId="2836707737" sldId="280"/>
            <ac:spMk id="3" creationId="{5CFA21A2-560F-47E3-B03C-46571827A6C6}"/>
          </ac:spMkLst>
        </pc:spChg>
        <pc:spChg chg="add mod">
          <ac:chgData name="Ken Merrihew" userId="bcb7a1e886d99f07" providerId="LiveId" clId="{593A7987-E330-4CFA-9C57-02B156C9F9C2}" dt="2020-07-15T19:08:23.432" v="780"/>
          <ac:spMkLst>
            <pc:docMk/>
            <pc:sldMk cId="2836707737" sldId="280"/>
            <ac:spMk id="4" creationId="{7CF4EFF9-6CB3-453B-9400-60BC6025BAC2}"/>
          </ac:spMkLst>
        </pc:spChg>
        <pc:spChg chg="del">
          <ac:chgData name="Ken Merrihew" userId="bcb7a1e886d99f07" providerId="LiveId" clId="{593A7987-E330-4CFA-9C57-02B156C9F9C2}" dt="2020-07-08T17:57:31.278" v="29" actId="478"/>
          <ac:spMkLst>
            <pc:docMk/>
            <pc:sldMk cId="2836707737" sldId="280"/>
            <ac:spMk id="4" creationId="{A6DF81A9-4F17-4BB6-9EEC-633CD4687EA2}"/>
          </ac:spMkLst>
        </pc:spChg>
      </pc:sldChg>
      <pc:sldChg chg="add del">
        <pc:chgData name="Ken Merrihew" userId="bcb7a1e886d99f07" providerId="LiveId" clId="{593A7987-E330-4CFA-9C57-02B156C9F9C2}" dt="2020-07-15T18:56:31.019" v="754" actId="47"/>
        <pc:sldMkLst>
          <pc:docMk/>
          <pc:sldMk cId="294261142" sldId="281"/>
        </pc:sldMkLst>
      </pc:sldChg>
      <pc:sldChg chg="del">
        <pc:chgData name="Ken Merrihew" userId="bcb7a1e886d99f07" providerId="LiveId" clId="{593A7987-E330-4CFA-9C57-02B156C9F9C2}" dt="2020-07-08T17:56:53.820" v="12" actId="47"/>
        <pc:sldMkLst>
          <pc:docMk/>
          <pc:sldMk cId="2757300523" sldId="281"/>
        </pc:sldMkLst>
      </pc:sldChg>
      <pc:sldChg chg="addSp delSp modSp del mod">
        <pc:chgData name="Ken Merrihew" userId="bcb7a1e886d99f07" providerId="LiveId" clId="{593A7987-E330-4CFA-9C57-02B156C9F9C2}" dt="2020-07-08T18:00:25.666" v="45" actId="47"/>
        <pc:sldMkLst>
          <pc:docMk/>
          <pc:sldMk cId="91570099" sldId="282"/>
        </pc:sldMkLst>
        <pc:spChg chg="add mod">
          <ac:chgData name="Ken Merrihew" userId="bcb7a1e886d99f07" providerId="LiveId" clId="{593A7987-E330-4CFA-9C57-02B156C9F9C2}" dt="2020-07-08T17:57:49.440" v="38"/>
          <ac:spMkLst>
            <pc:docMk/>
            <pc:sldMk cId="91570099" sldId="282"/>
            <ac:spMk id="6" creationId="{53663C4E-DB18-411E-8534-31B240A3FEFC}"/>
          </ac:spMkLst>
        </pc:spChg>
        <pc:spChg chg="del">
          <ac:chgData name="Ken Merrihew" userId="bcb7a1e886d99f07" providerId="LiveId" clId="{593A7987-E330-4CFA-9C57-02B156C9F9C2}" dt="2020-07-08T17:57:48.873" v="37" actId="478"/>
          <ac:spMkLst>
            <pc:docMk/>
            <pc:sldMk cId="91570099" sldId="282"/>
            <ac:spMk id="7" creationId="{1435A16C-9AA7-4E3B-AE32-BE6158EA22C9}"/>
          </ac:spMkLst>
        </pc:spChg>
      </pc:sldChg>
      <pc:sldChg chg="add del">
        <pc:chgData name="Ken Merrihew" userId="bcb7a1e886d99f07" providerId="LiveId" clId="{593A7987-E330-4CFA-9C57-02B156C9F9C2}" dt="2020-07-15T18:56:31.019" v="754" actId="47"/>
        <pc:sldMkLst>
          <pc:docMk/>
          <pc:sldMk cId="3619953122" sldId="282"/>
        </pc:sldMkLst>
      </pc:sldChg>
      <pc:sldChg chg="addSp delSp modSp add mod delAnim modAnim">
        <pc:chgData name="Ken Merrihew" userId="bcb7a1e886d99f07" providerId="LiveId" clId="{593A7987-E330-4CFA-9C57-02B156C9F9C2}" dt="2020-07-15T19:13:46.833" v="868" actId="14100"/>
        <pc:sldMkLst>
          <pc:docMk/>
          <pc:sldMk cId="1531337801" sldId="283"/>
        </pc:sldMkLst>
        <pc:spChg chg="mod">
          <ac:chgData name="Ken Merrihew" userId="bcb7a1e886d99f07" providerId="LiveId" clId="{593A7987-E330-4CFA-9C57-02B156C9F9C2}" dt="2020-07-15T18:49:55.358" v="749"/>
          <ac:spMkLst>
            <pc:docMk/>
            <pc:sldMk cId="1531337801" sldId="283"/>
            <ac:spMk id="3" creationId="{F153C461-FA5A-4A18-BA35-7C2999E27122}"/>
          </ac:spMkLst>
        </pc:spChg>
        <pc:spChg chg="del">
          <ac:chgData name="Ken Merrihew" userId="bcb7a1e886d99f07" providerId="LiveId" clId="{593A7987-E330-4CFA-9C57-02B156C9F9C2}" dt="2020-07-13T16:45:34.086" v="140" actId="478"/>
          <ac:spMkLst>
            <pc:docMk/>
            <pc:sldMk cId="1531337801" sldId="283"/>
            <ac:spMk id="4" creationId="{61E1BAE1-4B01-48AA-AA8E-A0C87F4E344A}"/>
          </ac:spMkLst>
        </pc:spChg>
        <pc:spChg chg="add del mod">
          <ac:chgData name="Ken Merrihew" userId="bcb7a1e886d99f07" providerId="LiveId" clId="{593A7987-E330-4CFA-9C57-02B156C9F9C2}" dt="2020-07-15T18:46:46.108" v="692" actId="478"/>
          <ac:spMkLst>
            <pc:docMk/>
            <pc:sldMk cId="1531337801" sldId="283"/>
            <ac:spMk id="5" creationId="{7A07D2EB-3EC8-48EC-B199-6E57839B2754}"/>
          </ac:spMkLst>
        </pc:spChg>
        <pc:spChg chg="del">
          <ac:chgData name="Ken Merrihew" userId="bcb7a1e886d99f07" providerId="LiveId" clId="{593A7987-E330-4CFA-9C57-02B156C9F9C2}" dt="2020-07-15T19:08:33.497" v="785" actId="478"/>
          <ac:spMkLst>
            <pc:docMk/>
            <pc:sldMk cId="1531337801" sldId="283"/>
            <ac:spMk id="6" creationId="{E8CD27A0-39EE-4335-9AC2-C1CC87E502CD}"/>
          </ac:spMkLst>
        </pc:spChg>
        <pc:spChg chg="add del mod">
          <ac:chgData name="Ken Merrihew" userId="bcb7a1e886d99f07" providerId="LiveId" clId="{593A7987-E330-4CFA-9C57-02B156C9F9C2}" dt="2020-07-15T18:48:25.511" v="723" actId="478"/>
          <ac:spMkLst>
            <pc:docMk/>
            <pc:sldMk cId="1531337801" sldId="283"/>
            <ac:spMk id="7" creationId="{AD142608-888A-4EC7-BFA6-D133A3D85EAD}"/>
          </ac:spMkLst>
        </pc:spChg>
        <pc:spChg chg="add mod ord">
          <ac:chgData name="Ken Merrihew" userId="bcb7a1e886d99f07" providerId="LiveId" clId="{593A7987-E330-4CFA-9C57-02B156C9F9C2}" dt="2020-07-15T19:13:46.833" v="868" actId="14100"/>
          <ac:spMkLst>
            <pc:docMk/>
            <pc:sldMk cId="1531337801" sldId="283"/>
            <ac:spMk id="8" creationId="{5258CB11-C021-4AF7-A839-E1218123DE19}"/>
          </ac:spMkLst>
        </pc:spChg>
        <pc:spChg chg="add mod">
          <ac:chgData name="Ken Merrihew" userId="bcb7a1e886d99f07" providerId="LiveId" clId="{593A7987-E330-4CFA-9C57-02B156C9F9C2}" dt="2020-07-15T19:08:34.121" v="786"/>
          <ac:spMkLst>
            <pc:docMk/>
            <pc:sldMk cId="1531337801" sldId="283"/>
            <ac:spMk id="9" creationId="{831A4D15-5D62-43D2-B0F4-22FD68E32A88}"/>
          </ac:spMkLst>
        </pc:spChg>
        <pc:picChg chg="add mod ord">
          <ac:chgData name="Ken Merrihew" userId="bcb7a1e886d99f07" providerId="LiveId" clId="{593A7987-E330-4CFA-9C57-02B156C9F9C2}" dt="2020-07-15T18:48:45.349" v="733" actId="167"/>
          <ac:picMkLst>
            <pc:docMk/>
            <pc:sldMk cId="1531337801" sldId="283"/>
            <ac:picMk id="4" creationId="{1FDF89DC-E9E4-40BB-9D3E-7A0950F55103}"/>
          </ac:picMkLst>
        </pc:picChg>
      </pc:sldChg>
      <pc:sldChg chg="addSp delSp modSp del mod">
        <pc:chgData name="Ken Merrihew" userId="bcb7a1e886d99f07" providerId="LiveId" clId="{593A7987-E330-4CFA-9C57-02B156C9F9C2}" dt="2020-07-08T18:00:25.666" v="45" actId="47"/>
        <pc:sldMkLst>
          <pc:docMk/>
          <pc:sldMk cId="1990536797" sldId="283"/>
        </pc:sldMkLst>
        <pc:spChg chg="add mod">
          <ac:chgData name="Ken Merrihew" userId="bcb7a1e886d99f07" providerId="LiveId" clId="{593A7987-E330-4CFA-9C57-02B156C9F9C2}" dt="2020-07-08T17:57:52.577" v="40"/>
          <ac:spMkLst>
            <pc:docMk/>
            <pc:sldMk cId="1990536797" sldId="283"/>
            <ac:spMk id="3" creationId="{B1994207-93AD-4C40-9DFA-8D1C8E99561D}"/>
          </ac:spMkLst>
        </pc:spChg>
        <pc:spChg chg="del">
          <ac:chgData name="Ken Merrihew" userId="bcb7a1e886d99f07" providerId="LiveId" clId="{593A7987-E330-4CFA-9C57-02B156C9F9C2}" dt="2020-07-08T17:57:52.014" v="39" actId="478"/>
          <ac:spMkLst>
            <pc:docMk/>
            <pc:sldMk cId="1990536797" sldId="283"/>
            <ac:spMk id="4" creationId="{A6DF81A9-4F17-4BB6-9EEC-633CD4687EA2}"/>
          </ac:spMkLst>
        </pc:spChg>
      </pc:sldChg>
      <pc:sldChg chg="addSp delSp modSp del mod">
        <pc:chgData name="Ken Merrihew" userId="bcb7a1e886d99f07" providerId="LiveId" clId="{593A7987-E330-4CFA-9C57-02B156C9F9C2}" dt="2020-07-08T18:00:25.666" v="45" actId="47"/>
        <pc:sldMkLst>
          <pc:docMk/>
          <pc:sldMk cId="1323759755" sldId="284"/>
        </pc:sldMkLst>
        <pc:spChg chg="del">
          <ac:chgData name="Ken Merrihew" userId="bcb7a1e886d99f07" providerId="LiveId" clId="{593A7987-E330-4CFA-9C57-02B156C9F9C2}" dt="2020-07-08T17:57:43.934" v="35" actId="478"/>
          <ac:spMkLst>
            <pc:docMk/>
            <pc:sldMk cId="1323759755" sldId="284"/>
            <ac:spMk id="7" creationId="{1435A16C-9AA7-4E3B-AE32-BE6158EA22C9}"/>
          </ac:spMkLst>
        </pc:spChg>
        <pc:spChg chg="add mod">
          <ac:chgData name="Ken Merrihew" userId="bcb7a1e886d99f07" providerId="LiveId" clId="{593A7987-E330-4CFA-9C57-02B156C9F9C2}" dt="2020-07-08T17:57:44.510" v="36"/>
          <ac:spMkLst>
            <pc:docMk/>
            <pc:sldMk cId="1323759755" sldId="284"/>
            <ac:spMk id="8" creationId="{D95C7737-79C0-4A82-B509-BE270676355A}"/>
          </ac:spMkLst>
        </pc:spChg>
      </pc:sldChg>
      <pc:sldChg chg="addSp delSp modSp add mod">
        <pc:chgData name="Ken Merrihew" userId="bcb7a1e886d99f07" providerId="LiveId" clId="{593A7987-E330-4CFA-9C57-02B156C9F9C2}" dt="2020-07-15T19:08:37.194" v="788"/>
        <pc:sldMkLst>
          <pc:docMk/>
          <pc:sldMk cId="3594691395" sldId="284"/>
        </pc:sldMkLst>
        <pc:spChg chg="del">
          <ac:chgData name="Ken Merrihew" userId="bcb7a1e886d99f07" providerId="LiveId" clId="{593A7987-E330-4CFA-9C57-02B156C9F9C2}" dt="2020-07-15T19:08:36.645" v="787" actId="478"/>
          <ac:spMkLst>
            <pc:docMk/>
            <pc:sldMk cId="3594691395" sldId="284"/>
            <ac:spMk id="3" creationId="{741E7E77-FD63-4770-A987-AE9B9CF95B00}"/>
          </ac:spMkLst>
        </pc:spChg>
        <pc:spChg chg="add mod">
          <ac:chgData name="Ken Merrihew" userId="bcb7a1e886d99f07" providerId="LiveId" clId="{593A7987-E330-4CFA-9C57-02B156C9F9C2}" dt="2020-07-15T19:08:37.194" v="788"/>
          <ac:spMkLst>
            <pc:docMk/>
            <pc:sldMk cId="3594691395" sldId="284"/>
            <ac:spMk id="4" creationId="{54C1D31F-8DF8-412D-88FE-83C099B81930}"/>
          </ac:spMkLst>
        </pc:spChg>
      </pc:sldChg>
      <pc:sldChg chg="addSp delSp modSp add mod delAnim modAnim">
        <pc:chgData name="Ken Merrihew" userId="bcb7a1e886d99f07" providerId="LiveId" clId="{593A7987-E330-4CFA-9C57-02B156C9F9C2}" dt="2020-07-15T19:08:46.725" v="794"/>
        <pc:sldMkLst>
          <pc:docMk/>
          <pc:sldMk cId="2347092261" sldId="285"/>
        </pc:sldMkLst>
        <pc:spChg chg="mod">
          <ac:chgData name="Ken Merrihew" userId="bcb7a1e886d99f07" providerId="LiveId" clId="{593A7987-E330-4CFA-9C57-02B156C9F9C2}" dt="2020-07-13T18:10:14.648" v="223" actId="14100"/>
          <ac:spMkLst>
            <pc:docMk/>
            <pc:sldMk cId="2347092261" sldId="285"/>
            <ac:spMk id="3" creationId="{F153C461-FA5A-4A18-BA35-7C2999E27122}"/>
          </ac:spMkLst>
        </pc:spChg>
        <pc:spChg chg="del">
          <ac:chgData name="Ken Merrihew" userId="bcb7a1e886d99f07" providerId="LiveId" clId="{593A7987-E330-4CFA-9C57-02B156C9F9C2}" dt="2020-07-13T18:09:57.745" v="213" actId="478"/>
          <ac:spMkLst>
            <pc:docMk/>
            <pc:sldMk cId="2347092261" sldId="285"/>
            <ac:spMk id="5" creationId="{7A07D2EB-3EC8-48EC-B199-6E57839B2754}"/>
          </ac:spMkLst>
        </pc:spChg>
        <pc:spChg chg="add mod">
          <ac:chgData name="Ken Merrihew" userId="bcb7a1e886d99f07" providerId="LiveId" clId="{593A7987-E330-4CFA-9C57-02B156C9F9C2}" dt="2020-07-15T19:08:46.725" v="794"/>
          <ac:spMkLst>
            <pc:docMk/>
            <pc:sldMk cId="2347092261" sldId="285"/>
            <ac:spMk id="5" creationId="{82903D06-523D-4508-B392-CF167F74AA8B}"/>
          </ac:spMkLst>
        </pc:spChg>
        <pc:spChg chg="del">
          <ac:chgData name="Ken Merrihew" userId="bcb7a1e886d99f07" providerId="LiveId" clId="{593A7987-E330-4CFA-9C57-02B156C9F9C2}" dt="2020-07-15T19:08:46.061" v="793" actId="478"/>
          <ac:spMkLst>
            <pc:docMk/>
            <pc:sldMk cId="2347092261" sldId="285"/>
            <ac:spMk id="6" creationId="{E8CD27A0-39EE-4335-9AC2-C1CC87E502CD}"/>
          </ac:spMkLst>
        </pc:spChg>
        <pc:spChg chg="add del mod">
          <ac:chgData name="Ken Merrihew" userId="bcb7a1e886d99f07" providerId="LiveId" clId="{593A7987-E330-4CFA-9C57-02B156C9F9C2}" dt="2020-07-13T18:11:11.512" v="230" actId="478"/>
          <ac:spMkLst>
            <pc:docMk/>
            <pc:sldMk cId="2347092261" sldId="285"/>
            <ac:spMk id="7" creationId="{81C8E70A-92EB-456F-AA02-535DBA1EE2BD}"/>
          </ac:spMkLst>
        </pc:spChg>
        <pc:spChg chg="add del mod">
          <ac:chgData name="Ken Merrihew" userId="bcb7a1e886d99f07" providerId="LiveId" clId="{593A7987-E330-4CFA-9C57-02B156C9F9C2}" dt="2020-07-14T14:58:53.601" v="479" actId="478"/>
          <ac:spMkLst>
            <pc:docMk/>
            <pc:sldMk cId="2347092261" sldId="285"/>
            <ac:spMk id="10" creationId="{A19500F7-EBB5-4823-AAA2-5ABDEBD190E0}"/>
          </ac:spMkLst>
        </pc:spChg>
        <pc:picChg chg="add del mod">
          <ac:chgData name="Ken Merrihew" userId="bcb7a1e886d99f07" providerId="LiveId" clId="{593A7987-E330-4CFA-9C57-02B156C9F9C2}" dt="2020-07-13T18:11:12.909" v="231" actId="478"/>
          <ac:picMkLst>
            <pc:docMk/>
            <pc:sldMk cId="2347092261" sldId="285"/>
            <ac:picMk id="4" creationId="{74413E39-0D5A-4C09-BF0B-E3BD6A533814}"/>
          </ac:picMkLst>
        </pc:picChg>
        <pc:picChg chg="add mod ord">
          <ac:chgData name="Ken Merrihew" userId="bcb7a1e886d99f07" providerId="LiveId" clId="{593A7987-E330-4CFA-9C57-02B156C9F9C2}" dt="2020-07-13T18:11:25.879" v="240" actId="167"/>
          <ac:picMkLst>
            <pc:docMk/>
            <pc:sldMk cId="2347092261" sldId="285"/>
            <ac:picMk id="9" creationId="{0238ED73-E93B-4D27-988E-ED9B4539A843}"/>
          </ac:picMkLst>
        </pc:picChg>
      </pc:sldChg>
      <pc:sldChg chg="addSp delSp modSp del mod">
        <pc:chgData name="Ken Merrihew" userId="bcb7a1e886d99f07" providerId="LiveId" clId="{593A7987-E330-4CFA-9C57-02B156C9F9C2}" dt="2020-07-08T18:00:25.666" v="45" actId="47"/>
        <pc:sldMkLst>
          <pc:docMk/>
          <pc:sldMk cId="4260506704" sldId="285"/>
        </pc:sldMkLst>
        <pc:spChg chg="del">
          <ac:chgData name="Ken Merrihew" userId="bcb7a1e886d99f07" providerId="LiveId" clId="{593A7987-E330-4CFA-9C57-02B156C9F9C2}" dt="2020-07-08T17:57:34.769" v="31" actId="478"/>
          <ac:spMkLst>
            <pc:docMk/>
            <pc:sldMk cId="4260506704" sldId="285"/>
            <ac:spMk id="7" creationId="{1435A16C-9AA7-4E3B-AE32-BE6158EA22C9}"/>
          </ac:spMkLst>
        </pc:spChg>
        <pc:spChg chg="add mod">
          <ac:chgData name="Ken Merrihew" userId="bcb7a1e886d99f07" providerId="LiveId" clId="{593A7987-E330-4CFA-9C57-02B156C9F9C2}" dt="2020-07-08T17:57:35.394" v="32"/>
          <ac:spMkLst>
            <pc:docMk/>
            <pc:sldMk cId="4260506704" sldId="285"/>
            <ac:spMk id="11" creationId="{63B4C7DD-7DB3-4013-9439-D7F839736E4F}"/>
          </ac:spMkLst>
        </pc:spChg>
      </pc:sldChg>
      <pc:sldChg chg="addSp delSp modSp del mod">
        <pc:chgData name="Ken Merrihew" userId="bcb7a1e886d99f07" providerId="LiveId" clId="{593A7987-E330-4CFA-9C57-02B156C9F9C2}" dt="2020-07-08T18:00:25.666" v="45" actId="47"/>
        <pc:sldMkLst>
          <pc:docMk/>
          <pc:sldMk cId="1521211420" sldId="286"/>
        </pc:sldMkLst>
        <pc:spChg chg="add mod">
          <ac:chgData name="Ken Merrihew" userId="bcb7a1e886d99f07" providerId="LiveId" clId="{593A7987-E330-4CFA-9C57-02B156C9F9C2}" dt="2020-07-08T17:57:40.684" v="34"/>
          <ac:spMkLst>
            <pc:docMk/>
            <pc:sldMk cId="1521211420" sldId="286"/>
            <ac:spMk id="3" creationId="{6EC0FE45-3B7F-4CF3-AAEC-207AD6F57F4A}"/>
          </ac:spMkLst>
        </pc:spChg>
        <pc:spChg chg="del">
          <ac:chgData name="Ken Merrihew" userId="bcb7a1e886d99f07" providerId="LiveId" clId="{593A7987-E330-4CFA-9C57-02B156C9F9C2}" dt="2020-07-08T17:57:40.080" v="33" actId="478"/>
          <ac:spMkLst>
            <pc:docMk/>
            <pc:sldMk cId="1521211420" sldId="286"/>
            <ac:spMk id="4" creationId="{A6DF81A9-4F17-4BB6-9EEC-633CD4687EA2}"/>
          </ac:spMkLst>
        </pc:spChg>
      </pc:sldChg>
      <pc:sldChg chg="addSp delSp modSp add mod">
        <pc:chgData name="Ken Merrihew" userId="bcb7a1e886d99f07" providerId="LiveId" clId="{593A7987-E330-4CFA-9C57-02B156C9F9C2}" dt="2020-07-15T19:08:51.078" v="796"/>
        <pc:sldMkLst>
          <pc:docMk/>
          <pc:sldMk cId="2936210075" sldId="286"/>
        </pc:sldMkLst>
        <pc:spChg chg="del">
          <ac:chgData name="Ken Merrihew" userId="bcb7a1e886d99f07" providerId="LiveId" clId="{593A7987-E330-4CFA-9C57-02B156C9F9C2}" dt="2020-07-15T19:08:50.462" v="795" actId="478"/>
          <ac:spMkLst>
            <pc:docMk/>
            <pc:sldMk cId="2936210075" sldId="286"/>
            <ac:spMk id="3" creationId="{741E7E77-FD63-4770-A987-AE9B9CF95B00}"/>
          </ac:spMkLst>
        </pc:spChg>
        <pc:spChg chg="add mod">
          <ac:chgData name="Ken Merrihew" userId="bcb7a1e886d99f07" providerId="LiveId" clId="{593A7987-E330-4CFA-9C57-02B156C9F9C2}" dt="2020-07-15T19:08:51.078" v="796"/>
          <ac:spMkLst>
            <pc:docMk/>
            <pc:sldMk cId="2936210075" sldId="286"/>
            <ac:spMk id="4" creationId="{B151EAF4-FD1A-466D-B123-A7A95B44E4D9}"/>
          </ac:spMkLst>
        </pc:spChg>
      </pc:sldChg>
      <pc:sldChg chg="addSp delSp modSp add mod delAnim">
        <pc:chgData name="Ken Merrihew" userId="bcb7a1e886d99f07" providerId="LiveId" clId="{593A7987-E330-4CFA-9C57-02B156C9F9C2}" dt="2020-07-15T19:08:54.103" v="798"/>
        <pc:sldMkLst>
          <pc:docMk/>
          <pc:sldMk cId="4145818373" sldId="287"/>
        </pc:sldMkLst>
        <pc:spChg chg="mod">
          <ac:chgData name="Ken Merrihew" userId="bcb7a1e886d99f07" providerId="LiveId" clId="{593A7987-E330-4CFA-9C57-02B156C9F9C2}" dt="2020-07-13T18:12:57.758" v="254" actId="14100"/>
          <ac:spMkLst>
            <pc:docMk/>
            <pc:sldMk cId="4145818373" sldId="287"/>
            <ac:spMk id="3" creationId="{F153C461-FA5A-4A18-BA35-7C2999E27122}"/>
          </ac:spMkLst>
        </pc:spChg>
        <pc:spChg chg="add mod">
          <ac:chgData name="Ken Merrihew" userId="bcb7a1e886d99f07" providerId="LiveId" clId="{593A7987-E330-4CFA-9C57-02B156C9F9C2}" dt="2020-07-15T19:08:54.103" v="798"/>
          <ac:spMkLst>
            <pc:docMk/>
            <pc:sldMk cId="4145818373" sldId="287"/>
            <ac:spMk id="4" creationId="{64128585-BA21-4EA5-843B-9C5C394DF104}"/>
          </ac:spMkLst>
        </pc:spChg>
        <pc:spChg chg="del">
          <ac:chgData name="Ken Merrihew" userId="bcb7a1e886d99f07" providerId="LiveId" clId="{593A7987-E330-4CFA-9C57-02B156C9F9C2}" dt="2020-07-15T19:08:53.458" v="797" actId="478"/>
          <ac:spMkLst>
            <pc:docMk/>
            <pc:sldMk cId="4145818373" sldId="287"/>
            <ac:spMk id="6" creationId="{E8CD27A0-39EE-4335-9AC2-C1CC87E502CD}"/>
          </ac:spMkLst>
        </pc:spChg>
        <pc:spChg chg="del">
          <ac:chgData name="Ken Merrihew" userId="bcb7a1e886d99f07" providerId="LiveId" clId="{593A7987-E330-4CFA-9C57-02B156C9F9C2}" dt="2020-07-13T18:12:33.319" v="244" actId="478"/>
          <ac:spMkLst>
            <pc:docMk/>
            <pc:sldMk cId="4145818373" sldId="287"/>
            <ac:spMk id="10" creationId="{A19500F7-EBB5-4823-AAA2-5ABDEBD190E0}"/>
          </ac:spMkLst>
        </pc:spChg>
        <pc:picChg chg="del">
          <ac:chgData name="Ken Merrihew" userId="bcb7a1e886d99f07" providerId="LiveId" clId="{593A7987-E330-4CFA-9C57-02B156C9F9C2}" dt="2020-07-13T18:12:33.319" v="244" actId="478"/>
          <ac:picMkLst>
            <pc:docMk/>
            <pc:sldMk cId="4145818373" sldId="287"/>
            <ac:picMk id="9" creationId="{0238ED73-E93B-4D27-988E-ED9B4539A843}"/>
          </ac:picMkLst>
        </pc:picChg>
      </pc:sldChg>
      <pc:sldChg chg="addSp delSp modSp add mod">
        <pc:chgData name="Ken Merrihew" userId="bcb7a1e886d99f07" providerId="LiveId" clId="{593A7987-E330-4CFA-9C57-02B156C9F9C2}" dt="2020-07-15T19:08:57.056" v="800"/>
        <pc:sldMkLst>
          <pc:docMk/>
          <pc:sldMk cId="2262347053" sldId="288"/>
        </pc:sldMkLst>
        <pc:spChg chg="del">
          <ac:chgData name="Ken Merrihew" userId="bcb7a1e886d99f07" providerId="LiveId" clId="{593A7987-E330-4CFA-9C57-02B156C9F9C2}" dt="2020-07-15T19:08:56.437" v="799" actId="478"/>
          <ac:spMkLst>
            <pc:docMk/>
            <pc:sldMk cId="2262347053" sldId="288"/>
            <ac:spMk id="3" creationId="{741E7E77-FD63-4770-A987-AE9B9CF95B00}"/>
          </ac:spMkLst>
        </pc:spChg>
        <pc:spChg chg="add mod">
          <ac:chgData name="Ken Merrihew" userId="bcb7a1e886d99f07" providerId="LiveId" clId="{593A7987-E330-4CFA-9C57-02B156C9F9C2}" dt="2020-07-15T19:08:57.056" v="800"/>
          <ac:spMkLst>
            <pc:docMk/>
            <pc:sldMk cId="2262347053" sldId="288"/>
            <ac:spMk id="4" creationId="{D67AA10D-8D2C-4C3F-AD1B-E3359A0DFA2F}"/>
          </ac:spMkLst>
        </pc:spChg>
      </pc:sldChg>
      <pc:sldChg chg="addSp delSp modSp add mod modAnim">
        <pc:chgData name="Ken Merrihew" userId="bcb7a1e886d99f07" providerId="LiveId" clId="{593A7987-E330-4CFA-9C57-02B156C9F9C2}" dt="2020-07-15T19:09:00.288" v="802"/>
        <pc:sldMkLst>
          <pc:docMk/>
          <pc:sldMk cId="786219804" sldId="289"/>
        </pc:sldMkLst>
        <pc:spChg chg="mod">
          <ac:chgData name="Ken Merrihew" userId="bcb7a1e886d99f07" providerId="LiveId" clId="{593A7987-E330-4CFA-9C57-02B156C9F9C2}" dt="2020-07-13T18:30:53.193" v="353" actId="14100"/>
          <ac:spMkLst>
            <pc:docMk/>
            <pc:sldMk cId="786219804" sldId="289"/>
            <ac:spMk id="3" creationId="{F153C461-FA5A-4A18-BA35-7C2999E27122}"/>
          </ac:spMkLst>
        </pc:spChg>
        <pc:spChg chg="add mod ord">
          <ac:chgData name="Ken Merrihew" userId="bcb7a1e886d99f07" providerId="LiveId" clId="{593A7987-E330-4CFA-9C57-02B156C9F9C2}" dt="2020-07-13T18:33:10.304" v="407" actId="167"/>
          <ac:spMkLst>
            <pc:docMk/>
            <pc:sldMk cId="786219804" sldId="289"/>
            <ac:spMk id="4" creationId="{EF7DD78A-9CE4-4988-BB5E-DE7C12861B81}"/>
          </ac:spMkLst>
        </pc:spChg>
        <pc:spChg chg="add mod">
          <ac:chgData name="Ken Merrihew" userId="bcb7a1e886d99f07" providerId="LiveId" clId="{593A7987-E330-4CFA-9C57-02B156C9F9C2}" dt="2020-07-13T18:36:08.007" v="467" actId="207"/>
          <ac:spMkLst>
            <pc:docMk/>
            <pc:sldMk cId="786219804" sldId="289"/>
            <ac:spMk id="5" creationId="{271407E4-CFFA-493D-B6AD-6AD86CCF72AE}"/>
          </ac:spMkLst>
        </pc:spChg>
        <pc:spChg chg="del">
          <ac:chgData name="Ken Merrihew" userId="bcb7a1e886d99f07" providerId="LiveId" clId="{593A7987-E330-4CFA-9C57-02B156C9F9C2}" dt="2020-07-15T19:08:59.616" v="801" actId="478"/>
          <ac:spMkLst>
            <pc:docMk/>
            <pc:sldMk cId="786219804" sldId="289"/>
            <ac:spMk id="6" creationId="{E8CD27A0-39EE-4335-9AC2-C1CC87E502CD}"/>
          </ac:spMkLst>
        </pc:spChg>
        <pc:spChg chg="add mod">
          <ac:chgData name="Ken Merrihew" userId="bcb7a1e886d99f07" providerId="LiveId" clId="{593A7987-E330-4CFA-9C57-02B156C9F9C2}" dt="2020-07-15T19:09:00.288" v="802"/>
          <ac:spMkLst>
            <pc:docMk/>
            <pc:sldMk cId="786219804" sldId="289"/>
            <ac:spMk id="7" creationId="{C45241D7-6CE7-4A05-B175-31E15B1FC6F5}"/>
          </ac:spMkLst>
        </pc:spChg>
      </pc:sldChg>
      <pc:sldChg chg="addSp delSp modSp add mod">
        <pc:chgData name="Ken Merrihew" userId="bcb7a1e886d99f07" providerId="LiveId" clId="{593A7987-E330-4CFA-9C57-02B156C9F9C2}" dt="2020-07-15T19:09:03.700" v="804"/>
        <pc:sldMkLst>
          <pc:docMk/>
          <pc:sldMk cId="1792353543" sldId="290"/>
        </pc:sldMkLst>
        <pc:spChg chg="del">
          <ac:chgData name="Ken Merrihew" userId="bcb7a1e886d99f07" providerId="LiveId" clId="{593A7987-E330-4CFA-9C57-02B156C9F9C2}" dt="2020-07-15T19:09:03.114" v="803" actId="478"/>
          <ac:spMkLst>
            <pc:docMk/>
            <pc:sldMk cId="1792353543" sldId="290"/>
            <ac:spMk id="3" creationId="{741E7E77-FD63-4770-A987-AE9B9CF95B00}"/>
          </ac:spMkLst>
        </pc:spChg>
        <pc:spChg chg="add mod">
          <ac:chgData name="Ken Merrihew" userId="bcb7a1e886d99f07" providerId="LiveId" clId="{593A7987-E330-4CFA-9C57-02B156C9F9C2}" dt="2020-07-15T19:09:03.700" v="804"/>
          <ac:spMkLst>
            <pc:docMk/>
            <pc:sldMk cId="1792353543" sldId="290"/>
            <ac:spMk id="4" creationId="{4C7D9B02-2BE5-41C0-A97C-A9CA6585034F}"/>
          </ac:spMkLst>
        </pc:spChg>
      </pc:sldChg>
      <pc:sldChg chg="addSp delSp modSp add del mod">
        <pc:chgData name="Ken Merrihew" userId="bcb7a1e886d99f07" providerId="LiveId" clId="{593A7987-E330-4CFA-9C57-02B156C9F9C2}" dt="2020-07-15T22:50:42.010" v="1247" actId="47"/>
        <pc:sldMkLst>
          <pc:docMk/>
          <pc:sldMk cId="1134905059" sldId="291"/>
        </pc:sldMkLst>
        <pc:spChg chg="del">
          <ac:chgData name="Ken Merrihew" userId="bcb7a1e886d99f07" providerId="LiveId" clId="{593A7987-E330-4CFA-9C57-02B156C9F9C2}" dt="2020-07-15T19:08:39.849" v="789" actId="478"/>
          <ac:spMkLst>
            <pc:docMk/>
            <pc:sldMk cId="1134905059" sldId="291"/>
            <ac:spMk id="6" creationId="{E8CD27A0-39EE-4335-9AC2-C1CC87E502CD}"/>
          </ac:spMkLst>
        </pc:spChg>
        <pc:spChg chg="add mod">
          <ac:chgData name="Ken Merrihew" userId="bcb7a1e886d99f07" providerId="LiveId" clId="{593A7987-E330-4CFA-9C57-02B156C9F9C2}" dt="2020-07-15T19:08:40.406" v="790"/>
          <ac:spMkLst>
            <pc:docMk/>
            <pc:sldMk cId="1134905059" sldId="291"/>
            <ac:spMk id="7" creationId="{B34048C0-76A6-4CD8-BB87-87B80899E3CF}"/>
          </ac:spMkLst>
        </pc:spChg>
      </pc:sldChg>
      <pc:sldChg chg="addSp delSp modSp add mod">
        <pc:chgData name="Ken Merrihew" userId="bcb7a1e886d99f07" providerId="LiveId" clId="{593A7987-E330-4CFA-9C57-02B156C9F9C2}" dt="2020-07-15T19:08:43.269" v="792"/>
        <pc:sldMkLst>
          <pc:docMk/>
          <pc:sldMk cId="2865112763" sldId="292"/>
        </pc:sldMkLst>
        <pc:spChg chg="del">
          <ac:chgData name="Ken Merrihew" userId="bcb7a1e886d99f07" providerId="LiveId" clId="{593A7987-E330-4CFA-9C57-02B156C9F9C2}" dt="2020-07-15T19:08:42.752" v="791" actId="478"/>
          <ac:spMkLst>
            <pc:docMk/>
            <pc:sldMk cId="2865112763" sldId="292"/>
            <ac:spMk id="3" creationId="{741E7E77-FD63-4770-A987-AE9B9CF95B00}"/>
          </ac:spMkLst>
        </pc:spChg>
        <pc:spChg chg="add mod">
          <ac:chgData name="Ken Merrihew" userId="bcb7a1e886d99f07" providerId="LiveId" clId="{593A7987-E330-4CFA-9C57-02B156C9F9C2}" dt="2020-07-15T19:08:43.269" v="792"/>
          <ac:spMkLst>
            <pc:docMk/>
            <pc:sldMk cId="2865112763" sldId="292"/>
            <ac:spMk id="4" creationId="{4F89CC0B-37CA-4858-9790-61F2E95F3D42}"/>
          </ac:spMkLst>
        </pc:spChg>
      </pc:sldChg>
      <pc:sldChg chg="addSp delSp modSp add mod delAnim modAnim">
        <pc:chgData name="Ken Merrihew" userId="bcb7a1e886d99f07" providerId="LiveId" clId="{593A7987-E330-4CFA-9C57-02B156C9F9C2}" dt="2020-07-15T23:21:23.089" v="1249"/>
        <pc:sldMkLst>
          <pc:docMk/>
          <pc:sldMk cId="4199993379" sldId="293"/>
        </pc:sldMkLst>
        <pc:spChg chg="del">
          <ac:chgData name="Ken Merrihew" userId="bcb7a1e886d99f07" providerId="LiveId" clId="{593A7987-E330-4CFA-9C57-02B156C9F9C2}" dt="2020-07-15T21:18:39.063" v="870" actId="478"/>
          <ac:spMkLst>
            <pc:docMk/>
            <pc:sldMk cId="4199993379" sldId="293"/>
            <ac:spMk id="2" creationId="{0137C9ED-8F27-484E-98D2-2CC65337B7BB}"/>
          </ac:spMkLst>
        </pc:spChg>
        <pc:spChg chg="add mod">
          <ac:chgData name="Ken Merrihew" userId="bcb7a1e886d99f07" providerId="LiveId" clId="{593A7987-E330-4CFA-9C57-02B156C9F9C2}" dt="2020-07-15T21:23:31.978" v="928" actId="14100"/>
          <ac:spMkLst>
            <pc:docMk/>
            <pc:sldMk cId="4199993379" sldId="293"/>
            <ac:spMk id="3" creationId="{4B4C17C1-243D-4D27-9FBA-7A61126BCFE0}"/>
          </ac:spMkLst>
        </pc:spChg>
        <pc:spChg chg="del">
          <ac:chgData name="Ken Merrihew" userId="bcb7a1e886d99f07" providerId="LiveId" clId="{593A7987-E330-4CFA-9C57-02B156C9F9C2}" dt="2020-07-15T21:18:39.063" v="870" actId="478"/>
          <ac:spMkLst>
            <pc:docMk/>
            <pc:sldMk cId="4199993379" sldId="293"/>
            <ac:spMk id="7" creationId="{D1430568-A791-4687-B488-128EA6B12408}"/>
          </ac:spMkLst>
        </pc:spChg>
        <pc:spChg chg="del">
          <ac:chgData name="Ken Merrihew" userId="bcb7a1e886d99f07" providerId="LiveId" clId="{593A7987-E330-4CFA-9C57-02B156C9F9C2}" dt="2020-07-15T21:18:39.063" v="870" actId="478"/>
          <ac:spMkLst>
            <pc:docMk/>
            <pc:sldMk cId="4199993379" sldId="293"/>
            <ac:spMk id="8" creationId="{21A9846B-1BB0-4F03-B5DD-0EAE2966834A}"/>
          </ac:spMkLst>
        </pc:spChg>
        <pc:spChg chg="del mod topLvl">
          <ac:chgData name="Ken Merrihew" userId="bcb7a1e886d99f07" providerId="LiveId" clId="{593A7987-E330-4CFA-9C57-02B156C9F9C2}" dt="2020-07-15T21:18:52.142" v="874" actId="478"/>
          <ac:spMkLst>
            <pc:docMk/>
            <pc:sldMk cId="4199993379" sldId="293"/>
            <ac:spMk id="11" creationId="{923EA682-DE4C-4079-BD99-6A226E3F8021}"/>
          </ac:spMkLst>
        </pc:spChg>
        <pc:spChg chg="add mod">
          <ac:chgData name="Ken Merrihew" userId="bcb7a1e886d99f07" providerId="LiveId" clId="{593A7987-E330-4CFA-9C57-02B156C9F9C2}" dt="2020-07-15T21:25:01.346" v="988" actId="14100"/>
          <ac:spMkLst>
            <pc:docMk/>
            <pc:sldMk cId="4199993379" sldId="293"/>
            <ac:spMk id="13" creationId="{8B774C99-46DD-4018-987C-5AD2F67691E7}"/>
          </ac:spMkLst>
        </pc:spChg>
        <pc:grpChg chg="add del mod">
          <ac:chgData name="Ken Merrihew" userId="bcb7a1e886d99f07" providerId="LiveId" clId="{593A7987-E330-4CFA-9C57-02B156C9F9C2}" dt="2020-07-15T21:18:49.491" v="873" actId="165"/>
          <ac:grpSpMkLst>
            <pc:docMk/>
            <pc:sldMk cId="4199993379" sldId="293"/>
            <ac:grpSpMk id="10" creationId="{D2B105AC-69ED-4455-B1D4-C340819B6347}"/>
          </ac:grpSpMkLst>
        </pc:grpChg>
        <pc:picChg chg="del">
          <ac:chgData name="Ken Merrihew" userId="bcb7a1e886d99f07" providerId="LiveId" clId="{593A7987-E330-4CFA-9C57-02B156C9F9C2}" dt="2020-07-15T21:18:39.063" v="870" actId="478"/>
          <ac:picMkLst>
            <pc:docMk/>
            <pc:sldMk cId="4199993379" sldId="293"/>
            <ac:picMk id="9" creationId="{23B60E7D-9E2D-46C0-94F5-FA014A61FA8D}"/>
          </ac:picMkLst>
        </pc:picChg>
        <pc:picChg chg="mod topLvl">
          <ac:chgData name="Ken Merrihew" userId="bcb7a1e886d99f07" providerId="LiveId" clId="{593A7987-E330-4CFA-9C57-02B156C9F9C2}" dt="2020-07-15T21:23:36.710" v="929" actId="1076"/>
          <ac:picMkLst>
            <pc:docMk/>
            <pc:sldMk cId="4199993379" sldId="293"/>
            <ac:picMk id="12" creationId="{A41684EC-7578-4CF7-A113-96C90A10A6B0}"/>
          </ac:picMkLst>
        </pc:picChg>
      </pc:sldChg>
      <pc:sldChg chg="add">
        <pc:chgData name="Ken Merrihew" userId="bcb7a1e886d99f07" providerId="LiveId" clId="{593A7987-E330-4CFA-9C57-02B156C9F9C2}" dt="2020-07-15T21:18:35.636" v="869"/>
        <pc:sldMkLst>
          <pc:docMk/>
          <pc:sldMk cId="2585446849" sldId="294"/>
        </pc:sldMkLst>
      </pc:sldChg>
      <pc:sldChg chg="modSp add mod modAnim">
        <pc:chgData name="Ken Merrihew" userId="bcb7a1e886d99f07" providerId="LiveId" clId="{593A7987-E330-4CFA-9C57-02B156C9F9C2}" dt="2020-07-15T22:45:40.181" v="1246"/>
        <pc:sldMkLst>
          <pc:docMk/>
          <pc:sldMk cId="1848416459" sldId="295"/>
        </pc:sldMkLst>
        <pc:spChg chg="mod">
          <ac:chgData name="Ken Merrihew" userId="bcb7a1e886d99f07" providerId="LiveId" clId="{593A7987-E330-4CFA-9C57-02B156C9F9C2}" dt="2020-07-15T22:44:35.202" v="1061" actId="207"/>
          <ac:spMkLst>
            <pc:docMk/>
            <pc:sldMk cId="1848416459" sldId="295"/>
            <ac:spMk id="3" creationId="{F153C461-FA5A-4A18-BA35-7C2999E27122}"/>
          </ac:spMkLst>
        </pc:spChg>
        <pc:spChg chg="mod">
          <ac:chgData name="Ken Merrihew" userId="bcb7a1e886d99f07" providerId="LiveId" clId="{593A7987-E330-4CFA-9C57-02B156C9F9C2}" dt="2020-07-15T22:45:37.311" v="1245" actId="20577"/>
          <ac:spMkLst>
            <pc:docMk/>
            <pc:sldMk cId="1848416459" sldId="295"/>
            <ac:spMk id="5" creationId="{7A07D2EB-3EC8-48EC-B199-6E57839B2754}"/>
          </ac:spMkLst>
        </pc:spChg>
      </pc:sldChg>
    </pc:docChg>
  </pc:docChgLst>
  <pc:docChgLst>
    <pc:chgData name="Ken Merrihew" userId="bcb7a1e886d99f07" providerId="LiveId" clId="{9C24F2AF-CFEA-4CE6-A8BA-5D859DF31AAC}"/>
    <pc:docChg chg="undo custSel addSld modSld sldOrd modMainMaster">
      <pc:chgData name="Ken Merrihew" userId="bcb7a1e886d99f07" providerId="LiveId" clId="{9C24F2AF-CFEA-4CE6-A8BA-5D859DF31AAC}" dt="2020-07-08T17:47:36.179" v="2498" actId="20577"/>
      <pc:docMkLst>
        <pc:docMk/>
      </pc:docMkLst>
      <pc:sldChg chg="modSp mod modTransition">
        <pc:chgData name="Ken Merrihew" userId="bcb7a1e886d99f07" providerId="LiveId" clId="{9C24F2AF-CFEA-4CE6-A8BA-5D859DF31AAC}" dt="2020-07-08T17:47:20.709" v="2496" actId="20577"/>
        <pc:sldMkLst>
          <pc:docMk/>
          <pc:sldMk cId="3134111748" sldId="256"/>
        </pc:sldMkLst>
        <pc:spChg chg="mod">
          <ac:chgData name="Ken Merrihew" userId="bcb7a1e886d99f07" providerId="LiveId" clId="{9C24F2AF-CFEA-4CE6-A8BA-5D859DF31AAC}" dt="2020-07-08T17:47:20.709" v="2496" actId="20577"/>
          <ac:spMkLst>
            <pc:docMk/>
            <pc:sldMk cId="3134111748" sldId="256"/>
            <ac:spMk id="3" creationId="{57C30B0E-A0D5-4C1A-B4C5-69A0D93AB58A}"/>
          </ac:spMkLst>
        </pc:spChg>
      </pc:sldChg>
      <pc:sldChg chg="addSp delSp modSp mod modTransition modAnim">
        <pc:chgData name="Ken Merrihew" userId="bcb7a1e886d99f07" providerId="LiveId" clId="{9C24F2AF-CFEA-4CE6-A8BA-5D859DF31AAC}" dt="2020-07-08T17:47:36.179" v="2498" actId="20577"/>
        <pc:sldMkLst>
          <pc:docMk/>
          <pc:sldMk cId="2870301034" sldId="257"/>
        </pc:sldMkLst>
        <pc:spChg chg="mod ord">
          <ac:chgData name="Ken Merrihew" userId="bcb7a1e886d99f07" providerId="LiveId" clId="{9C24F2AF-CFEA-4CE6-A8BA-5D859DF31AAC}" dt="2020-07-07T16:48:08.771" v="2168" actId="167"/>
          <ac:spMkLst>
            <pc:docMk/>
            <pc:sldMk cId="2870301034" sldId="257"/>
            <ac:spMk id="3" creationId="{F153C461-FA5A-4A18-BA35-7C2999E27122}"/>
          </ac:spMkLst>
        </pc:spChg>
        <pc:spChg chg="mod ord">
          <ac:chgData name="Ken Merrihew" userId="bcb7a1e886d99f07" providerId="LiveId" clId="{9C24F2AF-CFEA-4CE6-A8BA-5D859DF31AAC}" dt="2020-07-07T16:49:26.009" v="2177" actId="167"/>
          <ac:spMkLst>
            <pc:docMk/>
            <pc:sldMk cId="2870301034" sldId="257"/>
            <ac:spMk id="4" creationId="{61E1BAE1-4B01-48AA-AA8E-A0C87F4E344A}"/>
          </ac:spMkLst>
        </pc:spChg>
        <pc:spChg chg="del">
          <ac:chgData name="Ken Merrihew" userId="bcb7a1e886d99f07" providerId="LiveId" clId="{9C24F2AF-CFEA-4CE6-A8BA-5D859DF31AAC}" dt="2020-07-06T14:22:55.896" v="12" actId="478"/>
          <ac:spMkLst>
            <pc:docMk/>
            <pc:sldMk cId="2870301034" sldId="257"/>
            <ac:spMk id="5" creationId="{03BB150A-40A2-49E7-BCEB-585852B2F326}"/>
          </ac:spMkLst>
        </pc:spChg>
        <pc:spChg chg="add mod ord">
          <ac:chgData name="Ken Merrihew" userId="bcb7a1e886d99f07" providerId="LiveId" clId="{9C24F2AF-CFEA-4CE6-A8BA-5D859DF31AAC}" dt="2020-07-07T16:48:00.068" v="2166" actId="167"/>
          <ac:spMkLst>
            <pc:docMk/>
            <pc:sldMk cId="2870301034" sldId="257"/>
            <ac:spMk id="6" creationId="{063A367F-45F7-478E-ACD8-2738694BEED1}"/>
          </ac:spMkLst>
        </pc:spChg>
        <pc:spChg chg="mod">
          <ac:chgData name="Ken Merrihew" userId="bcb7a1e886d99f07" providerId="LiveId" clId="{9C24F2AF-CFEA-4CE6-A8BA-5D859DF31AAC}" dt="2020-07-08T17:47:36.179" v="2498" actId="20577"/>
          <ac:spMkLst>
            <pc:docMk/>
            <pc:sldMk cId="2870301034" sldId="257"/>
            <ac:spMk id="7" creationId="{1435A16C-9AA7-4E3B-AE32-BE6158EA22C9}"/>
          </ac:spMkLst>
        </pc:spChg>
        <pc:spChg chg="add mod">
          <ac:chgData name="Ken Merrihew" userId="bcb7a1e886d99f07" providerId="LiveId" clId="{9C24F2AF-CFEA-4CE6-A8BA-5D859DF31AAC}" dt="2020-07-07T16:47:55.137" v="2165" actId="207"/>
          <ac:spMkLst>
            <pc:docMk/>
            <pc:sldMk cId="2870301034" sldId="257"/>
            <ac:spMk id="8" creationId="{E0DF8525-3146-4642-9369-138148489FA3}"/>
          </ac:spMkLst>
        </pc:spChg>
        <pc:spChg chg="add mod ord">
          <ac:chgData name="Ken Merrihew" userId="bcb7a1e886d99f07" providerId="LiveId" clId="{9C24F2AF-CFEA-4CE6-A8BA-5D859DF31AAC}" dt="2020-07-07T16:49:12.513" v="2174" actId="167"/>
          <ac:spMkLst>
            <pc:docMk/>
            <pc:sldMk cId="2870301034" sldId="257"/>
            <ac:spMk id="9" creationId="{F3E0C9BD-AD3F-4046-8EF8-E2B3ED89817F}"/>
          </ac:spMkLst>
        </pc:spChg>
        <pc:spChg chg="add mod">
          <ac:chgData name="Ken Merrihew" userId="bcb7a1e886d99f07" providerId="LiveId" clId="{9C24F2AF-CFEA-4CE6-A8BA-5D859DF31AAC}" dt="2020-07-07T16:49:36.288" v="2178" actId="207"/>
          <ac:spMkLst>
            <pc:docMk/>
            <pc:sldMk cId="2870301034" sldId="257"/>
            <ac:spMk id="10" creationId="{6883D437-C3CC-4DA6-A08D-3C539943CB90}"/>
          </ac:spMkLst>
        </pc:spChg>
      </pc:sldChg>
      <pc:sldChg chg="modTransition">
        <pc:chgData name="Ken Merrihew" userId="bcb7a1e886d99f07" providerId="LiveId" clId="{9C24F2AF-CFEA-4CE6-A8BA-5D859DF31AAC}" dt="2020-07-06T14:27:48.033" v="456"/>
        <pc:sldMkLst>
          <pc:docMk/>
          <pc:sldMk cId="862648850" sldId="258"/>
        </pc:sldMkLst>
      </pc:sldChg>
      <pc:sldChg chg="ord modTransition modAnim">
        <pc:chgData name="Ken Merrihew" userId="bcb7a1e886d99f07" providerId="LiveId" clId="{9C24F2AF-CFEA-4CE6-A8BA-5D859DF31AAC}" dt="2020-07-06T14:55:19.348" v="582"/>
        <pc:sldMkLst>
          <pc:docMk/>
          <pc:sldMk cId="2135716499" sldId="259"/>
        </pc:sldMkLst>
      </pc:sldChg>
      <pc:sldChg chg="modTransition">
        <pc:chgData name="Ken Merrihew" userId="bcb7a1e886d99f07" providerId="LiveId" clId="{9C24F2AF-CFEA-4CE6-A8BA-5D859DF31AAC}" dt="2020-07-06T14:27:48.033" v="456"/>
        <pc:sldMkLst>
          <pc:docMk/>
          <pc:sldMk cId="1838914058" sldId="260"/>
        </pc:sldMkLst>
      </pc:sldChg>
      <pc:sldChg chg="addSp delSp modSp add mod modTransition modAnim">
        <pc:chgData name="Ken Merrihew" userId="bcb7a1e886d99f07" providerId="LiveId" clId="{9C24F2AF-CFEA-4CE6-A8BA-5D859DF31AAC}" dt="2020-07-06T15:07:38.560" v="841" actId="403"/>
        <pc:sldMkLst>
          <pc:docMk/>
          <pc:sldMk cId="2463052142" sldId="261"/>
        </pc:sldMkLst>
        <pc:spChg chg="mod">
          <ac:chgData name="Ken Merrihew" userId="bcb7a1e886d99f07" providerId="LiveId" clId="{9C24F2AF-CFEA-4CE6-A8BA-5D859DF31AAC}" dt="2020-07-06T15:07:38.560" v="841" actId="403"/>
          <ac:spMkLst>
            <pc:docMk/>
            <pc:sldMk cId="2463052142" sldId="261"/>
            <ac:spMk id="3" creationId="{F153C461-FA5A-4A18-BA35-7C2999E27122}"/>
          </ac:spMkLst>
        </pc:spChg>
        <pc:spChg chg="del mod">
          <ac:chgData name="Ken Merrihew" userId="bcb7a1e886d99f07" providerId="LiveId" clId="{9C24F2AF-CFEA-4CE6-A8BA-5D859DF31AAC}" dt="2020-07-06T15:07:35" v="840" actId="478"/>
          <ac:spMkLst>
            <pc:docMk/>
            <pc:sldMk cId="2463052142" sldId="261"/>
            <ac:spMk id="4" creationId="{61E1BAE1-4B01-48AA-AA8E-A0C87F4E344A}"/>
          </ac:spMkLst>
        </pc:spChg>
        <pc:spChg chg="del">
          <ac:chgData name="Ken Merrihew" userId="bcb7a1e886d99f07" providerId="LiveId" clId="{9C24F2AF-CFEA-4CE6-A8BA-5D859DF31AAC}" dt="2020-07-06T14:56:16.601" v="586" actId="478"/>
          <ac:spMkLst>
            <pc:docMk/>
            <pc:sldMk cId="2463052142" sldId="261"/>
            <ac:spMk id="5" creationId="{03BB150A-40A2-49E7-BCEB-585852B2F326}"/>
          </ac:spMkLst>
        </pc:spChg>
        <pc:spChg chg="add mod">
          <ac:chgData name="Ken Merrihew" userId="bcb7a1e886d99f07" providerId="LiveId" clId="{9C24F2AF-CFEA-4CE6-A8BA-5D859DF31AAC}" dt="2020-07-06T15:07:38.560" v="841" actId="403"/>
          <ac:spMkLst>
            <pc:docMk/>
            <pc:sldMk cId="2463052142" sldId="261"/>
            <ac:spMk id="6" creationId="{EE896B3F-AEE8-4868-9F44-BAD454992C64}"/>
          </ac:spMkLst>
        </pc:spChg>
        <pc:spChg chg="add mod">
          <ac:chgData name="Ken Merrihew" userId="bcb7a1e886d99f07" providerId="LiveId" clId="{9C24F2AF-CFEA-4CE6-A8BA-5D859DF31AAC}" dt="2020-07-06T15:07:38.560" v="841" actId="403"/>
          <ac:spMkLst>
            <pc:docMk/>
            <pc:sldMk cId="2463052142" sldId="261"/>
            <ac:spMk id="8" creationId="{6A0EFF65-0D06-4880-8BAE-ED01AA73E256}"/>
          </ac:spMkLst>
        </pc:spChg>
        <pc:spChg chg="add mod">
          <ac:chgData name="Ken Merrihew" userId="bcb7a1e886d99f07" providerId="LiveId" clId="{9C24F2AF-CFEA-4CE6-A8BA-5D859DF31AAC}" dt="2020-07-06T15:07:38.560" v="841" actId="403"/>
          <ac:spMkLst>
            <pc:docMk/>
            <pc:sldMk cId="2463052142" sldId="261"/>
            <ac:spMk id="9" creationId="{56A04291-7D3D-40FD-A027-DCF7B2E94822}"/>
          </ac:spMkLst>
        </pc:spChg>
        <pc:spChg chg="add mod">
          <ac:chgData name="Ken Merrihew" userId="bcb7a1e886d99f07" providerId="LiveId" clId="{9C24F2AF-CFEA-4CE6-A8BA-5D859DF31AAC}" dt="2020-07-06T15:07:38.560" v="841" actId="403"/>
          <ac:spMkLst>
            <pc:docMk/>
            <pc:sldMk cId="2463052142" sldId="261"/>
            <ac:spMk id="10" creationId="{6A665D53-0C54-4271-AEAA-1EECE34ABCEA}"/>
          </ac:spMkLst>
        </pc:spChg>
        <pc:spChg chg="add mod">
          <ac:chgData name="Ken Merrihew" userId="bcb7a1e886d99f07" providerId="LiveId" clId="{9C24F2AF-CFEA-4CE6-A8BA-5D859DF31AAC}" dt="2020-07-06T15:07:38.560" v="841" actId="403"/>
          <ac:spMkLst>
            <pc:docMk/>
            <pc:sldMk cId="2463052142" sldId="261"/>
            <ac:spMk id="11" creationId="{54E1F66C-2BEE-4FB7-AD1B-6DE861729103}"/>
          </ac:spMkLst>
        </pc:spChg>
      </pc:sldChg>
      <pc:sldChg chg="add ord modTransition">
        <pc:chgData name="Ken Merrihew" userId="bcb7a1e886d99f07" providerId="LiveId" clId="{9C24F2AF-CFEA-4CE6-A8BA-5D859DF31AAC}" dt="2020-07-06T14:55:20.878" v="584"/>
        <pc:sldMkLst>
          <pc:docMk/>
          <pc:sldMk cId="969965400" sldId="262"/>
        </pc:sldMkLst>
      </pc:sldChg>
      <pc:sldChg chg="addSp delSp modSp add mod delAnim modAnim">
        <pc:chgData name="Ken Merrihew" userId="bcb7a1e886d99f07" providerId="LiveId" clId="{9C24F2AF-CFEA-4CE6-A8BA-5D859DF31AAC}" dt="2020-07-06T18:49:58.649" v="1760"/>
        <pc:sldMkLst>
          <pc:docMk/>
          <pc:sldMk cId="1072706959" sldId="263"/>
        </pc:sldMkLst>
        <pc:spChg chg="add mod">
          <ac:chgData name="Ken Merrihew" userId="bcb7a1e886d99f07" providerId="LiveId" clId="{9C24F2AF-CFEA-4CE6-A8BA-5D859DF31AAC}" dt="2020-07-06T14:29:57.174" v="466" actId="14100"/>
          <ac:spMkLst>
            <pc:docMk/>
            <pc:sldMk cId="1072706959" sldId="263"/>
            <ac:spMk id="2" creationId="{792310B8-7823-4FC1-BD9F-EE814495A8E3}"/>
          </ac:spMkLst>
        </pc:spChg>
        <pc:spChg chg="del">
          <ac:chgData name="Ken Merrihew" userId="bcb7a1e886d99f07" providerId="LiveId" clId="{9C24F2AF-CFEA-4CE6-A8BA-5D859DF31AAC}" dt="2020-07-06T14:29:23.505" v="458" actId="478"/>
          <ac:spMkLst>
            <pc:docMk/>
            <pc:sldMk cId="1072706959" sldId="263"/>
            <ac:spMk id="3" creationId="{F153C461-FA5A-4A18-BA35-7C2999E27122}"/>
          </ac:spMkLst>
        </pc:spChg>
        <pc:spChg chg="del">
          <ac:chgData name="Ken Merrihew" userId="bcb7a1e886d99f07" providerId="LiveId" clId="{9C24F2AF-CFEA-4CE6-A8BA-5D859DF31AAC}" dt="2020-07-06T14:29:23.505" v="458" actId="478"/>
          <ac:spMkLst>
            <pc:docMk/>
            <pc:sldMk cId="1072706959" sldId="263"/>
            <ac:spMk id="4" creationId="{61E1BAE1-4B01-48AA-AA8E-A0C87F4E344A}"/>
          </ac:spMkLst>
        </pc:spChg>
        <pc:spChg chg="add mod">
          <ac:chgData name="Ken Merrihew" userId="bcb7a1e886d99f07" providerId="LiveId" clId="{9C24F2AF-CFEA-4CE6-A8BA-5D859DF31AAC}" dt="2020-07-06T14:31:33.562" v="546" actId="20577"/>
          <ac:spMkLst>
            <pc:docMk/>
            <pc:sldMk cId="1072706959" sldId="263"/>
            <ac:spMk id="5" creationId="{34928742-A6FF-4BD9-82A8-299E02F4BEF9}"/>
          </ac:spMkLst>
        </pc:spChg>
        <pc:spChg chg="del">
          <ac:chgData name="Ken Merrihew" userId="bcb7a1e886d99f07" providerId="LiveId" clId="{9C24F2AF-CFEA-4CE6-A8BA-5D859DF31AAC}" dt="2020-07-06T14:29:23.505" v="458" actId="478"/>
          <ac:spMkLst>
            <pc:docMk/>
            <pc:sldMk cId="1072706959" sldId="263"/>
            <ac:spMk id="6" creationId="{063A367F-45F7-478E-ACD8-2738694BEED1}"/>
          </ac:spMkLst>
        </pc:spChg>
        <pc:spChg chg="del">
          <ac:chgData name="Ken Merrihew" userId="bcb7a1e886d99f07" providerId="LiveId" clId="{9C24F2AF-CFEA-4CE6-A8BA-5D859DF31AAC}" dt="2020-07-06T14:29:23.505" v="458" actId="478"/>
          <ac:spMkLst>
            <pc:docMk/>
            <pc:sldMk cId="1072706959" sldId="263"/>
            <ac:spMk id="8" creationId="{E0DF8525-3146-4642-9369-138148489FA3}"/>
          </ac:spMkLst>
        </pc:spChg>
        <pc:spChg chg="del">
          <ac:chgData name="Ken Merrihew" userId="bcb7a1e886d99f07" providerId="LiveId" clId="{9C24F2AF-CFEA-4CE6-A8BA-5D859DF31AAC}" dt="2020-07-06T14:29:23.505" v="458" actId="478"/>
          <ac:spMkLst>
            <pc:docMk/>
            <pc:sldMk cId="1072706959" sldId="263"/>
            <ac:spMk id="9" creationId="{F3E0C9BD-AD3F-4046-8EF8-E2B3ED89817F}"/>
          </ac:spMkLst>
        </pc:spChg>
        <pc:spChg chg="del">
          <ac:chgData name="Ken Merrihew" userId="bcb7a1e886d99f07" providerId="LiveId" clId="{9C24F2AF-CFEA-4CE6-A8BA-5D859DF31AAC}" dt="2020-07-06T14:29:23.505" v="458" actId="478"/>
          <ac:spMkLst>
            <pc:docMk/>
            <pc:sldMk cId="1072706959" sldId="263"/>
            <ac:spMk id="10" creationId="{6883D437-C3CC-4DA6-A08D-3C539943CB90}"/>
          </ac:spMkLst>
        </pc:spChg>
        <pc:spChg chg="mod">
          <ac:chgData name="Ken Merrihew" userId="bcb7a1e886d99f07" providerId="LiveId" clId="{9C24F2AF-CFEA-4CE6-A8BA-5D859DF31AAC}" dt="2020-07-06T14:29:29.157" v="460" actId="1076"/>
          <ac:spMkLst>
            <pc:docMk/>
            <pc:sldMk cId="1072706959" sldId="263"/>
            <ac:spMk id="14" creationId="{D1574352-8735-402B-BDC8-E7BA7FA6AA3B}"/>
          </ac:spMkLst>
        </pc:spChg>
        <pc:spChg chg="add mod">
          <ac:chgData name="Ken Merrihew" userId="bcb7a1e886d99f07" providerId="LiveId" clId="{9C24F2AF-CFEA-4CE6-A8BA-5D859DF31AAC}" dt="2020-07-06T14:32:22.215" v="577" actId="14100"/>
          <ac:spMkLst>
            <pc:docMk/>
            <pc:sldMk cId="1072706959" sldId="263"/>
            <ac:spMk id="15" creationId="{7A74E3C5-D9F0-42CE-AAB1-8E7483B302E3}"/>
          </ac:spMkLst>
        </pc:spChg>
        <pc:spChg chg="add mod">
          <ac:chgData name="Ken Merrihew" userId="bcb7a1e886d99f07" providerId="LiveId" clId="{9C24F2AF-CFEA-4CE6-A8BA-5D859DF31AAC}" dt="2020-07-06T14:32:30.195" v="578" actId="1076"/>
          <ac:spMkLst>
            <pc:docMk/>
            <pc:sldMk cId="1072706959" sldId="263"/>
            <ac:spMk id="16" creationId="{4E084628-DDC3-4DF6-836E-7DFC25B759C3}"/>
          </ac:spMkLst>
        </pc:spChg>
        <pc:grpChg chg="add mod">
          <ac:chgData name="Ken Merrihew" userId="bcb7a1e886d99f07" providerId="LiveId" clId="{9C24F2AF-CFEA-4CE6-A8BA-5D859DF31AAC}" dt="2020-07-06T14:29:29.157" v="460" actId="1076"/>
          <ac:grpSpMkLst>
            <pc:docMk/>
            <pc:sldMk cId="1072706959" sldId="263"/>
            <ac:grpSpMk id="12" creationId="{6267640D-0AE0-4D38-A50E-5771D3A52E81}"/>
          </ac:grpSpMkLst>
        </pc:grpChg>
        <pc:picChg chg="add mod">
          <ac:chgData name="Ken Merrihew" userId="bcb7a1e886d99f07" providerId="LiveId" clId="{9C24F2AF-CFEA-4CE6-A8BA-5D859DF31AAC}" dt="2020-07-06T14:29:29.157" v="460" actId="1076"/>
          <ac:picMkLst>
            <pc:docMk/>
            <pc:sldMk cId="1072706959" sldId="263"/>
            <ac:picMk id="11" creationId="{EDA226EC-D4A3-48F7-B86F-0776B55587E6}"/>
          </ac:picMkLst>
        </pc:picChg>
        <pc:picChg chg="mod">
          <ac:chgData name="Ken Merrihew" userId="bcb7a1e886d99f07" providerId="LiveId" clId="{9C24F2AF-CFEA-4CE6-A8BA-5D859DF31AAC}" dt="2020-07-06T14:29:29.157" v="460" actId="1076"/>
          <ac:picMkLst>
            <pc:docMk/>
            <pc:sldMk cId="1072706959" sldId="263"/>
            <ac:picMk id="13" creationId="{99D6F1B3-01D4-4E62-AE02-8DB8F3B9494E}"/>
          </ac:picMkLst>
        </pc:picChg>
      </pc:sldChg>
      <pc:sldChg chg="add">
        <pc:chgData name="Ken Merrihew" userId="bcb7a1e886d99f07" providerId="LiveId" clId="{9C24F2AF-CFEA-4CE6-A8BA-5D859DF31AAC}" dt="2020-07-06T14:29:08.935" v="457"/>
        <pc:sldMkLst>
          <pc:docMk/>
          <pc:sldMk cId="411918426" sldId="264"/>
        </pc:sldMkLst>
      </pc:sldChg>
      <pc:sldChg chg="delSp modSp add mod modAnim">
        <pc:chgData name="Ken Merrihew" userId="bcb7a1e886d99f07" providerId="LiveId" clId="{9C24F2AF-CFEA-4CE6-A8BA-5D859DF31AAC}" dt="2020-07-06T16:01:06.819" v="987"/>
        <pc:sldMkLst>
          <pc:docMk/>
          <pc:sldMk cId="1688394692" sldId="265"/>
        </pc:sldMkLst>
        <pc:spChg chg="mod ord">
          <ac:chgData name="Ken Merrihew" userId="bcb7a1e886d99f07" providerId="LiveId" clId="{9C24F2AF-CFEA-4CE6-A8BA-5D859DF31AAC}" dt="2020-07-06T16:00:59.007" v="985" actId="166"/>
          <ac:spMkLst>
            <pc:docMk/>
            <pc:sldMk cId="1688394692" sldId="265"/>
            <ac:spMk id="3" creationId="{F153C461-FA5A-4A18-BA35-7C2999E27122}"/>
          </ac:spMkLst>
        </pc:spChg>
        <pc:spChg chg="del">
          <ac:chgData name="Ken Merrihew" userId="bcb7a1e886d99f07" providerId="LiveId" clId="{9C24F2AF-CFEA-4CE6-A8BA-5D859DF31AAC}" dt="2020-07-06T16:00:40.564" v="976" actId="478"/>
          <ac:spMkLst>
            <pc:docMk/>
            <pc:sldMk cId="1688394692" sldId="265"/>
            <ac:spMk id="4" creationId="{61E1BAE1-4B01-48AA-AA8E-A0C87F4E344A}"/>
          </ac:spMkLst>
        </pc:spChg>
        <pc:spChg chg="del">
          <ac:chgData name="Ken Merrihew" userId="bcb7a1e886d99f07" providerId="LiveId" clId="{9C24F2AF-CFEA-4CE6-A8BA-5D859DF31AAC}" dt="2020-07-06T16:00:40.564" v="976" actId="478"/>
          <ac:spMkLst>
            <pc:docMk/>
            <pc:sldMk cId="1688394692" sldId="265"/>
            <ac:spMk id="5" creationId="{03BB150A-40A2-49E7-BCEB-585852B2F326}"/>
          </ac:spMkLst>
        </pc:spChg>
      </pc:sldChg>
      <pc:sldChg chg="add">
        <pc:chgData name="Ken Merrihew" userId="bcb7a1e886d99f07" providerId="LiveId" clId="{9C24F2AF-CFEA-4CE6-A8BA-5D859DF31AAC}" dt="2020-07-06T14:56:08.910" v="585"/>
        <pc:sldMkLst>
          <pc:docMk/>
          <pc:sldMk cId="2988333059" sldId="266"/>
        </pc:sldMkLst>
      </pc:sldChg>
      <pc:sldChg chg="delSp modSp add mod delAnim modAnim">
        <pc:chgData name="Ken Merrihew" userId="bcb7a1e886d99f07" providerId="LiveId" clId="{9C24F2AF-CFEA-4CE6-A8BA-5D859DF31AAC}" dt="2020-07-06T15:54:33.054" v="921"/>
        <pc:sldMkLst>
          <pc:docMk/>
          <pc:sldMk cId="2858978671" sldId="267"/>
        </pc:sldMkLst>
        <pc:spChg chg="del mod">
          <ac:chgData name="Ken Merrihew" userId="bcb7a1e886d99f07" providerId="LiveId" clId="{9C24F2AF-CFEA-4CE6-A8BA-5D859DF31AAC}" dt="2020-07-06T15:08:27.964" v="917" actId="478"/>
          <ac:spMkLst>
            <pc:docMk/>
            <pc:sldMk cId="2858978671" sldId="267"/>
            <ac:spMk id="3" creationId="{F153C461-FA5A-4A18-BA35-7C2999E27122}"/>
          </ac:spMkLst>
        </pc:spChg>
        <pc:spChg chg="mod ord">
          <ac:chgData name="Ken Merrihew" userId="bcb7a1e886d99f07" providerId="LiveId" clId="{9C24F2AF-CFEA-4CE6-A8BA-5D859DF31AAC}" dt="2020-07-06T15:08:39.362" v="919" actId="207"/>
          <ac:spMkLst>
            <pc:docMk/>
            <pc:sldMk cId="2858978671" sldId="267"/>
            <ac:spMk id="4" creationId="{61E1BAE1-4B01-48AA-AA8E-A0C87F4E344A}"/>
          </ac:spMkLst>
        </pc:spChg>
        <pc:spChg chg="del">
          <ac:chgData name="Ken Merrihew" userId="bcb7a1e886d99f07" providerId="LiveId" clId="{9C24F2AF-CFEA-4CE6-A8BA-5D859DF31AAC}" dt="2020-07-06T15:08:14.438" v="846" actId="478"/>
          <ac:spMkLst>
            <pc:docMk/>
            <pc:sldMk cId="2858978671" sldId="267"/>
            <ac:spMk id="6" creationId="{EE896B3F-AEE8-4868-9F44-BAD454992C64}"/>
          </ac:spMkLst>
        </pc:spChg>
        <pc:spChg chg="del">
          <ac:chgData name="Ken Merrihew" userId="bcb7a1e886d99f07" providerId="LiveId" clId="{9C24F2AF-CFEA-4CE6-A8BA-5D859DF31AAC}" dt="2020-07-06T15:08:14.438" v="846" actId="478"/>
          <ac:spMkLst>
            <pc:docMk/>
            <pc:sldMk cId="2858978671" sldId="267"/>
            <ac:spMk id="8" creationId="{6A0EFF65-0D06-4880-8BAE-ED01AA73E256}"/>
          </ac:spMkLst>
        </pc:spChg>
        <pc:spChg chg="del">
          <ac:chgData name="Ken Merrihew" userId="bcb7a1e886d99f07" providerId="LiveId" clId="{9C24F2AF-CFEA-4CE6-A8BA-5D859DF31AAC}" dt="2020-07-06T15:08:14.438" v="846" actId="478"/>
          <ac:spMkLst>
            <pc:docMk/>
            <pc:sldMk cId="2858978671" sldId="267"/>
            <ac:spMk id="9" creationId="{56A04291-7D3D-40FD-A027-DCF7B2E94822}"/>
          </ac:spMkLst>
        </pc:spChg>
        <pc:spChg chg="del">
          <ac:chgData name="Ken Merrihew" userId="bcb7a1e886d99f07" providerId="LiveId" clId="{9C24F2AF-CFEA-4CE6-A8BA-5D859DF31AAC}" dt="2020-07-06T15:08:14.438" v="846" actId="478"/>
          <ac:spMkLst>
            <pc:docMk/>
            <pc:sldMk cId="2858978671" sldId="267"/>
            <ac:spMk id="10" creationId="{6A665D53-0C54-4271-AEAA-1EECE34ABCEA}"/>
          </ac:spMkLst>
        </pc:spChg>
        <pc:spChg chg="del">
          <ac:chgData name="Ken Merrihew" userId="bcb7a1e886d99f07" providerId="LiveId" clId="{9C24F2AF-CFEA-4CE6-A8BA-5D859DF31AAC}" dt="2020-07-06T15:08:14.438" v="846" actId="478"/>
          <ac:spMkLst>
            <pc:docMk/>
            <pc:sldMk cId="2858978671" sldId="267"/>
            <ac:spMk id="11" creationId="{54E1F66C-2BEE-4FB7-AD1B-6DE861729103}"/>
          </ac:spMkLst>
        </pc:spChg>
      </pc:sldChg>
      <pc:sldChg chg="addSp modSp add mod modAnim">
        <pc:chgData name="Ken Merrihew" userId="bcb7a1e886d99f07" providerId="LiveId" clId="{9C24F2AF-CFEA-4CE6-A8BA-5D859DF31AAC}" dt="2020-07-06T15:58:51.668" v="974" actId="20577"/>
        <pc:sldMkLst>
          <pc:docMk/>
          <pc:sldMk cId="4249428948" sldId="268"/>
        </pc:sldMkLst>
        <pc:spChg chg="mod">
          <ac:chgData name="Ken Merrihew" userId="bcb7a1e886d99f07" providerId="LiveId" clId="{9C24F2AF-CFEA-4CE6-A8BA-5D859DF31AAC}" dt="2020-07-06T15:58:51.668" v="974" actId="20577"/>
          <ac:spMkLst>
            <pc:docMk/>
            <pc:sldMk cId="4249428948" sldId="268"/>
            <ac:spMk id="4" creationId="{61E1BAE1-4B01-48AA-AA8E-A0C87F4E344A}"/>
          </ac:spMkLst>
        </pc:spChg>
        <pc:picChg chg="add mod">
          <ac:chgData name="Ken Merrihew" userId="bcb7a1e886d99f07" providerId="LiveId" clId="{9C24F2AF-CFEA-4CE6-A8BA-5D859DF31AAC}" dt="2020-07-06T15:56:41.617" v="944" actId="1076"/>
          <ac:picMkLst>
            <pc:docMk/>
            <pc:sldMk cId="4249428948" sldId="268"/>
            <ac:picMk id="1026" creationId="{F36B9B05-2FAF-4662-AE98-202820BA203C}"/>
          </ac:picMkLst>
        </pc:picChg>
      </pc:sldChg>
      <pc:sldChg chg="add">
        <pc:chgData name="Ken Merrihew" userId="bcb7a1e886d99f07" providerId="LiveId" clId="{9C24F2AF-CFEA-4CE6-A8BA-5D859DF31AAC}" dt="2020-07-06T15:55:37.041" v="922"/>
        <pc:sldMkLst>
          <pc:docMk/>
          <pc:sldMk cId="1268185015" sldId="269"/>
        </pc:sldMkLst>
      </pc:sldChg>
      <pc:sldChg chg="addSp delSp modSp add modAnim">
        <pc:chgData name="Ken Merrihew" userId="bcb7a1e886d99f07" providerId="LiveId" clId="{9C24F2AF-CFEA-4CE6-A8BA-5D859DF31AAC}" dt="2020-07-06T15:58:44.337" v="970" actId="20577"/>
        <pc:sldMkLst>
          <pc:docMk/>
          <pc:sldMk cId="2935217615" sldId="270"/>
        </pc:sldMkLst>
        <pc:spChg chg="mod">
          <ac:chgData name="Ken Merrihew" userId="bcb7a1e886d99f07" providerId="LiveId" clId="{9C24F2AF-CFEA-4CE6-A8BA-5D859DF31AAC}" dt="2020-07-06T15:58:44.337" v="970" actId="20577"/>
          <ac:spMkLst>
            <pc:docMk/>
            <pc:sldMk cId="2935217615" sldId="270"/>
            <ac:spMk id="4" creationId="{61E1BAE1-4B01-48AA-AA8E-A0C87F4E344A}"/>
          </ac:spMkLst>
        </pc:spChg>
        <pc:picChg chg="del">
          <ac:chgData name="Ken Merrihew" userId="bcb7a1e886d99f07" providerId="LiveId" clId="{9C24F2AF-CFEA-4CE6-A8BA-5D859DF31AAC}" dt="2020-07-06T15:58:10" v="957" actId="478"/>
          <ac:picMkLst>
            <pc:docMk/>
            <pc:sldMk cId="2935217615" sldId="270"/>
            <ac:picMk id="1026" creationId="{F36B9B05-2FAF-4662-AE98-202820BA203C}"/>
          </ac:picMkLst>
        </pc:picChg>
        <pc:picChg chg="add mod">
          <ac:chgData name="Ken Merrihew" userId="bcb7a1e886d99f07" providerId="LiveId" clId="{9C24F2AF-CFEA-4CE6-A8BA-5D859DF31AAC}" dt="2020-07-06T15:58:34.632" v="967" actId="167"/>
          <ac:picMkLst>
            <pc:docMk/>
            <pc:sldMk cId="2935217615" sldId="270"/>
            <ac:picMk id="2050" creationId="{25C6C6AD-1111-4B2E-AEB2-20783B49F5ED}"/>
          </ac:picMkLst>
        </pc:picChg>
      </pc:sldChg>
      <pc:sldChg chg="add">
        <pc:chgData name="Ken Merrihew" userId="bcb7a1e886d99f07" providerId="LiveId" clId="{9C24F2AF-CFEA-4CE6-A8BA-5D859DF31AAC}" dt="2020-07-06T16:00:36.756" v="975"/>
        <pc:sldMkLst>
          <pc:docMk/>
          <pc:sldMk cId="3236706933" sldId="271"/>
        </pc:sldMkLst>
      </pc:sldChg>
      <pc:sldChg chg="add">
        <pc:chgData name="Ken Merrihew" userId="bcb7a1e886d99f07" providerId="LiveId" clId="{9C24F2AF-CFEA-4CE6-A8BA-5D859DF31AAC}" dt="2020-07-06T16:00:36.756" v="975"/>
        <pc:sldMkLst>
          <pc:docMk/>
          <pc:sldMk cId="1053581634" sldId="272"/>
        </pc:sldMkLst>
      </pc:sldChg>
      <pc:sldChg chg="addSp modSp add mod modAnim">
        <pc:chgData name="Ken Merrihew" userId="bcb7a1e886d99f07" providerId="LiveId" clId="{9C24F2AF-CFEA-4CE6-A8BA-5D859DF31AAC}" dt="2020-07-06T19:03:29.405" v="1762"/>
        <pc:sldMkLst>
          <pc:docMk/>
          <pc:sldMk cId="888285869" sldId="273"/>
        </pc:sldMkLst>
        <pc:spChg chg="mod">
          <ac:chgData name="Ken Merrihew" userId="bcb7a1e886d99f07" providerId="LiveId" clId="{9C24F2AF-CFEA-4CE6-A8BA-5D859DF31AAC}" dt="2020-07-06T16:05:23.811" v="1103" actId="339"/>
          <ac:spMkLst>
            <pc:docMk/>
            <pc:sldMk cId="888285869" sldId="273"/>
            <ac:spMk id="3" creationId="{F153C461-FA5A-4A18-BA35-7C2999E27122}"/>
          </ac:spMkLst>
        </pc:spChg>
        <pc:spChg chg="add mod">
          <ac:chgData name="Ken Merrihew" userId="bcb7a1e886d99f07" providerId="LiveId" clId="{9C24F2AF-CFEA-4CE6-A8BA-5D859DF31AAC}" dt="2020-07-06T16:03:29.973" v="1037" actId="1076"/>
          <ac:spMkLst>
            <pc:docMk/>
            <pc:sldMk cId="888285869" sldId="273"/>
            <ac:spMk id="4" creationId="{0569A92E-2757-43A0-8652-FA8995640F7B}"/>
          </ac:spMkLst>
        </pc:spChg>
        <pc:spChg chg="add mod">
          <ac:chgData name="Ken Merrihew" userId="bcb7a1e886d99f07" providerId="LiveId" clId="{9C24F2AF-CFEA-4CE6-A8BA-5D859DF31AAC}" dt="2020-07-06T16:03:29.973" v="1037" actId="1076"/>
          <ac:spMkLst>
            <pc:docMk/>
            <pc:sldMk cId="888285869" sldId="273"/>
            <ac:spMk id="5" creationId="{06E70350-2B9F-4AB8-B3BF-54B60181B5BE}"/>
          </ac:spMkLst>
        </pc:spChg>
      </pc:sldChg>
      <pc:sldChg chg="add">
        <pc:chgData name="Ken Merrihew" userId="bcb7a1e886d99f07" providerId="LiveId" clId="{9C24F2AF-CFEA-4CE6-A8BA-5D859DF31AAC}" dt="2020-07-06T16:02:32.648" v="988"/>
        <pc:sldMkLst>
          <pc:docMk/>
          <pc:sldMk cId="2340704714" sldId="274"/>
        </pc:sldMkLst>
      </pc:sldChg>
      <pc:sldChg chg="addSp delSp modSp add mod delAnim modAnim">
        <pc:chgData name="Ken Merrihew" userId="bcb7a1e886d99f07" providerId="LiveId" clId="{9C24F2AF-CFEA-4CE6-A8BA-5D859DF31AAC}" dt="2020-07-06T16:29:02.204" v="1290"/>
        <pc:sldMkLst>
          <pc:docMk/>
          <pc:sldMk cId="2521558303" sldId="275"/>
        </pc:sldMkLst>
        <pc:spChg chg="del">
          <ac:chgData name="Ken Merrihew" userId="bcb7a1e886d99f07" providerId="LiveId" clId="{9C24F2AF-CFEA-4CE6-A8BA-5D859DF31AAC}" dt="2020-07-06T16:17:47.043" v="1105" actId="478"/>
          <ac:spMkLst>
            <pc:docMk/>
            <pc:sldMk cId="2521558303" sldId="275"/>
            <ac:spMk id="3" creationId="{F153C461-FA5A-4A18-BA35-7C2999E27122}"/>
          </ac:spMkLst>
        </pc:spChg>
        <pc:spChg chg="del">
          <ac:chgData name="Ken Merrihew" userId="bcb7a1e886d99f07" providerId="LiveId" clId="{9C24F2AF-CFEA-4CE6-A8BA-5D859DF31AAC}" dt="2020-07-06T16:17:47.043" v="1105" actId="478"/>
          <ac:spMkLst>
            <pc:docMk/>
            <pc:sldMk cId="2521558303" sldId="275"/>
            <ac:spMk id="4" creationId="{0569A92E-2757-43A0-8652-FA8995640F7B}"/>
          </ac:spMkLst>
        </pc:spChg>
        <pc:spChg chg="del">
          <ac:chgData name="Ken Merrihew" userId="bcb7a1e886d99f07" providerId="LiveId" clId="{9C24F2AF-CFEA-4CE6-A8BA-5D859DF31AAC}" dt="2020-07-06T16:17:47.043" v="1105" actId="478"/>
          <ac:spMkLst>
            <pc:docMk/>
            <pc:sldMk cId="2521558303" sldId="275"/>
            <ac:spMk id="5" creationId="{06E70350-2B9F-4AB8-B3BF-54B60181B5BE}"/>
          </ac:spMkLst>
        </pc:spChg>
        <pc:spChg chg="add del mod">
          <ac:chgData name="Ken Merrihew" userId="bcb7a1e886d99f07" providerId="LiveId" clId="{9C24F2AF-CFEA-4CE6-A8BA-5D859DF31AAC}" dt="2020-07-06T16:26:17.299" v="1147" actId="478"/>
          <ac:spMkLst>
            <pc:docMk/>
            <pc:sldMk cId="2521558303" sldId="275"/>
            <ac:spMk id="8" creationId="{96E9B336-ADD1-4C05-A8EA-64D00D5E1BE1}"/>
          </ac:spMkLst>
        </pc:spChg>
        <pc:spChg chg="add del mod">
          <ac:chgData name="Ken Merrihew" userId="bcb7a1e886d99f07" providerId="LiveId" clId="{9C24F2AF-CFEA-4CE6-A8BA-5D859DF31AAC}" dt="2020-07-06T16:20:02.628" v="1126" actId="478"/>
          <ac:spMkLst>
            <pc:docMk/>
            <pc:sldMk cId="2521558303" sldId="275"/>
            <ac:spMk id="11" creationId="{1F49AAAB-796A-4272-B4B6-EEB16F6BEA0F}"/>
          </ac:spMkLst>
        </pc:spChg>
        <pc:spChg chg="add del mod">
          <ac:chgData name="Ken Merrihew" userId="bcb7a1e886d99f07" providerId="LiveId" clId="{9C24F2AF-CFEA-4CE6-A8BA-5D859DF31AAC}" dt="2020-07-06T16:19:37.284" v="1123" actId="478"/>
          <ac:spMkLst>
            <pc:docMk/>
            <pc:sldMk cId="2521558303" sldId="275"/>
            <ac:spMk id="14" creationId="{6CD1AAE7-6853-4BCB-97CC-F00FF4D67A9D}"/>
          </ac:spMkLst>
        </pc:spChg>
        <pc:spChg chg="add del mod">
          <ac:chgData name="Ken Merrihew" userId="bcb7a1e886d99f07" providerId="LiveId" clId="{9C24F2AF-CFEA-4CE6-A8BA-5D859DF31AAC}" dt="2020-07-06T16:19:38.788" v="1124" actId="478"/>
          <ac:spMkLst>
            <pc:docMk/>
            <pc:sldMk cId="2521558303" sldId="275"/>
            <ac:spMk id="17" creationId="{BA5EB917-854A-4E7B-8CE2-A6E636EE4A40}"/>
          </ac:spMkLst>
        </pc:spChg>
        <pc:spChg chg="add del mod">
          <ac:chgData name="Ken Merrihew" userId="bcb7a1e886d99f07" providerId="LiveId" clId="{9C24F2AF-CFEA-4CE6-A8BA-5D859DF31AAC}" dt="2020-07-06T16:26:02.066" v="1142" actId="478"/>
          <ac:spMkLst>
            <pc:docMk/>
            <pc:sldMk cId="2521558303" sldId="275"/>
            <ac:spMk id="20" creationId="{FF7CF3B2-5850-416C-A486-D4B976786F56}"/>
          </ac:spMkLst>
        </pc:spChg>
        <pc:spChg chg="add del mod">
          <ac:chgData name="Ken Merrihew" userId="bcb7a1e886d99f07" providerId="LiveId" clId="{9C24F2AF-CFEA-4CE6-A8BA-5D859DF31AAC}" dt="2020-07-06T16:25:56.834" v="1139" actId="478"/>
          <ac:spMkLst>
            <pc:docMk/>
            <pc:sldMk cId="2521558303" sldId="275"/>
            <ac:spMk id="23" creationId="{9861E39C-CD54-45F3-88D4-FAD8C0DE3518}"/>
          </ac:spMkLst>
        </pc:spChg>
        <pc:spChg chg="add mod">
          <ac:chgData name="Ken Merrihew" userId="bcb7a1e886d99f07" providerId="LiveId" clId="{9C24F2AF-CFEA-4CE6-A8BA-5D859DF31AAC}" dt="2020-07-06T16:28:31.449" v="1273" actId="1076"/>
          <ac:spMkLst>
            <pc:docMk/>
            <pc:sldMk cId="2521558303" sldId="275"/>
            <ac:spMk id="24" creationId="{3A6440B2-F5B1-42E3-84E2-D9F2AEE25501}"/>
          </ac:spMkLst>
        </pc:spChg>
        <pc:spChg chg="add mod">
          <ac:chgData name="Ken Merrihew" userId="bcb7a1e886d99f07" providerId="LiveId" clId="{9C24F2AF-CFEA-4CE6-A8BA-5D859DF31AAC}" dt="2020-07-06T16:28:27.621" v="1272" actId="1036"/>
          <ac:spMkLst>
            <pc:docMk/>
            <pc:sldMk cId="2521558303" sldId="275"/>
            <ac:spMk id="25" creationId="{C36FED23-36BE-4C07-853B-82BBEB41A1D9}"/>
          </ac:spMkLst>
        </pc:spChg>
        <pc:spChg chg="add mod">
          <ac:chgData name="Ken Merrihew" userId="bcb7a1e886d99f07" providerId="LiveId" clId="{9C24F2AF-CFEA-4CE6-A8BA-5D859DF31AAC}" dt="2020-07-06T16:28:48.651" v="1288" actId="1038"/>
          <ac:spMkLst>
            <pc:docMk/>
            <pc:sldMk cId="2521558303" sldId="275"/>
            <ac:spMk id="26" creationId="{F1E3BA19-7170-4797-9A6C-2D78C7F1C195}"/>
          </ac:spMkLst>
        </pc:spChg>
        <pc:picChg chg="add del mod">
          <ac:chgData name="Ken Merrihew" userId="bcb7a1e886d99f07" providerId="LiveId" clId="{9C24F2AF-CFEA-4CE6-A8BA-5D859DF31AAC}" dt="2020-07-06T16:26:49.773" v="1148" actId="478"/>
          <ac:picMkLst>
            <pc:docMk/>
            <pc:sldMk cId="2521558303" sldId="275"/>
            <ac:picMk id="6" creationId="{BFDFE3A5-57B2-4031-8CE1-71EAD794AD18}"/>
          </ac:picMkLst>
        </pc:picChg>
        <pc:picChg chg="add del mod">
          <ac:chgData name="Ken Merrihew" userId="bcb7a1e886d99f07" providerId="LiveId" clId="{9C24F2AF-CFEA-4CE6-A8BA-5D859DF31AAC}" dt="2020-07-06T16:20:28.108" v="1131" actId="478"/>
          <ac:picMkLst>
            <pc:docMk/>
            <pc:sldMk cId="2521558303" sldId="275"/>
            <ac:picMk id="10" creationId="{98FE8C27-3056-464A-97B5-01996E2798A0}"/>
          </ac:picMkLst>
        </pc:picChg>
        <pc:picChg chg="add del mod">
          <ac:chgData name="Ken Merrihew" userId="bcb7a1e886d99f07" providerId="LiveId" clId="{9C24F2AF-CFEA-4CE6-A8BA-5D859DF31AAC}" dt="2020-07-06T16:26:53.567" v="1150" actId="478"/>
          <ac:picMkLst>
            <pc:docMk/>
            <pc:sldMk cId="2521558303" sldId="275"/>
            <ac:picMk id="13" creationId="{B189D916-821C-43D1-9A95-75130C0887FC}"/>
          </ac:picMkLst>
        </pc:picChg>
        <pc:picChg chg="add del mod">
          <ac:chgData name="Ken Merrihew" userId="bcb7a1e886d99f07" providerId="LiveId" clId="{9C24F2AF-CFEA-4CE6-A8BA-5D859DF31AAC}" dt="2020-07-06T16:20:26.198" v="1130" actId="478"/>
          <ac:picMkLst>
            <pc:docMk/>
            <pc:sldMk cId="2521558303" sldId="275"/>
            <ac:picMk id="16" creationId="{34254833-5778-45DE-BAE3-5AF138A15963}"/>
          </ac:picMkLst>
        </pc:picChg>
        <pc:picChg chg="add del mod">
          <ac:chgData name="Ken Merrihew" userId="bcb7a1e886d99f07" providerId="LiveId" clId="{9C24F2AF-CFEA-4CE6-A8BA-5D859DF31AAC}" dt="2020-07-06T16:28:32.873" v="1274" actId="14100"/>
          <ac:picMkLst>
            <pc:docMk/>
            <pc:sldMk cId="2521558303" sldId="275"/>
            <ac:picMk id="19" creationId="{C59A2D7B-EC83-4F78-B60B-847099EBCC0F}"/>
          </ac:picMkLst>
        </pc:picChg>
        <pc:picChg chg="add del mod">
          <ac:chgData name="Ken Merrihew" userId="bcb7a1e886d99f07" providerId="LiveId" clId="{9C24F2AF-CFEA-4CE6-A8BA-5D859DF31AAC}" dt="2020-07-06T16:26:51.508" v="1149" actId="478"/>
          <ac:picMkLst>
            <pc:docMk/>
            <pc:sldMk cId="2521558303" sldId="275"/>
            <ac:picMk id="22" creationId="{DB65CC9F-7F7E-44A4-B0DF-9CDAA5C568C3}"/>
          </ac:picMkLst>
        </pc:picChg>
      </pc:sldChg>
      <pc:sldChg chg="add">
        <pc:chgData name="Ken Merrihew" userId="bcb7a1e886d99f07" providerId="LiveId" clId="{9C24F2AF-CFEA-4CE6-A8BA-5D859DF31AAC}" dt="2020-07-06T16:17:43.867" v="1104"/>
        <pc:sldMkLst>
          <pc:docMk/>
          <pc:sldMk cId="139106443" sldId="276"/>
        </pc:sldMkLst>
      </pc:sldChg>
      <pc:sldChg chg="addSp delSp modSp add mod delAnim modAnim">
        <pc:chgData name="Ken Merrihew" userId="bcb7a1e886d99f07" providerId="LiveId" clId="{9C24F2AF-CFEA-4CE6-A8BA-5D859DF31AAC}" dt="2020-07-07T16:38:36.331" v="2163"/>
        <pc:sldMkLst>
          <pc:docMk/>
          <pc:sldMk cId="4000865286" sldId="277"/>
        </pc:sldMkLst>
        <pc:spChg chg="add mod">
          <ac:chgData name="Ken Merrihew" userId="bcb7a1e886d99f07" providerId="LiveId" clId="{9C24F2AF-CFEA-4CE6-A8BA-5D859DF31AAC}" dt="2020-07-06T16:39:15.642" v="1588" actId="164"/>
          <ac:spMkLst>
            <pc:docMk/>
            <pc:sldMk cId="4000865286" sldId="277"/>
            <ac:spMk id="2" creationId="{B3E5663E-ACF1-4BD4-80BF-40132DC88702}"/>
          </ac:spMkLst>
        </pc:spChg>
        <pc:spChg chg="add mod">
          <ac:chgData name="Ken Merrihew" userId="bcb7a1e886d99f07" providerId="LiveId" clId="{9C24F2AF-CFEA-4CE6-A8BA-5D859DF31AAC}" dt="2020-07-06T16:39:15.642" v="1588" actId="164"/>
          <ac:spMkLst>
            <pc:docMk/>
            <pc:sldMk cId="4000865286" sldId="277"/>
            <ac:spMk id="3" creationId="{D56ACB84-2E2D-4C16-ABAC-38A127391499}"/>
          </ac:spMkLst>
        </pc:spChg>
        <pc:spChg chg="add mod">
          <ac:chgData name="Ken Merrihew" userId="bcb7a1e886d99f07" providerId="LiveId" clId="{9C24F2AF-CFEA-4CE6-A8BA-5D859DF31AAC}" dt="2020-07-07T16:32:37.720" v="2008" actId="14100"/>
          <ac:spMkLst>
            <pc:docMk/>
            <pc:sldMk cId="4000865286" sldId="277"/>
            <ac:spMk id="4" creationId="{C57AB386-D665-48D0-B5D5-5FF10B16BDE7}"/>
          </ac:spMkLst>
        </pc:spChg>
        <pc:spChg chg="add mod">
          <ac:chgData name="Ken Merrihew" userId="bcb7a1e886d99f07" providerId="LiveId" clId="{9C24F2AF-CFEA-4CE6-A8BA-5D859DF31AAC}" dt="2020-07-06T16:36:57.107" v="1444" actId="1036"/>
          <ac:spMkLst>
            <pc:docMk/>
            <pc:sldMk cId="4000865286" sldId="277"/>
            <ac:spMk id="5" creationId="{2AB9D834-26BE-4020-BBFC-27138D7A1CEE}"/>
          </ac:spMkLst>
        </pc:spChg>
        <pc:spChg chg="add mod">
          <ac:chgData name="Ken Merrihew" userId="bcb7a1e886d99f07" providerId="LiveId" clId="{9C24F2AF-CFEA-4CE6-A8BA-5D859DF31AAC}" dt="2020-07-07T16:38:05.414" v="2159" actId="164"/>
          <ac:spMkLst>
            <pc:docMk/>
            <pc:sldMk cId="4000865286" sldId="277"/>
            <ac:spMk id="10" creationId="{6A348570-E9EC-4F57-8BE7-C8DE90E0B92C}"/>
          </ac:spMkLst>
        </pc:spChg>
        <pc:spChg chg="add mod">
          <ac:chgData name="Ken Merrihew" userId="bcb7a1e886d99f07" providerId="LiveId" clId="{9C24F2AF-CFEA-4CE6-A8BA-5D859DF31AAC}" dt="2020-07-06T16:40:18.818" v="1593" actId="255"/>
          <ac:spMkLst>
            <pc:docMk/>
            <pc:sldMk cId="4000865286" sldId="277"/>
            <ac:spMk id="11" creationId="{06DBECC6-1134-4168-B3F7-56054BFBE0C5}"/>
          </ac:spMkLst>
        </pc:spChg>
        <pc:spChg chg="add mod">
          <ac:chgData name="Ken Merrihew" userId="bcb7a1e886d99f07" providerId="LiveId" clId="{9C24F2AF-CFEA-4CE6-A8BA-5D859DF31AAC}" dt="2020-07-06T16:40:30.411" v="1598" actId="1036"/>
          <ac:spMkLst>
            <pc:docMk/>
            <pc:sldMk cId="4000865286" sldId="277"/>
            <ac:spMk id="12" creationId="{5C51AC8C-C225-46C1-B871-4F7BC0878BAB}"/>
          </ac:spMkLst>
        </pc:spChg>
        <pc:spChg chg="add mod">
          <ac:chgData name="Ken Merrihew" userId="bcb7a1e886d99f07" providerId="LiveId" clId="{9C24F2AF-CFEA-4CE6-A8BA-5D859DF31AAC}" dt="2020-07-07T16:37:36.425" v="2158" actId="14100"/>
          <ac:spMkLst>
            <pc:docMk/>
            <pc:sldMk cId="4000865286" sldId="277"/>
            <ac:spMk id="14" creationId="{34BED16E-6098-458A-AB4C-5B3D1AE059B6}"/>
          </ac:spMkLst>
        </pc:spChg>
        <pc:spChg chg="del">
          <ac:chgData name="Ken Merrihew" userId="bcb7a1e886d99f07" providerId="LiveId" clId="{9C24F2AF-CFEA-4CE6-A8BA-5D859DF31AAC}" dt="2020-07-06T16:32:34.227" v="1292" actId="478"/>
          <ac:spMkLst>
            <pc:docMk/>
            <pc:sldMk cId="4000865286" sldId="277"/>
            <ac:spMk id="24" creationId="{3A6440B2-F5B1-42E3-84E2-D9F2AEE25501}"/>
          </ac:spMkLst>
        </pc:spChg>
        <pc:spChg chg="del">
          <ac:chgData name="Ken Merrihew" userId="bcb7a1e886d99f07" providerId="LiveId" clId="{9C24F2AF-CFEA-4CE6-A8BA-5D859DF31AAC}" dt="2020-07-06T16:32:34.227" v="1292" actId="478"/>
          <ac:spMkLst>
            <pc:docMk/>
            <pc:sldMk cId="4000865286" sldId="277"/>
            <ac:spMk id="25" creationId="{C36FED23-36BE-4C07-853B-82BBEB41A1D9}"/>
          </ac:spMkLst>
        </pc:spChg>
        <pc:spChg chg="del">
          <ac:chgData name="Ken Merrihew" userId="bcb7a1e886d99f07" providerId="LiveId" clId="{9C24F2AF-CFEA-4CE6-A8BA-5D859DF31AAC}" dt="2020-07-06T16:32:34.227" v="1292" actId="478"/>
          <ac:spMkLst>
            <pc:docMk/>
            <pc:sldMk cId="4000865286" sldId="277"/>
            <ac:spMk id="26" creationId="{F1E3BA19-7170-4797-9A6C-2D78C7F1C195}"/>
          </ac:spMkLst>
        </pc:spChg>
        <pc:grpChg chg="add mod">
          <ac:chgData name="Ken Merrihew" userId="bcb7a1e886d99f07" providerId="LiveId" clId="{9C24F2AF-CFEA-4CE6-A8BA-5D859DF31AAC}" dt="2020-07-07T16:38:05.414" v="2159" actId="164"/>
          <ac:grpSpMkLst>
            <pc:docMk/>
            <pc:sldMk cId="4000865286" sldId="277"/>
            <ac:grpSpMk id="6" creationId="{76E42D68-5693-44F1-B99F-37C54D24A97A}"/>
          </ac:grpSpMkLst>
        </pc:grpChg>
        <pc:grpChg chg="add mod ord">
          <ac:chgData name="Ken Merrihew" userId="bcb7a1e886d99f07" providerId="LiveId" clId="{9C24F2AF-CFEA-4CE6-A8BA-5D859DF31AAC}" dt="2020-07-07T16:38:13.433" v="2160" actId="167"/>
          <ac:grpSpMkLst>
            <pc:docMk/>
            <pc:sldMk cId="4000865286" sldId="277"/>
            <ac:grpSpMk id="15" creationId="{D426FA80-1C72-4875-A794-3053A4BF2FDE}"/>
          </ac:grpSpMkLst>
        </pc:grpChg>
        <pc:picChg chg="del">
          <ac:chgData name="Ken Merrihew" userId="bcb7a1e886d99f07" providerId="LiveId" clId="{9C24F2AF-CFEA-4CE6-A8BA-5D859DF31AAC}" dt="2020-07-06T16:32:34.227" v="1292" actId="478"/>
          <ac:picMkLst>
            <pc:docMk/>
            <pc:sldMk cId="4000865286" sldId="277"/>
            <ac:picMk id="19" creationId="{C59A2D7B-EC83-4F78-B60B-847099EBCC0F}"/>
          </ac:picMkLst>
        </pc:picChg>
        <pc:cxnChg chg="add mod">
          <ac:chgData name="Ken Merrihew" userId="bcb7a1e886d99f07" providerId="LiveId" clId="{9C24F2AF-CFEA-4CE6-A8BA-5D859DF31AAC}" dt="2020-07-07T16:38:05.414" v="2159" actId="164"/>
          <ac:cxnSpMkLst>
            <pc:docMk/>
            <pc:sldMk cId="4000865286" sldId="277"/>
            <ac:cxnSpMk id="9" creationId="{A7B6EE1E-C729-4DB9-9FD2-1B375735BB07}"/>
          </ac:cxnSpMkLst>
        </pc:cxnChg>
        <pc:cxnChg chg="add mod">
          <ac:chgData name="Ken Merrihew" userId="bcb7a1e886d99f07" providerId="LiveId" clId="{9C24F2AF-CFEA-4CE6-A8BA-5D859DF31AAC}" dt="2020-07-07T16:38:05.414" v="2159" actId="164"/>
          <ac:cxnSpMkLst>
            <pc:docMk/>
            <pc:sldMk cId="4000865286" sldId="277"/>
            <ac:cxnSpMk id="13" creationId="{F3E0E15F-9238-4E1C-B4EE-1E831340C296}"/>
          </ac:cxnSpMkLst>
        </pc:cxnChg>
      </pc:sldChg>
      <pc:sldChg chg="add">
        <pc:chgData name="Ken Merrihew" userId="bcb7a1e886d99f07" providerId="LiveId" clId="{9C24F2AF-CFEA-4CE6-A8BA-5D859DF31AAC}" dt="2020-07-06T16:32:31.325" v="1291"/>
        <pc:sldMkLst>
          <pc:docMk/>
          <pc:sldMk cId="2431594101" sldId="278"/>
        </pc:sldMkLst>
      </pc:sldChg>
      <pc:sldChg chg="addSp delSp modSp add mod delAnim modAnim">
        <pc:chgData name="Ken Merrihew" userId="bcb7a1e886d99f07" providerId="LiveId" clId="{9C24F2AF-CFEA-4CE6-A8BA-5D859DF31AAC}" dt="2020-07-06T16:46:22.600" v="1614"/>
        <pc:sldMkLst>
          <pc:docMk/>
          <pc:sldMk cId="3788167615" sldId="279"/>
        </pc:sldMkLst>
        <pc:spChg chg="del">
          <ac:chgData name="Ken Merrihew" userId="bcb7a1e886d99f07" providerId="LiveId" clId="{9C24F2AF-CFEA-4CE6-A8BA-5D859DF31AAC}" dt="2020-07-06T16:45:15.004" v="1600" actId="478"/>
          <ac:spMkLst>
            <pc:docMk/>
            <pc:sldMk cId="3788167615" sldId="279"/>
            <ac:spMk id="5" creationId="{2AB9D834-26BE-4020-BBFC-27138D7A1CEE}"/>
          </ac:spMkLst>
        </pc:spChg>
        <pc:spChg chg="add del mod">
          <ac:chgData name="Ken Merrihew" userId="bcb7a1e886d99f07" providerId="LiveId" clId="{9C24F2AF-CFEA-4CE6-A8BA-5D859DF31AAC}" dt="2020-07-06T16:46:01.632" v="1604" actId="478"/>
          <ac:spMkLst>
            <pc:docMk/>
            <pc:sldMk cId="3788167615" sldId="279"/>
            <ac:spMk id="10" creationId="{2A44CD89-432A-4D42-A9F3-1B00F0949443}"/>
          </ac:spMkLst>
        </pc:spChg>
        <pc:spChg chg="del">
          <ac:chgData name="Ken Merrihew" userId="bcb7a1e886d99f07" providerId="LiveId" clId="{9C24F2AF-CFEA-4CE6-A8BA-5D859DF31AAC}" dt="2020-07-06T16:45:15.004" v="1600" actId="478"/>
          <ac:spMkLst>
            <pc:docMk/>
            <pc:sldMk cId="3788167615" sldId="279"/>
            <ac:spMk id="11" creationId="{06DBECC6-1134-4168-B3F7-56054BFBE0C5}"/>
          </ac:spMkLst>
        </pc:spChg>
        <pc:spChg chg="del">
          <ac:chgData name="Ken Merrihew" userId="bcb7a1e886d99f07" providerId="LiveId" clId="{9C24F2AF-CFEA-4CE6-A8BA-5D859DF31AAC}" dt="2020-07-06T16:45:15.004" v="1600" actId="478"/>
          <ac:spMkLst>
            <pc:docMk/>
            <pc:sldMk cId="3788167615" sldId="279"/>
            <ac:spMk id="12" creationId="{5C51AC8C-C225-46C1-B871-4F7BC0878BAB}"/>
          </ac:spMkLst>
        </pc:spChg>
        <pc:grpChg chg="del">
          <ac:chgData name="Ken Merrihew" userId="bcb7a1e886d99f07" providerId="LiveId" clId="{9C24F2AF-CFEA-4CE6-A8BA-5D859DF31AAC}" dt="2020-07-06T16:45:15.004" v="1600" actId="478"/>
          <ac:grpSpMkLst>
            <pc:docMk/>
            <pc:sldMk cId="3788167615" sldId="279"/>
            <ac:grpSpMk id="6" creationId="{76E42D68-5693-44F1-B99F-37C54D24A97A}"/>
          </ac:grpSpMkLst>
        </pc:grpChg>
        <pc:picChg chg="add mod">
          <ac:chgData name="Ken Merrihew" userId="bcb7a1e886d99f07" providerId="LiveId" clId="{9C24F2AF-CFEA-4CE6-A8BA-5D859DF31AAC}" dt="2020-07-06T16:46:17.330" v="1612" actId="14100"/>
          <ac:picMkLst>
            <pc:docMk/>
            <pc:sldMk cId="3788167615" sldId="279"/>
            <ac:picMk id="9" creationId="{23B60E7D-9E2D-46C0-94F5-FA014A61FA8D}"/>
          </ac:picMkLst>
        </pc:picChg>
      </pc:sldChg>
      <pc:sldChg chg="add">
        <pc:chgData name="Ken Merrihew" userId="bcb7a1e886d99f07" providerId="LiveId" clId="{9C24F2AF-CFEA-4CE6-A8BA-5D859DF31AAC}" dt="2020-07-06T16:45:11.938" v="1599"/>
        <pc:sldMkLst>
          <pc:docMk/>
          <pc:sldMk cId="2836707737" sldId="280"/>
        </pc:sldMkLst>
      </pc:sldChg>
      <pc:sldChg chg="addSp delSp modSp add mod delAnim">
        <pc:chgData name="Ken Merrihew" userId="bcb7a1e886d99f07" providerId="LiveId" clId="{9C24F2AF-CFEA-4CE6-A8BA-5D859DF31AAC}" dt="2020-07-07T17:30:44.939" v="2204" actId="167"/>
        <pc:sldMkLst>
          <pc:docMk/>
          <pc:sldMk cId="2757300523" sldId="281"/>
        </pc:sldMkLst>
        <pc:spChg chg="mod">
          <ac:chgData name="Ken Merrihew" userId="bcb7a1e886d99f07" providerId="LiveId" clId="{9C24F2AF-CFEA-4CE6-A8BA-5D859DF31AAC}" dt="2020-07-07T17:29:55.685" v="2191" actId="14100"/>
          <ac:spMkLst>
            <pc:docMk/>
            <pc:sldMk cId="2757300523" sldId="281"/>
            <ac:spMk id="3" creationId="{F153C461-FA5A-4A18-BA35-7C2999E27122}"/>
          </ac:spMkLst>
        </pc:spChg>
        <pc:spChg chg="del">
          <ac:chgData name="Ken Merrihew" userId="bcb7a1e886d99f07" providerId="LiveId" clId="{9C24F2AF-CFEA-4CE6-A8BA-5D859DF31AAC}" dt="2020-07-07T17:29:37.124" v="2180" actId="478"/>
          <ac:spMkLst>
            <pc:docMk/>
            <pc:sldMk cId="2757300523" sldId="281"/>
            <ac:spMk id="4" creationId="{61E1BAE1-4B01-48AA-AA8E-A0C87F4E344A}"/>
          </ac:spMkLst>
        </pc:spChg>
        <pc:spChg chg="del">
          <ac:chgData name="Ken Merrihew" userId="bcb7a1e886d99f07" providerId="LiveId" clId="{9C24F2AF-CFEA-4CE6-A8BA-5D859DF31AAC}" dt="2020-07-07T17:29:40.294" v="2183" actId="478"/>
          <ac:spMkLst>
            <pc:docMk/>
            <pc:sldMk cId="2757300523" sldId="281"/>
            <ac:spMk id="6" creationId="{063A367F-45F7-478E-ACD8-2738694BEED1}"/>
          </ac:spMkLst>
        </pc:spChg>
        <pc:spChg chg="del">
          <ac:chgData name="Ken Merrihew" userId="bcb7a1e886d99f07" providerId="LiveId" clId="{9C24F2AF-CFEA-4CE6-A8BA-5D859DF31AAC}" dt="2020-07-07T17:29:39.446" v="2182" actId="478"/>
          <ac:spMkLst>
            <pc:docMk/>
            <pc:sldMk cId="2757300523" sldId="281"/>
            <ac:spMk id="8" creationId="{E0DF8525-3146-4642-9369-138148489FA3}"/>
          </ac:spMkLst>
        </pc:spChg>
        <pc:spChg chg="del">
          <ac:chgData name="Ken Merrihew" userId="bcb7a1e886d99f07" providerId="LiveId" clId="{9C24F2AF-CFEA-4CE6-A8BA-5D859DF31AAC}" dt="2020-07-07T17:29:38.513" v="2181" actId="478"/>
          <ac:spMkLst>
            <pc:docMk/>
            <pc:sldMk cId="2757300523" sldId="281"/>
            <ac:spMk id="9" creationId="{F3E0C9BD-AD3F-4046-8EF8-E2B3ED89817F}"/>
          </ac:spMkLst>
        </pc:spChg>
        <pc:spChg chg="del">
          <ac:chgData name="Ken Merrihew" userId="bcb7a1e886d99f07" providerId="LiveId" clId="{9C24F2AF-CFEA-4CE6-A8BA-5D859DF31AAC}" dt="2020-07-07T17:29:37.124" v="2180" actId="478"/>
          <ac:spMkLst>
            <pc:docMk/>
            <pc:sldMk cId="2757300523" sldId="281"/>
            <ac:spMk id="10" creationId="{6883D437-C3CC-4DA6-A08D-3C539943CB90}"/>
          </ac:spMkLst>
        </pc:spChg>
        <pc:picChg chg="add del">
          <ac:chgData name="Ken Merrihew" userId="bcb7a1e886d99f07" providerId="LiveId" clId="{9C24F2AF-CFEA-4CE6-A8BA-5D859DF31AAC}" dt="2020-07-07T17:30:41.320" v="2203" actId="478"/>
          <ac:picMkLst>
            <pc:docMk/>
            <pc:sldMk cId="2757300523" sldId="281"/>
            <ac:picMk id="1026" creationId="{80C42FE2-71D8-4DA5-8CBC-52E09B90553D}"/>
          </ac:picMkLst>
        </pc:picChg>
        <pc:picChg chg="add mod">
          <ac:chgData name="Ken Merrihew" userId="bcb7a1e886d99f07" providerId="LiveId" clId="{9C24F2AF-CFEA-4CE6-A8BA-5D859DF31AAC}" dt="2020-07-07T17:30:44.939" v="2204" actId="167"/>
          <ac:picMkLst>
            <pc:docMk/>
            <pc:sldMk cId="2757300523" sldId="281"/>
            <ac:picMk id="1028" creationId="{E74DD693-8CC9-4AC8-811F-3445AFE059BA}"/>
          </ac:picMkLst>
        </pc:picChg>
      </pc:sldChg>
      <pc:sldChg chg="addSp delSp modSp add mod delAnim modAnim">
        <pc:chgData name="Ken Merrihew" userId="bcb7a1e886d99f07" providerId="LiveId" clId="{9C24F2AF-CFEA-4CE6-A8BA-5D859DF31AAC}" dt="2020-07-07T17:47:14.095" v="2209" actId="255"/>
        <pc:sldMkLst>
          <pc:docMk/>
          <pc:sldMk cId="91570099" sldId="282"/>
        </pc:sldMkLst>
        <pc:spChg chg="add mod">
          <ac:chgData name="Ken Merrihew" userId="bcb7a1e886d99f07" providerId="LiveId" clId="{9C24F2AF-CFEA-4CE6-A8BA-5D859DF31AAC}" dt="2020-07-07T17:47:14.095" v="2209" actId="255"/>
          <ac:spMkLst>
            <pc:docMk/>
            <pc:sldMk cId="91570099" sldId="282"/>
            <ac:spMk id="5" creationId="{B0563B64-3BC8-446F-AF85-EB169370B7F9}"/>
          </ac:spMkLst>
        </pc:spChg>
        <pc:picChg chg="add mod">
          <ac:chgData name="Ken Merrihew" userId="bcb7a1e886d99f07" providerId="LiveId" clId="{9C24F2AF-CFEA-4CE6-A8BA-5D859DF31AAC}" dt="2020-07-07T17:46:57.213" v="2207"/>
          <ac:picMkLst>
            <pc:docMk/>
            <pc:sldMk cId="91570099" sldId="282"/>
            <ac:picMk id="4" creationId="{9AF23E12-90D7-4B74-8313-279D4DAC29B0}"/>
          </ac:picMkLst>
        </pc:picChg>
        <pc:picChg chg="del">
          <ac:chgData name="Ken Merrihew" userId="bcb7a1e886d99f07" providerId="LiveId" clId="{9C24F2AF-CFEA-4CE6-A8BA-5D859DF31AAC}" dt="2020-07-07T17:46:56.401" v="2206" actId="478"/>
          <ac:picMkLst>
            <pc:docMk/>
            <pc:sldMk cId="91570099" sldId="282"/>
            <ac:picMk id="9" creationId="{23B60E7D-9E2D-46C0-94F5-FA014A61FA8D}"/>
          </ac:picMkLst>
        </pc:picChg>
      </pc:sldChg>
      <pc:sldChg chg="add">
        <pc:chgData name="Ken Merrihew" userId="bcb7a1e886d99f07" providerId="LiveId" clId="{9C24F2AF-CFEA-4CE6-A8BA-5D859DF31AAC}" dt="2020-07-07T17:46:54.505" v="2205"/>
        <pc:sldMkLst>
          <pc:docMk/>
          <pc:sldMk cId="1990536797" sldId="283"/>
        </pc:sldMkLst>
      </pc:sldChg>
      <pc:sldChg chg="addSp delSp modSp add ord modAnim">
        <pc:chgData name="Ken Merrihew" userId="bcb7a1e886d99f07" providerId="LiveId" clId="{9C24F2AF-CFEA-4CE6-A8BA-5D859DF31AAC}" dt="2020-07-07T17:48:28.635" v="2221"/>
        <pc:sldMkLst>
          <pc:docMk/>
          <pc:sldMk cId="1323759755" sldId="284"/>
        </pc:sldMkLst>
        <pc:spChg chg="mod">
          <ac:chgData name="Ken Merrihew" userId="bcb7a1e886d99f07" providerId="LiveId" clId="{9C24F2AF-CFEA-4CE6-A8BA-5D859DF31AAC}" dt="2020-07-07T17:47:41.533" v="2217" actId="207"/>
          <ac:spMkLst>
            <pc:docMk/>
            <pc:sldMk cId="1323759755" sldId="284"/>
            <ac:spMk id="5" creationId="{B0563B64-3BC8-446F-AF85-EB169370B7F9}"/>
          </ac:spMkLst>
        </pc:spChg>
        <pc:picChg chg="del">
          <ac:chgData name="Ken Merrihew" userId="bcb7a1e886d99f07" providerId="LiveId" clId="{9C24F2AF-CFEA-4CE6-A8BA-5D859DF31AAC}" dt="2020-07-07T17:48:17.068" v="2218" actId="478"/>
          <ac:picMkLst>
            <pc:docMk/>
            <pc:sldMk cId="1323759755" sldId="284"/>
            <ac:picMk id="4" creationId="{9AF23E12-90D7-4B74-8313-279D4DAC29B0}"/>
          </ac:picMkLst>
        </pc:picChg>
        <pc:picChg chg="add mod">
          <ac:chgData name="Ken Merrihew" userId="bcb7a1e886d99f07" providerId="LiveId" clId="{9C24F2AF-CFEA-4CE6-A8BA-5D859DF31AAC}" dt="2020-07-07T17:48:17.597" v="2219"/>
          <ac:picMkLst>
            <pc:docMk/>
            <pc:sldMk cId="1323759755" sldId="284"/>
            <ac:picMk id="6" creationId="{94803C4B-6E35-4E08-A47E-40BA93F09FED}"/>
          </ac:picMkLst>
        </pc:picChg>
      </pc:sldChg>
      <pc:sldChg chg="addSp delSp modSp add mod delAnim modAnim">
        <pc:chgData name="Ken Merrihew" userId="bcb7a1e886d99f07" providerId="LiveId" clId="{9C24F2AF-CFEA-4CE6-A8BA-5D859DF31AAC}" dt="2020-07-08T15:48:29.013" v="2494" actId="688"/>
        <pc:sldMkLst>
          <pc:docMk/>
          <pc:sldMk cId="4260506704" sldId="285"/>
        </pc:sldMkLst>
        <pc:spChg chg="add mod">
          <ac:chgData name="Ken Merrihew" userId="bcb7a1e886d99f07" providerId="LiveId" clId="{9C24F2AF-CFEA-4CE6-A8BA-5D859DF31AAC}" dt="2020-07-08T15:45:00.091" v="2434" actId="207"/>
          <ac:spMkLst>
            <pc:docMk/>
            <pc:sldMk cId="4260506704" sldId="285"/>
            <ac:spMk id="2" creationId="{A150B946-9637-4F74-876B-C35EB2C5DCCE}"/>
          </ac:spMkLst>
        </pc:spChg>
        <pc:spChg chg="add mod">
          <ac:chgData name="Ken Merrihew" userId="bcb7a1e886d99f07" providerId="LiveId" clId="{9C24F2AF-CFEA-4CE6-A8BA-5D859DF31AAC}" dt="2020-07-08T15:45:09.353" v="2435" actId="1076"/>
          <ac:spMkLst>
            <pc:docMk/>
            <pc:sldMk cId="4260506704" sldId="285"/>
            <ac:spMk id="3" creationId="{F78A4445-77C8-404C-9FD7-9976F2B2431A}"/>
          </ac:spMkLst>
        </pc:spChg>
        <pc:spChg chg="add mod">
          <ac:chgData name="Ken Merrihew" userId="bcb7a1e886d99f07" providerId="LiveId" clId="{9C24F2AF-CFEA-4CE6-A8BA-5D859DF31AAC}" dt="2020-07-08T15:44:50.132" v="2433" actId="207"/>
          <ac:spMkLst>
            <pc:docMk/>
            <pc:sldMk cId="4260506704" sldId="285"/>
            <ac:spMk id="5" creationId="{D269C022-0F7E-4AB9-816A-F09B4245A285}"/>
          </ac:spMkLst>
        </pc:spChg>
        <pc:spChg chg="add mod">
          <ac:chgData name="Ken Merrihew" userId="bcb7a1e886d99f07" providerId="LiveId" clId="{9C24F2AF-CFEA-4CE6-A8BA-5D859DF31AAC}" dt="2020-07-08T15:45:15.259" v="2436" actId="1076"/>
          <ac:spMkLst>
            <pc:docMk/>
            <pc:sldMk cId="4260506704" sldId="285"/>
            <ac:spMk id="8" creationId="{DDF3FBBB-980E-4860-BEA8-94D40DDB22C1}"/>
          </ac:spMkLst>
        </pc:spChg>
        <pc:spChg chg="add del mod">
          <ac:chgData name="Ken Merrihew" userId="bcb7a1e886d99f07" providerId="LiveId" clId="{9C24F2AF-CFEA-4CE6-A8BA-5D859DF31AAC}" dt="2020-07-08T15:41:57.408" v="2329" actId="478"/>
          <ac:spMkLst>
            <pc:docMk/>
            <pc:sldMk cId="4260506704" sldId="285"/>
            <ac:spMk id="10" creationId="{B3341D3D-0AED-485F-BE9E-F87D4EE4135F}"/>
          </ac:spMkLst>
        </pc:spChg>
        <pc:spChg chg="add del mod">
          <ac:chgData name="Ken Merrihew" userId="bcb7a1e886d99f07" providerId="LiveId" clId="{9C24F2AF-CFEA-4CE6-A8BA-5D859DF31AAC}" dt="2020-07-08T15:43:59.496" v="2362" actId="478"/>
          <ac:spMkLst>
            <pc:docMk/>
            <pc:sldMk cId="4260506704" sldId="285"/>
            <ac:spMk id="11" creationId="{E15AB7EE-5EE3-4C51-9046-6B23F15410DA}"/>
          </ac:spMkLst>
        </pc:spChg>
        <pc:spChg chg="add del mod">
          <ac:chgData name="Ken Merrihew" userId="bcb7a1e886d99f07" providerId="LiveId" clId="{9C24F2AF-CFEA-4CE6-A8BA-5D859DF31AAC}" dt="2020-07-08T15:44:00.740" v="2363" actId="478"/>
          <ac:spMkLst>
            <pc:docMk/>
            <pc:sldMk cId="4260506704" sldId="285"/>
            <ac:spMk id="14" creationId="{8DEA6D00-9C04-4A37-B1CD-457E723CF99B}"/>
          </ac:spMkLst>
        </pc:spChg>
        <pc:spChg chg="add del mod">
          <ac:chgData name="Ken Merrihew" userId="bcb7a1e886d99f07" providerId="LiveId" clId="{9C24F2AF-CFEA-4CE6-A8BA-5D859DF31AAC}" dt="2020-07-08T15:43:52.349" v="2360" actId="478"/>
          <ac:spMkLst>
            <pc:docMk/>
            <pc:sldMk cId="4260506704" sldId="285"/>
            <ac:spMk id="17" creationId="{F37BB308-DF06-41E3-AAAA-6DBD319F108C}"/>
          </ac:spMkLst>
        </pc:spChg>
        <pc:spChg chg="add del mod">
          <ac:chgData name="Ken Merrihew" userId="bcb7a1e886d99f07" providerId="LiveId" clId="{9C24F2AF-CFEA-4CE6-A8BA-5D859DF31AAC}" dt="2020-07-08T15:43:49.109" v="2359" actId="478"/>
          <ac:spMkLst>
            <pc:docMk/>
            <pc:sldMk cId="4260506704" sldId="285"/>
            <ac:spMk id="20" creationId="{77FF0AFF-630B-4533-AAB1-B6D650E08EAE}"/>
          </ac:spMkLst>
        </pc:spChg>
        <pc:spChg chg="add mod ord">
          <ac:chgData name="Ken Merrihew" userId="bcb7a1e886d99f07" providerId="LiveId" clId="{9C24F2AF-CFEA-4CE6-A8BA-5D859DF31AAC}" dt="2020-07-08T15:47:29.505" v="2477" actId="164"/>
          <ac:spMkLst>
            <pc:docMk/>
            <pc:sldMk cId="4260506704" sldId="285"/>
            <ac:spMk id="21" creationId="{B6D93614-9A15-4F3A-B16E-67C9415A78E1}"/>
          </ac:spMkLst>
        </pc:spChg>
        <pc:spChg chg="add mod">
          <ac:chgData name="Ken Merrihew" userId="bcb7a1e886d99f07" providerId="LiveId" clId="{9C24F2AF-CFEA-4CE6-A8BA-5D859DF31AAC}" dt="2020-07-08T15:48:18.943" v="2493" actId="1037"/>
          <ac:spMkLst>
            <pc:docMk/>
            <pc:sldMk cId="4260506704" sldId="285"/>
            <ac:spMk id="22" creationId="{91610634-3D94-42DA-8EF5-0FD3D436B8D5}"/>
          </ac:spMkLst>
        </pc:spChg>
        <pc:grpChg chg="add mod">
          <ac:chgData name="Ken Merrihew" userId="bcb7a1e886d99f07" providerId="LiveId" clId="{9C24F2AF-CFEA-4CE6-A8BA-5D859DF31AAC}" dt="2020-07-08T15:48:29.013" v="2494" actId="688"/>
          <ac:grpSpMkLst>
            <pc:docMk/>
            <pc:sldMk cId="4260506704" sldId="285"/>
            <ac:grpSpMk id="23" creationId="{4A2B75F4-E6D1-4E72-9A75-AAC3E0F978AD}"/>
          </ac:grpSpMkLst>
        </pc:grpChg>
        <pc:picChg chg="add mod">
          <ac:chgData name="Ken Merrihew" userId="bcb7a1e886d99f07" providerId="LiveId" clId="{9C24F2AF-CFEA-4CE6-A8BA-5D859DF31AAC}" dt="2020-07-08T15:48:16.534" v="2488" actId="1038"/>
          <ac:picMkLst>
            <pc:docMk/>
            <pc:sldMk cId="4260506704" sldId="285"/>
            <ac:picMk id="6" creationId="{CE61021E-0DB0-4A7F-A04B-A9FAD99AD193}"/>
          </ac:picMkLst>
        </pc:picChg>
        <pc:picChg chg="del">
          <ac:chgData name="Ken Merrihew" userId="bcb7a1e886d99f07" providerId="LiveId" clId="{9C24F2AF-CFEA-4CE6-A8BA-5D859DF31AAC}" dt="2020-07-08T15:24:37.637" v="2223" actId="478"/>
          <ac:picMkLst>
            <pc:docMk/>
            <pc:sldMk cId="4260506704" sldId="285"/>
            <ac:picMk id="9" creationId="{23B60E7D-9E2D-46C0-94F5-FA014A61FA8D}"/>
          </ac:picMkLst>
        </pc:picChg>
        <pc:picChg chg="add del mod">
          <ac:chgData name="Ken Merrihew" userId="bcb7a1e886d99f07" providerId="LiveId" clId="{9C24F2AF-CFEA-4CE6-A8BA-5D859DF31AAC}" dt="2020-07-08T15:45:31.263" v="2438" actId="478"/>
          <ac:picMkLst>
            <pc:docMk/>
            <pc:sldMk cId="4260506704" sldId="285"/>
            <ac:picMk id="13" creationId="{2DE17BFD-A19A-4869-B361-05B0988598A2}"/>
          </ac:picMkLst>
        </pc:picChg>
        <pc:picChg chg="add del mod">
          <ac:chgData name="Ken Merrihew" userId="bcb7a1e886d99f07" providerId="LiveId" clId="{9C24F2AF-CFEA-4CE6-A8BA-5D859DF31AAC}" dt="2020-07-08T15:43:52.349" v="2360" actId="478"/>
          <ac:picMkLst>
            <pc:docMk/>
            <pc:sldMk cId="4260506704" sldId="285"/>
            <ac:picMk id="16" creationId="{50023155-0E38-4D6C-96D9-4E1755DFA29C}"/>
          </ac:picMkLst>
        </pc:picChg>
        <pc:picChg chg="add del mod">
          <ac:chgData name="Ken Merrihew" userId="bcb7a1e886d99f07" providerId="LiveId" clId="{9C24F2AF-CFEA-4CE6-A8BA-5D859DF31AAC}" dt="2020-07-08T15:43:49.109" v="2359" actId="478"/>
          <ac:picMkLst>
            <pc:docMk/>
            <pc:sldMk cId="4260506704" sldId="285"/>
            <ac:picMk id="19" creationId="{63A14F44-C7F8-439B-A468-8E8B7CBB5305}"/>
          </ac:picMkLst>
        </pc:picChg>
      </pc:sldChg>
      <pc:sldChg chg="add">
        <pc:chgData name="Ken Merrihew" userId="bcb7a1e886d99f07" providerId="LiveId" clId="{9C24F2AF-CFEA-4CE6-A8BA-5D859DF31AAC}" dt="2020-07-08T15:24:35.552" v="2222"/>
        <pc:sldMkLst>
          <pc:docMk/>
          <pc:sldMk cId="1521211420" sldId="286"/>
        </pc:sldMkLst>
      </pc:sldChg>
      <pc:sldMasterChg chg="modTransition modSldLayout">
        <pc:chgData name="Ken Merrihew" userId="bcb7a1e886d99f07" providerId="LiveId" clId="{9C24F2AF-CFEA-4CE6-A8BA-5D859DF31AAC}" dt="2020-07-06T14:27:48.033" v="456"/>
        <pc:sldMasterMkLst>
          <pc:docMk/>
          <pc:sldMasterMk cId="2597716343" sldId="2147483648"/>
        </pc:sldMasterMkLst>
        <pc:sldLayoutChg chg="modTransition">
          <pc:chgData name="Ken Merrihew" userId="bcb7a1e886d99f07" providerId="LiveId" clId="{9C24F2AF-CFEA-4CE6-A8BA-5D859DF31AAC}" dt="2020-07-06T14:27:48.033" v="456"/>
          <pc:sldLayoutMkLst>
            <pc:docMk/>
            <pc:sldMasterMk cId="2597716343" sldId="2147483648"/>
            <pc:sldLayoutMk cId="1275991105" sldId="2147483649"/>
          </pc:sldLayoutMkLst>
        </pc:sldLayoutChg>
        <pc:sldLayoutChg chg="modTransition">
          <pc:chgData name="Ken Merrihew" userId="bcb7a1e886d99f07" providerId="LiveId" clId="{9C24F2AF-CFEA-4CE6-A8BA-5D859DF31AAC}" dt="2020-07-06T14:27:48.033" v="456"/>
          <pc:sldLayoutMkLst>
            <pc:docMk/>
            <pc:sldMasterMk cId="2597716343" sldId="2147483648"/>
            <pc:sldLayoutMk cId="969415940" sldId="2147483650"/>
          </pc:sldLayoutMkLst>
        </pc:sldLayoutChg>
        <pc:sldLayoutChg chg="modTransition">
          <pc:chgData name="Ken Merrihew" userId="bcb7a1e886d99f07" providerId="LiveId" clId="{9C24F2AF-CFEA-4CE6-A8BA-5D859DF31AAC}" dt="2020-07-06T14:27:48.033" v="456"/>
          <pc:sldLayoutMkLst>
            <pc:docMk/>
            <pc:sldMasterMk cId="2597716343" sldId="2147483648"/>
            <pc:sldLayoutMk cId="2936899436" sldId="2147483651"/>
          </pc:sldLayoutMkLst>
        </pc:sldLayoutChg>
        <pc:sldLayoutChg chg="modTransition">
          <pc:chgData name="Ken Merrihew" userId="bcb7a1e886d99f07" providerId="LiveId" clId="{9C24F2AF-CFEA-4CE6-A8BA-5D859DF31AAC}" dt="2020-07-06T14:27:48.033" v="456"/>
          <pc:sldLayoutMkLst>
            <pc:docMk/>
            <pc:sldMasterMk cId="2597716343" sldId="2147483648"/>
            <pc:sldLayoutMk cId="4009725300" sldId="2147483652"/>
          </pc:sldLayoutMkLst>
        </pc:sldLayoutChg>
        <pc:sldLayoutChg chg="modTransition">
          <pc:chgData name="Ken Merrihew" userId="bcb7a1e886d99f07" providerId="LiveId" clId="{9C24F2AF-CFEA-4CE6-A8BA-5D859DF31AAC}" dt="2020-07-06T14:27:48.033" v="456"/>
          <pc:sldLayoutMkLst>
            <pc:docMk/>
            <pc:sldMasterMk cId="2597716343" sldId="2147483648"/>
            <pc:sldLayoutMk cId="1103729941" sldId="2147483653"/>
          </pc:sldLayoutMkLst>
        </pc:sldLayoutChg>
        <pc:sldLayoutChg chg="modTransition">
          <pc:chgData name="Ken Merrihew" userId="bcb7a1e886d99f07" providerId="LiveId" clId="{9C24F2AF-CFEA-4CE6-A8BA-5D859DF31AAC}" dt="2020-07-06T14:27:48.033" v="456"/>
          <pc:sldLayoutMkLst>
            <pc:docMk/>
            <pc:sldMasterMk cId="2597716343" sldId="2147483648"/>
            <pc:sldLayoutMk cId="2776844288" sldId="2147483654"/>
          </pc:sldLayoutMkLst>
        </pc:sldLayoutChg>
        <pc:sldLayoutChg chg="modTransition">
          <pc:chgData name="Ken Merrihew" userId="bcb7a1e886d99f07" providerId="LiveId" clId="{9C24F2AF-CFEA-4CE6-A8BA-5D859DF31AAC}" dt="2020-07-06T14:27:48.033" v="456"/>
          <pc:sldLayoutMkLst>
            <pc:docMk/>
            <pc:sldMasterMk cId="2597716343" sldId="2147483648"/>
            <pc:sldLayoutMk cId="4273152908" sldId="2147483655"/>
          </pc:sldLayoutMkLst>
        </pc:sldLayoutChg>
        <pc:sldLayoutChg chg="modTransition">
          <pc:chgData name="Ken Merrihew" userId="bcb7a1e886d99f07" providerId="LiveId" clId="{9C24F2AF-CFEA-4CE6-A8BA-5D859DF31AAC}" dt="2020-07-06T14:27:48.033" v="456"/>
          <pc:sldLayoutMkLst>
            <pc:docMk/>
            <pc:sldMasterMk cId="2597716343" sldId="2147483648"/>
            <pc:sldLayoutMk cId="1255610569" sldId="2147483656"/>
          </pc:sldLayoutMkLst>
        </pc:sldLayoutChg>
        <pc:sldLayoutChg chg="modTransition">
          <pc:chgData name="Ken Merrihew" userId="bcb7a1e886d99f07" providerId="LiveId" clId="{9C24F2AF-CFEA-4CE6-A8BA-5D859DF31AAC}" dt="2020-07-06T14:27:48.033" v="456"/>
          <pc:sldLayoutMkLst>
            <pc:docMk/>
            <pc:sldMasterMk cId="2597716343" sldId="2147483648"/>
            <pc:sldLayoutMk cId="1141778825" sldId="2147483657"/>
          </pc:sldLayoutMkLst>
        </pc:sldLayoutChg>
        <pc:sldLayoutChg chg="modTransition">
          <pc:chgData name="Ken Merrihew" userId="bcb7a1e886d99f07" providerId="LiveId" clId="{9C24F2AF-CFEA-4CE6-A8BA-5D859DF31AAC}" dt="2020-07-06T14:27:48.033" v="456"/>
          <pc:sldLayoutMkLst>
            <pc:docMk/>
            <pc:sldMasterMk cId="2597716343" sldId="2147483648"/>
            <pc:sldLayoutMk cId="4270563550" sldId="2147483658"/>
          </pc:sldLayoutMkLst>
        </pc:sldLayoutChg>
        <pc:sldLayoutChg chg="modTransition">
          <pc:chgData name="Ken Merrihew" userId="bcb7a1e886d99f07" providerId="LiveId" clId="{9C24F2AF-CFEA-4CE6-A8BA-5D859DF31AAC}" dt="2020-07-06T14:27:48.033" v="456"/>
          <pc:sldLayoutMkLst>
            <pc:docMk/>
            <pc:sldMasterMk cId="2597716343" sldId="2147483648"/>
            <pc:sldLayoutMk cId="1389086361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9D4D4-7FAD-451A-A806-96308E17E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AC74DB-09A6-47A3-B1A2-BEF292E0C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4F29A-05E6-41FB-B84A-8D00862BA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7199-9244-44BB-9D15-2B55847849E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0997A-67F6-499D-94D0-9B1EAEFE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C3023-4DCC-4F56-B7F8-CE43254AA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F425-0F05-463E-9A4B-CEB25FDAD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9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E0210-7090-49C7-A76D-F115E3835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596F09-31D6-4A0B-9307-042635A56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5B314-4986-4194-AD6F-0A406EED9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7199-9244-44BB-9D15-2B55847849E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C55DE-FBB6-4E0E-B832-8ED34C2D1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896A1-222A-4A21-BCF6-9495876A9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F425-0F05-463E-9A4B-CEB25FDAD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6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27EF67-DBA2-4302-BDE9-7E74B13657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3268CD-5BC0-40C2-816E-4A0DFDB9B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298D3-5042-4409-8D2A-E04A385CD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7199-9244-44BB-9D15-2B55847849E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D95C6-1581-435B-8C74-15C306D09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03B10-9A82-4CDD-987E-C68221905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F425-0F05-463E-9A4B-CEB25FDAD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8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82787-7C40-4502-9925-A87676168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F40DE-F6BA-4AC3-8066-C34A3304D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09CE9-95C8-44B8-AC3D-86A6268EB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7199-9244-44BB-9D15-2B55847849E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D7042-7B9C-413C-9F77-002D32CD0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CEC4B-70D5-4F88-A590-CB3163EED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F425-0F05-463E-9A4B-CEB25FDAD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1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504D5-A0D8-4DEA-8DD6-52714AEBD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03A53-4B26-4A06-92B1-23DD2CD30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8AFB1-02F5-4740-9422-B33D97B88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7199-9244-44BB-9D15-2B55847849E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77FE0-1CB1-4D3E-B8CC-D658188DD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D2C72-0D7F-4C15-BDEC-D6CDC5F4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F425-0F05-463E-9A4B-CEB25FDAD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9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4F38B-1843-4FBF-A5CE-89200483A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23645-F4C6-4793-86A7-AAC2867E9A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45EBEB-023C-4702-8B46-05D4AED99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82AC3-D09E-45BD-87CC-5F08AE985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7199-9244-44BB-9D15-2B55847849E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19D1B7-3F29-4F94-877A-27661F419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AEBB32-B478-4FE4-B543-0E84D3E0C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F425-0F05-463E-9A4B-CEB25FDAD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2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09013-21AE-46B5-9B69-E410BF0D4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09E55-E5EA-427F-B6AD-62E377648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F28C2A-4CC4-435A-A44F-B632E67A7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A89E64-7743-4B5C-832F-24CC5DCE84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CFCB0E-C507-4080-ABD3-42A8AB37F4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DD1CBC-897A-4C81-9291-7612F2E9B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7199-9244-44BB-9D15-2B55847849E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BE76B1-A214-4551-B635-2680EAFF6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6DE4B1-12EC-4985-BC58-CB8F435C2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F425-0F05-463E-9A4B-CEB25FDAD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2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7E4EE-B9DB-47B3-9E25-B319A0901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21916D-8E33-414D-B133-9035553F0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7199-9244-44BB-9D15-2B55847849E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1DB614-C85E-4498-AE4E-373348A7A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4A7582-1BC5-4844-A508-CF1602EF8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F425-0F05-463E-9A4B-CEB25FDAD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4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EB262E-BF24-4A06-A33B-AA826CEAA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7199-9244-44BB-9D15-2B55847849E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26338E-D0DC-4C50-BA49-323F59B86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73374-5519-4142-91C8-2151453F0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F425-0F05-463E-9A4B-CEB25FDAD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5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27896-0E61-49E4-9942-85512520A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FC65D-F22A-4DD0-AAF2-7A5E7DCE3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3A02F7-CE14-4CE3-8A1D-2B4AE8D04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95EFD-4BC1-457D-8C59-06C9C8F4B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7199-9244-44BB-9D15-2B55847849E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07BC6-4F23-452E-9DB4-D26EF09B1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9A9275-2BFF-42CC-9862-47771912A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F425-0F05-463E-9A4B-CEB25FDAD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1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2265B-8816-4EE6-980D-D4EF5184B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A91E55-4CEB-4955-B32A-CE18E8FF2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C7502-B2C5-41FF-BFFA-B4F993E58F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F47CD-046D-485A-9DE8-6C89269F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7199-9244-44BB-9D15-2B55847849E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DEA25-36E0-418C-BC83-8441FDE05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E20EA-C890-4A2F-8BB4-56E00EFB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F425-0F05-463E-9A4B-CEB25FDAD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7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7BC25E-D63D-453D-9FBF-E0A20890A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A4DA-E108-4C7D-8134-C318620A7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8761F-7FDF-4902-B04E-2310B1709C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27199-9244-44BB-9D15-2B55847849E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B1E4B-D8D2-4546-B306-AF30F3526F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292BD-8F93-439B-9A9B-9E4795C505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BF425-0F05-463E-9A4B-CEB25FDAD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1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georgewesleybellows.org/Study-Of-Mabel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wikipedia.org/wiki/Leo_Tolstoy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rkansasgopwing.blogspot.com/2015/12/are-three-stooges-running-our-energy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ovies.stackexchange.com/questions/58833/do-fictional-tv-shows-ever-have-multiple-characters-with-the-same-names/59057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C30B0E-A0D5-4C1A-B4C5-69A0D93AB58A}"/>
              </a:ext>
            </a:extLst>
          </p:cNvPr>
          <p:cNvSpPr txBox="1"/>
          <p:nvPr/>
        </p:nvSpPr>
        <p:spPr>
          <a:xfrm>
            <a:off x="8491978" y="4472069"/>
            <a:ext cx="19175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dirty="0">
                <a:solidFill>
                  <a:srgbClr val="FDF1E9"/>
                </a:solidFill>
                <a:effectLst>
                  <a:glow rad="635000">
                    <a:schemeClr val="tx1">
                      <a:alpha val="1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6:1-8:18</a:t>
            </a:r>
          </a:p>
        </p:txBody>
      </p:sp>
    </p:spTree>
    <p:extLst>
      <p:ext uri="{BB962C8B-B14F-4D97-AF65-F5344CB8AC3E}">
        <p14:creationId xmlns:p14="http://schemas.microsoft.com/office/powerpoint/2010/main" val="313411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53C461-FA5A-4A18-BA35-7C2999E27122}"/>
              </a:ext>
            </a:extLst>
          </p:cNvPr>
          <p:cNvSpPr txBox="1"/>
          <p:nvPr/>
        </p:nvSpPr>
        <p:spPr>
          <a:xfrm>
            <a:off x="341290" y="1043189"/>
            <a:ext cx="11520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Luke 19:17 ~ </a:t>
            </a:r>
            <a:r>
              <a:rPr lang="en-US" sz="3600" dirty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And he said to him, “Well done, good servant; because you were faithful in a very little, have authority over ten cities.”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E1BAE1-4B01-48AA-AA8E-A0C87F4E344A}"/>
              </a:ext>
            </a:extLst>
          </p:cNvPr>
          <p:cNvSpPr txBox="1"/>
          <p:nvPr/>
        </p:nvSpPr>
        <p:spPr>
          <a:xfrm>
            <a:off x="392806" y="2710649"/>
            <a:ext cx="11423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1 Cor. 4:2 ~ </a:t>
            </a:r>
            <a:r>
              <a:rPr lang="en-US" sz="36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Moreover it is required in stewards that one be found faithful.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9DC5A6-55BB-4812-A03C-509DC5664211}"/>
              </a:ext>
            </a:extLst>
          </p:cNvPr>
          <p:cNvSpPr txBox="1"/>
          <p:nvPr/>
        </p:nvSpPr>
        <p:spPr>
          <a:xfrm>
            <a:off x="4054910" y="1176"/>
            <a:ext cx="2198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0">
                    <a:schemeClr val="tx1">
                      <a:alpha val="1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6:1-8:16</a:t>
            </a:r>
          </a:p>
        </p:txBody>
      </p:sp>
    </p:spTree>
    <p:extLst>
      <p:ext uri="{BB962C8B-B14F-4D97-AF65-F5344CB8AC3E}">
        <p14:creationId xmlns:p14="http://schemas.microsoft.com/office/powerpoint/2010/main" val="323670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6B275E-547F-438F-8C97-B36F8479F9AD}"/>
              </a:ext>
            </a:extLst>
          </p:cNvPr>
          <p:cNvSpPr txBox="1"/>
          <p:nvPr/>
        </p:nvSpPr>
        <p:spPr>
          <a:xfrm>
            <a:off x="4054910" y="1176"/>
            <a:ext cx="2198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0">
                    <a:schemeClr val="tx1">
                      <a:alpha val="1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6:1-8:16</a:t>
            </a:r>
          </a:p>
        </p:txBody>
      </p:sp>
    </p:spTree>
    <p:extLst>
      <p:ext uri="{BB962C8B-B14F-4D97-AF65-F5344CB8AC3E}">
        <p14:creationId xmlns:p14="http://schemas.microsoft.com/office/powerpoint/2010/main" val="105358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258CB11-C021-4AF7-A839-E1218123DE19}"/>
              </a:ext>
            </a:extLst>
          </p:cNvPr>
          <p:cNvSpPr/>
          <p:nvPr/>
        </p:nvSpPr>
        <p:spPr>
          <a:xfrm>
            <a:off x="1648918" y="1587481"/>
            <a:ext cx="1484026" cy="727656"/>
          </a:xfrm>
          <a:prstGeom prst="roundRect">
            <a:avLst/>
          </a:prstGeom>
          <a:solidFill>
            <a:srgbClr val="F4B183">
              <a:alpha val="69804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A vintage photo of a person&#10;&#10;Description automatically generated">
            <a:extLst>
              <a:ext uri="{FF2B5EF4-FFF2-40B4-BE49-F238E27FC236}">
                <a16:creationId xmlns:a16="http://schemas.microsoft.com/office/drawing/2014/main" id="{1FDF89DC-E9E4-40BB-9D3E-7A0950F55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1278947">
            <a:off x="4025320" y="1655239"/>
            <a:ext cx="6749647" cy="38922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53C461-FA5A-4A18-BA35-7C2999E27122}"/>
              </a:ext>
            </a:extLst>
          </p:cNvPr>
          <p:cNvSpPr txBox="1"/>
          <p:nvPr/>
        </p:nvSpPr>
        <p:spPr>
          <a:xfrm>
            <a:off x="341290" y="1043189"/>
            <a:ext cx="6689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KJV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Ezra the scribe stood upon a pulpit of wood,</a:t>
            </a:r>
            <a:endParaRPr lang="en-US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1A4D15-5D62-43D2-B0F4-22FD68E32A88}"/>
              </a:ext>
            </a:extLst>
          </p:cNvPr>
          <p:cNvSpPr txBox="1"/>
          <p:nvPr/>
        </p:nvSpPr>
        <p:spPr>
          <a:xfrm>
            <a:off x="4054910" y="1176"/>
            <a:ext cx="2198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0">
                    <a:schemeClr val="tx1">
                      <a:alpha val="1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6:1-8:16</a:t>
            </a:r>
          </a:p>
        </p:txBody>
      </p:sp>
    </p:spTree>
    <p:extLst>
      <p:ext uri="{BB962C8B-B14F-4D97-AF65-F5344CB8AC3E}">
        <p14:creationId xmlns:p14="http://schemas.microsoft.com/office/powerpoint/2010/main" val="153133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C1D31F-8DF8-412D-88FE-83C099B81930}"/>
              </a:ext>
            </a:extLst>
          </p:cNvPr>
          <p:cNvSpPr txBox="1"/>
          <p:nvPr/>
        </p:nvSpPr>
        <p:spPr>
          <a:xfrm>
            <a:off x="4054910" y="1176"/>
            <a:ext cx="2198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0">
                    <a:schemeClr val="tx1">
                      <a:alpha val="1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6:1-8:16</a:t>
            </a:r>
          </a:p>
        </p:txBody>
      </p:sp>
    </p:spTree>
    <p:extLst>
      <p:ext uri="{BB962C8B-B14F-4D97-AF65-F5344CB8AC3E}">
        <p14:creationId xmlns:p14="http://schemas.microsoft.com/office/powerpoint/2010/main" val="359469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53C461-FA5A-4A18-BA35-7C2999E27122}"/>
              </a:ext>
            </a:extLst>
          </p:cNvPr>
          <p:cNvSpPr txBox="1"/>
          <p:nvPr/>
        </p:nvSpPr>
        <p:spPr>
          <a:xfrm>
            <a:off x="335924" y="1043189"/>
            <a:ext cx="11520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600" dirty="0"/>
              <a:t>Heb. 4:12-13 ~ </a:t>
            </a:r>
            <a:r>
              <a:rPr lang="en-US" sz="3600" baseline="30000" dirty="0"/>
              <a:t>12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FF00"/>
                </a:solidFill>
              </a:rPr>
              <a:t>For the word of God </a:t>
            </a:r>
            <a:r>
              <a:rPr lang="en-US" sz="3600" i="1" dirty="0">
                <a:solidFill>
                  <a:srgbClr val="FFFF00"/>
                </a:solidFill>
              </a:rPr>
              <a:t>is</a:t>
            </a:r>
            <a:r>
              <a:rPr lang="en-US" sz="3600" dirty="0">
                <a:solidFill>
                  <a:srgbClr val="FFFF00"/>
                </a:solidFill>
              </a:rPr>
              <a:t> living and powerful, and sharper than any two-edged sword, piercing even to the division of soul and spirit, and of joints and marrow, and is a discerner of the thoughts and intents of the heart.</a:t>
            </a:r>
            <a:endParaRPr lang="en-US" sz="6000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07D2EB-3EC8-48EC-B199-6E57839B2754}"/>
              </a:ext>
            </a:extLst>
          </p:cNvPr>
          <p:cNvSpPr txBox="1"/>
          <p:nvPr/>
        </p:nvSpPr>
        <p:spPr>
          <a:xfrm>
            <a:off x="349043" y="2697395"/>
            <a:ext cx="11520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/>
              <a:t>                                                                                                                                          13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FF00"/>
                </a:solidFill>
              </a:rPr>
              <a:t>And there is no creature hidden from His sight, but all things </a:t>
            </a:r>
            <a:r>
              <a:rPr lang="en-US" sz="3600" i="1" dirty="0">
                <a:solidFill>
                  <a:srgbClr val="FFFF00"/>
                </a:solidFill>
              </a:rPr>
              <a:t>are</a:t>
            </a:r>
            <a:r>
              <a:rPr lang="en-US" sz="3600" dirty="0">
                <a:solidFill>
                  <a:srgbClr val="FFFF00"/>
                </a:solidFill>
              </a:rPr>
              <a:t> naked and open to the eyes of Him to whom we </a:t>
            </a:r>
            <a:r>
              <a:rPr lang="en-US" sz="3600" i="1" dirty="0">
                <a:solidFill>
                  <a:srgbClr val="FFFF00"/>
                </a:solidFill>
              </a:rPr>
              <a:t>must give</a:t>
            </a:r>
            <a:r>
              <a:rPr lang="en-US" sz="3600" dirty="0">
                <a:solidFill>
                  <a:srgbClr val="FFFF00"/>
                </a:solidFill>
              </a:rPr>
              <a:t> account.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4048C0-76A6-4CD8-BB87-87B80899E3CF}"/>
              </a:ext>
            </a:extLst>
          </p:cNvPr>
          <p:cNvSpPr txBox="1"/>
          <p:nvPr/>
        </p:nvSpPr>
        <p:spPr>
          <a:xfrm>
            <a:off x="4054910" y="1176"/>
            <a:ext cx="2198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0">
                    <a:schemeClr val="tx1">
                      <a:alpha val="1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6:1-8:16</a:t>
            </a:r>
          </a:p>
        </p:txBody>
      </p:sp>
    </p:spTree>
    <p:extLst>
      <p:ext uri="{BB962C8B-B14F-4D97-AF65-F5344CB8AC3E}">
        <p14:creationId xmlns:p14="http://schemas.microsoft.com/office/powerpoint/2010/main" val="184841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89CC0B-37CA-4858-9790-61F2E95F3D42}"/>
              </a:ext>
            </a:extLst>
          </p:cNvPr>
          <p:cNvSpPr txBox="1"/>
          <p:nvPr/>
        </p:nvSpPr>
        <p:spPr>
          <a:xfrm>
            <a:off x="4054910" y="1176"/>
            <a:ext cx="2198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0">
                    <a:schemeClr val="tx1">
                      <a:alpha val="1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6:1-8:16</a:t>
            </a:r>
          </a:p>
        </p:txBody>
      </p:sp>
    </p:spTree>
    <p:extLst>
      <p:ext uri="{BB962C8B-B14F-4D97-AF65-F5344CB8AC3E}">
        <p14:creationId xmlns:p14="http://schemas.microsoft.com/office/powerpoint/2010/main" val="286511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0238ED73-E93B-4D27-988E-ED9B4539A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1353801">
            <a:off x="7968614" y="862466"/>
            <a:ext cx="3252295" cy="42582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53C461-FA5A-4A18-BA35-7C2999E27122}"/>
              </a:ext>
            </a:extLst>
          </p:cNvPr>
          <p:cNvSpPr txBox="1"/>
          <p:nvPr/>
        </p:nvSpPr>
        <p:spPr>
          <a:xfrm>
            <a:off x="341290" y="1043189"/>
            <a:ext cx="81910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FF00"/>
                </a:solidFill>
              </a:rPr>
              <a:t>Leo Tolstoy (1828-1910) ~ </a:t>
            </a:r>
            <a:r>
              <a:rPr lang="en-US" sz="3600" dirty="0"/>
              <a:t>“Everyone wants to change the world, but nobody wants to change themselves.”</a:t>
            </a:r>
            <a:endParaRPr lang="en-US" sz="6000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903D06-523D-4508-B392-CF167F74AA8B}"/>
              </a:ext>
            </a:extLst>
          </p:cNvPr>
          <p:cNvSpPr txBox="1"/>
          <p:nvPr/>
        </p:nvSpPr>
        <p:spPr>
          <a:xfrm>
            <a:off x="4054910" y="1176"/>
            <a:ext cx="2198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0">
                    <a:schemeClr val="tx1">
                      <a:alpha val="1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6:1-8:16</a:t>
            </a:r>
          </a:p>
        </p:txBody>
      </p:sp>
    </p:spTree>
    <p:extLst>
      <p:ext uri="{BB962C8B-B14F-4D97-AF65-F5344CB8AC3E}">
        <p14:creationId xmlns:p14="http://schemas.microsoft.com/office/powerpoint/2010/main" val="234709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51EAF4-FD1A-466D-B123-A7A95B44E4D9}"/>
              </a:ext>
            </a:extLst>
          </p:cNvPr>
          <p:cNvSpPr txBox="1"/>
          <p:nvPr/>
        </p:nvSpPr>
        <p:spPr>
          <a:xfrm>
            <a:off x="4054910" y="1176"/>
            <a:ext cx="2198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0">
                    <a:schemeClr val="tx1">
                      <a:alpha val="1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6:1-8:16</a:t>
            </a:r>
          </a:p>
        </p:txBody>
      </p:sp>
    </p:spTree>
    <p:extLst>
      <p:ext uri="{BB962C8B-B14F-4D97-AF65-F5344CB8AC3E}">
        <p14:creationId xmlns:p14="http://schemas.microsoft.com/office/powerpoint/2010/main" val="293621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53C461-FA5A-4A18-BA35-7C2999E27122}"/>
              </a:ext>
            </a:extLst>
          </p:cNvPr>
          <p:cNvSpPr txBox="1"/>
          <p:nvPr/>
        </p:nvSpPr>
        <p:spPr>
          <a:xfrm>
            <a:off x="341290" y="1043189"/>
            <a:ext cx="114974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Ezra 3:4 ~ </a:t>
            </a:r>
            <a:r>
              <a:rPr lang="en-US" sz="3600" dirty="0">
                <a:solidFill>
                  <a:srgbClr val="FFFF00"/>
                </a:solidFill>
              </a:rPr>
              <a:t>They also kept the Feast of Tabernacles, as </a:t>
            </a:r>
            <a:r>
              <a:rPr lang="en-US" sz="3600" i="1" dirty="0">
                <a:solidFill>
                  <a:srgbClr val="FFFF00"/>
                </a:solidFill>
              </a:rPr>
              <a:t>it is</a:t>
            </a:r>
            <a:r>
              <a:rPr lang="en-US" sz="3600" dirty="0">
                <a:solidFill>
                  <a:srgbClr val="FFFF00"/>
                </a:solidFill>
              </a:rPr>
              <a:t> written, and </a:t>
            </a:r>
            <a:r>
              <a:rPr lang="en-US" sz="3600" i="1" dirty="0">
                <a:solidFill>
                  <a:srgbClr val="FFFF00"/>
                </a:solidFill>
              </a:rPr>
              <a:t>offered</a:t>
            </a:r>
            <a:r>
              <a:rPr lang="en-US" sz="3600" dirty="0">
                <a:solidFill>
                  <a:srgbClr val="FFFF00"/>
                </a:solidFill>
              </a:rPr>
              <a:t> the daily burnt offerings in the number required by ordinance for each day.</a:t>
            </a:r>
            <a:r>
              <a:rPr lang="en-US" sz="3600" b="1" i="1" dirty="0">
                <a:solidFill>
                  <a:srgbClr val="FFFF00"/>
                </a:solidFill>
              </a:rPr>
              <a:t>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128585-BA21-4EA5-843B-9C5C394DF104}"/>
              </a:ext>
            </a:extLst>
          </p:cNvPr>
          <p:cNvSpPr txBox="1"/>
          <p:nvPr/>
        </p:nvSpPr>
        <p:spPr>
          <a:xfrm>
            <a:off x="4054910" y="1176"/>
            <a:ext cx="2198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0">
                    <a:schemeClr val="tx1">
                      <a:alpha val="1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6:1-8:16</a:t>
            </a:r>
          </a:p>
        </p:txBody>
      </p:sp>
    </p:spTree>
    <p:extLst>
      <p:ext uri="{BB962C8B-B14F-4D97-AF65-F5344CB8AC3E}">
        <p14:creationId xmlns:p14="http://schemas.microsoft.com/office/powerpoint/2010/main" val="41458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7AA10D-8D2C-4C3F-AD1B-E3359A0DFA2F}"/>
              </a:ext>
            </a:extLst>
          </p:cNvPr>
          <p:cNvSpPr txBox="1"/>
          <p:nvPr/>
        </p:nvSpPr>
        <p:spPr>
          <a:xfrm>
            <a:off x="4054910" y="1176"/>
            <a:ext cx="2198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0">
                    <a:schemeClr val="tx1">
                      <a:alpha val="1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6:1-8:16</a:t>
            </a:r>
          </a:p>
        </p:txBody>
      </p:sp>
    </p:spTree>
    <p:extLst>
      <p:ext uri="{BB962C8B-B14F-4D97-AF65-F5344CB8AC3E}">
        <p14:creationId xmlns:p14="http://schemas.microsoft.com/office/powerpoint/2010/main" val="226234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435A16C-9AA7-4E3B-AE32-BE6158EA22C9}"/>
              </a:ext>
            </a:extLst>
          </p:cNvPr>
          <p:cNvSpPr txBox="1"/>
          <p:nvPr/>
        </p:nvSpPr>
        <p:spPr>
          <a:xfrm>
            <a:off x="4054910" y="1176"/>
            <a:ext cx="2198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0">
                    <a:schemeClr val="tx1">
                      <a:alpha val="1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6:1-8:16</a:t>
            </a:r>
          </a:p>
        </p:txBody>
      </p:sp>
      <p:pic>
        <p:nvPicPr>
          <p:cNvPr id="19" name="Picture 18" descr="A group of people standing around each other&#10;&#10;Description automatically generated">
            <a:extLst>
              <a:ext uri="{FF2B5EF4-FFF2-40B4-BE49-F238E27FC236}">
                <a16:creationId xmlns:a16="http://schemas.microsoft.com/office/drawing/2014/main" id="{C59A2D7B-EC83-4F78-B60B-847099EBC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3081993" y="2087067"/>
            <a:ext cx="6454140" cy="385572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A6440B2-F5B1-42E3-84E2-D9F2AEE25501}"/>
              </a:ext>
            </a:extLst>
          </p:cNvPr>
          <p:cNvSpPr txBox="1"/>
          <p:nvPr/>
        </p:nvSpPr>
        <p:spPr>
          <a:xfrm>
            <a:off x="5211016" y="1757780"/>
            <a:ext cx="2130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Sanballat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6FED23-36BE-4C07-853B-82BBEB41A1D9}"/>
              </a:ext>
            </a:extLst>
          </p:cNvPr>
          <p:cNvSpPr txBox="1"/>
          <p:nvPr/>
        </p:nvSpPr>
        <p:spPr>
          <a:xfrm>
            <a:off x="2307990" y="2247532"/>
            <a:ext cx="1761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Tobiah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E3BA19-7170-4797-9A6C-2D78C7F1C195}"/>
              </a:ext>
            </a:extLst>
          </p:cNvPr>
          <p:cNvSpPr txBox="1"/>
          <p:nvPr/>
        </p:nvSpPr>
        <p:spPr>
          <a:xfrm>
            <a:off x="8994356" y="2195745"/>
            <a:ext cx="1761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Geshem</a:t>
            </a:r>
          </a:p>
        </p:txBody>
      </p:sp>
    </p:spTree>
    <p:extLst>
      <p:ext uri="{BB962C8B-B14F-4D97-AF65-F5344CB8AC3E}">
        <p14:creationId xmlns:p14="http://schemas.microsoft.com/office/powerpoint/2010/main" val="2521558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7DD78A-9CE4-4988-BB5E-DE7C12861B81}"/>
              </a:ext>
            </a:extLst>
          </p:cNvPr>
          <p:cNvSpPr txBox="1"/>
          <p:nvPr/>
        </p:nvSpPr>
        <p:spPr>
          <a:xfrm>
            <a:off x="521642" y="1039682"/>
            <a:ext cx="6212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Emotional response ~ vv. 9-12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53C461-FA5A-4A18-BA35-7C2999E27122}"/>
              </a:ext>
            </a:extLst>
          </p:cNvPr>
          <p:cNvSpPr txBox="1"/>
          <p:nvPr/>
        </p:nvSpPr>
        <p:spPr>
          <a:xfrm>
            <a:off x="341291" y="1043189"/>
            <a:ext cx="6212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Intellectual response ~ vv. 1-8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1407E4-CFFA-493D-B6AD-6AD86CCF72AE}"/>
              </a:ext>
            </a:extLst>
          </p:cNvPr>
          <p:cNvSpPr txBox="1"/>
          <p:nvPr/>
        </p:nvSpPr>
        <p:spPr>
          <a:xfrm>
            <a:off x="462284" y="1621942"/>
            <a:ext cx="6212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Volitional response ~ vv. 13-18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5241D7-6CE7-4A05-B175-31E15B1FC6F5}"/>
              </a:ext>
            </a:extLst>
          </p:cNvPr>
          <p:cNvSpPr txBox="1"/>
          <p:nvPr/>
        </p:nvSpPr>
        <p:spPr>
          <a:xfrm>
            <a:off x="4054910" y="1176"/>
            <a:ext cx="2198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0">
                    <a:schemeClr val="tx1">
                      <a:alpha val="1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6:1-8:16</a:t>
            </a:r>
          </a:p>
        </p:txBody>
      </p:sp>
    </p:spTree>
    <p:extLst>
      <p:ext uri="{BB962C8B-B14F-4D97-AF65-F5344CB8AC3E}">
        <p14:creationId xmlns:p14="http://schemas.microsoft.com/office/powerpoint/2010/main" val="78621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-0.01602 0.08495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0056 0.0810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3" grpId="0"/>
      <p:bldP spid="3" grpId="1"/>
      <p:bldP spid="5" grpId="0"/>
      <p:bldP spid="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7D9B02-2BE5-41C0-A97C-A9CA6585034F}"/>
              </a:ext>
            </a:extLst>
          </p:cNvPr>
          <p:cNvSpPr txBox="1"/>
          <p:nvPr/>
        </p:nvSpPr>
        <p:spPr>
          <a:xfrm>
            <a:off x="4054910" y="1176"/>
            <a:ext cx="2198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0">
                    <a:schemeClr val="tx1">
                      <a:alpha val="1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6:1-8:16</a:t>
            </a:r>
          </a:p>
        </p:txBody>
      </p:sp>
    </p:spTree>
    <p:extLst>
      <p:ext uri="{BB962C8B-B14F-4D97-AF65-F5344CB8AC3E}">
        <p14:creationId xmlns:p14="http://schemas.microsoft.com/office/powerpoint/2010/main" val="179235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14BF24-608E-4D8B-8C9D-C61FCA1BE53D}"/>
              </a:ext>
            </a:extLst>
          </p:cNvPr>
          <p:cNvSpPr txBox="1"/>
          <p:nvPr/>
        </p:nvSpPr>
        <p:spPr>
          <a:xfrm>
            <a:off x="4054910" y="1176"/>
            <a:ext cx="2198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0">
                    <a:schemeClr val="tx1">
                      <a:alpha val="1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6:1-8:16</a:t>
            </a:r>
          </a:p>
        </p:txBody>
      </p:sp>
    </p:spTree>
    <p:extLst>
      <p:ext uri="{BB962C8B-B14F-4D97-AF65-F5344CB8AC3E}">
        <p14:creationId xmlns:p14="http://schemas.microsoft.com/office/powerpoint/2010/main" val="13910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D88CA287-0088-4B5D-AE6F-67AB6DFA0F87}"/>
              </a:ext>
            </a:extLst>
          </p:cNvPr>
          <p:cNvGrpSpPr/>
          <p:nvPr/>
        </p:nvGrpSpPr>
        <p:grpSpPr>
          <a:xfrm>
            <a:off x="3577701" y="1858297"/>
            <a:ext cx="4314548" cy="4604647"/>
            <a:chOff x="3577701" y="1858297"/>
            <a:chExt cx="4314548" cy="460464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3E5663E-ACF1-4BD4-80BF-40132DC88702}"/>
                </a:ext>
              </a:extLst>
            </p:cNvPr>
            <p:cNvSpPr/>
            <p:nvPr/>
          </p:nvSpPr>
          <p:spPr>
            <a:xfrm>
              <a:off x="3577701" y="1858297"/>
              <a:ext cx="4314548" cy="46046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57AB386-D665-48D0-B5D5-5FF10B16BDE7}"/>
                </a:ext>
              </a:extLst>
            </p:cNvPr>
            <p:cNvSpPr txBox="1"/>
            <p:nvPr/>
          </p:nvSpPr>
          <p:spPr>
            <a:xfrm>
              <a:off x="5768938" y="1899822"/>
              <a:ext cx="20337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chemeClr val="bg2">
                      <a:lumMod val="10000"/>
                    </a:schemeClr>
                  </a:solidFill>
                </a:rPr>
                <a:t>Special Edition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7B6EE1E-C729-4DB9-9FD2-1B375735BB07}"/>
                </a:ext>
              </a:extLst>
            </p:cNvPr>
            <p:cNvCxnSpPr/>
            <p:nvPr/>
          </p:nvCxnSpPr>
          <p:spPr>
            <a:xfrm>
              <a:off x="3880833" y="1937806"/>
              <a:ext cx="3731923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3E0E15F-9238-4E1C-B4EE-1E831340C296}"/>
                </a:ext>
              </a:extLst>
            </p:cNvPr>
            <p:cNvCxnSpPr/>
            <p:nvPr/>
          </p:nvCxnSpPr>
          <p:spPr>
            <a:xfrm>
              <a:off x="3875782" y="2338491"/>
              <a:ext cx="3731923" cy="0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348570-E9EC-4F57-8BE7-C8DE90E0B92C}"/>
                </a:ext>
              </a:extLst>
            </p:cNvPr>
            <p:cNvSpPr txBox="1"/>
            <p:nvPr/>
          </p:nvSpPr>
          <p:spPr>
            <a:xfrm>
              <a:off x="3766601" y="1968078"/>
              <a:ext cx="19499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2">
                      <a:lumMod val="10000"/>
                    </a:schemeClr>
                  </a:solidFill>
                </a:rPr>
                <a:t>Dateline 444 BC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AB9D834-26BE-4020-BBFC-27138D7A1CEE}"/>
              </a:ext>
            </a:extLst>
          </p:cNvPr>
          <p:cNvSpPr txBox="1"/>
          <p:nvPr/>
        </p:nvSpPr>
        <p:spPr>
          <a:xfrm>
            <a:off x="3684233" y="2379215"/>
            <a:ext cx="4145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2">
                    <a:lumMod val="10000"/>
                  </a:schemeClr>
                </a:solidFill>
              </a:rPr>
              <a:t>Nehemiah rejects Olive Branch from Sanballat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DBECC6-1134-4168-B3F7-56054BFBE0C5}"/>
              </a:ext>
            </a:extLst>
          </p:cNvPr>
          <p:cNvSpPr txBox="1"/>
          <p:nvPr/>
        </p:nvSpPr>
        <p:spPr>
          <a:xfrm>
            <a:off x="3728621" y="3461807"/>
            <a:ext cx="4094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>
                <a:solidFill>
                  <a:schemeClr val="bg2">
                    <a:lumMod val="10000"/>
                  </a:schemeClr>
                </a:solidFill>
              </a:rPr>
              <a:t>Action fuels already incendiary situation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51AC8C-C225-46C1-B871-4F7BC0878BAB}"/>
              </a:ext>
            </a:extLst>
          </p:cNvPr>
          <p:cNvSpPr txBox="1"/>
          <p:nvPr/>
        </p:nvSpPr>
        <p:spPr>
          <a:xfrm>
            <a:off x="3738978" y="4494482"/>
            <a:ext cx="4094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</a:rPr>
              <a:t>More unrest certain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BED16E-6098-458A-AB4C-5B3D1AE059B6}"/>
              </a:ext>
            </a:extLst>
          </p:cNvPr>
          <p:cNvSpPr txBox="1"/>
          <p:nvPr/>
        </p:nvSpPr>
        <p:spPr>
          <a:xfrm>
            <a:off x="3758153" y="5012804"/>
            <a:ext cx="3974886" cy="1200329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Authorities believe wine-taster’s religious fanaticism to blame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E48958A-D562-40FC-9B42-005189F00BFD}"/>
              </a:ext>
            </a:extLst>
          </p:cNvPr>
          <p:cNvGrpSpPr/>
          <p:nvPr/>
        </p:nvGrpSpPr>
        <p:grpSpPr>
          <a:xfrm>
            <a:off x="3337046" y="1024732"/>
            <a:ext cx="4738255" cy="968830"/>
            <a:chOff x="3337046" y="1024732"/>
            <a:chExt cx="4738255" cy="968830"/>
          </a:xfrm>
        </p:grpSpPr>
        <p:pic>
          <p:nvPicPr>
            <p:cNvPr id="22" name="Picture 21" descr="A picture containing indoor, table&#10;&#10;Description automatically generated">
              <a:extLst>
                <a:ext uri="{FF2B5EF4-FFF2-40B4-BE49-F238E27FC236}">
                  <a16:creationId xmlns:a16="http://schemas.microsoft.com/office/drawing/2014/main" id="{296533B0-4AD3-4493-A833-E3C7D5746D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22813" y1="32188" x2="23534" y2="31828"/>
                          <a14:foregroundMark x1="22189" y1="32500" x2="22813" y2="32188"/>
                          <a14:foregroundMark x1="21562" y1="32813" x2="22189" y2="32500"/>
                          <a14:foregroundMark x1="20938" y1="33125" x2="21562" y2="32813"/>
                          <a14:backgroundMark x1="21875" y1="35313" x2="22500" y2="35313"/>
                          <a14:backgroundMark x1="22188" y1="34375" x2="22188" y2="21563"/>
                          <a14:backgroundMark x1="22188" y1="34375" x2="25938" y2="33125"/>
                          <a14:backgroundMark x1="21563" y1="35938" x2="21563" y2="35938"/>
                          <a14:backgroundMark x1="24375" y1="32813" x2="24375" y2="32813"/>
                          <a14:backgroundMark x1="24375" y1="32813" x2="24375" y2="32813"/>
                          <a14:backgroundMark x1="21250" y1="34688" x2="21250" y2="34688"/>
                          <a14:backgroundMark x1="33750" y1="34688" x2="33750" y2="34688"/>
                          <a14:backgroundMark x1="47188" y1="34688" x2="47188" y2="34688"/>
                          <a14:backgroundMark x1="62500" y1="35313" x2="62500" y2="35313"/>
                          <a14:backgroundMark x1="61563" y1="35313" x2="61563" y2="35313"/>
                          <a14:backgroundMark x1="74688" y1="35313" x2="74688" y2="35313"/>
                          <a14:backgroundMark x1="80938" y1="66250" x2="80938" y2="66250"/>
                          <a14:backgroundMark x1="66875" y1="69063" x2="66875" y2="69063"/>
                          <a14:backgroundMark x1="67188" y1="67500" x2="67188" y2="67500"/>
                          <a14:backgroundMark x1="53750" y1="67813" x2="53750" y2="67813"/>
                          <a14:backgroundMark x1="27500" y1="68438" x2="27500" y2="68438"/>
                          <a14:backgroundMark x1="21563" y1="63125" x2="21563" y2="63125"/>
                          <a14:backgroundMark x1="23125" y1="63125" x2="23125" y2="63125"/>
                          <a14:backgroundMark x1="24375" y1="63125" x2="20625" y2="63438"/>
                          <a14:backgroundMark x1="23750" y1="31875" x2="23750" y2="31875"/>
                          <a14:backgroundMark x1="22813" y1="31875" x2="22813" y2="31875"/>
                          <a14:backgroundMark x1="21250" y1="32813" x2="21250" y2="32813"/>
                          <a14:backgroundMark x1="21250" y1="33438" x2="21250" y2="33438"/>
                          <a14:backgroundMark x1="20938" y1="33125" x2="20938" y2="33125"/>
                          <a14:backgroundMark x1="23438" y1="31250" x2="23438" y2="31250"/>
                          <a14:backgroundMark x1="21875" y1="32188" x2="21875" y2="32188"/>
                          <a14:backgroundMark x1="22813" y1="32500" x2="22813" y2="32500"/>
                          <a14:backgroundMark x1="79375" y1="38125" x2="79375" y2="381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1" t="34464" r="7768" b="33750"/>
            <a:stretch/>
          </p:blipFill>
          <p:spPr>
            <a:xfrm>
              <a:off x="3337046" y="1024732"/>
              <a:ext cx="4738255" cy="968830"/>
            </a:xfrm>
            <a:prstGeom prst="rect">
              <a:avLst/>
            </a:prstGeom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A431B75-93DE-43BC-B3D0-220C9CC60854}"/>
                </a:ext>
              </a:extLst>
            </p:cNvPr>
            <p:cNvSpPr txBox="1"/>
            <p:nvPr/>
          </p:nvSpPr>
          <p:spPr>
            <a:xfrm>
              <a:off x="3754799" y="1163085"/>
              <a:ext cx="39554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2">
                      <a:lumMod val="10000"/>
                    </a:schemeClr>
                  </a:solidFill>
                  <a:latin typeface="CloisterBlack BT" pitchFamily="2" charset="0"/>
                </a:rPr>
                <a:t>The Samaritan Times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CCA29CB-FD31-4158-8854-13C158D09409}"/>
              </a:ext>
            </a:extLst>
          </p:cNvPr>
          <p:cNvSpPr txBox="1"/>
          <p:nvPr/>
        </p:nvSpPr>
        <p:spPr>
          <a:xfrm>
            <a:off x="4054910" y="1176"/>
            <a:ext cx="2198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0">
                    <a:schemeClr val="tx1">
                      <a:alpha val="1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6:1-8:16</a:t>
            </a:r>
          </a:p>
        </p:txBody>
      </p:sp>
    </p:spTree>
    <p:extLst>
      <p:ext uri="{BB962C8B-B14F-4D97-AF65-F5344CB8AC3E}">
        <p14:creationId xmlns:p14="http://schemas.microsoft.com/office/powerpoint/2010/main" val="400086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56778E-0F12-42CD-BC50-3BD3DB680790}"/>
              </a:ext>
            </a:extLst>
          </p:cNvPr>
          <p:cNvSpPr txBox="1"/>
          <p:nvPr/>
        </p:nvSpPr>
        <p:spPr>
          <a:xfrm>
            <a:off x="4054910" y="1176"/>
            <a:ext cx="2198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0">
                    <a:schemeClr val="tx1">
                      <a:alpha val="1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6:1-8:16</a:t>
            </a:r>
          </a:p>
        </p:txBody>
      </p:sp>
    </p:spTree>
    <p:extLst>
      <p:ext uri="{BB962C8B-B14F-4D97-AF65-F5344CB8AC3E}">
        <p14:creationId xmlns:p14="http://schemas.microsoft.com/office/powerpoint/2010/main" val="24315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23B60E7D-9E2D-46C0-94F5-FA014A61F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1369916">
            <a:off x="2855880" y="1719575"/>
            <a:ext cx="6480240" cy="38881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A88085-29C2-4C11-B8E4-0C9426C52C6C}"/>
              </a:ext>
            </a:extLst>
          </p:cNvPr>
          <p:cNvSpPr txBox="1"/>
          <p:nvPr/>
        </p:nvSpPr>
        <p:spPr>
          <a:xfrm>
            <a:off x="4054910" y="1176"/>
            <a:ext cx="2198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0">
                    <a:schemeClr val="tx1">
                      <a:alpha val="1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6:1-8:16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37C9ED-8F27-484E-98D2-2CC65337B7BB}"/>
              </a:ext>
            </a:extLst>
          </p:cNvPr>
          <p:cNvSpPr txBox="1"/>
          <p:nvPr/>
        </p:nvSpPr>
        <p:spPr>
          <a:xfrm>
            <a:off x="7532557" y="2458387"/>
            <a:ext cx="2053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430568-A791-4687-B488-128EA6B12408}"/>
              </a:ext>
            </a:extLst>
          </p:cNvPr>
          <p:cNvSpPr txBox="1"/>
          <p:nvPr/>
        </p:nvSpPr>
        <p:spPr>
          <a:xfrm>
            <a:off x="4324664" y="1084913"/>
            <a:ext cx="2585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brother,</a:t>
            </a:r>
          </a:p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Darrell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A9846B-1BB0-4F03-B5DD-0EAE2966834A}"/>
              </a:ext>
            </a:extLst>
          </p:cNvPr>
          <p:cNvSpPr txBox="1"/>
          <p:nvPr/>
        </p:nvSpPr>
        <p:spPr>
          <a:xfrm>
            <a:off x="959370" y="1649543"/>
            <a:ext cx="3505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other brother, Darrell</a:t>
            </a:r>
          </a:p>
        </p:txBody>
      </p:sp>
    </p:spTree>
    <p:extLst>
      <p:ext uri="{BB962C8B-B14F-4D97-AF65-F5344CB8AC3E}">
        <p14:creationId xmlns:p14="http://schemas.microsoft.com/office/powerpoint/2010/main" val="378816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F4EFF9-6CB3-453B-9400-60BC6025BAC2}"/>
              </a:ext>
            </a:extLst>
          </p:cNvPr>
          <p:cNvSpPr txBox="1"/>
          <p:nvPr/>
        </p:nvSpPr>
        <p:spPr>
          <a:xfrm>
            <a:off x="4054910" y="1176"/>
            <a:ext cx="2198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0">
                    <a:schemeClr val="tx1">
                      <a:alpha val="1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6:1-8:16</a:t>
            </a:r>
          </a:p>
        </p:txBody>
      </p:sp>
    </p:spTree>
    <p:extLst>
      <p:ext uri="{BB962C8B-B14F-4D97-AF65-F5344CB8AC3E}">
        <p14:creationId xmlns:p14="http://schemas.microsoft.com/office/powerpoint/2010/main" val="283670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EA88085-29C2-4C11-B8E4-0C9426C52C6C}"/>
              </a:ext>
            </a:extLst>
          </p:cNvPr>
          <p:cNvSpPr txBox="1"/>
          <p:nvPr/>
        </p:nvSpPr>
        <p:spPr>
          <a:xfrm>
            <a:off x="4054910" y="1176"/>
            <a:ext cx="2198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0">
                    <a:schemeClr val="tx1">
                      <a:alpha val="1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6:1-8:16</a:t>
            </a:r>
          </a:p>
        </p:txBody>
      </p:sp>
      <p:pic>
        <p:nvPicPr>
          <p:cNvPr id="12" name="Picture 2" descr="http://www.jerusalem.muni.il/imagedb/14626124447.jpg">
            <a:extLst>
              <a:ext uri="{FF2B5EF4-FFF2-40B4-BE49-F238E27FC236}">
                <a16:creationId xmlns:a16="http://schemas.microsoft.com/office/drawing/2014/main" id="{A41684EC-7578-4CF7-A113-96C90A10A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8158">
            <a:off x="5460966" y="1117512"/>
            <a:ext cx="6225263" cy="443357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4C17C1-243D-4D27-9FBA-7A61126BCFE0}"/>
              </a:ext>
            </a:extLst>
          </p:cNvPr>
          <p:cNvSpPr txBox="1"/>
          <p:nvPr/>
        </p:nvSpPr>
        <p:spPr>
          <a:xfrm>
            <a:off x="290669" y="1586575"/>
            <a:ext cx="5468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Broad Wall in Jerusalem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774C99-46DD-4018-987C-5AD2F67691E7}"/>
              </a:ext>
            </a:extLst>
          </p:cNvPr>
          <p:cNvSpPr txBox="1"/>
          <p:nvPr/>
        </p:nvSpPr>
        <p:spPr>
          <a:xfrm>
            <a:off x="392806" y="2177751"/>
            <a:ext cx="5148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23’ wide X 26’ high</a:t>
            </a:r>
            <a:endParaRPr lang="en-US" sz="3600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99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F4EFF9-6CB3-453B-9400-60BC6025BAC2}"/>
              </a:ext>
            </a:extLst>
          </p:cNvPr>
          <p:cNvSpPr txBox="1"/>
          <p:nvPr/>
        </p:nvSpPr>
        <p:spPr>
          <a:xfrm>
            <a:off x="4054910" y="1176"/>
            <a:ext cx="2198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0">
                    <a:schemeClr val="tx1">
                      <a:alpha val="1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6:1-8:16</a:t>
            </a:r>
          </a:p>
        </p:txBody>
      </p:sp>
    </p:spTree>
    <p:extLst>
      <p:ext uri="{BB962C8B-B14F-4D97-AF65-F5344CB8AC3E}">
        <p14:creationId xmlns:p14="http://schemas.microsoft.com/office/powerpoint/2010/main" val="258544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Nehemiah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B2AB086E-B88D-4F67-BA53-830E2E3E6DBE}" vid="{21926235-37AD-45A4-A72C-149B54117F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Nehemiah</Template>
  <TotalTime>4818</TotalTime>
  <Words>291</Words>
  <Application>Microsoft Office PowerPoint</Application>
  <PresentationFormat>Widescreen</PresentationFormat>
  <Paragraphs>47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CloisterBlack BT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5</cp:revision>
  <dcterms:created xsi:type="dcterms:W3CDTF">2020-07-01T22:00:36Z</dcterms:created>
  <dcterms:modified xsi:type="dcterms:W3CDTF">2020-07-15T23:21:51Z</dcterms:modified>
</cp:coreProperties>
</file>