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81" r:id="rId4"/>
    <p:sldId id="258" r:id="rId5"/>
    <p:sldId id="263" r:id="rId6"/>
    <p:sldId id="264" r:id="rId7"/>
    <p:sldId id="259" r:id="rId8"/>
    <p:sldId id="262" r:id="rId9"/>
    <p:sldId id="261" r:id="rId10"/>
    <p:sldId id="267" r:id="rId11"/>
    <p:sldId id="260" r:id="rId12"/>
    <p:sldId id="291" r:id="rId13"/>
    <p:sldId id="292" r:id="rId14"/>
    <p:sldId id="268" r:id="rId15"/>
    <p:sldId id="270" r:id="rId16"/>
    <p:sldId id="289" r:id="rId17"/>
    <p:sldId id="290" r:id="rId18"/>
    <p:sldId id="269" r:id="rId19"/>
    <p:sldId id="265" r:id="rId20"/>
    <p:sldId id="266" r:id="rId21"/>
    <p:sldId id="273" r:id="rId22"/>
    <p:sldId id="274" r:id="rId23"/>
    <p:sldId id="285" r:id="rId24"/>
    <p:sldId id="286" r:id="rId25"/>
    <p:sldId id="287" r:id="rId26"/>
    <p:sldId id="288" r:id="rId27"/>
    <p:sldId id="284" r:id="rId28"/>
    <p:sldId id="294" r:id="rId29"/>
    <p:sldId id="293" r:id="rId30"/>
    <p:sldId id="282" r:id="rId31"/>
    <p:sldId id="283" r:id="rId32"/>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Impact" panose="020B0806030902050204" pitchFamily="34" charset="0"/>
      <p:regular r:id="rId39"/>
    </p:embeddedFont>
    <p:embeddedFont>
      <p:font typeface="PT Letter Sweater" pitchFamily="2"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B183"/>
    <a:srgbClr val="FDF1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062983-F028-402D-9A97-F852E29E7112}" v="202" dt="2020-07-08T20:19:30.0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showGuides="1">
      <p:cViewPr>
        <p:scale>
          <a:sx n="69" d="100"/>
          <a:sy n="69" d="100"/>
        </p:scale>
        <p:origin x="51" y="66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5.fntdata"/><Relationship Id="rId40" Type="http://schemas.openxmlformats.org/officeDocument/2006/relationships/font" Target="fonts/font8.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5D062983-F028-402D-9A97-F852E29E7112}"/>
    <pc:docChg chg="undo custSel addSld modSld sldOrd">
      <pc:chgData name="Ken Merrihew" userId="bcb7a1e886d99f07" providerId="LiveId" clId="{5D062983-F028-402D-9A97-F852E29E7112}" dt="2020-07-08T20:20:11.663" v="460" actId="14100"/>
      <pc:docMkLst>
        <pc:docMk/>
      </pc:docMkLst>
      <pc:sldChg chg="modSp mod">
        <pc:chgData name="Ken Merrihew" userId="bcb7a1e886d99f07" providerId="LiveId" clId="{5D062983-F028-402D-9A97-F852E29E7112}" dt="2020-07-08T18:00:52.890" v="6" actId="20577"/>
        <pc:sldMkLst>
          <pc:docMk/>
          <pc:sldMk cId="3134111748" sldId="256"/>
        </pc:sldMkLst>
        <pc:spChg chg="mod">
          <ac:chgData name="Ken Merrihew" userId="bcb7a1e886d99f07" providerId="LiveId" clId="{5D062983-F028-402D-9A97-F852E29E7112}" dt="2020-07-08T18:00:52.890" v="6" actId="20577"/>
          <ac:spMkLst>
            <pc:docMk/>
            <pc:sldMk cId="3134111748" sldId="256"/>
            <ac:spMk id="3" creationId="{57C30B0E-A0D5-4C1A-B4C5-69A0D93AB58A}"/>
          </ac:spMkLst>
        </pc:spChg>
      </pc:sldChg>
      <pc:sldChg chg="modSp mod modAnim">
        <pc:chgData name="Ken Merrihew" userId="bcb7a1e886d99f07" providerId="LiveId" clId="{5D062983-F028-402D-9A97-F852E29E7112}" dt="2020-07-08T19:54:03.100" v="393"/>
        <pc:sldMkLst>
          <pc:docMk/>
          <pc:sldMk cId="2870301034" sldId="257"/>
        </pc:sldMkLst>
        <pc:spChg chg="mod">
          <ac:chgData name="Ken Merrihew" userId="bcb7a1e886d99f07" providerId="LiveId" clId="{5D062983-F028-402D-9A97-F852E29E7112}" dt="2020-07-08T19:52:23.170" v="390" actId="14100"/>
          <ac:spMkLst>
            <pc:docMk/>
            <pc:sldMk cId="2870301034" sldId="257"/>
            <ac:spMk id="4" creationId="{61E1BAE1-4B01-48AA-AA8E-A0C87F4E344A}"/>
          </ac:spMkLst>
        </pc:spChg>
        <pc:spChg chg="mod">
          <ac:chgData name="Ken Merrihew" userId="bcb7a1e886d99f07" providerId="LiveId" clId="{5D062983-F028-402D-9A97-F852E29E7112}" dt="2020-07-08T19:52:25.683" v="391" actId="14100"/>
          <ac:spMkLst>
            <pc:docMk/>
            <pc:sldMk cId="2870301034" sldId="257"/>
            <ac:spMk id="9" creationId="{F3E0C9BD-AD3F-4046-8EF8-E2B3ED89817F}"/>
          </ac:spMkLst>
        </pc:spChg>
        <pc:spChg chg="mod">
          <ac:chgData name="Ken Merrihew" userId="bcb7a1e886d99f07" providerId="LiveId" clId="{5D062983-F028-402D-9A97-F852E29E7112}" dt="2020-07-08T19:52:14.687" v="389" actId="14100"/>
          <ac:spMkLst>
            <pc:docMk/>
            <pc:sldMk cId="2870301034" sldId="257"/>
            <ac:spMk id="10" creationId="{6883D437-C3CC-4DA6-A08D-3C539943CB90}"/>
          </ac:spMkLst>
        </pc:spChg>
      </pc:sldChg>
      <pc:sldChg chg="addSp delSp modSp mod">
        <pc:chgData name="Ken Merrihew" userId="bcb7a1e886d99f07" providerId="LiveId" clId="{5D062983-F028-402D-9A97-F852E29E7112}" dt="2020-07-08T18:01:05.629" v="10"/>
        <pc:sldMkLst>
          <pc:docMk/>
          <pc:sldMk cId="862648850" sldId="258"/>
        </pc:sldMkLst>
        <pc:spChg chg="add mod">
          <ac:chgData name="Ken Merrihew" userId="bcb7a1e886d99f07" providerId="LiveId" clId="{5D062983-F028-402D-9A97-F852E29E7112}" dt="2020-07-08T18:01:05.629" v="10"/>
          <ac:spMkLst>
            <pc:docMk/>
            <pc:sldMk cId="862648850" sldId="258"/>
            <ac:spMk id="3" creationId="{01989D10-A015-4469-80F0-783326A3D518}"/>
          </ac:spMkLst>
        </pc:spChg>
        <pc:spChg chg="del">
          <ac:chgData name="Ken Merrihew" userId="bcb7a1e886d99f07" providerId="LiveId" clId="{5D062983-F028-402D-9A97-F852E29E7112}" dt="2020-07-08T18:01:05.017" v="9" actId="478"/>
          <ac:spMkLst>
            <pc:docMk/>
            <pc:sldMk cId="862648850" sldId="258"/>
            <ac:spMk id="4" creationId="{A6DF81A9-4F17-4BB6-9EEC-633CD4687EA2}"/>
          </ac:spMkLst>
        </pc:spChg>
      </pc:sldChg>
      <pc:sldChg chg="addSp delSp modSp mod modAnim">
        <pc:chgData name="Ken Merrihew" userId="bcb7a1e886d99f07" providerId="LiveId" clId="{5D062983-F028-402D-9A97-F852E29E7112}" dt="2020-07-08T20:04:48.023" v="401"/>
        <pc:sldMkLst>
          <pc:docMk/>
          <pc:sldMk cId="2135716499" sldId="259"/>
        </pc:sldMkLst>
        <pc:spChg chg="del">
          <ac:chgData name="Ken Merrihew" userId="bcb7a1e886d99f07" providerId="LiveId" clId="{5D062983-F028-402D-9A97-F852E29E7112}" dt="2020-07-08T18:01:15.983" v="15" actId="478"/>
          <ac:spMkLst>
            <pc:docMk/>
            <pc:sldMk cId="2135716499" sldId="259"/>
            <ac:spMk id="7" creationId="{1435A16C-9AA7-4E3B-AE32-BE6158EA22C9}"/>
          </ac:spMkLst>
        </pc:spChg>
        <pc:spChg chg="add mod">
          <ac:chgData name="Ken Merrihew" userId="bcb7a1e886d99f07" providerId="LiveId" clId="{5D062983-F028-402D-9A97-F852E29E7112}" dt="2020-07-08T18:01:16.557" v="16"/>
          <ac:spMkLst>
            <pc:docMk/>
            <pc:sldMk cId="2135716499" sldId="259"/>
            <ac:spMk id="11" creationId="{0561DBAE-AD66-4804-9D92-AF624192A185}"/>
          </ac:spMkLst>
        </pc:spChg>
      </pc:sldChg>
      <pc:sldChg chg="addSp delSp modSp mod">
        <pc:chgData name="Ken Merrihew" userId="bcb7a1e886d99f07" providerId="LiveId" clId="{5D062983-F028-402D-9A97-F852E29E7112}" dt="2020-07-08T18:01:30.838" v="24"/>
        <pc:sldMkLst>
          <pc:docMk/>
          <pc:sldMk cId="1838914058" sldId="260"/>
        </pc:sldMkLst>
        <pc:spChg chg="add mod">
          <ac:chgData name="Ken Merrihew" userId="bcb7a1e886d99f07" providerId="LiveId" clId="{5D062983-F028-402D-9A97-F852E29E7112}" dt="2020-07-08T18:01:30.838" v="24"/>
          <ac:spMkLst>
            <pc:docMk/>
            <pc:sldMk cId="1838914058" sldId="260"/>
            <ac:spMk id="3" creationId="{D3FEB13F-56B8-42B9-B919-6ECB2BBF01BA}"/>
          </ac:spMkLst>
        </pc:spChg>
        <pc:spChg chg="del">
          <ac:chgData name="Ken Merrihew" userId="bcb7a1e886d99f07" providerId="LiveId" clId="{5D062983-F028-402D-9A97-F852E29E7112}" dt="2020-07-08T18:01:30.235" v="23" actId="478"/>
          <ac:spMkLst>
            <pc:docMk/>
            <pc:sldMk cId="1838914058" sldId="260"/>
            <ac:spMk id="4" creationId="{A6DF81A9-4F17-4BB6-9EEC-633CD4687EA2}"/>
          </ac:spMkLst>
        </pc:spChg>
      </pc:sldChg>
      <pc:sldChg chg="addSp delSp modSp mod">
        <pc:chgData name="Ken Merrihew" userId="bcb7a1e886d99f07" providerId="LiveId" clId="{5D062983-F028-402D-9A97-F852E29E7112}" dt="2020-07-08T18:01:23.775" v="20"/>
        <pc:sldMkLst>
          <pc:docMk/>
          <pc:sldMk cId="2463052142" sldId="261"/>
        </pc:sldMkLst>
        <pc:spChg chg="del">
          <ac:chgData name="Ken Merrihew" userId="bcb7a1e886d99f07" providerId="LiveId" clId="{5D062983-F028-402D-9A97-F852E29E7112}" dt="2020-07-08T18:01:23.216" v="19" actId="478"/>
          <ac:spMkLst>
            <pc:docMk/>
            <pc:sldMk cId="2463052142" sldId="261"/>
            <ac:spMk id="7" creationId="{1435A16C-9AA7-4E3B-AE32-BE6158EA22C9}"/>
          </ac:spMkLst>
        </pc:spChg>
        <pc:spChg chg="add mod">
          <ac:chgData name="Ken Merrihew" userId="bcb7a1e886d99f07" providerId="LiveId" clId="{5D062983-F028-402D-9A97-F852E29E7112}" dt="2020-07-08T18:01:23.775" v="20"/>
          <ac:spMkLst>
            <pc:docMk/>
            <pc:sldMk cId="2463052142" sldId="261"/>
            <ac:spMk id="12" creationId="{2036802C-3899-4BC6-BCD3-EDB5E80C9497}"/>
          </ac:spMkLst>
        </pc:spChg>
      </pc:sldChg>
      <pc:sldChg chg="addSp delSp modSp mod">
        <pc:chgData name="Ken Merrihew" userId="bcb7a1e886d99f07" providerId="LiveId" clId="{5D062983-F028-402D-9A97-F852E29E7112}" dt="2020-07-08T18:01:20.216" v="18"/>
        <pc:sldMkLst>
          <pc:docMk/>
          <pc:sldMk cId="969965400" sldId="262"/>
        </pc:sldMkLst>
        <pc:spChg chg="add mod">
          <ac:chgData name="Ken Merrihew" userId="bcb7a1e886d99f07" providerId="LiveId" clId="{5D062983-F028-402D-9A97-F852E29E7112}" dt="2020-07-08T18:01:20.216" v="18"/>
          <ac:spMkLst>
            <pc:docMk/>
            <pc:sldMk cId="969965400" sldId="262"/>
            <ac:spMk id="3" creationId="{9D30011B-53CA-4B82-BBCC-A2D868F62E86}"/>
          </ac:spMkLst>
        </pc:spChg>
        <pc:spChg chg="del">
          <ac:chgData name="Ken Merrihew" userId="bcb7a1e886d99f07" providerId="LiveId" clId="{5D062983-F028-402D-9A97-F852E29E7112}" dt="2020-07-08T18:01:19.619" v="17" actId="478"/>
          <ac:spMkLst>
            <pc:docMk/>
            <pc:sldMk cId="969965400" sldId="262"/>
            <ac:spMk id="4" creationId="{A6DF81A9-4F17-4BB6-9EEC-633CD4687EA2}"/>
          </ac:spMkLst>
        </pc:spChg>
      </pc:sldChg>
      <pc:sldChg chg="addSp delSp modSp mod">
        <pc:chgData name="Ken Merrihew" userId="bcb7a1e886d99f07" providerId="LiveId" clId="{5D062983-F028-402D-9A97-F852E29E7112}" dt="2020-07-08T19:55:47.165" v="394" actId="14100"/>
        <pc:sldMkLst>
          <pc:docMk/>
          <pc:sldMk cId="1072706959" sldId="263"/>
        </pc:sldMkLst>
        <pc:spChg chg="del">
          <ac:chgData name="Ken Merrihew" userId="bcb7a1e886d99f07" providerId="LiveId" clId="{5D062983-F028-402D-9A97-F852E29E7112}" dt="2020-07-08T18:01:08.397" v="11" actId="478"/>
          <ac:spMkLst>
            <pc:docMk/>
            <pc:sldMk cId="1072706959" sldId="263"/>
            <ac:spMk id="7" creationId="{1435A16C-9AA7-4E3B-AE32-BE6158EA22C9}"/>
          </ac:spMkLst>
        </pc:spChg>
        <pc:spChg chg="mod">
          <ac:chgData name="Ken Merrihew" userId="bcb7a1e886d99f07" providerId="LiveId" clId="{5D062983-F028-402D-9A97-F852E29E7112}" dt="2020-07-08T19:55:47.165" v="394" actId="14100"/>
          <ac:spMkLst>
            <pc:docMk/>
            <pc:sldMk cId="1072706959" sldId="263"/>
            <ac:spMk id="15" creationId="{7A74E3C5-D9F0-42CE-AAB1-8E7483B302E3}"/>
          </ac:spMkLst>
        </pc:spChg>
        <pc:spChg chg="add mod">
          <ac:chgData name="Ken Merrihew" userId="bcb7a1e886d99f07" providerId="LiveId" clId="{5D062983-F028-402D-9A97-F852E29E7112}" dt="2020-07-08T18:01:09.047" v="12"/>
          <ac:spMkLst>
            <pc:docMk/>
            <pc:sldMk cId="1072706959" sldId="263"/>
            <ac:spMk id="17" creationId="{B4A324CF-4126-42DA-9E54-5DE11CE50628}"/>
          </ac:spMkLst>
        </pc:spChg>
      </pc:sldChg>
      <pc:sldChg chg="addSp delSp modSp mod">
        <pc:chgData name="Ken Merrihew" userId="bcb7a1e886d99f07" providerId="LiveId" clId="{5D062983-F028-402D-9A97-F852E29E7112}" dt="2020-07-08T18:01:12.901" v="14"/>
        <pc:sldMkLst>
          <pc:docMk/>
          <pc:sldMk cId="411918426" sldId="264"/>
        </pc:sldMkLst>
        <pc:spChg chg="add mod">
          <ac:chgData name="Ken Merrihew" userId="bcb7a1e886d99f07" providerId="LiveId" clId="{5D062983-F028-402D-9A97-F852E29E7112}" dt="2020-07-08T18:01:12.901" v="14"/>
          <ac:spMkLst>
            <pc:docMk/>
            <pc:sldMk cId="411918426" sldId="264"/>
            <ac:spMk id="3" creationId="{A1522732-84F0-4E69-A51F-51EC514EA8DE}"/>
          </ac:spMkLst>
        </pc:spChg>
        <pc:spChg chg="del">
          <ac:chgData name="Ken Merrihew" userId="bcb7a1e886d99f07" providerId="LiveId" clId="{5D062983-F028-402D-9A97-F852E29E7112}" dt="2020-07-08T18:01:12.279" v="13" actId="478"/>
          <ac:spMkLst>
            <pc:docMk/>
            <pc:sldMk cId="411918426" sldId="264"/>
            <ac:spMk id="4" creationId="{A6DF81A9-4F17-4BB6-9EEC-633CD4687EA2}"/>
          </ac:spMkLst>
        </pc:spChg>
      </pc:sldChg>
      <pc:sldChg chg="addSp delSp modSp mod">
        <pc:chgData name="Ken Merrihew" userId="bcb7a1e886d99f07" providerId="LiveId" clId="{5D062983-F028-402D-9A97-F852E29E7112}" dt="2020-07-08T18:01:46.601" v="32"/>
        <pc:sldMkLst>
          <pc:docMk/>
          <pc:sldMk cId="1688394692" sldId="265"/>
        </pc:sldMkLst>
        <pc:spChg chg="add mod">
          <ac:chgData name="Ken Merrihew" userId="bcb7a1e886d99f07" providerId="LiveId" clId="{5D062983-F028-402D-9A97-F852E29E7112}" dt="2020-07-08T18:01:46.601" v="32"/>
          <ac:spMkLst>
            <pc:docMk/>
            <pc:sldMk cId="1688394692" sldId="265"/>
            <ac:spMk id="4" creationId="{CDF785B0-1D6A-4675-926F-0353BACEEC69}"/>
          </ac:spMkLst>
        </pc:spChg>
        <pc:spChg chg="del">
          <ac:chgData name="Ken Merrihew" userId="bcb7a1e886d99f07" providerId="LiveId" clId="{5D062983-F028-402D-9A97-F852E29E7112}" dt="2020-07-08T18:01:45.966" v="31" actId="478"/>
          <ac:spMkLst>
            <pc:docMk/>
            <pc:sldMk cId="1688394692" sldId="265"/>
            <ac:spMk id="7" creationId="{1435A16C-9AA7-4E3B-AE32-BE6158EA22C9}"/>
          </ac:spMkLst>
        </pc:spChg>
      </pc:sldChg>
      <pc:sldChg chg="addSp delSp modSp mod">
        <pc:chgData name="Ken Merrihew" userId="bcb7a1e886d99f07" providerId="LiveId" clId="{5D062983-F028-402D-9A97-F852E29E7112}" dt="2020-07-08T18:01:50.620" v="34"/>
        <pc:sldMkLst>
          <pc:docMk/>
          <pc:sldMk cId="2988333059" sldId="266"/>
        </pc:sldMkLst>
        <pc:spChg chg="add mod">
          <ac:chgData name="Ken Merrihew" userId="bcb7a1e886d99f07" providerId="LiveId" clId="{5D062983-F028-402D-9A97-F852E29E7112}" dt="2020-07-08T18:01:50.620" v="34"/>
          <ac:spMkLst>
            <pc:docMk/>
            <pc:sldMk cId="2988333059" sldId="266"/>
            <ac:spMk id="3" creationId="{D9EE8F34-A9A2-411F-B22A-1EFCA83F2678}"/>
          </ac:spMkLst>
        </pc:spChg>
        <pc:spChg chg="del">
          <ac:chgData name="Ken Merrihew" userId="bcb7a1e886d99f07" providerId="LiveId" clId="{5D062983-F028-402D-9A97-F852E29E7112}" dt="2020-07-08T18:01:49.951" v="33" actId="478"/>
          <ac:spMkLst>
            <pc:docMk/>
            <pc:sldMk cId="2988333059" sldId="266"/>
            <ac:spMk id="4" creationId="{A6DF81A9-4F17-4BB6-9EEC-633CD4687EA2}"/>
          </ac:spMkLst>
        </pc:spChg>
      </pc:sldChg>
      <pc:sldChg chg="addSp delSp modSp mod">
        <pc:chgData name="Ken Merrihew" userId="bcb7a1e886d99f07" providerId="LiveId" clId="{5D062983-F028-402D-9A97-F852E29E7112}" dt="2020-07-08T18:01:27.336" v="22"/>
        <pc:sldMkLst>
          <pc:docMk/>
          <pc:sldMk cId="2858978671" sldId="267"/>
        </pc:sldMkLst>
        <pc:spChg chg="add mod">
          <ac:chgData name="Ken Merrihew" userId="bcb7a1e886d99f07" providerId="LiveId" clId="{5D062983-F028-402D-9A97-F852E29E7112}" dt="2020-07-08T18:01:27.336" v="22"/>
          <ac:spMkLst>
            <pc:docMk/>
            <pc:sldMk cId="2858978671" sldId="267"/>
            <ac:spMk id="5" creationId="{D2CA8FE2-0F9B-4B3F-BCAB-7750F4421DFA}"/>
          </ac:spMkLst>
        </pc:spChg>
        <pc:spChg chg="del">
          <ac:chgData name="Ken Merrihew" userId="bcb7a1e886d99f07" providerId="LiveId" clId="{5D062983-F028-402D-9A97-F852E29E7112}" dt="2020-07-08T18:01:26.742" v="21" actId="478"/>
          <ac:spMkLst>
            <pc:docMk/>
            <pc:sldMk cId="2858978671" sldId="267"/>
            <ac:spMk id="7" creationId="{1435A16C-9AA7-4E3B-AE32-BE6158EA22C9}"/>
          </ac:spMkLst>
        </pc:spChg>
      </pc:sldChg>
      <pc:sldChg chg="addSp delSp modSp mod">
        <pc:chgData name="Ken Merrihew" userId="bcb7a1e886d99f07" providerId="LiveId" clId="{5D062983-F028-402D-9A97-F852E29E7112}" dt="2020-07-08T18:01:35.591" v="26"/>
        <pc:sldMkLst>
          <pc:docMk/>
          <pc:sldMk cId="4249428948" sldId="268"/>
        </pc:sldMkLst>
        <pc:spChg chg="add mod">
          <ac:chgData name="Ken Merrihew" userId="bcb7a1e886d99f07" providerId="LiveId" clId="{5D062983-F028-402D-9A97-F852E29E7112}" dt="2020-07-08T18:01:35.591" v="26"/>
          <ac:spMkLst>
            <pc:docMk/>
            <pc:sldMk cId="4249428948" sldId="268"/>
            <ac:spMk id="5" creationId="{9C485310-0597-48B6-BCEF-1358864FB693}"/>
          </ac:spMkLst>
        </pc:spChg>
        <pc:spChg chg="del">
          <ac:chgData name="Ken Merrihew" userId="bcb7a1e886d99f07" providerId="LiveId" clId="{5D062983-F028-402D-9A97-F852E29E7112}" dt="2020-07-08T18:01:35.056" v="25" actId="478"/>
          <ac:spMkLst>
            <pc:docMk/>
            <pc:sldMk cId="4249428948" sldId="268"/>
            <ac:spMk id="7" creationId="{1435A16C-9AA7-4E3B-AE32-BE6158EA22C9}"/>
          </ac:spMkLst>
        </pc:spChg>
      </pc:sldChg>
      <pc:sldChg chg="addSp delSp modSp mod">
        <pc:chgData name="Ken Merrihew" userId="bcb7a1e886d99f07" providerId="LiveId" clId="{5D062983-F028-402D-9A97-F852E29E7112}" dt="2020-07-08T18:01:42.883" v="30"/>
        <pc:sldMkLst>
          <pc:docMk/>
          <pc:sldMk cId="1268185015" sldId="269"/>
        </pc:sldMkLst>
        <pc:spChg chg="add mod">
          <ac:chgData name="Ken Merrihew" userId="bcb7a1e886d99f07" providerId="LiveId" clId="{5D062983-F028-402D-9A97-F852E29E7112}" dt="2020-07-08T18:01:42.883" v="30"/>
          <ac:spMkLst>
            <pc:docMk/>
            <pc:sldMk cId="1268185015" sldId="269"/>
            <ac:spMk id="3" creationId="{66044FED-CB3E-49EC-830A-660EEEBBF85E}"/>
          </ac:spMkLst>
        </pc:spChg>
        <pc:spChg chg="del">
          <ac:chgData name="Ken Merrihew" userId="bcb7a1e886d99f07" providerId="LiveId" clId="{5D062983-F028-402D-9A97-F852E29E7112}" dt="2020-07-08T18:01:42.271" v="29" actId="478"/>
          <ac:spMkLst>
            <pc:docMk/>
            <pc:sldMk cId="1268185015" sldId="269"/>
            <ac:spMk id="4" creationId="{A6DF81A9-4F17-4BB6-9EEC-633CD4687EA2}"/>
          </ac:spMkLst>
        </pc:spChg>
      </pc:sldChg>
      <pc:sldChg chg="addSp delSp modSp mod">
        <pc:chgData name="Ken Merrihew" userId="bcb7a1e886d99f07" providerId="LiveId" clId="{5D062983-F028-402D-9A97-F852E29E7112}" dt="2020-07-08T18:01:39.151" v="28"/>
        <pc:sldMkLst>
          <pc:docMk/>
          <pc:sldMk cId="2935217615" sldId="270"/>
        </pc:sldMkLst>
        <pc:spChg chg="add mod">
          <ac:chgData name="Ken Merrihew" userId="bcb7a1e886d99f07" providerId="LiveId" clId="{5D062983-F028-402D-9A97-F852E29E7112}" dt="2020-07-08T18:01:39.151" v="28"/>
          <ac:spMkLst>
            <pc:docMk/>
            <pc:sldMk cId="2935217615" sldId="270"/>
            <ac:spMk id="5" creationId="{5817B2C1-BE56-4995-993C-310A5339935E}"/>
          </ac:spMkLst>
        </pc:spChg>
        <pc:spChg chg="del">
          <ac:chgData name="Ken Merrihew" userId="bcb7a1e886d99f07" providerId="LiveId" clId="{5D062983-F028-402D-9A97-F852E29E7112}" dt="2020-07-08T18:01:38.560" v="27" actId="478"/>
          <ac:spMkLst>
            <pc:docMk/>
            <pc:sldMk cId="2935217615" sldId="270"/>
            <ac:spMk id="7" creationId="{1435A16C-9AA7-4E3B-AE32-BE6158EA22C9}"/>
          </ac:spMkLst>
        </pc:spChg>
      </pc:sldChg>
      <pc:sldChg chg="addSp delSp modSp mod">
        <pc:chgData name="Ken Merrihew" userId="bcb7a1e886d99f07" providerId="LiveId" clId="{5D062983-F028-402D-9A97-F852E29E7112}" dt="2020-07-08T18:01:54.105" v="36"/>
        <pc:sldMkLst>
          <pc:docMk/>
          <pc:sldMk cId="888285869" sldId="273"/>
        </pc:sldMkLst>
        <pc:spChg chg="add mod">
          <ac:chgData name="Ken Merrihew" userId="bcb7a1e886d99f07" providerId="LiveId" clId="{5D062983-F028-402D-9A97-F852E29E7112}" dt="2020-07-08T18:01:54.105" v="36"/>
          <ac:spMkLst>
            <pc:docMk/>
            <pc:sldMk cId="888285869" sldId="273"/>
            <ac:spMk id="6" creationId="{CAADFC89-2E0A-4083-BEFC-07602D5350FA}"/>
          </ac:spMkLst>
        </pc:spChg>
        <pc:spChg chg="del">
          <ac:chgData name="Ken Merrihew" userId="bcb7a1e886d99f07" providerId="LiveId" clId="{5D062983-F028-402D-9A97-F852E29E7112}" dt="2020-07-08T18:01:53.503" v="35" actId="478"/>
          <ac:spMkLst>
            <pc:docMk/>
            <pc:sldMk cId="888285869" sldId="273"/>
            <ac:spMk id="7" creationId="{1435A16C-9AA7-4E3B-AE32-BE6158EA22C9}"/>
          </ac:spMkLst>
        </pc:spChg>
      </pc:sldChg>
      <pc:sldChg chg="addSp delSp modSp mod">
        <pc:chgData name="Ken Merrihew" userId="bcb7a1e886d99f07" providerId="LiveId" clId="{5D062983-F028-402D-9A97-F852E29E7112}" dt="2020-07-08T18:01:57.544" v="38"/>
        <pc:sldMkLst>
          <pc:docMk/>
          <pc:sldMk cId="2340704714" sldId="274"/>
        </pc:sldMkLst>
        <pc:spChg chg="add mod">
          <ac:chgData name="Ken Merrihew" userId="bcb7a1e886d99f07" providerId="LiveId" clId="{5D062983-F028-402D-9A97-F852E29E7112}" dt="2020-07-08T18:01:57.544" v="38"/>
          <ac:spMkLst>
            <pc:docMk/>
            <pc:sldMk cId="2340704714" sldId="274"/>
            <ac:spMk id="3" creationId="{9D77331F-5B75-46E6-9C60-F7BBC28ABAE6}"/>
          </ac:spMkLst>
        </pc:spChg>
        <pc:spChg chg="del">
          <ac:chgData name="Ken Merrihew" userId="bcb7a1e886d99f07" providerId="LiveId" clId="{5D062983-F028-402D-9A97-F852E29E7112}" dt="2020-07-08T18:01:56.759" v="37" actId="478"/>
          <ac:spMkLst>
            <pc:docMk/>
            <pc:sldMk cId="2340704714" sldId="274"/>
            <ac:spMk id="4" creationId="{A6DF81A9-4F17-4BB6-9EEC-633CD4687EA2}"/>
          </ac:spMkLst>
        </pc:spChg>
      </pc:sldChg>
      <pc:sldChg chg="addSp delSp modSp mod modAnim">
        <pc:chgData name="Ken Merrihew" userId="bcb7a1e886d99f07" providerId="LiveId" clId="{5D062983-F028-402D-9A97-F852E29E7112}" dt="2020-07-08T19:51:31.999" v="369"/>
        <pc:sldMkLst>
          <pc:docMk/>
          <pc:sldMk cId="2757300523" sldId="281"/>
        </pc:sldMkLst>
        <pc:spChg chg="add mod">
          <ac:chgData name="Ken Merrihew" userId="bcb7a1e886d99f07" providerId="LiveId" clId="{5D062983-F028-402D-9A97-F852E29E7112}" dt="2020-07-08T18:01:01.496" v="8"/>
          <ac:spMkLst>
            <pc:docMk/>
            <pc:sldMk cId="2757300523" sldId="281"/>
            <ac:spMk id="5" creationId="{797FEB9E-5407-4840-B2C7-0A77FAB19870}"/>
          </ac:spMkLst>
        </pc:spChg>
        <pc:spChg chg="del">
          <ac:chgData name="Ken Merrihew" userId="bcb7a1e886d99f07" providerId="LiveId" clId="{5D062983-F028-402D-9A97-F852E29E7112}" dt="2020-07-08T18:01:00.854" v="7" actId="478"/>
          <ac:spMkLst>
            <pc:docMk/>
            <pc:sldMk cId="2757300523" sldId="281"/>
            <ac:spMk id="7" creationId="{1435A16C-9AA7-4E3B-AE32-BE6158EA22C9}"/>
          </ac:spMkLst>
        </pc:spChg>
      </pc:sldChg>
      <pc:sldChg chg="addSp delSp modSp mod">
        <pc:chgData name="Ken Merrihew" userId="bcb7a1e886d99f07" providerId="LiveId" clId="{5D062983-F028-402D-9A97-F852E29E7112}" dt="2020-07-08T18:02:12.397" v="46"/>
        <pc:sldMkLst>
          <pc:docMk/>
          <pc:sldMk cId="91570099" sldId="282"/>
        </pc:sldMkLst>
        <pc:spChg chg="add mod">
          <ac:chgData name="Ken Merrihew" userId="bcb7a1e886d99f07" providerId="LiveId" clId="{5D062983-F028-402D-9A97-F852E29E7112}" dt="2020-07-08T18:02:12.397" v="46"/>
          <ac:spMkLst>
            <pc:docMk/>
            <pc:sldMk cId="91570099" sldId="282"/>
            <ac:spMk id="6" creationId="{D8AC092F-C4EE-47E1-8841-38C9A0A9FA26}"/>
          </ac:spMkLst>
        </pc:spChg>
        <pc:spChg chg="del">
          <ac:chgData name="Ken Merrihew" userId="bcb7a1e886d99f07" providerId="LiveId" clId="{5D062983-F028-402D-9A97-F852E29E7112}" dt="2020-07-08T18:02:11.828" v="45" actId="478"/>
          <ac:spMkLst>
            <pc:docMk/>
            <pc:sldMk cId="91570099" sldId="282"/>
            <ac:spMk id="7" creationId="{1435A16C-9AA7-4E3B-AE32-BE6158EA22C9}"/>
          </ac:spMkLst>
        </pc:spChg>
      </pc:sldChg>
      <pc:sldChg chg="addSp delSp modSp mod">
        <pc:chgData name="Ken Merrihew" userId="bcb7a1e886d99f07" providerId="LiveId" clId="{5D062983-F028-402D-9A97-F852E29E7112}" dt="2020-07-08T18:02:16.965" v="48"/>
        <pc:sldMkLst>
          <pc:docMk/>
          <pc:sldMk cId="1990536797" sldId="283"/>
        </pc:sldMkLst>
        <pc:spChg chg="add mod">
          <ac:chgData name="Ken Merrihew" userId="bcb7a1e886d99f07" providerId="LiveId" clId="{5D062983-F028-402D-9A97-F852E29E7112}" dt="2020-07-08T18:02:16.965" v="48"/>
          <ac:spMkLst>
            <pc:docMk/>
            <pc:sldMk cId="1990536797" sldId="283"/>
            <ac:spMk id="3" creationId="{7BD55102-41A2-43E2-B8DA-235F1C2CEE72}"/>
          </ac:spMkLst>
        </pc:spChg>
        <pc:spChg chg="del">
          <ac:chgData name="Ken Merrihew" userId="bcb7a1e886d99f07" providerId="LiveId" clId="{5D062983-F028-402D-9A97-F852E29E7112}" dt="2020-07-08T18:02:16.413" v="47" actId="478"/>
          <ac:spMkLst>
            <pc:docMk/>
            <pc:sldMk cId="1990536797" sldId="283"/>
            <ac:spMk id="4" creationId="{A6DF81A9-4F17-4BB6-9EEC-633CD4687EA2}"/>
          </ac:spMkLst>
        </pc:spChg>
      </pc:sldChg>
      <pc:sldChg chg="addSp delSp modSp mod ord modAnim">
        <pc:chgData name="Ken Merrihew" userId="bcb7a1e886d99f07" providerId="LiveId" clId="{5D062983-F028-402D-9A97-F852E29E7112}" dt="2020-07-08T20:20:11.663" v="460" actId="14100"/>
        <pc:sldMkLst>
          <pc:docMk/>
          <pc:sldMk cId="1323759755" sldId="284"/>
        </pc:sldMkLst>
        <pc:spChg chg="add del mod">
          <ac:chgData name="Ken Merrihew" userId="bcb7a1e886d99f07" providerId="LiveId" clId="{5D062983-F028-402D-9A97-F852E29E7112}" dt="2020-07-08T20:19:37.976" v="443" actId="478"/>
          <ac:spMkLst>
            <pc:docMk/>
            <pc:sldMk cId="1323759755" sldId="284"/>
            <ac:spMk id="4" creationId="{F1C521D5-D133-4A9F-A02F-7EC09FA4CCC0}"/>
          </ac:spMkLst>
        </pc:spChg>
        <pc:spChg chg="mod">
          <ac:chgData name="Ken Merrihew" userId="bcb7a1e886d99f07" providerId="LiveId" clId="{5D062983-F028-402D-9A97-F852E29E7112}" dt="2020-07-08T20:20:11.663" v="460" actId="14100"/>
          <ac:spMkLst>
            <pc:docMk/>
            <pc:sldMk cId="1323759755" sldId="284"/>
            <ac:spMk id="5" creationId="{B0563B64-3BC8-446F-AF85-EB169370B7F9}"/>
          </ac:spMkLst>
        </pc:spChg>
        <pc:spChg chg="del">
          <ac:chgData name="Ken Merrihew" userId="bcb7a1e886d99f07" providerId="LiveId" clId="{5D062983-F028-402D-9A97-F852E29E7112}" dt="2020-07-08T18:02:07.431" v="43" actId="478"/>
          <ac:spMkLst>
            <pc:docMk/>
            <pc:sldMk cId="1323759755" sldId="284"/>
            <ac:spMk id="7" creationId="{1435A16C-9AA7-4E3B-AE32-BE6158EA22C9}"/>
          </ac:spMkLst>
        </pc:spChg>
        <pc:spChg chg="add mod">
          <ac:chgData name="Ken Merrihew" userId="bcb7a1e886d99f07" providerId="LiveId" clId="{5D062983-F028-402D-9A97-F852E29E7112}" dt="2020-07-08T18:02:08.009" v="44"/>
          <ac:spMkLst>
            <pc:docMk/>
            <pc:sldMk cId="1323759755" sldId="284"/>
            <ac:spMk id="8" creationId="{B8432703-D816-41AF-9B9D-A72B789BF48A}"/>
          </ac:spMkLst>
        </pc:spChg>
        <pc:spChg chg="add mod">
          <ac:chgData name="Ken Merrihew" userId="bcb7a1e886d99f07" providerId="LiveId" clId="{5D062983-F028-402D-9A97-F852E29E7112}" dt="2020-07-08T20:19:21.263" v="439" actId="962"/>
          <ac:spMkLst>
            <pc:docMk/>
            <pc:sldMk cId="1323759755" sldId="284"/>
            <ac:spMk id="11" creationId="{98591832-A7F7-4C96-823A-546923E00C2D}"/>
          </ac:spMkLst>
        </pc:spChg>
        <pc:picChg chg="add del mod">
          <ac:chgData name="Ken Merrihew" userId="bcb7a1e886d99f07" providerId="LiveId" clId="{5D062983-F028-402D-9A97-F852E29E7112}" dt="2020-07-08T20:19:37.976" v="443" actId="478"/>
          <ac:picMkLst>
            <pc:docMk/>
            <pc:sldMk cId="1323759755" sldId="284"/>
            <ac:picMk id="3" creationId="{93AD1D77-A14E-4E8D-9945-FB39453AE282}"/>
          </ac:picMkLst>
        </pc:picChg>
        <pc:picChg chg="del">
          <ac:chgData name="Ken Merrihew" userId="bcb7a1e886d99f07" providerId="LiveId" clId="{5D062983-F028-402D-9A97-F852E29E7112}" dt="2020-07-08T20:19:30.023" v="440" actId="478"/>
          <ac:picMkLst>
            <pc:docMk/>
            <pc:sldMk cId="1323759755" sldId="284"/>
            <ac:picMk id="6" creationId="{94803C4B-6E35-4E08-A47E-40BA93F09FED}"/>
          </ac:picMkLst>
        </pc:picChg>
        <pc:picChg chg="add mod ord modCrop">
          <ac:chgData name="Ken Merrihew" userId="bcb7a1e886d99f07" providerId="LiveId" clId="{5D062983-F028-402D-9A97-F852E29E7112}" dt="2020-07-08T20:20:07.520" v="459" actId="167"/>
          <ac:picMkLst>
            <pc:docMk/>
            <pc:sldMk cId="1323759755" sldId="284"/>
            <ac:picMk id="10" creationId="{A6E8D8B8-FD94-4E0E-A42B-7DF7041FD948}"/>
          </ac:picMkLst>
        </pc:picChg>
      </pc:sldChg>
      <pc:sldChg chg="addSp delSp modSp add mod delAnim modAnim">
        <pc:chgData name="Ken Merrihew" userId="bcb7a1e886d99f07" providerId="LiveId" clId="{5D062983-F028-402D-9A97-F852E29E7112}" dt="2020-07-08T18:02:01.579" v="40"/>
        <pc:sldMkLst>
          <pc:docMk/>
          <pc:sldMk cId="1321981561" sldId="285"/>
        </pc:sldMkLst>
        <pc:spChg chg="del">
          <ac:chgData name="Ken Merrihew" userId="bcb7a1e886d99f07" providerId="LiveId" clId="{5D062983-F028-402D-9A97-F852E29E7112}" dt="2020-07-08T17:58:48.268" v="1" actId="478"/>
          <ac:spMkLst>
            <pc:docMk/>
            <pc:sldMk cId="1321981561" sldId="285"/>
            <ac:spMk id="3" creationId="{F153C461-FA5A-4A18-BA35-7C2999E27122}"/>
          </ac:spMkLst>
        </pc:spChg>
        <pc:spChg chg="del">
          <ac:chgData name="Ken Merrihew" userId="bcb7a1e886d99f07" providerId="LiveId" clId="{5D062983-F028-402D-9A97-F852E29E7112}" dt="2020-07-08T17:58:48.268" v="1" actId="478"/>
          <ac:spMkLst>
            <pc:docMk/>
            <pc:sldMk cId="1321981561" sldId="285"/>
            <ac:spMk id="4" creationId="{0569A92E-2757-43A0-8652-FA8995640F7B}"/>
          </ac:spMkLst>
        </pc:spChg>
        <pc:spChg chg="del">
          <ac:chgData name="Ken Merrihew" userId="bcb7a1e886d99f07" providerId="LiveId" clId="{5D062983-F028-402D-9A97-F852E29E7112}" dt="2020-07-08T17:58:48.268" v="1" actId="478"/>
          <ac:spMkLst>
            <pc:docMk/>
            <pc:sldMk cId="1321981561" sldId="285"/>
            <ac:spMk id="5" creationId="{06E70350-2B9F-4AB8-B3BF-54B60181B5BE}"/>
          </ac:spMkLst>
        </pc:spChg>
        <pc:spChg chg="add mod">
          <ac:chgData name="Ken Merrihew" userId="bcb7a1e886d99f07" providerId="LiveId" clId="{5D062983-F028-402D-9A97-F852E29E7112}" dt="2020-07-08T17:58:49.439" v="2"/>
          <ac:spMkLst>
            <pc:docMk/>
            <pc:sldMk cId="1321981561" sldId="285"/>
            <ac:spMk id="6" creationId="{14E850B6-91E6-4910-9AF8-160E71F9423C}"/>
          </ac:spMkLst>
        </pc:spChg>
        <pc:spChg chg="del">
          <ac:chgData name="Ken Merrihew" userId="bcb7a1e886d99f07" providerId="LiveId" clId="{5D062983-F028-402D-9A97-F852E29E7112}" dt="2020-07-08T18:02:00.916" v="39" actId="478"/>
          <ac:spMkLst>
            <pc:docMk/>
            <pc:sldMk cId="1321981561" sldId="285"/>
            <ac:spMk id="7" creationId="{1435A16C-9AA7-4E3B-AE32-BE6158EA22C9}"/>
          </ac:spMkLst>
        </pc:spChg>
        <pc:spChg chg="add mod">
          <ac:chgData name="Ken Merrihew" userId="bcb7a1e886d99f07" providerId="LiveId" clId="{5D062983-F028-402D-9A97-F852E29E7112}" dt="2020-07-08T17:58:49.439" v="2"/>
          <ac:spMkLst>
            <pc:docMk/>
            <pc:sldMk cId="1321981561" sldId="285"/>
            <ac:spMk id="8" creationId="{33B7D821-C7F0-4B56-9A4A-8FAF484F13F8}"/>
          </ac:spMkLst>
        </pc:spChg>
        <pc:spChg chg="add mod">
          <ac:chgData name="Ken Merrihew" userId="bcb7a1e886d99f07" providerId="LiveId" clId="{5D062983-F028-402D-9A97-F852E29E7112}" dt="2020-07-08T17:58:49.439" v="2"/>
          <ac:spMkLst>
            <pc:docMk/>
            <pc:sldMk cId="1321981561" sldId="285"/>
            <ac:spMk id="9" creationId="{4B277F84-241C-4745-BBD8-0C7490D99230}"/>
          </ac:spMkLst>
        </pc:spChg>
        <pc:spChg chg="add mod">
          <ac:chgData name="Ken Merrihew" userId="bcb7a1e886d99f07" providerId="LiveId" clId="{5D062983-F028-402D-9A97-F852E29E7112}" dt="2020-07-08T17:58:49.439" v="2"/>
          <ac:spMkLst>
            <pc:docMk/>
            <pc:sldMk cId="1321981561" sldId="285"/>
            <ac:spMk id="10" creationId="{EAC84508-2B05-4446-ACA9-6034E0D8B873}"/>
          </ac:spMkLst>
        </pc:spChg>
        <pc:spChg chg="mod">
          <ac:chgData name="Ken Merrihew" userId="bcb7a1e886d99f07" providerId="LiveId" clId="{5D062983-F028-402D-9A97-F852E29E7112}" dt="2020-07-08T17:58:49.439" v="2"/>
          <ac:spMkLst>
            <pc:docMk/>
            <pc:sldMk cId="1321981561" sldId="285"/>
            <ac:spMk id="12" creationId="{5D16417A-A233-478B-AA56-1226125D3F2C}"/>
          </ac:spMkLst>
        </pc:spChg>
        <pc:spChg chg="mod">
          <ac:chgData name="Ken Merrihew" userId="bcb7a1e886d99f07" providerId="LiveId" clId="{5D062983-F028-402D-9A97-F852E29E7112}" dt="2020-07-08T17:58:49.439" v="2"/>
          <ac:spMkLst>
            <pc:docMk/>
            <pc:sldMk cId="1321981561" sldId="285"/>
            <ac:spMk id="14" creationId="{78D889DE-4345-4B33-A6AA-64CF83BEB07C}"/>
          </ac:spMkLst>
        </pc:spChg>
        <pc:spChg chg="add mod">
          <ac:chgData name="Ken Merrihew" userId="bcb7a1e886d99f07" providerId="LiveId" clId="{5D062983-F028-402D-9A97-F852E29E7112}" dt="2020-07-08T18:02:01.579" v="40"/>
          <ac:spMkLst>
            <pc:docMk/>
            <pc:sldMk cId="1321981561" sldId="285"/>
            <ac:spMk id="15" creationId="{3E9BCE79-D6AF-445F-A923-5EB04F3CAF52}"/>
          </ac:spMkLst>
        </pc:spChg>
        <pc:grpChg chg="add mod">
          <ac:chgData name="Ken Merrihew" userId="bcb7a1e886d99f07" providerId="LiveId" clId="{5D062983-F028-402D-9A97-F852E29E7112}" dt="2020-07-08T17:58:49.439" v="2"/>
          <ac:grpSpMkLst>
            <pc:docMk/>
            <pc:sldMk cId="1321981561" sldId="285"/>
            <ac:grpSpMk id="11" creationId="{4F9B1E55-2FE4-4790-8196-C1D573133B2F}"/>
          </ac:grpSpMkLst>
        </pc:grpChg>
        <pc:picChg chg="mod">
          <ac:chgData name="Ken Merrihew" userId="bcb7a1e886d99f07" providerId="LiveId" clId="{5D062983-F028-402D-9A97-F852E29E7112}" dt="2020-07-08T17:58:49.439" v="2"/>
          <ac:picMkLst>
            <pc:docMk/>
            <pc:sldMk cId="1321981561" sldId="285"/>
            <ac:picMk id="13" creationId="{6C854637-EF82-4E0C-B020-DBD00B9F0EBA}"/>
          </ac:picMkLst>
        </pc:picChg>
      </pc:sldChg>
      <pc:sldChg chg="addSp delSp modSp add mod">
        <pc:chgData name="Ken Merrihew" userId="bcb7a1e886d99f07" providerId="LiveId" clId="{5D062983-F028-402D-9A97-F852E29E7112}" dt="2020-07-08T18:02:04.826" v="42"/>
        <pc:sldMkLst>
          <pc:docMk/>
          <pc:sldMk cId="2922103901" sldId="286"/>
        </pc:sldMkLst>
        <pc:spChg chg="add mod">
          <ac:chgData name="Ken Merrihew" userId="bcb7a1e886d99f07" providerId="LiveId" clId="{5D062983-F028-402D-9A97-F852E29E7112}" dt="2020-07-08T18:02:04.826" v="42"/>
          <ac:spMkLst>
            <pc:docMk/>
            <pc:sldMk cId="2922103901" sldId="286"/>
            <ac:spMk id="3" creationId="{1355F81E-5332-471A-B794-1DDA5E52A56C}"/>
          </ac:spMkLst>
        </pc:spChg>
        <pc:spChg chg="del">
          <ac:chgData name="Ken Merrihew" userId="bcb7a1e886d99f07" providerId="LiveId" clId="{5D062983-F028-402D-9A97-F852E29E7112}" dt="2020-07-08T18:02:04.323" v="41" actId="478"/>
          <ac:spMkLst>
            <pc:docMk/>
            <pc:sldMk cId="2922103901" sldId="286"/>
            <ac:spMk id="4" creationId="{A6DF81A9-4F17-4BB6-9EEC-633CD4687EA2}"/>
          </ac:spMkLst>
        </pc:spChg>
      </pc:sldChg>
      <pc:sldChg chg="addSp delSp modSp add mod delAnim modAnim">
        <pc:chgData name="Ken Merrihew" userId="bcb7a1e886d99f07" providerId="LiveId" clId="{5D062983-F028-402D-9A97-F852E29E7112}" dt="2020-07-08T20:13:51.458" v="402"/>
        <pc:sldMkLst>
          <pc:docMk/>
          <pc:sldMk cId="1957644032" sldId="287"/>
        </pc:sldMkLst>
        <pc:spChg chg="del">
          <ac:chgData name="Ken Merrihew" userId="bcb7a1e886d99f07" providerId="LiveId" clId="{5D062983-F028-402D-9A97-F852E29E7112}" dt="2020-07-08T18:50:04.883" v="50" actId="478"/>
          <ac:spMkLst>
            <pc:docMk/>
            <pc:sldMk cId="1957644032" sldId="287"/>
            <ac:spMk id="6" creationId="{14E850B6-91E6-4910-9AF8-160E71F9423C}"/>
          </ac:spMkLst>
        </pc:spChg>
        <pc:spChg chg="del">
          <ac:chgData name="Ken Merrihew" userId="bcb7a1e886d99f07" providerId="LiveId" clId="{5D062983-F028-402D-9A97-F852E29E7112}" dt="2020-07-08T18:50:04.883" v="50" actId="478"/>
          <ac:spMkLst>
            <pc:docMk/>
            <pc:sldMk cId="1957644032" sldId="287"/>
            <ac:spMk id="8" creationId="{33B7D821-C7F0-4B56-9A4A-8FAF484F13F8}"/>
          </ac:spMkLst>
        </pc:spChg>
        <pc:spChg chg="del">
          <ac:chgData name="Ken Merrihew" userId="bcb7a1e886d99f07" providerId="LiveId" clId="{5D062983-F028-402D-9A97-F852E29E7112}" dt="2020-07-08T18:50:04.883" v="50" actId="478"/>
          <ac:spMkLst>
            <pc:docMk/>
            <pc:sldMk cId="1957644032" sldId="287"/>
            <ac:spMk id="9" creationId="{4B277F84-241C-4745-BBD8-0C7490D99230}"/>
          </ac:spMkLst>
        </pc:spChg>
        <pc:spChg chg="del">
          <ac:chgData name="Ken Merrihew" userId="bcb7a1e886d99f07" providerId="LiveId" clId="{5D062983-F028-402D-9A97-F852E29E7112}" dt="2020-07-08T18:50:04.883" v="50" actId="478"/>
          <ac:spMkLst>
            <pc:docMk/>
            <pc:sldMk cId="1957644032" sldId="287"/>
            <ac:spMk id="10" creationId="{EAC84508-2B05-4446-ACA9-6034E0D8B873}"/>
          </ac:spMkLst>
        </pc:spChg>
        <pc:grpChg chg="del">
          <ac:chgData name="Ken Merrihew" userId="bcb7a1e886d99f07" providerId="LiveId" clId="{5D062983-F028-402D-9A97-F852E29E7112}" dt="2020-07-08T18:50:04.883" v="50" actId="478"/>
          <ac:grpSpMkLst>
            <pc:docMk/>
            <pc:sldMk cId="1957644032" sldId="287"/>
            <ac:grpSpMk id="11" creationId="{4F9B1E55-2FE4-4790-8196-C1D573133B2F}"/>
          </ac:grpSpMkLst>
        </pc:grpChg>
        <pc:picChg chg="add mod">
          <ac:chgData name="Ken Merrihew" userId="bcb7a1e886d99f07" providerId="LiveId" clId="{5D062983-F028-402D-9A97-F852E29E7112}" dt="2020-07-08T18:57:45.053" v="115" actId="1076"/>
          <ac:picMkLst>
            <pc:docMk/>
            <pc:sldMk cId="1957644032" sldId="287"/>
            <ac:picMk id="1026" creationId="{73342175-FACD-4B34-AC1A-479A7E4A047E}"/>
          </ac:picMkLst>
        </pc:picChg>
        <pc:picChg chg="add mod">
          <ac:chgData name="Ken Merrihew" userId="bcb7a1e886d99f07" providerId="LiveId" clId="{5D062983-F028-402D-9A97-F852E29E7112}" dt="2020-07-08T18:57:45.053" v="115" actId="1076"/>
          <ac:picMkLst>
            <pc:docMk/>
            <pc:sldMk cId="1957644032" sldId="287"/>
            <ac:picMk id="1028" creationId="{1694E588-F28F-4EAD-B9DE-8AAEFA3236B9}"/>
          </ac:picMkLst>
        </pc:picChg>
        <pc:picChg chg="add mod">
          <ac:chgData name="Ken Merrihew" userId="bcb7a1e886d99f07" providerId="LiveId" clId="{5D062983-F028-402D-9A97-F852E29E7112}" dt="2020-07-08T18:56:40.056" v="89" actId="1076"/>
          <ac:picMkLst>
            <pc:docMk/>
            <pc:sldMk cId="1957644032" sldId="287"/>
            <ac:picMk id="1030" creationId="{0B8F38EB-0405-4EB7-805B-F7E351EA97CF}"/>
          </ac:picMkLst>
        </pc:picChg>
        <pc:picChg chg="add mod">
          <ac:chgData name="Ken Merrihew" userId="bcb7a1e886d99f07" providerId="LiveId" clId="{5D062983-F028-402D-9A97-F852E29E7112}" dt="2020-07-08T18:56:53.311" v="95" actId="688"/>
          <ac:picMkLst>
            <pc:docMk/>
            <pc:sldMk cId="1957644032" sldId="287"/>
            <ac:picMk id="1032" creationId="{924EB23F-714E-4077-A811-FF6412115973}"/>
          </ac:picMkLst>
        </pc:picChg>
        <pc:picChg chg="add mod">
          <ac:chgData name="Ken Merrihew" userId="bcb7a1e886d99f07" providerId="LiveId" clId="{5D062983-F028-402D-9A97-F852E29E7112}" dt="2020-07-08T18:59:47.010" v="129" actId="14100"/>
          <ac:picMkLst>
            <pc:docMk/>
            <pc:sldMk cId="1957644032" sldId="287"/>
            <ac:picMk id="1034" creationId="{14171296-1CD6-42CB-A261-13CFF1AE4B81}"/>
          </ac:picMkLst>
        </pc:picChg>
        <pc:picChg chg="add mod">
          <ac:chgData name="Ken Merrihew" userId="bcb7a1e886d99f07" providerId="LiveId" clId="{5D062983-F028-402D-9A97-F852E29E7112}" dt="2020-07-08T18:56:36.754" v="87" actId="1076"/>
          <ac:picMkLst>
            <pc:docMk/>
            <pc:sldMk cId="1957644032" sldId="287"/>
            <ac:picMk id="1036" creationId="{48360978-8AC4-4694-BBB5-92B878888E07}"/>
          </ac:picMkLst>
        </pc:picChg>
      </pc:sldChg>
      <pc:sldChg chg="add">
        <pc:chgData name="Ken Merrihew" userId="bcb7a1e886d99f07" providerId="LiveId" clId="{5D062983-F028-402D-9A97-F852E29E7112}" dt="2020-07-08T18:50:00.096" v="49"/>
        <pc:sldMkLst>
          <pc:docMk/>
          <pc:sldMk cId="2806245008" sldId="288"/>
        </pc:sldMkLst>
      </pc:sldChg>
      <pc:sldChg chg="addSp delSp modSp add mod modAnim">
        <pc:chgData name="Ken Merrihew" userId="bcb7a1e886d99f07" providerId="LiveId" clId="{5D062983-F028-402D-9A97-F852E29E7112}" dt="2020-07-08T19:23:01.012" v="290"/>
        <pc:sldMkLst>
          <pc:docMk/>
          <pc:sldMk cId="790527695" sldId="289"/>
        </pc:sldMkLst>
        <pc:spChg chg="add mod">
          <ac:chgData name="Ken Merrihew" userId="bcb7a1e886d99f07" providerId="LiveId" clId="{5D062983-F028-402D-9A97-F852E29E7112}" dt="2020-07-08T19:22:46.167" v="287" actId="1035"/>
          <ac:spMkLst>
            <pc:docMk/>
            <pc:sldMk cId="790527695" sldId="289"/>
            <ac:spMk id="2" creationId="{B582E939-DED6-48F7-B7F5-5073C53D62DA}"/>
          </ac:spMkLst>
        </pc:spChg>
        <pc:spChg chg="mod">
          <ac:chgData name="Ken Merrihew" userId="bcb7a1e886d99f07" providerId="LiveId" clId="{5D062983-F028-402D-9A97-F852E29E7112}" dt="2020-07-08T19:11:21.790" v="140" actId="403"/>
          <ac:spMkLst>
            <pc:docMk/>
            <pc:sldMk cId="790527695" sldId="289"/>
            <ac:spMk id="4" creationId="{61E1BAE1-4B01-48AA-AA8E-A0C87F4E344A}"/>
          </ac:spMkLst>
        </pc:spChg>
        <pc:spChg chg="add mod">
          <ac:chgData name="Ken Merrihew" userId="bcb7a1e886d99f07" providerId="LiveId" clId="{5D062983-F028-402D-9A97-F852E29E7112}" dt="2020-07-08T19:12:16.056" v="231" actId="14100"/>
          <ac:spMkLst>
            <pc:docMk/>
            <pc:sldMk cId="790527695" sldId="289"/>
            <ac:spMk id="6" creationId="{5E42867D-7922-43F5-BDE3-DD216EBB2FCD}"/>
          </ac:spMkLst>
        </pc:spChg>
        <pc:picChg chg="del">
          <ac:chgData name="Ken Merrihew" userId="bcb7a1e886d99f07" providerId="LiveId" clId="{5D062983-F028-402D-9A97-F852E29E7112}" dt="2020-07-08T19:11:25.427" v="141" actId="478"/>
          <ac:picMkLst>
            <pc:docMk/>
            <pc:sldMk cId="790527695" sldId="289"/>
            <ac:picMk id="2050" creationId="{25C6C6AD-1111-4B2E-AEB2-20783B49F5ED}"/>
          </ac:picMkLst>
        </pc:picChg>
      </pc:sldChg>
      <pc:sldChg chg="addSp modSp add mod modAnim">
        <pc:chgData name="Ken Merrihew" userId="bcb7a1e886d99f07" providerId="LiveId" clId="{5D062983-F028-402D-9A97-F852E29E7112}" dt="2020-07-08T19:23:03.443" v="291"/>
        <pc:sldMkLst>
          <pc:docMk/>
          <pc:sldMk cId="2310421416" sldId="290"/>
        </pc:sldMkLst>
        <pc:spChg chg="mod">
          <ac:chgData name="Ken Merrihew" userId="bcb7a1e886d99f07" providerId="LiveId" clId="{5D062983-F028-402D-9A97-F852E29E7112}" dt="2020-07-08T19:13:12.318" v="240" actId="255"/>
          <ac:spMkLst>
            <pc:docMk/>
            <pc:sldMk cId="2310421416" sldId="290"/>
            <ac:spMk id="4" creationId="{61E1BAE1-4B01-48AA-AA8E-A0C87F4E344A}"/>
          </ac:spMkLst>
        </pc:spChg>
        <pc:spChg chg="mod">
          <ac:chgData name="Ken Merrihew" userId="bcb7a1e886d99f07" providerId="LiveId" clId="{5D062983-F028-402D-9A97-F852E29E7112}" dt="2020-07-08T19:13:27.287" v="242" actId="255"/>
          <ac:spMkLst>
            <pc:docMk/>
            <pc:sldMk cId="2310421416" sldId="290"/>
            <ac:spMk id="6" creationId="{5E42867D-7922-43F5-BDE3-DD216EBB2FCD}"/>
          </ac:spMkLst>
        </pc:spChg>
        <pc:spChg chg="add mod">
          <ac:chgData name="Ken Merrihew" userId="bcb7a1e886d99f07" providerId="LiveId" clId="{5D062983-F028-402D-9A97-F852E29E7112}" dt="2020-07-08T19:23:03.443" v="291"/>
          <ac:spMkLst>
            <pc:docMk/>
            <pc:sldMk cId="2310421416" sldId="290"/>
            <ac:spMk id="7" creationId="{367F197C-A92F-4AD0-8918-8C7E17BB0752}"/>
          </ac:spMkLst>
        </pc:spChg>
      </pc:sldChg>
      <pc:sldChg chg="addSp delSp modSp add mod delAnim modAnim">
        <pc:chgData name="Ken Merrihew" userId="bcb7a1e886d99f07" providerId="LiveId" clId="{5D062983-F028-402D-9A97-F852E29E7112}" dt="2020-07-08T19:38:58.647" v="366"/>
        <pc:sldMkLst>
          <pc:docMk/>
          <pc:sldMk cId="2725847905" sldId="291"/>
        </pc:sldMkLst>
        <pc:spChg chg="del">
          <ac:chgData name="Ken Merrihew" userId="bcb7a1e886d99f07" providerId="LiveId" clId="{5D062983-F028-402D-9A97-F852E29E7112}" dt="2020-07-08T19:32:41.703" v="293" actId="478"/>
          <ac:spMkLst>
            <pc:docMk/>
            <pc:sldMk cId="2725847905" sldId="291"/>
            <ac:spMk id="4" creationId="{61E1BAE1-4B01-48AA-AA8E-A0C87F4E344A}"/>
          </ac:spMkLst>
        </pc:spChg>
        <pc:spChg chg="add del mod">
          <ac:chgData name="Ken Merrihew" userId="bcb7a1e886d99f07" providerId="LiveId" clId="{5D062983-F028-402D-9A97-F852E29E7112}" dt="2020-07-08T19:35:59.023" v="321" actId="478"/>
          <ac:spMkLst>
            <pc:docMk/>
            <pc:sldMk cId="2725847905" sldId="291"/>
            <ac:spMk id="6" creationId="{57E71791-4B95-44D7-97EF-CFBF3C770B27}"/>
          </ac:spMkLst>
        </pc:spChg>
        <pc:spChg chg="add del mod">
          <ac:chgData name="Ken Merrihew" userId="bcb7a1e886d99f07" providerId="LiveId" clId="{5D062983-F028-402D-9A97-F852E29E7112}" dt="2020-07-08T19:35:50.084" v="317" actId="478"/>
          <ac:spMkLst>
            <pc:docMk/>
            <pc:sldMk cId="2725847905" sldId="291"/>
            <ac:spMk id="9" creationId="{211A18DA-13F9-4ECB-BEFD-B039032FD050}"/>
          </ac:spMkLst>
        </pc:spChg>
        <pc:spChg chg="add del mod">
          <ac:chgData name="Ken Merrihew" userId="bcb7a1e886d99f07" providerId="LiveId" clId="{5D062983-F028-402D-9A97-F852E29E7112}" dt="2020-07-08T19:36:01.482" v="323" actId="478"/>
          <ac:spMkLst>
            <pc:docMk/>
            <pc:sldMk cId="2725847905" sldId="291"/>
            <ac:spMk id="12" creationId="{794D3F0F-FB1B-4EB2-BBBD-3DFF6CF70E9A}"/>
          </ac:spMkLst>
        </pc:spChg>
        <pc:spChg chg="add del mod">
          <ac:chgData name="Ken Merrihew" userId="bcb7a1e886d99f07" providerId="LiveId" clId="{5D062983-F028-402D-9A97-F852E29E7112}" dt="2020-07-08T19:36:00.092" v="322" actId="478"/>
          <ac:spMkLst>
            <pc:docMk/>
            <pc:sldMk cId="2725847905" sldId="291"/>
            <ac:spMk id="15" creationId="{ED4FF2B5-FE55-4D34-86B2-BBFAB6E9C7CF}"/>
          </ac:spMkLst>
        </pc:spChg>
        <pc:spChg chg="add del mod">
          <ac:chgData name="Ken Merrihew" userId="bcb7a1e886d99f07" providerId="LiveId" clId="{5D062983-F028-402D-9A97-F852E29E7112}" dt="2020-07-08T19:37:37.401" v="345" actId="478"/>
          <ac:spMkLst>
            <pc:docMk/>
            <pc:sldMk cId="2725847905" sldId="291"/>
            <ac:spMk id="18" creationId="{6B9A7154-74DC-4814-846C-5C3D6333465D}"/>
          </ac:spMkLst>
        </pc:spChg>
        <pc:spChg chg="add del mod">
          <ac:chgData name="Ken Merrihew" userId="bcb7a1e886d99f07" providerId="LiveId" clId="{5D062983-F028-402D-9A97-F852E29E7112}" dt="2020-07-08T19:37:31.550" v="342" actId="478"/>
          <ac:spMkLst>
            <pc:docMk/>
            <pc:sldMk cId="2725847905" sldId="291"/>
            <ac:spMk id="21" creationId="{3F547F16-3C51-40DE-8F55-BA1A045ECF56}"/>
          </ac:spMkLst>
        </pc:spChg>
        <pc:spChg chg="add del mod">
          <ac:chgData name="Ken Merrihew" userId="bcb7a1e886d99f07" providerId="LiveId" clId="{5D062983-F028-402D-9A97-F852E29E7112}" dt="2020-07-08T19:37:34.189" v="343" actId="478"/>
          <ac:spMkLst>
            <pc:docMk/>
            <pc:sldMk cId="2725847905" sldId="291"/>
            <ac:spMk id="24" creationId="{9488952D-F05A-4A7B-8BC9-03B54488C01F}"/>
          </ac:spMkLst>
        </pc:spChg>
        <pc:spChg chg="add del mod">
          <ac:chgData name="Ken Merrihew" userId="bcb7a1e886d99f07" providerId="LiveId" clId="{5D062983-F028-402D-9A97-F852E29E7112}" dt="2020-07-08T19:37:07.171" v="339" actId="478"/>
          <ac:spMkLst>
            <pc:docMk/>
            <pc:sldMk cId="2725847905" sldId="291"/>
            <ac:spMk id="27" creationId="{60FAB656-CB88-4704-9AC8-FBF46DBD922D}"/>
          </ac:spMkLst>
        </pc:spChg>
        <pc:picChg chg="add del mod">
          <ac:chgData name="Ken Merrihew" userId="bcb7a1e886d99f07" providerId="LiveId" clId="{5D062983-F028-402D-9A97-F852E29E7112}" dt="2020-07-08T19:37:41.039" v="347" actId="478"/>
          <ac:picMkLst>
            <pc:docMk/>
            <pc:sldMk cId="2725847905" sldId="291"/>
            <ac:picMk id="3" creationId="{1344CED8-398E-4E51-BFA7-F33D9AB60C7C}"/>
          </ac:picMkLst>
        </pc:picChg>
        <pc:picChg chg="add del mod">
          <ac:chgData name="Ken Merrihew" userId="bcb7a1e886d99f07" providerId="LiveId" clId="{5D062983-F028-402D-9A97-F852E29E7112}" dt="2020-07-08T19:35:50.084" v="317" actId="478"/>
          <ac:picMkLst>
            <pc:docMk/>
            <pc:sldMk cId="2725847905" sldId="291"/>
            <ac:picMk id="8" creationId="{2FE2110C-A8FC-4E6F-B389-E4E794596EE8}"/>
          </ac:picMkLst>
        </pc:picChg>
        <pc:picChg chg="add del mod">
          <ac:chgData name="Ken Merrihew" userId="bcb7a1e886d99f07" providerId="LiveId" clId="{5D062983-F028-402D-9A97-F852E29E7112}" dt="2020-07-08T19:37:30.391" v="341" actId="478"/>
          <ac:picMkLst>
            <pc:docMk/>
            <pc:sldMk cId="2725847905" sldId="291"/>
            <ac:picMk id="11" creationId="{E53E9165-2380-4680-B022-52C139B443BD}"/>
          </ac:picMkLst>
        </pc:picChg>
        <pc:picChg chg="add del mod">
          <ac:chgData name="Ken Merrihew" userId="bcb7a1e886d99f07" providerId="LiveId" clId="{5D062983-F028-402D-9A97-F852E29E7112}" dt="2020-07-08T19:37:36.235" v="344" actId="478"/>
          <ac:picMkLst>
            <pc:docMk/>
            <pc:sldMk cId="2725847905" sldId="291"/>
            <ac:picMk id="14" creationId="{9B540C4E-A0CF-4BB9-BD54-73A8FE5518B2}"/>
          </ac:picMkLst>
        </pc:picChg>
        <pc:picChg chg="add del mod">
          <ac:chgData name="Ken Merrihew" userId="bcb7a1e886d99f07" providerId="LiveId" clId="{5D062983-F028-402D-9A97-F852E29E7112}" dt="2020-07-08T19:38:32.429" v="363" actId="1076"/>
          <ac:picMkLst>
            <pc:docMk/>
            <pc:sldMk cId="2725847905" sldId="291"/>
            <ac:picMk id="17" creationId="{EFC3D610-5054-42A5-BFB7-2D0C9DB69F62}"/>
          </ac:picMkLst>
        </pc:picChg>
        <pc:picChg chg="add del mod">
          <ac:chgData name="Ken Merrihew" userId="bcb7a1e886d99f07" providerId="LiveId" clId="{5D062983-F028-402D-9A97-F852E29E7112}" dt="2020-07-08T19:37:31.550" v="342" actId="478"/>
          <ac:picMkLst>
            <pc:docMk/>
            <pc:sldMk cId="2725847905" sldId="291"/>
            <ac:picMk id="20" creationId="{6CAE3F75-2B18-4079-8437-109829C48ED3}"/>
          </ac:picMkLst>
        </pc:picChg>
        <pc:picChg chg="add del mod">
          <ac:chgData name="Ken Merrihew" userId="bcb7a1e886d99f07" providerId="LiveId" clId="{5D062983-F028-402D-9A97-F852E29E7112}" dt="2020-07-08T19:37:34.189" v="343" actId="478"/>
          <ac:picMkLst>
            <pc:docMk/>
            <pc:sldMk cId="2725847905" sldId="291"/>
            <ac:picMk id="23" creationId="{8A75E505-7F37-4B74-97EB-249558267DE2}"/>
          </ac:picMkLst>
        </pc:picChg>
        <pc:picChg chg="add del mod">
          <ac:chgData name="Ken Merrihew" userId="bcb7a1e886d99f07" providerId="LiveId" clId="{5D062983-F028-402D-9A97-F852E29E7112}" dt="2020-07-08T19:37:40.083" v="346" actId="478"/>
          <ac:picMkLst>
            <pc:docMk/>
            <pc:sldMk cId="2725847905" sldId="291"/>
            <ac:picMk id="26" creationId="{D1D72D19-7A6D-4A21-91C5-58FD9D5E7885}"/>
          </ac:picMkLst>
        </pc:picChg>
        <pc:picChg chg="add mod ord">
          <ac:chgData name="Ken Merrihew" userId="bcb7a1e886d99f07" providerId="LiveId" clId="{5D062983-F028-402D-9A97-F852E29E7112}" dt="2020-07-08T19:38:20.738" v="361" actId="688"/>
          <ac:picMkLst>
            <pc:docMk/>
            <pc:sldMk cId="2725847905" sldId="291"/>
            <ac:picMk id="29" creationId="{72621164-6512-44DF-A15B-7EFB0ECE818C}"/>
          </ac:picMkLst>
        </pc:picChg>
        <pc:picChg chg="add del mod">
          <ac:chgData name="Ken Merrihew" userId="bcb7a1e886d99f07" providerId="LiveId" clId="{5D062983-F028-402D-9A97-F852E29E7112}" dt="2020-07-08T19:37:01.227" v="338" actId="478"/>
          <ac:picMkLst>
            <pc:docMk/>
            <pc:sldMk cId="2725847905" sldId="291"/>
            <ac:picMk id="31" creationId="{51BF38FC-F49D-49BD-8B15-43EE61A32940}"/>
          </ac:picMkLst>
        </pc:picChg>
        <pc:picChg chg="add mod">
          <ac:chgData name="Ken Merrihew" userId="bcb7a1e886d99f07" providerId="LiveId" clId="{5D062983-F028-402D-9A97-F852E29E7112}" dt="2020-07-08T19:37:44.904" v="348" actId="1076"/>
          <ac:picMkLst>
            <pc:docMk/>
            <pc:sldMk cId="2725847905" sldId="291"/>
            <ac:picMk id="2050" creationId="{12BEA729-60AB-4C98-9547-F1718E80EE4B}"/>
          </ac:picMkLst>
        </pc:picChg>
      </pc:sldChg>
      <pc:sldChg chg="add">
        <pc:chgData name="Ken Merrihew" userId="bcb7a1e886d99f07" providerId="LiveId" clId="{5D062983-F028-402D-9A97-F852E29E7112}" dt="2020-07-08T19:32:37.708" v="292"/>
        <pc:sldMkLst>
          <pc:docMk/>
          <pc:sldMk cId="3282086894" sldId="292"/>
        </pc:sldMkLst>
      </pc:sldChg>
      <pc:sldChg chg="add">
        <pc:chgData name="Ken Merrihew" userId="bcb7a1e886d99f07" providerId="LiveId" clId="{5D062983-F028-402D-9A97-F852E29E7112}" dt="2020-07-08T20:15:02.920" v="403"/>
        <pc:sldMkLst>
          <pc:docMk/>
          <pc:sldMk cId="1858133404" sldId="293"/>
        </pc:sldMkLst>
      </pc:sldChg>
      <pc:sldChg chg="add">
        <pc:chgData name="Ken Merrihew" userId="bcb7a1e886d99f07" providerId="LiveId" clId="{5D062983-F028-402D-9A97-F852E29E7112}" dt="2020-07-08T20:15:05.426" v="404"/>
        <pc:sldMkLst>
          <pc:docMk/>
          <pc:sldMk cId="3096009823" sldId="29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9D4D4-7FAD-451A-A806-96308E17E4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AC74DB-09A6-47A3-B1A2-BEF292E0C3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F4F29A-05E6-41FB-B84A-8D00862BAAE1}"/>
              </a:ext>
            </a:extLst>
          </p:cNvPr>
          <p:cNvSpPr>
            <a:spLocks noGrp="1"/>
          </p:cNvSpPr>
          <p:nvPr>
            <p:ph type="dt" sz="half" idx="10"/>
          </p:nvPr>
        </p:nvSpPr>
        <p:spPr/>
        <p:txBody>
          <a:bodyPr/>
          <a:lstStyle/>
          <a:p>
            <a:fld id="{57627199-9244-44BB-9D15-2B55847849EA}" type="datetimeFigureOut">
              <a:rPr lang="en-US" smtClean="0"/>
              <a:t>7/8/2020</a:t>
            </a:fld>
            <a:endParaRPr lang="en-US"/>
          </a:p>
        </p:txBody>
      </p:sp>
      <p:sp>
        <p:nvSpPr>
          <p:cNvPr id="5" name="Footer Placeholder 4">
            <a:extLst>
              <a:ext uri="{FF2B5EF4-FFF2-40B4-BE49-F238E27FC236}">
                <a16:creationId xmlns:a16="http://schemas.microsoft.com/office/drawing/2014/main" id="{5FB0997A-67F6-499D-94D0-9B1EAEFE2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C3023-4DCC-4F56-B7F8-CE43254AA7C2}"/>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1275991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E0210-7090-49C7-A76D-F115E3835F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596F09-31D6-4A0B-9307-042635A562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05B314-4986-4194-AD6F-0A406EED9618}"/>
              </a:ext>
            </a:extLst>
          </p:cNvPr>
          <p:cNvSpPr>
            <a:spLocks noGrp="1"/>
          </p:cNvSpPr>
          <p:nvPr>
            <p:ph type="dt" sz="half" idx="10"/>
          </p:nvPr>
        </p:nvSpPr>
        <p:spPr/>
        <p:txBody>
          <a:bodyPr/>
          <a:lstStyle/>
          <a:p>
            <a:fld id="{57627199-9244-44BB-9D15-2B55847849EA}" type="datetimeFigureOut">
              <a:rPr lang="en-US" smtClean="0"/>
              <a:t>7/8/2020</a:t>
            </a:fld>
            <a:endParaRPr lang="en-US"/>
          </a:p>
        </p:txBody>
      </p:sp>
      <p:sp>
        <p:nvSpPr>
          <p:cNvPr id="5" name="Footer Placeholder 4">
            <a:extLst>
              <a:ext uri="{FF2B5EF4-FFF2-40B4-BE49-F238E27FC236}">
                <a16:creationId xmlns:a16="http://schemas.microsoft.com/office/drawing/2014/main" id="{E66C55DE-FBB6-4E0E-B832-8ED34C2D1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0896A1-222A-4A21-BCF6-9495876A9B0E}"/>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427056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27EF67-DBA2-4302-BDE9-7E74B13657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3268CD-5BC0-40C2-816E-4A0DFDB9BF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9298D3-5042-4409-8D2A-E04A385CD240}"/>
              </a:ext>
            </a:extLst>
          </p:cNvPr>
          <p:cNvSpPr>
            <a:spLocks noGrp="1"/>
          </p:cNvSpPr>
          <p:nvPr>
            <p:ph type="dt" sz="half" idx="10"/>
          </p:nvPr>
        </p:nvSpPr>
        <p:spPr/>
        <p:txBody>
          <a:bodyPr/>
          <a:lstStyle/>
          <a:p>
            <a:fld id="{57627199-9244-44BB-9D15-2B55847849EA}" type="datetimeFigureOut">
              <a:rPr lang="en-US" smtClean="0"/>
              <a:t>7/8/2020</a:t>
            </a:fld>
            <a:endParaRPr lang="en-US"/>
          </a:p>
        </p:txBody>
      </p:sp>
      <p:sp>
        <p:nvSpPr>
          <p:cNvPr id="5" name="Footer Placeholder 4">
            <a:extLst>
              <a:ext uri="{FF2B5EF4-FFF2-40B4-BE49-F238E27FC236}">
                <a16:creationId xmlns:a16="http://schemas.microsoft.com/office/drawing/2014/main" id="{FA1D95C6-1581-435B-8C74-15C306D09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B03B10-9A82-4CDD-987E-C68221905C8B}"/>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138908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2787-7C40-4502-9925-A87676168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2F40DE-F6BA-4AC3-8066-C34A3304D1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09CE9-95C8-44B8-AC3D-86A6268EBCE0}"/>
              </a:ext>
            </a:extLst>
          </p:cNvPr>
          <p:cNvSpPr>
            <a:spLocks noGrp="1"/>
          </p:cNvSpPr>
          <p:nvPr>
            <p:ph type="dt" sz="half" idx="10"/>
          </p:nvPr>
        </p:nvSpPr>
        <p:spPr/>
        <p:txBody>
          <a:bodyPr/>
          <a:lstStyle/>
          <a:p>
            <a:fld id="{57627199-9244-44BB-9D15-2B55847849EA}" type="datetimeFigureOut">
              <a:rPr lang="en-US" smtClean="0"/>
              <a:t>7/8/2020</a:t>
            </a:fld>
            <a:endParaRPr lang="en-US"/>
          </a:p>
        </p:txBody>
      </p:sp>
      <p:sp>
        <p:nvSpPr>
          <p:cNvPr id="5" name="Footer Placeholder 4">
            <a:extLst>
              <a:ext uri="{FF2B5EF4-FFF2-40B4-BE49-F238E27FC236}">
                <a16:creationId xmlns:a16="http://schemas.microsoft.com/office/drawing/2014/main" id="{4C7D7042-7B9C-413C-9F77-002D32CD0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CCEC4B-70D5-4F88-A590-CB3163EED5C6}"/>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96941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04D5-A0D8-4DEA-8DD6-52714AEBD0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303A53-4B26-4A06-92B1-23DD2CD30C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78AFB1-02F5-4740-9422-B33D97B88CB9}"/>
              </a:ext>
            </a:extLst>
          </p:cNvPr>
          <p:cNvSpPr>
            <a:spLocks noGrp="1"/>
          </p:cNvSpPr>
          <p:nvPr>
            <p:ph type="dt" sz="half" idx="10"/>
          </p:nvPr>
        </p:nvSpPr>
        <p:spPr/>
        <p:txBody>
          <a:bodyPr/>
          <a:lstStyle/>
          <a:p>
            <a:fld id="{57627199-9244-44BB-9D15-2B55847849EA}" type="datetimeFigureOut">
              <a:rPr lang="en-US" smtClean="0"/>
              <a:t>7/8/2020</a:t>
            </a:fld>
            <a:endParaRPr lang="en-US"/>
          </a:p>
        </p:txBody>
      </p:sp>
      <p:sp>
        <p:nvSpPr>
          <p:cNvPr id="5" name="Footer Placeholder 4">
            <a:extLst>
              <a:ext uri="{FF2B5EF4-FFF2-40B4-BE49-F238E27FC236}">
                <a16:creationId xmlns:a16="http://schemas.microsoft.com/office/drawing/2014/main" id="{56D77FE0-1CB1-4D3E-B8CC-D658188DD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FD2C72-0D7F-4C15-BDEC-D6CDC5F4ED3E}"/>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293689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4F38B-1843-4FBF-A5CE-89200483A2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223645-F4C6-4793-86A7-AAC2867E9A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45EBEB-023C-4702-8B46-05D4AED996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C82AC3-D09E-45BD-87CC-5F08AE98523B}"/>
              </a:ext>
            </a:extLst>
          </p:cNvPr>
          <p:cNvSpPr>
            <a:spLocks noGrp="1"/>
          </p:cNvSpPr>
          <p:nvPr>
            <p:ph type="dt" sz="half" idx="10"/>
          </p:nvPr>
        </p:nvSpPr>
        <p:spPr/>
        <p:txBody>
          <a:bodyPr/>
          <a:lstStyle/>
          <a:p>
            <a:fld id="{57627199-9244-44BB-9D15-2B55847849EA}" type="datetimeFigureOut">
              <a:rPr lang="en-US" smtClean="0"/>
              <a:t>7/8/2020</a:t>
            </a:fld>
            <a:endParaRPr lang="en-US"/>
          </a:p>
        </p:txBody>
      </p:sp>
      <p:sp>
        <p:nvSpPr>
          <p:cNvPr id="6" name="Footer Placeholder 5">
            <a:extLst>
              <a:ext uri="{FF2B5EF4-FFF2-40B4-BE49-F238E27FC236}">
                <a16:creationId xmlns:a16="http://schemas.microsoft.com/office/drawing/2014/main" id="{3B19D1B7-3F29-4F94-877A-27661F4199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AEBB32-B478-4FE4-B543-0E84D3E0C348}"/>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400972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09013-21AE-46B5-9B69-E410BF0D4C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D09E55-E5EA-427F-B6AD-62E3776489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28C2A-4CC4-435A-A44F-B632E67A73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A89E64-7743-4B5C-832F-24CC5DCE84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CFCB0E-C507-4080-ABD3-42A8AB37F4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DD1CBC-897A-4C81-9291-7612F2E9B606}"/>
              </a:ext>
            </a:extLst>
          </p:cNvPr>
          <p:cNvSpPr>
            <a:spLocks noGrp="1"/>
          </p:cNvSpPr>
          <p:nvPr>
            <p:ph type="dt" sz="half" idx="10"/>
          </p:nvPr>
        </p:nvSpPr>
        <p:spPr/>
        <p:txBody>
          <a:bodyPr/>
          <a:lstStyle/>
          <a:p>
            <a:fld id="{57627199-9244-44BB-9D15-2B55847849EA}" type="datetimeFigureOut">
              <a:rPr lang="en-US" smtClean="0"/>
              <a:t>7/8/2020</a:t>
            </a:fld>
            <a:endParaRPr lang="en-US"/>
          </a:p>
        </p:txBody>
      </p:sp>
      <p:sp>
        <p:nvSpPr>
          <p:cNvPr id="8" name="Footer Placeholder 7">
            <a:extLst>
              <a:ext uri="{FF2B5EF4-FFF2-40B4-BE49-F238E27FC236}">
                <a16:creationId xmlns:a16="http://schemas.microsoft.com/office/drawing/2014/main" id="{68BE76B1-A214-4551-B635-2680EAFF67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6DE4B1-12EC-4985-BC58-CB8F435C27D5}"/>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110372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E4EE-B9DB-47B3-9E25-B319A0901B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21916D-8E33-414D-B133-9035553F01D9}"/>
              </a:ext>
            </a:extLst>
          </p:cNvPr>
          <p:cNvSpPr>
            <a:spLocks noGrp="1"/>
          </p:cNvSpPr>
          <p:nvPr>
            <p:ph type="dt" sz="half" idx="10"/>
          </p:nvPr>
        </p:nvSpPr>
        <p:spPr/>
        <p:txBody>
          <a:bodyPr/>
          <a:lstStyle/>
          <a:p>
            <a:fld id="{57627199-9244-44BB-9D15-2B55847849EA}" type="datetimeFigureOut">
              <a:rPr lang="en-US" smtClean="0"/>
              <a:t>7/8/2020</a:t>
            </a:fld>
            <a:endParaRPr lang="en-US"/>
          </a:p>
        </p:txBody>
      </p:sp>
      <p:sp>
        <p:nvSpPr>
          <p:cNvPr id="4" name="Footer Placeholder 3">
            <a:extLst>
              <a:ext uri="{FF2B5EF4-FFF2-40B4-BE49-F238E27FC236}">
                <a16:creationId xmlns:a16="http://schemas.microsoft.com/office/drawing/2014/main" id="{AA1DB614-C85E-4498-AE4E-373348A7A5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4A7582-1BC5-4844-A508-CF1602EF8873}"/>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277684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EB262E-BF24-4A06-A33B-AA826CEAA3A6}"/>
              </a:ext>
            </a:extLst>
          </p:cNvPr>
          <p:cNvSpPr>
            <a:spLocks noGrp="1"/>
          </p:cNvSpPr>
          <p:nvPr>
            <p:ph type="dt" sz="half" idx="10"/>
          </p:nvPr>
        </p:nvSpPr>
        <p:spPr/>
        <p:txBody>
          <a:bodyPr/>
          <a:lstStyle/>
          <a:p>
            <a:fld id="{57627199-9244-44BB-9D15-2B55847849EA}" type="datetimeFigureOut">
              <a:rPr lang="en-US" smtClean="0"/>
              <a:t>7/8/2020</a:t>
            </a:fld>
            <a:endParaRPr lang="en-US"/>
          </a:p>
        </p:txBody>
      </p:sp>
      <p:sp>
        <p:nvSpPr>
          <p:cNvPr id="3" name="Footer Placeholder 2">
            <a:extLst>
              <a:ext uri="{FF2B5EF4-FFF2-40B4-BE49-F238E27FC236}">
                <a16:creationId xmlns:a16="http://schemas.microsoft.com/office/drawing/2014/main" id="{F226338E-D0DC-4C50-BA49-323F59B861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073374-5519-4142-91C8-2151453F0FA1}"/>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427315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27896-0E61-49E4-9942-85512520AB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1FC65D-F22A-4DD0-AAF2-7A5E7DCE37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3A02F7-CE14-4CE3-8A1D-2B4AE8D04B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95EFD-4BC1-457D-8C59-06C9C8F4B567}"/>
              </a:ext>
            </a:extLst>
          </p:cNvPr>
          <p:cNvSpPr>
            <a:spLocks noGrp="1"/>
          </p:cNvSpPr>
          <p:nvPr>
            <p:ph type="dt" sz="half" idx="10"/>
          </p:nvPr>
        </p:nvSpPr>
        <p:spPr/>
        <p:txBody>
          <a:bodyPr/>
          <a:lstStyle/>
          <a:p>
            <a:fld id="{57627199-9244-44BB-9D15-2B55847849EA}" type="datetimeFigureOut">
              <a:rPr lang="en-US" smtClean="0"/>
              <a:t>7/8/2020</a:t>
            </a:fld>
            <a:endParaRPr lang="en-US"/>
          </a:p>
        </p:txBody>
      </p:sp>
      <p:sp>
        <p:nvSpPr>
          <p:cNvPr id="6" name="Footer Placeholder 5">
            <a:extLst>
              <a:ext uri="{FF2B5EF4-FFF2-40B4-BE49-F238E27FC236}">
                <a16:creationId xmlns:a16="http://schemas.microsoft.com/office/drawing/2014/main" id="{CC507BC6-4F23-452E-9DB4-D26EF09B1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9A9275-2BFF-42CC-9862-47771912A935}"/>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125561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265B-8816-4EE6-980D-D4EF5184B6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A91E55-4CEB-4955-B32A-CE18E8FF23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6DC7502-B2C5-41FF-BFFA-B4F993E58F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0F47CD-046D-485A-9DE8-6C89269FAC92}"/>
              </a:ext>
            </a:extLst>
          </p:cNvPr>
          <p:cNvSpPr>
            <a:spLocks noGrp="1"/>
          </p:cNvSpPr>
          <p:nvPr>
            <p:ph type="dt" sz="half" idx="10"/>
          </p:nvPr>
        </p:nvSpPr>
        <p:spPr/>
        <p:txBody>
          <a:bodyPr/>
          <a:lstStyle/>
          <a:p>
            <a:fld id="{57627199-9244-44BB-9D15-2B55847849EA}" type="datetimeFigureOut">
              <a:rPr lang="en-US" smtClean="0"/>
              <a:t>7/8/2020</a:t>
            </a:fld>
            <a:endParaRPr lang="en-US"/>
          </a:p>
        </p:txBody>
      </p:sp>
      <p:sp>
        <p:nvSpPr>
          <p:cNvPr id="6" name="Footer Placeholder 5">
            <a:extLst>
              <a:ext uri="{FF2B5EF4-FFF2-40B4-BE49-F238E27FC236}">
                <a16:creationId xmlns:a16="http://schemas.microsoft.com/office/drawing/2014/main" id="{AA3DEA25-36E0-418C-BC83-8441FDE051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7E20EA-C890-4A2F-8BB4-56E00EFB6CDA}"/>
              </a:ext>
            </a:extLst>
          </p:cNvPr>
          <p:cNvSpPr>
            <a:spLocks noGrp="1"/>
          </p:cNvSpPr>
          <p:nvPr>
            <p:ph type="sldNum" sz="quarter" idx="12"/>
          </p:nvPr>
        </p:nvSpPr>
        <p:spPr/>
        <p:txBody>
          <a:bodyPr/>
          <a:lstStyle/>
          <a:p>
            <a:fld id="{2F8BF425-0F05-463E-9A4B-CEB25FDAD12A}" type="slidenum">
              <a:rPr lang="en-US" smtClean="0"/>
              <a:t>‹#›</a:t>
            </a:fld>
            <a:endParaRPr lang="en-US"/>
          </a:p>
        </p:txBody>
      </p:sp>
    </p:spTree>
    <p:extLst>
      <p:ext uri="{BB962C8B-B14F-4D97-AF65-F5344CB8AC3E}">
        <p14:creationId xmlns:p14="http://schemas.microsoft.com/office/powerpoint/2010/main" val="114177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7BC25E-D63D-453D-9FBF-E0A20890A7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03A4DA-E108-4C7D-8134-C318620A71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8761F-7FDF-4902-B04E-2310B1709C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627199-9244-44BB-9D15-2B55847849EA}" type="datetimeFigureOut">
              <a:rPr lang="en-US" smtClean="0"/>
              <a:t>7/8/2020</a:t>
            </a:fld>
            <a:endParaRPr lang="en-US"/>
          </a:p>
        </p:txBody>
      </p:sp>
      <p:sp>
        <p:nvSpPr>
          <p:cNvPr id="5" name="Footer Placeholder 4">
            <a:extLst>
              <a:ext uri="{FF2B5EF4-FFF2-40B4-BE49-F238E27FC236}">
                <a16:creationId xmlns:a16="http://schemas.microsoft.com/office/drawing/2014/main" id="{540B1E4B-D8D2-4546-B306-AF30F3526F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E292BD-8F93-439B-9A9B-9E4795C505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8BF425-0F05-463E-9A4B-CEB25FDAD12A}" type="slidenum">
              <a:rPr lang="en-US" smtClean="0"/>
              <a:t>‹#›</a:t>
            </a:fld>
            <a:endParaRPr lang="en-US"/>
          </a:p>
        </p:txBody>
      </p:sp>
    </p:spTree>
    <p:extLst>
      <p:ext uri="{BB962C8B-B14F-4D97-AF65-F5344CB8AC3E}">
        <p14:creationId xmlns:p14="http://schemas.microsoft.com/office/powerpoint/2010/main" val="2597716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ru.wikipedia.org/wiki/%D0%A4%D0%B0%D0%B9%D0%BB:Jeweled_Sword.svg"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hyperlink" Target="https://openclipart.org/detail/194590/trowel-truelle"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s://en.uncyclopedia.co/wiki/Alfred_E._Neuman" TargetMode="Externa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Rahm_Emanuel"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s://openclipart.org/detail/46291/farmer"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C30B0E-A0D5-4C1A-B4C5-69A0D93AB58A}"/>
              </a:ext>
            </a:extLst>
          </p:cNvPr>
          <p:cNvSpPr txBox="1"/>
          <p:nvPr/>
        </p:nvSpPr>
        <p:spPr>
          <a:xfrm>
            <a:off x="8509612" y="4472069"/>
            <a:ext cx="1899879" cy="769441"/>
          </a:xfrm>
          <a:prstGeom prst="rect">
            <a:avLst/>
          </a:prstGeom>
          <a:noFill/>
        </p:spPr>
        <p:txBody>
          <a:bodyPr wrap="none" rtlCol="0">
            <a:spAutoFit/>
          </a:bodyPr>
          <a:lstStyle/>
          <a:p>
            <a:pPr algn="r"/>
            <a:r>
              <a:rPr lang="en-US" sz="4400" dirty="0">
                <a:solidFill>
                  <a:srgbClr val="FDF1E9"/>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313411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E1BAE1-4B01-48AA-AA8E-A0C87F4E344A}"/>
              </a:ext>
            </a:extLst>
          </p:cNvPr>
          <p:cNvSpPr txBox="1"/>
          <p:nvPr/>
        </p:nvSpPr>
        <p:spPr>
          <a:xfrm>
            <a:off x="381740" y="1076871"/>
            <a:ext cx="11434626" cy="2862322"/>
          </a:xfrm>
          <a:prstGeom prst="rect">
            <a:avLst/>
          </a:prstGeom>
          <a:noFill/>
        </p:spPr>
        <p:txBody>
          <a:bodyPr wrap="square" rtlCol="0">
            <a:spAutoFit/>
          </a:bodyPr>
          <a:lstStyle/>
          <a:p>
            <a:r>
              <a:rPr lang="en-US" sz="3600" dirty="0"/>
              <a:t>2 Cor. 10:4-5 ~ </a:t>
            </a:r>
            <a:r>
              <a:rPr lang="en-US" sz="3600" baseline="30000" dirty="0"/>
              <a:t>4</a:t>
            </a:r>
            <a:r>
              <a:rPr lang="en-US" sz="3600" dirty="0"/>
              <a:t> </a:t>
            </a:r>
            <a:r>
              <a:rPr lang="en-US" sz="3600" dirty="0">
                <a:solidFill>
                  <a:srgbClr val="FFFF00"/>
                </a:solidFill>
              </a:rPr>
              <a:t>For the weapons of our warfare </a:t>
            </a:r>
            <a:r>
              <a:rPr lang="en-US" sz="3600" i="1" dirty="0">
                <a:solidFill>
                  <a:srgbClr val="FFFF00"/>
                </a:solidFill>
              </a:rPr>
              <a:t>are</a:t>
            </a:r>
            <a:r>
              <a:rPr lang="en-US" sz="3600" dirty="0">
                <a:solidFill>
                  <a:srgbClr val="FFFF00"/>
                </a:solidFill>
              </a:rPr>
              <a:t> not carnal but mighty in God for pulling down strongholds, </a:t>
            </a:r>
            <a:r>
              <a:rPr lang="en-US" sz="3600" baseline="30000" dirty="0"/>
              <a:t>5</a:t>
            </a:r>
            <a:r>
              <a:rPr lang="en-US" sz="3600" dirty="0"/>
              <a:t> </a:t>
            </a:r>
            <a:r>
              <a:rPr lang="en-US" sz="3600" dirty="0">
                <a:solidFill>
                  <a:srgbClr val="FFFF00"/>
                </a:solidFill>
              </a:rPr>
              <a:t>casting down arguments and every high thing that exalts itself against the knowledge of God, bringing every thought into captivity to the obedience of Christ,</a:t>
            </a:r>
          </a:p>
        </p:txBody>
      </p:sp>
      <p:sp>
        <p:nvSpPr>
          <p:cNvPr id="5" name="TextBox 4">
            <a:extLst>
              <a:ext uri="{FF2B5EF4-FFF2-40B4-BE49-F238E27FC236}">
                <a16:creationId xmlns:a16="http://schemas.microsoft.com/office/drawing/2014/main" id="{D2CA8FE2-0F9B-4B3F-BCAB-7750F4421DFA}"/>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285897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FEB13F-56B8-42B9-B919-6ECB2BBF01BA}"/>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183891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9" name="Picture 28" descr="A picture containing tool&#10;&#10;Description automatically generated">
            <a:extLst>
              <a:ext uri="{FF2B5EF4-FFF2-40B4-BE49-F238E27FC236}">
                <a16:creationId xmlns:a16="http://schemas.microsoft.com/office/drawing/2014/main" id="{72621164-6512-44DF-A15B-7EFB0ECE81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858062">
            <a:off x="3196677" y="2209369"/>
            <a:ext cx="3097463" cy="2639296"/>
          </a:xfrm>
          <a:prstGeom prst="rect">
            <a:avLst/>
          </a:prstGeom>
        </p:spPr>
      </p:pic>
      <p:sp>
        <p:nvSpPr>
          <p:cNvPr id="5" name="TextBox 4">
            <a:extLst>
              <a:ext uri="{FF2B5EF4-FFF2-40B4-BE49-F238E27FC236}">
                <a16:creationId xmlns:a16="http://schemas.microsoft.com/office/drawing/2014/main" id="{D2CA8FE2-0F9B-4B3F-BCAB-7750F4421DFA}"/>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pic>
        <p:nvPicPr>
          <p:cNvPr id="2050" name="Picture 2">
            <a:extLst>
              <a:ext uri="{FF2B5EF4-FFF2-40B4-BE49-F238E27FC236}">
                <a16:creationId xmlns:a16="http://schemas.microsoft.com/office/drawing/2014/main" id="{12BEA729-60AB-4C98-9547-F1718E80EE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95151">
            <a:off x="6822360" y="1096256"/>
            <a:ext cx="3457575" cy="49328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dark, sitting, knife, flying&#10;&#10;Description automatically generated">
            <a:extLst>
              <a:ext uri="{FF2B5EF4-FFF2-40B4-BE49-F238E27FC236}">
                <a16:creationId xmlns:a16="http://schemas.microsoft.com/office/drawing/2014/main" id="{EFC3D610-5054-42A5-BFB7-2D0C9DB69F6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6045068">
            <a:off x="96635" y="1934007"/>
            <a:ext cx="5638418" cy="3989181"/>
          </a:xfrm>
          <a:prstGeom prst="rect">
            <a:avLst/>
          </a:prstGeom>
        </p:spPr>
      </p:pic>
    </p:spTree>
    <p:extLst>
      <p:ext uri="{BB962C8B-B14F-4D97-AF65-F5344CB8AC3E}">
        <p14:creationId xmlns:p14="http://schemas.microsoft.com/office/powerpoint/2010/main" val="272584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FEB13F-56B8-42B9-B919-6ECB2BBF01BA}"/>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328208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36B9B05-2FAF-4662-AE98-202820BA20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04" r="10701"/>
          <a:stretch/>
        </p:blipFill>
        <p:spPr bwMode="auto">
          <a:xfrm rot="21243665">
            <a:off x="8273986" y="1100634"/>
            <a:ext cx="3151573" cy="33073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E1BAE1-4B01-48AA-AA8E-A0C87F4E344A}"/>
              </a:ext>
            </a:extLst>
          </p:cNvPr>
          <p:cNvSpPr txBox="1"/>
          <p:nvPr/>
        </p:nvSpPr>
        <p:spPr>
          <a:xfrm>
            <a:off x="381741" y="1076871"/>
            <a:ext cx="7963270" cy="1754326"/>
          </a:xfrm>
          <a:prstGeom prst="rect">
            <a:avLst/>
          </a:prstGeom>
          <a:noFill/>
        </p:spPr>
        <p:txBody>
          <a:bodyPr wrap="square" rtlCol="0">
            <a:spAutoFit/>
          </a:bodyPr>
          <a:lstStyle/>
          <a:p>
            <a:r>
              <a:rPr lang="en-US" sz="3600" dirty="0">
                <a:solidFill>
                  <a:srgbClr val="FFFF00"/>
                </a:solidFill>
              </a:rPr>
              <a:t>Bear Bryant (1913-1983) ~ </a:t>
            </a:r>
            <a:r>
              <a:rPr lang="en-US" sz="3600" dirty="0"/>
              <a:t>“Team spirit: If anything goes bad, I did it. If anything goes real good, then we did it” </a:t>
            </a:r>
          </a:p>
        </p:txBody>
      </p:sp>
      <p:sp>
        <p:nvSpPr>
          <p:cNvPr id="5" name="TextBox 4">
            <a:extLst>
              <a:ext uri="{FF2B5EF4-FFF2-40B4-BE49-F238E27FC236}">
                <a16:creationId xmlns:a16="http://schemas.microsoft.com/office/drawing/2014/main" id="{9C485310-0597-48B6-BCEF-1358864FB693}"/>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424942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5C6C6AD-1111-4B2E-AEB2-20783B49F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09520">
            <a:off x="8101699" y="973931"/>
            <a:ext cx="3374824" cy="41111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E1BAE1-4B01-48AA-AA8E-A0C87F4E344A}"/>
              </a:ext>
            </a:extLst>
          </p:cNvPr>
          <p:cNvSpPr txBox="1"/>
          <p:nvPr/>
        </p:nvSpPr>
        <p:spPr>
          <a:xfrm>
            <a:off x="381741" y="1076871"/>
            <a:ext cx="7963270" cy="1938992"/>
          </a:xfrm>
          <a:prstGeom prst="rect">
            <a:avLst/>
          </a:prstGeom>
          <a:noFill/>
        </p:spPr>
        <p:txBody>
          <a:bodyPr wrap="square" rtlCol="0">
            <a:spAutoFit/>
          </a:bodyPr>
          <a:lstStyle/>
          <a:p>
            <a:r>
              <a:rPr lang="en-US" sz="4000" dirty="0">
                <a:solidFill>
                  <a:srgbClr val="FFFF00"/>
                </a:solidFill>
              </a:rPr>
              <a:t>Ben Franklin (1706-1790) ~ </a:t>
            </a:r>
            <a:r>
              <a:rPr lang="en-US" sz="4000" dirty="0"/>
              <a:t>“We must all hang together, or assuredly we shall all hang separately.” </a:t>
            </a:r>
            <a:endParaRPr lang="en-US" sz="6600" dirty="0"/>
          </a:p>
        </p:txBody>
      </p:sp>
      <p:sp>
        <p:nvSpPr>
          <p:cNvPr id="5" name="TextBox 4">
            <a:extLst>
              <a:ext uri="{FF2B5EF4-FFF2-40B4-BE49-F238E27FC236}">
                <a16:creationId xmlns:a16="http://schemas.microsoft.com/office/drawing/2014/main" id="{5817B2C1-BE56-4995-993C-310A5339935E}"/>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293521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E1BAE1-4B01-48AA-AA8E-A0C87F4E344A}"/>
              </a:ext>
            </a:extLst>
          </p:cNvPr>
          <p:cNvSpPr txBox="1"/>
          <p:nvPr/>
        </p:nvSpPr>
        <p:spPr>
          <a:xfrm>
            <a:off x="381741" y="1076871"/>
            <a:ext cx="7963270" cy="2308324"/>
          </a:xfrm>
          <a:prstGeom prst="rect">
            <a:avLst/>
          </a:prstGeom>
          <a:noFill/>
        </p:spPr>
        <p:txBody>
          <a:bodyPr wrap="square" rtlCol="0">
            <a:spAutoFit/>
          </a:bodyPr>
          <a:lstStyle/>
          <a:p>
            <a:r>
              <a:rPr lang="en-US" sz="3600" dirty="0"/>
              <a:t>I saw them tearing a building down</a:t>
            </a:r>
          </a:p>
          <a:p>
            <a:r>
              <a:rPr lang="en-US" sz="3600" dirty="0"/>
              <a:t>A gang of men in a dusty town</a:t>
            </a:r>
          </a:p>
          <a:p>
            <a:r>
              <a:rPr lang="en-US" sz="3600" dirty="0"/>
              <a:t>With a “</a:t>
            </a:r>
            <a:r>
              <a:rPr lang="en-US" sz="3600" dirty="0" err="1"/>
              <a:t>yo</a:t>
            </a:r>
            <a:r>
              <a:rPr lang="en-US" sz="3600" dirty="0"/>
              <a:t> heave ho” and a lusty yell</a:t>
            </a:r>
          </a:p>
          <a:p>
            <a:r>
              <a:rPr lang="en-US" sz="3600" dirty="0"/>
              <a:t>They swung a beam and a side wall fell</a:t>
            </a:r>
          </a:p>
        </p:txBody>
      </p:sp>
      <p:sp>
        <p:nvSpPr>
          <p:cNvPr id="5" name="TextBox 4">
            <a:extLst>
              <a:ext uri="{FF2B5EF4-FFF2-40B4-BE49-F238E27FC236}">
                <a16:creationId xmlns:a16="http://schemas.microsoft.com/office/drawing/2014/main" id="{5817B2C1-BE56-4995-993C-310A5339935E}"/>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
        <p:nvSpPr>
          <p:cNvPr id="6" name="TextBox 5">
            <a:extLst>
              <a:ext uri="{FF2B5EF4-FFF2-40B4-BE49-F238E27FC236}">
                <a16:creationId xmlns:a16="http://schemas.microsoft.com/office/drawing/2014/main" id="{5E42867D-7922-43F5-BDE3-DD216EBB2FCD}"/>
              </a:ext>
            </a:extLst>
          </p:cNvPr>
          <p:cNvSpPr txBox="1"/>
          <p:nvPr/>
        </p:nvSpPr>
        <p:spPr>
          <a:xfrm>
            <a:off x="382748" y="3306348"/>
            <a:ext cx="9384981" cy="2308324"/>
          </a:xfrm>
          <a:prstGeom prst="rect">
            <a:avLst/>
          </a:prstGeom>
          <a:noFill/>
        </p:spPr>
        <p:txBody>
          <a:bodyPr wrap="square" rtlCol="0">
            <a:spAutoFit/>
          </a:bodyPr>
          <a:lstStyle/>
          <a:p>
            <a:r>
              <a:rPr lang="en-US" sz="3600" dirty="0"/>
              <a:t>I asked the foreman if these men were as skilled</a:t>
            </a:r>
          </a:p>
          <a:p>
            <a:r>
              <a:rPr lang="en-US" sz="3600" dirty="0"/>
              <a:t>As the men he’d hire if he were to build</a:t>
            </a:r>
          </a:p>
          <a:p>
            <a:r>
              <a:rPr lang="en-US" sz="3600" dirty="0"/>
              <a:t>He laughed and said, “Oh, no indeed!”</a:t>
            </a:r>
          </a:p>
          <a:p>
            <a:r>
              <a:rPr lang="en-US" sz="3600" dirty="0"/>
              <a:t>Common labor is all I need"</a:t>
            </a:r>
          </a:p>
        </p:txBody>
      </p:sp>
      <p:sp>
        <p:nvSpPr>
          <p:cNvPr id="2" name="TextBox 1">
            <a:extLst>
              <a:ext uri="{FF2B5EF4-FFF2-40B4-BE49-F238E27FC236}">
                <a16:creationId xmlns:a16="http://schemas.microsoft.com/office/drawing/2014/main" id="{B582E939-DED6-48F7-B7F5-5073C53D62DA}"/>
              </a:ext>
            </a:extLst>
          </p:cNvPr>
          <p:cNvSpPr txBox="1"/>
          <p:nvPr/>
        </p:nvSpPr>
        <p:spPr>
          <a:xfrm>
            <a:off x="387560" y="5546953"/>
            <a:ext cx="6540080" cy="646331"/>
          </a:xfrm>
          <a:prstGeom prst="rect">
            <a:avLst/>
          </a:prstGeom>
          <a:noFill/>
        </p:spPr>
        <p:txBody>
          <a:bodyPr wrap="square" rtlCol="0">
            <a:spAutoFit/>
          </a:bodyPr>
          <a:lstStyle/>
          <a:p>
            <a:r>
              <a:rPr lang="en-US" sz="3600" dirty="0">
                <a:solidFill>
                  <a:srgbClr val="FFFF00"/>
                </a:solidFill>
              </a:rPr>
              <a:t>(Author anonymous)</a:t>
            </a:r>
          </a:p>
        </p:txBody>
      </p:sp>
    </p:spTree>
    <p:extLst>
      <p:ext uri="{BB962C8B-B14F-4D97-AF65-F5344CB8AC3E}">
        <p14:creationId xmlns:p14="http://schemas.microsoft.com/office/powerpoint/2010/main" val="79052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3" presetClass="emph" presetSubtype="2" fill="hold" grpId="1" nodeType="afterEffect">
                                  <p:stCondLst>
                                    <p:cond delay="0"/>
                                  </p:stCondLst>
                                  <p:childTnLst>
                                    <p:animClr clrSpc="rgb" dir="cw">
                                      <p:cBhvr override="childStyle">
                                        <p:cTn id="19" dur="5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E1BAE1-4B01-48AA-AA8E-A0C87F4E344A}"/>
              </a:ext>
            </a:extLst>
          </p:cNvPr>
          <p:cNvSpPr txBox="1"/>
          <p:nvPr/>
        </p:nvSpPr>
        <p:spPr>
          <a:xfrm>
            <a:off x="381740" y="1076871"/>
            <a:ext cx="10203499" cy="2308324"/>
          </a:xfrm>
          <a:prstGeom prst="rect">
            <a:avLst/>
          </a:prstGeom>
          <a:noFill/>
        </p:spPr>
        <p:txBody>
          <a:bodyPr wrap="square" rtlCol="0">
            <a:spAutoFit/>
          </a:bodyPr>
          <a:lstStyle/>
          <a:p>
            <a:r>
              <a:rPr lang="en-US" sz="3600" dirty="0"/>
              <a:t>For those men can wreck in a day or two</a:t>
            </a:r>
          </a:p>
          <a:p>
            <a:r>
              <a:rPr lang="en-US" sz="3600" dirty="0"/>
              <a:t>What builders had taken years to do</a:t>
            </a:r>
          </a:p>
          <a:p>
            <a:r>
              <a:rPr lang="en-US" sz="3600" dirty="0"/>
              <a:t>I asked myself as I went my way</a:t>
            </a:r>
          </a:p>
          <a:p>
            <a:r>
              <a:rPr lang="en-US" sz="3600" dirty="0"/>
              <a:t>What kind of role am I to play?</a:t>
            </a:r>
          </a:p>
        </p:txBody>
      </p:sp>
      <p:sp>
        <p:nvSpPr>
          <p:cNvPr id="5" name="TextBox 4">
            <a:extLst>
              <a:ext uri="{FF2B5EF4-FFF2-40B4-BE49-F238E27FC236}">
                <a16:creationId xmlns:a16="http://schemas.microsoft.com/office/drawing/2014/main" id="{5817B2C1-BE56-4995-993C-310A5339935E}"/>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
        <p:nvSpPr>
          <p:cNvPr id="6" name="TextBox 5">
            <a:extLst>
              <a:ext uri="{FF2B5EF4-FFF2-40B4-BE49-F238E27FC236}">
                <a16:creationId xmlns:a16="http://schemas.microsoft.com/office/drawing/2014/main" id="{5E42867D-7922-43F5-BDE3-DD216EBB2FCD}"/>
              </a:ext>
            </a:extLst>
          </p:cNvPr>
          <p:cNvSpPr txBox="1"/>
          <p:nvPr/>
        </p:nvSpPr>
        <p:spPr>
          <a:xfrm>
            <a:off x="382748" y="3306348"/>
            <a:ext cx="9384981" cy="2308324"/>
          </a:xfrm>
          <a:prstGeom prst="rect">
            <a:avLst/>
          </a:prstGeom>
          <a:noFill/>
        </p:spPr>
        <p:txBody>
          <a:bodyPr wrap="square" rtlCol="0">
            <a:spAutoFit/>
          </a:bodyPr>
          <a:lstStyle/>
          <a:p>
            <a:r>
              <a:rPr lang="en-US" sz="3600" dirty="0"/>
              <a:t>Am I the builder who builds with care</a:t>
            </a:r>
          </a:p>
          <a:p>
            <a:r>
              <a:rPr lang="en-US" sz="3600" dirty="0"/>
              <a:t>Measuring life by the rule and square?</a:t>
            </a:r>
          </a:p>
          <a:p>
            <a:r>
              <a:rPr lang="en-US" sz="3600" dirty="0"/>
              <a:t>Or am I the wrecker who walks the town</a:t>
            </a:r>
          </a:p>
          <a:p>
            <a:r>
              <a:rPr lang="en-US" sz="3600" dirty="0"/>
              <a:t>Content with the role of tearing down?</a:t>
            </a:r>
          </a:p>
        </p:txBody>
      </p:sp>
      <p:sp>
        <p:nvSpPr>
          <p:cNvPr id="7" name="TextBox 6">
            <a:extLst>
              <a:ext uri="{FF2B5EF4-FFF2-40B4-BE49-F238E27FC236}">
                <a16:creationId xmlns:a16="http://schemas.microsoft.com/office/drawing/2014/main" id="{367F197C-A92F-4AD0-8918-8C7E17BB0752}"/>
              </a:ext>
            </a:extLst>
          </p:cNvPr>
          <p:cNvSpPr txBox="1"/>
          <p:nvPr/>
        </p:nvSpPr>
        <p:spPr>
          <a:xfrm>
            <a:off x="387560" y="5546953"/>
            <a:ext cx="6540080" cy="646331"/>
          </a:xfrm>
          <a:prstGeom prst="rect">
            <a:avLst/>
          </a:prstGeom>
          <a:noFill/>
        </p:spPr>
        <p:txBody>
          <a:bodyPr wrap="square" rtlCol="0">
            <a:spAutoFit/>
          </a:bodyPr>
          <a:lstStyle/>
          <a:p>
            <a:r>
              <a:rPr lang="en-US" sz="3600" dirty="0">
                <a:solidFill>
                  <a:srgbClr val="FFFF00"/>
                </a:solidFill>
              </a:rPr>
              <a:t>(Author anonymous)</a:t>
            </a:r>
          </a:p>
        </p:txBody>
      </p:sp>
    </p:spTree>
    <p:extLst>
      <p:ext uri="{BB962C8B-B14F-4D97-AF65-F5344CB8AC3E}">
        <p14:creationId xmlns:p14="http://schemas.microsoft.com/office/powerpoint/2010/main" val="231042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3" presetClass="emph" presetSubtype="2" fill="hold" grpId="0" nodeType="afterEffect">
                                  <p:stCondLst>
                                    <p:cond delay="0"/>
                                  </p:stCondLst>
                                  <p:childTnLst>
                                    <p:animClr clrSpc="rgb" dir="cw">
                                      <p:cBhvr override="childStyle">
                                        <p:cTn id="10" dur="5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044FED-CB3E-49EC-830A-660EEEBBF85E}"/>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126818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53C461-FA5A-4A18-BA35-7C2999E27122}"/>
              </a:ext>
            </a:extLst>
          </p:cNvPr>
          <p:cNvSpPr txBox="1"/>
          <p:nvPr/>
        </p:nvSpPr>
        <p:spPr>
          <a:xfrm>
            <a:off x="341290" y="1043189"/>
            <a:ext cx="11520152" cy="646331"/>
          </a:xfrm>
          <a:prstGeom prst="rect">
            <a:avLst/>
          </a:prstGeom>
          <a:noFill/>
        </p:spPr>
        <p:txBody>
          <a:bodyPr wrap="square" rtlCol="0">
            <a:spAutoFit/>
          </a:bodyPr>
          <a:lstStyle/>
          <a:p>
            <a:r>
              <a:rPr lang="en-US" sz="3600" dirty="0">
                <a:solidFill>
                  <a:srgbClr val="FFFF00"/>
                </a:solidFill>
                <a:effectLst/>
                <a:latin typeface="Arial" panose="020B0604020202020204" pitchFamily="34" charset="0"/>
                <a:ea typeface="Times New Roman" panose="02020603050405020304" pitchFamily="18" charset="0"/>
              </a:rPr>
              <a:t>After serious thought </a:t>
            </a:r>
            <a:r>
              <a:rPr lang="en-US" sz="3600" dirty="0">
                <a:solidFill>
                  <a:schemeClr val="bg1"/>
                </a:solidFill>
                <a:effectLst/>
                <a:latin typeface="Arial" panose="020B0604020202020204" pitchFamily="34" charset="0"/>
                <a:ea typeface="Times New Roman" panose="02020603050405020304" pitchFamily="18" charset="0"/>
              </a:rPr>
              <a:t>~ </a:t>
            </a:r>
            <a:r>
              <a:rPr lang="en-US" sz="3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KJV; </a:t>
            </a:r>
            <a:r>
              <a:rPr lang="en-US" sz="360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I consulted with myself,</a:t>
            </a:r>
            <a:endParaRPr lang="en-US" sz="6000" dirty="0">
              <a:solidFill>
                <a:srgbClr val="FFFF00"/>
              </a:solidFill>
            </a:endParaRPr>
          </a:p>
        </p:txBody>
      </p:sp>
      <p:sp>
        <p:nvSpPr>
          <p:cNvPr id="4" name="TextBox 3">
            <a:extLst>
              <a:ext uri="{FF2B5EF4-FFF2-40B4-BE49-F238E27FC236}">
                <a16:creationId xmlns:a16="http://schemas.microsoft.com/office/drawing/2014/main" id="{CDF785B0-1D6A-4675-926F-0353BACEEC69}"/>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168839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E1BAE1-4B01-48AA-AA8E-A0C87F4E344A}"/>
              </a:ext>
            </a:extLst>
          </p:cNvPr>
          <p:cNvSpPr txBox="1"/>
          <p:nvPr/>
        </p:nvSpPr>
        <p:spPr>
          <a:xfrm>
            <a:off x="541090" y="2808255"/>
            <a:ext cx="9088942" cy="646331"/>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bg1"/>
                </a:solidFill>
                <a:effectLst>
                  <a:outerShdw blurRad="38100" dist="38100" dir="2700000" algn="tl">
                    <a:srgbClr val="000000">
                      <a:alpha val="43137"/>
                    </a:srgbClr>
                  </a:outerShdw>
                </a:effectLst>
              </a:rPr>
              <a:t> </a:t>
            </a:r>
            <a:r>
              <a:rPr lang="en-US" sz="3600" dirty="0">
                <a:solidFill>
                  <a:srgbClr val="FFFF00"/>
                </a:solidFill>
                <a:effectLst>
                  <a:outerShdw blurRad="38100" dist="38100" dir="2700000" algn="tl">
                    <a:srgbClr val="000000">
                      <a:alpha val="43137"/>
                    </a:srgbClr>
                  </a:outerShdw>
                </a:effectLst>
              </a:rPr>
              <a:t>Sanballat ~ </a:t>
            </a:r>
            <a:r>
              <a:rPr lang="en-US" sz="3600" dirty="0">
                <a:solidFill>
                  <a:schemeClr val="bg1"/>
                </a:solidFill>
                <a:effectLst>
                  <a:outerShdw blurRad="38100" dist="38100" dir="2700000" algn="tl">
                    <a:srgbClr val="000000">
                      <a:alpha val="43137"/>
                    </a:srgbClr>
                  </a:outerShdw>
                </a:effectLst>
              </a:rPr>
              <a:t>Satan</a:t>
            </a:r>
            <a:endParaRPr lang="en-US" sz="3600" dirty="0">
              <a:solidFill>
                <a:srgbClr val="FFFF00"/>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F3E0C9BD-AD3F-4046-8EF8-E2B3ED89817F}"/>
              </a:ext>
            </a:extLst>
          </p:cNvPr>
          <p:cNvSpPr txBox="1"/>
          <p:nvPr/>
        </p:nvSpPr>
        <p:spPr>
          <a:xfrm>
            <a:off x="868704" y="2810639"/>
            <a:ext cx="9263838" cy="646331"/>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bg1"/>
                </a:solidFill>
                <a:effectLst>
                  <a:outerShdw blurRad="38100" dist="38100" dir="2700000" algn="tl">
                    <a:srgbClr val="000000">
                      <a:alpha val="43137"/>
                    </a:srgbClr>
                  </a:outerShdw>
                </a:effectLst>
              </a:rPr>
              <a:t> </a:t>
            </a:r>
            <a:r>
              <a:rPr lang="en-US" sz="3600" dirty="0">
                <a:solidFill>
                  <a:srgbClr val="FFFF00"/>
                </a:solidFill>
                <a:effectLst>
                  <a:outerShdw blurRad="38100" dist="38100" dir="2700000" algn="tl">
                    <a:srgbClr val="000000">
                      <a:alpha val="43137"/>
                    </a:srgbClr>
                  </a:outerShdw>
                </a:effectLst>
              </a:rPr>
              <a:t>Tobiah ~ </a:t>
            </a:r>
            <a:r>
              <a:rPr lang="en-US" sz="3600" dirty="0">
                <a:solidFill>
                  <a:schemeClr val="bg1"/>
                </a:solidFill>
                <a:effectLst>
                  <a:outerShdw blurRad="38100" dist="38100" dir="2700000" algn="tl">
                    <a:srgbClr val="000000">
                      <a:alpha val="43137"/>
                    </a:srgbClr>
                  </a:outerShdw>
                </a:effectLst>
              </a:rPr>
              <a:t>the world</a:t>
            </a:r>
          </a:p>
        </p:txBody>
      </p:sp>
      <p:sp>
        <p:nvSpPr>
          <p:cNvPr id="3" name="TextBox 2">
            <a:extLst>
              <a:ext uri="{FF2B5EF4-FFF2-40B4-BE49-F238E27FC236}">
                <a16:creationId xmlns:a16="http://schemas.microsoft.com/office/drawing/2014/main" id="{F153C461-FA5A-4A18-BA35-7C2999E27122}"/>
              </a:ext>
            </a:extLst>
          </p:cNvPr>
          <p:cNvSpPr txBox="1"/>
          <p:nvPr/>
        </p:nvSpPr>
        <p:spPr>
          <a:xfrm>
            <a:off x="341290" y="1043189"/>
            <a:ext cx="11520152" cy="646331"/>
          </a:xfrm>
          <a:prstGeom prst="rect">
            <a:avLst/>
          </a:prstGeom>
          <a:noFill/>
        </p:spPr>
        <p:txBody>
          <a:bodyPr wrap="square" rtlCol="0">
            <a:spAutoFit/>
          </a:bodyPr>
          <a:lstStyle/>
          <a:p>
            <a:r>
              <a:rPr lang="en-US" sz="360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1</a:t>
            </a:r>
            <a:r>
              <a:rPr lang="en-US" sz="3600" baseline="3000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st</a:t>
            </a:r>
            <a:r>
              <a:rPr lang="en-US" sz="360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 week ~ </a:t>
            </a:r>
            <a:r>
              <a:rPr lang="en-US" sz="3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personal walls of protection</a:t>
            </a:r>
            <a:endParaRPr lang="en-US" sz="6000" dirty="0">
              <a:solidFill>
                <a:schemeClr val="bg1"/>
              </a:solidFill>
            </a:endParaRPr>
          </a:p>
        </p:txBody>
      </p:sp>
      <p:sp>
        <p:nvSpPr>
          <p:cNvPr id="6" name="TextBox 5">
            <a:extLst>
              <a:ext uri="{FF2B5EF4-FFF2-40B4-BE49-F238E27FC236}">
                <a16:creationId xmlns:a16="http://schemas.microsoft.com/office/drawing/2014/main" id="{063A367F-45F7-478E-ACD8-2738694BEED1}"/>
              </a:ext>
            </a:extLst>
          </p:cNvPr>
          <p:cNvSpPr txBox="1"/>
          <p:nvPr/>
        </p:nvSpPr>
        <p:spPr>
          <a:xfrm>
            <a:off x="236342" y="1039915"/>
            <a:ext cx="11520152" cy="646331"/>
          </a:xfrm>
          <a:prstGeom prst="rect">
            <a:avLst/>
          </a:prstGeom>
          <a:noFill/>
        </p:spPr>
        <p:txBody>
          <a:bodyPr wrap="square" rtlCol="0">
            <a:spAutoFit/>
          </a:bodyPr>
          <a:lstStyle/>
          <a:p>
            <a:r>
              <a:rPr lang="en-US" sz="360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3600" baseline="3000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nd</a:t>
            </a:r>
            <a:r>
              <a:rPr lang="en-US" sz="360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 week ~ </a:t>
            </a:r>
            <a:r>
              <a:rPr lang="en-US" sz="3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corporate walls of the local church</a:t>
            </a:r>
            <a:endParaRPr lang="en-US" sz="6000" dirty="0">
              <a:solidFill>
                <a:schemeClr val="bg1"/>
              </a:solidFill>
            </a:endParaRPr>
          </a:p>
        </p:txBody>
      </p:sp>
      <p:sp>
        <p:nvSpPr>
          <p:cNvPr id="7" name="TextBox 6">
            <a:extLst>
              <a:ext uri="{FF2B5EF4-FFF2-40B4-BE49-F238E27FC236}">
                <a16:creationId xmlns:a16="http://schemas.microsoft.com/office/drawing/2014/main" id="{1435A16C-9AA7-4E3B-AE32-BE6158EA22C9}"/>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
        <p:nvSpPr>
          <p:cNvPr id="8" name="TextBox 7">
            <a:extLst>
              <a:ext uri="{FF2B5EF4-FFF2-40B4-BE49-F238E27FC236}">
                <a16:creationId xmlns:a16="http://schemas.microsoft.com/office/drawing/2014/main" id="{E0DF8525-3146-4642-9369-138148489FA3}"/>
              </a:ext>
            </a:extLst>
          </p:cNvPr>
          <p:cNvSpPr txBox="1"/>
          <p:nvPr/>
        </p:nvSpPr>
        <p:spPr>
          <a:xfrm>
            <a:off x="456762" y="1621895"/>
            <a:ext cx="11520152" cy="646331"/>
          </a:xfrm>
          <a:prstGeom prst="rect">
            <a:avLst/>
          </a:prstGeom>
          <a:noFill/>
        </p:spPr>
        <p:txBody>
          <a:bodyPr wrap="square" rtlCol="0">
            <a:spAutoFit/>
          </a:bodyPr>
          <a:lstStyle/>
          <a:p>
            <a:r>
              <a:rPr lang="en-US" sz="3600"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3</a:t>
            </a:r>
            <a:r>
              <a:rPr lang="en-US" sz="3600" baseline="30000"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rd</a:t>
            </a:r>
            <a:r>
              <a:rPr lang="en-US" sz="3600"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 </a:t>
            </a:r>
            <a:r>
              <a:rPr lang="en-US" sz="360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week ~ </a:t>
            </a:r>
            <a:r>
              <a:rPr lang="en-US" sz="3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problems from within</a:t>
            </a:r>
            <a:endParaRPr lang="en-US" sz="6000" dirty="0">
              <a:solidFill>
                <a:schemeClr val="bg1"/>
              </a:solidFill>
            </a:endParaRPr>
          </a:p>
        </p:txBody>
      </p:sp>
      <p:sp>
        <p:nvSpPr>
          <p:cNvPr id="10" name="TextBox 9">
            <a:extLst>
              <a:ext uri="{FF2B5EF4-FFF2-40B4-BE49-F238E27FC236}">
                <a16:creationId xmlns:a16="http://schemas.microsoft.com/office/drawing/2014/main" id="{6883D437-C3CC-4DA6-A08D-3C539943CB90}"/>
              </a:ext>
            </a:extLst>
          </p:cNvPr>
          <p:cNvSpPr txBox="1"/>
          <p:nvPr/>
        </p:nvSpPr>
        <p:spPr>
          <a:xfrm>
            <a:off x="-1826797" y="3357509"/>
            <a:ext cx="5813911" cy="646331"/>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bg1"/>
                </a:solidFill>
                <a:effectLst>
                  <a:outerShdw blurRad="38100" dist="38100" dir="2700000" algn="tl">
                    <a:srgbClr val="000000">
                      <a:alpha val="43137"/>
                    </a:srgbClr>
                  </a:outerShdw>
                </a:effectLst>
              </a:rPr>
              <a:t> </a:t>
            </a:r>
            <a:r>
              <a:rPr lang="en-US" sz="3600" dirty="0">
                <a:solidFill>
                  <a:srgbClr val="FFFF00"/>
                </a:solidFill>
                <a:effectLst>
                  <a:outerShdw blurRad="38100" dist="38100" dir="2700000" algn="tl">
                    <a:srgbClr val="000000">
                      <a:alpha val="43137"/>
                    </a:srgbClr>
                  </a:outerShdw>
                </a:effectLst>
              </a:rPr>
              <a:t>Nehemiah’s leaders ~ </a:t>
            </a:r>
            <a:r>
              <a:rPr lang="en-US" sz="3600" dirty="0">
                <a:solidFill>
                  <a:schemeClr val="bg1"/>
                </a:solidFill>
                <a:effectLst>
                  <a:outerShdw blurRad="38100" dist="38100" dir="2700000" algn="tl">
                    <a:srgbClr val="000000">
                      <a:alpha val="43137"/>
                    </a:srgbClr>
                  </a:outerShdw>
                </a:effectLst>
              </a:rPr>
              <a:t>us</a:t>
            </a:r>
            <a:endParaRPr lang="en-US" sz="36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70301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path" presetSubtype="0" fill="hold" grpId="2" nodeType="afterEffect">
                                  <p:stCondLst>
                                    <p:cond delay="0"/>
                                  </p:stCondLst>
                                  <p:childTnLst>
                                    <p:animMotion origin="layout" path="M 3.125E-6 -1.11111E-6 L 0.01315 0.08519 " pathEditMode="relative" rAng="0" ptsTypes="AA">
                                      <p:cBhvr>
                                        <p:cTn id="10" dur="1000" fill="hold"/>
                                        <p:tgtEl>
                                          <p:spTgt spid="6"/>
                                        </p:tgtEl>
                                        <p:attrNameLst>
                                          <p:attrName>ppt_x</p:attrName>
                                          <p:attrName>ppt_y</p:attrName>
                                        </p:attrNameLst>
                                      </p:cBhvr>
                                      <p:rCtr x="651" y="4259"/>
                                    </p:animMotion>
                                  </p:childTnLst>
                                </p:cTn>
                              </p:par>
                            </p:childTnLst>
                          </p:cTn>
                        </p:par>
                        <p:par>
                          <p:cTn id="11" fill="hold">
                            <p:stCondLst>
                              <p:cond delay="1500"/>
                            </p:stCondLst>
                            <p:childTnLst>
                              <p:par>
                                <p:cTn id="12" presetID="3" presetClass="emph" presetSubtype="2" fill="hold" grpId="0" nodeType="afterEffect">
                                  <p:stCondLst>
                                    <p:cond delay="0"/>
                                  </p:stCondLst>
                                  <p:childTnLst>
                                    <p:animClr clrSpc="rgb" dir="cw">
                                      <p:cBhvr override="childStyle">
                                        <p:cTn id="13" dur="1000" fill="hold"/>
                                        <p:tgtEl>
                                          <p:spTgt spid="3"/>
                                        </p:tgtEl>
                                        <p:attrNameLst>
                                          <p:attrName>style.color</p:attrName>
                                        </p:attrNameLst>
                                      </p:cBhvr>
                                      <p:to>
                                        <a:schemeClr val="accent2"/>
                                      </p:to>
                                    </p:animClr>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500"/>
                            </p:stCondLst>
                            <p:childTnLst>
                              <p:par>
                                <p:cTn id="20" presetID="42" presetClass="path" presetSubtype="0" fill="hold" grpId="1" nodeType="afterEffect">
                                  <p:stCondLst>
                                    <p:cond delay="0"/>
                                  </p:stCondLst>
                                  <p:childTnLst>
                                    <p:animMotion origin="layout" path="M 4.16667E-6 -4.81481E-6 L -0.00326 0.08264 " pathEditMode="relative" rAng="0" ptsTypes="AA">
                                      <p:cBhvr>
                                        <p:cTn id="21" dur="1000" fill="hold"/>
                                        <p:tgtEl>
                                          <p:spTgt spid="8"/>
                                        </p:tgtEl>
                                        <p:attrNameLst>
                                          <p:attrName>ppt_x</p:attrName>
                                          <p:attrName>ppt_y</p:attrName>
                                        </p:attrNameLst>
                                      </p:cBhvr>
                                      <p:rCtr x="-169" y="4120"/>
                                    </p:animMotion>
                                  </p:childTnLst>
                                </p:cTn>
                              </p:par>
                            </p:childTnLst>
                          </p:cTn>
                        </p:par>
                        <p:par>
                          <p:cTn id="22" fill="hold">
                            <p:stCondLst>
                              <p:cond delay="1500"/>
                            </p:stCondLst>
                            <p:childTnLst>
                              <p:par>
                                <p:cTn id="23" presetID="3" presetClass="emph" presetSubtype="2" fill="hold" grpId="1" nodeType="afterEffect">
                                  <p:stCondLst>
                                    <p:cond delay="0"/>
                                  </p:stCondLst>
                                  <p:childTnLst>
                                    <p:animClr clrSpc="rgb" dir="cw">
                                      <p:cBhvr override="childStyle">
                                        <p:cTn id="24" dur="1000" fill="hold"/>
                                        <p:tgtEl>
                                          <p:spTgt spid="6"/>
                                        </p:tgtEl>
                                        <p:attrNameLst>
                                          <p:attrName>style.color</p:attrName>
                                        </p:attrNameLst>
                                      </p:cBhvr>
                                      <p:to>
                                        <a:schemeClr val="accent2"/>
                                      </p:to>
                                    </p:animClr>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par>
                          <p:cTn id="35" fill="hold">
                            <p:stCondLst>
                              <p:cond delay="500"/>
                            </p:stCondLst>
                            <p:childTnLst>
                              <p:par>
                                <p:cTn id="36" presetID="42" presetClass="path" presetSubtype="0" fill="hold" grpId="2" nodeType="afterEffect">
                                  <p:stCondLst>
                                    <p:cond delay="0"/>
                                  </p:stCondLst>
                                  <p:childTnLst>
                                    <p:animMotion origin="layout" path="M -1.875E-6 -4.44444E-6 L -0.02461 0.08079 " pathEditMode="relative" rAng="0" ptsTypes="AA">
                                      <p:cBhvr>
                                        <p:cTn id="37" dur="1000" fill="hold"/>
                                        <p:tgtEl>
                                          <p:spTgt spid="9"/>
                                        </p:tgtEl>
                                        <p:attrNameLst>
                                          <p:attrName>ppt_x</p:attrName>
                                          <p:attrName>ppt_y</p:attrName>
                                        </p:attrNameLst>
                                      </p:cBhvr>
                                      <p:rCtr x="-1237" y="4028"/>
                                    </p:animMotion>
                                  </p:childTnLst>
                                </p:cTn>
                              </p:par>
                            </p:childTnLst>
                          </p:cTn>
                        </p:par>
                        <p:par>
                          <p:cTn id="38" fill="hold">
                            <p:stCondLst>
                              <p:cond delay="2500"/>
                            </p:stCondLst>
                            <p:childTnLst>
                              <p:par>
                                <p:cTn id="39" presetID="3" presetClass="emph" presetSubtype="2" fill="hold" grpId="1" nodeType="afterEffect">
                                  <p:stCondLst>
                                    <p:cond delay="0"/>
                                  </p:stCondLst>
                                  <p:childTnLst>
                                    <p:animClr clrSpc="rgb" dir="cw">
                                      <p:cBhvr override="childStyle">
                                        <p:cTn id="40" dur="1000" fill="hold"/>
                                        <p:tgtEl>
                                          <p:spTgt spid="4"/>
                                        </p:tgtEl>
                                        <p:attrNameLst>
                                          <p:attrName>style.color</p:attrName>
                                        </p:attrNameLst>
                                      </p:cBhvr>
                                      <p:to>
                                        <a:schemeClr val="accent2"/>
                                      </p:to>
                                    </p:animClr>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par>
                          <p:cTn id="46" fill="hold">
                            <p:stCondLst>
                              <p:cond delay="500"/>
                            </p:stCondLst>
                            <p:childTnLst>
                              <p:par>
                                <p:cTn id="47" presetID="42" presetClass="path" presetSubtype="0" fill="hold" grpId="1" nodeType="afterEffect">
                                  <p:stCondLst>
                                    <p:cond delay="0"/>
                                  </p:stCondLst>
                                  <p:childTnLst>
                                    <p:animMotion origin="layout" path="M -1.66667E-6 -4.07407E-6 L 0.19649 0.07871 " pathEditMode="relative" rAng="0" ptsTypes="AA">
                                      <p:cBhvr>
                                        <p:cTn id="48" dur="1000" fill="hold"/>
                                        <p:tgtEl>
                                          <p:spTgt spid="10"/>
                                        </p:tgtEl>
                                        <p:attrNameLst>
                                          <p:attrName>ppt_x</p:attrName>
                                          <p:attrName>ppt_y</p:attrName>
                                        </p:attrNameLst>
                                      </p:cBhvr>
                                      <p:rCtr x="9818" y="3935"/>
                                    </p:animMotion>
                                  </p:childTnLst>
                                </p:cTn>
                              </p:par>
                            </p:childTnLst>
                          </p:cTn>
                        </p:par>
                        <p:par>
                          <p:cTn id="49" fill="hold">
                            <p:stCondLst>
                              <p:cond delay="1500"/>
                            </p:stCondLst>
                            <p:childTnLst>
                              <p:par>
                                <p:cTn id="50" presetID="3" presetClass="emph" presetSubtype="2" fill="hold" grpId="1" nodeType="afterEffect">
                                  <p:stCondLst>
                                    <p:cond delay="0"/>
                                  </p:stCondLst>
                                  <p:childTnLst>
                                    <p:animClr clrSpc="rgb" dir="cw">
                                      <p:cBhvr override="childStyle">
                                        <p:cTn id="51" dur="1000" fill="hold"/>
                                        <p:tgtEl>
                                          <p:spTgt spid="9"/>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9" grpId="1"/>
      <p:bldP spid="9" grpId="2"/>
      <p:bldP spid="3" grpId="0"/>
      <p:bldP spid="6" grpId="0"/>
      <p:bldP spid="6" grpId="1"/>
      <p:bldP spid="6" grpId="2"/>
      <p:bldP spid="8" grpId="0"/>
      <p:bldP spid="8" grpId="1"/>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EE8F34-A9A2-411F-B22A-1EFCA83F2678}"/>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298833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53C461-FA5A-4A18-BA35-7C2999E27122}"/>
              </a:ext>
            </a:extLst>
          </p:cNvPr>
          <p:cNvSpPr txBox="1"/>
          <p:nvPr/>
        </p:nvSpPr>
        <p:spPr>
          <a:xfrm>
            <a:off x="4016646" y="3455633"/>
            <a:ext cx="3263044" cy="867792"/>
          </a:xfrm>
          <a:prstGeom prst="rect">
            <a:avLst/>
          </a:prstGeom>
          <a:noFill/>
        </p:spPr>
        <p:txBody>
          <a:bodyPr wrap="square" rtlCol="0">
            <a:prstTxWarp prst="textStop">
              <a:avLst>
                <a:gd name="adj" fmla="val 22571"/>
              </a:avLst>
            </a:prstTxWarp>
            <a:spAutoFit/>
            <a:scene3d>
              <a:camera prst="orthographicFront"/>
              <a:lightRig rig="threePt" dir="t"/>
            </a:scene3d>
            <a:sp3d extrusionH="57150">
              <a:bevelT w="38100" h="38100"/>
            </a:sp3d>
          </a:bodyPr>
          <a:lstStyle/>
          <a:p>
            <a:pPr algn="ctr"/>
            <a:r>
              <a:rPr lang="en-US" sz="3600" dirty="0">
                <a:solidFill>
                  <a:srgbClr val="FFFF00"/>
                </a:solidFill>
                <a:effectLst/>
                <a:latin typeface="Arial" panose="020B0604020202020204" pitchFamily="34" charset="0"/>
                <a:ea typeface="Times New Roman" panose="02020603050405020304" pitchFamily="18" charset="0"/>
              </a:rPr>
              <a:t>ICHTHUS</a:t>
            </a:r>
            <a:endParaRPr lang="en-US" sz="6000" dirty="0">
              <a:solidFill>
                <a:srgbClr val="FFFF00"/>
              </a:solidFill>
            </a:endParaRPr>
          </a:p>
        </p:txBody>
      </p:sp>
      <p:sp>
        <p:nvSpPr>
          <p:cNvPr id="4" name="Freeform 3">
            <a:extLst>
              <a:ext uri="{FF2B5EF4-FFF2-40B4-BE49-F238E27FC236}">
                <a16:creationId xmlns:a16="http://schemas.microsoft.com/office/drawing/2014/main" id="{0569A92E-2757-43A0-8652-FA8995640F7B}"/>
              </a:ext>
            </a:extLst>
          </p:cNvPr>
          <p:cNvSpPr/>
          <p:nvPr/>
        </p:nvSpPr>
        <p:spPr>
          <a:xfrm>
            <a:off x="3184964" y="2864622"/>
            <a:ext cx="6237027" cy="1606941"/>
          </a:xfrm>
          <a:custGeom>
            <a:avLst/>
            <a:gdLst>
              <a:gd name="connsiteX0" fmla="*/ 0 w 6237027"/>
              <a:gd name="connsiteY0" fmla="*/ 1047383 h 1606941"/>
              <a:gd name="connsiteX1" fmla="*/ 2415654 w 6237027"/>
              <a:gd name="connsiteY1" fmla="*/ 10153 h 1606941"/>
              <a:gd name="connsiteX2" fmla="*/ 6237027 w 6237027"/>
              <a:gd name="connsiteY2" fmla="*/ 1606941 h 1606941"/>
            </a:gdLst>
            <a:ahLst/>
            <a:cxnLst>
              <a:cxn ang="0">
                <a:pos x="connsiteX0" y="connsiteY0"/>
              </a:cxn>
              <a:cxn ang="0">
                <a:pos x="connsiteX1" y="connsiteY1"/>
              </a:cxn>
              <a:cxn ang="0">
                <a:pos x="connsiteX2" y="connsiteY2"/>
              </a:cxn>
            </a:cxnLst>
            <a:rect l="l" t="t" r="r" b="b"/>
            <a:pathLst>
              <a:path w="6237027" h="1606941">
                <a:moveTo>
                  <a:pt x="0" y="1047383"/>
                </a:moveTo>
                <a:cubicBezTo>
                  <a:pt x="688075" y="482138"/>
                  <a:pt x="1376150" y="-83107"/>
                  <a:pt x="2415654" y="10153"/>
                </a:cubicBezTo>
                <a:cubicBezTo>
                  <a:pt x="3455159" y="103413"/>
                  <a:pt x="4846093" y="855177"/>
                  <a:pt x="6237027" y="1606941"/>
                </a:cubicBezTo>
              </a:path>
            </a:pathLst>
          </a:custGeom>
          <a:noFill/>
          <a:ln w="7620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06E70350-2B9F-4AB8-B3BF-54B60181B5BE}"/>
              </a:ext>
            </a:extLst>
          </p:cNvPr>
          <p:cNvSpPr/>
          <p:nvPr/>
        </p:nvSpPr>
        <p:spPr>
          <a:xfrm flipV="1">
            <a:off x="3194062" y="3314999"/>
            <a:ext cx="6237027" cy="1606941"/>
          </a:xfrm>
          <a:custGeom>
            <a:avLst/>
            <a:gdLst>
              <a:gd name="connsiteX0" fmla="*/ 0 w 6237027"/>
              <a:gd name="connsiteY0" fmla="*/ 1047383 h 1606941"/>
              <a:gd name="connsiteX1" fmla="*/ 2415654 w 6237027"/>
              <a:gd name="connsiteY1" fmla="*/ 10153 h 1606941"/>
              <a:gd name="connsiteX2" fmla="*/ 6237027 w 6237027"/>
              <a:gd name="connsiteY2" fmla="*/ 1606941 h 1606941"/>
            </a:gdLst>
            <a:ahLst/>
            <a:cxnLst>
              <a:cxn ang="0">
                <a:pos x="connsiteX0" y="connsiteY0"/>
              </a:cxn>
              <a:cxn ang="0">
                <a:pos x="connsiteX1" y="connsiteY1"/>
              </a:cxn>
              <a:cxn ang="0">
                <a:pos x="connsiteX2" y="connsiteY2"/>
              </a:cxn>
            </a:cxnLst>
            <a:rect l="l" t="t" r="r" b="b"/>
            <a:pathLst>
              <a:path w="6237027" h="1606941">
                <a:moveTo>
                  <a:pt x="0" y="1047383"/>
                </a:moveTo>
                <a:cubicBezTo>
                  <a:pt x="688075" y="482138"/>
                  <a:pt x="1376150" y="-83107"/>
                  <a:pt x="2415654" y="10153"/>
                </a:cubicBezTo>
                <a:cubicBezTo>
                  <a:pt x="3455159" y="103413"/>
                  <a:pt x="4846093" y="855177"/>
                  <a:pt x="6237027" y="1606941"/>
                </a:cubicBezTo>
              </a:path>
            </a:pathLst>
          </a:custGeom>
          <a:noFill/>
          <a:ln w="7620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ADFC89-2E0A-4083-BEFC-07602D5350FA}"/>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88828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2500"/>
                            </p:stCondLst>
                            <p:childTnLst>
                              <p:par>
                                <p:cTn id="13" presetID="53" presetClass="entr" presetSubtype="16"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77331F-5B75-46E6-9C60-F7BBC28ABAE6}"/>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234070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E850B6-91E6-4910-9AF8-160E71F9423C}"/>
              </a:ext>
            </a:extLst>
          </p:cNvPr>
          <p:cNvSpPr txBox="1"/>
          <p:nvPr/>
        </p:nvSpPr>
        <p:spPr>
          <a:xfrm>
            <a:off x="1925076" y="1489781"/>
            <a:ext cx="1249900" cy="3154710"/>
          </a:xfrm>
          <a:prstGeom prst="rect">
            <a:avLst/>
          </a:prstGeom>
          <a:noFill/>
        </p:spPr>
        <p:txBody>
          <a:bodyPr wrap="square" rtlCol="0">
            <a:spAutoFit/>
          </a:bodyPr>
          <a:lstStyle/>
          <a:p>
            <a:r>
              <a:rPr lang="en-US" sz="19900" dirty="0">
                <a:solidFill>
                  <a:schemeClr val="bg1"/>
                </a:solidFill>
                <a:latin typeface="PT Letter Sweater" pitchFamily="2" charset="0"/>
              </a:rPr>
              <a:t>Y</a:t>
            </a:r>
          </a:p>
        </p:txBody>
      </p:sp>
      <p:sp>
        <p:nvSpPr>
          <p:cNvPr id="8" name="TextBox 7">
            <a:extLst>
              <a:ext uri="{FF2B5EF4-FFF2-40B4-BE49-F238E27FC236}">
                <a16:creationId xmlns:a16="http://schemas.microsoft.com/office/drawing/2014/main" id="{33B7D821-C7F0-4B56-9A4A-8FAF484F13F8}"/>
              </a:ext>
            </a:extLst>
          </p:cNvPr>
          <p:cNvSpPr txBox="1"/>
          <p:nvPr/>
        </p:nvSpPr>
        <p:spPr>
          <a:xfrm>
            <a:off x="2860670" y="2727406"/>
            <a:ext cx="1249900" cy="3154710"/>
          </a:xfrm>
          <a:prstGeom prst="rect">
            <a:avLst/>
          </a:prstGeom>
          <a:noFill/>
        </p:spPr>
        <p:txBody>
          <a:bodyPr wrap="square" rtlCol="0">
            <a:spAutoFit/>
          </a:bodyPr>
          <a:lstStyle/>
          <a:p>
            <a:r>
              <a:rPr lang="en-US" sz="19900" dirty="0">
                <a:solidFill>
                  <a:schemeClr val="bg1"/>
                </a:solidFill>
                <a:latin typeface="PT Letter Sweater" pitchFamily="2" charset="0"/>
              </a:rPr>
              <a:t>U</a:t>
            </a:r>
          </a:p>
        </p:txBody>
      </p:sp>
      <p:sp>
        <p:nvSpPr>
          <p:cNvPr id="9" name="TextBox 8">
            <a:extLst>
              <a:ext uri="{FF2B5EF4-FFF2-40B4-BE49-F238E27FC236}">
                <a16:creationId xmlns:a16="http://schemas.microsoft.com/office/drawing/2014/main" id="{4B277F84-241C-4745-BBD8-0C7490D99230}"/>
              </a:ext>
            </a:extLst>
          </p:cNvPr>
          <p:cNvSpPr txBox="1"/>
          <p:nvPr/>
        </p:nvSpPr>
        <p:spPr>
          <a:xfrm>
            <a:off x="3240754" y="2914355"/>
            <a:ext cx="2204228" cy="646331"/>
          </a:xfrm>
          <a:prstGeom prst="rect">
            <a:avLst/>
          </a:prstGeom>
          <a:noFill/>
        </p:spPr>
        <p:txBody>
          <a:bodyPr wrap="square" rtlCol="0">
            <a:spAutoFit/>
          </a:bodyPr>
          <a:lstStyle/>
          <a:p>
            <a:r>
              <a:rPr lang="en-US" sz="3600" b="1" dirty="0"/>
              <a:t>OUTUBE</a:t>
            </a:r>
          </a:p>
        </p:txBody>
      </p:sp>
      <p:sp>
        <p:nvSpPr>
          <p:cNvPr id="10" name="TextBox 9">
            <a:extLst>
              <a:ext uri="{FF2B5EF4-FFF2-40B4-BE49-F238E27FC236}">
                <a16:creationId xmlns:a16="http://schemas.microsoft.com/office/drawing/2014/main" id="{EAC84508-2B05-4446-ACA9-6034E0D8B873}"/>
              </a:ext>
            </a:extLst>
          </p:cNvPr>
          <p:cNvSpPr txBox="1"/>
          <p:nvPr/>
        </p:nvSpPr>
        <p:spPr>
          <a:xfrm>
            <a:off x="4406599" y="4279349"/>
            <a:ext cx="2661513" cy="646331"/>
          </a:xfrm>
          <a:prstGeom prst="rect">
            <a:avLst/>
          </a:prstGeom>
          <a:noFill/>
        </p:spPr>
        <p:txBody>
          <a:bodyPr wrap="square" rtlCol="0">
            <a:spAutoFit/>
          </a:bodyPr>
          <a:lstStyle/>
          <a:p>
            <a:r>
              <a:rPr lang="en-US" sz="3600" b="1" dirty="0"/>
              <a:t>NIVERSITY</a:t>
            </a:r>
          </a:p>
        </p:txBody>
      </p:sp>
      <p:grpSp>
        <p:nvGrpSpPr>
          <p:cNvPr id="11" name="Group 10">
            <a:extLst>
              <a:ext uri="{FF2B5EF4-FFF2-40B4-BE49-F238E27FC236}">
                <a16:creationId xmlns:a16="http://schemas.microsoft.com/office/drawing/2014/main" id="{4F9B1E55-2FE4-4790-8196-C1D573133B2F}"/>
              </a:ext>
            </a:extLst>
          </p:cNvPr>
          <p:cNvGrpSpPr/>
          <p:nvPr/>
        </p:nvGrpSpPr>
        <p:grpSpPr>
          <a:xfrm rot="21408707">
            <a:off x="7226490" y="1610437"/>
            <a:ext cx="3098042" cy="3930555"/>
            <a:chOff x="7226490" y="1610437"/>
            <a:chExt cx="3098042" cy="3930555"/>
          </a:xfrm>
        </p:grpSpPr>
        <p:sp>
          <p:nvSpPr>
            <p:cNvPr id="12" name="Rectangle 11">
              <a:extLst>
                <a:ext uri="{FF2B5EF4-FFF2-40B4-BE49-F238E27FC236}">
                  <a16:creationId xmlns:a16="http://schemas.microsoft.com/office/drawing/2014/main" id="{5D16417A-A233-478B-AA56-1226125D3F2C}"/>
                </a:ext>
              </a:extLst>
            </p:cNvPr>
            <p:cNvSpPr/>
            <p:nvPr/>
          </p:nvSpPr>
          <p:spPr>
            <a:xfrm>
              <a:off x="7226490" y="1610437"/>
              <a:ext cx="3098042" cy="393055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erson smiling for the camera&#10;&#10;Description automatically generated">
              <a:extLst>
                <a:ext uri="{FF2B5EF4-FFF2-40B4-BE49-F238E27FC236}">
                  <a16:creationId xmlns:a16="http://schemas.microsoft.com/office/drawing/2014/main" id="{6C854637-EF82-4E0C-B020-DBD00B9F0E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93" b="95926" l="4120" r="96629">
                          <a14:foregroundMark x1="8614" y1="57778" x2="8614" y2="57778"/>
                          <a14:foregroundMark x1="37828" y1="53704" x2="37828" y2="53704"/>
                          <a14:foregroundMark x1="63670" y1="48889" x2="63670" y2="48889"/>
                          <a14:foregroundMark x1="60674" y1="54074" x2="60674" y2="54074"/>
                          <a14:foregroundMark x1="93258" y1="62963" x2="93258" y2="62963"/>
                          <a14:foregroundMark x1="46067" y1="79259" x2="46067" y2="79259"/>
                          <a14:foregroundMark x1="47940" y1="79259" x2="47940" y2="79259"/>
                          <a14:foregroundMark x1="50936" y1="80741" x2="50936" y2="80741"/>
                          <a14:foregroundMark x1="52809" y1="92593" x2="52809" y2="92593"/>
                          <a14:foregroundMark x1="52434" y1="96296" x2="52434" y2="96296"/>
                          <a14:foregroundMark x1="4494" y1="60370" x2="4494" y2="60370"/>
                          <a14:foregroundMark x1="41948" y1="5926" x2="41948" y2="5926"/>
                          <a14:foregroundMark x1="50187" y1="2593" x2="50187" y2="2593"/>
                          <a14:foregroundMark x1="16479" y1="13333" x2="16479" y2="13333"/>
                          <a14:foregroundMark x1="96629" y1="60741" x2="96629" y2="6074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516906" y="1754608"/>
              <a:ext cx="2543175" cy="2571750"/>
            </a:xfrm>
            <a:prstGeom prst="rect">
              <a:avLst/>
            </a:prstGeom>
          </p:spPr>
        </p:pic>
        <p:sp>
          <p:nvSpPr>
            <p:cNvPr id="14" name="TextBox 13">
              <a:extLst>
                <a:ext uri="{FF2B5EF4-FFF2-40B4-BE49-F238E27FC236}">
                  <a16:creationId xmlns:a16="http://schemas.microsoft.com/office/drawing/2014/main" id="{78D889DE-4345-4B33-A6AA-64CF83BEB07C}"/>
                </a:ext>
              </a:extLst>
            </p:cNvPr>
            <p:cNvSpPr txBox="1"/>
            <p:nvPr/>
          </p:nvSpPr>
          <p:spPr>
            <a:xfrm>
              <a:off x="7847463" y="4319515"/>
              <a:ext cx="1910686" cy="1015663"/>
            </a:xfrm>
            <a:prstGeom prst="rect">
              <a:avLst/>
            </a:prstGeom>
            <a:noFill/>
          </p:spPr>
          <p:txBody>
            <a:bodyPr wrap="square" rtlCol="0">
              <a:spAutoFit/>
            </a:bodyPr>
            <a:lstStyle/>
            <a:p>
              <a:pPr algn="ctr"/>
              <a:r>
                <a:rPr lang="en-US" sz="6000" dirty="0">
                  <a:latin typeface="PT Letter Sweater" pitchFamily="2" charset="0"/>
                </a:rPr>
                <a:t>YU?</a:t>
              </a:r>
            </a:p>
          </p:txBody>
        </p:sp>
      </p:grpSp>
      <p:sp>
        <p:nvSpPr>
          <p:cNvPr id="15" name="TextBox 14">
            <a:extLst>
              <a:ext uri="{FF2B5EF4-FFF2-40B4-BE49-F238E27FC236}">
                <a16:creationId xmlns:a16="http://schemas.microsoft.com/office/drawing/2014/main" id="{3E9BCE79-D6AF-445F-A923-5EB04F3CAF52}"/>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132198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55F81E-5332-471A-B794-1DDA5E52A56C}"/>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292210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E9BCE79-D6AF-445F-A923-5EB04F3CAF52}"/>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pic>
        <p:nvPicPr>
          <p:cNvPr id="1026" name="Picture 2" descr="Healthcare workers have to reuse coronavirus masks - Los Angeles Times">
            <a:extLst>
              <a:ext uri="{FF2B5EF4-FFF2-40B4-BE49-F238E27FC236}">
                <a16:creationId xmlns:a16="http://schemas.microsoft.com/office/drawing/2014/main" id="{73342175-FACD-4B34-AC1A-479A7E4A0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8538">
            <a:off x="4325927" y="1324062"/>
            <a:ext cx="4279891" cy="27612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s It Illegal to Wear Masks at a Protest? It Depends on the Place ...">
            <a:extLst>
              <a:ext uri="{FF2B5EF4-FFF2-40B4-BE49-F238E27FC236}">
                <a16:creationId xmlns:a16="http://schemas.microsoft.com/office/drawing/2014/main" id="{1694E588-F28F-4EAD-B9DE-8AAEFA323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64192">
            <a:off x="1034596" y="3894451"/>
            <a:ext cx="3835027" cy="25520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ti-Mask Protesters Disrupt Gathering Of Union, Faith, Business ...">
            <a:extLst>
              <a:ext uri="{FF2B5EF4-FFF2-40B4-BE49-F238E27FC236}">
                <a16:creationId xmlns:a16="http://schemas.microsoft.com/office/drawing/2014/main" id="{0B8F38EB-0405-4EB7-805B-F7E351EA97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2980" y="3918691"/>
            <a:ext cx="3273171" cy="20514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iot police clash with anti-G8 protesters in London - Reuters">
            <a:extLst>
              <a:ext uri="{FF2B5EF4-FFF2-40B4-BE49-F238E27FC236}">
                <a16:creationId xmlns:a16="http://schemas.microsoft.com/office/drawing/2014/main" id="{48360978-8AC4-4694-BBB5-92B878888E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10615">
            <a:off x="7498560" y="3315984"/>
            <a:ext cx="3575133" cy="22693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50,000 people participated in Philly's largest Black Live Matter ...">
            <a:extLst>
              <a:ext uri="{FF2B5EF4-FFF2-40B4-BE49-F238E27FC236}">
                <a16:creationId xmlns:a16="http://schemas.microsoft.com/office/drawing/2014/main" id="{924EB23F-714E-4077-A811-FF64121159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66199">
            <a:off x="7175183" y="851862"/>
            <a:ext cx="4602033" cy="25771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n arrested for dancing on police car, smashing window during ...">
            <a:extLst>
              <a:ext uri="{FF2B5EF4-FFF2-40B4-BE49-F238E27FC236}">
                <a16:creationId xmlns:a16="http://schemas.microsoft.com/office/drawing/2014/main" id="{14171296-1CD6-42CB-A261-13CFF1AE4B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900000">
            <a:off x="1276113" y="1589529"/>
            <a:ext cx="3446050" cy="1936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64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1000"/>
                                        <p:tgtEl>
                                          <p:spTgt spid="1028"/>
                                        </p:tgtEl>
                                      </p:cBhvr>
                                    </p:animEffect>
                                  </p:childTnLst>
                                </p:cTn>
                              </p:par>
                            </p:childTnLst>
                          </p:cTn>
                        </p:par>
                        <p:par>
                          <p:cTn id="12" fill="hold">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1032"/>
                                        </p:tgtEl>
                                        <p:attrNameLst>
                                          <p:attrName>style.visibility</p:attrName>
                                        </p:attrNameLst>
                                      </p:cBhvr>
                                      <p:to>
                                        <p:strVal val="visible"/>
                                      </p:to>
                                    </p:set>
                                    <p:animEffect transition="in" filter="fade">
                                      <p:cBhvr>
                                        <p:cTn id="15" dur="1000"/>
                                        <p:tgtEl>
                                          <p:spTgt spid="1032"/>
                                        </p:tgtEl>
                                      </p:cBhvr>
                                    </p:animEffect>
                                  </p:childTnLst>
                                </p:cTn>
                              </p:par>
                            </p:childTnLst>
                          </p:cTn>
                        </p:par>
                        <p:par>
                          <p:cTn id="16" fill="hold">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1000"/>
                                        <p:tgtEl>
                                          <p:spTgt spid="1030"/>
                                        </p:tgtEl>
                                      </p:cBhvr>
                                    </p:animEffect>
                                  </p:childTnLst>
                                </p:cTn>
                              </p:par>
                            </p:childTnLst>
                          </p:cTn>
                        </p:par>
                        <p:par>
                          <p:cTn id="20" fill="hold">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1036"/>
                                        </p:tgtEl>
                                        <p:attrNameLst>
                                          <p:attrName>style.visibility</p:attrName>
                                        </p:attrNameLst>
                                      </p:cBhvr>
                                      <p:to>
                                        <p:strVal val="visible"/>
                                      </p:to>
                                    </p:set>
                                    <p:animEffect transition="in" filter="fade">
                                      <p:cBhvr>
                                        <p:cTn id="23" dur="1000"/>
                                        <p:tgtEl>
                                          <p:spTgt spid="1036"/>
                                        </p:tgtEl>
                                      </p:cBhvr>
                                    </p:animEffect>
                                  </p:childTnLst>
                                </p:cTn>
                              </p:par>
                            </p:childTnLst>
                          </p:cTn>
                        </p:par>
                        <p:par>
                          <p:cTn id="24" fill="hold">
                            <p:stCondLst>
                              <p:cond delay="7500"/>
                            </p:stCondLst>
                            <p:childTnLst>
                              <p:par>
                                <p:cTn id="25" presetID="10" presetClass="entr" presetSubtype="0" fill="hold" nodeType="afterEffect">
                                  <p:stCondLst>
                                    <p:cond delay="500"/>
                                  </p:stCondLst>
                                  <p:childTnLst>
                                    <p:set>
                                      <p:cBhvr>
                                        <p:cTn id="26" dur="1" fill="hold">
                                          <p:stCondLst>
                                            <p:cond delay="0"/>
                                          </p:stCondLst>
                                        </p:cTn>
                                        <p:tgtEl>
                                          <p:spTgt spid="1034"/>
                                        </p:tgtEl>
                                        <p:attrNameLst>
                                          <p:attrName>style.visibility</p:attrName>
                                        </p:attrNameLst>
                                      </p:cBhvr>
                                      <p:to>
                                        <p:strVal val="visible"/>
                                      </p:to>
                                    </p:set>
                                    <p:animEffect transition="in" filter="fade">
                                      <p:cBhvr>
                                        <p:cTn id="27" dur="1000"/>
                                        <p:tgtEl>
                                          <p:spTgt spid="1034"/>
                                        </p:tgtEl>
                                      </p:cBhvr>
                                    </p:animEffect>
                                  </p:childTnLst>
                                </p:cTn>
                              </p:par>
                            </p:childTnLst>
                          </p:cTn>
                        </p:par>
                        <p:par>
                          <p:cTn id="28" fill="hold">
                            <p:stCondLst>
                              <p:cond delay="9000"/>
                            </p:stCondLst>
                            <p:childTnLst>
                              <p:par>
                                <p:cTn id="29" presetID="6" presetClass="emph" presetSubtype="0" fill="hold" nodeType="afterEffect">
                                  <p:stCondLst>
                                    <p:cond delay="500"/>
                                  </p:stCondLst>
                                  <p:childTnLst>
                                    <p:animScale>
                                      <p:cBhvr>
                                        <p:cTn id="30" dur="2000" fill="hold"/>
                                        <p:tgtEl>
                                          <p:spTgt spid="1034"/>
                                        </p:tgtEl>
                                      </p:cBhvr>
                                      <p:by x="225000" y="225000"/>
                                    </p:animScale>
                                  </p:childTnLst>
                                </p:cTn>
                              </p:par>
                              <p:par>
                                <p:cTn id="31" presetID="8" presetClass="emph" presetSubtype="0" fill="hold" nodeType="withEffect">
                                  <p:stCondLst>
                                    <p:cond delay="500"/>
                                  </p:stCondLst>
                                  <p:childTnLst>
                                    <p:animRot by="900000">
                                      <p:cBhvr>
                                        <p:cTn id="32" dur="2000" fill="hold"/>
                                        <p:tgtEl>
                                          <p:spTgt spid="1034"/>
                                        </p:tgtEl>
                                        <p:attrNameLst>
                                          <p:attrName>r</p:attrName>
                                        </p:attrNameLst>
                                      </p:cBhvr>
                                    </p:animRot>
                                  </p:childTnLst>
                                </p:cTn>
                              </p:par>
                              <p:par>
                                <p:cTn id="33" presetID="42" presetClass="path" presetSubtype="0" fill="hold" nodeType="withEffect">
                                  <p:stCondLst>
                                    <p:cond delay="500"/>
                                  </p:stCondLst>
                                  <p:childTnLst>
                                    <p:animMotion origin="layout" path="M -3.54167E-6 3.33333E-6 L 0.22136 0.15926 " pathEditMode="relative" rAng="0" ptsTypes="AA">
                                      <p:cBhvr>
                                        <p:cTn id="34" dur="2000" fill="hold"/>
                                        <p:tgtEl>
                                          <p:spTgt spid="1034"/>
                                        </p:tgtEl>
                                        <p:attrNameLst>
                                          <p:attrName>ppt_x</p:attrName>
                                          <p:attrName>ppt_y</p:attrName>
                                        </p:attrNameLst>
                                      </p:cBhvr>
                                      <p:rCtr x="11068" y="79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55F81E-5332-471A-B794-1DDA5E52A56C}"/>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280624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A person wearing a suit and tie&#10;&#10;Description automatically generated">
            <a:extLst>
              <a:ext uri="{FF2B5EF4-FFF2-40B4-BE49-F238E27FC236}">
                <a16:creationId xmlns:a16="http://schemas.microsoft.com/office/drawing/2014/main" id="{A6E8D8B8-FD94-4E0E-A42B-7DF7041FD948}"/>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774" t="9224" r="6237" b="16432"/>
          <a:stretch/>
        </p:blipFill>
        <p:spPr>
          <a:xfrm rot="21414658">
            <a:off x="8280807" y="1090121"/>
            <a:ext cx="3097986" cy="4213630"/>
          </a:xfrm>
          <a:prstGeom prst="rect">
            <a:avLst/>
          </a:prstGeom>
        </p:spPr>
      </p:pic>
      <p:sp>
        <p:nvSpPr>
          <p:cNvPr id="5" name="TextBox 4">
            <a:extLst>
              <a:ext uri="{FF2B5EF4-FFF2-40B4-BE49-F238E27FC236}">
                <a16:creationId xmlns:a16="http://schemas.microsoft.com/office/drawing/2014/main" id="{B0563B64-3BC8-446F-AF85-EB169370B7F9}"/>
              </a:ext>
            </a:extLst>
          </p:cNvPr>
          <p:cNvSpPr txBox="1"/>
          <p:nvPr/>
        </p:nvSpPr>
        <p:spPr>
          <a:xfrm>
            <a:off x="341289" y="1043189"/>
            <a:ext cx="8158475" cy="1200329"/>
          </a:xfrm>
          <a:prstGeom prst="rect">
            <a:avLst/>
          </a:prstGeom>
          <a:noFill/>
        </p:spPr>
        <p:txBody>
          <a:bodyPr wrap="square" rtlCol="0">
            <a:spAutoFit/>
          </a:bodyPr>
          <a:lstStyle/>
          <a:p>
            <a:r>
              <a:rPr lang="en-US" sz="3600" dirty="0">
                <a:solidFill>
                  <a:srgbClr val="FFFF00"/>
                </a:solidFill>
              </a:rPr>
              <a:t>Rahm Emanuel (b. 1959) ~ </a:t>
            </a:r>
            <a:r>
              <a:rPr lang="en-US" sz="3600" dirty="0"/>
              <a:t>“You never want to let a serious crisis go to waste”</a:t>
            </a:r>
          </a:p>
        </p:txBody>
      </p:sp>
      <p:sp>
        <p:nvSpPr>
          <p:cNvPr id="8" name="TextBox 7">
            <a:extLst>
              <a:ext uri="{FF2B5EF4-FFF2-40B4-BE49-F238E27FC236}">
                <a16:creationId xmlns:a16="http://schemas.microsoft.com/office/drawing/2014/main" id="{B8432703-D816-41AF-9B9D-A72B789BF48A}"/>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
        <p:nvSpPr>
          <p:cNvPr id="11" name="TextBox 10">
            <a:extLst>
              <a:ext uri="{FF2B5EF4-FFF2-40B4-BE49-F238E27FC236}">
                <a16:creationId xmlns:a16="http://schemas.microsoft.com/office/drawing/2014/main" id="{98591832-A7F7-4C96-823A-546923E00C2D}"/>
              </a:ext>
            </a:extLst>
          </p:cNvPr>
          <p:cNvSpPr txBox="1"/>
          <p:nvPr/>
        </p:nvSpPr>
        <p:spPr>
          <a:xfrm>
            <a:off x="3960000" y="7008000"/>
            <a:ext cx="4572000" cy="230832"/>
          </a:xfrm>
          <a:prstGeom prst="rect">
            <a:avLst/>
          </a:prstGeom>
          <a:noFill/>
        </p:spPr>
        <p:txBody>
          <a:bodyPr wrap="square" rtlCol="0">
            <a:spAutoFit/>
          </a:bodyPr>
          <a:lstStyle/>
          <a:p>
            <a:r>
              <a:rPr lang="en-US" sz="900">
                <a:hlinkClick r:id="rId4" tooltip="https://en.wikipedia.org/wiki/Rahm_Emanuel"/>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132375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55F81E-5332-471A-B794-1DDA5E52A56C}"/>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309600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563B64-3BC8-446F-AF85-EB169370B7F9}"/>
              </a:ext>
            </a:extLst>
          </p:cNvPr>
          <p:cNvSpPr txBox="1"/>
          <p:nvPr/>
        </p:nvSpPr>
        <p:spPr>
          <a:xfrm>
            <a:off x="341289" y="1043189"/>
            <a:ext cx="8485620" cy="4524315"/>
          </a:xfrm>
          <a:prstGeom prst="rect">
            <a:avLst/>
          </a:prstGeom>
          <a:noFill/>
        </p:spPr>
        <p:txBody>
          <a:bodyPr wrap="square" rtlCol="0">
            <a:spAutoFit/>
          </a:bodyPr>
          <a:lstStyle/>
          <a:p>
            <a:r>
              <a:rPr lang="en-US" sz="3600" dirty="0">
                <a:solidFill>
                  <a:srgbClr val="FFFF00"/>
                </a:solidFill>
              </a:rPr>
              <a:t>Warren Wiersbe (1927-2019) ~ </a:t>
            </a:r>
            <a:r>
              <a:rPr lang="en-US" sz="3600" dirty="0"/>
              <a:t>“Opposition is not only an evidence that God is blessing, but it is also an opportunity for us to grow. The difficulties that came to the work brought out the best in Nehemiah and his people. Satan wanted to use these problems as weapons to destroy the work, but God used them as tools to build His people.” </a:t>
            </a:r>
            <a:endParaRPr lang="en-US" sz="6000" dirty="0"/>
          </a:p>
        </p:txBody>
      </p:sp>
      <p:pic>
        <p:nvPicPr>
          <p:cNvPr id="6" name="Picture 2" descr="Image result for warren wiersbe">
            <a:extLst>
              <a:ext uri="{FF2B5EF4-FFF2-40B4-BE49-F238E27FC236}">
                <a16:creationId xmlns:a16="http://schemas.microsoft.com/office/drawing/2014/main" id="{94803C4B-6E35-4E08-A47E-40BA93F09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22118">
            <a:off x="8699942" y="991407"/>
            <a:ext cx="3140888" cy="31487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8432703-D816-41AF-9B9D-A72B789BF48A}"/>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185813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74DD693-8CC9-4AC8-811F-3445AFE059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48" t="18629" r="31191" b="6929"/>
          <a:stretch/>
        </p:blipFill>
        <p:spPr bwMode="auto">
          <a:xfrm rot="21276653">
            <a:off x="8162435" y="827815"/>
            <a:ext cx="3435878" cy="42191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53C461-FA5A-4A18-BA35-7C2999E27122}"/>
              </a:ext>
            </a:extLst>
          </p:cNvPr>
          <p:cNvSpPr txBox="1"/>
          <p:nvPr/>
        </p:nvSpPr>
        <p:spPr>
          <a:xfrm>
            <a:off x="341290" y="1043189"/>
            <a:ext cx="8009691" cy="2308324"/>
          </a:xfrm>
          <a:prstGeom prst="rect">
            <a:avLst/>
          </a:prstGeom>
          <a:noFill/>
        </p:spPr>
        <p:txBody>
          <a:bodyPr wrap="square" rtlCol="0">
            <a:spAutoFit/>
          </a:bodyPr>
          <a:lstStyle/>
          <a:p>
            <a:r>
              <a:rPr lang="en-US" sz="3600" dirty="0">
                <a:solidFill>
                  <a:srgbClr val="FFFF00"/>
                </a:solidFill>
              </a:rPr>
              <a:t>G. K. Chesterton (1874-1936) ~ </a:t>
            </a:r>
            <a:r>
              <a:rPr lang="en-US" sz="3600" dirty="0"/>
              <a:t>“The Bible tells us to love our neighbors, and also to love our enemies; probably because they are generally the same people.”</a:t>
            </a:r>
          </a:p>
        </p:txBody>
      </p:sp>
      <p:sp>
        <p:nvSpPr>
          <p:cNvPr id="5" name="TextBox 4">
            <a:extLst>
              <a:ext uri="{FF2B5EF4-FFF2-40B4-BE49-F238E27FC236}">
                <a16:creationId xmlns:a16="http://schemas.microsoft.com/office/drawing/2014/main" id="{797FEB9E-5407-4840-B2C7-0A77FAB19870}"/>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2757300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Charles Spurgeon">
            <a:extLst>
              <a:ext uri="{FF2B5EF4-FFF2-40B4-BE49-F238E27FC236}">
                <a16:creationId xmlns:a16="http://schemas.microsoft.com/office/drawing/2014/main" id="{9AF23E12-90D7-4B74-8313-279D4DAC2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462">
            <a:off x="8293708" y="1084404"/>
            <a:ext cx="3214319" cy="38711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563B64-3BC8-446F-AF85-EB169370B7F9}"/>
              </a:ext>
            </a:extLst>
          </p:cNvPr>
          <p:cNvSpPr txBox="1"/>
          <p:nvPr/>
        </p:nvSpPr>
        <p:spPr>
          <a:xfrm>
            <a:off x="341289" y="1043189"/>
            <a:ext cx="8485620" cy="1754326"/>
          </a:xfrm>
          <a:prstGeom prst="rect">
            <a:avLst/>
          </a:prstGeom>
          <a:noFill/>
        </p:spPr>
        <p:txBody>
          <a:bodyPr wrap="square" rtlCol="0">
            <a:spAutoFit/>
          </a:bodyPr>
          <a:lstStyle/>
          <a:p>
            <a:r>
              <a:rPr lang="en-US" sz="3600" dirty="0">
                <a:solidFill>
                  <a:srgbClr val="FFFF00"/>
                </a:solidFill>
              </a:rPr>
              <a:t>C. H. Spurgeon (1834-1892)  ~ </a:t>
            </a:r>
            <a:r>
              <a:rPr lang="en-US" sz="3600" dirty="0"/>
              <a:t>“God had one Son without sin, but He never had a son without trial.”</a:t>
            </a:r>
          </a:p>
        </p:txBody>
      </p:sp>
      <p:sp>
        <p:nvSpPr>
          <p:cNvPr id="6" name="TextBox 5">
            <a:extLst>
              <a:ext uri="{FF2B5EF4-FFF2-40B4-BE49-F238E27FC236}">
                <a16:creationId xmlns:a16="http://schemas.microsoft.com/office/drawing/2014/main" id="{D8AC092F-C4EE-47E1-8841-38C9A0A9FA26}"/>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9157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D55102-41A2-43E2-B8DA-235F1C2CEE72}"/>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199053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989D10-A015-4469-80F0-783326A3D518}"/>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86264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DA226EC-D4A3-48F7-B86F-0776B55587E6}"/>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3130" b="94275" l="9763" r="48817">
                        <a14:foregroundMark x1="41124" y1="62977" x2="39941" y2="59160"/>
                        <a14:foregroundMark x1="48225" y1="64504" x2="48521" y2="62214"/>
                        <a14:foregroundMark x1="24260" y1="95038" x2="24260" y2="95038"/>
                        <a14:foregroundMark x1="10651" y1="73664" x2="10651" y2="73664"/>
                        <a14:foregroundMark x1="10059" y1="90458" x2="10059" y2="90458"/>
                        <a14:foregroundMark x1="9763" y1="73282" x2="9763" y2="73282"/>
                        <a14:foregroundMark x1="47337" y1="59542" x2="48817" y2="59160"/>
                        <a14:foregroundMark x1="32249" y1="47328" x2="35799" y2="45038"/>
                        <a14:backgroundMark x1="26331" y1="63359" x2="23373" y2="53435"/>
                        <a14:backgroundMark x1="46746" y1="75191" x2="49704" y2="75191"/>
                        <a14:backgroundMark x1="23077" y1="64885" x2="21893" y2="62595"/>
                        <a14:backgroundMark x1="24556" y1="92366" x2="24556" y2="90458"/>
                        <a14:backgroundMark x1="25148" y1="50763" x2="25740" y2="44656"/>
                        <a14:backgroundMark x1="19527" y1="62214" x2="21598" y2="58015"/>
                      </a14:backgroundRemoval>
                    </a14:imgEffect>
                  </a14:imgLayer>
                </a14:imgProps>
              </a:ext>
            </a:extLst>
          </a:blip>
          <a:srcRect l="6320" t="37333" r="46601" b="2211"/>
          <a:stretch/>
        </p:blipFill>
        <p:spPr bwMode="auto">
          <a:xfrm flipH="1">
            <a:off x="3921646" y="3686770"/>
            <a:ext cx="2634199" cy="2622087"/>
          </a:xfrm>
          <a:prstGeom prst="rect">
            <a:avLst/>
          </a:prstGeom>
          <a:noFill/>
          <a:ln w="9525">
            <a:noFill/>
            <a:miter lim="800000"/>
            <a:headEnd/>
            <a:tailEnd/>
          </a:ln>
          <a:effectLst/>
        </p:spPr>
      </p:pic>
      <p:grpSp>
        <p:nvGrpSpPr>
          <p:cNvPr id="12" name="Group 11">
            <a:extLst>
              <a:ext uri="{FF2B5EF4-FFF2-40B4-BE49-F238E27FC236}">
                <a16:creationId xmlns:a16="http://schemas.microsoft.com/office/drawing/2014/main" id="{6267640D-0AE0-4D38-A50E-5771D3A52E81}"/>
              </a:ext>
            </a:extLst>
          </p:cNvPr>
          <p:cNvGrpSpPr/>
          <p:nvPr/>
        </p:nvGrpSpPr>
        <p:grpSpPr>
          <a:xfrm flipH="1">
            <a:off x="6153102" y="1356548"/>
            <a:ext cx="3941457" cy="5046897"/>
            <a:chOff x="1067194" y="972334"/>
            <a:chExt cx="3941457" cy="5046897"/>
          </a:xfrm>
        </p:grpSpPr>
        <p:pic>
          <p:nvPicPr>
            <p:cNvPr id="13" name="Picture 2" descr="Spike and Chester by topcatmeeces97 on DeviantArt">
              <a:extLst>
                <a:ext uri="{FF2B5EF4-FFF2-40B4-BE49-F238E27FC236}">
                  <a16:creationId xmlns:a16="http://schemas.microsoft.com/office/drawing/2014/main" id="{99D6F1B3-01D4-4E62-AE02-8DB8F3B9494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559" b="94529" l="4000" r="80000">
                          <a14:foregroundMark x1="65667" y1="7295" x2="71000" y2="5775"/>
                          <a14:foregroundMark x1="78333" y1="20365" x2="77000" y2="24924"/>
                          <a14:foregroundMark x1="70000" y1="14590" x2="70000" y2="14590"/>
                          <a14:foregroundMark x1="80333" y1="20365" x2="80333" y2="20365"/>
                          <a14:foregroundMark x1="78000" y1="17629" x2="78000" y2="17629"/>
                          <a14:foregroundMark x1="72000" y1="17933" x2="72000" y2="17933"/>
                          <a14:foregroundMark x1="73000" y1="9726" x2="73000" y2="9726"/>
                          <a14:foregroundMark x1="68333" y1="5775" x2="68333" y2="5775"/>
                          <a14:foregroundMark x1="68667" y1="16413" x2="68667" y2="16413"/>
                          <a14:foregroundMark x1="72667" y1="18237" x2="72667" y2="18237"/>
                          <a14:foregroundMark x1="61333" y1="10638" x2="61333" y2="10638"/>
                          <a14:foregroundMark x1="4333" y1="64438" x2="4333" y2="64438"/>
                          <a14:foregroundMark x1="22667" y1="94529" x2="22667" y2="94529"/>
                        </a14:backgroundRemoval>
                      </a14:imgEffect>
                    </a14:imgLayer>
                  </a14:imgProps>
                </a:ext>
                <a:ext uri="{28A0092B-C50C-407E-A947-70E740481C1C}">
                  <a14:useLocalDpi xmlns:a14="http://schemas.microsoft.com/office/drawing/2010/main" val="0"/>
                </a:ext>
              </a:extLst>
            </a:blip>
            <a:srcRect r="14354"/>
            <a:stretch/>
          </p:blipFill>
          <p:spPr bwMode="auto">
            <a:xfrm>
              <a:off x="1067194" y="972334"/>
              <a:ext cx="3941457" cy="504689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D1574352-8735-402B-BDC8-E7BA7FA6AA3B}"/>
                </a:ext>
              </a:extLst>
            </p:cNvPr>
            <p:cNvSpPr/>
            <p:nvPr/>
          </p:nvSpPr>
          <p:spPr>
            <a:xfrm rot="3464266">
              <a:off x="4083188" y="4433295"/>
              <a:ext cx="135618" cy="87330"/>
            </a:xfrm>
            <a:prstGeom prst="roundRect">
              <a:avLst/>
            </a:prstGeom>
            <a:solidFill>
              <a:srgbClr val="BFC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peech Bubble: Oval 1">
            <a:extLst>
              <a:ext uri="{FF2B5EF4-FFF2-40B4-BE49-F238E27FC236}">
                <a16:creationId xmlns:a16="http://schemas.microsoft.com/office/drawing/2014/main" id="{792310B8-7823-4FC1-BD9F-EE814495A8E3}"/>
              </a:ext>
            </a:extLst>
          </p:cNvPr>
          <p:cNvSpPr/>
          <p:nvPr/>
        </p:nvSpPr>
        <p:spPr>
          <a:xfrm>
            <a:off x="3064149" y="835677"/>
            <a:ext cx="2852202" cy="1937801"/>
          </a:xfrm>
          <a:prstGeom prst="wedgeEllipseCallout">
            <a:avLst>
              <a:gd name="adj1" fmla="val 60483"/>
              <a:gd name="adj2" fmla="val 32187"/>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4928742-A6FF-4BD9-82A8-299E02F4BEF9}"/>
              </a:ext>
            </a:extLst>
          </p:cNvPr>
          <p:cNvSpPr txBox="1"/>
          <p:nvPr/>
        </p:nvSpPr>
        <p:spPr>
          <a:xfrm>
            <a:off x="3215540" y="1096069"/>
            <a:ext cx="2579698" cy="1569660"/>
          </a:xfrm>
          <a:prstGeom prst="rect">
            <a:avLst/>
          </a:prstGeom>
          <a:noFill/>
        </p:spPr>
        <p:txBody>
          <a:bodyPr wrap="square" rtlCol="0">
            <a:spAutoFit/>
          </a:bodyPr>
          <a:lstStyle/>
          <a:p>
            <a:pPr algn="ctr"/>
            <a:r>
              <a:rPr lang="en-US" sz="2400" b="1" dirty="0">
                <a:solidFill>
                  <a:schemeClr val="bg2">
                    <a:lumMod val="10000"/>
                  </a:schemeClr>
                </a:solidFill>
              </a:rPr>
              <a:t>You are slimy – that’s why others make it and you don’t</a:t>
            </a:r>
          </a:p>
        </p:txBody>
      </p:sp>
      <p:sp>
        <p:nvSpPr>
          <p:cNvPr id="15" name="Speech Bubble: Oval 14">
            <a:extLst>
              <a:ext uri="{FF2B5EF4-FFF2-40B4-BE49-F238E27FC236}">
                <a16:creationId xmlns:a16="http://schemas.microsoft.com/office/drawing/2014/main" id="{7A74E3C5-D9F0-42CE-AAB1-8E7483B302E3}"/>
              </a:ext>
            </a:extLst>
          </p:cNvPr>
          <p:cNvSpPr/>
          <p:nvPr/>
        </p:nvSpPr>
        <p:spPr>
          <a:xfrm>
            <a:off x="1889355" y="2943036"/>
            <a:ext cx="2156815" cy="1757142"/>
          </a:xfrm>
          <a:prstGeom prst="wedgeEllipseCallout">
            <a:avLst>
              <a:gd name="adj1" fmla="val 58252"/>
              <a:gd name="adj2" fmla="val 37243"/>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E084628-DDC3-4DF6-836E-7DFC25B759C3}"/>
              </a:ext>
            </a:extLst>
          </p:cNvPr>
          <p:cNvSpPr txBox="1"/>
          <p:nvPr/>
        </p:nvSpPr>
        <p:spPr>
          <a:xfrm>
            <a:off x="2216361" y="3216548"/>
            <a:ext cx="1533084" cy="1200329"/>
          </a:xfrm>
          <a:prstGeom prst="rect">
            <a:avLst/>
          </a:prstGeom>
          <a:noFill/>
        </p:spPr>
        <p:txBody>
          <a:bodyPr wrap="square" rtlCol="0">
            <a:spAutoFit/>
          </a:bodyPr>
          <a:lstStyle/>
          <a:p>
            <a:pPr algn="ctr"/>
            <a:r>
              <a:rPr lang="en-US" sz="2400" b="1" dirty="0">
                <a:solidFill>
                  <a:schemeClr val="bg2">
                    <a:lumMod val="10000"/>
                  </a:schemeClr>
                </a:solidFill>
              </a:rPr>
              <a:t>Yeah …</a:t>
            </a:r>
          </a:p>
          <a:p>
            <a:pPr algn="ctr"/>
            <a:r>
              <a:rPr lang="en-US" sz="2400" b="1" dirty="0">
                <a:solidFill>
                  <a:schemeClr val="bg2">
                    <a:lumMod val="10000"/>
                  </a:schemeClr>
                </a:solidFill>
              </a:rPr>
              <a:t>what he </a:t>
            </a:r>
          </a:p>
          <a:p>
            <a:pPr algn="ctr"/>
            <a:r>
              <a:rPr lang="en-US" sz="2400" b="1" dirty="0">
                <a:solidFill>
                  <a:schemeClr val="bg2">
                    <a:lumMod val="10000"/>
                  </a:schemeClr>
                </a:solidFill>
              </a:rPr>
              <a:t>said</a:t>
            </a:r>
          </a:p>
        </p:txBody>
      </p:sp>
      <p:sp>
        <p:nvSpPr>
          <p:cNvPr id="17" name="TextBox 16">
            <a:extLst>
              <a:ext uri="{FF2B5EF4-FFF2-40B4-BE49-F238E27FC236}">
                <a16:creationId xmlns:a16="http://schemas.microsoft.com/office/drawing/2014/main" id="{B4A324CF-4126-42DA-9E54-5DE11CE50628}"/>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107270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1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522732-84F0-4E69-A51F-51EC514EA8DE}"/>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41191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02A253E9-C21A-4C2B-8657-11B3E5E92ECE}"/>
              </a:ext>
            </a:extLst>
          </p:cNvPr>
          <p:cNvGrpSpPr/>
          <p:nvPr/>
        </p:nvGrpSpPr>
        <p:grpSpPr>
          <a:xfrm>
            <a:off x="4406825" y="1560178"/>
            <a:ext cx="2368827" cy="5152516"/>
            <a:chOff x="6509168" y="1240471"/>
            <a:chExt cx="2368827" cy="5152516"/>
          </a:xfrm>
        </p:grpSpPr>
        <p:sp>
          <p:nvSpPr>
            <p:cNvPr id="18" name="Rectangle 17">
              <a:extLst>
                <a:ext uri="{FF2B5EF4-FFF2-40B4-BE49-F238E27FC236}">
                  <a16:creationId xmlns:a16="http://schemas.microsoft.com/office/drawing/2014/main" id="{ECE74A9A-DDDA-4A96-8DE5-37D4C2B9582B}"/>
                </a:ext>
              </a:extLst>
            </p:cNvPr>
            <p:cNvSpPr/>
            <p:nvPr/>
          </p:nvSpPr>
          <p:spPr>
            <a:xfrm rot="20555555">
              <a:off x="6509168" y="5764908"/>
              <a:ext cx="904126" cy="171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toy&#10;&#10;Description automatically generated">
              <a:extLst>
                <a:ext uri="{FF2B5EF4-FFF2-40B4-BE49-F238E27FC236}">
                  <a16:creationId xmlns:a16="http://schemas.microsoft.com/office/drawing/2014/main" id="{99E209CA-5B89-4A41-96EB-342D80133EB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7877"/>
            <a:stretch/>
          </p:blipFill>
          <p:spPr>
            <a:xfrm>
              <a:off x="7773194" y="1240471"/>
              <a:ext cx="1104801" cy="5152516"/>
            </a:xfrm>
            <a:prstGeom prst="rect">
              <a:avLst/>
            </a:prstGeom>
          </p:spPr>
        </p:pic>
      </p:grpSp>
      <p:grpSp>
        <p:nvGrpSpPr>
          <p:cNvPr id="2" name="Group 1">
            <a:extLst>
              <a:ext uri="{FF2B5EF4-FFF2-40B4-BE49-F238E27FC236}">
                <a16:creationId xmlns:a16="http://schemas.microsoft.com/office/drawing/2014/main" id="{C1091D72-73DB-427D-8C4D-9528C0759834}"/>
              </a:ext>
            </a:extLst>
          </p:cNvPr>
          <p:cNvGrpSpPr/>
          <p:nvPr/>
        </p:nvGrpSpPr>
        <p:grpSpPr>
          <a:xfrm>
            <a:off x="3338537" y="1560077"/>
            <a:ext cx="2518613" cy="5152516"/>
            <a:chOff x="3700487" y="1369577"/>
            <a:chExt cx="2518613" cy="5152516"/>
          </a:xfrm>
        </p:grpSpPr>
        <p:pic>
          <p:nvPicPr>
            <p:cNvPr id="16" name="Picture 15" descr="A picture containing toy&#10;&#10;Description automatically generated">
              <a:extLst>
                <a:ext uri="{FF2B5EF4-FFF2-40B4-BE49-F238E27FC236}">
                  <a16:creationId xmlns:a16="http://schemas.microsoft.com/office/drawing/2014/main" id="{99F9A836-11E8-46F1-8F4F-6756A199006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30349"/>
            <a:stretch/>
          </p:blipFill>
          <p:spPr>
            <a:xfrm>
              <a:off x="3700487" y="1369577"/>
              <a:ext cx="2395514" cy="5152516"/>
            </a:xfrm>
            <a:prstGeom prst="rect">
              <a:avLst/>
            </a:prstGeom>
          </p:spPr>
        </p:pic>
        <p:pic>
          <p:nvPicPr>
            <p:cNvPr id="20" name="Picture 19" descr="A picture containing toy&#10;&#10;Description automatically generated">
              <a:extLst>
                <a:ext uri="{FF2B5EF4-FFF2-40B4-BE49-F238E27FC236}">
                  <a16:creationId xmlns:a16="http://schemas.microsoft.com/office/drawing/2014/main" id="{C1A85088-3AA6-46CB-81A5-23325E052C0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43984" r="90271" b="51557"/>
            <a:stretch/>
          </p:blipFill>
          <p:spPr>
            <a:xfrm>
              <a:off x="5994330" y="3693321"/>
              <a:ext cx="224770" cy="210522"/>
            </a:xfrm>
            <a:prstGeom prst="ellipse">
              <a:avLst/>
            </a:prstGeom>
          </p:spPr>
        </p:pic>
      </p:grpSp>
      <p:sp>
        <p:nvSpPr>
          <p:cNvPr id="6" name="Speech Bubble: Oval 5">
            <a:extLst>
              <a:ext uri="{FF2B5EF4-FFF2-40B4-BE49-F238E27FC236}">
                <a16:creationId xmlns:a16="http://schemas.microsoft.com/office/drawing/2014/main" id="{31C01160-6A7D-49B8-975E-0E9E9BD9E019}"/>
              </a:ext>
            </a:extLst>
          </p:cNvPr>
          <p:cNvSpPr/>
          <p:nvPr/>
        </p:nvSpPr>
        <p:spPr>
          <a:xfrm>
            <a:off x="5664200" y="527050"/>
            <a:ext cx="2501900" cy="2082800"/>
          </a:xfrm>
          <a:prstGeom prst="wedgeEllipseCallout">
            <a:avLst>
              <a:gd name="adj1" fmla="val -65508"/>
              <a:gd name="adj2" fmla="val 33093"/>
            </a:avLst>
          </a:prstGeom>
          <a:solidFill>
            <a:schemeClr val="bg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1947119-642C-43EB-BC4D-55BDCD9DA451}"/>
              </a:ext>
            </a:extLst>
          </p:cNvPr>
          <p:cNvSpPr txBox="1"/>
          <p:nvPr/>
        </p:nvSpPr>
        <p:spPr>
          <a:xfrm>
            <a:off x="5981700" y="812800"/>
            <a:ext cx="1943100" cy="1569660"/>
          </a:xfrm>
          <a:prstGeom prst="rect">
            <a:avLst/>
          </a:prstGeom>
          <a:noFill/>
        </p:spPr>
        <p:txBody>
          <a:bodyPr wrap="square" rtlCol="0">
            <a:spAutoFit/>
          </a:bodyPr>
          <a:lstStyle/>
          <a:p>
            <a:pPr algn="ctr"/>
            <a:r>
              <a:rPr lang="en-US" sz="2400" b="1" dirty="0">
                <a:solidFill>
                  <a:schemeClr val="bg2">
                    <a:lumMod val="10000"/>
                  </a:schemeClr>
                </a:solidFill>
              </a:rPr>
              <a:t>Pray for</a:t>
            </a:r>
          </a:p>
          <a:p>
            <a:pPr algn="ctr"/>
            <a:r>
              <a:rPr lang="en-US" sz="2400" b="1" dirty="0">
                <a:solidFill>
                  <a:schemeClr val="bg2">
                    <a:lumMod val="10000"/>
                  </a:schemeClr>
                </a:solidFill>
              </a:rPr>
              <a:t>the corn with a hoe in your hand.</a:t>
            </a:r>
          </a:p>
        </p:txBody>
      </p:sp>
      <p:sp>
        <p:nvSpPr>
          <p:cNvPr id="11" name="TextBox 10">
            <a:extLst>
              <a:ext uri="{FF2B5EF4-FFF2-40B4-BE49-F238E27FC236}">
                <a16:creationId xmlns:a16="http://schemas.microsoft.com/office/drawing/2014/main" id="{0561DBAE-AD66-4804-9D92-AF624192A185}"/>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213571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000"/>
                            </p:stCondLst>
                            <p:childTnLst>
                              <p:par>
                                <p:cTn id="19" presetID="8" presetClass="emph" presetSubtype="0" fill="hold" nodeType="afterEffect">
                                  <p:stCondLst>
                                    <p:cond delay="1500"/>
                                  </p:stCondLst>
                                  <p:childTnLst>
                                    <p:animRot by="-1200000">
                                      <p:cBhvr>
                                        <p:cTn id="20" dur="200" fill="hold"/>
                                        <p:tgtEl>
                                          <p:spTgt spid="19"/>
                                        </p:tgtEl>
                                        <p:attrNameLst>
                                          <p:attrName>r</p:attrName>
                                        </p:attrNameLst>
                                      </p:cBhvr>
                                    </p:animRot>
                                  </p:childTnLst>
                                </p:cTn>
                              </p:par>
                            </p:childTnLst>
                          </p:cTn>
                        </p:par>
                        <p:par>
                          <p:cTn id="21" fill="hold">
                            <p:stCondLst>
                              <p:cond delay="2700"/>
                            </p:stCondLst>
                            <p:childTnLst>
                              <p:par>
                                <p:cTn id="22" presetID="8" presetClass="emph" presetSubtype="0" fill="hold" nodeType="afterEffect">
                                  <p:stCondLst>
                                    <p:cond delay="0"/>
                                  </p:stCondLst>
                                  <p:childTnLst>
                                    <p:animRot by="1200000">
                                      <p:cBhvr>
                                        <p:cTn id="23" dur="200" fill="hold"/>
                                        <p:tgtEl>
                                          <p:spTgt spid="19"/>
                                        </p:tgtEl>
                                        <p:attrNameLst>
                                          <p:attrName>r</p:attrName>
                                        </p:attrNameLst>
                                      </p:cBhvr>
                                    </p:animRot>
                                  </p:childTnLst>
                                </p:cTn>
                              </p:par>
                            </p:childTnLst>
                          </p:cTn>
                        </p:par>
                        <p:par>
                          <p:cTn id="24" fill="hold">
                            <p:stCondLst>
                              <p:cond delay="2900"/>
                            </p:stCondLst>
                            <p:childTnLst>
                              <p:par>
                                <p:cTn id="25" presetID="8" presetClass="emph" presetSubtype="0" fill="hold" nodeType="afterEffect">
                                  <p:stCondLst>
                                    <p:cond delay="0"/>
                                  </p:stCondLst>
                                  <p:childTnLst>
                                    <p:animRot by="-1200000">
                                      <p:cBhvr>
                                        <p:cTn id="26" dur="200" fill="hold"/>
                                        <p:tgtEl>
                                          <p:spTgt spid="19"/>
                                        </p:tgtEl>
                                        <p:attrNameLst>
                                          <p:attrName>r</p:attrName>
                                        </p:attrNameLst>
                                      </p:cBhvr>
                                    </p:animRot>
                                  </p:childTnLst>
                                </p:cTn>
                              </p:par>
                            </p:childTnLst>
                          </p:cTn>
                        </p:par>
                        <p:par>
                          <p:cTn id="27" fill="hold">
                            <p:stCondLst>
                              <p:cond delay="3100"/>
                            </p:stCondLst>
                            <p:childTnLst>
                              <p:par>
                                <p:cTn id="28" presetID="8" presetClass="emph" presetSubtype="0" fill="hold" nodeType="afterEffect">
                                  <p:stCondLst>
                                    <p:cond delay="0"/>
                                  </p:stCondLst>
                                  <p:childTnLst>
                                    <p:animRot by="1200000">
                                      <p:cBhvr>
                                        <p:cTn id="29" dur="2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30011B-53CA-4B82-BBCC-A2D868F62E86}"/>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96996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53C461-FA5A-4A18-BA35-7C2999E27122}"/>
              </a:ext>
            </a:extLst>
          </p:cNvPr>
          <p:cNvSpPr txBox="1"/>
          <p:nvPr/>
        </p:nvSpPr>
        <p:spPr>
          <a:xfrm>
            <a:off x="341290" y="1043189"/>
            <a:ext cx="11520152" cy="646331"/>
          </a:xfrm>
          <a:prstGeom prst="rect">
            <a:avLst/>
          </a:prstGeom>
          <a:noFill/>
        </p:spPr>
        <p:txBody>
          <a:bodyPr wrap="square" rtlCol="0">
            <a:spAutoFit/>
          </a:bodyPr>
          <a:lstStyle/>
          <a:p>
            <a:pPr marL="0" marR="0" algn="just">
              <a:spcBef>
                <a:spcPts val="0"/>
              </a:spcBef>
              <a:spcAft>
                <a:spcPts val="0"/>
              </a:spcAft>
            </a:pPr>
            <a:r>
              <a:rPr lang="en-US" sz="3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Mexican-American War ~ “Remember the Alamo”</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EE896B3F-AEE8-4868-9F44-BAD454992C64}"/>
              </a:ext>
            </a:extLst>
          </p:cNvPr>
          <p:cNvSpPr txBox="1"/>
          <p:nvPr/>
        </p:nvSpPr>
        <p:spPr>
          <a:xfrm>
            <a:off x="342298" y="1625548"/>
            <a:ext cx="11520152" cy="646331"/>
          </a:xfrm>
          <a:prstGeom prst="rect">
            <a:avLst/>
          </a:prstGeom>
          <a:noFill/>
        </p:spPr>
        <p:txBody>
          <a:bodyPr wrap="square" rtlCol="0">
            <a:spAutoFit/>
          </a:bodyPr>
          <a:lstStyle/>
          <a:p>
            <a:pPr marL="0" marR="0" algn="just">
              <a:spcBef>
                <a:spcPts val="0"/>
              </a:spcBef>
              <a:spcAft>
                <a:spcPts val="0"/>
              </a:spcAft>
            </a:pPr>
            <a:r>
              <a:rPr lang="en-US" sz="3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Spanish-American War ~ “Remember the Maine”</a:t>
            </a:r>
            <a:endParaRPr lang="en-US" sz="6000" dirty="0">
              <a:solidFill>
                <a:schemeClr val="bg1"/>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6A0EFF65-0D06-4880-8BAE-ED01AA73E256}"/>
              </a:ext>
            </a:extLst>
          </p:cNvPr>
          <p:cNvSpPr txBox="1"/>
          <p:nvPr/>
        </p:nvSpPr>
        <p:spPr>
          <a:xfrm>
            <a:off x="343306" y="2207907"/>
            <a:ext cx="11520152" cy="646331"/>
          </a:xfrm>
          <a:prstGeom prst="rect">
            <a:avLst/>
          </a:prstGeom>
          <a:noFill/>
        </p:spPr>
        <p:txBody>
          <a:bodyPr wrap="square" rtlCol="0">
            <a:spAutoFit/>
          </a:bodyPr>
          <a:lstStyle/>
          <a:p>
            <a:pPr marL="0" marR="0" algn="just">
              <a:spcBef>
                <a:spcPts val="0"/>
              </a:spcBef>
              <a:spcAft>
                <a:spcPts val="0"/>
              </a:spcAft>
            </a:pPr>
            <a:r>
              <a:rPr lang="en-US" sz="3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WWI ~ “Remember the Lusitania”</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56A04291-7D3D-40FD-A027-DCF7B2E94822}"/>
              </a:ext>
            </a:extLst>
          </p:cNvPr>
          <p:cNvSpPr txBox="1"/>
          <p:nvPr/>
        </p:nvSpPr>
        <p:spPr>
          <a:xfrm>
            <a:off x="344314" y="2790266"/>
            <a:ext cx="11520152" cy="646331"/>
          </a:xfrm>
          <a:prstGeom prst="rect">
            <a:avLst/>
          </a:prstGeom>
          <a:noFill/>
        </p:spPr>
        <p:txBody>
          <a:bodyPr wrap="square" rtlCol="0">
            <a:spAutoFit/>
          </a:bodyPr>
          <a:lstStyle/>
          <a:p>
            <a:pPr marL="0" marR="0" algn="just">
              <a:spcBef>
                <a:spcPts val="0"/>
              </a:spcBef>
              <a:spcAft>
                <a:spcPts val="0"/>
              </a:spcAft>
            </a:pPr>
            <a:r>
              <a:rPr lang="en-US" sz="3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WWII ~ “Remember Pearl Harbor”</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6A665D53-0C54-4271-AEAA-1EECE34ABCEA}"/>
              </a:ext>
            </a:extLst>
          </p:cNvPr>
          <p:cNvSpPr txBox="1"/>
          <p:nvPr/>
        </p:nvSpPr>
        <p:spPr>
          <a:xfrm>
            <a:off x="345322" y="3372625"/>
            <a:ext cx="11520152" cy="646331"/>
          </a:xfrm>
          <a:prstGeom prst="rect">
            <a:avLst/>
          </a:prstGeom>
          <a:noFill/>
        </p:spPr>
        <p:txBody>
          <a:bodyPr wrap="square" rtlCol="0">
            <a:spAutoFit/>
          </a:bodyPr>
          <a:lstStyle/>
          <a:p>
            <a:pPr marL="0" marR="0" algn="just">
              <a:spcBef>
                <a:spcPts val="0"/>
              </a:spcBef>
              <a:spcAft>
                <a:spcPts val="0"/>
              </a:spcAft>
            </a:pPr>
            <a:r>
              <a:rPr lang="en-US" sz="3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War on Terrorism ~ “Remember 9/11”</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54E1F66C-2BEE-4FB7-AD1B-6DE861729103}"/>
              </a:ext>
            </a:extLst>
          </p:cNvPr>
          <p:cNvSpPr txBox="1"/>
          <p:nvPr/>
        </p:nvSpPr>
        <p:spPr>
          <a:xfrm>
            <a:off x="346330" y="3954984"/>
            <a:ext cx="11520152" cy="646331"/>
          </a:xfrm>
          <a:prstGeom prst="rect">
            <a:avLst/>
          </a:prstGeom>
          <a:noFill/>
        </p:spPr>
        <p:txBody>
          <a:bodyPr wrap="square" rtlCol="0">
            <a:spAutoFit/>
          </a:bodyPr>
          <a:lstStyle/>
          <a:p>
            <a:pPr marL="0" marR="0" algn="just">
              <a:spcBef>
                <a:spcPts val="0"/>
              </a:spcBef>
              <a:spcAft>
                <a:spcPts val="0"/>
              </a:spcAft>
            </a:pPr>
            <a:r>
              <a:rPr lang="en-US" sz="3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Nehemiah and wall builders ~ “</a:t>
            </a:r>
            <a:r>
              <a:rPr lang="en-US" sz="360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Remember the LORD</a:t>
            </a:r>
            <a:r>
              <a:rPr lang="en-US" sz="3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6000" dirty="0">
              <a:solidFill>
                <a:schemeClr val="bg1"/>
              </a:solidFill>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2036802C-3899-4BC6-BCD3-EDB5E80C9497}"/>
              </a:ext>
            </a:extLst>
          </p:cNvPr>
          <p:cNvSpPr txBox="1"/>
          <p:nvPr/>
        </p:nvSpPr>
        <p:spPr>
          <a:xfrm>
            <a:off x="4054910" y="1176"/>
            <a:ext cx="2198406" cy="830997"/>
          </a:xfrm>
          <a:prstGeom prst="rect">
            <a:avLst/>
          </a:prstGeom>
          <a:noFill/>
        </p:spPr>
        <p:txBody>
          <a:bodyPr wrap="square" rtlCol="0">
            <a:spAutoFit/>
          </a:bodyPr>
          <a:lstStyle/>
          <a:p>
            <a:r>
              <a:rPr lang="en-US" sz="4800" dirty="0">
                <a:solidFill>
                  <a:schemeClr val="accent2">
                    <a:lumMod val="20000"/>
                    <a:lumOff val="80000"/>
                  </a:schemeClr>
                </a:solidFill>
                <a:effectLst>
                  <a:glow rad="635000">
                    <a:schemeClr val="tx1">
                      <a:alpha val="15000"/>
                    </a:schemeClr>
                  </a:glow>
                  <a:outerShdw blurRad="38100" dist="38100" dir="2700000" algn="tl">
                    <a:srgbClr val="000000">
                      <a:alpha val="43137"/>
                    </a:srgbClr>
                  </a:outerShdw>
                </a:effectLst>
                <a:latin typeface="Impact" panose="020B0806030902050204" pitchFamily="34" charset="0"/>
              </a:rPr>
              <a:t>4:1-5:19</a:t>
            </a:r>
          </a:p>
        </p:txBody>
      </p:sp>
    </p:spTree>
    <p:extLst>
      <p:ext uri="{BB962C8B-B14F-4D97-AF65-F5344CB8AC3E}">
        <p14:creationId xmlns:p14="http://schemas.microsoft.com/office/powerpoint/2010/main" val="246305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3"/>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3" presetClass="emph" presetSubtype="2" fill="hold" grpId="1" nodeType="withEffect">
                                  <p:stCondLst>
                                    <p:cond delay="0"/>
                                  </p:stCondLst>
                                  <p:childTnLst>
                                    <p:animClr clrSpc="rgb" dir="cw">
                                      <p:cBhvr override="childStyle">
                                        <p:cTn id="21" dur="500" fill="hold"/>
                                        <p:tgtEl>
                                          <p:spTgt spid="6"/>
                                        </p:tgtEl>
                                        <p:attrNameLst>
                                          <p:attrName>style.color</p:attrName>
                                        </p:attrNameLst>
                                      </p:cBhvr>
                                      <p:to>
                                        <a:schemeClr val="accent2"/>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3" presetClass="emph" presetSubtype="2" fill="hold" grpId="1" nodeType="withEffect">
                                  <p:stCondLst>
                                    <p:cond delay="0"/>
                                  </p:stCondLst>
                                  <p:childTnLst>
                                    <p:animClr clrSpc="rgb" dir="cw">
                                      <p:cBhvr override="childStyle">
                                        <p:cTn id="28" dur="500" fill="hold"/>
                                        <p:tgtEl>
                                          <p:spTgt spid="8"/>
                                        </p:tgtEl>
                                        <p:attrNameLst>
                                          <p:attrName>style.color</p:attrName>
                                        </p:attrNameLst>
                                      </p:cBhvr>
                                      <p:to>
                                        <a:schemeClr val="accent2"/>
                                      </p:to>
                                    </p:animClr>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3" presetClass="emph" presetSubtype="2" fill="hold" grpId="1" nodeType="withEffect">
                                  <p:stCondLst>
                                    <p:cond delay="0"/>
                                  </p:stCondLst>
                                  <p:childTnLst>
                                    <p:animClr clrSpc="rgb" dir="cw">
                                      <p:cBhvr override="childStyle">
                                        <p:cTn id="35" dur="500" fill="hold"/>
                                        <p:tgtEl>
                                          <p:spTgt spid="9"/>
                                        </p:tgtEl>
                                        <p:attrNameLst>
                                          <p:attrName>style.color</p:attrName>
                                        </p:attrNameLst>
                                      </p:cBhvr>
                                      <p:to>
                                        <a:schemeClr val="accent2"/>
                                      </p:to>
                                    </p:animClr>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3" presetClass="emph" presetSubtype="2" fill="hold" grpId="1" nodeType="withEffect">
                                  <p:stCondLst>
                                    <p:cond delay="0"/>
                                  </p:stCondLst>
                                  <p:childTnLst>
                                    <p:animClr clrSpc="rgb" dir="cw">
                                      <p:cBhvr override="childStyle">
                                        <p:cTn id="42" dur="500" fill="hold"/>
                                        <p:tgtEl>
                                          <p:spTgt spid="10"/>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8" grpId="0"/>
      <p:bldP spid="8" grpId="1"/>
      <p:bldP spid="9" grpId="0"/>
      <p:bldP spid="9" grpId="1"/>
      <p:bldP spid="10" grpId="0"/>
      <p:bldP spid="10" grpId="1"/>
      <p:bldP spid="11" grpId="0"/>
    </p:bldLst>
  </p:timing>
</p:sld>
</file>

<file path=ppt/theme/theme1.xml><?xml version="1.0" encoding="utf-8"?>
<a:theme xmlns:a="http://schemas.openxmlformats.org/drawingml/2006/main" name="Office Theme">
  <a:themeElements>
    <a:clrScheme name="Nehemiah">
      <a:dk1>
        <a:srgbClr val="FFFFF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B2AB086E-B88D-4F67-BA53-830E2E3E6DBE}" vid="{21926235-37AD-45A4-A72C-149B54117F6B}"/>
    </a:ext>
  </a:extLst>
</a:theme>
</file>

<file path=docProps/app.xml><?xml version="1.0" encoding="utf-8"?>
<Properties xmlns="http://schemas.openxmlformats.org/officeDocument/2006/extended-properties" xmlns:vt="http://schemas.openxmlformats.org/officeDocument/2006/docPropsVTypes">
  <Template>Nehemiah</Template>
  <TotalTime>2009</TotalTime>
  <Words>574</Words>
  <Application>Microsoft Office PowerPoint</Application>
  <PresentationFormat>Widescreen</PresentationFormat>
  <Paragraphs>82</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Impact</vt:lpstr>
      <vt:lpstr>Arial</vt:lpstr>
      <vt:lpstr>PT Letter Sweater</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7</cp:revision>
  <dcterms:created xsi:type="dcterms:W3CDTF">2020-07-01T22:00:36Z</dcterms:created>
  <dcterms:modified xsi:type="dcterms:W3CDTF">2020-07-08T20:20:22Z</dcterms:modified>
</cp:coreProperties>
</file>