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9" r:id="rId7"/>
    <p:sldId id="266" r:id="rId8"/>
    <p:sldId id="268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400" dirty="0" smtClean="0">
                <a:solidFill>
                  <a:srgbClr val="4B2215"/>
                </a:solidFill>
                <a:latin typeface="Mitzvah" pitchFamily="2" charset="0"/>
              </a:rPr>
              <a:t>Nahum 1:1-3:19</a:t>
            </a:r>
            <a:endParaRPr lang="en-US" sz="64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your troops – they are all women!</a:t>
            </a:r>
          </a:p>
        </p:txBody>
      </p:sp>
    </p:spTree>
    <p:extLst>
      <p:ext uri="{BB962C8B-B14F-4D97-AF65-F5344CB8AC3E}">
        <p14:creationId xmlns:p14="http://schemas.microsoft.com/office/powerpoint/2010/main" xmlns="" val="4207322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~KJV,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bruit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Jonah 4:11 ~ 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should I not pity Nineveh, that great city, in which are more than one hundred and twenty thousand persons who cannot discern between their right hand and their left—and much livestock?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454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2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3505200" y="2158653"/>
            <a:ext cx="1950522" cy="761008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17:12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man who acts presumptuously and will not heed the priest who stands to minister there before the LORD your God, or the judge, that man shall die.</a:t>
            </a:r>
          </a:p>
        </p:txBody>
      </p:sp>
    </p:spTree>
    <p:extLst>
      <p:ext uri="{BB962C8B-B14F-4D97-AF65-F5344CB8AC3E}">
        <p14:creationId xmlns:p14="http://schemas.microsoft.com/office/powerpoint/2010/main" xmlns="" val="149678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743200"/>
            <a:ext cx="8229600" cy="1143000"/>
            <a:chOff x="457200" y="3505200"/>
            <a:chExt cx="8229600" cy="1143000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5426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760BC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99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700BC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91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670BC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2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640BC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0529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610BC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3167742"/>
            <a:ext cx="1323159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Jonah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51170" y="3171372"/>
            <a:ext cx="1323159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Nahum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8929" y="4501528"/>
            <a:ext cx="149509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Habakkuk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2869" y="4970603"/>
            <a:ext cx="135626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Jeremiah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4038600"/>
            <a:ext cx="152592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Zephaniah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Ashurbanipal ~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"through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jaw I passed a rope…"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228671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ordered soldiers to stand on guard…where there were cisterns or water in the springs, thus refusing them the access to the water supply which alone could keep them alive.  I thus made water to be very rare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2222480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lips, and many perished of parching thirst.  The others slit open camels, their only means of transportation, drinking blood and filthy water against their thirst."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1425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19071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Capernaum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k’far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na’um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(Village of Nahum)</a:t>
            </a:r>
          </a:p>
        </p:txBody>
      </p:sp>
    </p:spTree>
    <p:extLst>
      <p:ext uri="{BB962C8B-B14F-4D97-AF65-F5344CB8AC3E}">
        <p14:creationId xmlns:p14="http://schemas.microsoft.com/office/powerpoint/2010/main" xmlns="" val="1664500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“Never once has he pardoned an unpunished sin; not in all the years of the Most High, not in all the days of his right hand, has he once blotted out sin without punishment.”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367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belial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worthless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76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Spears are brandished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 trees shall be terribly shaken</a:t>
            </a:r>
          </a:p>
        </p:txBody>
      </p:sp>
    </p:spTree>
    <p:extLst>
      <p:ext uri="{BB962C8B-B14F-4D97-AF65-F5344CB8AC3E}">
        <p14:creationId xmlns:p14="http://schemas.microsoft.com/office/powerpoint/2010/main" xmlns="" val="709643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Nineveh is destroyed, deserted, desolate!</a:t>
            </a:r>
          </a:p>
        </p:txBody>
      </p:sp>
    </p:spTree>
    <p:extLst>
      <p:ext uri="{BB962C8B-B14F-4D97-AF65-F5344CB8AC3E}">
        <p14:creationId xmlns:p14="http://schemas.microsoft.com/office/powerpoint/2010/main" xmlns="" val="271851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Nahum 1:1-3-19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Abominable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shiqquts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Dan. 9:27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199643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7:26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shall you bring an abomination into your house, lest you be doomed to destruction like it. You shall utterly detest it and utterly abhor it, for it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accursed thing.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969418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Anselm (AD 1033-1109)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would rather go to hell without sin,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heaven with sin.”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253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6" grpId="0"/>
      <p:bldP spid="6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1386</TotalTime>
  <Words>403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21</cp:revision>
  <dcterms:created xsi:type="dcterms:W3CDTF">2012-06-25T18:44:49Z</dcterms:created>
  <dcterms:modified xsi:type="dcterms:W3CDTF">2012-07-02T14:55:39Z</dcterms:modified>
</cp:coreProperties>
</file>