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5" r:id="rId5"/>
    <p:sldId id="264" r:id="rId6"/>
    <p:sldId id="296" r:id="rId7"/>
    <p:sldId id="297" r:id="rId8"/>
    <p:sldId id="276" r:id="rId9"/>
    <p:sldId id="275" r:id="rId10"/>
    <p:sldId id="259" r:id="rId11"/>
    <p:sldId id="271" r:id="rId12"/>
    <p:sldId id="273" r:id="rId13"/>
    <p:sldId id="270" r:id="rId14"/>
    <p:sldId id="269" r:id="rId15"/>
    <p:sldId id="274" r:id="rId16"/>
    <p:sldId id="277" r:id="rId17"/>
    <p:sldId id="261" r:id="rId18"/>
    <p:sldId id="262" r:id="rId19"/>
    <p:sldId id="263" r:id="rId20"/>
    <p:sldId id="260" r:id="rId21"/>
    <p:sldId id="280" r:id="rId22"/>
    <p:sldId id="282" r:id="rId23"/>
    <p:sldId id="283" r:id="rId24"/>
    <p:sldId id="284" r:id="rId25"/>
    <p:sldId id="285" r:id="rId26"/>
    <p:sldId id="286" r:id="rId27"/>
    <p:sldId id="281" r:id="rId28"/>
    <p:sldId id="294" r:id="rId29"/>
    <p:sldId id="295" r:id="rId30"/>
    <p:sldId id="278" r:id="rId31"/>
    <p:sldId id="288" r:id="rId32"/>
    <p:sldId id="289" r:id="rId33"/>
    <p:sldId id="287" r:id="rId34"/>
    <p:sldId id="290" r:id="rId35"/>
    <p:sldId id="291" r:id="rId36"/>
    <p:sldId id="292" r:id="rId37"/>
    <p:sldId id="293" r:id="rId38"/>
    <p:sldId id="27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200"/>
    <a:srgbClr val="663300"/>
    <a:srgbClr val="843C0C"/>
    <a:srgbClr val="C7AD93"/>
    <a:srgbClr val="A46D00"/>
    <a:srgbClr val="CE8F00"/>
    <a:srgbClr val="E39F07"/>
    <a:srgbClr val="C89800"/>
    <a:srgbClr val="D26C00"/>
    <a:srgbClr val="D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68246-9667-474A-AA8C-23BCD6D1018E}" v="1514" dt="2019-07-10T20:12:08.475"/>
    <p1510:client id="{84691397-FA08-4113-AE8A-BF6AC7E81EDB}" v="40" dt="2019-07-10T01:29:12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1077" y="7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5E768246-9667-474A-AA8C-23BCD6D1018E}"/>
    <pc:docChg chg="undo custSel addSld delSld modSld sldOrd modMainMaster">
      <pc:chgData name="Ken Merrihew" userId="bcb7a1e886d99f07" providerId="LiveId" clId="{5E768246-9667-474A-AA8C-23BCD6D1018E}" dt="2019-07-10T20:13:13.504" v="16808" actId="1037"/>
      <pc:docMkLst>
        <pc:docMk/>
      </pc:docMkLst>
      <pc:sldChg chg="addSp modSp modTransition">
        <pc:chgData name="Ken Merrihew" userId="bcb7a1e886d99f07" providerId="LiveId" clId="{5E768246-9667-474A-AA8C-23BCD6D1018E}" dt="2019-07-03T21:05:43.774" v="434" actId="1076"/>
        <pc:sldMkLst>
          <pc:docMk/>
          <pc:sldMk cId="925652952" sldId="256"/>
        </pc:sldMkLst>
        <pc:grpChg chg="add mod">
          <ac:chgData name="Ken Merrihew" userId="bcb7a1e886d99f07" providerId="LiveId" clId="{5E768246-9667-474A-AA8C-23BCD6D1018E}" dt="2019-07-03T21:05:43.774" v="434" actId="1076"/>
          <ac:grpSpMkLst>
            <pc:docMk/>
            <pc:sldMk cId="925652952" sldId="256"/>
            <ac:grpSpMk id="4" creationId="{018171CF-BE3C-426E-9A37-906A091754A9}"/>
          </ac:grpSpMkLst>
        </pc:grpChg>
      </pc:sldChg>
      <pc:sldChg chg="addSp delSp modSp add modTransition setBg delAnim modAnim">
        <pc:chgData name="Ken Merrihew" userId="bcb7a1e886d99f07" providerId="LiveId" clId="{5E768246-9667-474A-AA8C-23BCD6D1018E}" dt="2019-07-10T20:05:57.769" v="16743" actId="207"/>
        <pc:sldMkLst>
          <pc:docMk/>
          <pc:sldMk cId="2197960344" sldId="257"/>
        </pc:sldMkLst>
        <pc:spChg chg="add mod">
          <ac:chgData name="Ken Merrihew" userId="bcb7a1e886d99f07" providerId="LiveId" clId="{5E768246-9667-474A-AA8C-23BCD6D1018E}" dt="2019-07-10T20:05:57.769" v="16743" actId="207"/>
          <ac:spMkLst>
            <pc:docMk/>
            <pc:sldMk cId="2197960344" sldId="257"/>
            <ac:spMk id="2" creationId="{1E9D1AE8-281C-4B94-976F-3002E7E5FA68}"/>
          </ac:spMkLst>
        </pc:spChg>
        <pc:spChg chg="add mod">
          <ac:chgData name="Ken Merrihew" userId="bcb7a1e886d99f07" providerId="LiveId" clId="{5E768246-9667-474A-AA8C-23BCD6D1018E}" dt="2019-07-05T22:58:54.465" v="1832" actId="1035"/>
          <ac:spMkLst>
            <pc:docMk/>
            <pc:sldMk cId="2197960344" sldId="257"/>
            <ac:spMk id="9" creationId="{4B6297CF-A158-401B-981C-9785D06056F3}"/>
          </ac:spMkLst>
        </pc:spChg>
        <pc:spChg chg="add mod">
          <ac:chgData name="Ken Merrihew" userId="bcb7a1e886d99f07" providerId="LiveId" clId="{5E768246-9667-474A-AA8C-23BCD6D1018E}" dt="2019-07-05T23:04:38.728" v="2403" actId="1037"/>
          <ac:spMkLst>
            <pc:docMk/>
            <pc:sldMk cId="2197960344" sldId="257"/>
            <ac:spMk id="11" creationId="{35205FA6-54AE-4A8B-8D30-638CEEDFE456}"/>
          </ac:spMkLst>
        </pc:spChg>
        <pc:spChg chg="add mod">
          <ac:chgData name="Ken Merrihew" userId="bcb7a1e886d99f07" providerId="LiveId" clId="{5E768246-9667-474A-AA8C-23BCD6D1018E}" dt="2019-07-03T21:02:26.675" v="373" actId="208"/>
          <ac:spMkLst>
            <pc:docMk/>
            <pc:sldMk cId="2197960344" sldId="257"/>
            <ac:spMk id="11" creationId="{F961A7E4-1BA9-4129-B70C-DFA4E8F4165B}"/>
          </ac:spMkLst>
        </pc:spChg>
        <pc:spChg chg="add mod">
          <ac:chgData name="Ken Merrihew" userId="bcb7a1e886d99f07" providerId="LiveId" clId="{5E768246-9667-474A-AA8C-23BCD6D1018E}" dt="2019-07-06T00:53:17.093" v="3202" actId="14100"/>
          <ac:spMkLst>
            <pc:docMk/>
            <pc:sldMk cId="2197960344" sldId="257"/>
            <ac:spMk id="12" creationId="{BAD45464-6A90-40D8-A874-45E75A540EB4}"/>
          </ac:spMkLst>
        </pc:spChg>
        <pc:spChg chg="add mod topLvl">
          <ac:chgData name="Ken Merrihew" userId="bcb7a1e886d99f07" providerId="LiveId" clId="{5E768246-9667-474A-AA8C-23BCD6D1018E}" dt="2019-07-03T21:03:14.190" v="377" actId="164"/>
          <ac:spMkLst>
            <pc:docMk/>
            <pc:sldMk cId="2197960344" sldId="257"/>
            <ac:spMk id="12" creationId="{FC2A04A6-5EDD-4CA4-9F3E-63AC908CA774}"/>
          </ac:spMkLst>
        </pc:spChg>
        <pc:spChg chg="add mod ord">
          <ac:chgData name="Ken Merrihew" userId="bcb7a1e886d99f07" providerId="LiveId" clId="{5E768246-9667-474A-AA8C-23BCD6D1018E}" dt="2019-07-06T00:50:48.829" v="2989" actId="339"/>
          <ac:spMkLst>
            <pc:docMk/>
            <pc:sldMk cId="2197960344" sldId="257"/>
            <ac:spMk id="13" creationId="{34EFD0A0-6881-42AA-AEFC-DD162F2EB171}"/>
          </ac:spMkLst>
        </pc:spChg>
        <pc:spChg chg="add mod topLvl">
          <ac:chgData name="Ken Merrihew" userId="bcb7a1e886d99f07" providerId="LiveId" clId="{5E768246-9667-474A-AA8C-23BCD6D1018E}" dt="2019-07-03T21:03:14.190" v="377" actId="164"/>
          <ac:spMkLst>
            <pc:docMk/>
            <pc:sldMk cId="2197960344" sldId="257"/>
            <ac:spMk id="14" creationId="{31097A49-9E45-4E9A-B6B9-53A736F60A47}"/>
          </ac:spMkLst>
        </pc:spChg>
        <pc:spChg chg="add mod">
          <ac:chgData name="Ken Merrihew" userId="bcb7a1e886d99f07" providerId="LiveId" clId="{5E768246-9667-474A-AA8C-23BCD6D1018E}" dt="2019-07-06T00:59:03.300" v="3562" actId="404"/>
          <ac:spMkLst>
            <pc:docMk/>
            <pc:sldMk cId="2197960344" sldId="257"/>
            <ac:spMk id="14" creationId="{E27F167B-CC4B-4ED6-A6C1-CE843E3B9550}"/>
          </ac:spMkLst>
        </pc:spChg>
        <pc:spChg chg="add mod">
          <ac:chgData name="Ken Merrihew" userId="bcb7a1e886d99f07" providerId="LiveId" clId="{5E768246-9667-474A-AA8C-23BCD6D1018E}" dt="2019-07-06T00:59:03.300" v="3562" actId="404"/>
          <ac:spMkLst>
            <pc:docMk/>
            <pc:sldMk cId="2197960344" sldId="257"/>
            <ac:spMk id="15" creationId="{3733C98A-B3B5-487B-9D2A-B43B396FAF7F}"/>
          </ac:spMkLst>
        </pc:spChg>
        <pc:spChg chg="add del mod">
          <ac:chgData name="Ken Merrihew" userId="bcb7a1e886d99f07" providerId="LiveId" clId="{5E768246-9667-474A-AA8C-23BCD6D1018E}" dt="2019-07-05T22:38:02.910" v="876" actId="478"/>
          <ac:spMkLst>
            <pc:docMk/>
            <pc:sldMk cId="2197960344" sldId="257"/>
            <ac:spMk id="23" creationId="{9E35B7AE-C1B4-4330-A805-C4EDE173648B}"/>
          </ac:spMkLst>
        </pc:spChg>
        <pc:spChg chg="add del mod">
          <ac:chgData name="Ken Merrihew" userId="bcb7a1e886d99f07" providerId="LiveId" clId="{5E768246-9667-474A-AA8C-23BCD6D1018E}" dt="2019-07-05T22:38:02.910" v="876" actId="478"/>
          <ac:spMkLst>
            <pc:docMk/>
            <pc:sldMk cId="2197960344" sldId="257"/>
            <ac:spMk id="24" creationId="{F07EEF71-D9AB-4E44-9F72-576AE5A9002F}"/>
          </ac:spMkLst>
        </pc:spChg>
        <pc:spChg chg="add del mod ord">
          <ac:chgData name="Ken Merrihew" userId="bcb7a1e886d99f07" providerId="LiveId" clId="{5E768246-9667-474A-AA8C-23BCD6D1018E}" dt="2019-07-05T22:38:02.910" v="876" actId="478"/>
          <ac:spMkLst>
            <pc:docMk/>
            <pc:sldMk cId="2197960344" sldId="257"/>
            <ac:spMk id="25" creationId="{DA24E186-4834-4A9A-8E72-69DE302B7EE0}"/>
          </ac:spMkLst>
        </pc:spChg>
        <pc:spChg chg="add del mod">
          <ac:chgData name="Ken Merrihew" userId="bcb7a1e886d99f07" providerId="LiveId" clId="{5E768246-9667-474A-AA8C-23BCD6D1018E}" dt="2019-07-05T22:38:02.910" v="876" actId="478"/>
          <ac:spMkLst>
            <pc:docMk/>
            <pc:sldMk cId="2197960344" sldId="257"/>
            <ac:spMk id="26" creationId="{A65DF51A-D787-4023-88D8-627506151758}"/>
          </ac:spMkLst>
        </pc:spChg>
        <pc:spChg chg="add del mod ord">
          <ac:chgData name="Ken Merrihew" userId="bcb7a1e886d99f07" providerId="LiveId" clId="{5E768246-9667-474A-AA8C-23BCD6D1018E}" dt="2019-07-05T22:38:02.910" v="876" actId="478"/>
          <ac:spMkLst>
            <pc:docMk/>
            <pc:sldMk cId="2197960344" sldId="257"/>
            <ac:spMk id="27" creationId="{D7765A28-D5D7-4586-BFFB-8B8D50A85714}"/>
          </ac:spMkLst>
        </pc:spChg>
        <pc:spChg chg="add del mod">
          <ac:chgData name="Ken Merrihew" userId="bcb7a1e886d99f07" providerId="LiveId" clId="{5E768246-9667-474A-AA8C-23BCD6D1018E}" dt="2019-07-05T22:38:02.910" v="876" actId="478"/>
          <ac:spMkLst>
            <pc:docMk/>
            <pc:sldMk cId="2197960344" sldId="257"/>
            <ac:spMk id="28" creationId="{2C976706-DD9C-4DAF-B8FA-F94CF7A323A9}"/>
          </ac:spMkLst>
        </pc:spChg>
        <pc:spChg chg="add mod">
          <ac:chgData name="Ken Merrihew" userId="bcb7a1e886d99f07" providerId="LiveId" clId="{5E768246-9667-474A-AA8C-23BCD6D1018E}" dt="2019-07-05T22:58:54.465" v="1832" actId="1035"/>
          <ac:spMkLst>
            <pc:docMk/>
            <pc:sldMk cId="2197960344" sldId="257"/>
            <ac:spMk id="38" creationId="{4B5010FD-981C-4674-AA19-729BD2BA298D}"/>
          </ac:spMkLst>
        </pc:spChg>
        <pc:spChg chg="add mod">
          <ac:chgData name="Ken Merrihew" userId="bcb7a1e886d99f07" providerId="LiveId" clId="{5E768246-9667-474A-AA8C-23BCD6D1018E}" dt="2019-07-05T22:58:54.465" v="1832" actId="1035"/>
          <ac:spMkLst>
            <pc:docMk/>
            <pc:sldMk cId="2197960344" sldId="257"/>
            <ac:spMk id="39" creationId="{9312C999-3562-4A52-BEA8-C5AED3730924}"/>
          </ac:spMkLst>
        </pc:spChg>
        <pc:spChg chg="add mod">
          <ac:chgData name="Ken Merrihew" userId="bcb7a1e886d99f07" providerId="LiveId" clId="{5E768246-9667-474A-AA8C-23BCD6D1018E}" dt="2019-07-05T22:58:54.465" v="1832" actId="1035"/>
          <ac:spMkLst>
            <pc:docMk/>
            <pc:sldMk cId="2197960344" sldId="257"/>
            <ac:spMk id="40" creationId="{A45F2E90-CDBF-458F-AF7A-81CD2F0AB20F}"/>
          </ac:spMkLst>
        </pc:spChg>
        <pc:spChg chg="add mod">
          <ac:chgData name="Ken Merrihew" userId="bcb7a1e886d99f07" providerId="LiveId" clId="{5E768246-9667-474A-AA8C-23BCD6D1018E}" dt="2019-07-05T22:58:54.465" v="1832" actId="1035"/>
          <ac:spMkLst>
            <pc:docMk/>
            <pc:sldMk cId="2197960344" sldId="257"/>
            <ac:spMk id="41" creationId="{03CE82ED-0FE0-49CC-AAB0-A31380989350}"/>
          </ac:spMkLst>
        </pc:spChg>
        <pc:spChg chg="add mod">
          <ac:chgData name="Ken Merrihew" userId="bcb7a1e886d99f07" providerId="LiveId" clId="{5E768246-9667-474A-AA8C-23BCD6D1018E}" dt="2019-07-05T22:58:54.465" v="1832" actId="1035"/>
          <ac:spMkLst>
            <pc:docMk/>
            <pc:sldMk cId="2197960344" sldId="257"/>
            <ac:spMk id="42" creationId="{9ABB03BE-6716-41D7-9E76-0C191319E6EA}"/>
          </ac:spMkLst>
        </pc:spChg>
        <pc:spChg chg="add mod">
          <ac:chgData name="Ken Merrihew" userId="bcb7a1e886d99f07" providerId="LiveId" clId="{5E768246-9667-474A-AA8C-23BCD6D1018E}" dt="2019-07-05T22:58:54.465" v="1832" actId="1035"/>
          <ac:spMkLst>
            <pc:docMk/>
            <pc:sldMk cId="2197960344" sldId="257"/>
            <ac:spMk id="43" creationId="{5E88D87B-9D13-43A0-B9F6-4D9B7F8FF166}"/>
          </ac:spMkLst>
        </pc:spChg>
        <pc:spChg chg="add mod">
          <ac:chgData name="Ken Merrihew" userId="bcb7a1e886d99f07" providerId="LiveId" clId="{5E768246-9667-474A-AA8C-23BCD6D1018E}" dt="2019-07-05T22:58:54.465" v="1832" actId="1035"/>
          <ac:spMkLst>
            <pc:docMk/>
            <pc:sldMk cId="2197960344" sldId="257"/>
            <ac:spMk id="44" creationId="{22BC65E6-E40E-4A67-94BF-1144DC46F2B2}"/>
          </ac:spMkLst>
        </pc:spChg>
        <pc:spChg chg="add mod">
          <ac:chgData name="Ken Merrihew" userId="bcb7a1e886d99f07" providerId="LiveId" clId="{5E768246-9667-474A-AA8C-23BCD6D1018E}" dt="2019-07-05T23:02:36.524" v="2230" actId="1038"/>
          <ac:spMkLst>
            <pc:docMk/>
            <pc:sldMk cId="2197960344" sldId="257"/>
            <ac:spMk id="45" creationId="{7B87DB30-0D14-4B54-8FE5-CEBC0F5B3359}"/>
          </ac:spMkLst>
        </pc:spChg>
        <pc:spChg chg="add mod">
          <ac:chgData name="Ken Merrihew" userId="bcb7a1e886d99f07" providerId="LiveId" clId="{5E768246-9667-474A-AA8C-23BCD6D1018E}" dt="2019-07-10T19:27:34.130" v="16472" actId="1035"/>
          <ac:spMkLst>
            <pc:docMk/>
            <pc:sldMk cId="2197960344" sldId="257"/>
            <ac:spMk id="46" creationId="{54DBEC0C-338F-4E3C-B63A-77ACF726754F}"/>
          </ac:spMkLst>
        </pc:spChg>
        <pc:spChg chg="add mod">
          <ac:chgData name="Ken Merrihew" userId="bcb7a1e886d99f07" providerId="LiveId" clId="{5E768246-9667-474A-AA8C-23BCD6D1018E}" dt="2019-07-10T19:28:07.249" v="16474" actId="1036"/>
          <ac:spMkLst>
            <pc:docMk/>
            <pc:sldMk cId="2197960344" sldId="257"/>
            <ac:spMk id="47" creationId="{1A7ED044-17E3-4BEC-B61E-4B3B357B083D}"/>
          </ac:spMkLst>
        </pc:spChg>
        <pc:spChg chg="add mod">
          <ac:chgData name="Ken Merrihew" userId="bcb7a1e886d99f07" providerId="LiveId" clId="{5E768246-9667-474A-AA8C-23BCD6D1018E}" dt="2019-07-06T00:53:06.765" v="3200" actId="20577"/>
          <ac:spMkLst>
            <pc:docMk/>
            <pc:sldMk cId="2197960344" sldId="257"/>
            <ac:spMk id="48" creationId="{46E583DB-72FD-487A-B5C4-AC25D76849CA}"/>
          </ac:spMkLst>
        </pc:spChg>
        <pc:spChg chg="add mod">
          <ac:chgData name="Ken Merrihew" userId="bcb7a1e886d99f07" providerId="LiveId" clId="{5E768246-9667-474A-AA8C-23BCD6D1018E}" dt="2019-07-06T00:53:24.607" v="3203" actId="14100"/>
          <ac:spMkLst>
            <pc:docMk/>
            <pc:sldMk cId="2197960344" sldId="257"/>
            <ac:spMk id="49" creationId="{5365635A-D41D-4B12-AB2C-D51E14F53EA4}"/>
          </ac:spMkLst>
        </pc:spChg>
        <pc:spChg chg="add mod">
          <ac:chgData name="Ken Merrihew" userId="bcb7a1e886d99f07" providerId="LiveId" clId="{5E768246-9667-474A-AA8C-23BCD6D1018E}" dt="2019-07-06T00:52:23.197" v="3197" actId="1035"/>
          <ac:spMkLst>
            <pc:docMk/>
            <pc:sldMk cId="2197960344" sldId="257"/>
            <ac:spMk id="50" creationId="{F7365A09-6770-4204-AAAF-74F8329CEF82}"/>
          </ac:spMkLst>
        </pc:spChg>
        <pc:spChg chg="add mod">
          <ac:chgData name="Ken Merrihew" userId="bcb7a1e886d99f07" providerId="LiveId" clId="{5E768246-9667-474A-AA8C-23BCD6D1018E}" dt="2019-07-06T00:59:03.300" v="3562" actId="404"/>
          <ac:spMkLst>
            <pc:docMk/>
            <pc:sldMk cId="2197960344" sldId="257"/>
            <ac:spMk id="51" creationId="{A9B3B207-2FBE-475F-95F5-3EBA49DB0087}"/>
          </ac:spMkLst>
        </pc:spChg>
        <pc:grpChg chg="add del mod">
          <ac:chgData name="Ken Merrihew" userId="bcb7a1e886d99f07" providerId="LiveId" clId="{5E768246-9667-474A-AA8C-23BCD6D1018E}" dt="2019-07-05T22:44:29.974" v="1379" actId="165"/>
          <ac:grpSpMkLst>
            <pc:docMk/>
            <pc:sldMk cId="2197960344" sldId="257"/>
            <ac:grpSpMk id="7" creationId="{9AEE24F0-2E9D-46CA-955E-81D17D24C4A6}"/>
          </ac:grpSpMkLst>
        </pc:grpChg>
        <pc:grpChg chg="add del mod">
          <ac:chgData name="Ken Merrihew" userId="bcb7a1e886d99f07" providerId="LiveId" clId="{5E768246-9667-474A-AA8C-23BCD6D1018E}" dt="2019-07-05T22:51:16.296" v="1726" actId="165"/>
          <ac:grpSpMkLst>
            <pc:docMk/>
            <pc:sldMk cId="2197960344" sldId="257"/>
            <ac:grpSpMk id="8" creationId="{03DF13AF-7DF7-4695-AB59-9D765DD4FE0D}"/>
          </ac:grpSpMkLst>
        </pc:grpChg>
        <pc:grpChg chg="add mod ord">
          <ac:chgData name="Ken Merrihew" userId="bcb7a1e886d99f07" providerId="LiveId" clId="{5E768246-9667-474A-AA8C-23BCD6D1018E}" dt="2019-07-06T00:48:26.920" v="2960" actId="14100"/>
          <ac:grpSpMkLst>
            <pc:docMk/>
            <pc:sldMk cId="2197960344" sldId="257"/>
            <ac:grpSpMk id="10" creationId="{BEABE869-DCC9-4E97-9112-28097540AB64}"/>
          </ac:grpSpMkLst>
        </pc:grpChg>
        <pc:grpChg chg="add mod topLvl">
          <ac:chgData name="Ken Merrihew" userId="bcb7a1e886d99f07" providerId="LiveId" clId="{5E768246-9667-474A-AA8C-23BCD6D1018E}" dt="2019-07-03T21:03:14.190" v="377" actId="164"/>
          <ac:grpSpMkLst>
            <pc:docMk/>
            <pc:sldMk cId="2197960344" sldId="257"/>
            <ac:grpSpMk id="13" creationId="{F49DEE6A-9A24-45AA-BAC6-475E1D418185}"/>
          </ac:grpSpMkLst>
        </pc:grpChg>
        <pc:grpChg chg="add del mod">
          <ac:chgData name="Ken Merrihew" userId="bcb7a1e886d99f07" providerId="LiveId" clId="{5E768246-9667-474A-AA8C-23BCD6D1018E}" dt="2019-07-03T21:00:39.930" v="364" actId="165"/>
          <ac:grpSpMkLst>
            <pc:docMk/>
            <pc:sldMk cId="2197960344" sldId="257"/>
            <ac:grpSpMk id="15" creationId="{42F4EB79-EA3C-4CA7-AC7C-F01A755E2264}"/>
          </ac:grpSpMkLst>
        </pc:grpChg>
        <pc:grpChg chg="add del mod">
          <ac:chgData name="Ken Merrihew" userId="bcb7a1e886d99f07" providerId="LiveId" clId="{5E768246-9667-474A-AA8C-23BCD6D1018E}" dt="2019-07-03T21:05:52.323" v="435" actId="478"/>
          <ac:grpSpMkLst>
            <pc:docMk/>
            <pc:sldMk cId="2197960344" sldId="257"/>
            <ac:grpSpMk id="16" creationId="{0370E1CA-B4D1-44D3-ABD2-578B0D362219}"/>
          </ac:grpSpMkLst>
        </pc:grpChg>
        <pc:grpChg chg="add">
          <ac:chgData name="Ken Merrihew" userId="bcb7a1e886d99f07" providerId="LiveId" clId="{5E768246-9667-474A-AA8C-23BCD6D1018E}" dt="2019-07-03T21:05:53.278" v="436"/>
          <ac:grpSpMkLst>
            <pc:docMk/>
            <pc:sldMk cId="2197960344" sldId="257"/>
            <ac:grpSpMk id="17" creationId="{176991A2-F421-434B-8CF3-FA7921CD63BD}"/>
          </ac:grpSpMkLst>
        </pc:grpChg>
        <pc:picChg chg="add del mod ord">
          <ac:chgData name="Ken Merrihew" userId="bcb7a1e886d99f07" providerId="LiveId" clId="{5E768246-9667-474A-AA8C-23BCD6D1018E}" dt="2019-07-05T22:38:16.338" v="884" actId="478"/>
          <ac:picMkLst>
            <pc:docMk/>
            <pc:sldMk cId="2197960344" sldId="257"/>
            <ac:picMk id="4" creationId="{96E6D543-472F-474F-B8B7-5B967849D6FD}"/>
          </ac:picMkLst>
        </pc:picChg>
        <pc:picChg chg="add del mod">
          <ac:chgData name="Ken Merrihew" userId="bcb7a1e886d99f07" providerId="LiveId" clId="{5E768246-9667-474A-AA8C-23BCD6D1018E}" dt="2019-07-03T21:04:29.227" v="432" actId="478"/>
          <ac:picMkLst>
            <pc:docMk/>
            <pc:sldMk cId="2197960344" sldId="257"/>
            <ac:picMk id="4" creationId="{E0F68B08-C9FD-487A-8CC3-38DB8177ACAE}"/>
          </ac:picMkLst>
        </pc:picChg>
        <pc:picChg chg="add del mod">
          <ac:chgData name="Ken Merrihew" userId="bcb7a1e886d99f07" providerId="LiveId" clId="{5E768246-9667-474A-AA8C-23BCD6D1018E}" dt="2019-07-03T21:04:27.805" v="431" actId="478"/>
          <ac:picMkLst>
            <pc:docMk/>
            <pc:sldMk cId="2197960344" sldId="257"/>
            <ac:picMk id="6" creationId="{6FB1E90A-E653-45A3-AAA8-6BEF6E974D9B}"/>
          </ac:picMkLst>
        </pc:picChg>
        <pc:picChg chg="add mod topLvl">
          <ac:chgData name="Ken Merrihew" userId="bcb7a1e886d99f07" providerId="LiveId" clId="{5E768246-9667-474A-AA8C-23BCD6D1018E}" dt="2019-07-05T22:57:29.350" v="1802" actId="164"/>
          <ac:picMkLst>
            <pc:docMk/>
            <pc:sldMk cId="2197960344" sldId="257"/>
            <ac:picMk id="6" creationId="{B407250B-7078-46F2-A605-105121C5038F}"/>
          </ac:picMkLst>
        </pc:picChg>
        <pc:picChg chg="add del mod">
          <ac:chgData name="Ken Merrihew" userId="bcb7a1e886d99f07" providerId="LiveId" clId="{5E768246-9667-474A-AA8C-23BCD6D1018E}" dt="2019-07-03T20:47:39.066" v="102" actId="478"/>
          <ac:picMkLst>
            <pc:docMk/>
            <pc:sldMk cId="2197960344" sldId="257"/>
            <ac:picMk id="8" creationId="{506EF4C3-F8D6-4643-A83F-40744F268EB9}"/>
          </ac:picMkLst>
        </pc:picChg>
        <pc:picChg chg="add mod">
          <ac:chgData name="Ken Merrihew" userId="bcb7a1e886d99f07" providerId="LiveId" clId="{5E768246-9667-474A-AA8C-23BCD6D1018E}" dt="2019-07-03T21:02:50.221" v="375" actId="2085"/>
          <ac:picMkLst>
            <pc:docMk/>
            <pc:sldMk cId="2197960344" sldId="257"/>
            <ac:picMk id="10" creationId="{6CD2E248-2571-4236-9383-193BFB44AD88}"/>
          </ac:picMkLst>
        </pc:picChg>
        <pc:picChg chg="add mod topLvl">
          <ac:chgData name="Ken Merrihew" userId="bcb7a1e886d99f07" providerId="LiveId" clId="{5E768246-9667-474A-AA8C-23BCD6D1018E}" dt="2019-07-05T22:57:29.350" v="1802" actId="164"/>
          <ac:picMkLst>
            <pc:docMk/>
            <pc:sldMk cId="2197960344" sldId="257"/>
            <ac:picMk id="29" creationId="{372F7927-887B-43F0-946D-EDDAA83C1A85}"/>
          </ac:picMkLst>
        </pc:picChg>
        <pc:picChg chg="add mod topLvl">
          <ac:chgData name="Ken Merrihew" userId="bcb7a1e886d99f07" providerId="LiveId" clId="{5E768246-9667-474A-AA8C-23BCD6D1018E}" dt="2019-07-05T22:57:29.350" v="1802" actId="164"/>
          <ac:picMkLst>
            <pc:docMk/>
            <pc:sldMk cId="2197960344" sldId="257"/>
            <ac:picMk id="30" creationId="{9AFEAA54-82C0-471D-B52D-00FC606CD3CC}"/>
          </ac:picMkLst>
        </pc:picChg>
        <pc:picChg chg="add mod topLvl">
          <ac:chgData name="Ken Merrihew" userId="bcb7a1e886d99f07" providerId="LiveId" clId="{5E768246-9667-474A-AA8C-23BCD6D1018E}" dt="2019-07-05T22:57:29.350" v="1802" actId="164"/>
          <ac:picMkLst>
            <pc:docMk/>
            <pc:sldMk cId="2197960344" sldId="257"/>
            <ac:picMk id="31" creationId="{3FDF5193-28A2-4D8C-BE34-C870061A372A}"/>
          </ac:picMkLst>
        </pc:picChg>
        <pc:picChg chg="add mod topLvl">
          <ac:chgData name="Ken Merrihew" userId="bcb7a1e886d99f07" providerId="LiveId" clId="{5E768246-9667-474A-AA8C-23BCD6D1018E}" dt="2019-07-05T22:57:29.350" v="1802" actId="164"/>
          <ac:picMkLst>
            <pc:docMk/>
            <pc:sldMk cId="2197960344" sldId="257"/>
            <ac:picMk id="32" creationId="{F6B0F0E9-2FA6-472F-9FD2-0FC09BF25FBF}"/>
          </ac:picMkLst>
        </pc:picChg>
        <pc:picChg chg="add mod topLvl">
          <ac:chgData name="Ken Merrihew" userId="bcb7a1e886d99f07" providerId="LiveId" clId="{5E768246-9667-474A-AA8C-23BCD6D1018E}" dt="2019-07-05T22:57:29.350" v="1802" actId="164"/>
          <ac:picMkLst>
            <pc:docMk/>
            <pc:sldMk cId="2197960344" sldId="257"/>
            <ac:picMk id="33" creationId="{4A933DB7-2236-4298-A336-480D36272FE9}"/>
          </ac:picMkLst>
        </pc:picChg>
        <pc:picChg chg="add mod topLvl">
          <ac:chgData name="Ken Merrihew" userId="bcb7a1e886d99f07" providerId="LiveId" clId="{5E768246-9667-474A-AA8C-23BCD6D1018E}" dt="2019-07-05T22:57:29.350" v="1802" actId="164"/>
          <ac:picMkLst>
            <pc:docMk/>
            <pc:sldMk cId="2197960344" sldId="257"/>
            <ac:picMk id="34" creationId="{66529EB7-1BFA-46AC-9667-2A3EB73A838A}"/>
          </ac:picMkLst>
        </pc:picChg>
        <pc:picChg chg="add mod topLvl">
          <ac:chgData name="Ken Merrihew" userId="bcb7a1e886d99f07" providerId="LiveId" clId="{5E768246-9667-474A-AA8C-23BCD6D1018E}" dt="2019-07-05T22:57:29.350" v="1802" actId="164"/>
          <ac:picMkLst>
            <pc:docMk/>
            <pc:sldMk cId="2197960344" sldId="257"/>
            <ac:picMk id="35" creationId="{6673C6ED-281F-40B2-9BA0-84D52D77A4C8}"/>
          </ac:picMkLst>
        </pc:picChg>
        <pc:picChg chg="add mod topLvl">
          <ac:chgData name="Ken Merrihew" userId="bcb7a1e886d99f07" providerId="LiveId" clId="{5E768246-9667-474A-AA8C-23BCD6D1018E}" dt="2019-07-05T22:57:29.350" v="1802" actId="164"/>
          <ac:picMkLst>
            <pc:docMk/>
            <pc:sldMk cId="2197960344" sldId="257"/>
            <ac:picMk id="36" creationId="{296D6E1F-2FD6-4FDA-BC7C-1ACB1422F16C}"/>
          </ac:picMkLst>
        </pc:picChg>
        <pc:picChg chg="add del mod topLvl">
          <ac:chgData name="Ken Merrihew" userId="bcb7a1e886d99f07" providerId="LiveId" clId="{5E768246-9667-474A-AA8C-23BCD6D1018E}" dt="2019-07-05T22:44:32.458" v="1380" actId="478"/>
          <ac:picMkLst>
            <pc:docMk/>
            <pc:sldMk cId="2197960344" sldId="257"/>
            <ac:picMk id="37" creationId="{AAD1D204-D81F-4489-8131-03EC4ACA8509}"/>
          </ac:picMkLst>
        </pc:picChg>
        <pc:cxnChg chg="add mod">
          <ac:chgData name="Ken Merrihew" userId="bcb7a1e886d99f07" providerId="LiveId" clId="{5E768246-9667-474A-AA8C-23BCD6D1018E}" dt="2019-07-06T00:56:57.126" v="3513" actId="1038"/>
          <ac:cxnSpMkLst>
            <pc:docMk/>
            <pc:sldMk cId="2197960344" sldId="257"/>
            <ac:cxnSpMk id="52" creationId="{218F82DA-73B9-4334-98FA-603BF62EFCC6}"/>
          </ac:cxnSpMkLst>
        </pc:cxnChg>
        <pc:cxnChg chg="add mod">
          <ac:chgData name="Ken Merrihew" userId="bcb7a1e886d99f07" providerId="LiveId" clId="{5E768246-9667-474A-AA8C-23BCD6D1018E}" dt="2019-07-06T00:57:04.117" v="3525" actId="1038"/>
          <ac:cxnSpMkLst>
            <pc:docMk/>
            <pc:sldMk cId="2197960344" sldId="257"/>
            <ac:cxnSpMk id="53" creationId="{1F540FF1-3FCD-46C4-A248-3E73E1D81C45}"/>
          </ac:cxnSpMkLst>
        </pc:cxnChg>
      </pc:sldChg>
      <pc:sldChg chg="addSp delSp modSp add ord delAnim modAnim">
        <pc:chgData name="Ken Merrihew" userId="bcb7a1e886d99f07" providerId="LiveId" clId="{5E768246-9667-474A-AA8C-23BCD6D1018E}" dt="2019-07-10T20:06:48.062" v="16755"/>
        <pc:sldMkLst>
          <pc:docMk/>
          <pc:sldMk cId="3280599878" sldId="259"/>
        </pc:sldMkLst>
        <pc:spChg chg="del mod">
          <ac:chgData name="Ken Merrihew" userId="bcb7a1e886d99f07" providerId="LiveId" clId="{5E768246-9667-474A-AA8C-23BCD6D1018E}" dt="2019-07-10T15:18:13.550" v="16192" actId="478"/>
          <ac:spMkLst>
            <pc:docMk/>
            <pc:sldMk cId="3280599878" sldId="259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6:47.499" v="16754" actId="478"/>
          <ac:spMkLst>
            <pc:docMk/>
            <pc:sldMk cId="3280599878" sldId="259"/>
            <ac:spMk id="10" creationId="{91D10E03-8401-4D59-997D-F51E22D0591B}"/>
          </ac:spMkLst>
        </pc:spChg>
        <pc:spChg chg="add">
          <ac:chgData name="Ken Merrihew" userId="bcb7a1e886d99f07" providerId="LiveId" clId="{5E768246-9667-474A-AA8C-23BCD6D1018E}" dt="2019-07-10T20:06:48.062" v="16755"/>
          <ac:spMkLst>
            <pc:docMk/>
            <pc:sldMk cId="3280599878" sldId="259"/>
            <ac:spMk id="11" creationId="{6EAA8EBD-D664-4F1D-9A9B-E3063484050F}"/>
          </ac:spMkLst>
        </pc:spChg>
        <pc:spChg chg="mod">
          <ac:chgData name="Ken Merrihew" userId="bcb7a1e886d99f07" providerId="LiveId" clId="{5E768246-9667-474A-AA8C-23BCD6D1018E}" dt="2019-07-08T01:34:46.847" v="14499" actId="207"/>
          <ac:spMkLst>
            <pc:docMk/>
            <pc:sldMk cId="3280599878" sldId="259"/>
            <ac:spMk id="23" creationId="{9E35B7AE-C1B4-4330-A805-C4EDE173648B}"/>
          </ac:spMkLst>
        </pc:spChg>
        <pc:spChg chg="del">
          <ac:chgData name="Ken Merrihew" userId="bcb7a1e886d99f07" providerId="LiveId" clId="{5E768246-9667-474A-AA8C-23BCD6D1018E}" dt="2019-07-05T21:56:15.809" v="838" actId="478"/>
          <ac:spMkLst>
            <pc:docMk/>
            <pc:sldMk cId="3280599878" sldId="259"/>
            <ac:spMk id="24" creationId="{F07EEF71-D9AB-4E44-9F72-576AE5A9002F}"/>
          </ac:spMkLst>
        </pc:spChg>
        <pc:spChg chg="del">
          <ac:chgData name="Ken Merrihew" userId="bcb7a1e886d99f07" providerId="LiveId" clId="{5E768246-9667-474A-AA8C-23BCD6D1018E}" dt="2019-07-05T21:56:10.820" v="837" actId="478"/>
          <ac:spMkLst>
            <pc:docMk/>
            <pc:sldMk cId="3280599878" sldId="259"/>
            <ac:spMk id="25" creationId="{DA24E186-4834-4A9A-8E72-69DE302B7EE0}"/>
          </ac:spMkLst>
        </pc:spChg>
        <pc:spChg chg="del">
          <ac:chgData name="Ken Merrihew" userId="bcb7a1e886d99f07" providerId="LiveId" clId="{5E768246-9667-474A-AA8C-23BCD6D1018E}" dt="2019-07-05T21:56:16.603" v="839" actId="478"/>
          <ac:spMkLst>
            <pc:docMk/>
            <pc:sldMk cId="3280599878" sldId="259"/>
            <ac:spMk id="26" creationId="{A65DF51A-D787-4023-88D8-627506151758}"/>
          </ac:spMkLst>
        </pc:spChg>
        <pc:spChg chg="del">
          <ac:chgData name="Ken Merrihew" userId="bcb7a1e886d99f07" providerId="LiveId" clId="{5E768246-9667-474A-AA8C-23BCD6D1018E}" dt="2019-07-05T21:56:17.851" v="840" actId="478"/>
          <ac:spMkLst>
            <pc:docMk/>
            <pc:sldMk cId="3280599878" sldId="259"/>
            <ac:spMk id="27" creationId="{D7765A28-D5D7-4586-BFFB-8B8D50A85714}"/>
          </ac:spMkLst>
        </pc:spChg>
        <pc:spChg chg="del">
          <ac:chgData name="Ken Merrihew" userId="bcb7a1e886d99f07" providerId="LiveId" clId="{5E768246-9667-474A-AA8C-23BCD6D1018E}" dt="2019-07-05T21:56:18.581" v="841" actId="478"/>
          <ac:spMkLst>
            <pc:docMk/>
            <pc:sldMk cId="3280599878" sldId="259"/>
            <ac:spMk id="28" creationId="{2C976706-DD9C-4DAF-B8FA-F94CF7A323A9}"/>
          </ac:spMkLst>
        </pc:spChg>
      </pc:sldChg>
      <pc:sldChg chg="add ord">
        <pc:chgData name="Ken Merrihew" userId="bcb7a1e886d99f07" providerId="LiveId" clId="{5E768246-9667-474A-AA8C-23BCD6D1018E}" dt="2019-07-09T17:15:28.580" v="15603"/>
        <pc:sldMkLst>
          <pc:docMk/>
          <pc:sldMk cId="192518568" sldId="260"/>
        </pc:sldMkLst>
      </pc:sldChg>
      <pc:sldChg chg="addSp delSp modSp add">
        <pc:chgData name="Ken Merrihew" userId="bcb7a1e886d99f07" providerId="LiveId" clId="{5E768246-9667-474A-AA8C-23BCD6D1018E}" dt="2019-07-10T20:07:16.858" v="16767"/>
        <pc:sldMkLst>
          <pc:docMk/>
          <pc:sldMk cId="189106381" sldId="261"/>
        </pc:sldMkLst>
        <pc:spChg chg="del">
          <ac:chgData name="Ken Merrihew" userId="bcb7a1e886d99f07" providerId="LiveId" clId="{5E768246-9667-474A-AA8C-23BCD6D1018E}" dt="2019-07-10T15:18:45.727" v="16204" actId="478"/>
          <ac:spMkLst>
            <pc:docMk/>
            <pc:sldMk cId="189106381" sldId="261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7:16.352" v="16766" actId="478"/>
          <ac:spMkLst>
            <pc:docMk/>
            <pc:sldMk cId="189106381" sldId="261"/>
            <ac:spMk id="10" creationId="{90479A0A-2CE0-4642-899D-6F626BF7CD46}"/>
          </ac:spMkLst>
        </pc:spChg>
        <pc:spChg chg="add">
          <ac:chgData name="Ken Merrihew" userId="bcb7a1e886d99f07" providerId="LiveId" clId="{5E768246-9667-474A-AA8C-23BCD6D1018E}" dt="2019-07-10T20:07:16.858" v="16767"/>
          <ac:spMkLst>
            <pc:docMk/>
            <pc:sldMk cId="189106381" sldId="261"/>
            <ac:spMk id="11" creationId="{352930C4-BB60-46FF-92F8-E4A9FB6D4340}"/>
          </ac:spMkLst>
        </pc:spChg>
        <pc:spChg chg="mod">
          <ac:chgData name="Ken Merrihew" userId="bcb7a1e886d99f07" providerId="LiveId" clId="{5E768246-9667-474A-AA8C-23BCD6D1018E}" dt="2019-07-08T16:47:20.628" v="15355" actId="404"/>
          <ac:spMkLst>
            <pc:docMk/>
            <pc:sldMk cId="189106381" sldId="261"/>
            <ac:spMk id="23" creationId="{9E35B7AE-C1B4-4330-A805-C4EDE173648B}"/>
          </ac:spMkLst>
        </pc:spChg>
      </pc:sldChg>
      <pc:sldChg chg="addSp delSp modSp add modAnim">
        <pc:chgData name="Ken Merrihew" userId="bcb7a1e886d99f07" providerId="LiveId" clId="{5E768246-9667-474A-AA8C-23BCD6D1018E}" dt="2019-07-10T20:07:20.732" v="16769"/>
        <pc:sldMkLst>
          <pc:docMk/>
          <pc:sldMk cId="2608695585" sldId="262"/>
        </pc:sldMkLst>
        <pc:spChg chg="del">
          <ac:chgData name="Ken Merrihew" userId="bcb7a1e886d99f07" providerId="LiveId" clId="{5E768246-9667-474A-AA8C-23BCD6D1018E}" dt="2019-07-10T15:18:50.190" v="16206" actId="478"/>
          <ac:spMkLst>
            <pc:docMk/>
            <pc:sldMk cId="2608695585" sldId="262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7:20.154" v="16768" actId="478"/>
          <ac:spMkLst>
            <pc:docMk/>
            <pc:sldMk cId="2608695585" sldId="262"/>
            <ac:spMk id="10" creationId="{1B5BD984-7E0B-4108-A213-AC310513E8EA}"/>
          </ac:spMkLst>
        </pc:spChg>
        <pc:spChg chg="add">
          <ac:chgData name="Ken Merrihew" userId="bcb7a1e886d99f07" providerId="LiveId" clId="{5E768246-9667-474A-AA8C-23BCD6D1018E}" dt="2019-07-10T20:07:20.732" v="16769"/>
          <ac:spMkLst>
            <pc:docMk/>
            <pc:sldMk cId="2608695585" sldId="262"/>
            <ac:spMk id="11" creationId="{362C77EB-6D85-4D48-8F73-BCA39B4ED33E}"/>
          </ac:spMkLst>
        </pc:spChg>
        <pc:spChg chg="mod">
          <ac:chgData name="Ken Merrihew" userId="bcb7a1e886d99f07" providerId="LiveId" clId="{5E768246-9667-474A-AA8C-23BCD6D1018E}" dt="2019-07-08T16:48:05.382" v="15360"/>
          <ac:spMkLst>
            <pc:docMk/>
            <pc:sldMk cId="2608695585" sldId="262"/>
            <ac:spMk id="23" creationId="{9E35B7AE-C1B4-4330-A805-C4EDE173648B}"/>
          </ac:spMkLst>
        </pc:spChg>
      </pc:sldChg>
      <pc:sldChg chg="addSp delSp modSp add modAnim">
        <pc:chgData name="Ken Merrihew" userId="bcb7a1e886d99f07" providerId="LiveId" clId="{5E768246-9667-474A-AA8C-23BCD6D1018E}" dt="2019-07-10T20:07:24.146" v="16771"/>
        <pc:sldMkLst>
          <pc:docMk/>
          <pc:sldMk cId="3899231371" sldId="263"/>
        </pc:sldMkLst>
        <pc:spChg chg="del">
          <ac:chgData name="Ken Merrihew" userId="bcb7a1e886d99f07" providerId="LiveId" clId="{5E768246-9667-474A-AA8C-23BCD6D1018E}" dt="2019-07-10T15:18:54.824" v="16208" actId="478"/>
          <ac:spMkLst>
            <pc:docMk/>
            <pc:sldMk cId="3899231371" sldId="263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7:23.594" v="16770" actId="478"/>
          <ac:spMkLst>
            <pc:docMk/>
            <pc:sldMk cId="3899231371" sldId="263"/>
            <ac:spMk id="10" creationId="{A8BE1ECD-01E6-4DF1-902A-20F73536250B}"/>
          </ac:spMkLst>
        </pc:spChg>
        <pc:spChg chg="add">
          <ac:chgData name="Ken Merrihew" userId="bcb7a1e886d99f07" providerId="LiveId" clId="{5E768246-9667-474A-AA8C-23BCD6D1018E}" dt="2019-07-10T20:07:24.146" v="16771"/>
          <ac:spMkLst>
            <pc:docMk/>
            <pc:sldMk cId="3899231371" sldId="263"/>
            <ac:spMk id="11" creationId="{674D1F04-D6DE-4AF1-9D9E-FBC9F5E1567A}"/>
          </ac:spMkLst>
        </pc:spChg>
        <pc:spChg chg="mod">
          <ac:chgData name="Ken Merrihew" userId="bcb7a1e886d99f07" providerId="LiveId" clId="{5E768246-9667-474A-AA8C-23BCD6D1018E}" dt="2019-07-08T16:47:10.045" v="15353" actId="404"/>
          <ac:spMkLst>
            <pc:docMk/>
            <pc:sldMk cId="3899231371" sldId="263"/>
            <ac:spMk id="23" creationId="{9E35B7AE-C1B4-4330-A805-C4EDE173648B}"/>
          </ac:spMkLst>
        </pc:spChg>
      </pc:sldChg>
      <pc:sldChg chg="addSp delSp modSp add delAnim modAnim">
        <pc:chgData name="Ken Merrihew" userId="bcb7a1e886d99f07" providerId="LiveId" clId="{5E768246-9667-474A-AA8C-23BCD6D1018E}" dt="2019-07-10T20:06:12.975" v="16747"/>
        <pc:sldMkLst>
          <pc:docMk/>
          <pc:sldMk cId="53536394" sldId="264"/>
        </pc:sldMkLst>
        <pc:spChg chg="add del mod ord">
          <ac:chgData name="Ken Merrihew" userId="bcb7a1e886d99f07" providerId="LiveId" clId="{5E768246-9667-474A-AA8C-23BCD6D1018E}" dt="2019-07-10T19:42:35.833" v="16623" actId="478"/>
          <ac:spMkLst>
            <pc:docMk/>
            <pc:sldMk cId="53536394" sldId="264"/>
            <ac:spMk id="2" creationId="{115C37E5-EF8A-40C4-9401-3CED6FA4F74F}"/>
          </ac:spMkLst>
        </pc:spChg>
        <pc:spChg chg="del">
          <ac:chgData name="Ken Merrihew" userId="bcb7a1e886d99f07" providerId="LiveId" clId="{5E768246-9667-474A-AA8C-23BCD6D1018E}" dt="2019-07-10T15:18:03.660" v="16186" actId="478"/>
          <ac:spMkLst>
            <pc:docMk/>
            <pc:sldMk cId="53536394" sldId="264"/>
            <ac:spMk id="2" creationId="{1E9D1AE8-281C-4B94-976F-3002E7E5FA68}"/>
          </ac:spMkLst>
        </pc:spChg>
        <pc:spChg chg="add mod ord">
          <ac:chgData name="Ken Merrihew" userId="bcb7a1e886d99f07" providerId="LiveId" clId="{5E768246-9667-474A-AA8C-23BCD6D1018E}" dt="2019-07-10T19:41:52.607" v="16617" actId="167"/>
          <ac:spMkLst>
            <pc:docMk/>
            <pc:sldMk cId="53536394" sldId="264"/>
            <ac:spMk id="3" creationId="{353FE12D-1738-4B87-90FA-77E94BA0267F}"/>
          </ac:spMkLst>
        </pc:spChg>
        <pc:spChg chg="add mod">
          <ac:chgData name="Ken Merrihew" userId="bcb7a1e886d99f07" providerId="LiveId" clId="{5E768246-9667-474A-AA8C-23BCD6D1018E}" dt="2019-07-10T19:31:34.940" v="16481" actId="20577"/>
          <ac:spMkLst>
            <pc:docMk/>
            <pc:sldMk cId="53536394" sldId="264"/>
            <ac:spMk id="4" creationId="{17613BBB-E730-42D4-9246-E9524836102C}"/>
          </ac:spMkLst>
        </pc:spChg>
        <pc:spChg chg="add mod">
          <ac:chgData name="Ken Merrihew" userId="bcb7a1e886d99f07" providerId="LiveId" clId="{5E768246-9667-474A-AA8C-23BCD6D1018E}" dt="2019-07-10T19:31:32.953" v="16480" actId="20577"/>
          <ac:spMkLst>
            <pc:docMk/>
            <pc:sldMk cId="53536394" sldId="264"/>
            <ac:spMk id="5" creationId="{D28969A5-8D14-42BA-AB11-C088CBE4C86D}"/>
          </ac:spMkLst>
        </pc:spChg>
        <pc:spChg chg="add mod ord">
          <ac:chgData name="Ken Merrihew" userId="bcb7a1e886d99f07" providerId="LiveId" clId="{5E768246-9667-474A-AA8C-23BCD6D1018E}" dt="2019-07-10T19:46:17.696" v="16729" actId="167"/>
          <ac:spMkLst>
            <pc:docMk/>
            <pc:sldMk cId="53536394" sldId="264"/>
            <ac:spMk id="6" creationId="{A5C2A382-FB8F-47B0-955A-4506BE9A8EE1}"/>
          </ac:spMkLst>
        </pc:spChg>
        <pc:spChg chg="add del">
          <ac:chgData name="Ken Merrihew" userId="bcb7a1e886d99f07" providerId="LiveId" clId="{5E768246-9667-474A-AA8C-23BCD6D1018E}" dt="2019-07-10T20:06:11.320" v="16746" actId="478"/>
          <ac:spMkLst>
            <pc:docMk/>
            <pc:sldMk cId="53536394" sldId="264"/>
            <ac:spMk id="10" creationId="{5D5EB486-A41D-4B26-8CDC-F890DEB446C5}"/>
          </ac:spMkLst>
        </pc:spChg>
        <pc:spChg chg="add mod">
          <ac:chgData name="Ken Merrihew" userId="bcb7a1e886d99f07" providerId="LiveId" clId="{5E768246-9667-474A-AA8C-23BCD6D1018E}" dt="2019-07-10T19:31:26.218" v="16479" actId="20577"/>
          <ac:spMkLst>
            <pc:docMk/>
            <pc:sldMk cId="53536394" sldId="264"/>
            <ac:spMk id="14" creationId="{80DFC81D-FA05-4F5E-A79D-755421E079AF}"/>
          </ac:spMkLst>
        </pc:spChg>
        <pc:spChg chg="add del mod">
          <ac:chgData name="Ken Merrihew" userId="bcb7a1e886d99f07" providerId="LiveId" clId="{5E768246-9667-474A-AA8C-23BCD6D1018E}" dt="2019-07-10T19:43:05.433" v="16627" actId="478"/>
          <ac:spMkLst>
            <pc:docMk/>
            <pc:sldMk cId="53536394" sldId="264"/>
            <ac:spMk id="15" creationId="{66C4A1EB-C696-4B98-8864-774D590F0C7B}"/>
          </ac:spMkLst>
        </pc:spChg>
        <pc:spChg chg="add del mod">
          <ac:chgData name="Ken Merrihew" userId="bcb7a1e886d99f07" providerId="LiveId" clId="{5E768246-9667-474A-AA8C-23BCD6D1018E}" dt="2019-07-09T15:49:16.146" v="15372" actId="478"/>
          <ac:spMkLst>
            <pc:docMk/>
            <pc:sldMk cId="53536394" sldId="264"/>
            <ac:spMk id="15" creationId="{8D10A8D0-4EBE-4881-A88C-CCE6F5F12449}"/>
          </ac:spMkLst>
        </pc:spChg>
        <pc:spChg chg="mod ord">
          <ac:chgData name="Ken Merrihew" userId="bcb7a1e886d99f07" providerId="LiveId" clId="{5E768246-9667-474A-AA8C-23BCD6D1018E}" dt="2019-07-10T19:41:37.961" v="16616" actId="14100"/>
          <ac:spMkLst>
            <pc:docMk/>
            <pc:sldMk cId="53536394" sldId="264"/>
            <ac:spMk id="23" creationId="{9E35B7AE-C1B4-4330-A805-C4EDE173648B}"/>
          </ac:spMkLst>
        </pc:spChg>
        <pc:spChg chg="add">
          <ac:chgData name="Ken Merrihew" userId="bcb7a1e886d99f07" providerId="LiveId" clId="{5E768246-9667-474A-AA8C-23BCD6D1018E}" dt="2019-07-10T20:06:12.975" v="16747"/>
          <ac:spMkLst>
            <pc:docMk/>
            <pc:sldMk cId="53536394" sldId="264"/>
            <ac:spMk id="24" creationId="{462309A5-B3DA-48B5-8D45-B9B8966ECE9B}"/>
          </ac:spMkLst>
        </pc:spChg>
        <pc:spChg chg="del mod">
          <ac:chgData name="Ken Merrihew" userId="bcb7a1e886d99f07" providerId="LiveId" clId="{5E768246-9667-474A-AA8C-23BCD6D1018E}" dt="2019-07-09T15:49:16.146" v="15372" actId="478"/>
          <ac:spMkLst>
            <pc:docMk/>
            <pc:sldMk cId="53536394" sldId="264"/>
            <ac:spMk id="24" creationId="{F07EEF71-D9AB-4E44-9F72-576AE5A9002F}"/>
          </ac:spMkLst>
        </pc:spChg>
        <pc:spChg chg="del mod">
          <ac:chgData name="Ken Merrihew" userId="bcb7a1e886d99f07" providerId="LiveId" clId="{5E768246-9667-474A-AA8C-23BCD6D1018E}" dt="2019-07-09T15:49:19.107" v="15373" actId="478"/>
          <ac:spMkLst>
            <pc:docMk/>
            <pc:sldMk cId="53536394" sldId="264"/>
            <ac:spMk id="25" creationId="{DA24E186-4834-4A9A-8E72-69DE302B7EE0}"/>
          </ac:spMkLst>
        </pc:spChg>
        <pc:spChg chg="del mod">
          <ac:chgData name="Ken Merrihew" userId="bcb7a1e886d99f07" providerId="LiveId" clId="{5E768246-9667-474A-AA8C-23BCD6D1018E}" dt="2019-07-09T15:49:16.146" v="15372" actId="478"/>
          <ac:spMkLst>
            <pc:docMk/>
            <pc:sldMk cId="53536394" sldId="264"/>
            <ac:spMk id="26" creationId="{A65DF51A-D787-4023-88D8-627506151758}"/>
          </ac:spMkLst>
        </pc:spChg>
        <pc:spChg chg="del mod">
          <ac:chgData name="Ken Merrihew" userId="bcb7a1e886d99f07" providerId="LiveId" clId="{5E768246-9667-474A-AA8C-23BCD6D1018E}" dt="2019-07-09T15:49:16.146" v="15372" actId="478"/>
          <ac:spMkLst>
            <pc:docMk/>
            <pc:sldMk cId="53536394" sldId="264"/>
            <ac:spMk id="27" creationId="{D7765A28-D5D7-4586-BFFB-8B8D50A85714}"/>
          </ac:spMkLst>
        </pc:spChg>
        <pc:spChg chg="del mod">
          <ac:chgData name="Ken Merrihew" userId="bcb7a1e886d99f07" providerId="LiveId" clId="{5E768246-9667-474A-AA8C-23BCD6D1018E}" dt="2019-07-09T15:49:16.146" v="15372" actId="478"/>
          <ac:spMkLst>
            <pc:docMk/>
            <pc:sldMk cId="53536394" sldId="264"/>
            <ac:spMk id="28" creationId="{2C976706-DD9C-4DAF-B8FA-F94CF7A323A9}"/>
          </ac:spMkLst>
        </pc:spChg>
      </pc:sldChg>
      <pc:sldChg chg="add ord">
        <pc:chgData name="Ken Merrihew" userId="bcb7a1e886d99f07" providerId="LiveId" clId="{5E768246-9667-474A-AA8C-23BCD6D1018E}" dt="2019-07-08T15:16:17.311" v="14921"/>
        <pc:sldMkLst>
          <pc:docMk/>
          <pc:sldMk cId="806061314" sldId="265"/>
        </pc:sldMkLst>
      </pc:sldChg>
      <pc:sldChg chg="addSp delSp modSp add ord delAnim modAnim">
        <pc:chgData name="Ken Merrihew" userId="bcb7a1e886d99f07" providerId="LiveId" clId="{5E768246-9667-474A-AA8C-23BCD6D1018E}" dt="2019-07-10T20:06:05.740" v="16745"/>
        <pc:sldMkLst>
          <pc:docMk/>
          <pc:sldMk cId="739968333" sldId="268"/>
        </pc:sldMkLst>
        <pc:spChg chg="del">
          <ac:chgData name="Ken Merrihew" userId="bcb7a1e886d99f07" providerId="LiveId" clId="{5E768246-9667-474A-AA8C-23BCD6D1018E}" dt="2019-07-10T15:17:58.570" v="16184" actId="478"/>
          <ac:spMkLst>
            <pc:docMk/>
            <pc:sldMk cId="739968333" sldId="268"/>
            <ac:spMk id="2" creationId="{1E9D1AE8-281C-4B94-976F-3002E7E5FA68}"/>
          </ac:spMkLst>
        </pc:spChg>
        <pc:spChg chg="add mod">
          <ac:chgData name="Ken Merrihew" userId="bcb7a1e886d99f07" providerId="LiveId" clId="{5E768246-9667-474A-AA8C-23BCD6D1018E}" dt="2019-07-07T21:21:25.558" v="13941" actId="1037"/>
          <ac:spMkLst>
            <pc:docMk/>
            <pc:sldMk cId="739968333" sldId="268"/>
            <ac:spMk id="3" creationId="{880E3074-8286-49FD-A2C6-41FA33F3839C}"/>
          </ac:spMkLst>
        </pc:spChg>
        <pc:spChg chg="add mod">
          <ac:chgData name="Ken Merrihew" userId="bcb7a1e886d99f07" providerId="LiveId" clId="{5E768246-9667-474A-AA8C-23BCD6D1018E}" dt="2019-07-10T15:56:55.518" v="16250" actId="6549"/>
          <ac:spMkLst>
            <pc:docMk/>
            <pc:sldMk cId="739968333" sldId="268"/>
            <ac:spMk id="5" creationId="{D5D43189-0B09-4210-81CE-C78ABC922EDA}"/>
          </ac:spMkLst>
        </pc:spChg>
        <pc:spChg chg="add mod">
          <ac:chgData name="Ken Merrihew" userId="bcb7a1e886d99f07" providerId="LiveId" clId="{5E768246-9667-474A-AA8C-23BCD6D1018E}" dt="2019-07-08T01:46:10.087" v="14772" actId="692"/>
          <ac:spMkLst>
            <pc:docMk/>
            <pc:sldMk cId="739968333" sldId="268"/>
            <ac:spMk id="7" creationId="{2EA2F13F-A49D-4B00-B494-83EAAA01B40E}"/>
          </ac:spMkLst>
        </pc:spChg>
        <pc:spChg chg="add mod">
          <ac:chgData name="Ken Merrihew" userId="bcb7a1e886d99f07" providerId="LiveId" clId="{5E768246-9667-474A-AA8C-23BCD6D1018E}" dt="2019-07-08T01:47:06.519" v="14855" actId="122"/>
          <ac:spMkLst>
            <pc:docMk/>
            <pc:sldMk cId="739968333" sldId="268"/>
            <ac:spMk id="8" creationId="{BFBFFDFF-150F-45A6-AA97-8224BBAA964B}"/>
          </ac:spMkLst>
        </pc:spChg>
        <pc:spChg chg="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9" creationId="{4B6297CF-A158-401B-981C-9785D06056F3}"/>
          </ac:spMkLst>
        </pc:spChg>
        <pc:spChg chg="del mod">
          <ac:chgData name="Ken Merrihew" userId="bcb7a1e886d99f07" providerId="LiveId" clId="{5E768246-9667-474A-AA8C-23BCD6D1018E}" dt="2019-07-06T22:22:28.261" v="13879" actId="478"/>
          <ac:spMkLst>
            <pc:docMk/>
            <pc:sldMk cId="739968333" sldId="268"/>
            <ac:spMk id="11" creationId="{35205FA6-54AE-4A8B-8D30-638CEEDFE456}"/>
          </ac:spMkLst>
        </pc:spChg>
        <pc:spChg chg="del mod">
          <ac:chgData name="Ken Merrihew" userId="bcb7a1e886d99f07" providerId="LiveId" clId="{5E768246-9667-474A-AA8C-23BCD6D1018E}" dt="2019-07-06T22:22:28.261" v="13879" actId="478"/>
          <ac:spMkLst>
            <pc:docMk/>
            <pc:sldMk cId="739968333" sldId="268"/>
            <ac:spMk id="12" creationId="{BAD45464-6A90-40D8-A874-45E75A540EB4}"/>
          </ac:spMkLst>
        </pc:spChg>
        <pc:spChg chg="mod ord">
          <ac:chgData name="Ken Merrihew" userId="bcb7a1e886d99f07" providerId="LiveId" clId="{5E768246-9667-474A-AA8C-23BCD6D1018E}" dt="2019-07-08T16:31:28.136" v="15264" actId="167"/>
          <ac:spMkLst>
            <pc:docMk/>
            <pc:sldMk cId="739968333" sldId="268"/>
            <ac:spMk id="13" creationId="{34EFD0A0-6881-42AA-AEFC-DD162F2EB171}"/>
          </ac:spMkLst>
        </pc:spChg>
        <pc:spChg chg="mod">
          <ac:chgData name="Ken Merrihew" userId="bcb7a1e886d99f07" providerId="LiveId" clId="{5E768246-9667-474A-AA8C-23BCD6D1018E}" dt="2019-07-06T21:05:11.743" v="12599" actId="20577"/>
          <ac:spMkLst>
            <pc:docMk/>
            <pc:sldMk cId="739968333" sldId="268"/>
            <ac:spMk id="14" creationId="{E27F167B-CC4B-4ED6-A6C1-CE843E3B9550}"/>
          </ac:spMkLst>
        </pc:spChg>
        <pc:spChg chg="mod">
          <ac:chgData name="Ken Merrihew" userId="bcb7a1e886d99f07" providerId="LiveId" clId="{5E768246-9667-474A-AA8C-23BCD6D1018E}" dt="2019-07-06T21:36:37.637" v="13801" actId="20577"/>
          <ac:spMkLst>
            <pc:docMk/>
            <pc:sldMk cId="739968333" sldId="268"/>
            <ac:spMk id="15" creationId="{3733C98A-B3B5-487B-9D2A-B43B396FAF7F}"/>
          </ac:spMkLst>
        </pc:spChg>
        <pc:spChg chg="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38" creationId="{4B5010FD-981C-4674-AA19-729BD2BA298D}"/>
          </ac:spMkLst>
        </pc:spChg>
        <pc:spChg chg="del mod ord">
          <ac:chgData name="Ken Merrihew" userId="bcb7a1e886d99f07" providerId="LiveId" clId="{5E768246-9667-474A-AA8C-23BCD6D1018E}" dt="2019-07-06T21:08:33.101" v="12636" actId="478"/>
          <ac:spMkLst>
            <pc:docMk/>
            <pc:sldMk cId="739968333" sldId="268"/>
            <ac:spMk id="39" creationId="{9312C999-3562-4A52-BEA8-C5AED3730924}"/>
          </ac:spMkLst>
        </pc:spChg>
        <pc:spChg chg="del mod ord">
          <ac:chgData name="Ken Merrihew" userId="bcb7a1e886d99f07" providerId="LiveId" clId="{5E768246-9667-474A-AA8C-23BCD6D1018E}" dt="2019-07-06T21:08:33.101" v="12636" actId="478"/>
          <ac:spMkLst>
            <pc:docMk/>
            <pc:sldMk cId="739968333" sldId="268"/>
            <ac:spMk id="40" creationId="{A45F2E90-CDBF-458F-AF7A-81CD2F0AB20F}"/>
          </ac:spMkLst>
        </pc:spChg>
        <pc:spChg chg="del mod ord">
          <ac:chgData name="Ken Merrihew" userId="bcb7a1e886d99f07" providerId="LiveId" clId="{5E768246-9667-474A-AA8C-23BCD6D1018E}" dt="2019-07-06T21:08:33.101" v="12636" actId="478"/>
          <ac:spMkLst>
            <pc:docMk/>
            <pc:sldMk cId="739968333" sldId="268"/>
            <ac:spMk id="41" creationId="{03CE82ED-0FE0-49CC-AAB0-A31380989350}"/>
          </ac:spMkLst>
        </pc:spChg>
        <pc:spChg chg="del mod ord">
          <ac:chgData name="Ken Merrihew" userId="bcb7a1e886d99f07" providerId="LiveId" clId="{5E768246-9667-474A-AA8C-23BCD6D1018E}" dt="2019-07-06T21:08:33.101" v="12636" actId="478"/>
          <ac:spMkLst>
            <pc:docMk/>
            <pc:sldMk cId="739968333" sldId="268"/>
            <ac:spMk id="42" creationId="{9ABB03BE-6716-41D7-9E76-0C191319E6EA}"/>
          </ac:spMkLst>
        </pc:spChg>
        <pc:spChg chg="del mod ord">
          <ac:chgData name="Ken Merrihew" userId="bcb7a1e886d99f07" providerId="LiveId" clId="{5E768246-9667-474A-AA8C-23BCD6D1018E}" dt="2019-07-06T21:08:33.101" v="12636" actId="478"/>
          <ac:spMkLst>
            <pc:docMk/>
            <pc:sldMk cId="739968333" sldId="268"/>
            <ac:spMk id="43" creationId="{5E88D87B-9D13-43A0-B9F6-4D9B7F8FF166}"/>
          </ac:spMkLst>
        </pc:spChg>
        <pc:spChg chg="del mod ord">
          <ac:chgData name="Ken Merrihew" userId="bcb7a1e886d99f07" providerId="LiveId" clId="{5E768246-9667-474A-AA8C-23BCD6D1018E}" dt="2019-07-06T21:08:33.101" v="12636" actId="478"/>
          <ac:spMkLst>
            <pc:docMk/>
            <pc:sldMk cId="739968333" sldId="268"/>
            <ac:spMk id="44" creationId="{22BC65E6-E40E-4A67-94BF-1144DC46F2B2}"/>
          </ac:spMkLst>
        </pc:spChg>
        <pc:spChg chg="del mod">
          <ac:chgData name="Ken Merrihew" userId="bcb7a1e886d99f07" providerId="LiveId" clId="{5E768246-9667-474A-AA8C-23BCD6D1018E}" dt="2019-07-06T22:22:28.261" v="13879" actId="478"/>
          <ac:spMkLst>
            <pc:docMk/>
            <pc:sldMk cId="739968333" sldId="268"/>
            <ac:spMk id="45" creationId="{7B87DB30-0D14-4B54-8FE5-CEBC0F5B3359}"/>
          </ac:spMkLst>
        </pc:spChg>
        <pc:spChg chg="del mod">
          <ac:chgData name="Ken Merrihew" userId="bcb7a1e886d99f07" providerId="LiveId" clId="{5E768246-9667-474A-AA8C-23BCD6D1018E}" dt="2019-07-06T22:22:28.261" v="13879" actId="478"/>
          <ac:spMkLst>
            <pc:docMk/>
            <pc:sldMk cId="739968333" sldId="268"/>
            <ac:spMk id="46" creationId="{54DBEC0C-338F-4E3C-B63A-77ACF726754F}"/>
          </ac:spMkLst>
        </pc:spChg>
        <pc:spChg chg="del mod">
          <ac:chgData name="Ken Merrihew" userId="bcb7a1e886d99f07" providerId="LiveId" clId="{5E768246-9667-474A-AA8C-23BCD6D1018E}" dt="2019-07-06T22:22:28.261" v="13879" actId="478"/>
          <ac:spMkLst>
            <pc:docMk/>
            <pc:sldMk cId="739968333" sldId="268"/>
            <ac:spMk id="47" creationId="{1A7ED044-17E3-4BEC-B61E-4B3B357B083D}"/>
          </ac:spMkLst>
        </pc:spChg>
        <pc:spChg chg="del mod">
          <ac:chgData name="Ken Merrihew" userId="bcb7a1e886d99f07" providerId="LiveId" clId="{5E768246-9667-474A-AA8C-23BCD6D1018E}" dt="2019-07-06T22:22:28.261" v="13879" actId="478"/>
          <ac:spMkLst>
            <pc:docMk/>
            <pc:sldMk cId="739968333" sldId="268"/>
            <ac:spMk id="48" creationId="{46E583DB-72FD-487A-B5C4-AC25D76849CA}"/>
          </ac:spMkLst>
        </pc:spChg>
        <pc:spChg chg="del mod">
          <ac:chgData name="Ken Merrihew" userId="bcb7a1e886d99f07" providerId="LiveId" clId="{5E768246-9667-474A-AA8C-23BCD6D1018E}" dt="2019-07-06T22:22:28.261" v="13879" actId="478"/>
          <ac:spMkLst>
            <pc:docMk/>
            <pc:sldMk cId="739968333" sldId="268"/>
            <ac:spMk id="49" creationId="{5365635A-D41D-4B12-AB2C-D51E14F53EA4}"/>
          </ac:spMkLst>
        </pc:spChg>
        <pc:spChg chg="del mod">
          <ac:chgData name="Ken Merrihew" userId="bcb7a1e886d99f07" providerId="LiveId" clId="{5E768246-9667-474A-AA8C-23BCD6D1018E}" dt="2019-07-06T22:22:28.261" v="13879" actId="478"/>
          <ac:spMkLst>
            <pc:docMk/>
            <pc:sldMk cId="739968333" sldId="268"/>
            <ac:spMk id="50" creationId="{F7365A09-6770-4204-AAAF-74F8329CEF82}"/>
          </ac:spMkLst>
        </pc:spChg>
        <pc:spChg chg="mod">
          <ac:chgData name="Ken Merrihew" userId="bcb7a1e886d99f07" providerId="LiveId" clId="{5E768246-9667-474A-AA8C-23BCD6D1018E}" dt="2019-07-06T21:38:15.560" v="13825" actId="14100"/>
          <ac:spMkLst>
            <pc:docMk/>
            <pc:sldMk cId="739968333" sldId="268"/>
            <ac:spMk id="51" creationId="{A9B3B207-2FBE-475F-95F5-3EBA49DB0087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68" creationId="{C78CAF5C-149F-4CFD-846B-731765625426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69" creationId="{4B55E8C6-7B50-49CD-8A45-885479B97535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0" creationId="{9DD27BFA-2F06-4FE6-93B4-A6AC48C080F6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1" creationId="{45423FE4-0FD8-4F1E-9409-C2D09542DD99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2" creationId="{36CAF8CA-5402-40D8-B48C-6FEA784E1305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3" creationId="{F3AF1BED-6043-40BD-859D-D2537F53703C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4" creationId="{B3F2EBA1-7952-4B9F-BB61-AF6E663565C5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5" creationId="{AA730F4C-EC91-4AF3-9B98-751658405786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6" creationId="{7835C4AE-FBDC-497D-AAEE-458AD4E22178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7" creationId="{6665BD4E-0A62-4742-B94B-E84BE89EB922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8" creationId="{94A2EEB1-9169-4DAE-AA22-D555E88D940D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79" creationId="{BFDE833A-2F6F-4974-A4F0-9F2D9AAD489D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80" creationId="{BC951068-D72C-4F84-849A-A68098E44B2A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81" creationId="{CD23EC84-E122-4F73-9FAD-CE6F7254963F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82" creationId="{D82663C7-53F2-4574-B7FA-0658A1801FCE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83" creationId="{50A679C3-B742-48F1-AD2F-901CF9A676A1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84" creationId="{75A23884-E531-46B4-B12A-9E9DB5824500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85" creationId="{D0F9F09C-7DC5-4066-BCCD-31A548E0DD7B}"/>
          </ac:spMkLst>
        </pc:spChg>
        <pc:spChg chg="add mod ord">
          <ac:chgData name="Ken Merrihew" userId="bcb7a1e886d99f07" providerId="LiveId" clId="{5E768246-9667-474A-AA8C-23BCD6D1018E}" dt="2019-07-06T21:41:15.162" v="13833" actId="166"/>
          <ac:spMkLst>
            <pc:docMk/>
            <pc:sldMk cId="739968333" sldId="268"/>
            <ac:spMk id="86" creationId="{56FB7CB1-1CBD-4EED-B7BA-22DACFEE1748}"/>
          </ac:spMkLst>
        </pc:spChg>
        <pc:spChg chg="add mod">
          <ac:chgData name="Ken Merrihew" userId="bcb7a1e886d99f07" providerId="LiveId" clId="{5E768246-9667-474A-AA8C-23BCD6D1018E}" dt="2019-07-06T21:31:40.618" v="13720" actId="14100"/>
          <ac:spMkLst>
            <pc:docMk/>
            <pc:sldMk cId="739968333" sldId="268"/>
            <ac:spMk id="87" creationId="{40260A0E-2444-41AB-A5C3-4FB4324BE597}"/>
          </ac:spMkLst>
        </pc:spChg>
        <pc:spChg chg="add mod">
          <ac:chgData name="Ken Merrihew" userId="bcb7a1e886d99f07" providerId="LiveId" clId="{5E768246-9667-474A-AA8C-23BCD6D1018E}" dt="2019-07-06T21:35:42.521" v="13794" actId="14100"/>
          <ac:spMkLst>
            <pc:docMk/>
            <pc:sldMk cId="739968333" sldId="268"/>
            <ac:spMk id="88" creationId="{5C152D45-6ABE-4C4E-9E6B-645A520F9E2C}"/>
          </ac:spMkLst>
        </pc:spChg>
        <pc:spChg chg="add mod ord">
          <ac:chgData name="Ken Merrihew" userId="bcb7a1e886d99f07" providerId="LiveId" clId="{5E768246-9667-474A-AA8C-23BCD6D1018E}" dt="2019-07-08T16:29:44.460" v="15254" actId="167"/>
          <ac:spMkLst>
            <pc:docMk/>
            <pc:sldMk cId="739968333" sldId="268"/>
            <ac:spMk id="89" creationId="{4EED1A2C-6727-4F79-826B-6890AF744DF3}"/>
          </ac:spMkLst>
        </pc:spChg>
        <pc:spChg chg="add mod">
          <ac:chgData name="Ken Merrihew" userId="bcb7a1e886d99f07" providerId="LiveId" clId="{5E768246-9667-474A-AA8C-23BCD6D1018E}" dt="2019-07-06T22:16:22.062" v="13844" actId="1076"/>
          <ac:spMkLst>
            <pc:docMk/>
            <pc:sldMk cId="739968333" sldId="268"/>
            <ac:spMk id="90" creationId="{E848D42B-5668-4489-85C8-F71F8033ECEE}"/>
          </ac:spMkLst>
        </pc:spChg>
        <pc:spChg chg="add mod ord">
          <ac:chgData name="Ken Merrihew" userId="bcb7a1e886d99f07" providerId="LiveId" clId="{5E768246-9667-474A-AA8C-23BCD6D1018E}" dt="2019-07-08T16:36:57.104" v="15285" actId="1035"/>
          <ac:spMkLst>
            <pc:docMk/>
            <pc:sldMk cId="739968333" sldId="268"/>
            <ac:spMk id="91" creationId="{51FB8349-1E0E-4314-A406-DF61E87F6161}"/>
          </ac:spMkLst>
        </pc:spChg>
        <pc:spChg chg="add mod">
          <ac:chgData name="Ken Merrihew" userId="bcb7a1e886d99f07" providerId="LiveId" clId="{5E768246-9667-474A-AA8C-23BCD6D1018E}" dt="2019-07-06T22:17:18.971" v="13860" actId="1076"/>
          <ac:spMkLst>
            <pc:docMk/>
            <pc:sldMk cId="739968333" sldId="268"/>
            <ac:spMk id="92" creationId="{23B17CFF-C111-4133-93E3-6DF05AF86AE6}"/>
          </ac:spMkLst>
        </pc:spChg>
        <pc:spChg chg="add mod">
          <ac:chgData name="Ken Merrihew" userId="bcb7a1e886d99f07" providerId="LiveId" clId="{5E768246-9667-474A-AA8C-23BCD6D1018E}" dt="2019-07-07T21:25:38.607" v="14255" actId="1038"/>
          <ac:spMkLst>
            <pc:docMk/>
            <pc:sldMk cId="739968333" sldId="268"/>
            <ac:spMk id="93" creationId="{42A847DD-F3BA-49D2-BE24-FBFDE6ADBFE3}"/>
          </ac:spMkLst>
        </pc:spChg>
        <pc:spChg chg="add mod">
          <ac:chgData name="Ken Merrihew" userId="bcb7a1e886d99f07" providerId="LiveId" clId="{5E768246-9667-474A-AA8C-23BCD6D1018E}" dt="2019-07-07T21:28:33.297" v="14327" actId="14100"/>
          <ac:spMkLst>
            <pc:docMk/>
            <pc:sldMk cId="739968333" sldId="268"/>
            <ac:spMk id="94" creationId="{D36F03E5-18A4-4C10-B4EE-0BA748627B1E}"/>
          </ac:spMkLst>
        </pc:spChg>
        <pc:spChg chg="add mod">
          <ac:chgData name="Ken Merrihew" userId="bcb7a1e886d99f07" providerId="LiveId" clId="{5E768246-9667-474A-AA8C-23BCD6D1018E}" dt="2019-07-07T21:22:40.400" v="14246" actId="1037"/>
          <ac:spMkLst>
            <pc:docMk/>
            <pc:sldMk cId="739968333" sldId="268"/>
            <ac:spMk id="95" creationId="{2EA43225-1E8F-4933-8D24-C69A74EE4A9A}"/>
          </ac:spMkLst>
        </pc:spChg>
        <pc:spChg chg="add mod">
          <ac:chgData name="Ken Merrihew" userId="bcb7a1e886d99f07" providerId="LiveId" clId="{5E768246-9667-474A-AA8C-23BCD6D1018E}" dt="2019-07-08T01:46:10.087" v="14772" actId="692"/>
          <ac:spMkLst>
            <pc:docMk/>
            <pc:sldMk cId="739968333" sldId="268"/>
            <ac:spMk id="96" creationId="{1FEBD1F1-B358-47FE-9F9B-AE1FA8F4C66D}"/>
          </ac:spMkLst>
        </pc:spChg>
        <pc:spChg chg="add mod">
          <ac:chgData name="Ken Merrihew" userId="bcb7a1e886d99f07" providerId="LiveId" clId="{5E768246-9667-474A-AA8C-23BCD6D1018E}" dt="2019-07-08T01:47:33.417" v="14919" actId="1035"/>
          <ac:spMkLst>
            <pc:docMk/>
            <pc:sldMk cId="739968333" sldId="268"/>
            <ac:spMk id="97" creationId="{A3BBD0EB-841C-4C1A-9820-E0E6459FE93C}"/>
          </ac:spMkLst>
        </pc:spChg>
        <pc:spChg chg="add mod">
          <ac:chgData name="Ken Merrihew" userId="bcb7a1e886d99f07" providerId="LiveId" clId="{5E768246-9667-474A-AA8C-23BCD6D1018E}" dt="2019-07-08T16:20:28.113" v="15137" actId="1037"/>
          <ac:spMkLst>
            <pc:docMk/>
            <pc:sldMk cId="739968333" sldId="268"/>
            <ac:spMk id="98" creationId="{15A24E8D-F02F-4EDF-852F-CF28B461EC83}"/>
          </ac:spMkLst>
        </pc:spChg>
        <pc:spChg chg="add mod">
          <ac:chgData name="Ken Merrihew" userId="bcb7a1e886d99f07" providerId="LiveId" clId="{5E768246-9667-474A-AA8C-23BCD6D1018E}" dt="2019-07-08T16:21:03.335" v="15201" actId="1037"/>
          <ac:spMkLst>
            <pc:docMk/>
            <pc:sldMk cId="739968333" sldId="268"/>
            <ac:spMk id="99" creationId="{8C25CB07-DD7F-4025-9283-4DA00BA65E7F}"/>
          </ac:spMkLst>
        </pc:spChg>
        <pc:spChg chg="add mod">
          <ac:chgData name="Ken Merrihew" userId="bcb7a1e886d99f07" providerId="LiveId" clId="{5E768246-9667-474A-AA8C-23BCD6D1018E}" dt="2019-07-08T16:24:24.517" v="15229" actId="1076"/>
          <ac:spMkLst>
            <pc:docMk/>
            <pc:sldMk cId="739968333" sldId="268"/>
            <ac:spMk id="100" creationId="{0880BA1C-F584-4308-925C-BCE5A6774FE3}"/>
          </ac:spMkLst>
        </pc:spChg>
        <pc:spChg chg="add mod">
          <ac:chgData name="Ken Merrihew" userId="bcb7a1e886d99f07" providerId="LiveId" clId="{5E768246-9667-474A-AA8C-23BCD6D1018E}" dt="2019-07-08T16:25:15.029" v="15241" actId="1076"/>
          <ac:spMkLst>
            <pc:docMk/>
            <pc:sldMk cId="739968333" sldId="268"/>
            <ac:spMk id="101" creationId="{B09097BA-0629-4A57-A5A3-F45D60DC5E46}"/>
          </ac:spMkLst>
        </pc:spChg>
        <pc:spChg chg="add del mod">
          <ac:chgData name="Ken Merrihew" userId="bcb7a1e886d99f07" providerId="LiveId" clId="{5E768246-9667-474A-AA8C-23BCD6D1018E}" dt="2019-07-10T20:06:05.177" v="16744" actId="478"/>
          <ac:spMkLst>
            <pc:docMk/>
            <pc:sldMk cId="739968333" sldId="268"/>
            <ac:spMk id="102" creationId="{A852E338-96A5-47C1-99DD-2F9FBDCB408B}"/>
          </ac:spMkLst>
        </pc:spChg>
        <pc:spChg chg="add">
          <ac:chgData name="Ken Merrihew" userId="bcb7a1e886d99f07" providerId="LiveId" clId="{5E768246-9667-474A-AA8C-23BCD6D1018E}" dt="2019-07-10T20:06:05.740" v="16745"/>
          <ac:spMkLst>
            <pc:docMk/>
            <pc:sldMk cId="739968333" sldId="268"/>
            <ac:spMk id="103" creationId="{E10F14A0-C0D9-4B0D-9AC0-136B5D6A5810}"/>
          </ac:spMkLst>
        </pc:spChg>
        <pc:grpChg chg="add del mod ord">
          <ac:chgData name="Ken Merrihew" userId="bcb7a1e886d99f07" providerId="LiveId" clId="{5E768246-9667-474A-AA8C-23BCD6D1018E}" dt="2019-07-06T21:12:20.487" v="12770" actId="165"/>
          <ac:grpSpMkLst>
            <pc:docMk/>
            <pc:sldMk cId="739968333" sldId="268"/>
            <ac:grpSpMk id="3" creationId="{19609F3C-A1D9-42F7-A3C9-CFB7A179F108}"/>
          </ac:grpSpMkLst>
        </pc:grpChg>
        <pc:grpChg chg="add mod ord">
          <ac:chgData name="Ken Merrihew" userId="bcb7a1e886d99f07" providerId="LiveId" clId="{5E768246-9667-474A-AA8C-23BCD6D1018E}" dt="2019-07-08T16:31:36.263" v="15265" actId="167"/>
          <ac:grpSpMkLst>
            <pc:docMk/>
            <pc:sldMk cId="739968333" sldId="268"/>
            <ac:grpSpMk id="4" creationId="{AC9F5EFD-58AA-4F98-B910-03B2274A46A5}"/>
          </ac:grpSpMkLst>
        </pc:grpChg>
        <pc:grpChg chg="del mod topLvl">
          <ac:chgData name="Ken Merrihew" userId="bcb7a1e886d99f07" providerId="LiveId" clId="{5E768246-9667-474A-AA8C-23BCD6D1018E}" dt="2019-07-06T21:12:26.175" v="12771" actId="165"/>
          <ac:grpSpMkLst>
            <pc:docMk/>
            <pc:sldMk cId="739968333" sldId="268"/>
            <ac:grpSpMk id="10" creationId="{BEABE869-DCC9-4E97-9112-28097540AB64}"/>
          </ac:grpSpMkLst>
        </pc:grpChg>
        <pc:grpChg chg="add del mod topLvl">
          <ac:chgData name="Ken Merrihew" userId="bcb7a1e886d99f07" providerId="LiveId" clId="{5E768246-9667-474A-AA8C-23BCD6D1018E}" dt="2019-07-06T21:12:26.175" v="12771" actId="165"/>
          <ac:grpSpMkLst>
            <pc:docMk/>
            <pc:sldMk cId="739968333" sldId="268"/>
            <ac:grpSpMk id="55" creationId="{081EA1EE-5602-40FB-81B0-E4B3B7517975}"/>
          </ac:grpSpMkLst>
        </pc:grp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6" creationId="{B407250B-7078-46F2-A605-105121C5038F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29" creationId="{372F7927-887B-43F0-946D-EDDAA83C1A85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30" creationId="{9AFEAA54-82C0-471D-B52D-00FC606CD3CC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31" creationId="{3FDF5193-28A2-4D8C-BE34-C870061A372A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32" creationId="{F6B0F0E9-2FA6-472F-9FD2-0FC09BF25FBF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33" creationId="{4A933DB7-2236-4298-A336-480D36272FE9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34" creationId="{66529EB7-1BFA-46AC-9667-2A3EB73A838A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35" creationId="{6673C6ED-281F-40B2-9BA0-84D52D77A4C8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36" creationId="{296D6E1F-2FD6-4FDA-BC7C-1ACB1422F16C}"/>
          </ac:picMkLst>
        </pc:picChg>
        <pc:picChg chg="add 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54" creationId="{9F83293D-E074-4016-8C16-95A386848FFC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56" creationId="{F84A8EA8-1C01-4FAB-8C7D-6B6733471766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57" creationId="{A7031209-2EBE-4205-8BCF-EB78C06402F9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58" creationId="{24471B7A-9407-408B-9088-D987E98AD398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59" creationId="{81551CB6-EC7D-43A1-88B1-DE370ABC198D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60" creationId="{42A6C8D6-BC45-4164-8E01-AB3E3E094E9C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61" creationId="{B74A85C8-24E7-4BE1-B3D3-3F759E80DF3E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62" creationId="{92E47114-A8FD-4991-9388-E947B0A7EAB2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63" creationId="{C8E2561A-46FC-47A2-962B-D76529C60BD5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64" creationId="{754F60DE-D279-4B18-A365-11ED5111FD5F}"/>
          </ac:picMkLst>
        </pc:picChg>
        <pc:picChg chg="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65" creationId="{D629E00D-55B2-4C05-A81C-7E23F02A925B}"/>
          </ac:picMkLst>
        </pc:picChg>
        <pc:picChg chg="add 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66" creationId="{9F5A4350-162C-436F-B7FE-325019F238B6}"/>
          </ac:picMkLst>
        </pc:picChg>
        <pc:picChg chg="add mod topLvl">
          <ac:chgData name="Ken Merrihew" userId="bcb7a1e886d99f07" providerId="LiveId" clId="{5E768246-9667-474A-AA8C-23BCD6D1018E}" dt="2019-07-06T21:20:47.608" v="13190" actId="164"/>
          <ac:picMkLst>
            <pc:docMk/>
            <pc:sldMk cId="739968333" sldId="268"/>
            <ac:picMk id="67" creationId="{12F7E560-2BEB-4E58-9C5C-010BC17B40AB}"/>
          </ac:picMkLst>
        </pc:picChg>
        <pc:cxnChg chg="del">
          <ac:chgData name="Ken Merrihew" userId="bcb7a1e886d99f07" providerId="LiveId" clId="{5E768246-9667-474A-AA8C-23BCD6D1018E}" dt="2019-07-06T21:27:33.837" v="13476" actId="478"/>
          <ac:cxnSpMkLst>
            <pc:docMk/>
            <pc:sldMk cId="739968333" sldId="268"/>
            <ac:cxnSpMk id="52" creationId="{218F82DA-73B9-4334-98FA-603BF62EFCC6}"/>
          </ac:cxnSpMkLst>
        </pc:cxnChg>
        <pc:cxnChg chg="del">
          <ac:chgData name="Ken Merrihew" userId="bcb7a1e886d99f07" providerId="LiveId" clId="{5E768246-9667-474A-AA8C-23BCD6D1018E}" dt="2019-07-06T21:27:32.149" v="13475" actId="478"/>
          <ac:cxnSpMkLst>
            <pc:docMk/>
            <pc:sldMk cId="739968333" sldId="268"/>
            <ac:cxnSpMk id="53" creationId="{1F540FF1-3FCD-46C4-A248-3E73E1D81C45}"/>
          </ac:cxnSpMkLst>
        </pc:cxnChg>
      </pc:sldChg>
      <pc:sldChg chg="addSp delSp modSp add modAnim">
        <pc:chgData name="Ken Merrihew" userId="bcb7a1e886d99f07" providerId="LiveId" clId="{5E768246-9667-474A-AA8C-23BCD6D1018E}" dt="2019-07-10T20:07:03.070" v="16761"/>
        <pc:sldMkLst>
          <pc:docMk/>
          <pc:sldMk cId="821732256" sldId="269"/>
        </pc:sldMkLst>
        <pc:spChg chg="del">
          <ac:chgData name="Ken Merrihew" userId="bcb7a1e886d99f07" providerId="LiveId" clId="{5E768246-9667-474A-AA8C-23BCD6D1018E}" dt="2019-07-10T15:18:32.510" v="16198" actId="478"/>
          <ac:spMkLst>
            <pc:docMk/>
            <pc:sldMk cId="821732256" sldId="269"/>
            <ac:spMk id="2" creationId="{1E9D1AE8-281C-4B94-976F-3002E7E5FA68}"/>
          </ac:spMkLst>
        </pc:spChg>
        <pc:spChg chg="add mod">
          <ac:chgData name="Ken Merrihew" userId="bcb7a1e886d99f07" providerId="LiveId" clId="{5E768246-9667-474A-AA8C-23BCD6D1018E}" dt="2019-07-08T16:18:32.604" v="15032" actId="1036"/>
          <ac:spMkLst>
            <pc:docMk/>
            <pc:sldMk cId="821732256" sldId="269"/>
            <ac:spMk id="10" creationId="{F34F1A90-CA98-4E23-947C-53468529347D}"/>
          </ac:spMkLst>
        </pc:spChg>
        <pc:spChg chg="add del">
          <ac:chgData name="Ken Merrihew" userId="bcb7a1e886d99f07" providerId="LiveId" clId="{5E768246-9667-474A-AA8C-23BCD6D1018E}" dt="2019-07-10T20:07:02.555" v="16760" actId="478"/>
          <ac:spMkLst>
            <pc:docMk/>
            <pc:sldMk cId="821732256" sldId="269"/>
            <ac:spMk id="11" creationId="{B782D7EF-1D51-4808-9B33-AE099F681022}"/>
          </ac:spMkLst>
        </pc:spChg>
        <pc:spChg chg="add">
          <ac:chgData name="Ken Merrihew" userId="bcb7a1e886d99f07" providerId="LiveId" clId="{5E768246-9667-474A-AA8C-23BCD6D1018E}" dt="2019-07-10T20:07:03.070" v="16761"/>
          <ac:spMkLst>
            <pc:docMk/>
            <pc:sldMk cId="821732256" sldId="269"/>
            <ac:spMk id="12" creationId="{4F1B14B5-BFA8-4961-AACF-EEB795AFB456}"/>
          </ac:spMkLst>
        </pc:spChg>
        <pc:spChg chg="mod">
          <ac:chgData name="Ken Merrihew" userId="bcb7a1e886d99f07" providerId="LiveId" clId="{5E768246-9667-474A-AA8C-23BCD6D1018E}" dt="2019-07-08T16:15:17.670" v="14945" actId="20577"/>
          <ac:spMkLst>
            <pc:docMk/>
            <pc:sldMk cId="821732256" sldId="269"/>
            <ac:spMk id="23" creationId="{9E35B7AE-C1B4-4330-A805-C4EDE173648B}"/>
          </ac:spMkLst>
        </pc:spChg>
      </pc:sldChg>
      <pc:sldChg chg="add">
        <pc:chgData name="Ken Merrihew" userId="bcb7a1e886d99f07" providerId="LiveId" clId="{5E768246-9667-474A-AA8C-23BCD6D1018E}" dt="2019-07-08T01:34:10.257" v="14490"/>
        <pc:sldMkLst>
          <pc:docMk/>
          <pc:sldMk cId="824471118" sldId="270"/>
        </pc:sldMkLst>
      </pc:sldChg>
      <pc:sldChg chg="addSp delSp modSp add delAnim modAnim">
        <pc:chgData name="Ken Merrihew" userId="bcb7a1e886d99f07" providerId="LiveId" clId="{5E768246-9667-474A-AA8C-23BCD6D1018E}" dt="2019-07-10T20:06:52.005" v="16757"/>
        <pc:sldMkLst>
          <pc:docMk/>
          <pc:sldMk cId="198361041" sldId="271"/>
        </pc:sldMkLst>
        <pc:spChg chg="del">
          <ac:chgData name="Ken Merrihew" userId="bcb7a1e886d99f07" providerId="LiveId" clId="{5E768246-9667-474A-AA8C-23BCD6D1018E}" dt="2019-07-10T15:18:17.622" v="16194" actId="478"/>
          <ac:spMkLst>
            <pc:docMk/>
            <pc:sldMk cId="198361041" sldId="271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6:51.490" v="16756" actId="478"/>
          <ac:spMkLst>
            <pc:docMk/>
            <pc:sldMk cId="198361041" sldId="271"/>
            <ac:spMk id="10" creationId="{9E1C7435-95D9-42D6-8EC6-C5B10C70B428}"/>
          </ac:spMkLst>
        </pc:spChg>
        <pc:spChg chg="add del mod">
          <ac:chgData name="Ken Merrihew" userId="bcb7a1e886d99f07" providerId="LiveId" clId="{5E768246-9667-474A-AA8C-23BCD6D1018E}" dt="2019-07-08T01:37:42.531" v="14582" actId="478"/>
          <ac:spMkLst>
            <pc:docMk/>
            <pc:sldMk cId="198361041" sldId="271"/>
            <ac:spMk id="10" creationId="{C17EDE54-99B5-41B8-84F2-6FC0977FB479}"/>
          </ac:spMkLst>
        </pc:spChg>
        <pc:spChg chg="add">
          <ac:chgData name="Ken Merrihew" userId="bcb7a1e886d99f07" providerId="LiveId" clId="{5E768246-9667-474A-AA8C-23BCD6D1018E}" dt="2019-07-10T20:06:52.005" v="16757"/>
          <ac:spMkLst>
            <pc:docMk/>
            <pc:sldMk cId="198361041" sldId="271"/>
            <ac:spMk id="11" creationId="{A501A6D6-21B7-4B74-81EC-DAB8C98F2982}"/>
          </ac:spMkLst>
        </pc:spChg>
        <pc:spChg chg="mod">
          <ac:chgData name="Ken Merrihew" userId="bcb7a1e886d99f07" providerId="LiveId" clId="{5E768246-9667-474A-AA8C-23BCD6D1018E}" dt="2019-07-08T16:15:27.838" v="14949" actId="20577"/>
          <ac:spMkLst>
            <pc:docMk/>
            <pc:sldMk cId="198361041" sldId="271"/>
            <ac:spMk id="23" creationId="{9E35B7AE-C1B4-4330-A805-C4EDE173648B}"/>
          </ac:spMkLst>
        </pc:spChg>
      </pc:sldChg>
      <pc:sldChg chg="add del">
        <pc:chgData name="Ken Merrihew" userId="bcb7a1e886d99f07" providerId="LiveId" clId="{5E768246-9667-474A-AA8C-23BCD6D1018E}" dt="2019-07-09T20:50:47.569" v="16022" actId="2696"/>
        <pc:sldMkLst>
          <pc:docMk/>
          <pc:sldMk cId="402318051" sldId="272"/>
        </pc:sldMkLst>
      </pc:sldChg>
      <pc:sldChg chg="addSp delSp modSp add delAnim modAnim">
        <pc:chgData name="Ken Merrihew" userId="bcb7a1e886d99f07" providerId="LiveId" clId="{5E768246-9667-474A-AA8C-23BCD6D1018E}" dt="2019-07-10T20:06:58.257" v="16759"/>
        <pc:sldMkLst>
          <pc:docMk/>
          <pc:sldMk cId="3859797972" sldId="273"/>
        </pc:sldMkLst>
        <pc:spChg chg="del">
          <ac:chgData name="Ken Merrihew" userId="bcb7a1e886d99f07" providerId="LiveId" clId="{5E768246-9667-474A-AA8C-23BCD6D1018E}" dt="2019-07-10T15:18:24.635" v="16196" actId="478"/>
          <ac:spMkLst>
            <pc:docMk/>
            <pc:sldMk cId="3859797972" sldId="273"/>
            <ac:spMk id="2" creationId="{1E9D1AE8-281C-4B94-976F-3002E7E5FA68}"/>
          </ac:spMkLst>
        </pc:spChg>
        <pc:spChg chg="add del mod">
          <ac:chgData name="Ken Merrihew" userId="bcb7a1e886d99f07" providerId="LiveId" clId="{5E768246-9667-474A-AA8C-23BCD6D1018E}" dt="2019-07-09T17:15:37.102" v="15604" actId="478"/>
          <ac:spMkLst>
            <pc:docMk/>
            <pc:sldMk cId="3859797972" sldId="273"/>
            <ac:spMk id="3" creationId="{3B015B81-0CDA-4B76-B9FA-8BB170BAC223}"/>
          </ac:spMkLst>
        </pc:spChg>
        <pc:spChg chg="add del mod">
          <ac:chgData name="Ken Merrihew" userId="bcb7a1e886d99f07" providerId="LiveId" clId="{5E768246-9667-474A-AA8C-23BCD6D1018E}" dt="2019-07-09T17:15:37.102" v="15604" actId="478"/>
          <ac:spMkLst>
            <pc:docMk/>
            <pc:sldMk cId="3859797972" sldId="273"/>
            <ac:spMk id="10" creationId="{71951A59-5121-4BD0-BFA0-AE0A2CEE415F}"/>
          </ac:spMkLst>
        </pc:spChg>
        <pc:spChg chg="add del">
          <ac:chgData name="Ken Merrihew" userId="bcb7a1e886d99f07" providerId="LiveId" clId="{5E768246-9667-474A-AA8C-23BCD6D1018E}" dt="2019-07-10T20:06:57.742" v="16758" actId="478"/>
          <ac:spMkLst>
            <pc:docMk/>
            <pc:sldMk cId="3859797972" sldId="273"/>
            <ac:spMk id="10" creationId="{88BF805D-C58C-4D88-896F-CAD0983C0495}"/>
          </ac:spMkLst>
        </pc:spChg>
        <pc:spChg chg="add">
          <ac:chgData name="Ken Merrihew" userId="bcb7a1e886d99f07" providerId="LiveId" clId="{5E768246-9667-474A-AA8C-23BCD6D1018E}" dt="2019-07-10T20:06:58.257" v="16759"/>
          <ac:spMkLst>
            <pc:docMk/>
            <pc:sldMk cId="3859797972" sldId="273"/>
            <ac:spMk id="11" creationId="{CA5DBF08-4597-43B5-A238-CD71421AFCFB}"/>
          </ac:spMkLst>
        </pc:spChg>
        <pc:spChg chg="mod">
          <ac:chgData name="Ken Merrihew" userId="bcb7a1e886d99f07" providerId="LiveId" clId="{5E768246-9667-474A-AA8C-23BCD6D1018E}" dt="2019-07-08T16:15:22.652" v="14947" actId="20577"/>
          <ac:spMkLst>
            <pc:docMk/>
            <pc:sldMk cId="3859797972" sldId="273"/>
            <ac:spMk id="23" creationId="{9E35B7AE-C1B4-4330-A805-C4EDE173648B}"/>
          </ac:spMkLst>
        </pc:spChg>
      </pc:sldChg>
      <pc:sldChg chg="addSp delSp modSp add modAnim">
        <pc:chgData name="Ken Merrihew" userId="bcb7a1e886d99f07" providerId="LiveId" clId="{5E768246-9667-474A-AA8C-23BCD6D1018E}" dt="2019-07-10T20:07:07.306" v="16763"/>
        <pc:sldMkLst>
          <pc:docMk/>
          <pc:sldMk cId="3077981729" sldId="274"/>
        </pc:sldMkLst>
        <pc:spChg chg="del">
          <ac:chgData name="Ken Merrihew" userId="bcb7a1e886d99f07" providerId="LiveId" clId="{5E768246-9667-474A-AA8C-23BCD6D1018E}" dt="2019-07-10T15:18:37.627" v="16200" actId="478"/>
          <ac:spMkLst>
            <pc:docMk/>
            <pc:sldMk cId="3077981729" sldId="274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7:06.744" v="16762" actId="478"/>
          <ac:spMkLst>
            <pc:docMk/>
            <pc:sldMk cId="3077981729" sldId="274"/>
            <ac:spMk id="10" creationId="{B6BA8EFC-3643-4C85-AA21-C2FA09F8BAF4}"/>
          </ac:spMkLst>
        </pc:spChg>
        <pc:spChg chg="add">
          <ac:chgData name="Ken Merrihew" userId="bcb7a1e886d99f07" providerId="LiveId" clId="{5E768246-9667-474A-AA8C-23BCD6D1018E}" dt="2019-07-10T20:07:07.306" v="16763"/>
          <ac:spMkLst>
            <pc:docMk/>
            <pc:sldMk cId="3077981729" sldId="274"/>
            <ac:spMk id="11" creationId="{14FCB2F2-B3C8-4BE5-AE44-548821D36EFC}"/>
          </ac:spMkLst>
        </pc:spChg>
        <pc:spChg chg="mod">
          <ac:chgData name="Ken Merrihew" userId="bcb7a1e886d99f07" providerId="LiveId" clId="{5E768246-9667-474A-AA8C-23BCD6D1018E}" dt="2019-07-09T15:58:25.465" v="15402" actId="20577"/>
          <ac:spMkLst>
            <pc:docMk/>
            <pc:sldMk cId="3077981729" sldId="274"/>
            <ac:spMk id="23" creationId="{9E35B7AE-C1B4-4330-A805-C4EDE173648B}"/>
          </ac:spMkLst>
        </pc:spChg>
      </pc:sldChg>
      <pc:sldChg chg="addSp delSp modSp add modAnim">
        <pc:chgData name="Ken Merrihew" userId="bcb7a1e886d99f07" providerId="LiveId" clId="{5E768246-9667-474A-AA8C-23BCD6D1018E}" dt="2019-07-10T20:12:50.247" v="16804" actId="14100"/>
        <pc:sldMkLst>
          <pc:docMk/>
          <pc:sldMk cId="3991847694" sldId="275"/>
        </pc:sldMkLst>
        <pc:spChg chg="del">
          <ac:chgData name="Ken Merrihew" userId="bcb7a1e886d99f07" providerId="LiveId" clId="{5E768246-9667-474A-AA8C-23BCD6D1018E}" dt="2019-07-10T15:18:10.314" v="16190" actId="478"/>
          <ac:spMkLst>
            <pc:docMk/>
            <pc:sldMk cId="3991847694" sldId="275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6:32.981" v="16752" actId="478"/>
          <ac:spMkLst>
            <pc:docMk/>
            <pc:sldMk cId="3991847694" sldId="275"/>
            <ac:spMk id="16" creationId="{F14BA374-243A-4EDF-BAEF-EF0FAB0656EA}"/>
          </ac:spMkLst>
        </pc:spChg>
        <pc:spChg chg="mod">
          <ac:chgData name="Ken Merrihew" userId="bcb7a1e886d99f07" providerId="LiveId" clId="{5E768246-9667-474A-AA8C-23BCD6D1018E}" dt="2019-07-09T20:48:20.786" v="15985" actId="20577"/>
          <ac:spMkLst>
            <pc:docMk/>
            <pc:sldMk cId="3991847694" sldId="275"/>
            <ac:spMk id="23" creationId="{9E35B7AE-C1B4-4330-A805-C4EDE173648B}"/>
          </ac:spMkLst>
        </pc:spChg>
        <pc:spChg chg="mod">
          <ac:chgData name="Ken Merrihew" userId="bcb7a1e886d99f07" providerId="LiveId" clId="{5E768246-9667-474A-AA8C-23BCD6D1018E}" dt="2019-07-10T20:12:41.063" v="16803" actId="14100"/>
          <ac:spMkLst>
            <pc:docMk/>
            <pc:sldMk cId="3991847694" sldId="275"/>
            <ac:spMk id="25" creationId="{DA24E186-4834-4A9A-8E72-69DE302B7EE0}"/>
          </ac:spMkLst>
        </pc:spChg>
        <pc:spChg chg="mod">
          <ac:chgData name="Ken Merrihew" userId="bcb7a1e886d99f07" providerId="LiveId" clId="{5E768246-9667-474A-AA8C-23BCD6D1018E}" dt="2019-07-10T20:12:50.247" v="16804" actId="14100"/>
          <ac:spMkLst>
            <pc:docMk/>
            <pc:sldMk cId="3991847694" sldId="275"/>
            <ac:spMk id="27" creationId="{D7765A28-D5D7-4586-BFFB-8B8D50A85714}"/>
          </ac:spMkLst>
        </pc:spChg>
        <pc:spChg chg="add">
          <ac:chgData name="Ken Merrihew" userId="bcb7a1e886d99f07" providerId="LiveId" clId="{5E768246-9667-474A-AA8C-23BCD6D1018E}" dt="2019-07-10T20:06:34.012" v="16753"/>
          <ac:spMkLst>
            <pc:docMk/>
            <pc:sldMk cId="3991847694" sldId="275"/>
            <ac:spMk id="29" creationId="{A53F891F-7313-4E2B-B929-F648766F26D0}"/>
          </ac:spMkLst>
        </pc:spChg>
      </pc:sldChg>
      <pc:sldChg chg="addSp delSp modSp add modAnim">
        <pc:chgData name="Ken Merrihew" userId="bcb7a1e886d99f07" providerId="LiveId" clId="{5E768246-9667-474A-AA8C-23BCD6D1018E}" dt="2019-07-10T20:06:25.180" v="16751"/>
        <pc:sldMkLst>
          <pc:docMk/>
          <pc:sldMk cId="1106725331" sldId="276"/>
        </pc:sldMkLst>
        <pc:spChg chg="del">
          <ac:chgData name="Ken Merrihew" userId="bcb7a1e886d99f07" providerId="LiveId" clId="{5E768246-9667-474A-AA8C-23BCD6D1018E}" dt="2019-07-10T15:18:07.057" v="16188" actId="478"/>
          <ac:spMkLst>
            <pc:docMk/>
            <pc:sldMk cId="1106725331" sldId="276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6:24.133" v="16750" actId="478"/>
          <ac:spMkLst>
            <pc:docMk/>
            <pc:sldMk cId="1106725331" sldId="276"/>
            <ac:spMk id="10" creationId="{5727F294-5DB3-473D-9BC9-2CD10B41E610}"/>
          </ac:spMkLst>
        </pc:spChg>
        <pc:spChg chg="add">
          <ac:chgData name="Ken Merrihew" userId="bcb7a1e886d99f07" providerId="LiveId" clId="{5E768246-9667-474A-AA8C-23BCD6D1018E}" dt="2019-07-10T20:06:25.180" v="16751"/>
          <ac:spMkLst>
            <pc:docMk/>
            <pc:sldMk cId="1106725331" sldId="276"/>
            <ac:spMk id="11" creationId="{846A1300-6F02-4099-870C-9E8B0BE572CB}"/>
          </ac:spMkLst>
        </pc:spChg>
        <pc:spChg chg="mod">
          <ac:chgData name="Ken Merrihew" userId="bcb7a1e886d99f07" providerId="LiveId" clId="{5E768246-9667-474A-AA8C-23BCD6D1018E}" dt="2019-07-09T15:58:54.525" v="15408" actId="20577"/>
          <ac:spMkLst>
            <pc:docMk/>
            <pc:sldMk cId="1106725331" sldId="276"/>
            <ac:spMk id="23" creationId="{9E35B7AE-C1B4-4330-A805-C4EDE173648B}"/>
          </ac:spMkLst>
        </pc:spChg>
      </pc:sldChg>
      <pc:sldChg chg="addSp delSp add">
        <pc:chgData name="Ken Merrihew" userId="bcb7a1e886d99f07" providerId="LiveId" clId="{5E768246-9667-474A-AA8C-23BCD6D1018E}" dt="2019-07-10T20:07:12.231" v="16765"/>
        <pc:sldMkLst>
          <pc:docMk/>
          <pc:sldMk cId="3373440902" sldId="277"/>
        </pc:sldMkLst>
        <pc:spChg chg="del">
          <ac:chgData name="Ken Merrihew" userId="bcb7a1e886d99f07" providerId="LiveId" clId="{5E768246-9667-474A-AA8C-23BCD6D1018E}" dt="2019-07-10T15:18:42.057" v="16202" actId="478"/>
          <ac:spMkLst>
            <pc:docMk/>
            <pc:sldMk cId="3373440902" sldId="277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7:11.667" v="16764" actId="478"/>
          <ac:spMkLst>
            <pc:docMk/>
            <pc:sldMk cId="3373440902" sldId="277"/>
            <ac:spMk id="10" creationId="{98B141FE-2189-4051-80BA-CFEBB483FA8C}"/>
          </ac:spMkLst>
        </pc:spChg>
        <pc:spChg chg="add">
          <ac:chgData name="Ken Merrihew" userId="bcb7a1e886d99f07" providerId="LiveId" clId="{5E768246-9667-474A-AA8C-23BCD6D1018E}" dt="2019-07-10T20:07:12.231" v="16765"/>
          <ac:spMkLst>
            <pc:docMk/>
            <pc:sldMk cId="3373440902" sldId="277"/>
            <ac:spMk id="11" creationId="{F114D5EF-D09B-4B6A-B85B-38D6AF338502}"/>
          </ac:spMkLst>
        </pc:spChg>
      </pc:sldChg>
      <pc:sldChg chg="addSp delSp modSp add delAnim modAnim">
        <pc:chgData name="Ken Merrihew" userId="bcb7a1e886d99f07" providerId="LiveId" clId="{5E768246-9667-474A-AA8C-23BCD6D1018E}" dt="2019-07-10T20:12:02.284" v="16802" actId="207"/>
        <pc:sldMkLst>
          <pc:docMk/>
          <pc:sldMk cId="1010484511" sldId="278"/>
        </pc:sldMkLst>
        <pc:spChg chg="del">
          <ac:chgData name="Ken Merrihew" userId="bcb7a1e886d99f07" providerId="LiveId" clId="{5E768246-9667-474A-AA8C-23BCD6D1018E}" dt="2019-07-10T15:19:28.449" v="16224" actId="478"/>
          <ac:spMkLst>
            <pc:docMk/>
            <pc:sldMk cId="1010484511" sldId="278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09T18:16:47.179" v="15975" actId="478"/>
          <ac:spMkLst>
            <pc:docMk/>
            <pc:sldMk cId="1010484511" sldId="278"/>
            <ac:spMk id="10" creationId="{59BC3A03-B87B-437B-884F-FA3D2AA42CE4}"/>
          </ac:spMkLst>
        </pc:spChg>
        <pc:spChg chg="add mod ord">
          <ac:chgData name="Ken Merrihew" userId="bcb7a1e886d99f07" providerId="LiveId" clId="{5E768246-9667-474A-AA8C-23BCD6D1018E}" dt="2019-07-10T20:12:02.284" v="16802" actId="207"/>
          <ac:spMkLst>
            <pc:docMk/>
            <pc:sldMk cId="1010484511" sldId="278"/>
            <ac:spMk id="11" creationId="{6E106267-C78F-4182-9DBF-7CA773F6C3D6}"/>
          </ac:spMkLst>
        </pc:spChg>
        <pc:spChg chg="add del">
          <ac:chgData name="Ken Merrihew" userId="bcb7a1e886d99f07" providerId="LiveId" clId="{5E768246-9667-474A-AA8C-23BCD6D1018E}" dt="2019-07-10T20:08:03.083" v="16786" actId="478"/>
          <ac:spMkLst>
            <pc:docMk/>
            <pc:sldMk cId="1010484511" sldId="278"/>
            <ac:spMk id="12" creationId="{46898EF7-DEE0-4635-8D97-4C564751B917}"/>
          </ac:spMkLst>
        </pc:spChg>
        <pc:spChg chg="add">
          <ac:chgData name="Ken Merrihew" userId="bcb7a1e886d99f07" providerId="LiveId" clId="{5E768246-9667-474A-AA8C-23BCD6D1018E}" dt="2019-07-10T20:08:03.755" v="16787"/>
          <ac:spMkLst>
            <pc:docMk/>
            <pc:sldMk cId="1010484511" sldId="278"/>
            <ac:spMk id="13" creationId="{6279AE19-9EEF-4494-B33F-9032F19F7D9D}"/>
          </ac:spMkLst>
        </pc:spChg>
        <pc:spChg chg="mod">
          <ac:chgData name="Ken Merrihew" userId="bcb7a1e886d99f07" providerId="LiveId" clId="{5E768246-9667-474A-AA8C-23BCD6D1018E}" dt="2019-07-09T18:14:11.483" v="15970" actId="403"/>
          <ac:spMkLst>
            <pc:docMk/>
            <pc:sldMk cId="1010484511" sldId="278"/>
            <ac:spMk id="23" creationId="{9E35B7AE-C1B4-4330-A805-C4EDE173648B}"/>
          </ac:spMkLst>
        </pc:spChg>
      </pc:sldChg>
      <pc:sldChg chg="add">
        <pc:chgData name="Ken Merrihew" userId="bcb7a1e886d99f07" providerId="LiveId" clId="{5E768246-9667-474A-AA8C-23BCD6D1018E}" dt="2019-07-09T15:59:50.646" v="15409"/>
        <pc:sldMkLst>
          <pc:docMk/>
          <pc:sldMk cId="3713216078" sldId="279"/>
        </pc:sldMkLst>
      </pc:sldChg>
      <pc:sldChg chg="addSp delSp modSp add ord">
        <pc:chgData name="Ken Merrihew" userId="bcb7a1e886d99f07" providerId="LiveId" clId="{5E768246-9667-474A-AA8C-23BCD6D1018E}" dt="2019-07-10T20:07:28.567" v="16773"/>
        <pc:sldMkLst>
          <pc:docMk/>
          <pc:sldMk cId="1848040934" sldId="280"/>
        </pc:sldMkLst>
        <pc:spChg chg="del">
          <ac:chgData name="Ken Merrihew" userId="bcb7a1e886d99f07" providerId="LiveId" clId="{5E768246-9667-474A-AA8C-23BCD6D1018E}" dt="2019-07-10T15:18:59.377" v="16210" actId="478"/>
          <ac:spMkLst>
            <pc:docMk/>
            <pc:sldMk cId="1848040934" sldId="280"/>
            <ac:spMk id="2" creationId="{1E9D1AE8-281C-4B94-976F-3002E7E5FA68}"/>
          </ac:spMkLst>
        </pc:spChg>
        <pc:spChg chg="mod">
          <ac:chgData name="Ken Merrihew" userId="bcb7a1e886d99f07" providerId="LiveId" clId="{5E768246-9667-474A-AA8C-23BCD6D1018E}" dt="2019-07-09T20:53:37.167" v="16041" actId="20577"/>
          <ac:spMkLst>
            <pc:docMk/>
            <pc:sldMk cId="1848040934" sldId="280"/>
            <ac:spMk id="3" creationId="{3B015B81-0CDA-4B76-B9FA-8BB170BAC223}"/>
          </ac:spMkLst>
        </pc:spChg>
        <pc:spChg chg="mod">
          <ac:chgData name="Ken Merrihew" userId="bcb7a1e886d99f07" providerId="LiveId" clId="{5E768246-9667-474A-AA8C-23BCD6D1018E}" dt="2019-07-10T19:49:30.444" v="16734" actId="20577"/>
          <ac:spMkLst>
            <pc:docMk/>
            <pc:sldMk cId="1848040934" sldId="280"/>
            <ac:spMk id="10" creationId="{71951A59-5121-4BD0-BFA0-AE0A2CEE415F}"/>
          </ac:spMkLst>
        </pc:spChg>
        <pc:spChg chg="add del">
          <ac:chgData name="Ken Merrihew" userId="bcb7a1e886d99f07" providerId="LiveId" clId="{5E768246-9667-474A-AA8C-23BCD6D1018E}" dt="2019-07-10T20:07:28.020" v="16772" actId="478"/>
          <ac:spMkLst>
            <pc:docMk/>
            <pc:sldMk cId="1848040934" sldId="280"/>
            <ac:spMk id="12" creationId="{714D5156-2C2C-483F-8002-33DDD7F4BD68}"/>
          </ac:spMkLst>
        </pc:spChg>
        <pc:spChg chg="add">
          <ac:chgData name="Ken Merrihew" userId="bcb7a1e886d99f07" providerId="LiveId" clId="{5E768246-9667-474A-AA8C-23BCD6D1018E}" dt="2019-07-10T20:07:28.567" v="16773"/>
          <ac:spMkLst>
            <pc:docMk/>
            <pc:sldMk cId="1848040934" sldId="280"/>
            <ac:spMk id="13" creationId="{CA014CC8-1746-43EB-9284-7C505EC8D448}"/>
          </ac:spMkLst>
        </pc:spChg>
        <pc:spChg chg="mod">
          <ac:chgData name="Ken Merrihew" userId="bcb7a1e886d99f07" providerId="LiveId" clId="{5E768246-9667-474A-AA8C-23BCD6D1018E}" dt="2019-07-09T20:53:07.930" v="16024" actId="20577"/>
          <ac:spMkLst>
            <pc:docMk/>
            <pc:sldMk cId="1848040934" sldId="280"/>
            <ac:spMk id="23" creationId="{9E35B7AE-C1B4-4330-A805-C4EDE173648B}"/>
          </ac:spMkLst>
        </pc:spChg>
      </pc:sldChg>
      <pc:sldChg chg="add">
        <pc:chgData name="Ken Merrihew" userId="bcb7a1e886d99f07" providerId="LiveId" clId="{5E768246-9667-474A-AA8C-23BCD6D1018E}" dt="2019-07-09T17:15:25.474" v="15602"/>
        <pc:sldMkLst>
          <pc:docMk/>
          <pc:sldMk cId="4010703273" sldId="281"/>
        </pc:sldMkLst>
      </pc:sldChg>
      <pc:sldChg chg="addSp delSp modSp add delAnim">
        <pc:chgData name="Ken Merrihew" userId="bcb7a1e886d99f07" providerId="LiveId" clId="{5E768246-9667-474A-AA8C-23BCD6D1018E}" dt="2019-07-10T20:07:32.928" v="16775"/>
        <pc:sldMkLst>
          <pc:docMk/>
          <pc:sldMk cId="3034015484" sldId="282"/>
        </pc:sldMkLst>
        <pc:spChg chg="del">
          <ac:chgData name="Ken Merrihew" userId="bcb7a1e886d99f07" providerId="LiveId" clId="{5E768246-9667-474A-AA8C-23BCD6D1018E}" dt="2019-07-10T15:19:03.045" v="16212" actId="478"/>
          <ac:spMkLst>
            <pc:docMk/>
            <pc:sldMk cId="3034015484" sldId="282"/>
            <ac:spMk id="2" creationId="{1E9D1AE8-281C-4B94-976F-3002E7E5FA68}"/>
          </ac:spMkLst>
        </pc:spChg>
        <pc:spChg chg="del">
          <ac:chgData name="Ken Merrihew" userId="bcb7a1e886d99f07" providerId="LiveId" clId="{5E768246-9667-474A-AA8C-23BCD6D1018E}" dt="2019-07-09T17:22:25.260" v="15606" actId="478"/>
          <ac:spMkLst>
            <pc:docMk/>
            <pc:sldMk cId="3034015484" sldId="282"/>
            <ac:spMk id="3" creationId="{3B015B81-0CDA-4B76-B9FA-8BB170BAC223}"/>
          </ac:spMkLst>
        </pc:spChg>
        <pc:spChg chg="del">
          <ac:chgData name="Ken Merrihew" userId="bcb7a1e886d99f07" providerId="LiveId" clId="{5E768246-9667-474A-AA8C-23BCD6D1018E}" dt="2019-07-09T17:22:25.260" v="15606" actId="478"/>
          <ac:spMkLst>
            <pc:docMk/>
            <pc:sldMk cId="3034015484" sldId="282"/>
            <ac:spMk id="10" creationId="{71951A59-5121-4BD0-BFA0-AE0A2CEE415F}"/>
          </ac:spMkLst>
        </pc:spChg>
        <pc:spChg chg="add del">
          <ac:chgData name="Ken Merrihew" userId="bcb7a1e886d99f07" providerId="LiveId" clId="{5E768246-9667-474A-AA8C-23BCD6D1018E}" dt="2019-07-10T20:07:32.381" v="16774" actId="478"/>
          <ac:spMkLst>
            <pc:docMk/>
            <pc:sldMk cId="3034015484" sldId="282"/>
            <ac:spMk id="10" creationId="{F09204B9-E36D-45A7-A3F4-2101E198C5DF}"/>
          </ac:spMkLst>
        </pc:spChg>
        <pc:spChg chg="add">
          <ac:chgData name="Ken Merrihew" userId="bcb7a1e886d99f07" providerId="LiveId" clId="{5E768246-9667-474A-AA8C-23BCD6D1018E}" dt="2019-07-10T20:07:32.928" v="16775"/>
          <ac:spMkLst>
            <pc:docMk/>
            <pc:sldMk cId="3034015484" sldId="282"/>
            <ac:spMk id="11" creationId="{7C40D99A-6F22-4338-9496-4E4AB3075880}"/>
          </ac:spMkLst>
        </pc:spChg>
        <pc:spChg chg="mod">
          <ac:chgData name="Ken Merrihew" userId="bcb7a1e886d99f07" providerId="LiveId" clId="{5E768246-9667-474A-AA8C-23BCD6D1018E}" dt="2019-07-09T17:22:45.839" v="15615" actId="207"/>
          <ac:spMkLst>
            <pc:docMk/>
            <pc:sldMk cId="3034015484" sldId="282"/>
            <ac:spMk id="23" creationId="{9E35B7AE-C1B4-4330-A805-C4EDE173648B}"/>
          </ac:spMkLst>
        </pc:spChg>
      </pc:sldChg>
      <pc:sldChg chg="addSp delSp modSp add modAnim">
        <pc:chgData name="Ken Merrihew" userId="bcb7a1e886d99f07" providerId="LiveId" clId="{5E768246-9667-474A-AA8C-23BCD6D1018E}" dt="2019-07-10T20:13:13.504" v="16808" actId="1037"/>
        <pc:sldMkLst>
          <pc:docMk/>
          <pc:sldMk cId="1648322751" sldId="283"/>
        </pc:sldMkLst>
        <pc:spChg chg="del">
          <ac:chgData name="Ken Merrihew" userId="bcb7a1e886d99f07" providerId="LiveId" clId="{5E768246-9667-474A-AA8C-23BCD6D1018E}" dt="2019-07-10T15:19:07.030" v="16214" actId="478"/>
          <ac:spMkLst>
            <pc:docMk/>
            <pc:sldMk cId="1648322751" sldId="283"/>
            <ac:spMk id="2" creationId="{1E9D1AE8-281C-4B94-976F-3002E7E5FA68}"/>
          </ac:spMkLst>
        </pc:spChg>
        <pc:spChg chg="add mod">
          <ac:chgData name="Ken Merrihew" userId="bcb7a1e886d99f07" providerId="LiveId" clId="{5E768246-9667-474A-AA8C-23BCD6D1018E}" dt="2019-07-09T18:02:53.822" v="15853" actId="1036"/>
          <ac:spMkLst>
            <pc:docMk/>
            <pc:sldMk cId="1648322751" sldId="283"/>
            <ac:spMk id="3" creationId="{E4858666-E470-4695-9A2B-3913E5E1C378}"/>
          </ac:spMkLst>
        </pc:spChg>
        <pc:spChg chg="add mod">
          <ac:chgData name="Ken Merrihew" userId="bcb7a1e886d99f07" providerId="LiveId" clId="{5E768246-9667-474A-AA8C-23BCD6D1018E}" dt="2019-07-09T18:01:48.869" v="15809" actId="114"/>
          <ac:spMkLst>
            <pc:docMk/>
            <pc:sldMk cId="1648322751" sldId="283"/>
            <ac:spMk id="10" creationId="{E7BA8575-2EFC-469B-BEE4-79D1EFC1ED03}"/>
          </ac:spMkLst>
        </pc:spChg>
        <pc:spChg chg="add mod ord">
          <ac:chgData name="Ken Merrihew" userId="bcb7a1e886d99f07" providerId="LiveId" clId="{5E768246-9667-474A-AA8C-23BCD6D1018E}" dt="2019-07-10T20:11:19.485" v="16800" actId="207"/>
          <ac:spMkLst>
            <pc:docMk/>
            <pc:sldMk cId="1648322751" sldId="283"/>
            <ac:spMk id="11" creationId="{BC90A33B-95C6-4015-93CE-F850CBF952F6}"/>
          </ac:spMkLst>
        </pc:spChg>
        <pc:spChg chg="add del">
          <ac:chgData name="Ken Merrihew" userId="bcb7a1e886d99f07" providerId="LiveId" clId="{5E768246-9667-474A-AA8C-23BCD6D1018E}" dt="2019-07-10T20:07:37.117" v="16776" actId="478"/>
          <ac:spMkLst>
            <pc:docMk/>
            <pc:sldMk cId="1648322751" sldId="283"/>
            <ac:spMk id="13" creationId="{E233346F-E2AF-429D-B653-CBDF8A48F0F8}"/>
          </ac:spMkLst>
        </pc:spChg>
        <pc:spChg chg="add mod ord">
          <ac:chgData name="Ken Merrihew" userId="bcb7a1e886d99f07" providerId="LiveId" clId="{5E768246-9667-474A-AA8C-23BCD6D1018E}" dt="2019-07-10T20:11:19.485" v="16800" actId="207"/>
          <ac:spMkLst>
            <pc:docMk/>
            <pc:sldMk cId="1648322751" sldId="283"/>
            <ac:spMk id="14" creationId="{A5629CF6-556C-4601-9575-61B201BF286E}"/>
          </ac:spMkLst>
        </pc:spChg>
        <pc:spChg chg="add mod ord">
          <ac:chgData name="Ken Merrihew" userId="bcb7a1e886d99f07" providerId="LiveId" clId="{5E768246-9667-474A-AA8C-23BCD6D1018E}" dt="2019-07-10T20:13:13.504" v="16808" actId="1037"/>
          <ac:spMkLst>
            <pc:docMk/>
            <pc:sldMk cId="1648322751" sldId="283"/>
            <ac:spMk id="15" creationId="{0DAA9CEF-4D30-4AC4-B577-5C59219EE252}"/>
          </ac:spMkLst>
        </pc:spChg>
        <pc:spChg chg="add">
          <ac:chgData name="Ken Merrihew" userId="bcb7a1e886d99f07" providerId="LiveId" clId="{5E768246-9667-474A-AA8C-23BCD6D1018E}" dt="2019-07-10T20:07:37.617" v="16777"/>
          <ac:spMkLst>
            <pc:docMk/>
            <pc:sldMk cId="1648322751" sldId="283"/>
            <ac:spMk id="16" creationId="{1B0E3B4B-08FF-4A65-A74B-FDD358870759}"/>
          </ac:spMkLst>
        </pc:spChg>
        <pc:spChg chg="mod">
          <ac:chgData name="Ken Merrihew" userId="bcb7a1e886d99f07" providerId="LiveId" clId="{5E768246-9667-474A-AA8C-23BCD6D1018E}" dt="2019-07-09T17:59:24.882" v="15693" actId="2711"/>
          <ac:spMkLst>
            <pc:docMk/>
            <pc:sldMk cId="1648322751" sldId="283"/>
            <ac:spMk id="23" creationId="{9E35B7AE-C1B4-4330-A805-C4EDE173648B}"/>
          </ac:spMkLst>
        </pc:spChg>
      </pc:sldChg>
      <pc:sldChg chg="addSp delSp modSp add modAnim">
        <pc:chgData name="Ken Merrihew" userId="bcb7a1e886d99f07" providerId="LiveId" clId="{5E768246-9667-474A-AA8C-23BCD6D1018E}" dt="2019-07-10T20:07:43.930" v="16779"/>
        <pc:sldMkLst>
          <pc:docMk/>
          <pc:sldMk cId="2995762607" sldId="284"/>
        </pc:sldMkLst>
        <pc:spChg chg="del">
          <ac:chgData name="Ken Merrihew" userId="bcb7a1e886d99f07" providerId="LiveId" clId="{5E768246-9667-474A-AA8C-23BCD6D1018E}" dt="2019-07-10T15:19:10.886" v="16216" actId="478"/>
          <ac:spMkLst>
            <pc:docMk/>
            <pc:sldMk cId="2995762607" sldId="284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7:43.426" v="16778" actId="478"/>
          <ac:spMkLst>
            <pc:docMk/>
            <pc:sldMk cId="2995762607" sldId="284"/>
            <ac:spMk id="10" creationId="{691A838C-C3EF-4F57-A20B-B0668E3069CD}"/>
          </ac:spMkLst>
        </pc:spChg>
        <pc:spChg chg="add del">
          <ac:chgData name="Ken Merrihew" userId="bcb7a1e886d99f07" providerId="LiveId" clId="{5E768246-9667-474A-AA8C-23BCD6D1018E}" dt="2019-07-09T18:02:25.098" v="15811"/>
          <ac:spMkLst>
            <pc:docMk/>
            <pc:sldMk cId="2995762607" sldId="284"/>
            <ac:spMk id="10" creationId="{71B3A9C1-893B-4E8F-8EAF-85EB16D42D35}"/>
          </ac:spMkLst>
        </pc:spChg>
        <pc:spChg chg="add">
          <ac:chgData name="Ken Merrihew" userId="bcb7a1e886d99f07" providerId="LiveId" clId="{5E768246-9667-474A-AA8C-23BCD6D1018E}" dt="2019-07-10T20:07:43.930" v="16779"/>
          <ac:spMkLst>
            <pc:docMk/>
            <pc:sldMk cId="2995762607" sldId="284"/>
            <ac:spMk id="11" creationId="{56E27844-CEF0-44BF-9479-A6414E32AE4F}"/>
          </ac:spMkLst>
        </pc:spChg>
        <pc:spChg chg="mod">
          <ac:chgData name="Ken Merrihew" userId="bcb7a1e886d99f07" providerId="LiveId" clId="{5E768246-9667-474A-AA8C-23BCD6D1018E}" dt="2019-07-09T18:02:26.806" v="15812"/>
          <ac:spMkLst>
            <pc:docMk/>
            <pc:sldMk cId="2995762607" sldId="284"/>
            <ac:spMk id="23" creationId="{9E35B7AE-C1B4-4330-A805-C4EDE173648B}"/>
          </ac:spMkLst>
        </pc:spChg>
      </pc:sldChg>
      <pc:sldChg chg="addSp delSp modSp add modAnim">
        <pc:chgData name="Ken Merrihew" userId="bcb7a1e886d99f07" providerId="LiveId" clId="{5E768246-9667-474A-AA8C-23BCD6D1018E}" dt="2019-07-10T20:11:40.031" v="16801" actId="207"/>
        <pc:sldMkLst>
          <pc:docMk/>
          <pc:sldMk cId="1708009026" sldId="285"/>
        </pc:sldMkLst>
        <pc:spChg chg="del">
          <ac:chgData name="Ken Merrihew" userId="bcb7a1e886d99f07" providerId="LiveId" clId="{5E768246-9667-474A-AA8C-23BCD6D1018E}" dt="2019-07-10T15:19:16.575" v="16218" actId="478"/>
          <ac:spMkLst>
            <pc:docMk/>
            <pc:sldMk cId="1708009026" sldId="285"/>
            <ac:spMk id="2" creationId="{1E9D1AE8-281C-4B94-976F-3002E7E5FA68}"/>
          </ac:spMkLst>
        </pc:spChg>
        <pc:spChg chg="add mod ord">
          <ac:chgData name="Ken Merrihew" userId="bcb7a1e886d99f07" providerId="LiveId" clId="{5E768246-9667-474A-AA8C-23BCD6D1018E}" dt="2019-07-10T20:11:40.031" v="16801" actId="207"/>
          <ac:spMkLst>
            <pc:docMk/>
            <pc:sldMk cId="1708009026" sldId="285"/>
            <ac:spMk id="10" creationId="{9F2EC92D-D6DE-4753-B78E-3E12319B888E}"/>
          </ac:spMkLst>
        </pc:spChg>
        <pc:spChg chg="add mod">
          <ac:chgData name="Ken Merrihew" userId="bcb7a1e886d99f07" providerId="LiveId" clId="{5E768246-9667-474A-AA8C-23BCD6D1018E}" dt="2019-07-09T18:06:42.237" v="15945" actId="1036"/>
          <ac:spMkLst>
            <pc:docMk/>
            <pc:sldMk cId="1708009026" sldId="285"/>
            <ac:spMk id="11" creationId="{51F104E2-3F2D-4B75-9065-98C3D0157F2F}"/>
          </ac:spMkLst>
        </pc:spChg>
        <pc:spChg chg="add del">
          <ac:chgData name="Ken Merrihew" userId="bcb7a1e886d99f07" providerId="LiveId" clId="{5E768246-9667-474A-AA8C-23BCD6D1018E}" dt="2019-07-10T20:07:48.072" v="16780" actId="478"/>
          <ac:spMkLst>
            <pc:docMk/>
            <pc:sldMk cId="1708009026" sldId="285"/>
            <ac:spMk id="12" creationId="{0E640FD9-E0C7-4019-A429-28696FA29ADA}"/>
          </ac:spMkLst>
        </pc:spChg>
        <pc:spChg chg="add">
          <ac:chgData name="Ken Merrihew" userId="bcb7a1e886d99f07" providerId="LiveId" clId="{5E768246-9667-474A-AA8C-23BCD6D1018E}" dt="2019-07-10T20:07:48.915" v="16781"/>
          <ac:spMkLst>
            <pc:docMk/>
            <pc:sldMk cId="1708009026" sldId="285"/>
            <ac:spMk id="13" creationId="{274BD3FB-1002-4FCF-A329-382D0A1F8E35}"/>
          </ac:spMkLst>
        </pc:spChg>
        <pc:spChg chg="mod">
          <ac:chgData name="Ken Merrihew" userId="bcb7a1e886d99f07" providerId="LiveId" clId="{5E768246-9667-474A-AA8C-23BCD6D1018E}" dt="2019-07-09T18:05:22.837" v="15865" actId="207"/>
          <ac:spMkLst>
            <pc:docMk/>
            <pc:sldMk cId="1708009026" sldId="285"/>
            <ac:spMk id="23" creationId="{9E35B7AE-C1B4-4330-A805-C4EDE173648B}"/>
          </ac:spMkLst>
        </pc:spChg>
      </pc:sldChg>
      <pc:sldChg chg="addSp delSp modSp add delAnim">
        <pc:chgData name="Ken Merrihew" userId="bcb7a1e886d99f07" providerId="LiveId" clId="{5E768246-9667-474A-AA8C-23BCD6D1018E}" dt="2019-07-10T20:07:53.025" v="16783"/>
        <pc:sldMkLst>
          <pc:docMk/>
          <pc:sldMk cId="1463929406" sldId="286"/>
        </pc:sldMkLst>
        <pc:spChg chg="del">
          <ac:chgData name="Ken Merrihew" userId="bcb7a1e886d99f07" providerId="LiveId" clId="{5E768246-9667-474A-AA8C-23BCD6D1018E}" dt="2019-07-10T15:19:21.207" v="16220" actId="478"/>
          <ac:spMkLst>
            <pc:docMk/>
            <pc:sldMk cId="1463929406" sldId="286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7:52.400" v="16782" actId="478"/>
          <ac:spMkLst>
            <pc:docMk/>
            <pc:sldMk cId="1463929406" sldId="286"/>
            <ac:spMk id="10" creationId="{5CE256BA-BE1F-49E1-A373-01D05CC98A72}"/>
          </ac:spMkLst>
        </pc:spChg>
        <pc:spChg chg="del">
          <ac:chgData name="Ken Merrihew" userId="bcb7a1e886d99f07" providerId="LiveId" clId="{5E768246-9667-474A-AA8C-23BCD6D1018E}" dt="2019-07-09T18:10:20.889" v="15952" actId="478"/>
          <ac:spMkLst>
            <pc:docMk/>
            <pc:sldMk cId="1463929406" sldId="286"/>
            <ac:spMk id="10" creationId="{9F2EC92D-D6DE-4753-B78E-3E12319B888E}"/>
          </ac:spMkLst>
        </pc:spChg>
        <pc:spChg chg="del">
          <ac:chgData name="Ken Merrihew" userId="bcb7a1e886d99f07" providerId="LiveId" clId="{5E768246-9667-474A-AA8C-23BCD6D1018E}" dt="2019-07-09T18:10:18.402" v="15951" actId="478"/>
          <ac:spMkLst>
            <pc:docMk/>
            <pc:sldMk cId="1463929406" sldId="286"/>
            <ac:spMk id="11" creationId="{51F104E2-3F2D-4B75-9065-98C3D0157F2F}"/>
          </ac:spMkLst>
        </pc:spChg>
        <pc:spChg chg="add">
          <ac:chgData name="Ken Merrihew" userId="bcb7a1e886d99f07" providerId="LiveId" clId="{5E768246-9667-474A-AA8C-23BCD6D1018E}" dt="2019-07-10T20:07:53.025" v="16783"/>
          <ac:spMkLst>
            <pc:docMk/>
            <pc:sldMk cId="1463929406" sldId="286"/>
            <ac:spMk id="11" creationId="{811D10B1-A918-4F02-8613-CC845536DCDD}"/>
          </ac:spMkLst>
        </pc:spChg>
        <pc:spChg chg="mod">
          <ac:chgData name="Ken Merrihew" userId="bcb7a1e886d99f07" providerId="LiveId" clId="{5E768246-9667-474A-AA8C-23BCD6D1018E}" dt="2019-07-09T18:10:38.833" v="15960" actId="207"/>
          <ac:spMkLst>
            <pc:docMk/>
            <pc:sldMk cId="1463929406" sldId="286"/>
            <ac:spMk id="23" creationId="{9E35B7AE-C1B4-4330-A805-C4EDE173648B}"/>
          </ac:spMkLst>
        </pc:spChg>
      </pc:sldChg>
      <pc:sldChg chg="addSp delSp add modAnim">
        <pc:chgData name="Ken Merrihew" userId="bcb7a1e886d99f07" providerId="LiveId" clId="{5E768246-9667-474A-AA8C-23BCD6D1018E}" dt="2019-07-10T20:08:19.601" v="16793"/>
        <pc:sldMkLst>
          <pc:docMk/>
          <pc:sldMk cId="154069237" sldId="287"/>
        </pc:sldMkLst>
        <pc:spChg chg="del">
          <ac:chgData name="Ken Merrihew" userId="bcb7a1e886d99f07" providerId="LiveId" clId="{5E768246-9667-474A-AA8C-23BCD6D1018E}" dt="2019-07-10T15:19:40.440" v="16230" actId="478"/>
          <ac:spMkLst>
            <pc:docMk/>
            <pc:sldMk cId="154069237" sldId="287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8:19.226" v="16792" actId="478"/>
          <ac:spMkLst>
            <pc:docMk/>
            <pc:sldMk cId="154069237" sldId="287"/>
            <ac:spMk id="10" creationId="{8657025D-FCB0-45DC-A5E8-DC2BA3AC0151}"/>
          </ac:spMkLst>
        </pc:spChg>
        <pc:spChg chg="add">
          <ac:chgData name="Ken Merrihew" userId="bcb7a1e886d99f07" providerId="LiveId" clId="{5E768246-9667-474A-AA8C-23BCD6D1018E}" dt="2019-07-10T20:08:19.601" v="16793"/>
          <ac:spMkLst>
            <pc:docMk/>
            <pc:sldMk cId="154069237" sldId="287"/>
            <ac:spMk id="11" creationId="{FC3BFB6E-6CD1-4E3E-A3FB-41FA689EF04E}"/>
          </ac:spMkLst>
        </pc:spChg>
      </pc:sldChg>
      <pc:sldChg chg="addSp delSp modSp add delAnim modAnim">
        <pc:chgData name="Ken Merrihew" userId="bcb7a1e886d99f07" providerId="LiveId" clId="{5E768246-9667-474A-AA8C-23BCD6D1018E}" dt="2019-07-10T20:08:10.021" v="16789"/>
        <pc:sldMkLst>
          <pc:docMk/>
          <pc:sldMk cId="220710492" sldId="288"/>
        </pc:sldMkLst>
        <pc:spChg chg="del">
          <ac:chgData name="Ken Merrihew" userId="bcb7a1e886d99f07" providerId="LiveId" clId="{5E768246-9667-474A-AA8C-23BCD6D1018E}" dt="2019-07-10T15:19:32.382" v="16226" actId="478"/>
          <ac:spMkLst>
            <pc:docMk/>
            <pc:sldMk cId="220710492" sldId="288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8:09.412" v="16788" actId="478"/>
          <ac:spMkLst>
            <pc:docMk/>
            <pc:sldMk cId="220710492" sldId="288"/>
            <ac:spMk id="10" creationId="{FEF5ED6F-9EB2-4108-A9EF-7AA5AF9D82B9}"/>
          </ac:spMkLst>
        </pc:spChg>
        <pc:spChg chg="del">
          <ac:chgData name="Ken Merrihew" userId="bcb7a1e886d99f07" providerId="LiveId" clId="{5E768246-9667-474A-AA8C-23BCD6D1018E}" dt="2019-07-09T21:00:18.165" v="16044" actId="478"/>
          <ac:spMkLst>
            <pc:docMk/>
            <pc:sldMk cId="220710492" sldId="288"/>
            <ac:spMk id="11" creationId="{6E106267-C78F-4182-9DBF-7CA773F6C3D6}"/>
          </ac:spMkLst>
        </pc:spChg>
        <pc:spChg chg="add">
          <ac:chgData name="Ken Merrihew" userId="bcb7a1e886d99f07" providerId="LiveId" clId="{5E768246-9667-474A-AA8C-23BCD6D1018E}" dt="2019-07-10T20:08:10.021" v="16789"/>
          <ac:spMkLst>
            <pc:docMk/>
            <pc:sldMk cId="220710492" sldId="288"/>
            <ac:spMk id="11" creationId="{FC5B867B-462C-40BC-9B5A-A2315AC57436}"/>
          </ac:spMkLst>
        </pc:spChg>
        <pc:spChg chg="mod">
          <ac:chgData name="Ken Merrihew" userId="bcb7a1e886d99f07" providerId="LiveId" clId="{5E768246-9667-474A-AA8C-23BCD6D1018E}" dt="2019-07-09T21:01:05.508" v="16056"/>
          <ac:spMkLst>
            <pc:docMk/>
            <pc:sldMk cId="220710492" sldId="288"/>
            <ac:spMk id="23" creationId="{9E35B7AE-C1B4-4330-A805-C4EDE173648B}"/>
          </ac:spMkLst>
        </pc:spChg>
      </pc:sldChg>
      <pc:sldChg chg="addSp delSp modSp add modAnim">
        <pc:chgData name="Ken Merrihew" userId="bcb7a1e886d99f07" providerId="LiveId" clId="{5E768246-9667-474A-AA8C-23BCD6D1018E}" dt="2019-07-10T20:08:15.412" v="16791"/>
        <pc:sldMkLst>
          <pc:docMk/>
          <pc:sldMk cId="3319685624" sldId="289"/>
        </pc:sldMkLst>
        <pc:spChg chg="del">
          <ac:chgData name="Ken Merrihew" userId="bcb7a1e886d99f07" providerId="LiveId" clId="{5E768246-9667-474A-AA8C-23BCD6D1018E}" dt="2019-07-10T15:19:36.674" v="16228" actId="478"/>
          <ac:spMkLst>
            <pc:docMk/>
            <pc:sldMk cId="3319685624" sldId="289"/>
            <ac:spMk id="2" creationId="{1E9D1AE8-281C-4B94-976F-3002E7E5FA68}"/>
          </ac:spMkLst>
        </pc:spChg>
        <pc:spChg chg="add mod">
          <ac:chgData name="Ken Merrihew" userId="bcb7a1e886d99f07" providerId="LiveId" clId="{5E768246-9667-474A-AA8C-23BCD6D1018E}" dt="2019-07-09T21:02:07.769" v="16143" actId="207"/>
          <ac:spMkLst>
            <pc:docMk/>
            <pc:sldMk cId="3319685624" sldId="289"/>
            <ac:spMk id="10" creationId="{56105F5F-8018-4B29-AD12-46E02E657FDC}"/>
          </ac:spMkLst>
        </pc:spChg>
        <pc:spChg chg="add del">
          <ac:chgData name="Ken Merrihew" userId="bcb7a1e886d99f07" providerId="LiveId" clId="{5E768246-9667-474A-AA8C-23BCD6D1018E}" dt="2019-07-10T20:08:14.631" v="16790" actId="478"/>
          <ac:spMkLst>
            <pc:docMk/>
            <pc:sldMk cId="3319685624" sldId="289"/>
            <ac:spMk id="11" creationId="{52C0F42A-1EE0-41EF-893F-B6254A906217}"/>
          </ac:spMkLst>
        </pc:spChg>
        <pc:spChg chg="add">
          <ac:chgData name="Ken Merrihew" userId="bcb7a1e886d99f07" providerId="LiveId" clId="{5E768246-9667-474A-AA8C-23BCD6D1018E}" dt="2019-07-10T20:08:15.412" v="16791"/>
          <ac:spMkLst>
            <pc:docMk/>
            <pc:sldMk cId="3319685624" sldId="289"/>
            <ac:spMk id="12" creationId="{1D31491F-7686-4944-8ED6-3E4791CF595E}"/>
          </ac:spMkLst>
        </pc:spChg>
        <pc:spChg chg="mod">
          <ac:chgData name="Ken Merrihew" userId="bcb7a1e886d99f07" providerId="LiveId" clId="{5E768246-9667-474A-AA8C-23BCD6D1018E}" dt="2019-07-09T21:01:21.217" v="16060" actId="20577"/>
          <ac:spMkLst>
            <pc:docMk/>
            <pc:sldMk cId="3319685624" sldId="289"/>
            <ac:spMk id="23" creationId="{9E35B7AE-C1B4-4330-A805-C4EDE173648B}"/>
          </ac:spMkLst>
        </pc:spChg>
      </pc:sldChg>
      <pc:sldChg chg="addSp delSp modSp">
        <pc:chgData name="Ken Merrihew" userId="bcb7a1e886d99f07" providerId="LiveId" clId="{5E768246-9667-474A-AA8C-23BCD6D1018E}" dt="2019-07-10T20:08:24.008" v="16795"/>
        <pc:sldMkLst>
          <pc:docMk/>
          <pc:sldMk cId="1802372562" sldId="290"/>
        </pc:sldMkLst>
        <pc:spChg chg="del">
          <ac:chgData name="Ken Merrihew" userId="bcb7a1e886d99f07" providerId="LiveId" clId="{5E768246-9667-474A-AA8C-23BCD6D1018E}" dt="2019-07-10T15:19:43.750" v="16232" actId="478"/>
          <ac:spMkLst>
            <pc:docMk/>
            <pc:sldMk cId="1802372562" sldId="290"/>
            <ac:spMk id="2" creationId="{1E9D1AE8-281C-4B94-976F-3002E7E5FA68}"/>
          </ac:spMkLst>
        </pc:spChg>
        <pc:spChg chg="mod">
          <ac:chgData name="Ken Merrihew" userId="bcb7a1e886d99f07" providerId="LiveId" clId="{5E768246-9667-474A-AA8C-23BCD6D1018E}" dt="2019-07-10T17:12:31.242" v="16252"/>
          <ac:spMkLst>
            <pc:docMk/>
            <pc:sldMk cId="1802372562" sldId="290"/>
            <ac:spMk id="10" creationId="{6C348BFB-AA61-422D-9255-03634969461F}"/>
          </ac:spMkLst>
        </pc:spChg>
        <pc:spChg chg="add del">
          <ac:chgData name="Ken Merrihew" userId="bcb7a1e886d99f07" providerId="LiveId" clId="{5E768246-9667-474A-AA8C-23BCD6D1018E}" dt="2019-07-10T20:08:23.555" v="16794" actId="478"/>
          <ac:spMkLst>
            <pc:docMk/>
            <pc:sldMk cId="1802372562" sldId="290"/>
            <ac:spMk id="11" creationId="{8B823178-F59D-47A0-BEB1-B6AFAA83A7D1}"/>
          </ac:spMkLst>
        </pc:spChg>
        <pc:spChg chg="add">
          <ac:chgData name="Ken Merrihew" userId="bcb7a1e886d99f07" providerId="LiveId" clId="{5E768246-9667-474A-AA8C-23BCD6D1018E}" dt="2019-07-10T20:08:24.008" v="16795"/>
          <ac:spMkLst>
            <pc:docMk/>
            <pc:sldMk cId="1802372562" sldId="290"/>
            <ac:spMk id="12" creationId="{127421DF-8F61-4A86-AFC2-D4E1D70C1DA0}"/>
          </ac:spMkLst>
        </pc:spChg>
      </pc:sldChg>
      <pc:sldChg chg="addSp delSp">
        <pc:chgData name="Ken Merrihew" userId="bcb7a1e886d99f07" providerId="LiveId" clId="{5E768246-9667-474A-AA8C-23BCD6D1018E}" dt="2019-07-10T20:08:28.088" v="16797"/>
        <pc:sldMkLst>
          <pc:docMk/>
          <pc:sldMk cId="528297826" sldId="291"/>
        </pc:sldMkLst>
        <pc:spChg chg="del">
          <ac:chgData name="Ken Merrihew" userId="bcb7a1e886d99f07" providerId="LiveId" clId="{5E768246-9667-474A-AA8C-23BCD6D1018E}" dt="2019-07-10T15:19:51.212" v="16234" actId="478"/>
          <ac:spMkLst>
            <pc:docMk/>
            <pc:sldMk cId="528297826" sldId="291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8:27.620" v="16796" actId="478"/>
          <ac:spMkLst>
            <pc:docMk/>
            <pc:sldMk cId="528297826" sldId="291"/>
            <ac:spMk id="10" creationId="{48036E42-2A5F-4BF6-B41C-BB511A12E004}"/>
          </ac:spMkLst>
        </pc:spChg>
        <pc:spChg chg="add">
          <ac:chgData name="Ken Merrihew" userId="bcb7a1e886d99f07" providerId="LiveId" clId="{5E768246-9667-474A-AA8C-23BCD6D1018E}" dt="2019-07-10T20:08:28.088" v="16797"/>
          <ac:spMkLst>
            <pc:docMk/>
            <pc:sldMk cId="528297826" sldId="291"/>
            <ac:spMk id="11" creationId="{218C81C6-7528-4FE7-8999-FAE596DE6A85}"/>
          </ac:spMkLst>
        </pc:spChg>
      </pc:sldChg>
      <pc:sldChg chg="addSp delSp">
        <pc:chgData name="Ken Merrihew" userId="bcb7a1e886d99f07" providerId="LiveId" clId="{5E768246-9667-474A-AA8C-23BCD6D1018E}" dt="2019-07-10T20:08:31.868" v="16799"/>
        <pc:sldMkLst>
          <pc:docMk/>
          <pc:sldMk cId="2444433799" sldId="292"/>
        </pc:sldMkLst>
        <pc:spChg chg="del">
          <ac:chgData name="Ken Merrihew" userId="bcb7a1e886d99f07" providerId="LiveId" clId="{5E768246-9667-474A-AA8C-23BCD6D1018E}" dt="2019-07-10T15:19:55.204" v="16236" actId="478"/>
          <ac:spMkLst>
            <pc:docMk/>
            <pc:sldMk cId="2444433799" sldId="292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8:31.228" v="16798" actId="478"/>
          <ac:spMkLst>
            <pc:docMk/>
            <pc:sldMk cId="2444433799" sldId="292"/>
            <ac:spMk id="10" creationId="{DB0F392E-7346-4C9B-92B3-E682DD7DEA0A}"/>
          </ac:spMkLst>
        </pc:spChg>
        <pc:spChg chg="add">
          <ac:chgData name="Ken Merrihew" userId="bcb7a1e886d99f07" providerId="LiveId" clId="{5E768246-9667-474A-AA8C-23BCD6D1018E}" dt="2019-07-10T20:08:31.868" v="16799"/>
          <ac:spMkLst>
            <pc:docMk/>
            <pc:sldMk cId="2444433799" sldId="292"/>
            <ac:spMk id="11" creationId="{98009544-40FC-4AF8-BCAC-261DF46EDE38}"/>
          </ac:spMkLst>
        </pc:spChg>
      </pc:sldChg>
      <pc:sldChg chg="addSp delSp modSp">
        <pc:chgData name="Ken Merrihew" userId="bcb7a1e886d99f07" providerId="LiveId" clId="{5E768246-9667-474A-AA8C-23BCD6D1018E}" dt="2019-07-10T17:13:01.952" v="16254" actId="20577"/>
        <pc:sldMkLst>
          <pc:docMk/>
          <pc:sldMk cId="980924355" sldId="293"/>
        </pc:sldMkLst>
        <pc:spChg chg="del">
          <ac:chgData name="Ken Merrihew" userId="bcb7a1e886d99f07" providerId="LiveId" clId="{5E768246-9667-474A-AA8C-23BCD6D1018E}" dt="2019-07-10T15:19:59.350" v="16238" actId="478"/>
          <ac:spMkLst>
            <pc:docMk/>
            <pc:sldMk cId="980924355" sldId="293"/>
            <ac:spMk id="2" creationId="{1E9D1AE8-281C-4B94-976F-3002E7E5FA68}"/>
          </ac:spMkLst>
        </pc:spChg>
        <pc:spChg chg="add">
          <ac:chgData name="Ken Merrihew" userId="bcb7a1e886d99f07" providerId="LiveId" clId="{5E768246-9667-474A-AA8C-23BCD6D1018E}" dt="2019-07-10T15:19:59.949" v="16239"/>
          <ac:spMkLst>
            <pc:docMk/>
            <pc:sldMk cId="980924355" sldId="293"/>
            <ac:spMk id="10" creationId="{5A05415C-4E45-4CAC-972F-FC8B610F00C4}"/>
          </ac:spMkLst>
        </pc:spChg>
        <pc:spChg chg="mod">
          <ac:chgData name="Ken Merrihew" userId="bcb7a1e886d99f07" providerId="LiveId" clId="{5E768246-9667-474A-AA8C-23BCD6D1018E}" dt="2019-07-10T17:13:01.952" v="16254" actId="20577"/>
          <ac:spMkLst>
            <pc:docMk/>
            <pc:sldMk cId="980924355" sldId="293"/>
            <ac:spMk id="23" creationId="{9E35B7AE-C1B4-4330-A805-C4EDE173648B}"/>
          </ac:spMkLst>
        </pc:spChg>
      </pc:sldChg>
      <pc:sldChg chg="addSp delSp modAnim">
        <pc:chgData name="Ken Merrihew" userId="bcb7a1e886d99f07" providerId="LiveId" clId="{5E768246-9667-474A-AA8C-23BCD6D1018E}" dt="2019-07-10T20:07:59.510" v="16785"/>
        <pc:sldMkLst>
          <pc:docMk/>
          <pc:sldMk cId="3692293843" sldId="294"/>
        </pc:sldMkLst>
        <pc:spChg chg="del">
          <ac:chgData name="Ken Merrihew" userId="bcb7a1e886d99f07" providerId="LiveId" clId="{5E768246-9667-474A-AA8C-23BCD6D1018E}" dt="2019-07-10T15:19:25.357" v="16222" actId="478"/>
          <ac:spMkLst>
            <pc:docMk/>
            <pc:sldMk cId="3692293843" sldId="294"/>
            <ac:spMk id="2" creationId="{1E9D1AE8-281C-4B94-976F-3002E7E5FA68}"/>
          </ac:spMkLst>
        </pc:spChg>
        <pc:spChg chg="add del">
          <ac:chgData name="Ken Merrihew" userId="bcb7a1e886d99f07" providerId="LiveId" clId="{5E768246-9667-474A-AA8C-23BCD6D1018E}" dt="2019-07-10T20:07:58.869" v="16784" actId="478"/>
          <ac:spMkLst>
            <pc:docMk/>
            <pc:sldMk cId="3692293843" sldId="294"/>
            <ac:spMk id="11" creationId="{1EBDF84C-E996-402E-9E8D-02086B4F8831}"/>
          </ac:spMkLst>
        </pc:spChg>
        <pc:spChg chg="add">
          <ac:chgData name="Ken Merrihew" userId="bcb7a1e886d99f07" providerId="LiveId" clId="{5E768246-9667-474A-AA8C-23BCD6D1018E}" dt="2019-07-10T20:07:59.510" v="16785"/>
          <ac:spMkLst>
            <pc:docMk/>
            <pc:sldMk cId="3692293843" sldId="294"/>
            <ac:spMk id="12" creationId="{82EAD5C6-60C4-4991-813F-5AB6B10EE467}"/>
          </ac:spMkLst>
        </pc:spChg>
      </pc:sldChg>
      <pc:sldChg chg="add">
        <pc:chgData name="Ken Merrihew" userId="bcb7a1e886d99f07" providerId="LiveId" clId="{5E768246-9667-474A-AA8C-23BCD6D1018E}" dt="2019-07-10T17:43:04.041" v="16255"/>
        <pc:sldMkLst>
          <pc:docMk/>
          <pc:sldMk cId="1656732072" sldId="296"/>
        </pc:sldMkLst>
      </pc:sldChg>
      <pc:sldChg chg="addSp delSp add">
        <pc:chgData name="Ken Merrihew" userId="bcb7a1e886d99f07" providerId="LiveId" clId="{5E768246-9667-474A-AA8C-23BCD6D1018E}" dt="2019-07-10T20:06:20.461" v="16749"/>
        <pc:sldMkLst>
          <pc:docMk/>
          <pc:sldMk cId="3948948071" sldId="297"/>
        </pc:sldMkLst>
        <pc:spChg chg="del">
          <ac:chgData name="Ken Merrihew" userId="bcb7a1e886d99f07" providerId="LiveId" clId="{5E768246-9667-474A-AA8C-23BCD6D1018E}" dt="2019-07-10T20:06:19.868" v="16748" actId="478"/>
          <ac:spMkLst>
            <pc:docMk/>
            <pc:sldMk cId="3948948071" sldId="297"/>
            <ac:spMk id="10" creationId="{5D5EB486-A41D-4B26-8CDC-F890DEB446C5}"/>
          </ac:spMkLst>
        </pc:spChg>
        <pc:spChg chg="add">
          <ac:chgData name="Ken Merrihew" userId="bcb7a1e886d99f07" providerId="LiveId" clId="{5E768246-9667-474A-AA8C-23BCD6D1018E}" dt="2019-07-10T20:06:20.461" v="16749"/>
          <ac:spMkLst>
            <pc:docMk/>
            <pc:sldMk cId="3948948071" sldId="297"/>
            <ac:spMk id="11" creationId="{F5ABA213-C448-430B-943A-65BDDC377380}"/>
          </ac:spMkLst>
        </pc:spChg>
      </pc:sldChg>
      <pc:sldMasterChg chg="modTransition modSldLayout">
        <pc:chgData name="Ken Merrihew" userId="bcb7a1e886d99f07" providerId="LiveId" clId="{5E768246-9667-474A-AA8C-23BCD6D1018E}" dt="2019-07-03T19:31:20.374" v="9"/>
        <pc:sldMasterMkLst>
          <pc:docMk/>
          <pc:sldMasterMk cId="1602996224" sldId="2147483660"/>
        </pc:sldMasterMkLst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3109140206" sldId="2147483661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1265261597" sldId="2147483662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2133607363" sldId="2147483663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1850397346" sldId="2147483664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1842042411" sldId="2147483665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2669684090" sldId="2147483666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2561516265" sldId="2147483667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792549068" sldId="2147483668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3060709614" sldId="2147483669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2561852740" sldId="2147483670"/>
          </pc:sldLayoutMkLst>
        </pc:sldLayoutChg>
        <pc:sldLayoutChg chg="modTransition">
          <pc:chgData name="Ken Merrihew" userId="bcb7a1e886d99f07" providerId="LiveId" clId="{5E768246-9667-474A-AA8C-23BCD6D1018E}" dt="2019-07-03T19:31:20.374" v="9"/>
          <pc:sldLayoutMkLst>
            <pc:docMk/>
            <pc:sldMasterMk cId="1602996224" sldId="2147483660"/>
            <pc:sldLayoutMk cId="2950102751" sldId="2147483671"/>
          </pc:sldLayoutMkLst>
        </pc:sldLayoutChg>
      </pc:sldMasterChg>
    </pc:docChg>
  </pc:docChgLst>
  <pc:docChgLst>
    <pc:chgData name="Ken Merrihew" userId="bcb7a1e886d99f07" providerId="LiveId" clId="{84691397-FA08-4113-AE8A-BF6AC7E81EDB}"/>
    <pc:docChg chg="undo custSel addSld modSld">
      <pc:chgData name="Ken Merrihew" userId="bcb7a1e886d99f07" providerId="LiveId" clId="{84691397-FA08-4113-AE8A-BF6AC7E81EDB}" dt="2019-07-10T01:29:12.599" v="215"/>
      <pc:docMkLst>
        <pc:docMk/>
      </pc:docMkLst>
      <pc:sldChg chg="addSp modSp add modAnim">
        <pc:chgData name="Ken Merrihew" userId="bcb7a1e886d99f07" providerId="LiveId" clId="{84691397-FA08-4113-AE8A-BF6AC7E81EDB}" dt="2019-07-10T01:03:09.305" v="49" actId="20577"/>
        <pc:sldMkLst>
          <pc:docMk/>
          <pc:sldMk cId="1802372562" sldId="290"/>
        </pc:sldMkLst>
        <pc:spChg chg="add mod">
          <ac:chgData name="Ken Merrihew" userId="bcb7a1e886d99f07" providerId="LiveId" clId="{84691397-FA08-4113-AE8A-BF6AC7E81EDB}" dt="2019-07-10T01:01:59.517" v="43" actId="1035"/>
          <ac:spMkLst>
            <pc:docMk/>
            <pc:sldMk cId="1802372562" sldId="290"/>
            <ac:spMk id="10" creationId="{6C348BFB-AA61-422D-9255-03634969461F}"/>
          </ac:spMkLst>
        </pc:spChg>
        <pc:spChg chg="mod">
          <ac:chgData name="Ken Merrihew" userId="bcb7a1e886d99f07" providerId="LiveId" clId="{84691397-FA08-4113-AE8A-BF6AC7E81EDB}" dt="2019-07-10T01:03:09.305" v="49" actId="20577"/>
          <ac:spMkLst>
            <pc:docMk/>
            <pc:sldMk cId="1802372562" sldId="290"/>
            <ac:spMk id="23" creationId="{9E35B7AE-C1B4-4330-A805-C4EDE173648B}"/>
          </ac:spMkLst>
        </pc:spChg>
      </pc:sldChg>
      <pc:sldChg chg="delSp modSp add delAnim">
        <pc:chgData name="Ken Merrihew" userId="bcb7a1e886d99f07" providerId="LiveId" clId="{84691397-FA08-4113-AE8A-BF6AC7E81EDB}" dt="2019-07-10T01:03:48.886" v="58" actId="207"/>
        <pc:sldMkLst>
          <pc:docMk/>
          <pc:sldMk cId="528297826" sldId="291"/>
        </pc:sldMkLst>
        <pc:spChg chg="del mod">
          <ac:chgData name="Ken Merrihew" userId="bcb7a1e886d99f07" providerId="LiveId" clId="{84691397-FA08-4113-AE8A-BF6AC7E81EDB}" dt="2019-07-10T01:02:59.865" v="46" actId="478"/>
          <ac:spMkLst>
            <pc:docMk/>
            <pc:sldMk cId="528297826" sldId="291"/>
            <ac:spMk id="10" creationId="{6C348BFB-AA61-422D-9255-03634969461F}"/>
          </ac:spMkLst>
        </pc:spChg>
        <pc:spChg chg="mod">
          <ac:chgData name="Ken Merrihew" userId="bcb7a1e886d99f07" providerId="LiveId" clId="{84691397-FA08-4113-AE8A-BF6AC7E81EDB}" dt="2019-07-10T01:03:48.886" v="58" actId="207"/>
          <ac:spMkLst>
            <pc:docMk/>
            <pc:sldMk cId="528297826" sldId="291"/>
            <ac:spMk id="23" creationId="{9E35B7AE-C1B4-4330-A805-C4EDE173648B}"/>
          </ac:spMkLst>
        </pc:spChg>
      </pc:sldChg>
      <pc:sldChg chg="modSp add">
        <pc:chgData name="Ken Merrihew" userId="bcb7a1e886d99f07" providerId="LiveId" clId="{84691397-FA08-4113-AE8A-BF6AC7E81EDB}" dt="2019-07-10T01:05:13.713" v="67" actId="207"/>
        <pc:sldMkLst>
          <pc:docMk/>
          <pc:sldMk cId="2444433799" sldId="292"/>
        </pc:sldMkLst>
        <pc:spChg chg="mod">
          <ac:chgData name="Ken Merrihew" userId="bcb7a1e886d99f07" providerId="LiveId" clId="{84691397-FA08-4113-AE8A-BF6AC7E81EDB}" dt="2019-07-10T01:05:13.713" v="67" actId="207"/>
          <ac:spMkLst>
            <pc:docMk/>
            <pc:sldMk cId="2444433799" sldId="292"/>
            <ac:spMk id="23" creationId="{9E35B7AE-C1B4-4330-A805-C4EDE173648B}"/>
          </ac:spMkLst>
        </pc:spChg>
      </pc:sldChg>
      <pc:sldChg chg="addSp modSp add">
        <pc:chgData name="Ken Merrihew" userId="bcb7a1e886d99f07" providerId="LiveId" clId="{84691397-FA08-4113-AE8A-BF6AC7E81EDB}" dt="2019-07-10T01:25:32.993" v="90"/>
        <pc:sldMkLst>
          <pc:docMk/>
          <pc:sldMk cId="980924355" sldId="293"/>
        </pc:sldMkLst>
        <pc:spChg chg="add mod">
          <ac:chgData name="Ken Merrihew" userId="bcb7a1e886d99f07" providerId="LiveId" clId="{84691397-FA08-4113-AE8A-BF6AC7E81EDB}" dt="2019-07-10T01:25:32.993" v="90"/>
          <ac:spMkLst>
            <pc:docMk/>
            <pc:sldMk cId="980924355" sldId="293"/>
            <ac:spMk id="10" creationId="{7180E8A4-2858-491D-A22F-05E0B0B192D9}"/>
          </ac:spMkLst>
        </pc:spChg>
        <pc:spChg chg="mod">
          <ac:chgData name="Ken Merrihew" userId="bcb7a1e886d99f07" providerId="LiveId" clId="{84691397-FA08-4113-AE8A-BF6AC7E81EDB}" dt="2019-07-10T01:14:36.041" v="88" actId="20577"/>
          <ac:spMkLst>
            <pc:docMk/>
            <pc:sldMk cId="980924355" sldId="293"/>
            <ac:spMk id="23" creationId="{9E35B7AE-C1B4-4330-A805-C4EDE173648B}"/>
          </ac:spMkLst>
        </pc:spChg>
      </pc:sldChg>
      <pc:sldChg chg="addSp modSp add modAnim">
        <pc:chgData name="Ken Merrihew" userId="bcb7a1e886d99f07" providerId="LiveId" clId="{84691397-FA08-4113-AE8A-BF6AC7E81EDB}" dt="2019-07-10T01:29:12.599" v="215"/>
        <pc:sldMkLst>
          <pc:docMk/>
          <pc:sldMk cId="3692293843" sldId="294"/>
        </pc:sldMkLst>
        <pc:spChg chg="add mod">
          <ac:chgData name="Ken Merrihew" userId="bcb7a1e886d99f07" providerId="LiveId" clId="{84691397-FA08-4113-AE8A-BF6AC7E81EDB}" dt="2019-07-10T01:28:28.159" v="212" actId="20577"/>
          <ac:spMkLst>
            <pc:docMk/>
            <pc:sldMk cId="3692293843" sldId="294"/>
            <ac:spMk id="10" creationId="{63628A3C-7D28-44EF-A93A-5F8CF25103B6}"/>
          </ac:spMkLst>
        </pc:spChg>
        <pc:spChg chg="mod">
          <ac:chgData name="Ken Merrihew" userId="bcb7a1e886d99f07" providerId="LiveId" clId="{84691397-FA08-4113-AE8A-BF6AC7E81EDB}" dt="2019-07-10T01:27:13.014" v="98" actId="403"/>
          <ac:spMkLst>
            <pc:docMk/>
            <pc:sldMk cId="3692293843" sldId="294"/>
            <ac:spMk id="23" creationId="{9E35B7AE-C1B4-4330-A805-C4EDE173648B}"/>
          </ac:spMkLst>
        </pc:spChg>
      </pc:sldChg>
      <pc:sldChg chg="add">
        <pc:chgData name="Ken Merrihew" userId="bcb7a1e886d99f07" providerId="LiveId" clId="{84691397-FA08-4113-AE8A-BF6AC7E81EDB}" dt="2019-07-10T01:25:52.365" v="91"/>
        <pc:sldMkLst>
          <pc:docMk/>
          <pc:sldMk cId="2139159017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E97F-F8BD-4965-BA8C-3C1A10FB60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DDDD-6F4C-4B8C-9E7C-3D636A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171CF-BE3C-426E-9A37-906A091754A9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05B4A6-C96A-4B3D-A67E-61875CB2FB7A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715E698-D7E0-40E5-B446-76669825D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B753881-EA79-4587-8237-9F3D92239050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E9CE33-482B-40D2-BBA8-4BC2B6DD7F4D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277BC-868E-49A5-9D7F-22287C8E57B7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9.6-7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unto us a Child is born,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Unto us a Son is given;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government will be upon His shoulder.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His name will be called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Wonderful, Counselor, Mighty God,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Everlasting Father, Prince of Peace.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Of the increase of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government and peace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There will be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no end,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Upon the throne of David and over His kingdom,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order it and establish it with judgment and justice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From that time forward, even forever.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zeal of the Lord of hosts will perform this.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A8EBD-D664-4F1D-9A9B-E3063484050F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2805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11.1-3a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There shall come forth a Rod from the stem of Jesse,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a Branch shall grow out of his roots.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Spirit of the Lord shall rest upon Him,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Spirit of wisdom and understanding,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Spirit of counsel and might,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Spirit of knowledge and of the fear of the Lord.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His delight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in the fear of the Lord,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1A6D6-21B7-4B74-81EC-DAB8C98F2982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983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53.1-2 (NLT)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Who has believed our message?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whom has the Lord revealed his powerful arm?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My servant grew up in the Lord’s presence like a tender green shoot, like a root in dry ground.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There was nothing beautiful or majestic about his appearance, nothing to attract us to him.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DBF08-4597-43B5-A238-CD71421AFCFB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8597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171CF-BE3C-426E-9A37-906A091754A9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05B4A6-C96A-4B3D-A67E-61875CB2FB7A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715E698-D7E0-40E5-B446-76669825D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B753881-EA79-4587-8237-9F3D92239050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E9CE33-482B-40D2-BBA8-4BC2B6DD7F4D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277BC-868E-49A5-9D7F-22287C8E57B7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4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61.1-2a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“The Spirit of the Lord God is upon Me, Because the Lord has anointed Me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preach good tidings to the poor;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has sent Me to heal the brokenhearted,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proclaim liberty to the captives,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opening of the prison to those who are bound;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proclaim the acceptable year of the Lord,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F1A90-CA98-4E23-947C-53468529347D}"/>
              </a:ext>
            </a:extLst>
          </p:cNvPr>
          <p:cNvSpPr txBox="1"/>
          <p:nvPr/>
        </p:nvSpPr>
        <p:spPr>
          <a:xfrm>
            <a:off x="739449" y="3795701"/>
            <a:ext cx="796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Fulfilled in Luke 4:16-21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B14B5-BFA8-4961-AACF-EEB795AFB456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8217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42.1-4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“Behold! My Servant whom I uphold,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My Elect One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in whom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My soul delights!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 have put My Spirit upon Him;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bring forth justice to the Gentiles.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not cry out, nor raise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voice,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Nor cause His voice to be heard in the street.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 bruised reed He will not break,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smoking flax He will not quench;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bring forth justice for truth.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not fail nor be discouraged,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Till He has established justice in the earth;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coastlands shall wait for His law.”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CB2F2-B3C8-4BE5-AE44-548821D36EFC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0779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8.13-14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Lord of hosts, Him you shall hallow;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Let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Him be your fear,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let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Him be your dread.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be as a sanctuary,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But a stone of stumbling and a rock of offense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both the houses of Israel,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As a trap and a snare to the inhabitants of Jerusalem.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14D5EF-D09B-4B6A-B85B-38D6AF338502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3734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Rom. 9.31-33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but Israel, pursuing the law of righteousness, has not attained to the law of righteousness.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Why? Because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they did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not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seek it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by faith, but as it were, by the works of the law. For they stumbled at that stumbling stone. </a:t>
            </a:r>
            <a:r>
              <a:rPr lang="en-US" sz="280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33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As it is written: “Behold, I lay in Zion a stumbling stone and rock of offense,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whoever believes on Him will not be put to shame.”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930C4-BB60-46FF-92F8-E4A9FB6D4340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891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 Peter 2.6-8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Therefore it is also contained in the Scripture,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“Behold, I lay in Zion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 chief cornerstone, elect, precious,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he who believes on Him will by no means be put to shame.”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Therefore, to you who believe, He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precious; but to those who are disobedient,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“The stone which the builders rejected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Has become the chief cornerstone,”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C77EB-6D85-4D48-8F73-BCA39B4ED33E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26086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 Peter 2.6-8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“A stone of stumbling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a rock of offense.” They stumble, being disobedient to the word, to which they also were appointed.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D1F04-D6DE-4AF1-9D9E-FBC9F5E1567A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8992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EABE869-DCC9-4E97-9112-28097540AB64}"/>
              </a:ext>
            </a:extLst>
          </p:cNvPr>
          <p:cNvGrpSpPr/>
          <p:nvPr/>
        </p:nvGrpSpPr>
        <p:grpSpPr>
          <a:xfrm>
            <a:off x="513465" y="2967764"/>
            <a:ext cx="8186972" cy="879569"/>
            <a:chOff x="513465" y="2998244"/>
            <a:chExt cx="8186972" cy="879569"/>
          </a:xfr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6" name="Picture 5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B407250B-7078-46F2-A605-105121C50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65" y="2998244"/>
              <a:ext cx="877895" cy="861512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9" name="Picture 28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372F7927-887B-43F0-946D-EDDAA83C1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912" y="3002053"/>
              <a:ext cx="877895" cy="861512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0" name="Picture 29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9AFEAA54-82C0-471D-B52D-00FC606CD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531" y="3005862"/>
              <a:ext cx="877895" cy="861512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1" name="Picture 30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3FDF5193-28A2-4D8C-BE34-C870061A3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89" y="3007766"/>
              <a:ext cx="877895" cy="861512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" name="Picture 31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F6B0F0E9-2FA6-472F-9FD2-0FC09BF25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051" y="3010880"/>
              <a:ext cx="877895" cy="861512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" name="Picture 32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4A933DB7-2236-4298-A336-480D36272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793" y="3010628"/>
              <a:ext cx="877895" cy="861512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4" name="Picture 33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66529EB7-1BFA-46AC-9667-2A3EB73A8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534" y="3011283"/>
              <a:ext cx="877895" cy="861512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5" name="Picture 34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6673C6ED-281F-40B2-9BA0-84D52D77A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060" y="3013187"/>
              <a:ext cx="877895" cy="861512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6" name="Picture 35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296D6E1F-2FD6-4FDA-BC7C-1ACB1422F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542" y="3016301"/>
              <a:ext cx="877895" cy="861512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FD0A0-6881-42AA-AEFC-DD162F2EB171}"/>
              </a:ext>
            </a:extLst>
          </p:cNvPr>
          <p:cNvSpPr/>
          <p:nvPr/>
        </p:nvSpPr>
        <p:spPr>
          <a:xfrm>
            <a:off x="3352800" y="2938531"/>
            <a:ext cx="4292082" cy="935864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D1AE8-281C-4B94-976F-3002E7E5FA68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6297CF-A158-401B-981C-9785D06056F3}"/>
              </a:ext>
            </a:extLst>
          </p:cNvPr>
          <p:cNvSpPr txBox="1"/>
          <p:nvPr/>
        </p:nvSpPr>
        <p:spPr>
          <a:xfrm>
            <a:off x="954294" y="3198465"/>
            <a:ext cx="897536" cy="3385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760 BC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5010FD-981C-4674-AA19-729BD2BA298D}"/>
              </a:ext>
            </a:extLst>
          </p:cNvPr>
          <p:cNvSpPr txBox="1"/>
          <p:nvPr/>
        </p:nvSpPr>
        <p:spPr>
          <a:xfrm>
            <a:off x="1861650" y="3203694"/>
            <a:ext cx="897536" cy="3385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750 BC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C999-3562-4A52-BEA8-C5AED3730924}"/>
              </a:ext>
            </a:extLst>
          </p:cNvPr>
          <p:cNvSpPr txBox="1"/>
          <p:nvPr/>
        </p:nvSpPr>
        <p:spPr>
          <a:xfrm>
            <a:off x="2769818" y="3213705"/>
            <a:ext cx="897536" cy="3385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740 BC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5F2E90-CDBF-458F-AF7A-81CD2F0AB20F}"/>
              </a:ext>
            </a:extLst>
          </p:cNvPr>
          <p:cNvSpPr txBox="1"/>
          <p:nvPr/>
        </p:nvSpPr>
        <p:spPr>
          <a:xfrm>
            <a:off x="3678732" y="3218934"/>
            <a:ext cx="897536" cy="3385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730 BC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CE82ED-0FE0-49CC-AAB0-A31380989350}"/>
              </a:ext>
            </a:extLst>
          </p:cNvPr>
          <p:cNvSpPr txBox="1"/>
          <p:nvPr/>
        </p:nvSpPr>
        <p:spPr>
          <a:xfrm>
            <a:off x="4591682" y="3228945"/>
            <a:ext cx="897536" cy="3385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720 BC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BB03BE-6716-41D7-9E76-0C191319E6EA}"/>
              </a:ext>
            </a:extLst>
          </p:cNvPr>
          <p:cNvSpPr txBox="1"/>
          <p:nvPr/>
        </p:nvSpPr>
        <p:spPr>
          <a:xfrm>
            <a:off x="5512380" y="3234174"/>
            <a:ext cx="897536" cy="3385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710 BC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88D87B-9D13-43A0-B9F6-4D9B7F8FF166}"/>
              </a:ext>
            </a:extLst>
          </p:cNvPr>
          <p:cNvSpPr txBox="1"/>
          <p:nvPr/>
        </p:nvSpPr>
        <p:spPr>
          <a:xfrm>
            <a:off x="6433708" y="3244185"/>
            <a:ext cx="897536" cy="3385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700 BC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BC65E6-E40E-4A67-94BF-1144DC46F2B2}"/>
              </a:ext>
            </a:extLst>
          </p:cNvPr>
          <p:cNvSpPr txBox="1"/>
          <p:nvPr/>
        </p:nvSpPr>
        <p:spPr>
          <a:xfrm>
            <a:off x="7355049" y="3249414"/>
            <a:ext cx="897536" cy="3385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690 BC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05FA6-54AE-4A8B-8D30-638CEEDFE456}"/>
              </a:ext>
            </a:extLst>
          </p:cNvPr>
          <p:cNvSpPr txBox="1"/>
          <p:nvPr/>
        </p:nvSpPr>
        <p:spPr>
          <a:xfrm>
            <a:off x="1029986" y="1478280"/>
            <a:ext cx="181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Uzziah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768-739 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87DB30-0D14-4B54-8FE5-CEBC0F5B3359}"/>
              </a:ext>
            </a:extLst>
          </p:cNvPr>
          <p:cNvSpPr txBox="1"/>
          <p:nvPr/>
        </p:nvSpPr>
        <p:spPr>
          <a:xfrm>
            <a:off x="3798619" y="1474608"/>
            <a:ext cx="181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Ahaz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735-715 BC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D45464-6A90-40D8-A874-45E75A540EB4}"/>
              </a:ext>
            </a:extLst>
          </p:cNvPr>
          <p:cNvSpPr/>
          <p:nvPr/>
        </p:nvSpPr>
        <p:spPr>
          <a:xfrm>
            <a:off x="609600" y="2262132"/>
            <a:ext cx="2753312" cy="624288"/>
          </a:xfrm>
          <a:custGeom>
            <a:avLst/>
            <a:gdLst>
              <a:gd name="connsiteX0" fmla="*/ 815248 w 2706477"/>
              <a:gd name="connsiteY0" fmla="*/ 0 h 627961"/>
              <a:gd name="connsiteX1" fmla="*/ 0 w 2706477"/>
              <a:gd name="connsiteY1" fmla="*/ 624289 h 627961"/>
              <a:gd name="connsiteX2" fmla="*/ 2706477 w 2706477"/>
              <a:gd name="connsiteY2" fmla="*/ 627961 h 627961"/>
              <a:gd name="connsiteX3" fmla="*/ 815248 w 2706477"/>
              <a:gd name="connsiteY3" fmla="*/ 0 h 627961"/>
              <a:gd name="connsiteX0" fmla="*/ 1336713 w 2706477"/>
              <a:gd name="connsiteY0" fmla="*/ 0 h 624288"/>
              <a:gd name="connsiteX1" fmla="*/ 0 w 2706477"/>
              <a:gd name="connsiteY1" fmla="*/ 620616 h 624288"/>
              <a:gd name="connsiteX2" fmla="*/ 2706477 w 2706477"/>
              <a:gd name="connsiteY2" fmla="*/ 624288 h 624288"/>
              <a:gd name="connsiteX3" fmla="*/ 1336713 w 2706477"/>
              <a:gd name="connsiteY3" fmla="*/ 0 h 6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477" h="624288">
                <a:moveTo>
                  <a:pt x="1336713" y="0"/>
                </a:moveTo>
                <a:lnTo>
                  <a:pt x="0" y="620616"/>
                </a:lnTo>
                <a:lnTo>
                  <a:pt x="2706477" y="624288"/>
                </a:lnTo>
                <a:lnTo>
                  <a:pt x="1336713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4DBEC0C-338F-4E3C-B63A-77ACF726754F}"/>
              </a:ext>
            </a:extLst>
          </p:cNvPr>
          <p:cNvSpPr/>
          <p:nvPr/>
        </p:nvSpPr>
        <p:spPr>
          <a:xfrm flipH="1">
            <a:off x="3703512" y="2244389"/>
            <a:ext cx="1826223" cy="642650"/>
          </a:xfrm>
          <a:custGeom>
            <a:avLst/>
            <a:gdLst>
              <a:gd name="connsiteX0" fmla="*/ 815248 w 2706477"/>
              <a:gd name="connsiteY0" fmla="*/ 0 h 627961"/>
              <a:gd name="connsiteX1" fmla="*/ 0 w 2706477"/>
              <a:gd name="connsiteY1" fmla="*/ 624289 h 627961"/>
              <a:gd name="connsiteX2" fmla="*/ 2706477 w 2706477"/>
              <a:gd name="connsiteY2" fmla="*/ 627961 h 627961"/>
              <a:gd name="connsiteX3" fmla="*/ 815248 w 2706477"/>
              <a:gd name="connsiteY3" fmla="*/ 0 h 627961"/>
              <a:gd name="connsiteX0" fmla="*/ 1520091 w 2706477"/>
              <a:gd name="connsiteY0" fmla="*/ 0 h 627961"/>
              <a:gd name="connsiteX1" fmla="*/ 0 w 2706477"/>
              <a:gd name="connsiteY1" fmla="*/ 624289 h 627961"/>
              <a:gd name="connsiteX2" fmla="*/ 2706477 w 2706477"/>
              <a:gd name="connsiteY2" fmla="*/ 627961 h 627961"/>
              <a:gd name="connsiteX3" fmla="*/ 1520091 w 2706477"/>
              <a:gd name="connsiteY3" fmla="*/ 0 h 627961"/>
              <a:gd name="connsiteX0" fmla="*/ 1520091 w 2706477"/>
              <a:gd name="connsiteY0" fmla="*/ 0 h 642650"/>
              <a:gd name="connsiteX1" fmla="*/ 0 w 2706477"/>
              <a:gd name="connsiteY1" fmla="*/ 638978 h 642650"/>
              <a:gd name="connsiteX2" fmla="*/ 2706477 w 2706477"/>
              <a:gd name="connsiteY2" fmla="*/ 642650 h 642650"/>
              <a:gd name="connsiteX3" fmla="*/ 1520091 w 2706477"/>
              <a:gd name="connsiteY3" fmla="*/ 0 h 6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477" h="642650">
                <a:moveTo>
                  <a:pt x="1520091" y="0"/>
                </a:moveTo>
                <a:lnTo>
                  <a:pt x="0" y="638978"/>
                </a:lnTo>
                <a:lnTo>
                  <a:pt x="2706477" y="642650"/>
                </a:lnTo>
                <a:lnTo>
                  <a:pt x="1520091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A7ED044-17E3-4BEC-B61E-4B3B357B083D}"/>
              </a:ext>
            </a:extLst>
          </p:cNvPr>
          <p:cNvSpPr/>
          <p:nvPr/>
        </p:nvSpPr>
        <p:spPr>
          <a:xfrm flipH="1">
            <a:off x="3363426" y="1690825"/>
            <a:ext cx="337510" cy="1195735"/>
          </a:xfrm>
          <a:custGeom>
            <a:avLst/>
            <a:gdLst>
              <a:gd name="connsiteX0" fmla="*/ 815248 w 2706477"/>
              <a:gd name="connsiteY0" fmla="*/ 0 h 627961"/>
              <a:gd name="connsiteX1" fmla="*/ 0 w 2706477"/>
              <a:gd name="connsiteY1" fmla="*/ 624289 h 627961"/>
              <a:gd name="connsiteX2" fmla="*/ 2706477 w 2706477"/>
              <a:gd name="connsiteY2" fmla="*/ 627961 h 627961"/>
              <a:gd name="connsiteX3" fmla="*/ 815248 w 2706477"/>
              <a:gd name="connsiteY3" fmla="*/ 0 h 627961"/>
              <a:gd name="connsiteX0" fmla="*/ 1336713 w 2706477"/>
              <a:gd name="connsiteY0" fmla="*/ 0 h 624288"/>
              <a:gd name="connsiteX1" fmla="*/ 0 w 2706477"/>
              <a:gd name="connsiteY1" fmla="*/ 620616 h 624288"/>
              <a:gd name="connsiteX2" fmla="*/ 2706477 w 2706477"/>
              <a:gd name="connsiteY2" fmla="*/ 624288 h 624288"/>
              <a:gd name="connsiteX3" fmla="*/ 1336713 w 2706477"/>
              <a:gd name="connsiteY3" fmla="*/ 0 h 6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477" h="624288">
                <a:moveTo>
                  <a:pt x="1336713" y="0"/>
                </a:moveTo>
                <a:lnTo>
                  <a:pt x="0" y="620616"/>
                </a:lnTo>
                <a:lnTo>
                  <a:pt x="2706477" y="624288"/>
                </a:lnTo>
                <a:lnTo>
                  <a:pt x="1336713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E583DB-72FD-487A-B5C4-AC25D76849CA}"/>
              </a:ext>
            </a:extLst>
          </p:cNvPr>
          <p:cNvSpPr txBox="1"/>
          <p:nvPr/>
        </p:nvSpPr>
        <p:spPr>
          <a:xfrm>
            <a:off x="2570514" y="885528"/>
            <a:ext cx="181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Jotham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739-735 BC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365635A-D41D-4B12-AB2C-D51E14F53EA4}"/>
              </a:ext>
            </a:extLst>
          </p:cNvPr>
          <p:cNvSpPr/>
          <p:nvPr/>
        </p:nvSpPr>
        <p:spPr>
          <a:xfrm>
            <a:off x="5538404" y="1698791"/>
            <a:ext cx="2660093" cy="1195735"/>
          </a:xfrm>
          <a:custGeom>
            <a:avLst/>
            <a:gdLst>
              <a:gd name="connsiteX0" fmla="*/ 815248 w 2706477"/>
              <a:gd name="connsiteY0" fmla="*/ 0 h 627961"/>
              <a:gd name="connsiteX1" fmla="*/ 0 w 2706477"/>
              <a:gd name="connsiteY1" fmla="*/ 624289 h 627961"/>
              <a:gd name="connsiteX2" fmla="*/ 2706477 w 2706477"/>
              <a:gd name="connsiteY2" fmla="*/ 627961 h 627961"/>
              <a:gd name="connsiteX3" fmla="*/ 815248 w 2706477"/>
              <a:gd name="connsiteY3" fmla="*/ 0 h 627961"/>
              <a:gd name="connsiteX0" fmla="*/ 1336713 w 2706477"/>
              <a:gd name="connsiteY0" fmla="*/ 0 h 624288"/>
              <a:gd name="connsiteX1" fmla="*/ 0 w 2706477"/>
              <a:gd name="connsiteY1" fmla="*/ 620616 h 624288"/>
              <a:gd name="connsiteX2" fmla="*/ 2706477 w 2706477"/>
              <a:gd name="connsiteY2" fmla="*/ 624288 h 624288"/>
              <a:gd name="connsiteX3" fmla="*/ 1336713 w 2706477"/>
              <a:gd name="connsiteY3" fmla="*/ 0 h 6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477" h="624288">
                <a:moveTo>
                  <a:pt x="1336713" y="0"/>
                </a:moveTo>
                <a:lnTo>
                  <a:pt x="0" y="620616"/>
                </a:lnTo>
                <a:lnTo>
                  <a:pt x="2706477" y="624288"/>
                </a:lnTo>
                <a:lnTo>
                  <a:pt x="1336713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365A09-6770-4204-AAAF-74F8329CEF82}"/>
              </a:ext>
            </a:extLst>
          </p:cNvPr>
          <p:cNvSpPr txBox="1"/>
          <p:nvPr/>
        </p:nvSpPr>
        <p:spPr>
          <a:xfrm>
            <a:off x="6031503" y="898384"/>
            <a:ext cx="181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Hezekiah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715- 686BC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F167B-CC4B-4ED6-A6C1-CE843E3B9550}"/>
              </a:ext>
            </a:extLst>
          </p:cNvPr>
          <p:cNvSpPr txBox="1"/>
          <p:nvPr/>
        </p:nvSpPr>
        <p:spPr>
          <a:xfrm>
            <a:off x="4611003" y="4030294"/>
            <a:ext cx="186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58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3C98A-B3B5-487B-9D2A-B43B396FAF7F}"/>
              </a:ext>
            </a:extLst>
          </p:cNvPr>
          <p:cNvSpPr txBox="1"/>
          <p:nvPr/>
        </p:nvSpPr>
        <p:spPr>
          <a:xfrm>
            <a:off x="1530631" y="4810541"/>
            <a:ext cx="251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Uzziah’s death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B3B207-2FBE-475F-95F5-3EBA49DB0087}"/>
              </a:ext>
            </a:extLst>
          </p:cNvPr>
          <p:cNvSpPr txBox="1"/>
          <p:nvPr/>
        </p:nvSpPr>
        <p:spPr>
          <a:xfrm>
            <a:off x="5353874" y="4810543"/>
            <a:ext cx="332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Sennacherib’s death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8F82DA-73B9-4334-98FA-603BF62EFCC6}"/>
              </a:ext>
            </a:extLst>
          </p:cNvPr>
          <p:cNvCxnSpPr>
            <a:cxnSpLocks/>
          </p:cNvCxnSpPr>
          <p:nvPr/>
        </p:nvCxnSpPr>
        <p:spPr>
          <a:xfrm flipV="1">
            <a:off x="7030274" y="3962400"/>
            <a:ext cx="563221" cy="848143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F540FF1-3FCD-46C4-A248-3E73E1D81C45}"/>
              </a:ext>
            </a:extLst>
          </p:cNvPr>
          <p:cNvCxnSpPr/>
          <p:nvPr/>
        </p:nvCxnSpPr>
        <p:spPr>
          <a:xfrm flipV="1">
            <a:off x="2749812" y="3969028"/>
            <a:ext cx="563221" cy="848143"/>
          </a:xfrm>
          <a:prstGeom prst="straightConnector1">
            <a:avLst/>
          </a:prstGeom>
          <a:ln w="38100" cap="rnd">
            <a:solidFill>
              <a:schemeClr val="bg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9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1" grpId="0"/>
      <p:bldP spid="45" grpId="0"/>
      <p:bldP spid="12" grpId="0" animBg="1"/>
      <p:bldP spid="46" grpId="0" animBg="1"/>
      <p:bldP spid="47" grpId="0" animBg="1"/>
      <p:bldP spid="48" grpId="0"/>
      <p:bldP spid="49" grpId="0" animBg="1"/>
      <p:bldP spid="50" grpId="0"/>
      <p:bldP spid="14" grpId="0"/>
      <p:bldP spid="15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171CF-BE3C-426E-9A37-906A091754A9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05B4A6-C96A-4B3D-A67E-61875CB2FB7A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715E698-D7E0-40E5-B446-76669825D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B753881-EA79-4587-8237-9F3D92239050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E9CE33-482B-40D2-BBA8-4BC2B6DD7F4D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277BC-868E-49A5-9D7F-22287C8E57B7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53.1-3 (NLT)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Who has believed our message?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whom has the Lord revealed his powerful arm?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My servant grew up in the Lord’s presence like a tender green shoot, like a root in dry ground.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There was nothing beautiful or majestic about his appearance, nothing to attract us to 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51A59-5121-4BD0-BFA0-AE0A2CEE415F}"/>
              </a:ext>
            </a:extLst>
          </p:cNvPr>
          <p:cNvSpPr txBox="1"/>
          <p:nvPr/>
        </p:nvSpPr>
        <p:spPr>
          <a:xfrm>
            <a:off x="1430796" y="3344712"/>
            <a:ext cx="6584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What if God was one of us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Just a slob like one of us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Like a stranger on the bus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Trying to make His way home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– Joan Osborne, 1996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15B81-0CDA-4B76-B9FA-8BB170BAC223}"/>
              </a:ext>
            </a:extLst>
          </p:cNvPr>
          <p:cNvSpPr txBox="1"/>
          <p:nvPr/>
        </p:nvSpPr>
        <p:spPr>
          <a:xfrm>
            <a:off x="485775" y="3343271"/>
            <a:ext cx="8253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was despised and rejected—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 man of sorrows, acquainted with deepest grief.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We turned our backs on him and looked the other way.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was despised, and we did not care.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014CC8-1746-43EB-9284-7C505EC8D448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8480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50.6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 gave My back to those who struck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Me,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My cheeks to those who plucked out the beard;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 did not hide My face from shame and spitting.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0D99A-6F22-4338-9496-4E4AB3075880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0340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629CF6-556C-4601-9575-61B201BF286E}"/>
              </a:ext>
            </a:extLst>
          </p:cNvPr>
          <p:cNvSpPr/>
          <p:nvPr/>
        </p:nvSpPr>
        <p:spPr>
          <a:xfrm>
            <a:off x="623079" y="4610100"/>
            <a:ext cx="691371" cy="658076"/>
          </a:xfrm>
          <a:prstGeom prst="rect">
            <a:avLst/>
          </a:prstGeom>
          <a:solidFill>
            <a:srgbClr val="C38200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AA9CEF-4D30-4AC4-B577-5C59219EE252}"/>
              </a:ext>
            </a:extLst>
          </p:cNvPr>
          <p:cNvSpPr/>
          <p:nvPr/>
        </p:nvSpPr>
        <p:spPr>
          <a:xfrm>
            <a:off x="2316203" y="5925476"/>
            <a:ext cx="691371" cy="658076"/>
          </a:xfrm>
          <a:prstGeom prst="rect">
            <a:avLst/>
          </a:prstGeom>
          <a:solidFill>
            <a:srgbClr val="C38200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0A33B-95C6-4015-93CE-F850CBF952F6}"/>
              </a:ext>
            </a:extLst>
          </p:cNvPr>
          <p:cNvSpPr/>
          <p:nvPr/>
        </p:nvSpPr>
        <p:spPr>
          <a:xfrm>
            <a:off x="2166129" y="2409820"/>
            <a:ext cx="1291451" cy="658076"/>
          </a:xfrm>
          <a:prstGeom prst="rect">
            <a:avLst/>
          </a:prstGeom>
          <a:solidFill>
            <a:srgbClr val="C38200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53.4-8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Yet it was our weaknesses he carried;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it was our sorrows that weighed him down.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we thought his troubles were a punishment from God,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 punishment for his own sins!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But he was pierced for our rebellion,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crushed for our sins.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was beaten so we could be whole.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was whipped so we could be healed.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A8575-2EFC-469B-BEE4-79D1EFC1ED03}"/>
              </a:ext>
            </a:extLst>
          </p:cNvPr>
          <p:cNvSpPr txBox="1"/>
          <p:nvPr/>
        </p:nvSpPr>
        <p:spPr>
          <a:xfrm>
            <a:off x="739449" y="4233855"/>
            <a:ext cx="796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pierced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~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chalal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– carries the idea of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violated; raped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58666-E470-4695-9A2B-3913E5E1C378}"/>
              </a:ext>
            </a:extLst>
          </p:cNvPr>
          <p:cNvSpPr txBox="1"/>
          <p:nvPr/>
        </p:nvSpPr>
        <p:spPr>
          <a:xfrm>
            <a:off x="490538" y="4691056"/>
            <a:ext cx="8253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All of us, like sheep, have strayed away.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We have left God’s paths to follow our own.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Yet the Lord laid on him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sins of us all.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E3B4B-08FF-4A65-A74B-FDD358870759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6483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 animBg="1"/>
      <p:bldP spid="10" grpId="0"/>
      <p:bldP spid="10" grpId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53.4-8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was oppressed and treated harshly,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yet he never said a word.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was led like a lamb to the slaughter.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as a sheep is silent before the shearers,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did not open his mouth.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Unjustly condemned,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was led away.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No one cared that he died without descendants,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that his life was cut short in midstream.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But he was struck down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the rebellion of my people.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27844-CEF0-44BF-9479-A6414E32AE4F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29957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2EC92D-D6DE-4753-B78E-3E12319B888E}"/>
              </a:ext>
            </a:extLst>
          </p:cNvPr>
          <p:cNvSpPr/>
          <p:nvPr/>
        </p:nvSpPr>
        <p:spPr>
          <a:xfrm>
            <a:off x="2170887" y="2005008"/>
            <a:ext cx="805676" cy="658076"/>
          </a:xfrm>
          <a:prstGeom prst="rect">
            <a:avLst/>
          </a:prstGeom>
          <a:solidFill>
            <a:srgbClr val="C38200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53.10 (NLT)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But it was the </a:t>
            </a:r>
            <a:r>
              <a:rPr lang="en-US" sz="2800" cap="sm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Lord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’s good plan to crush him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cause him grief.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Yet when his life is made an offering for sin,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have many descendants.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enjoy a long life,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</a:t>
            </a:r>
            <a:r>
              <a:rPr lang="en-US" sz="2800" cap="sm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Lord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’s good plan will prosper in his hands.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104E2-3F2D-4B75-9065-98C3D0157F2F}"/>
              </a:ext>
            </a:extLst>
          </p:cNvPr>
          <p:cNvSpPr txBox="1"/>
          <p:nvPr/>
        </p:nvSpPr>
        <p:spPr>
          <a:xfrm>
            <a:off x="739449" y="3795699"/>
            <a:ext cx="796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life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~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nephesh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– better,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soul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(KJV, NKJV, ESV)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4BD3FB-1002-4FCF-A329-382D0A1F8E35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7080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53.11 (NLT)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When he sees all that is accomplished by his anguish,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be satisfied.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because of his experience,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my righteous servant will make it possible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many to be counted righteous,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he will bear all their sins.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D10B1-A918-4F02-8613-CC845536DCDD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463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171CF-BE3C-426E-9A37-906A091754A9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05B4A6-C96A-4B3D-A67E-61875CB2FB7A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715E698-D7E0-40E5-B446-76669825D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B753881-EA79-4587-8237-9F3D92239050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E9CE33-482B-40D2-BBA8-4BC2B6DD7F4D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277BC-868E-49A5-9D7F-22287C8E57B7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7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Isaiah 25:8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swallow up death for all time,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Lord God will wipe tears away from all faces,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He will remove the reproach of His people from all the earth;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the Lord has spoken.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28A3C-7D28-44EF-A93A-5F8CF25103B6}"/>
              </a:ext>
            </a:extLst>
          </p:cNvPr>
          <p:cNvSpPr txBox="1"/>
          <p:nvPr/>
        </p:nvSpPr>
        <p:spPr>
          <a:xfrm>
            <a:off x="471792" y="2931185"/>
            <a:ext cx="8219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Isaiah 26:19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Your dead will live;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Their corpses will rise.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You who lie in the dust, awake and shout for joy,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your dew is as the dew of the dawn,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earth will give birth to the departed spirits.</a:t>
            </a:r>
            <a:endParaRPr lang="en-US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AD5C6-60C4-4991-813F-5AB6B10EE467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6922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171CF-BE3C-426E-9A37-906A091754A9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05B4A6-C96A-4B3D-A67E-61875CB2FB7A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715E698-D7E0-40E5-B446-76669825D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B753881-EA79-4587-8237-9F3D92239050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E9CE33-482B-40D2-BBA8-4BC2B6DD7F4D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277BC-868E-49A5-9D7F-22287C8E57B7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1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C9F5EFD-58AA-4F98-B910-03B2274A46A5}"/>
              </a:ext>
            </a:extLst>
          </p:cNvPr>
          <p:cNvGrpSpPr/>
          <p:nvPr/>
        </p:nvGrpSpPr>
        <p:grpSpPr>
          <a:xfrm>
            <a:off x="513465" y="2967762"/>
            <a:ext cx="8178590" cy="677599"/>
            <a:chOff x="513465" y="2967762"/>
            <a:chExt cx="8097370" cy="677599"/>
          </a:xfrm>
        </p:grpSpPr>
        <p:pic>
          <p:nvPicPr>
            <p:cNvPr id="6" name="Picture 5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B407250B-7078-46F2-A605-105121C50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65" y="2967762"/>
              <a:ext cx="353475" cy="6481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9" name="Picture 28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372F7927-887B-43F0-946D-EDDAA83C1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17" y="2970628"/>
              <a:ext cx="353475" cy="6481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0" name="Picture 29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9AFEAA54-82C0-471D-B52D-00FC606CD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791" y="2971336"/>
              <a:ext cx="353475" cy="6481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1" name="Picture 30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3FDF5193-28A2-4D8C-BE34-C870061A3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76" y="2974925"/>
              <a:ext cx="353475" cy="6481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" name="Picture 31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F6B0F0E9-2FA6-472F-9FD2-0FC09BF25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852" y="2977268"/>
              <a:ext cx="353475" cy="6481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" name="Picture 32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4A933DB7-2236-4298-A336-480D36272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596" y="2977078"/>
              <a:ext cx="353475" cy="6481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4" name="Picture 33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66529EB7-1BFA-46AC-9667-2A3EB73A8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503" y="2977571"/>
              <a:ext cx="353475" cy="6481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5" name="Picture 34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6673C6ED-281F-40B2-9BA0-84D52D77A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182" y="2979004"/>
              <a:ext cx="353475" cy="6481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6" name="Picture 35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296D6E1F-2FD6-4FDA-BC7C-1ACB1422F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087" y="2981346"/>
              <a:ext cx="353475" cy="6481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4" name="Picture 53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9F83293D-E074-4016-8C16-95A386848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654" y="2981341"/>
              <a:ext cx="353475" cy="64811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6" name="Picture 55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F84A8EA8-1C01-4FAB-8C7D-6B673347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746" y="2982206"/>
              <a:ext cx="353474" cy="64811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7" name="Picture 56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A7031209-2EBE-4205-8BCF-EB78C064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185" y="2985071"/>
              <a:ext cx="353474" cy="64811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8" name="Picture 57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24471B7A-9407-408B-9088-D987E98AD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805" y="2987937"/>
              <a:ext cx="353474" cy="64811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9" name="Picture 58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81551CB6-EC7D-43A1-88B1-DE370ABC1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563" y="2989369"/>
              <a:ext cx="353474" cy="64811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0" name="Picture 59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42A6C8D6-BC45-4164-8E01-AB3E3E094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495" y="2991712"/>
              <a:ext cx="353474" cy="64811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1" name="Picture 60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B74A85C8-24E7-4BE1-B3D3-3F759E80D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553" y="2991522"/>
              <a:ext cx="353474" cy="64811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2" name="Picture 61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92E47114-A8FD-4991-9388-E947B0A7E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934" y="2992015"/>
              <a:ext cx="353474" cy="64811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3" name="Picture 62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C8E2561A-46FC-47A2-962B-D76529C60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485" y="2993448"/>
              <a:ext cx="353474" cy="64811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4" name="Picture 63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754F60DE-D279-4B18-A365-11ED5111F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282" y="2995790"/>
              <a:ext cx="353474" cy="64811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5" name="Picture 64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D629E00D-55B2-4C05-A81C-7E23F02A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157" y="2995785"/>
              <a:ext cx="353474" cy="64810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6" name="Picture 65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9F5A4350-162C-436F-B7FE-325019F23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484" y="2997252"/>
              <a:ext cx="353474" cy="64810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7" name="Picture 66" descr="A picture containing indoor, kitchenware, metal&#10;&#10;Description automatically generated">
              <a:extLst>
                <a:ext uri="{FF2B5EF4-FFF2-40B4-BE49-F238E27FC236}">
                  <a16:creationId xmlns:a16="http://schemas.microsoft.com/office/drawing/2014/main" id="{12F7E560-2BEB-4E58-9C5C-010BC17B4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7361" y="2997249"/>
              <a:ext cx="353474" cy="64810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FD0A0-6881-42AA-AEFC-DD162F2EB171}"/>
              </a:ext>
            </a:extLst>
          </p:cNvPr>
          <p:cNvSpPr/>
          <p:nvPr/>
        </p:nvSpPr>
        <p:spPr>
          <a:xfrm>
            <a:off x="485656" y="2937301"/>
            <a:ext cx="8234942" cy="722238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EED1A2C-6727-4F79-826B-6890AF744DF3}"/>
              </a:ext>
            </a:extLst>
          </p:cNvPr>
          <p:cNvSpPr/>
          <p:nvPr/>
        </p:nvSpPr>
        <p:spPr>
          <a:xfrm>
            <a:off x="7253066" y="2947105"/>
            <a:ext cx="1458534" cy="722238"/>
          </a:xfrm>
          <a:prstGeom prst="rect">
            <a:avLst/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1FB8349-1E0E-4314-A406-DF61E87F6161}"/>
              </a:ext>
            </a:extLst>
          </p:cNvPr>
          <p:cNvSpPr/>
          <p:nvPr/>
        </p:nvSpPr>
        <p:spPr>
          <a:xfrm>
            <a:off x="5266509" y="2944484"/>
            <a:ext cx="3456399" cy="722238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7F167B-CC4B-4ED6-A6C1-CE843E3B9550}"/>
              </a:ext>
            </a:extLst>
          </p:cNvPr>
          <p:cNvSpPr txBox="1"/>
          <p:nvPr/>
        </p:nvSpPr>
        <p:spPr>
          <a:xfrm>
            <a:off x="3638098" y="2431463"/>
            <a:ext cx="186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66 chapters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3C98A-B3B5-487B-9D2A-B43B396FAF7F}"/>
              </a:ext>
            </a:extLst>
          </p:cNvPr>
          <p:cNvSpPr txBox="1"/>
          <p:nvPr/>
        </p:nvSpPr>
        <p:spPr>
          <a:xfrm>
            <a:off x="1618640" y="3680925"/>
            <a:ext cx="251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1-39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B3B207-2FBE-475F-95F5-3EBA49DB0087}"/>
              </a:ext>
            </a:extLst>
          </p:cNvPr>
          <p:cNvSpPr txBox="1"/>
          <p:nvPr/>
        </p:nvSpPr>
        <p:spPr>
          <a:xfrm>
            <a:off x="6425217" y="3677860"/>
            <a:ext cx="116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40-66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0260A0E-2444-41AB-A5C3-4FB4324BE597}"/>
              </a:ext>
            </a:extLst>
          </p:cNvPr>
          <p:cNvSpPr/>
          <p:nvPr/>
        </p:nvSpPr>
        <p:spPr>
          <a:xfrm>
            <a:off x="484750" y="2936754"/>
            <a:ext cx="4787211" cy="722238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152D45-6ABE-4C4E-9E6B-645A520F9E2C}"/>
              </a:ext>
            </a:extLst>
          </p:cNvPr>
          <p:cNvSpPr/>
          <p:nvPr/>
        </p:nvSpPr>
        <p:spPr>
          <a:xfrm>
            <a:off x="5258755" y="2940898"/>
            <a:ext cx="1994553" cy="722238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848D42B-5668-4489-85C8-F71F8033ECEE}"/>
              </a:ext>
            </a:extLst>
          </p:cNvPr>
          <p:cNvSpPr txBox="1"/>
          <p:nvPr/>
        </p:nvSpPr>
        <p:spPr>
          <a:xfrm>
            <a:off x="5707311" y="3661546"/>
            <a:ext cx="116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40-55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297CF-A158-401B-981C-9785D06056F3}"/>
              </a:ext>
            </a:extLst>
          </p:cNvPr>
          <p:cNvSpPr txBox="1"/>
          <p:nvPr/>
        </p:nvSpPr>
        <p:spPr>
          <a:xfrm>
            <a:off x="679234" y="3151568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5010FD-981C-4674-AA19-729BD2BA298D}"/>
              </a:ext>
            </a:extLst>
          </p:cNvPr>
          <p:cNvSpPr txBox="1"/>
          <p:nvPr/>
        </p:nvSpPr>
        <p:spPr>
          <a:xfrm>
            <a:off x="1039373" y="3154271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8CAF5C-149F-4CFD-846B-731765625426}"/>
              </a:ext>
            </a:extLst>
          </p:cNvPr>
          <p:cNvSpPr txBox="1"/>
          <p:nvPr/>
        </p:nvSpPr>
        <p:spPr>
          <a:xfrm>
            <a:off x="1398455" y="3154271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55E8C6-7B50-49CD-8A45-885479B97535}"/>
              </a:ext>
            </a:extLst>
          </p:cNvPr>
          <p:cNvSpPr txBox="1"/>
          <p:nvPr/>
        </p:nvSpPr>
        <p:spPr>
          <a:xfrm>
            <a:off x="1765998" y="3156974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D27BFA-2F06-4FE6-93B4-A6AC48C080F6}"/>
              </a:ext>
            </a:extLst>
          </p:cNvPr>
          <p:cNvSpPr txBox="1"/>
          <p:nvPr/>
        </p:nvSpPr>
        <p:spPr>
          <a:xfrm>
            <a:off x="2136833" y="3155891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423FE4-0FD8-4F1E-9409-C2D09542DD99}"/>
              </a:ext>
            </a:extLst>
          </p:cNvPr>
          <p:cNvSpPr txBox="1"/>
          <p:nvPr/>
        </p:nvSpPr>
        <p:spPr>
          <a:xfrm>
            <a:off x="2504300" y="3158594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6CAF8CA-5402-40D8-B48C-6FEA784E1305}"/>
              </a:ext>
            </a:extLst>
          </p:cNvPr>
          <p:cNvSpPr txBox="1"/>
          <p:nvPr/>
        </p:nvSpPr>
        <p:spPr>
          <a:xfrm>
            <a:off x="2874374" y="3158594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3AF1BED-6043-40BD-859D-D2537F53703C}"/>
              </a:ext>
            </a:extLst>
          </p:cNvPr>
          <p:cNvSpPr txBox="1"/>
          <p:nvPr/>
        </p:nvSpPr>
        <p:spPr>
          <a:xfrm>
            <a:off x="3235583" y="3161297"/>
            <a:ext cx="368034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3F2EBA1-7952-4B9F-BB61-AF6E663565C5}"/>
              </a:ext>
            </a:extLst>
          </p:cNvPr>
          <p:cNvSpPr txBox="1"/>
          <p:nvPr/>
        </p:nvSpPr>
        <p:spPr>
          <a:xfrm>
            <a:off x="3618824" y="3158714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A730F4C-EC91-4AF3-9B98-751658405786}"/>
              </a:ext>
            </a:extLst>
          </p:cNvPr>
          <p:cNvSpPr txBox="1"/>
          <p:nvPr/>
        </p:nvSpPr>
        <p:spPr>
          <a:xfrm>
            <a:off x="3978963" y="3161417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35C4AE-FBDC-497D-AAEE-458AD4E22178}"/>
              </a:ext>
            </a:extLst>
          </p:cNvPr>
          <p:cNvSpPr txBox="1"/>
          <p:nvPr/>
        </p:nvSpPr>
        <p:spPr>
          <a:xfrm>
            <a:off x="4345941" y="3161417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665BD4E-0A62-4742-B94B-E84BE89EB922}"/>
              </a:ext>
            </a:extLst>
          </p:cNvPr>
          <p:cNvSpPr txBox="1"/>
          <p:nvPr/>
        </p:nvSpPr>
        <p:spPr>
          <a:xfrm>
            <a:off x="4717432" y="3164120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A2EEB1-9169-4DAE-AA22-D555E88D940D}"/>
              </a:ext>
            </a:extLst>
          </p:cNvPr>
          <p:cNvSpPr txBox="1"/>
          <p:nvPr/>
        </p:nvSpPr>
        <p:spPr>
          <a:xfrm>
            <a:off x="5086951" y="3163037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FDE833A-2F6F-4974-A4F0-9F2D9AAD489D}"/>
              </a:ext>
            </a:extLst>
          </p:cNvPr>
          <p:cNvSpPr txBox="1"/>
          <p:nvPr/>
        </p:nvSpPr>
        <p:spPr>
          <a:xfrm>
            <a:off x="5458366" y="3165740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951068-D72C-4F84-849A-A68098E44B2A}"/>
              </a:ext>
            </a:extLst>
          </p:cNvPr>
          <p:cNvSpPr txBox="1"/>
          <p:nvPr/>
        </p:nvSpPr>
        <p:spPr>
          <a:xfrm>
            <a:off x="5813964" y="3165740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3EC84-E122-4F73-9FAD-CE6F7254963F}"/>
              </a:ext>
            </a:extLst>
          </p:cNvPr>
          <p:cNvSpPr txBox="1"/>
          <p:nvPr/>
        </p:nvSpPr>
        <p:spPr>
          <a:xfrm>
            <a:off x="6183339" y="3168443"/>
            <a:ext cx="368034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82663C7-53F2-4574-B7FA-0658A1801FCE}"/>
              </a:ext>
            </a:extLst>
          </p:cNvPr>
          <p:cNvSpPr txBox="1"/>
          <p:nvPr/>
        </p:nvSpPr>
        <p:spPr>
          <a:xfrm>
            <a:off x="6598290" y="3170441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51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0A679C3-B742-48F1-AD2F-901CF9A676A1}"/>
              </a:ext>
            </a:extLst>
          </p:cNvPr>
          <p:cNvSpPr txBox="1"/>
          <p:nvPr/>
        </p:nvSpPr>
        <p:spPr>
          <a:xfrm>
            <a:off x="6967809" y="3169358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54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5A23884-E531-46B4-B12A-9E9DB5824500}"/>
              </a:ext>
            </a:extLst>
          </p:cNvPr>
          <p:cNvSpPr txBox="1"/>
          <p:nvPr/>
        </p:nvSpPr>
        <p:spPr>
          <a:xfrm>
            <a:off x="7339224" y="3172061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57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0F9F09C-7DC5-4066-BCCD-31A548E0DD7B}"/>
              </a:ext>
            </a:extLst>
          </p:cNvPr>
          <p:cNvSpPr txBox="1"/>
          <p:nvPr/>
        </p:nvSpPr>
        <p:spPr>
          <a:xfrm>
            <a:off x="7694822" y="3172061"/>
            <a:ext cx="34603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60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FB7CB1-1CBD-4EED-B7BA-22DACFEE1748}"/>
              </a:ext>
            </a:extLst>
          </p:cNvPr>
          <p:cNvSpPr txBox="1"/>
          <p:nvPr/>
        </p:nvSpPr>
        <p:spPr>
          <a:xfrm>
            <a:off x="8064197" y="3174764"/>
            <a:ext cx="368034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63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3B17CFF-C111-4133-93E3-6DF05AF86AE6}"/>
              </a:ext>
            </a:extLst>
          </p:cNvPr>
          <p:cNvSpPr txBox="1"/>
          <p:nvPr/>
        </p:nvSpPr>
        <p:spPr>
          <a:xfrm>
            <a:off x="7390799" y="3670406"/>
            <a:ext cx="116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57-66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E3074-8286-49FD-A2C6-41FA33F3839C}"/>
              </a:ext>
            </a:extLst>
          </p:cNvPr>
          <p:cNvSpPr txBox="1"/>
          <p:nvPr/>
        </p:nvSpPr>
        <p:spPr>
          <a:xfrm>
            <a:off x="3448045" y="1976441"/>
            <a:ext cx="215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Isaiah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A847DD-F3BA-49D2-BE24-FBFDE6ADBFE3}"/>
              </a:ext>
            </a:extLst>
          </p:cNvPr>
          <p:cNvSpPr txBox="1"/>
          <p:nvPr/>
        </p:nvSpPr>
        <p:spPr>
          <a:xfrm>
            <a:off x="1747832" y="1985966"/>
            <a:ext cx="215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Isaiah Sr.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36F03E5-18A4-4C10-B4EE-0BA748627B1E}"/>
              </a:ext>
            </a:extLst>
          </p:cNvPr>
          <p:cNvSpPr txBox="1"/>
          <p:nvPr/>
        </p:nvSpPr>
        <p:spPr>
          <a:xfrm>
            <a:off x="6422923" y="1976440"/>
            <a:ext cx="147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Isaiah Jr.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EA43225-1E8F-4933-8D24-C69A74EE4A9A}"/>
              </a:ext>
            </a:extLst>
          </p:cNvPr>
          <p:cNvSpPr txBox="1"/>
          <p:nvPr/>
        </p:nvSpPr>
        <p:spPr>
          <a:xfrm>
            <a:off x="7135188" y="1985964"/>
            <a:ext cx="161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Isaiah III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43189-0B09-4210-81CE-C78ABC922EDA}"/>
              </a:ext>
            </a:extLst>
          </p:cNvPr>
          <p:cNvSpPr txBox="1"/>
          <p:nvPr/>
        </p:nvSpPr>
        <p:spPr>
          <a:xfrm>
            <a:off x="433388" y="800100"/>
            <a:ext cx="82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Dr. Jeffrey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Seif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, ZLM: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Quoted 411x in New Testament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EA2F13F-A49D-4B00-B494-83EAAA01B40E}"/>
              </a:ext>
            </a:extLst>
          </p:cNvPr>
          <p:cNvSpPr/>
          <p:nvPr/>
        </p:nvSpPr>
        <p:spPr>
          <a:xfrm rot="5400000">
            <a:off x="2755107" y="2007433"/>
            <a:ext cx="228600" cy="4652962"/>
          </a:xfrm>
          <a:prstGeom prst="rightBrace">
            <a:avLst/>
          </a:prstGeom>
          <a:ln w="57150" cap="rnd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1FEBD1F1-B358-47FE-9F9B-AE1FA8F4C66D}"/>
              </a:ext>
            </a:extLst>
          </p:cNvPr>
          <p:cNvSpPr/>
          <p:nvPr/>
        </p:nvSpPr>
        <p:spPr>
          <a:xfrm rot="5400000">
            <a:off x="6841125" y="2619083"/>
            <a:ext cx="228600" cy="3429663"/>
          </a:xfrm>
          <a:prstGeom prst="rightBrace">
            <a:avLst/>
          </a:prstGeom>
          <a:ln w="57150" cap="rnd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FFDFF-150F-45A6-AA97-8224BBAA964B}"/>
              </a:ext>
            </a:extLst>
          </p:cNvPr>
          <p:cNvSpPr txBox="1"/>
          <p:nvPr/>
        </p:nvSpPr>
        <p:spPr>
          <a:xfrm>
            <a:off x="1621377" y="4732878"/>
            <a:ext cx="250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Old Testament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BBD0EB-841C-4C1A-9820-E0E6459FE93C}"/>
              </a:ext>
            </a:extLst>
          </p:cNvPr>
          <p:cNvSpPr txBox="1"/>
          <p:nvPr/>
        </p:nvSpPr>
        <p:spPr>
          <a:xfrm>
            <a:off x="5710764" y="4724417"/>
            <a:ext cx="250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New Testament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5A24E8D-F02F-4EDF-852F-CF28B461EC83}"/>
              </a:ext>
            </a:extLst>
          </p:cNvPr>
          <p:cNvSpPr txBox="1"/>
          <p:nvPr/>
        </p:nvSpPr>
        <p:spPr>
          <a:xfrm>
            <a:off x="1533512" y="2417167"/>
            <a:ext cx="260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Genesis - Malachi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C25CB07-DD7F-4025-9283-4DA00BA65E7F}"/>
              </a:ext>
            </a:extLst>
          </p:cNvPr>
          <p:cNvSpPr txBox="1"/>
          <p:nvPr/>
        </p:nvSpPr>
        <p:spPr>
          <a:xfrm>
            <a:off x="5520169" y="2436206"/>
            <a:ext cx="30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Matthew - Revelation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880BA1C-F584-4308-925C-BCE5A6774FE3}"/>
              </a:ext>
            </a:extLst>
          </p:cNvPr>
          <p:cNvSpPr txBox="1"/>
          <p:nvPr/>
        </p:nvSpPr>
        <p:spPr>
          <a:xfrm>
            <a:off x="1604352" y="3676162"/>
            <a:ext cx="251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39 books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09097BA-0629-4A57-A5A3-F45D60DC5E46}"/>
              </a:ext>
            </a:extLst>
          </p:cNvPr>
          <p:cNvSpPr txBox="1"/>
          <p:nvPr/>
        </p:nvSpPr>
        <p:spPr>
          <a:xfrm>
            <a:off x="6458554" y="3644522"/>
            <a:ext cx="146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27 books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0F14A0-C0D9-4B0D-9AC0-136B5D6A5810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7399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8958 1.11111E-6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9" grpId="0" animBg="1"/>
      <p:bldP spid="89" grpId="1" animBg="1"/>
      <p:bldP spid="91" grpId="0" animBg="1"/>
      <p:bldP spid="91" grpId="1" animBg="1"/>
      <p:bldP spid="91" grpId="2" animBg="1"/>
      <p:bldP spid="14" grpId="0"/>
      <p:bldP spid="14" grpId="1"/>
      <p:bldP spid="15" grpId="0"/>
      <p:bldP spid="15" grpId="1"/>
      <p:bldP spid="51" grpId="0"/>
      <p:bldP spid="51" grpId="1"/>
      <p:bldP spid="87" grpId="0" animBg="1"/>
      <p:bldP spid="88" grpId="0" animBg="1"/>
      <p:bldP spid="88" grpId="1" animBg="1"/>
      <p:bldP spid="90" grpId="0"/>
      <p:bldP spid="90" grpId="1"/>
      <p:bldP spid="9" grpId="0" animBg="1"/>
      <p:bldP spid="3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2" grpId="0"/>
      <p:bldP spid="92" grpId="1"/>
      <p:bldP spid="3" grpId="0"/>
      <p:bldP spid="3" grpId="1"/>
      <p:bldP spid="3" grpId="2"/>
      <p:bldP spid="93" grpId="0"/>
      <p:bldP spid="93" grpId="1"/>
      <p:bldP spid="94" grpId="0"/>
      <p:bldP spid="94" grpId="1"/>
      <p:bldP spid="94" grpId="2"/>
      <p:bldP spid="95" grpId="0"/>
      <p:bldP spid="95" grpId="1"/>
      <p:bldP spid="5" grpId="0"/>
      <p:bldP spid="7" grpId="0" animBg="1"/>
      <p:bldP spid="96" grpId="0" animBg="1"/>
      <p:bldP spid="8" grpId="0"/>
      <p:bldP spid="97" grpId="0"/>
      <p:bldP spid="98" grpId="0"/>
      <p:bldP spid="99" grpId="0"/>
      <p:bldP spid="100" grpId="0"/>
      <p:bldP spid="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106267-C78F-4182-9DBF-7CA773F6C3D6}"/>
              </a:ext>
            </a:extLst>
          </p:cNvPr>
          <p:cNvSpPr/>
          <p:nvPr/>
        </p:nvSpPr>
        <p:spPr>
          <a:xfrm>
            <a:off x="385764" y="3700458"/>
            <a:ext cx="5510212" cy="658076"/>
          </a:xfrm>
          <a:prstGeom prst="rect">
            <a:avLst/>
          </a:prstGeom>
          <a:solidFill>
            <a:srgbClr val="C38200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61:1-2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“The Spirit of the Lord God is upon Me, Because the Lord has anointed Me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preach good tidings to the poor;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has sent Me to heal the brokenhearted,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proclaim liberty to the captives,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opening of the prison to those who are bound;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To proclaim the acceptable year of the Lord,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day of vengeance of our God;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9AE19-9EEF-4494-B33F-9032F19F7D9D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0104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63.1-4 ~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Who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this who comes from Edom,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With dyed garments from Bozrah,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This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One who 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glorious in His apparel,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Traveling in the greatness of His strength? —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“I who speak in righteousness, mighty to save.”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Why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Your apparel red,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Your garments like one who treads in the winepress?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“I have trodden the winepress alone,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from the peoples no one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was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with Me.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I have trodden them in My anger,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trampled them in My fury;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B867B-462C-40BC-9B5A-A2315AC57436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2207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63.1-4 ~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Their blood is sprinkled upon My garments,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I have stained all My robes.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the day of vengeance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in My heart,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year of My redeemed has come.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5F5F-8018-4B29-AD12-46E02E657FDC}"/>
              </a:ext>
            </a:extLst>
          </p:cNvPr>
          <p:cNvSpPr txBox="1"/>
          <p:nvPr/>
        </p:nvSpPr>
        <p:spPr>
          <a:xfrm>
            <a:off x="471083" y="2492075"/>
            <a:ext cx="8219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63.10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But they rebelled and grieved His Holy Spirit;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So He turned Himself against them as an enemy,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He fought against them.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31491F-7686-4944-8ED6-3E4791CF595E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3196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35.4-6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Say to those who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are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fearful-hearted,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“Be strong, do not fear!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Behold, your God will come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with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vengeance,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With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the recompense of God;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will come and save you.”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Then the eyes of the blind shall be opened,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ears of the deaf shall be unstopped.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Then the lame shall leap like a deer,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tongue of the dumb sing.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waters shall burst forth in the wilderness,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streams in the desert.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BFB6E-6CD1-4E3E-A3FB-41FA689EF04E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540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65.20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No more shall an infant from there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live but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a few days,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Nor an old man who has not fulfilled his days;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the child shall die one hundred years old,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But the sinner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being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one hundred years old shall be accursed.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48BFB-AA61-422D-9255-03634969461F}"/>
              </a:ext>
            </a:extLst>
          </p:cNvPr>
          <p:cNvSpPr txBox="1"/>
          <p:nvPr/>
        </p:nvSpPr>
        <p:spPr>
          <a:xfrm>
            <a:off x="739449" y="3360272"/>
            <a:ext cx="7966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NLT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No longer will people be considered old at one hundred!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Only the cursed will die that young!</a:t>
            </a:r>
            <a:endParaRPr lang="en-US" sz="28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421DF-8F61-4A86-AFC2-D4E1D70C1DA0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8023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65.21-23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They shall build houses and inhabit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They shall plant vineyards and eat their fruit.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They shall not build and another inhabit;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They shall not plant and another eat;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as the days of a tree,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so shall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be the days of My people,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My elect shall long enjoy the work of their hands.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They shall not labor in vain,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Nor bring forth children for trouble;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they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shall be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the descendants of the blessed of the Lord,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their offspring with them.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C81C6-7528-4FE7-8999-FAE596DE6A85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5282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65.25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wolf and the lamb shall feed together,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lion shall eat straw like the ox,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dust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shall be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serpent's food.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They shall not hurt nor destroy in all My holy mountain,”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Says the Lord.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09544-40FC-4AF8-BCAC-261DF46EDE38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24444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66.14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When you see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this,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your heart shall rejoice,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your bones shall flourish like grass; 	The hand of the </a:t>
            </a:r>
            <a:r>
              <a:rPr lang="en-US" sz="2800" cap="sm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Lord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shall be known to His servants,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indignation to His enemies.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5415C-4E45-4CAC-972F-FC8B610F00C4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9809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171CF-BE3C-426E-9A37-906A091754A9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05B4A6-C96A-4B3D-A67E-61875CB2FB7A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715E698-D7E0-40E5-B446-76669825D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B753881-EA79-4587-8237-9F3D92239050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E9CE33-482B-40D2-BBA8-4BC2B6DD7F4D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277BC-868E-49A5-9D7F-22287C8E57B7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32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171CF-BE3C-426E-9A37-906A091754A9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05B4A6-C96A-4B3D-A67E-61875CB2FB7A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715E698-D7E0-40E5-B446-76669825D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B753881-EA79-4587-8237-9F3D92239050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E9CE33-482B-40D2-BBA8-4BC2B6DD7F4D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277BC-868E-49A5-9D7F-22287C8E57B7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0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C2A382-FB8F-47B0-955A-4506BE9A8EE1}"/>
              </a:ext>
            </a:extLst>
          </p:cNvPr>
          <p:cNvSpPr txBox="1"/>
          <p:nvPr/>
        </p:nvSpPr>
        <p:spPr>
          <a:xfrm>
            <a:off x="1633192" y="785888"/>
            <a:ext cx="19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His Birth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FE12D-1738-4B87-90FA-77E94BA0267F}"/>
              </a:ext>
            </a:extLst>
          </p:cNvPr>
          <p:cNvSpPr txBox="1"/>
          <p:nvPr/>
        </p:nvSpPr>
        <p:spPr>
          <a:xfrm>
            <a:off x="1633540" y="78581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His Ministry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2" y="783077"/>
            <a:ext cx="127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5 areas: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613BBB-E730-42D4-9246-E9524836102C}"/>
              </a:ext>
            </a:extLst>
          </p:cNvPr>
          <p:cNvSpPr txBox="1"/>
          <p:nvPr/>
        </p:nvSpPr>
        <p:spPr>
          <a:xfrm>
            <a:off x="1624013" y="1319215"/>
            <a:ext cx="228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His Sacrifice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69A5-8D14-42BA-AB11-C088CBE4C86D}"/>
              </a:ext>
            </a:extLst>
          </p:cNvPr>
          <p:cNvSpPr txBox="1"/>
          <p:nvPr/>
        </p:nvSpPr>
        <p:spPr>
          <a:xfrm>
            <a:off x="1614490" y="1866897"/>
            <a:ext cx="256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His Resurrection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FC81D-FA05-4F5E-A79D-755421E079AF}"/>
              </a:ext>
            </a:extLst>
          </p:cNvPr>
          <p:cNvSpPr txBox="1"/>
          <p:nvPr/>
        </p:nvSpPr>
        <p:spPr>
          <a:xfrm>
            <a:off x="1619253" y="2409825"/>
            <a:ext cx="492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His Millennial Kingdom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2309A5-B3DA-48B5-8D45-B9B8966ECE9B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535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052 0.07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3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00034 0.0770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3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0052 0.0770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3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0052 0.0770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3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3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3" grpId="2"/>
      <p:bldP spid="23" grpId="0"/>
      <p:bldP spid="4" grpId="0"/>
      <p:bldP spid="4" grpId="1"/>
      <p:bldP spid="4" grpId="2"/>
      <p:bldP spid="5" grpId="0"/>
      <p:bldP spid="5" grpId="1"/>
      <p:bldP spid="5" grpId="2"/>
      <p:bldP spid="14" grpId="0"/>
      <p:bldP spid="14" grpId="1"/>
      <p:bldP spid="1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171CF-BE3C-426E-9A37-906A091754A9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05B4A6-C96A-4B3D-A67E-61875CB2FB7A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715E698-D7E0-40E5-B446-76669825D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B753881-EA79-4587-8237-9F3D92239050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E9CE33-482B-40D2-BBA8-4BC2B6DD7F4D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277BC-868E-49A5-9D7F-22287C8E57B7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7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40.1-4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“Comfort, yes, comfort My people!” Says your God.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“Speak comfort to Jerusalem, and cry out to her,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That her warfare is ended,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That her iniquity is pardoned;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For she has received from the Lord's hand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Double for all her sins.”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 voice of one crying in the wilderness: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“Prepare the way of the Lord;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Make straight in the desert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 highway for our God.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BA213-C448-430B-943A-65BDDC377380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9489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40.1-4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Every valley shall be exalted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every mountain and hill brought low;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he crooked places shall be made straight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And the rough places smooth;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6A1300-6F02-4099-870C-9E8B0BE572CB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11067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7765A28-D5D7-4586-BFFB-8B8D50A85714}"/>
              </a:ext>
            </a:extLst>
          </p:cNvPr>
          <p:cNvSpPr/>
          <p:nvPr/>
        </p:nvSpPr>
        <p:spPr>
          <a:xfrm>
            <a:off x="4452125" y="2486021"/>
            <a:ext cx="1203087" cy="658076"/>
          </a:xfrm>
          <a:prstGeom prst="rect">
            <a:avLst/>
          </a:prstGeom>
          <a:solidFill>
            <a:srgbClr val="C38200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24E186-4834-4A9A-8E72-69DE302B7EE0}"/>
              </a:ext>
            </a:extLst>
          </p:cNvPr>
          <p:cNvSpPr/>
          <p:nvPr/>
        </p:nvSpPr>
        <p:spPr>
          <a:xfrm>
            <a:off x="1681089" y="1165204"/>
            <a:ext cx="1212905" cy="598251"/>
          </a:xfrm>
          <a:prstGeom prst="rect">
            <a:avLst/>
          </a:prstGeom>
          <a:solidFill>
            <a:srgbClr val="C38200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6991A2-F421-434B-8CF3-FA7921CD63BD}"/>
              </a:ext>
            </a:extLst>
          </p:cNvPr>
          <p:cNvGrpSpPr/>
          <p:nvPr/>
        </p:nvGrpSpPr>
        <p:grpSpPr>
          <a:xfrm>
            <a:off x="6916087" y="5610804"/>
            <a:ext cx="2325189" cy="1156143"/>
            <a:chOff x="5065122" y="3689591"/>
            <a:chExt cx="2325189" cy="1156143"/>
          </a:xfrm>
          <a:effectLst>
            <a:glow rad="101600">
              <a:srgbClr val="4E341A">
                <a:alpha val="50588"/>
              </a:srgbClr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4593D-5036-4445-A354-F7E740FC3E3C}"/>
                </a:ext>
              </a:extLst>
            </p:cNvPr>
            <p:cNvGrpSpPr/>
            <p:nvPr/>
          </p:nvGrpSpPr>
          <p:grpSpPr>
            <a:xfrm>
              <a:off x="5743721" y="3689591"/>
              <a:ext cx="765516" cy="765516"/>
              <a:chOff x="5042262" y="2821582"/>
              <a:chExt cx="1018903" cy="1018903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BBC825-2969-4AA7-AF7F-34B7A151A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970" b="92121" l="2629" r="96800">
                            <a14:foregroundMark x1="2629" y1="58030" x2="3200" y2="48939"/>
                            <a14:foregroundMark x1="47771" y1="12879" x2="46857" y2="7121"/>
                            <a14:foregroundMark x1="96914" y1="45455" x2="95314" y2="55758"/>
                            <a14:foregroundMark x1="42971" y1="90152" x2="42971" y2="921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215" y="2934306"/>
                <a:ext cx="944411" cy="7869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D8CBB5-9633-4B5E-BA9F-C3D2A3122383}"/>
                  </a:ext>
                </a:extLst>
              </p:cNvPr>
              <p:cNvSpPr/>
              <p:nvPr/>
            </p:nvSpPr>
            <p:spPr>
              <a:xfrm>
                <a:off x="5042262" y="2821582"/>
                <a:ext cx="1018903" cy="101890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225E7-5E03-4A88-9441-AF628EF8975C}"/>
                </a:ext>
              </a:extLst>
            </p:cNvPr>
            <p:cNvSpPr txBox="1"/>
            <p:nvPr/>
          </p:nvSpPr>
          <p:spPr>
            <a:xfrm>
              <a:off x="5065122" y="4281352"/>
              <a:ext cx="232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calvary</a:t>
              </a:r>
              <a:r>
                <a:rPr lang="en-US" sz="2400" dirty="0">
                  <a:solidFill>
                    <a:schemeClr val="bg2">
                      <a:lumMod val="90000"/>
                    </a:schemeClr>
                  </a:solidFill>
                  <a:latin typeface="Raleigh DmBd BT" pitchFamily="2" charset="0"/>
                </a:rPr>
                <a:t>  chapel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802E5-5DC4-46B7-BB5E-DEFDAAA4D4C2}"/>
                </a:ext>
              </a:extLst>
            </p:cNvPr>
            <p:cNvSpPr txBox="1"/>
            <p:nvPr/>
          </p:nvSpPr>
          <p:spPr>
            <a:xfrm>
              <a:off x="5894615" y="4568735"/>
              <a:ext cx="1410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>
                      <a:lumMod val="90000"/>
                    </a:schemeClr>
                  </a:solidFill>
                </a:rPr>
                <a:t>oklahoma</a:t>
              </a:r>
              <a:r>
                <a:rPr lang="en-US" sz="1200" dirty="0">
                  <a:solidFill>
                    <a:schemeClr val="bg2">
                      <a:lumMod val="90000"/>
                    </a:schemeClr>
                  </a:solidFill>
                </a:rPr>
                <a:t>    city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5B7AE-C1B4-4330-A805-C4EDE173648B}"/>
              </a:ext>
            </a:extLst>
          </p:cNvPr>
          <p:cNvSpPr txBox="1"/>
          <p:nvPr/>
        </p:nvSpPr>
        <p:spPr>
          <a:xfrm>
            <a:off x="471791" y="783077"/>
            <a:ext cx="8219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Is. 7.14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Therefore the Lord Himself will give you a sign: Behold, a virgin will shall conceive and bear a Son, and shall call His name Immanuel.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EEF71-D9AB-4E44-9F72-576AE5A9002F}"/>
              </a:ext>
            </a:extLst>
          </p:cNvPr>
          <p:cNvSpPr txBox="1"/>
          <p:nvPr/>
        </p:nvSpPr>
        <p:spPr>
          <a:xfrm>
            <a:off x="739302" y="2092505"/>
            <a:ext cx="796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virgin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~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almah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– young woman, maid, virgin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DF51A-D787-4023-88D8-627506151758}"/>
              </a:ext>
            </a:extLst>
          </p:cNvPr>
          <p:cNvSpPr txBox="1"/>
          <p:nvPr/>
        </p:nvSpPr>
        <p:spPr>
          <a:xfrm>
            <a:off x="739305" y="2557398"/>
            <a:ext cx="7966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Matt. 1.23 ~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“Behold, the virgin shall be with child, and bear A Son, and they shall call His name Immanuel,” which is translated, “God with us.”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976706-DD9C-4DAF-B8FA-F94CF7A323A9}"/>
              </a:ext>
            </a:extLst>
          </p:cNvPr>
          <p:cNvSpPr txBox="1"/>
          <p:nvPr/>
        </p:nvSpPr>
        <p:spPr>
          <a:xfrm>
            <a:off x="744218" y="3878118"/>
            <a:ext cx="796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virgin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~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parthenos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– virgin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10A8D0-4EBE-4881-A88C-CCE6F5F12449}"/>
              </a:ext>
            </a:extLst>
          </p:cNvPr>
          <p:cNvSpPr txBox="1"/>
          <p:nvPr/>
        </p:nvSpPr>
        <p:spPr>
          <a:xfrm>
            <a:off x="739449" y="4363904"/>
            <a:ext cx="796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</a:rPr>
              <a:t> Also in the LXX of Is. 7.14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3F891F-7313-4E2B-B929-F648766F26D0}"/>
              </a:ext>
            </a:extLst>
          </p:cNvPr>
          <p:cNvSpPr txBox="1"/>
          <p:nvPr/>
        </p:nvSpPr>
        <p:spPr>
          <a:xfrm>
            <a:off x="63230" y="87549"/>
            <a:ext cx="625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3200" dirty="0">
                <a:solidFill>
                  <a:srgbClr val="C3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Gospel</a:t>
            </a:r>
            <a:r>
              <a:rPr lang="en-US" sz="3200" dirty="0">
                <a:solidFill>
                  <a:srgbClr val="714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20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" panose="020B0500000000000000" pitchFamily="34" charset="0"/>
                <a:cs typeface="Myanmar Text" panose="020B0502040204020203" pitchFamily="34" charset="0"/>
              </a:rPr>
              <a:t>Isaiah</a:t>
            </a:r>
          </a:p>
        </p:txBody>
      </p:sp>
    </p:spTree>
    <p:extLst>
      <p:ext uri="{BB962C8B-B14F-4D97-AF65-F5344CB8AC3E}">
        <p14:creationId xmlns:p14="http://schemas.microsoft.com/office/powerpoint/2010/main" val="399184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4" grpId="0"/>
      <p:bldP spid="24" grpId="1"/>
      <p:bldP spid="26" grpId="0"/>
      <p:bldP spid="26" grpId="1"/>
      <p:bldP spid="28" grpId="0"/>
      <p:bldP spid="28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bo" panose="020B0500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3250</TotalTime>
  <Words>2169</Words>
  <Application>Microsoft Office PowerPoint</Application>
  <PresentationFormat>On-screen Show (4:3)</PresentationFormat>
  <Paragraphs>340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Harrington</vt:lpstr>
      <vt:lpstr>Hobo</vt:lpstr>
      <vt:lpstr>Raleigh DmBd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</cp:revision>
  <dcterms:created xsi:type="dcterms:W3CDTF">2019-07-03T19:27:44Z</dcterms:created>
  <dcterms:modified xsi:type="dcterms:W3CDTF">2019-07-10T20:13:21Z</dcterms:modified>
</cp:coreProperties>
</file>