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72" r:id="rId11"/>
    <p:sldId id="273" r:id="rId12"/>
    <p:sldId id="261" r:id="rId13"/>
    <p:sldId id="262" r:id="rId14"/>
    <p:sldId id="271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Penoir" panose="020B0500000000000000" pitchFamily="34" charset="0"/>
      <p:regular r:id="rId19"/>
      <p:bold r:id="rId20"/>
      <p:italic r:id="rId21"/>
      <p:boldItalic r:id="rId22"/>
    </p:embeddedFont>
    <p:embeddedFont>
      <p:font typeface="LilyUPC" panose="020B0604020202020204" charset="-34"/>
      <p:regular r:id="rId23"/>
      <p:bold r:id="rId24"/>
      <p:italic r:id="rId25"/>
      <p:boldItalic r:id="rId26"/>
    </p:embeddedFont>
    <p:embeddedFont>
      <p:font typeface="Britannic Bold" panose="020B090306070302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read “Jesus Barabbas”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17105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1004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339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Yeshua Barabbas </a:t>
            </a:r>
            <a:endParaRPr lang="en-US" alt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0508" y="702509"/>
            <a:ext cx="339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Yeshua bar Yosef </a:t>
            </a:r>
            <a:endParaRPr lang="en-US" alt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791" y="1227650"/>
            <a:ext cx="3677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Yahweh is salvation, son of the Father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1184" y="1228136"/>
            <a:ext cx="3865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Yahweh is salvation, son of Yahweh has added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146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32667">
            <a:off x="6063672" y="2881082"/>
            <a:ext cx="25465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en-US" sz="2400" i="1" dirty="0"/>
              <a:t>Rejection of Jesus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08" y="1291425"/>
            <a:ext cx="875435" cy="3377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  <p:grpSp>
        <p:nvGrpSpPr>
          <p:cNvPr id="68" name="Group 67"/>
          <p:cNvGrpSpPr/>
          <p:nvPr/>
        </p:nvGrpSpPr>
        <p:grpSpPr>
          <a:xfrm rot="21217034">
            <a:off x="-1046282" y="2787051"/>
            <a:ext cx="9789529" cy="2264943"/>
            <a:chOff x="1263031" y="2584832"/>
            <a:chExt cx="7568136" cy="2264943"/>
          </a:xfrm>
          <a:scene3d>
            <a:camera prst="perspectiveContrastingLeftFacing"/>
            <a:lightRig rig="threePt" dir="t"/>
          </a:scene3d>
        </p:grpSpPr>
        <p:sp>
          <p:nvSpPr>
            <p:cNvPr id="66" name="Rectangle 65"/>
            <p:cNvSpPr/>
            <p:nvPr/>
          </p:nvSpPr>
          <p:spPr>
            <a:xfrm rot="5400000">
              <a:off x="4928023" y="482231"/>
              <a:ext cx="275960" cy="739972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5400000">
              <a:off x="4927612" y="-357113"/>
              <a:ext cx="275960" cy="740512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263031" y="2584832"/>
              <a:ext cx="263605" cy="2249982"/>
              <a:chOff x="1219404" y="2472333"/>
              <a:chExt cx="350859" cy="247498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927747" y="2594560"/>
              <a:ext cx="263605" cy="2249982"/>
              <a:chOff x="1219404" y="2472333"/>
              <a:chExt cx="350859" cy="247498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576341" y="2585065"/>
              <a:ext cx="263605" cy="2249982"/>
              <a:chOff x="1219404" y="2472333"/>
              <a:chExt cx="350859" cy="247498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241057" y="2594793"/>
              <a:ext cx="263605" cy="2249982"/>
              <a:chOff x="1219404" y="2472333"/>
              <a:chExt cx="350859" cy="247498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63760" y="2587332"/>
              <a:ext cx="263605" cy="2249982"/>
              <a:chOff x="1219404" y="2472333"/>
              <a:chExt cx="350859" cy="247498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628476" y="2597060"/>
              <a:ext cx="263605" cy="2249982"/>
              <a:chOff x="1219404" y="2472333"/>
              <a:chExt cx="350859" cy="247498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77070" y="2587565"/>
              <a:ext cx="263605" cy="2249982"/>
              <a:chOff x="1219404" y="2472333"/>
              <a:chExt cx="350859" cy="247498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941786" y="2597293"/>
              <a:ext cx="263605" cy="2249982"/>
              <a:chOff x="1219404" y="2472333"/>
              <a:chExt cx="350859" cy="247498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89536" y="2589832"/>
              <a:ext cx="263605" cy="2249982"/>
              <a:chOff x="1219404" y="2472333"/>
              <a:chExt cx="350859" cy="247498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254252" y="2599560"/>
              <a:ext cx="263605" cy="2249982"/>
              <a:chOff x="1219404" y="2472333"/>
              <a:chExt cx="350859" cy="247498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902846" y="2590065"/>
              <a:ext cx="263605" cy="2249982"/>
              <a:chOff x="1219404" y="2472333"/>
              <a:chExt cx="350859" cy="247498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567562" y="2599793"/>
              <a:ext cx="263605" cy="2249982"/>
              <a:chOff x="1219404" y="2472333"/>
              <a:chExt cx="350859" cy="247498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221475" y="2920621"/>
                <a:ext cx="348018" cy="202669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1219404" y="2472333"/>
                <a:ext cx="350859" cy="556147"/>
              </a:xfrm>
              <a:custGeom>
                <a:avLst/>
                <a:gdLst>
                  <a:gd name="connsiteX0" fmla="*/ 197892 w 341194"/>
                  <a:gd name="connsiteY0" fmla="*/ 0 h 556147"/>
                  <a:gd name="connsiteX1" fmla="*/ 0 w 341194"/>
                  <a:gd name="connsiteY1" fmla="*/ 440141 h 556147"/>
                  <a:gd name="connsiteX2" fmla="*/ 88710 w 341194"/>
                  <a:gd name="connsiteY2" fmla="*/ 542499 h 556147"/>
                  <a:gd name="connsiteX3" fmla="*/ 143301 w 341194"/>
                  <a:gd name="connsiteY3" fmla="*/ 433317 h 556147"/>
                  <a:gd name="connsiteX4" fmla="*/ 228600 w 341194"/>
                  <a:gd name="connsiteY4" fmla="*/ 556147 h 556147"/>
                  <a:gd name="connsiteX5" fmla="*/ 272955 w 341194"/>
                  <a:gd name="connsiteY5" fmla="*/ 440141 h 556147"/>
                  <a:gd name="connsiteX6" fmla="*/ 341194 w 341194"/>
                  <a:gd name="connsiteY6" fmla="*/ 542499 h 556147"/>
                  <a:gd name="connsiteX7" fmla="*/ 337782 w 341194"/>
                  <a:gd name="connsiteY7" fmla="*/ 440141 h 556147"/>
                  <a:gd name="connsiteX8" fmla="*/ 167185 w 341194"/>
                  <a:gd name="connsiteY8" fmla="*/ 78475 h 5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94" h="556147">
                    <a:moveTo>
                      <a:pt x="197892" y="0"/>
                    </a:moveTo>
                    <a:lnTo>
                      <a:pt x="0" y="440141"/>
                    </a:lnTo>
                    <a:lnTo>
                      <a:pt x="88710" y="542499"/>
                    </a:lnTo>
                    <a:lnTo>
                      <a:pt x="143301" y="433317"/>
                    </a:lnTo>
                    <a:lnTo>
                      <a:pt x="228600" y="556147"/>
                    </a:lnTo>
                    <a:lnTo>
                      <a:pt x="272955" y="440141"/>
                    </a:lnTo>
                    <a:lnTo>
                      <a:pt x="341194" y="542499"/>
                    </a:lnTo>
                    <a:lnTo>
                      <a:pt x="337782" y="440141"/>
                    </a:lnTo>
                    <a:lnTo>
                      <a:pt x="167185" y="78475"/>
                    </a:ln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737" y="1298695"/>
            <a:ext cx="875435" cy="327708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 rot="20832667">
            <a:off x="232228" y="491308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en-US" sz="2800" i="1" dirty="0"/>
              <a:t>Acceptance of Jesus</a:t>
            </a:r>
          </a:p>
        </p:txBody>
      </p:sp>
      <p:sp>
        <p:nvSpPr>
          <p:cNvPr id="65" name="TextBox 64"/>
          <p:cNvSpPr txBox="1"/>
          <p:nvPr/>
        </p:nvSpPr>
        <p:spPr>
          <a:xfrm rot="20804764">
            <a:off x="609599" y="2198914"/>
            <a:ext cx="30552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en-US" sz="2800" i="1" dirty="0"/>
              <a:t>Fence of Neutrality</a:t>
            </a:r>
          </a:p>
        </p:txBody>
      </p:sp>
    </p:spTree>
    <p:extLst>
      <p:ext uri="{BB962C8B-B14F-4D97-AF65-F5344CB8AC3E}">
        <p14:creationId xmlns:p14="http://schemas.microsoft.com/office/powerpoint/2010/main" val="3367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07153 0.29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146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1132 0.284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42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28188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62116" y="2499360"/>
            <a:ext cx="8210829" cy="838200"/>
          </a:xfrm>
          <a:prstGeom prst="rect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641799" y="249936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827858" y="249936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13917" y="249936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199976" y="249936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386036" y="249936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0723" y="2503269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02424" y="2507345"/>
            <a:ext cx="7934499" cy="8382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70678" y="2698196"/>
            <a:ext cx="11430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AD 40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53029" y="2717860"/>
            <a:ext cx="11430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AD 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34094" y="2737524"/>
            <a:ext cx="11430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AD 60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4559132" y="-1734744"/>
            <a:ext cx="314312" cy="7938313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0609" y="1265288"/>
            <a:ext cx="448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40 years later</a:t>
            </a:r>
          </a:p>
        </p:txBody>
      </p:sp>
      <p:cxnSp>
        <p:nvCxnSpPr>
          <p:cNvPr id="9" name="Straight Arrow Connector 8"/>
          <p:cNvCxnSpPr>
            <a:stCxn id="87" idx="0"/>
          </p:cNvCxnSpPr>
          <p:nvPr/>
        </p:nvCxnSpPr>
        <p:spPr>
          <a:xfrm flipH="1" flipV="1">
            <a:off x="741680" y="3434080"/>
            <a:ext cx="868680" cy="7518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736840" y="3444240"/>
            <a:ext cx="878840" cy="77216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10400" y="4185920"/>
            <a:ext cx="141224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04240" y="4185920"/>
            <a:ext cx="141224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32</a:t>
            </a:r>
          </a:p>
        </p:txBody>
      </p:sp>
    </p:spTree>
    <p:extLst>
      <p:ext uri="{BB962C8B-B14F-4D97-AF65-F5344CB8AC3E}">
        <p14:creationId xmlns:p14="http://schemas.microsoft.com/office/powerpoint/2010/main" val="20553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4" grpId="0" animBg="1"/>
      <p:bldP spid="77" grpId="0" animBg="1"/>
      <p:bldP spid="79" grpId="0" animBg="1"/>
      <p:bldP spid="83" grpId="0" animBg="1"/>
      <p:bldP spid="5" grpId="0" animBg="1"/>
      <p:bldP spid="6" grpId="0"/>
      <p:bldP spid="7" grpId="0" animBg="1"/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29154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695" y="702023"/>
            <a:ext cx="5600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Remorseful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~ KJV –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repented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62750"/>
            <a:ext cx="29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metamellomai</a:t>
            </a:r>
            <a:endParaRPr lang="en-US" sz="48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1835" y="1255493"/>
            <a:ext cx="29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metanoeō</a:t>
            </a:r>
            <a:endParaRPr lang="en-US" sz="7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140" y="1836063"/>
            <a:ext cx="3489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emotional change</a:t>
            </a:r>
            <a:endParaRPr lang="en-US" sz="7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095" y="1815928"/>
            <a:ext cx="3489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of choice</a:t>
            </a:r>
            <a:endParaRPr lang="en-US" sz="115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143" y="2895603"/>
            <a:ext cx="3489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to particulars</a:t>
            </a:r>
            <a:endParaRPr lang="en-US" sz="115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9098" y="2888346"/>
            <a:ext cx="3489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to the entire life</a:t>
            </a:r>
            <a:endParaRPr lang="en-US" sz="239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43" y="3933374"/>
            <a:ext cx="8302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 Cor. 7:10 ~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 godly sorrow produces repentance </a:t>
            </a:r>
            <a:r>
              <a:rPr lang="en-US" alt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leading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to salvation, not to be regretted; but the sorrow of the world produces death. 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0704" y="1217061"/>
            <a:ext cx="88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5004" y="1768697"/>
            <a:ext cx="88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2864" y="2848371"/>
            <a:ext cx="88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4" grpId="0"/>
      <p:bldP spid="14" grpId="1"/>
      <p:bldP spid="15" grpId="0"/>
      <p:bldP spid="15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Acts 1:18 ~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 and falling headlong, he burst open in the middle and all his entrails gushed out.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2182739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Hanged</a:t>
            </a:r>
            <a:r>
              <a:rPr lang="en-US" sz="3200" dirty="0"/>
              <a:t> ~ only here in NT</a:t>
            </a:r>
            <a:endParaRPr lang="en-US" sz="3200" b="1" i="1" cap="smal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380" y="2709889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choked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throttled</a:t>
            </a:r>
            <a:endParaRPr lang="en-US" sz="3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4127" y="4263030"/>
            <a:ext cx="4454408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296" y="4730962"/>
            <a:ext cx="6201642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714" y="3236690"/>
            <a:ext cx="8207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19:18b-19 ~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witness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false witness, who has testified falsely against his brother,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you shall do to him as he thought to have done to his brother; so you shall put away the evil from among you.</a:t>
            </a:r>
          </a:p>
        </p:txBody>
      </p:sp>
    </p:spTree>
    <p:extLst>
      <p:ext uri="{BB962C8B-B14F-4D97-AF65-F5344CB8AC3E}">
        <p14:creationId xmlns:p14="http://schemas.microsoft.com/office/powerpoint/2010/main" val="384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  <p:bldP spid="7" grpId="1"/>
      <p:bldP spid="9" grpId="0" animBg="1"/>
      <p:bldP spid="10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37742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18:37b-38a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answered, “You say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rightly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I am a king. For this cause I was born, and for this cause I have come into the world, that I should bear witness to the truth. Everyone who is of the truth hears My voice.”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90" y="3265714"/>
            <a:ext cx="826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Pilate said to Him, “What is truth?”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9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33944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312" r="17908" b="32048"/>
          <a:stretch/>
        </p:blipFill>
        <p:spPr>
          <a:xfrm rot="21341821">
            <a:off x="1147107" y="529038"/>
            <a:ext cx="7086578" cy="4794651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sp>
        <p:nvSpPr>
          <p:cNvPr id="7" name="Freeform 3072"/>
          <p:cNvSpPr/>
          <p:nvPr/>
        </p:nvSpPr>
        <p:spPr>
          <a:xfrm rot="21341821">
            <a:off x="3659996" y="2265623"/>
            <a:ext cx="1247279" cy="1749912"/>
          </a:xfrm>
          <a:custGeom>
            <a:avLst/>
            <a:gdLst>
              <a:gd name="connsiteX0" fmla="*/ 0 w 900752"/>
              <a:gd name="connsiteY0" fmla="*/ 1100920 h 1314735"/>
              <a:gd name="connsiteX1" fmla="*/ 59140 w 900752"/>
              <a:gd name="connsiteY1" fmla="*/ 1169158 h 1314735"/>
              <a:gd name="connsiteX2" fmla="*/ 113732 w 900752"/>
              <a:gd name="connsiteY2" fmla="*/ 1296538 h 1314735"/>
              <a:gd name="connsiteX3" fmla="*/ 222914 w 900752"/>
              <a:gd name="connsiteY3" fmla="*/ 1314735 h 1314735"/>
              <a:gd name="connsiteX4" fmla="*/ 282054 w 900752"/>
              <a:gd name="connsiteY4" fmla="*/ 1301087 h 1314735"/>
              <a:gd name="connsiteX5" fmla="*/ 386687 w 900752"/>
              <a:gd name="connsiteY5" fmla="*/ 1278341 h 1314735"/>
              <a:gd name="connsiteX6" fmla="*/ 504967 w 900752"/>
              <a:gd name="connsiteY6" fmla="*/ 1241946 h 1314735"/>
              <a:gd name="connsiteX7" fmla="*/ 673290 w 900752"/>
              <a:gd name="connsiteY7" fmla="*/ 1237397 h 1314735"/>
              <a:gd name="connsiteX8" fmla="*/ 837063 w 900752"/>
              <a:gd name="connsiteY8" fmla="*/ 1255594 h 1314735"/>
              <a:gd name="connsiteX9" fmla="*/ 891654 w 900752"/>
              <a:gd name="connsiteY9" fmla="*/ 1219200 h 1314735"/>
              <a:gd name="connsiteX10" fmla="*/ 891654 w 900752"/>
              <a:gd name="connsiteY10" fmla="*/ 1146412 h 1314735"/>
              <a:gd name="connsiteX11" fmla="*/ 873457 w 900752"/>
              <a:gd name="connsiteY11" fmla="*/ 1078173 h 1314735"/>
              <a:gd name="connsiteX12" fmla="*/ 841612 w 900752"/>
              <a:gd name="connsiteY12" fmla="*/ 991738 h 1314735"/>
              <a:gd name="connsiteX13" fmla="*/ 841612 w 900752"/>
              <a:gd name="connsiteY13" fmla="*/ 932597 h 1314735"/>
              <a:gd name="connsiteX14" fmla="*/ 850711 w 900752"/>
              <a:gd name="connsiteY14" fmla="*/ 868908 h 1314735"/>
              <a:gd name="connsiteX15" fmla="*/ 868908 w 900752"/>
              <a:gd name="connsiteY15" fmla="*/ 850711 h 1314735"/>
              <a:gd name="connsiteX16" fmla="*/ 868908 w 900752"/>
              <a:gd name="connsiteY16" fmla="*/ 800669 h 1314735"/>
              <a:gd name="connsiteX17" fmla="*/ 868908 w 900752"/>
              <a:gd name="connsiteY17" fmla="*/ 768824 h 1314735"/>
              <a:gd name="connsiteX18" fmla="*/ 900752 w 900752"/>
              <a:gd name="connsiteY18" fmla="*/ 755176 h 1314735"/>
              <a:gd name="connsiteX19" fmla="*/ 900752 w 900752"/>
              <a:gd name="connsiteY19" fmla="*/ 668741 h 1314735"/>
              <a:gd name="connsiteX20" fmla="*/ 896203 w 900752"/>
              <a:gd name="connsiteY20" fmla="*/ 627797 h 1314735"/>
              <a:gd name="connsiteX21" fmla="*/ 896203 w 900752"/>
              <a:gd name="connsiteY21" fmla="*/ 568657 h 1314735"/>
              <a:gd name="connsiteX22" fmla="*/ 773373 w 900752"/>
              <a:gd name="connsiteY22" fmla="*/ 564108 h 1314735"/>
              <a:gd name="connsiteX23" fmla="*/ 814317 w 900752"/>
              <a:gd name="connsiteY23" fmla="*/ 427630 h 1314735"/>
              <a:gd name="connsiteX24" fmla="*/ 864358 w 900752"/>
              <a:gd name="connsiteY24" fmla="*/ 359391 h 1314735"/>
              <a:gd name="connsiteX25" fmla="*/ 864358 w 900752"/>
              <a:gd name="connsiteY25" fmla="*/ 327546 h 1314735"/>
              <a:gd name="connsiteX26" fmla="*/ 864358 w 900752"/>
              <a:gd name="connsiteY26" fmla="*/ 291152 h 1314735"/>
              <a:gd name="connsiteX27" fmla="*/ 823415 w 900752"/>
              <a:gd name="connsiteY27" fmla="*/ 259308 h 1314735"/>
              <a:gd name="connsiteX28" fmla="*/ 805218 w 900752"/>
              <a:gd name="connsiteY28" fmla="*/ 222914 h 1314735"/>
              <a:gd name="connsiteX29" fmla="*/ 755176 w 900752"/>
              <a:gd name="connsiteY29" fmla="*/ 186520 h 1314735"/>
              <a:gd name="connsiteX30" fmla="*/ 664191 w 900752"/>
              <a:gd name="connsiteY30" fmla="*/ 163773 h 1314735"/>
              <a:gd name="connsiteX31" fmla="*/ 573206 w 900752"/>
              <a:gd name="connsiteY31" fmla="*/ 113732 h 1314735"/>
              <a:gd name="connsiteX32" fmla="*/ 545911 w 900752"/>
              <a:gd name="connsiteY32" fmla="*/ 77338 h 1314735"/>
              <a:gd name="connsiteX33" fmla="*/ 495869 w 900752"/>
              <a:gd name="connsiteY33" fmla="*/ 68239 h 1314735"/>
              <a:gd name="connsiteX34" fmla="*/ 441278 w 900752"/>
              <a:gd name="connsiteY34" fmla="*/ 9099 h 1314735"/>
              <a:gd name="connsiteX35" fmla="*/ 400335 w 900752"/>
              <a:gd name="connsiteY35" fmla="*/ 0 h 1314735"/>
              <a:gd name="connsiteX36" fmla="*/ 236561 w 900752"/>
              <a:gd name="connsiteY36" fmla="*/ 86436 h 1314735"/>
              <a:gd name="connsiteX37" fmla="*/ 213815 w 900752"/>
              <a:gd name="connsiteY37" fmla="*/ 427630 h 1314735"/>
              <a:gd name="connsiteX38" fmla="*/ 177421 w 900752"/>
              <a:gd name="connsiteY38" fmla="*/ 677839 h 1314735"/>
              <a:gd name="connsiteX39" fmla="*/ 241111 w 900752"/>
              <a:gd name="connsiteY39" fmla="*/ 700585 h 1314735"/>
              <a:gd name="connsiteX40" fmla="*/ 300251 w 900752"/>
              <a:gd name="connsiteY40" fmla="*/ 700585 h 1314735"/>
              <a:gd name="connsiteX41" fmla="*/ 300251 w 900752"/>
              <a:gd name="connsiteY41" fmla="*/ 773373 h 1314735"/>
              <a:gd name="connsiteX42" fmla="*/ 332096 w 900752"/>
              <a:gd name="connsiteY42" fmla="*/ 891654 h 1314735"/>
              <a:gd name="connsiteX43" fmla="*/ 295702 w 900752"/>
              <a:gd name="connsiteY43" fmla="*/ 996287 h 1314735"/>
              <a:gd name="connsiteX44" fmla="*/ 213815 w 900752"/>
              <a:gd name="connsiteY44" fmla="*/ 1064526 h 1314735"/>
              <a:gd name="connsiteX45" fmla="*/ 127379 w 900752"/>
              <a:gd name="connsiteY45" fmla="*/ 1123666 h 1314735"/>
              <a:gd name="connsiteX46" fmla="*/ 22746 w 900752"/>
              <a:gd name="connsiteY46" fmla="*/ 1164609 h 1314735"/>
              <a:gd name="connsiteX47" fmla="*/ 18197 w 900752"/>
              <a:gd name="connsiteY47" fmla="*/ 1164609 h 1314735"/>
              <a:gd name="connsiteX0" fmla="*/ 0 w 900752"/>
              <a:gd name="connsiteY0" fmla="*/ 1100920 h 1314735"/>
              <a:gd name="connsiteX1" fmla="*/ 59140 w 900752"/>
              <a:gd name="connsiteY1" fmla="*/ 1169158 h 1314735"/>
              <a:gd name="connsiteX2" fmla="*/ 113732 w 900752"/>
              <a:gd name="connsiteY2" fmla="*/ 1296538 h 1314735"/>
              <a:gd name="connsiteX3" fmla="*/ 222914 w 900752"/>
              <a:gd name="connsiteY3" fmla="*/ 1314735 h 1314735"/>
              <a:gd name="connsiteX4" fmla="*/ 282054 w 900752"/>
              <a:gd name="connsiteY4" fmla="*/ 1301087 h 1314735"/>
              <a:gd name="connsiteX5" fmla="*/ 386687 w 900752"/>
              <a:gd name="connsiteY5" fmla="*/ 1278341 h 1314735"/>
              <a:gd name="connsiteX6" fmla="*/ 504967 w 900752"/>
              <a:gd name="connsiteY6" fmla="*/ 1241946 h 1314735"/>
              <a:gd name="connsiteX7" fmla="*/ 673290 w 900752"/>
              <a:gd name="connsiteY7" fmla="*/ 1237397 h 1314735"/>
              <a:gd name="connsiteX8" fmla="*/ 837063 w 900752"/>
              <a:gd name="connsiteY8" fmla="*/ 1255594 h 1314735"/>
              <a:gd name="connsiteX9" fmla="*/ 891654 w 900752"/>
              <a:gd name="connsiteY9" fmla="*/ 1219200 h 1314735"/>
              <a:gd name="connsiteX10" fmla="*/ 891654 w 900752"/>
              <a:gd name="connsiteY10" fmla="*/ 1146412 h 1314735"/>
              <a:gd name="connsiteX11" fmla="*/ 873457 w 900752"/>
              <a:gd name="connsiteY11" fmla="*/ 1078173 h 1314735"/>
              <a:gd name="connsiteX12" fmla="*/ 841612 w 900752"/>
              <a:gd name="connsiteY12" fmla="*/ 991738 h 1314735"/>
              <a:gd name="connsiteX13" fmla="*/ 841612 w 900752"/>
              <a:gd name="connsiteY13" fmla="*/ 932597 h 1314735"/>
              <a:gd name="connsiteX14" fmla="*/ 850711 w 900752"/>
              <a:gd name="connsiteY14" fmla="*/ 868908 h 1314735"/>
              <a:gd name="connsiteX15" fmla="*/ 868908 w 900752"/>
              <a:gd name="connsiteY15" fmla="*/ 850711 h 1314735"/>
              <a:gd name="connsiteX16" fmla="*/ 868908 w 900752"/>
              <a:gd name="connsiteY16" fmla="*/ 800669 h 1314735"/>
              <a:gd name="connsiteX17" fmla="*/ 868908 w 900752"/>
              <a:gd name="connsiteY17" fmla="*/ 768824 h 1314735"/>
              <a:gd name="connsiteX18" fmla="*/ 900752 w 900752"/>
              <a:gd name="connsiteY18" fmla="*/ 755176 h 1314735"/>
              <a:gd name="connsiteX19" fmla="*/ 900752 w 900752"/>
              <a:gd name="connsiteY19" fmla="*/ 668741 h 1314735"/>
              <a:gd name="connsiteX20" fmla="*/ 896203 w 900752"/>
              <a:gd name="connsiteY20" fmla="*/ 627797 h 1314735"/>
              <a:gd name="connsiteX21" fmla="*/ 896203 w 900752"/>
              <a:gd name="connsiteY21" fmla="*/ 568657 h 1314735"/>
              <a:gd name="connsiteX22" fmla="*/ 773373 w 900752"/>
              <a:gd name="connsiteY22" fmla="*/ 564108 h 1314735"/>
              <a:gd name="connsiteX23" fmla="*/ 814317 w 900752"/>
              <a:gd name="connsiteY23" fmla="*/ 427630 h 1314735"/>
              <a:gd name="connsiteX24" fmla="*/ 864358 w 900752"/>
              <a:gd name="connsiteY24" fmla="*/ 359391 h 1314735"/>
              <a:gd name="connsiteX25" fmla="*/ 864358 w 900752"/>
              <a:gd name="connsiteY25" fmla="*/ 327546 h 1314735"/>
              <a:gd name="connsiteX26" fmla="*/ 864358 w 900752"/>
              <a:gd name="connsiteY26" fmla="*/ 291152 h 1314735"/>
              <a:gd name="connsiteX27" fmla="*/ 823415 w 900752"/>
              <a:gd name="connsiteY27" fmla="*/ 259308 h 1314735"/>
              <a:gd name="connsiteX28" fmla="*/ 805218 w 900752"/>
              <a:gd name="connsiteY28" fmla="*/ 222914 h 1314735"/>
              <a:gd name="connsiteX29" fmla="*/ 755176 w 900752"/>
              <a:gd name="connsiteY29" fmla="*/ 186520 h 1314735"/>
              <a:gd name="connsiteX30" fmla="*/ 664191 w 900752"/>
              <a:gd name="connsiteY30" fmla="*/ 163773 h 1314735"/>
              <a:gd name="connsiteX31" fmla="*/ 573206 w 900752"/>
              <a:gd name="connsiteY31" fmla="*/ 113732 h 1314735"/>
              <a:gd name="connsiteX32" fmla="*/ 545911 w 900752"/>
              <a:gd name="connsiteY32" fmla="*/ 77338 h 1314735"/>
              <a:gd name="connsiteX33" fmla="*/ 495869 w 900752"/>
              <a:gd name="connsiteY33" fmla="*/ 68239 h 1314735"/>
              <a:gd name="connsiteX34" fmla="*/ 441278 w 900752"/>
              <a:gd name="connsiteY34" fmla="*/ 9099 h 1314735"/>
              <a:gd name="connsiteX35" fmla="*/ 400335 w 900752"/>
              <a:gd name="connsiteY35" fmla="*/ 0 h 1314735"/>
              <a:gd name="connsiteX36" fmla="*/ 236561 w 900752"/>
              <a:gd name="connsiteY36" fmla="*/ 86436 h 1314735"/>
              <a:gd name="connsiteX37" fmla="*/ 213815 w 900752"/>
              <a:gd name="connsiteY37" fmla="*/ 427630 h 1314735"/>
              <a:gd name="connsiteX38" fmla="*/ 177421 w 900752"/>
              <a:gd name="connsiteY38" fmla="*/ 677839 h 1314735"/>
              <a:gd name="connsiteX39" fmla="*/ 241111 w 900752"/>
              <a:gd name="connsiteY39" fmla="*/ 700585 h 1314735"/>
              <a:gd name="connsiteX40" fmla="*/ 300251 w 900752"/>
              <a:gd name="connsiteY40" fmla="*/ 700585 h 1314735"/>
              <a:gd name="connsiteX41" fmla="*/ 300251 w 900752"/>
              <a:gd name="connsiteY41" fmla="*/ 773373 h 1314735"/>
              <a:gd name="connsiteX42" fmla="*/ 332096 w 900752"/>
              <a:gd name="connsiteY42" fmla="*/ 891654 h 1314735"/>
              <a:gd name="connsiteX43" fmla="*/ 295702 w 900752"/>
              <a:gd name="connsiteY43" fmla="*/ 996287 h 1314735"/>
              <a:gd name="connsiteX44" fmla="*/ 213815 w 900752"/>
              <a:gd name="connsiteY44" fmla="*/ 1064526 h 1314735"/>
              <a:gd name="connsiteX45" fmla="*/ 153771 w 900752"/>
              <a:gd name="connsiteY45" fmla="*/ 1123666 h 1314735"/>
              <a:gd name="connsiteX46" fmla="*/ 22746 w 900752"/>
              <a:gd name="connsiteY46" fmla="*/ 1164609 h 1314735"/>
              <a:gd name="connsiteX47" fmla="*/ 18197 w 900752"/>
              <a:gd name="connsiteY47" fmla="*/ 1164609 h 1314735"/>
              <a:gd name="connsiteX0" fmla="*/ 0 w 900752"/>
              <a:gd name="connsiteY0" fmla="*/ 1100920 h 1314735"/>
              <a:gd name="connsiteX1" fmla="*/ 65350 w 900752"/>
              <a:gd name="connsiteY1" fmla="*/ 1131899 h 1314735"/>
              <a:gd name="connsiteX2" fmla="*/ 113732 w 900752"/>
              <a:gd name="connsiteY2" fmla="*/ 1296538 h 1314735"/>
              <a:gd name="connsiteX3" fmla="*/ 222914 w 900752"/>
              <a:gd name="connsiteY3" fmla="*/ 1314735 h 1314735"/>
              <a:gd name="connsiteX4" fmla="*/ 282054 w 900752"/>
              <a:gd name="connsiteY4" fmla="*/ 1301087 h 1314735"/>
              <a:gd name="connsiteX5" fmla="*/ 386687 w 900752"/>
              <a:gd name="connsiteY5" fmla="*/ 1278341 h 1314735"/>
              <a:gd name="connsiteX6" fmla="*/ 504967 w 900752"/>
              <a:gd name="connsiteY6" fmla="*/ 1241946 h 1314735"/>
              <a:gd name="connsiteX7" fmla="*/ 673290 w 900752"/>
              <a:gd name="connsiteY7" fmla="*/ 1237397 h 1314735"/>
              <a:gd name="connsiteX8" fmla="*/ 837063 w 900752"/>
              <a:gd name="connsiteY8" fmla="*/ 1255594 h 1314735"/>
              <a:gd name="connsiteX9" fmla="*/ 891654 w 900752"/>
              <a:gd name="connsiteY9" fmla="*/ 1219200 h 1314735"/>
              <a:gd name="connsiteX10" fmla="*/ 891654 w 900752"/>
              <a:gd name="connsiteY10" fmla="*/ 1146412 h 1314735"/>
              <a:gd name="connsiteX11" fmla="*/ 873457 w 900752"/>
              <a:gd name="connsiteY11" fmla="*/ 1078173 h 1314735"/>
              <a:gd name="connsiteX12" fmla="*/ 841612 w 900752"/>
              <a:gd name="connsiteY12" fmla="*/ 991738 h 1314735"/>
              <a:gd name="connsiteX13" fmla="*/ 841612 w 900752"/>
              <a:gd name="connsiteY13" fmla="*/ 932597 h 1314735"/>
              <a:gd name="connsiteX14" fmla="*/ 850711 w 900752"/>
              <a:gd name="connsiteY14" fmla="*/ 868908 h 1314735"/>
              <a:gd name="connsiteX15" fmla="*/ 868908 w 900752"/>
              <a:gd name="connsiteY15" fmla="*/ 850711 h 1314735"/>
              <a:gd name="connsiteX16" fmla="*/ 868908 w 900752"/>
              <a:gd name="connsiteY16" fmla="*/ 800669 h 1314735"/>
              <a:gd name="connsiteX17" fmla="*/ 868908 w 900752"/>
              <a:gd name="connsiteY17" fmla="*/ 768824 h 1314735"/>
              <a:gd name="connsiteX18" fmla="*/ 900752 w 900752"/>
              <a:gd name="connsiteY18" fmla="*/ 755176 h 1314735"/>
              <a:gd name="connsiteX19" fmla="*/ 900752 w 900752"/>
              <a:gd name="connsiteY19" fmla="*/ 668741 h 1314735"/>
              <a:gd name="connsiteX20" fmla="*/ 896203 w 900752"/>
              <a:gd name="connsiteY20" fmla="*/ 627797 h 1314735"/>
              <a:gd name="connsiteX21" fmla="*/ 896203 w 900752"/>
              <a:gd name="connsiteY21" fmla="*/ 568657 h 1314735"/>
              <a:gd name="connsiteX22" fmla="*/ 773373 w 900752"/>
              <a:gd name="connsiteY22" fmla="*/ 564108 h 1314735"/>
              <a:gd name="connsiteX23" fmla="*/ 814317 w 900752"/>
              <a:gd name="connsiteY23" fmla="*/ 427630 h 1314735"/>
              <a:gd name="connsiteX24" fmla="*/ 864358 w 900752"/>
              <a:gd name="connsiteY24" fmla="*/ 359391 h 1314735"/>
              <a:gd name="connsiteX25" fmla="*/ 864358 w 900752"/>
              <a:gd name="connsiteY25" fmla="*/ 327546 h 1314735"/>
              <a:gd name="connsiteX26" fmla="*/ 864358 w 900752"/>
              <a:gd name="connsiteY26" fmla="*/ 291152 h 1314735"/>
              <a:gd name="connsiteX27" fmla="*/ 823415 w 900752"/>
              <a:gd name="connsiteY27" fmla="*/ 259308 h 1314735"/>
              <a:gd name="connsiteX28" fmla="*/ 805218 w 900752"/>
              <a:gd name="connsiteY28" fmla="*/ 222914 h 1314735"/>
              <a:gd name="connsiteX29" fmla="*/ 755176 w 900752"/>
              <a:gd name="connsiteY29" fmla="*/ 186520 h 1314735"/>
              <a:gd name="connsiteX30" fmla="*/ 664191 w 900752"/>
              <a:gd name="connsiteY30" fmla="*/ 163773 h 1314735"/>
              <a:gd name="connsiteX31" fmla="*/ 573206 w 900752"/>
              <a:gd name="connsiteY31" fmla="*/ 113732 h 1314735"/>
              <a:gd name="connsiteX32" fmla="*/ 545911 w 900752"/>
              <a:gd name="connsiteY32" fmla="*/ 77338 h 1314735"/>
              <a:gd name="connsiteX33" fmla="*/ 495869 w 900752"/>
              <a:gd name="connsiteY33" fmla="*/ 68239 h 1314735"/>
              <a:gd name="connsiteX34" fmla="*/ 441278 w 900752"/>
              <a:gd name="connsiteY34" fmla="*/ 9099 h 1314735"/>
              <a:gd name="connsiteX35" fmla="*/ 400335 w 900752"/>
              <a:gd name="connsiteY35" fmla="*/ 0 h 1314735"/>
              <a:gd name="connsiteX36" fmla="*/ 236561 w 900752"/>
              <a:gd name="connsiteY36" fmla="*/ 86436 h 1314735"/>
              <a:gd name="connsiteX37" fmla="*/ 213815 w 900752"/>
              <a:gd name="connsiteY37" fmla="*/ 427630 h 1314735"/>
              <a:gd name="connsiteX38" fmla="*/ 177421 w 900752"/>
              <a:gd name="connsiteY38" fmla="*/ 677839 h 1314735"/>
              <a:gd name="connsiteX39" fmla="*/ 241111 w 900752"/>
              <a:gd name="connsiteY39" fmla="*/ 700585 h 1314735"/>
              <a:gd name="connsiteX40" fmla="*/ 300251 w 900752"/>
              <a:gd name="connsiteY40" fmla="*/ 700585 h 1314735"/>
              <a:gd name="connsiteX41" fmla="*/ 300251 w 900752"/>
              <a:gd name="connsiteY41" fmla="*/ 773373 h 1314735"/>
              <a:gd name="connsiteX42" fmla="*/ 332096 w 900752"/>
              <a:gd name="connsiteY42" fmla="*/ 891654 h 1314735"/>
              <a:gd name="connsiteX43" fmla="*/ 295702 w 900752"/>
              <a:gd name="connsiteY43" fmla="*/ 996287 h 1314735"/>
              <a:gd name="connsiteX44" fmla="*/ 213815 w 900752"/>
              <a:gd name="connsiteY44" fmla="*/ 1064526 h 1314735"/>
              <a:gd name="connsiteX45" fmla="*/ 153771 w 900752"/>
              <a:gd name="connsiteY45" fmla="*/ 1123666 h 1314735"/>
              <a:gd name="connsiteX46" fmla="*/ 22746 w 900752"/>
              <a:gd name="connsiteY46" fmla="*/ 1164609 h 1314735"/>
              <a:gd name="connsiteX47" fmla="*/ 18197 w 900752"/>
              <a:gd name="connsiteY47" fmla="*/ 1164609 h 1314735"/>
              <a:gd name="connsiteX0" fmla="*/ 0 w 900752"/>
              <a:gd name="connsiteY0" fmla="*/ 1100920 h 1314735"/>
              <a:gd name="connsiteX1" fmla="*/ 65350 w 900752"/>
              <a:gd name="connsiteY1" fmla="*/ 1131899 h 1314735"/>
              <a:gd name="connsiteX2" fmla="*/ 113732 w 900752"/>
              <a:gd name="connsiteY2" fmla="*/ 1296538 h 1314735"/>
              <a:gd name="connsiteX3" fmla="*/ 222914 w 900752"/>
              <a:gd name="connsiteY3" fmla="*/ 1314735 h 1314735"/>
              <a:gd name="connsiteX4" fmla="*/ 282054 w 900752"/>
              <a:gd name="connsiteY4" fmla="*/ 1301087 h 1314735"/>
              <a:gd name="connsiteX5" fmla="*/ 386687 w 900752"/>
              <a:gd name="connsiteY5" fmla="*/ 1278341 h 1314735"/>
              <a:gd name="connsiteX6" fmla="*/ 504967 w 900752"/>
              <a:gd name="connsiteY6" fmla="*/ 1241946 h 1314735"/>
              <a:gd name="connsiteX7" fmla="*/ 673290 w 900752"/>
              <a:gd name="connsiteY7" fmla="*/ 1237397 h 1314735"/>
              <a:gd name="connsiteX8" fmla="*/ 837063 w 900752"/>
              <a:gd name="connsiteY8" fmla="*/ 1255594 h 1314735"/>
              <a:gd name="connsiteX9" fmla="*/ 891654 w 900752"/>
              <a:gd name="connsiteY9" fmla="*/ 1219200 h 1314735"/>
              <a:gd name="connsiteX10" fmla="*/ 891654 w 900752"/>
              <a:gd name="connsiteY10" fmla="*/ 1146412 h 1314735"/>
              <a:gd name="connsiteX11" fmla="*/ 873457 w 900752"/>
              <a:gd name="connsiteY11" fmla="*/ 1078173 h 1314735"/>
              <a:gd name="connsiteX12" fmla="*/ 841612 w 900752"/>
              <a:gd name="connsiteY12" fmla="*/ 991738 h 1314735"/>
              <a:gd name="connsiteX13" fmla="*/ 841612 w 900752"/>
              <a:gd name="connsiteY13" fmla="*/ 932597 h 1314735"/>
              <a:gd name="connsiteX14" fmla="*/ 850711 w 900752"/>
              <a:gd name="connsiteY14" fmla="*/ 868908 h 1314735"/>
              <a:gd name="connsiteX15" fmla="*/ 868908 w 900752"/>
              <a:gd name="connsiteY15" fmla="*/ 850711 h 1314735"/>
              <a:gd name="connsiteX16" fmla="*/ 868908 w 900752"/>
              <a:gd name="connsiteY16" fmla="*/ 800669 h 1314735"/>
              <a:gd name="connsiteX17" fmla="*/ 868908 w 900752"/>
              <a:gd name="connsiteY17" fmla="*/ 768824 h 1314735"/>
              <a:gd name="connsiteX18" fmla="*/ 900752 w 900752"/>
              <a:gd name="connsiteY18" fmla="*/ 755176 h 1314735"/>
              <a:gd name="connsiteX19" fmla="*/ 900752 w 900752"/>
              <a:gd name="connsiteY19" fmla="*/ 668741 h 1314735"/>
              <a:gd name="connsiteX20" fmla="*/ 896203 w 900752"/>
              <a:gd name="connsiteY20" fmla="*/ 627797 h 1314735"/>
              <a:gd name="connsiteX21" fmla="*/ 896203 w 900752"/>
              <a:gd name="connsiteY21" fmla="*/ 568657 h 1314735"/>
              <a:gd name="connsiteX22" fmla="*/ 773373 w 900752"/>
              <a:gd name="connsiteY22" fmla="*/ 564108 h 1314735"/>
              <a:gd name="connsiteX23" fmla="*/ 814317 w 900752"/>
              <a:gd name="connsiteY23" fmla="*/ 427630 h 1314735"/>
              <a:gd name="connsiteX24" fmla="*/ 864358 w 900752"/>
              <a:gd name="connsiteY24" fmla="*/ 359391 h 1314735"/>
              <a:gd name="connsiteX25" fmla="*/ 864358 w 900752"/>
              <a:gd name="connsiteY25" fmla="*/ 327546 h 1314735"/>
              <a:gd name="connsiteX26" fmla="*/ 864358 w 900752"/>
              <a:gd name="connsiteY26" fmla="*/ 291152 h 1314735"/>
              <a:gd name="connsiteX27" fmla="*/ 823415 w 900752"/>
              <a:gd name="connsiteY27" fmla="*/ 259308 h 1314735"/>
              <a:gd name="connsiteX28" fmla="*/ 805218 w 900752"/>
              <a:gd name="connsiteY28" fmla="*/ 222914 h 1314735"/>
              <a:gd name="connsiteX29" fmla="*/ 755176 w 900752"/>
              <a:gd name="connsiteY29" fmla="*/ 186520 h 1314735"/>
              <a:gd name="connsiteX30" fmla="*/ 664191 w 900752"/>
              <a:gd name="connsiteY30" fmla="*/ 163773 h 1314735"/>
              <a:gd name="connsiteX31" fmla="*/ 573206 w 900752"/>
              <a:gd name="connsiteY31" fmla="*/ 113732 h 1314735"/>
              <a:gd name="connsiteX32" fmla="*/ 545911 w 900752"/>
              <a:gd name="connsiteY32" fmla="*/ 77338 h 1314735"/>
              <a:gd name="connsiteX33" fmla="*/ 495869 w 900752"/>
              <a:gd name="connsiteY33" fmla="*/ 68239 h 1314735"/>
              <a:gd name="connsiteX34" fmla="*/ 441278 w 900752"/>
              <a:gd name="connsiteY34" fmla="*/ 9099 h 1314735"/>
              <a:gd name="connsiteX35" fmla="*/ 400335 w 900752"/>
              <a:gd name="connsiteY35" fmla="*/ 0 h 1314735"/>
              <a:gd name="connsiteX36" fmla="*/ 236561 w 900752"/>
              <a:gd name="connsiteY36" fmla="*/ 86436 h 1314735"/>
              <a:gd name="connsiteX37" fmla="*/ 213815 w 900752"/>
              <a:gd name="connsiteY37" fmla="*/ 427630 h 1314735"/>
              <a:gd name="connsiteX38" fmla="*/ 177421 w 900752"/>
              <a:gd name="connsiteY38" fmla="*/ 677839 h 1314735"/>
              <a:gd name="connsiteX39" fmla="*/ 241111 w 900752"/>
              <a:gd name="connsiteY39" fmla="*/ 700585 h 1314735"/>
              <a:gd name="connsiteX40" fmla="*/ 300251 w 900752"/>
              <a:gd name="connsiteY40" fmla="*/ 700585 h 1314735"/>
              <a:gd name="connsiteX41" fmla="*/ 300251 w 900752"/>
              <a:gd name="connsiteY41" fmla="*/ 773373 h 1314735"/>
              <a:gd name="connsiteX42" fmla="*/ 332096 w 900752"/>
              <a:gd name="connsiteY42" fmla="*/ 891654 h 1314735"/>
              <a:gd name="connsiteX43" fmla="*/ 295702 w 900752"/>
              <a:gd name="connsiteY43" fmla="*/ 996287 h 1314735"/>
              <a:gd name="connsiteX44" fmla="*/ 213815 w 900752"/>
              <a:gd name="connsiteY44" fmla="*/ 1064526 h 1314735"/>
              <a:gd name="connsiteX45" fmla="*/ 153771 w 900752"/>
              <a:gd name="connsiteY45" fmla="*/ 1123666 h 1314735"/>
              <a:gd name="connsiteX46" fmla="*/ 22746 w 900752"/>
              <a:gd name="connsiteY46" fmla="*/ 1164609 h 1314735"/>
              <a:gd name="connsiteX47" fmla="*/ 10435 w 900752"/>
              <a:gd name="connsiteY47" fmla="*/ 1100958 h 1314735"/>
              <a:gd name="connsiteX0" fmla="*/ 0 w 900752"/>
              <a:gd name="connsiteY0" fmla="*/ 1100920 h 1314735"/>
              <a:gd name="connsiteX1" fmla="*/ 65350 w 900752"/>
              <a:gd name="connsiteY1" fmla="*/ 1131899 h 1314735"/>
              <a:gd name="connsiteX2" fmla="*/ 113732 w 900752"/>
              <a:gd name="connsiteY2" fmla="*/ 1296538 h 1314735"/>
              <a:gd name="connsiteX3" fmla="*/ 222914 w 900752"/>
              <a:gd name="connsiteY3" fmla="*/ 1314735 h 1314735"/>
              <a:gd name="connsiteX4" fmla="*/ 282054 w 900752"/>
              <a:gd name="connsiteY4" fmla="*/ 1301087 h 1314735"/>
              <a:gd name="connsiteX5" fmla="*/ 386687 w 900752"/>
              <a:gd name="connsiteY5" fmla="*/ 1278341 h 1314735"/>
              <a:gd name="connsiteX6" fmla="*/ 504967 w 900752"/>
              <a:gd name="connsiteY6" fmla="*/ 1241946 h 1314735"/>
              <a:gd name="connsiteX7" fmla="*/ 673290 w 900752"/>
              <a:gd name="connsiteY7" fmla="*/ 1237397 h 1314735"/>
              <a:gd name="connsiteX8" fmla="*/ 837063 w 900752"/>
              <a:gd name="connsiteY8" fmla="*/ 1255594 h 1314735"/>
              <a:gd name="connsiteX9" fmla="*/ 891654 w 900752"/>
              <a:gd name="connsiteY9" fmla="*/ 1219200 h 1314735"/>
              <a:gd name="connsiteX10" fmla="*/ 891654 w 900752"/>
              <a:gd name="connsiteY10" fmla="*/ 1146412 h 1314735"/>
              <a:gd name="connsiteX11" fmla="*/ 873457 w 900752"/>
              <a:gd name="connsiteY11" fmla="*/ 1078173 h 1314735"/>
              <a:gd name="connsiteX12" fmla="*/ 841612 w 900752"/>
              <a:gd name="connsiteY12" fmla="*/ 991738 h 1314735"/>
              <a:gd name="connsiteX13" fmla="*/ 841612 w 900752"/>
              <a:gd name="connsiteY13" fmla="*/ 932597 h 1314735"/>
              <a:gd name="connsiteX14" fmla="*/ 850711 w 900752"/>
              <a:gd name="connsiteY14" fmla="*/ 868908 h 1314735"/>
              <a:gd name="connsiteX15" fmla="*/ 868908 w 900752"/>
              <a:gd name="connsiteY15" fmla="*/ 850711 h 1314735"/>
              <a:gd name="connsiteX16" fmla="*/ 868908 w 900752"/>
              <a:gd name="connsiteY16" fmla="*/ 800669 h 1314735"/>
              <a:gd name="connsiteX17" fmla="*/ 868908 w 900752"/>
              <a:gd name="connsiteY17" fmla="*/ 768824 h 1314735"/>
              <a:gd name="connsiteX18" fmla="*/ 900752 w 900752"/>
              <a:gd name="connsiteY18" fmla="*/ 755176 h 1314735"/>
              <a:gd name="connsiteX19" fmla="*/ 900752 w 900752"/>
              <a:gd name="connsiteY19" fmla="*/ 668741 h 1314735"/>
              <a:gd name="connsiteX20" fmla="*/ 896203 w 900752"/>
              <a:gd name="connsiteY20" fmla="*/ 627797 h 1314735"/>
              <a:gd name="connsiteX21" fmla="*/ 896203 w 900752"/>
              <a:gd name="connsiteY21" fmla="*/ 568657 h 1314735"/>
              <a:gd name="connsiteX22" fmla="*/ 773373 w 900752"/>
              <a:gd name="connsiteY22" fmla="*/ 564108 h 1314735"/>
              <a:gd name="connsiteX23" fmla="*/ 814317 w 900752"/>
              <a:gd name="connsiteY23" fmla="*/ 427630 h 1314735"/>
              <a:gd name="connsiteX24" fmla="*/ 864358 w 900752"/>
              <a:gd name="connsiteY24" fmla="*/ 359391 h 1314735"/>
              <a:gd name="connsiteX25" fmla="*/ 864358 w 900752"/>
              <a:gd name="connsiteY25" fmla="*/ 327546 h 1314735"/>
              <a:gd name="connsiteX26" fmla="*/ 864358 w 900752"/>
              <a:gd name="connsiteY26" fmla="*/ 291152 h 1314735"/>
              <a:gd name="connsiteX27" fmla="*/ 823415 w 900752"/>
              <a:gd name="connsiteY27" fmla="*/ 259308 h 1314735"/>
              <a:gd name="connsiteX28" fmla="*/ 805218 w 900752"/>
              <a:gd name="connsiteY28" fmla="*/ 222914 h 1314735"/>
              <a:gd name="connsiteX29" fmla="*/ 755176 w 900752"/>
              <a:gd name="connsiteY29" fmla="*/ 186520 h 1314735"/>
              <a:gd name="connsiteX30" fmla="*/ 664191 w 900752"/>
              <a:gd name="connsiteY30" fmla="*/ 163773 h 1314735"/>
              <a:gd name="connsiteX31" fmla="*/ 573206 w 900752"/>
              <a:gd name="connsiteY31" fmla="*/ 113732 h 1314735"/>
              <a:gd name="connsiteX32" fmla="*/ 545911 w 900752"/>
              <a:gd name="connsiteY32" fmla="*/ 77338 h 1314735"/>
              <a:gd name="connsiteX33" fmla="*/ 495869 w 900752"/>
              <a:gd name="connsiteY33" fmla="*/ 68239 h 1314735"/>
              <a:gd name="connsiteX34" fmla="*/ 441278 w 900752"/>
              <a:gd name="connsiteY34" fmla="*/ 9099 h 1314735"/>
              <a:gd name="connsiteX35" fmla="*/ 400335 w 900752"/>
              <a:gd name="connsiteY35" fmla="*/ 0 h 1314735"/>
              <a:gd name="connsiteX36" fmla="*/ 236561 w 900752"/>
              <a:gd name="connsiteY36" fmla="*/ 86436 h 1314735"/>
              <a:gd name="connsiteX37" fmla="*/ 213815 w 900752"/>
              <a:gd name="connsiteY37" fmla="*/ 427630 h 1314735"/>
              <a:gd name="connsiteX38" fmla="*/ 177421 w 900752"/>
              <a:gd name="connsiteY38" fmla="*/ 677839 h 1314735"/>
              <a:gd name="connsiteX39" fmla="*/ 241111 w 900752"/>
              <a:gd name="connsiteY39" fmla="*/ 700585 h 1314735"/>
              <a:gd name="connsiteX40" fmla="*/ 300251 w 900752"/>
              <a:gd name="connsiteY40" fmla="*/ 700585 h 1314735"/>
              <a:gd name="connsiteX41" fmla="*/ 300251 w 900752"/>
              <a:gd name="connsiteY41" fmla="*/ 773373 h 1314735"/>
              <a:gd name="connsiteX42" fmla="*/ 332096 w 900752"/>
              <a:gd name="connsiteY42" fmla="*/ 891654 h 1314735"/>
              <a:gd name="connsiteX43" fmla="*/ 295702 w 900752"/>
              <a:gd name="connsiteY43" fmla="*/ 996287 h 1314735"/>
              <a:gd name="connsiteX44" fmla="*/ 213815 w 900752"/>
              <a:gd name="connsiteY44" fmla="*/ 1064526 h 1314735"/>
              <a:gd name="connsiteX45" fmla="*/ 153771 w 900752"/>
              <a:gd name="connsiteY45" fmla="*/ 1123666 h 1314735"/>
              <a:gd name="connsiteX46" fmla="*/ 27404 w 900752"/>
              <a:gd name="connsiteY46" fmla="*/ 1108721 h 1314735"/>
              <a:gd name="connsiteX47" fmla="*/ 10435 w 900752"/>
              <a:gd name="connsiteY47" fmla="*/ 1100958 h 1314735"/>
              <a:gd name="connsiteX0" fmla="*/ 0 w 900752"/>
              <a:gd name="connsiteY0" fmla="*/ 1100920 h 1314735"/>
              <a:gd name="connsiteX1" fmla="*/ 38958 w 900752"/>
              <a:gd name="connsiteY1" fmla="*/ 1152081 h 1314735"/>
              <a:gd name="connsiteX2" fmla="*/ 113732 w 900752"/>
              <a:gd name="connsiteY2" fmla="*/ 1296538 h 1314735"/>
              <a:gd name="connsiteX3" fmla="*/ 222914 w 900752"/>
              <a:gd name="connsiteY3" fmla="*/ 1314735 h 1314735"/>
              <a:gd name="connsiteX4" fmla="*/ 282054 w 900752"/>
              <a:gd name="connsiteY4" fmla="*/ 1301087 h 1314735"/>
              <a:gd name="connsiteX5" fmla="*/ 386687 w 900752"/>
              <a:gd name="connsiteY5" fmla="*/ 1278341 h 1314735"/>
              <a:gd name="connsiteX6" fmla="*/ 504967 w 900752"/>
              <a:gd name="connsiteY6" fmla="*/ 1241946 h 1314735"/>
              <a:gd name="connsiteX7" fmla="*/ 673290 w 900752"/>
              <a:gd name="connsiteY7" fmla="*/ 1237397 h 1314735"/>
              <a:gd name="connsiteX8" fmla="*/ 837063 w 900752"/>
              <a:gd name="connsiteY8" fmla="*/ 1255594 h 1314735"/>
              <a:gd name="connsiteX9" fmla="*/ 891654 w 900752"/>
              <a:gd name="connsiteY9" fmla="*/ 1219200 h 1314735"/>
              <a:gd name="connsiteX10" fmla="*/ 891654 w 900752"/>
              <a:gd name="connsiteY10" fmla="*/ 1146412 h 1314735"/>
              <a:gd name="connsiteX11" fmla="*/ 873457 w 900752"/>
              <a:gd name="connsiteY11" fmla="*/ 1078173 h 1314735"/>
              <a:gd name="connsiteX12" fmla="*/ 841612 w 900752"/>
              <a:gd name="connsiteY12" fmla="*/ 991738 h 1314735"/>
              <a:gd name="connsiteX13" fmla="*/ 841612 w 900752"/>
              <a:gd name="connsiteY13" fmla="*/ 932597 h 1314735"/>
              <a:gd name="connsiteX14" fmla="*/ 850711 w 900752"/>
              <a:gd name="connsiteY14" fmla="*/ 868908 h 1314735"/>
              <a:gd name="connsiteX15" fmla="*/ 868908 w 900752"/>
              <a:gd name="connsiteY15" fmla="*/ 850711 h 1314735"/>
              <a:gd name="connsiteX16" fmla="*/ 868908 w 900752"/>
              <a:gd name="connsiteY16" fmla="*/ 800669 h 1314735"/>
              <a:gd name="connsiteX17" fmla="*/ 868908 w 900752"/>
              <a:gd name="connsiteY17" fmla="*/ 768824 h 1314735"/>
              <a:gd name="connsiteX18" fmla="*/ 900752 w 900752"/>
              <a:gd name="connsiteY18" fmla="*/ 755176 h 1314735"/>
              <a:gd name="connsiteX19" fmla="*/ 900752 w 900752"/>
              <a:gd name="connsiteY19" fmla="*/ 668741 h 1314735"/>
              <a:gd name="connsiteX20" fmla="*/ 896203 w 900752"/>
              <a:gd name="connsiteY20" fmla="*/ 627797 h 1314735"/>
              <a:gd name="connsiteX21" fmla="*/ 896203 w 900752"/>
              <a:gd name="connsiteY21" fmla="*/ 568657 h 1314735"/>
              <a:gd name="connsiteX22" fmla="*/ 773373 w 900752"/>
              <a:gd name="connsiteY22" fmla="*/ 564108 h 1314735"/>
              <a:gd name="connsiteX23" fmla="*/ 814317 w 900752"/>
              <a:gd name="connsiteY23" fmla="*/ 427630 h 1314735"/>
              <a:gd name="connsiteX24" fmla="*/ 864358 w 900752"/>
              <a:gd name="connsiteY24" fmla="*/ 359391 h 1314735"/>
              <a:gd name="connsiteX25" fmla="*/ 864358 w 900752"/>
              <a:gd name="connsiteY25" fmla="*/ 327546 h 1314735"/>
              <a:gd name="connsiteX26" fmla="*/ 864358 w 900752"/>
              <a:gd name="connsiteY26" fmla="*/ 291152 h 1314735"/>
              <a:gd name="connsiteX27" fmla="*/ 823415 w 900752"/>
              <a:gd name="connsiteY27" fmla="*/ 259308 h 1314735"/>
              <a:gd name="connsiteX28" fmla="*/ 805218 w 900752"/>
              <a:gd name="connsiteY28" fmla="*/ 222914 h 1314735"/>
              <a:gd name="connsiteX29" fmla="*/ 755176 w 900752"/>
              <a:gd name="connsiteY29" fmla="*/ 186520 h 1314735"/>
              <a:gd name="connsiteX30" fmla="*/ 664191 w 900752"/>
              <a:gd name="connsiteY30" fmla="*/ 163773 h 1314735"/>
              <a:gd name="connsiteX31" fmla="*/ 573206 w 900752"/>
              <a:gd name="connsiteY31" fmla="*/ 113732 h 1314735"/>
              <a:gd name="connsiteX32" fmla="*/ 545911 w 900752"/>
              <a:gd name="connsiteY32" fmla="*/ 77338 h 1314735"/>
              <a:gd name="connsiteX33" fmla="*/ 495869 w 900752"/>
              <a:gd name="connsiteY33" fmla="*/ 68239 h 1314735"/>
              <a:gd name="connsiteX34" fmla="*/ 441278 w 900752"/>
              <a:gd name="connsiteY34" fmla="*/ 9099 h 1314735"/>
              <a:gd name="connsiteX35" fmla="*/ 400335 w 900752"/>
              <a:gd name="connsiteY35" fmla="*/ 0 h 1314735"/>
              <a:gd name="connsiteX36" fmla="*/ 236561 w 900752"/>
              <a:gd name="connsiteY36" fmla="*/ 86436 h 1314735"/>
              <a:gd name="connsiteX37" fmla="*/ 213815 w 900752"/>
              <a:gd name="connsiteY37" fmla="*/ 427630 h 1314735"/>
              <a:gd name="connsiteX38" fmla="*/ 177421 w 900752"/>
              <a:gd name="connsiteY38" fmla="*/ 677839 h 1314735"/>
              <a:gd name="connsiteX39" fmla="*/ 241111 w 900752"/>
              <a:gd name="connsiteY39" fmla="*/ 700585 h 1314735"/>
              <a:gd name="connsiteX40" fmla="*/ 300251 w 900752"/>
              <a:gd name="connsiteY40" fmla="*/ 700585 h 1314735"/>
              <a:gd name="connsiteX41" fmla="*/ 300251 w 900752"/>
              <a:gd name="connsiteY41" fmla="*/ 773373 h 1314735"/>
              <a:gd name="connsiteX42" fmla="*/ 332096 w 900752"/>
              <a:gd name="connsiteY42" fmla="*/ 891654 h 1314735"/>
              <a:gd name="connsiteX43" fmla="*/ 295702 w 900752"/>
              <a:gd name="connsiteY43" fmla="*/ 996287 h 1314735"/>
              <a:gd name="connsiteX44" fmla="*/ 213815 w 900752"/>
              <a:gd name="connsiteY44" fmla="*/ 1064526 h 1314735"/>
              <a:gd name="connsiteX45" fmla="*/ 153771 w 900752"/>
              <a:gd name="connsiteY45" fmla="*/ 1123666 h 1314735"/>
              <a:gd name="connsiteX46" fmla="*/ 27404 w 900752"/>
              <a:gd name="connsiteY46" fmla="*/ 1108721 h 1314735"/>
              <a:gd name="connsiteX47" fmla="*/ 10435 w 900752"/>
              <a:gd name="connsiteY47" fmla="*/ 1100958 h 1314735"/>
              <a:gd name="connsiteX0" fmla="*/ 0 w 900752"/>
              <a:gd name="connsiteY0" fmla="*/ 1100920 h 1314735"/>
              <a:gd name="connsiteX1" fmla="*/ 38958 w 900752"/>
              <a:gd name="connsiteY1" fmla="*/ 1152081 h 1314735"/>
              <a:gd name="connsiteX2" fmla="*/ 113732 w 900752"/>
              <a:gd name="connsiteY2" fmla="*/ 1296538 h 1314735"/>
              <a:gd name="connsiteX3" fmla="*/ 222914 w 900752"/>
              <a:gd name="connsiteY3" fmla="*/ 1314735 h 1314735"/>
              <a:gd name="connsiteX4" fmla="*/ 282054 w 900752"/>
              <a:gd name="connsiteY4" fmla="*/ 1301087 h 1314735"/>
              <a:gd name="connsiteX5" fmla="*/ 386687 w 900752"/>
              <a:gd name="connsiteY5" fmla="*/ 1278341 h 1314735"/>
              <a:gd name="connsiteX6" fmla="*/ 504967 w 900752"/>
              <a:gd name="connsiteY6" fmla="*/ 1241946 h 1314735"/>
              <a:gd name="connsiteX7" fmla="*/ 673290 w 900752"/>
              <a:gd name="connsiteY7" fmla="*/ 1237397 h 1314735"/>
              <a:gd name="connsiteX8" fmla="*/ 837063 w 900752"/>
              <a:gd name="connsiteY8" fmla="*/ 1255594 h 1314735"/>
              <a:gd name="connsiteX9" fmla="*/ 891654 w 900752"/>
              <a:gd name="connsiteY9" fmla="*/ 1219200 h 1314735"/>
              <a:gd name="connsiteX10" fmla="*/ 891654 w 900752"/>
              <a:gd name="connsiteY10" fmla="*/ 1146412 h 1314735"/>
              <a:gd name="connsiteX11" fmla="*/ 873457 w 900752"/>
              <a:gd name="connsiteY11" fmla="*/ 1078173 h 1314735"/>
              <a:gd name="connsiteX12" fmla="*/ 841612 w 900752"/>
              <a:gd name="connsiteY12" fmla="*/ 991738 h 1314735"/>
              <a:gd name="connsiteX13" fmla="*/ 841612 w 900752"/>
              <a:gd name="connsiteY13" fmla="*/ 932597 h 1314735"/>
              <a:gd name="connsiteX14" fmla="*/ 850711 w 900752"/>
              <a:gd name="connsiteY14" fmla="*/ 868908 h 1314735"/>
              <a:gd name="connsiteX15" fmla="*/ 868908 w 900752"/>
              <a:gd name="connsiteY15" fmla="*/ 850711 h 1314735"/>
              <a:gd name="connsiteX16" fmla="*/ 868908 w 900752"/>
              <a:gd name="connsiteY16" fmla="*/ 800669 h 1314735"/>
              <a:gd name="connsiteX17" fmla="*/ 868908 w 900752"/>
              <a:gd name="connsiteY17" fmla="*/ 768824 h 1314735"/>
              <a:gd name="connsiteX18" fmla="*/ 900752 w 900752"/>
              <a:gd name="connsiteY18" fmla="*/ 755176 h 1314735"/>
              <a:gd name="connsiteX19" fmla="*/ 900752 w 900752"/>
              <a:gd name="connsiteY19" fmla="*/ 668741 h 1314735"/>
              <a:gd name="connsiteX20" fmla="*/ 896203 w 900752"/>
              <a:gd name="connsiteY20" fmla="*/ 627797 h 1314735"/>
              <a:gd name="connsiteX21" fmla="*/ 896203 w 900752"/>
              <a:gd name="connsiteY21" fmla="*/ 568657 h 1314735"/>
              <a:gd name="connsiteX22" fmla="*/ 773373 w 900752"/>
              <a:gd name="connsiteY22" fmla="*/ 564108 h 1314735"/>
              <a:gd name="connsiteX23" fmla="*/ 814317 w 900752"/>
              <a:gd name="connsiteY23" fmla="*/ 427630 h 1314735"/>
              <a:gd name="connsiteX24" fmla="*/ 864358 w 900752"/>
              <a:gd name="connsiteY24" fmla="*/ 359391 h 1314735"/>
              <a:gd name="connsiteX25" fmla="*/ 864358 w 900752"/>
              <a:gd name="connsiteY25" fmla="*/ 327546 h 1314735"/>
              <a:gd name="connsiteX26" fmla="*/ 864358 w 900752"/>
              <a:gd name="connsiteY26" fmla="*/ 291152 h 1314735"/>
              <a:gd name="connsiteX27" fmla="*/ 823415 w 900752"/>
              <a:gd name="connsiteY27" fmla="*/ 259308 h 1314735"/>
              <a:gd name="connsiteX28" fmla="*/ 805218 w 900752"/>
              <a:gd name="connsiteY28" fmla="*/ 222914 h 1314735"/>
              <a:gd name="connsiteX29" fmla="*/ 755176 w 900752"/>
              <a:gd name="connsiteY29" fmla="*/ 186520 h 1314735"/>
              <a:gd name="connsiteX30" fmla="*/ 664191 w 900752"/>
              <a:gd name="connsiteY30" fmla="*/ 163773 h 1314735"/>
              <a:gd name="connsiteX31" fmla="*/ 573206 w 900752"/>
              <a:gd name="connsiteY31" fmla="*/ 113732 h 1314735"/>
              <a:gd name="connsiteX32" fmla="*/ 545911 w 900752"/>
              <a:gd name="connsiteY32" fmla="*/ 77338 h 1314735"/>
              <a:gd name="connsiteX33" fmla="*/ 495869 w 900752"/>
              <a:gd name="connsiteY33" fmla="*/ 68239 h 1314735"/>
              <a:gd name="connsiteX34" fmla="*/ 441278 w 900752"/>
              <a:gd name="connsiteY34" fmla="*/ 9099 h 1314735"/>
              <a:gd name="connsiteX35" fmla="*/ 400335 w 900752"/>
              <a:gd name="connsiteY35" fmla="*/ 0 h 1314735"/>
              <a:gd name="connsiteX36" fmla="*/ 236561 w 900752"/>
              <a:gd name="connsiteY36" fmla="*/ 86436 h 1314735"/>
              <a:gd name="connsiteX37" fmla="*/ 213815 w 900752"/>
              <a:gd name="connsiteY37" fmla="*/ 427630 h 1314735"/>
              <a:gd name="connsiteX38" fmla="*/ 177421 w 900752"/>
              <a:gd name="connsiteY38" fmla="*/ 677839 h 1314735"/>
              <a:gd name="connsiteX39" fmla="*/ 241111 w 900752"/>
              <a:gd name="connsiteY39" fmla="*/ 700585 h 1314735"/>
              <a:gd name="connsiteX40" fmla="*/ 300251 w 900752"/>
              <a:gd name="connsiteY40" fmla="*/ 700585 h 1314735"/>
              <a:gd name="connsiteX41" fmla="*/ 300251 w 900752"/>
              <a:gd name="connsiteY41" fmla="*/ 773373 h 1314735"/>
              <a:gd name="connsiteX42" fmla="*/ 332096 w 900752"/>
              <a:gd name="connsiteY42" fmla="*/ 891654 h 1314735"/>
              <a:gd name="connsiteX43" fmla="*/ 295702 w 900752"/>
              <a:gd name="connsiteY43" fmla="*/ 996287 h 1314735"/>
              <a:gd name="connsiteX44" fmla="*/ 213815 w 900752"/>
              <a:gd name="connsiteY44" fmla="*/ 1064526 h 1314735"/>
              <a:gd name="connsiteX45" fmla="*/ 153771 w 900752"/>
              <a:gd name="connsiteY45" fmla="*/ 1123666 h 1314735"/>
              <a:gd name="connsiteX46" fmla="*/ 52244 w 900752"/>
              <a:gd name="connsiteY46" fmla="*/ 1094749 h 1314735"/>
              <a:gd name="connsiteX47" fmla="*/ 10435 w 900752"/>
              <a:gd name="connsiteY47" fmla="*/ 1100958 h 1314735"/>
              <a:gd name="connsiteX0" fmla="*/ 0 w 900752"/>
              <a:gd name="connsiteY0" fmla="*/ 1100920 h 1314735"/>
              <a:gd name="connsiteX1" fmla="*/ 38958 w 900752"/>
              <a:gd name="connsiteY1" fmla="*/ 1152081 h 1314735"/>
              <a:gd name="connsiteX2" fmla="*/ 113732 w 900752"/>
              <a:gd name="connsiteY2" fmla="*/ 1296538 h 1314735"/>
              <a:gd name="connsiteX3" fmla="*/ 222914 w 900752"/>
              <a:gd name="connsiteY3" fmla="*/ 1314735 h 1314735"/>
              <a:gd name="connsiteX4" fmla="*/ 282054 w 900752"/>
              <a:gd name="connsiteY4" fmla="*/ 1301087 h 1314735"/>
              <a:gd name="connsiteX5" fmla="*/ 386687 w 900752"/>
              <a:gd name="connsiteY5" fmla="*/ 1278341 h 1314735"/>
              <a:gd name="connsiteX6" fmla="*/ 504967 w 900752"/>
              <a:gd name="connsiteY6" fmla="*/ 1241946 h 1314735"/>
              <a:gd name="connsiteX7" fmla="*/ 673290 w 900752"/>
              <a:gd name="connsiteY7" fmla="*/ 1237397 h 1314735"/>
              <a:gd name="connsiteX8" fmla="*/ 837063 w 900752"/>
              <a:gd name="connsiteY8" fmla="*/ 1255594 h 1314735"/>
              <a:gd name="connsiteX9" fmla="*/ 891654 w 900752"/>
              <a:gd name="connsiteY9" fmla="*/ 1219200 h 1314735"/>
              <a:gd name="connsiteX10" fmla="*/ 891654 w 900752"/>
              <a:gd name="connsiteY10" fmla="*/ 1146412 h 1314735"/>
              <a:gd name="connsiteX11" fmla="*/ 873457 w 900752"/>
              <a:gd name="connsiteY11" fmla="*/ 1078173 h 1314735"/>
              <a:gd name="connsiteX12" fmla="*/ 841612 w 900752"/>
              <a:gd name="connsiteY12" fmla="*/ 991738 h 1314735"/>
              <a:gd name="connsiteX13" fmla="*/ 841612 w 900752"/>
              <a:gd name="connsiteY13" fmla="*/ 932597 h 1314735"/>
              <a:gd name="connsiteX14" fmla="*/ 850711 w 900752"/>
              <a:gd name="connsiteY14" fmla="*/ 868908 h 1314735"/>
              <a:gd name="connsiteX15" fmla="*/ 868908 w 900752"/>
              <a:gd name="connsiteY15" fmla="*/ 850711 h 1314735"/>
              <a:gd name="connsiteX16" fmla="*/ 868908 w 900752"/>
              <a:gd name="connsiteY16" fmla="*/ 800669 h 1314735"/>
              <a:gd name="connsiteX17" fmla="*/ 868908 w 900752"/>
              <a:gd name="connsiteY17" fmla="*/ 768824 h 1314735"/>
              <a:gd name="connsiteX18" fmla="*/ 900752 w 900752"/>
              <a:gd name="connsiteY18" fmla="*/ 755176 h 1314735"/>
              <a:gd name="connsiteX19" fmla="*/ 900752 w 900752"/>
              <a:gd name="connsiteY19" fmla="*/ 668741 h 1314735"/>
              <a:gd name="connsiteX20" fmla="*/ 896203 w 900752"/>
              <a:gd name="connsiteY20" fmla="*/ 627797 h 1314735"/>
              <a:gd name="connsiteX21" fmla="*/ 896203 w 900752"/>
              <a:gd name="connsiteY21" fmla="*/ 568657 h 1314735"/>
              <a:gd name="connsiteX22" fmla="*/ 773373 w 900752"/>
              <a:gd name="connsiteY22" fmla="*/ 564108 h 1314735"/>
              <a:gd name="connsiteX23" fmla="*/ 814317 w 900752"/>
              <a:gd name="connsiteY23" fmla="*/ 427630 h 1314735"/>
              <a:gd name="connsiteX24" fmla="*/ 864358 w 900752"/>
              <a:gd name="connsiteY24" fmla="*/ 359391 h 1314735"/>
              <a:gd name="connsiteX25" fmla="*/ 864358 w 900752"/>
              <a:gd name="connsiteY25" fmla="*/ 327546 h 1314735"/>
              <a:gd name="connsiteX26" fmla="*/ 864358 w 900752"/>
              <a:gd name="connsiteY26" fmla="*/ 291152 h 1314735"/>
              <a:gd name="connsiteX27" fmla="*/ 823415 w 900752"/>
              <a:gd name="connsiteY27" fmla="*/ 259308 h 1314735"/>
              <a:gd name="connsiteX28" fmla="*/ 805218 w 900752"/>
              <a:gd name="connsiteY28" fmla="*/ 222914 h 1314735"/>
              <a:gd name="connsiteX29" fmla="*/ 755176 w 900752"/>
              <a:gd name="connsiteY29" fmla="*/ 186520 h 1314735"/>
              <a:gd name="connsiteX30" fmla="*/ 664191 w 900752"/>
              <a:gd name="connsiteY30" fmla="*/ 163773 h 1314735"/>
              <a:gd name="connsiteX31" fmla="*/ 573206 w 900752"/>
              <a:gd name="connsiteY31" fmla="*/ 113732 h 1314735"/>
              <a:gd name="connsiteX32" fmla="*/ 545911 w 900752"/>
              <a:gd name="connsiteY32" fmla="*/ 77338 h 1314735"/>
              <a:gd name="connsiteX33" fmla="*/ 495869 w 900752"/>
              <a:gd name="connsiteY33" fmla="*/ 68239 h 1314735"/>
              <a:gd name="connsiteX34" fmla="*/ 441278 w 900752"/>
              <a:gd name="connsiteY34" fmla="*/ 9099 h 1314735"/>
              <a:gd name="connsiteX35" fmla="*/ 400335 w 900752"/>
              <a:gd name="connsiteY35" fmla="*/ 0 h 1314735"/>
              <a:gd name="connsiteX36" fmla="*/ 236561 w 900752"/>
              <a:gd name="connsiteY36" fmla="*/ 86436 h 1314735"/>
              <a:gd name="connsiteX37" fmla="*/ 213815 w 900752"/>
              <a:gd name="connsiteY37" fmla="*/ 427630 h 1314735"/>
              <a:gd name="connsiteX38" fmla="*/ 177421 w 900752"/>
              <a:gd name="connsiteY38" fmla="*/ 677839 h 1314735"/>
              <a:gd name="connsiteX39" fmla="*/ 241111 w 900752"/>
              <a:gd name="connsiteY39" fmla="*/ 700585 h 1314735"/>
              <a:gd name="connsiteX40" fmla="*/ 300251 w 900752"/>
              <a:gd name="connsiteY40" fmla="*/ 700585 h 1314735"/>
              <a:gd name="connsiteX41" fmla="*/ 300251 w 900752"/>
              <a:gd name="connsiteY41" fmla="*/ 773373 h 1314735"/>
              <a:gd name="connsiteX42" fmla="*/ 332096 w 900752"/>
              <a:gd name="connsiteY42" fmla="*/ 891654 h 1314735"/>
              <a:gd name="connsiteX43" fmla="*/ 295702 w 900752"/>
              <a:gd name="connsiteY43" fmla="*/ 996287 h 1314735"/>
              <a:gd name="connsiteX44" fmla="*/ 213815 w 900752"/>
              <a:gd name="connsiteY44" fmla="*/ 1064526 h 1314735"/>
              <a:gd name="connsiteX45" fmla="*/ 153771 w 900752"/>
              <a:gd name="connsiteY45" fmla="*/ 1123666 h 1314735"/>
              <a:gd name="connsiteX46" fmla="*/ 52244 w 900752"/>
              <a:gd name="connsiteY46" fmla="*/ 1094749 h 1314735"/>
              <a:gd name="connsiteX47" fmla="*/ 25960 w 900752"/>
              <a:gd name="connsiteY47" fmla="*/ 1090091 h 1314735"/>
              <a:gd name="connsiteX0" fmla="*/ 0 w 889885"/>
              <a:gd name="connsiteY0" fmla="*/ 1114892 h 1314735"/>
              <a:gd name="connsiteX1" fmla="*/ 28091 w 889885"/>
              <a:gd name="connsiteY1" fmla="*/ 1152081 h 1314735"/>
              <a:gd name="connsiteX2" fmla="*/ 102865 w 889885"/>
              <a:gd name="connsiteY2" fmla="*/ 1296538 h 1314735"/>
              <a:gd name="connsiteX3" fmla="*/ 212047 w 889885"/>
              <a:gd name="connsiteY3" fmla="*/ 1314735 h 1314735"/>
              <a:gd name="connsiteX4" fmla="*/ 271187 w 889885"/>
              <a:gd name="connsiteY4" fmla="*/ 1301087 h 1314735"/>
              <a:gd name="connsiteX5" fmla="*/ 375820 w 889885"/>
              <a:gd name="connsiteY5" fmla="*/ 1278341 h 1314735"/>
              <a:gd name="connsiteX6" fmla="*/ 494100 w 889885"/>
              <a:gd name="connsiteY6" fmla="*/ 1241946 h 1314735"/>
              <a:gd name="connsiteX7" fmla="*/ 662423 w 889885"/>
              <a:gd name="connsiteY7" fmla="*/ 1237397 h 1314735"/>
              <a:gd name="connsiteX8" fmla="*/ 826196 w 889885"/>
              <a:gd name="connsiteY8" fmla="*/ 1255594 h 1314735"/>
              <a:gd name="connsiteX9" fmla="*/ 880787 w 889885"/>
              <a:gd name="connsiteY9" fmla="*/ 1219200 h 1314735"/>
              <a:gd name="connsiteX10" fmla="*/ 880787 w 889885"/>
              <a:gd name="connsiteY10" fmla="*/ 1146412 h 1314735"/>
              <a:gd name="connsiteX11" fmla="*/ 862590 w 889885"/>
              <a:gd name="connsiteY11" fmla="*/ 1078173 h 1314735"/>
              <a:gd name="connsiteX12" fmla="*/ 830745 w 889885"/>
              <a:gd name="connsiteY12" fmla="*/ 991738 h 1314735"/>
              <a:gd name="connsiteX13" fmla="*/ 830745 w 889885"/>
              <a:gd name="connsiteY13" fmla="*/ 932597 h 1314735"/>
              <a:gd name="connsiteX14" fmla="*/ 839844 w 889885"/>
              <a:gd name="connsiteY14" fmla="*/ 868908 h 1314735"/>
              <a:gd name="connsiteX15" fmla="*/ 858041 w 889885"/>
              <a:gd name="connsiteY15" fmla="*/ 850711 h 1314735"/>
              <a:gd name="connsiteX16" fmla="*/ 858041 w 889885"/>
              <a:gd name="connsiteY16" fmla="*/ 800669 h 1314735"/>
              <a:gd name="connsiteX17" fmla="*/ 858041 w 889885"/>
              <a:gd name="connsiteY17" fmla="*/ 768824 h 1314735"/>
              <a:gd name="connsiteX18" fmla="*/ 889885 w 889885"/>
              <a:gd name="connsiteY18" fmla="*/ 755176 h 1314735"/>
              <a:gd name="connsiteX19" fmla="*/ 889885 w 889885"/>
              <a:gd name="connsiteY19" fmla="*/ 668741 h 1314735"/>
              <a:gd name="connsiteX20" fmla="*/ 885336 w 889885"/>
              <a:gd name="connsiteY20" fmla="*/ 627797 h 1314735"/>
              <a:gd name="connsiteX21" fmla="*/ 885336 w 889885"/>
              <a:gd name="connsiteY21" fmla="*/ 568657 h 1314735"/>
              <a:gd name="connsiteX22" fmla="*/ 762506 w 889885"/>
              <a:gd name="connsiteY22" fmla="*/ 564108 h 1314735"/>
              <a:gd name="connsiteX23" fmla="*/ 803450 w 889885"/>
              <a:gd name="connsiteY23" fmla="*/ 427630 h 1314735"/>
              <a:gd name="connsiteX24" fmla="*/ 853491 w 889885"/>
              <a:gd name="connsiteY24" fmla="*/ 359391 h 1314735"/>
              <a:gd name="connsiteX25" fmla="*/ 853491 w 889885"/>
              <a:gd name="connsiteY25" fmla="*/ 327546 h 1314735"/>
              <a:gd name="connsiteX26" fmla="*/ 853491 w 889885"/>
              <a:gd name="connsiteY26" fmla="*/ 291152 h 1314735"/>
              <a:gd name="connsiteX27" fmla="*/ 812548 w 889885"/>
              <a:gd name="connsiteY27" fmla="*/ 259308 h 1314735"/>
              <a:gd name="connsiteX28" fmla="*/ 794351 w 889885"/>
              <a:gd name="connsiteY28" fmla="*/ 222914 h 1314735"/>
              <a:gd name="connsiteX29" fmla="*/ 744309 w 889885"/>
              <a:gd name="connsiteY29" fmla="*/ 186520 h 1314735"/>
              <a:gd name="connsiteX30" fmla="*/ 653324 w 889885"/>
              <a:gd name="connsiteY30" fmla="*/ 163773 h 1314735"/>
              <a:gd name="connsiteX31" fmla="*/ 562339 w 889885"/>
              <a:gd name="connsiteY31" fmla="*/ 113732 h 1314735"/>
              <a:gd name="connsiteX32" fmla="*/ 535044 w 889885"/>
              <a:gd name="connsiteY32" fmla="*/ 77338 h 1314735"/>
              <a:gd name="connsiteX33" fmla="*/ 485002 w 889885"/>
              <a:gd name="connsiteY33" fmla="*/ 68239 h 1314735"/>
              <a:gd name="connsiteX34" fmla="*/ 430411 w 889885"/>
              <a:gd name="connsiteY34" fmla="*/ 9099 h 1314735"/>
              <a:gd name="connsiteX35" fmla="*/ 389468 w 889885"/>
              <a:gd name="connsiteY35" fmla="*/ 0 h 1314735"/>
              <a:gd name="connsiteX36" fmla="*/ 225694 w 889885"/>
              <a:gd name="connsiteY36" fmla="*/ 86436 h 1314735"/>
              <a:gd name="connsiteX37" fmla="*/ 202948 w 889885"/>
              <a:gd name="connsiteY37" fmla="*/ 427630 h 1314735"/>
              <a:gd name="connsiteX38" fmla="*/ 166554 w 889885"/>
              <a:gd name="connsiteY38" fmla="*/ 677839 h 1314735"/>
              <a:gd name="connsiteX39" fmla="*/ 230244 w 889885"/>
              <a:gd name="connsiteY39" fmla="*/ 700585 h 1314735"/>
              <a:gd name="connsiteX40" fmla="*/ 289384 w 889885"/>
              <a:gd name="connsiteY40" fmla="*/ 700585 h 1314735"/>
              <a:gd name="connsiteX41" fmla="*/ 289384 w 889885"/>
              <a:gd name="connsiteY41" fmla="*/ 773373 h 1314735"/>
              <a:gd name="connsiteX42" fmla="*/ 321229 w 889885"/>
              <a:gd name="connsiteY42" fmla="*/ 891654 h 1314735"/>
              <a:gd name="connsiteX43" fmla="*/ 284835 w 889885"/>
              <a:gd name="connsiteY43" fmla="*/ 996287 h 1314735"/>
              <a:gd name="connsiteX44" fmla="*/ 202948 w 889885"/>
              <a:gd name="connsiteY44" fmla="*/ 1064526 h 1314735"/>
              <a:gd name="connsiteX45" fmla="*/ 142904 w 889885"/>
              <a:gd name="connsiteY45" fmla="*/ 1123666 h 1314735"/>
              <a:gd name="connsiteX46" fmla="*/ 41377 w 889885"/>
              <a:gd name="connsiteY46" fmla="*/ 1094749 h 1314735"/>
              <a:gd name="connsiteX47" fmla="*/ 15093 w 889885"/>
              <a:gd name="connsiteY47" fmla="*/ 1090091 h 1314735"/>
              <a:gd name="connsiteX0" fmla="*/ 0 w 889885"/>
              <a:gd name="connsiteY0" fmla="*/ 1114892 h 1314735"/>
              <a:gd name="connsiteX1" fmla="*/ 28091 w 889885"/>
              <a:gd name="connsiteY1" fmla="*/ 1152081 h 1314735"/>
              <a:gd name="connsiteX2" fmla="*/ 102865 w 889885"/>
              <a:gd name="connsiteY2" fmla="*/ 1296538 h 1314735"/>
              <a:gd name="connsiteX3" fmla="*/ 212047 w 889885"/>
              <a:gd name="connsiteY3" fmla="*/ 1314735 h 1314735"/>
              <a:gd name="connsiteX4" fmla="*/ 271187 w 889885"/>
              <a:gd name="connsiteY4" fmla="*/ 1301087 h 1314735"/>
              <a:gd name="connsiteX5" fmla="*/ 375820 w 889885"/>
              <a:gd name="connsiteY5" fmla="*/ 1278341 h 1314735"/>
              <a:gd name="connsiteX6" fmla="*/ 494100 w 889885"/>
              <a:gd name="connsiteY6" fmla="*/ 1241946 h 1314735"/>
              <a:gd name="connsiteX7" fmla="*/ 662423 w 889885"/>
              <a:gd name="connsiteY7" fmla="*/ 1237397 h 1314735"/>
              <a:gd name="connsiteX8" fmla="*/ 826196 w 889885"/>
              <a:gd name="connsiteY8" fmla="*/ 1255594 h 1314735"/>
              <a:gd name="connsiteX9" fmla="*/ 880787 w 889885"/>
              <a:gd name="connsiteY9" fmla="*/ 1219200 h 1314735"/>
              <a:gd name="connsiteX10" fmla="*/ 880787 w 889885"/>
              <a:gd name="connsiteY10" fmla="*/ 1146412 h 1314735"/>
              <a:gd name="connsiteX11" fmla="*/ 862590 w 889885"/>
              <a:gd name="connsiteY11" fmla="*/ 1078173 h 1314735"/>
              <a:gd name="connsiteX12" fmla="*/ 830745 w 889885"/>
              <a:gd name="connsiteY12" fmla="*/ 991738 h 1314735"/>
              <a:gd name="connsiteX13" fmla="*/ 830745 w 889885"/>
              <a:gd name="connsiteY13" fmla="*/ 932597 h 1314735"/>
              <a:gd name="connsiteX14" fmla="*/ 839844 w 889885"/>
              <a:gd name="connsiteY14" fmla="*/ 868908 h 1314735"/>
              <a:gd name="connsiteX15" fmla="*/ 858041 w 889885"/>
              <a:gd name="connsiteY15" fmla="*/ 850711 h 1314735"/>
              <a:gd name="connsiteX16" fmla="*/ 858041 w 889885"/>
              <a:gd name="connsiteY16" fmla="*/ 800669 h 1314735"/>
              <a:gd name="connsiteX17" fmla="*/ 858041 w 889885"/>
              <a:gd name="connsiteY17" fmla="*/ 768824 h 1314735"/>
              <a:gd name="connsiteX18" fmla="*/ 889885 w 889885"/>
              <a:gd name="connsiteY18" fmla="*/ 755176 h 1314735"/>
              <a:gd name="connsiteX19" fmla="*/ 889885 w 889885"/>
              <a:gd name="connsiteY19" fmla="*/ 668741 h 1314735"/>
              <a:gd name="connsiteX20" fmla="*/ 885336 w 889885"/>
              <a:gd name="connsiteY20" fmla="*/ 627797 h 1314735"/>
              <a:gd name="connsiteX21" fmla="*/ 885336 w 889885"/>
              <a:gd name="connsiteY21" fmla="*/ 568657 h 1314735"/>
              <a:gd name="connsiteX22" fmla="*/ 762506 w 889885"/>
              <a:gd name="connsiteY22" fmla="*/ 564108 h 1314735"/>
              <a:gd name="connsiteX23" fmla="*/ 803450 w 889885"/>
              <a:gd name="connsiteY23" fmla="*/ 427630 h 1314735"/>
              <a:gd name="connsiteX24" fmla="*/ 853491 w 889885"/>
              <a:gd name="connsiteY24" fmla="*/ 359391 h 1314735"/>
              <a:gd name="connsiteX25" fmla="*/ 853491 w 889885"/>
              <a:gd name="connsiteY25" fmla="*/ 327546 h 1314735"/>
              <a:gd name="connsiteX26" fmla="*/ 853491 w 889885"/>
              <a:gd name="connsiteY26" fmla="*/ 291152 h 1314735"/>
              <a:gd name="connsiteX27" fmla="*/ 812548 w 889885"/>
              <a:gd name="connsiteY27" fmla="*/ 259308 h 1314735"/>
              <a:gd name="connsiteX28" fmla="*/ 794351 w 889885"/>
              <a:gd name="connsiteY28" fmla="*/ 222914 h 1314735"/>
              <a:gd name="connsiteX29" fmla="*/ 744309 w 889885"/>
              <a:gd name="connsiteY29" fmla="*/ 180876 h 1314735"/>
              <a:gd name="connsiteX30" fmla="*/ 653324 w 889885"/>
              <a:gd name="connsiteY30" fmla="*/ 163773 h 1314735"/>
              <a:gd name="connsiteX31" fmla="*/ 562339 w 889885"/>
              <a:gd name="connsiteY31" fmla="*/ 113732 h 1314735"/>
              <a:gd name="connsiteX32" fmla="*/ 535044 w 889885"/>
              <a:gd name="connsiteY32" fmla="*/ 77338 h 1314735"/>
              <a:gd name="connsiteX33" fmla="*/ 485002 w 889885"/>
              <a:gd name="connsiteY33" fmla="*/ 68239 h 1314735"/>
              <a:gd name="connsiteX34" fmla="*/ 430411 w 889885"/>
              <a:gd name="connsiteY34" fmla="*/ 9099 h 1314735"/>
              <a:gd name="connsiteX35" fmla="*/ 389468 w 889885"/>
              <a:gd name="connsiteY35" fmla="*/ 0 h 1314735"/>
              <a:gd name="connsiteX36" fmla="*/ 225694 w 889885"/>
              <a:gd name="connsiteY36" fmla="*/ 86436 h 1314735"/>
              <a:gd name="connsiteX37" fmla="*/ 202948 w 889885"/>
              <a:gd name="connsiteY37" fmla="*/ 427630 h 1314735"/>
              <a:gd name="connsiteX38" fmla="*/ 166554 w 889885"/>
              <a:gd name="connsiteY38" fmla="*/ 677839 h 1314735"/>
              <a:gd name="connsiteX39" fmla="*/ 230244 w 889885"/>
              <a:gd name="connsiteY39" fmla="*/ 700585 h 1314735"/>
              <a:gd name="connsiteX40" fmla="*/ 289384 w 889885"/>
              <a:gd name="connsiteY40" fmla="*/ 700585 h 1314735"/>
              <a:gd name="connsiteX41" fmla="*/ 289384 w 889885"/>
              <a:gd name="connsiteY41" fmla="*/ 773373 h 1314735"/>
              <a:gd name="connsiteX42" fmla="*/ 321229 w 889885"/>
              <a:gd name="connsiteY42" fmla="*/ 891654 h 1314735"/>
              <a:gd name="connsiteX43" fmla="*/ 284835 w 889885"/>
              <a:gd name="connsiteY43" fmla="*/ 996287 h 1314735"/>
              <a:gd name="connsiteX44" fmla="*/ 202948 w 889885"/>
              <a:gd name="connsiteY44" fmla="*/ 1064526 h 1314735"/>
              <a:gd name="connsiteX45" fmla="*/ 142904 w 889885"/>
              <a:gd name="connsiteY45" fmla="*/ 1123666 h 1314735"/>
              <a:gd name="connsiteX46" fmla="*/ 41377 w 889885"/>
              <a:gd name="connsiteY46" fmla="*/ 1094749 h 1314735"/>
              <a:gd name="connsiteX47" fmla="*/ 15093 w 889885"/>
              <a:gd name="connsiteY47" fmla="*/ 1090091 h 1314735"/>
              <a:gd name="connsiteX0" fmla="*/ 0 w 889885"/>
              <a:gd name="connsiteY0" fmla="*/ 1114892 h 1314735"/>
              <a:gd name="connsiteX1" fmla="*/ 28091 w 889885"/>
              <a:gd name="connsiteY1" fmla="*/ 1152081 h 1314735"/>
              <a:gd name="connsiteX2" fmla="*/ 102865 w 889885"/>
              <a:gd name="connsiteY2" fmla="*/ 1296538 h 1314735"/>
              <a:gd name="connsiteX3" fmla="*/ 212047 w 889885"/>
              <a:gd name="connsiteY3" fmla="*/ 1314735 h 1314735"/>
              <a:gd name="connsiteX4" fmla="*/ 271187 w 889885"/>
              <a:gd name="connsiteY4" fmla="*/ 1301087 h 1314735"/>
              <a:gd name="connsiteX5" fmla="*/ 375820 w 889885"/>
              <a:gd name="connsiteY5" fmla="*/ 1278341 h 1314735"/>
              <a:gd name="connsiteX6" fmla="*/ 494100 w 889885"/>
              <a:gd name="connsiteY6" fmla="*/ 1241946 h 1314735"/>
              <a:gd name="connsiteX7" fmla="*/ 662423 w 889885"/>
              <a:gd name="connsiteY7" fmla="*/ 1237397 h 1314735"/>
              <a:gd name="connsiteX8" fmla="*/ 826196 w 889885"/>
              <a:gd name="connsiteY8" fmla="*/ 1255594 h 1314735"/>
              <a:gd name="connsiteX9" fmla="*/ 880787 w 889885"/>
              <a:gd name="connsiteY9" fmla="*/ 1219200 h 1314735"/>
              <a:gd name="connsiteX10" fmla="*/ 880787 w 889885"/>
              <a:gd name="connsiteY10" fmla="*/ 1146412 h 1314735"/>
              <a:gd name="connsiteX11" fmla="*/ 862590 w 889885"/>
              <a:gd name="connsiteY11" fmla="*/ 1078173 h 1314735"/>
              <a:gd name="connsiteX12" fmla="*/ 830745 w 889885"/>
              <a:gd name="connsiteY12" fmla="*/ 991738 h 1314735"/>
              <a:gd name="connsiteX13" fmla="*/ 830745 w 889885"/>
              <a:gd name="connsiteY13" fmla="*/ 932597 h 1314735"/>
              <a:gd name="connsiteX14" fmla="*/ 839844 w 889885"/>
              <a:gd name="connsiteY14" fmla="*/ 868908 h 1314735"/>
              <a:gd name="connsiteX15" fmla="*/ 858041 w 889885"/>
              <a:gd name="connsiteY15" fmla="*/ 850711 h 1314735"/>
              <a:gd name="connsiteX16" fmla="*/ 858041 w 889885"/>
              <a:gd name="connsiteY16" fmla="*/ 800669 h 1314735"/>
              <a:gd name="connsiteX17" fmla="*/ 858041 w 889885"/>
              <a:gd name="connsiteY17" fmla="*/ 768824 h 1314735"/>
              <a:gd name="connsiteX18" fmla="*/ 889885 w 889885"/>
              <a:gd name="connsiteY18" fmla="*/ 755176 h 1314735"/>
              <a:gd name="connsiteX19" fmla="*/ 889885 w 889885"/>
              <a:gd name="connsiteY19" fmla="*/ 668741 h 1314735"/>
              <a:gd name="connsiteX20" fmla="*/ 885336 w 889885"/>
              <a:gd name="connsiteY20" fmla="*/ 627797 h 1314735"/>
              <a:gd name="connsiteX21" fmla="*/ 885336 w 889885"/>
              <a:gd name="connsiteY21" fmla="*/ 568657 h 1314735"/>
              <a:gd name="connsiteX22" fmla="*/ 762506 w 889885"/>
              <a:gd name="connsiteY22" fmla="*/ 564108 h 1314735"/>
              <a:gd name="connsiteX23" fmla="*/ 803450 w 889885"/>
              <a:gd name="connsiteY23" fmla="*/ 427630 h 1314735"/>
              <a:gd name="connsiteX24" fmla="*/ 853491 w 889885"/>
              <a:gd name="connsiteY24" fmla="*/ 359391 h 1314735"/>
              <a:gd name="connsiteX25" fmla="*/ 853491 w 889885"/>
              <a:gd name="connsiteY25" fmla="*/ 327546 h 1314735"/>
              <a:gd name="connsiteX26" fmla="*/ 853491 w 889885"/>
              <a:gd name="connsiteY26" fmla="*/ 291152 h 1314735"/>
              <a:gd name="connsiteX27" fmla="*/ 812548 w 889885"/>
              <a:gd name="connsiteY27" fmla="*/ 259308 h 1314735"/>
              <a:gd name="connsiteX28" fmla="*/ 794351 w 889885"/>
              <a:gd name="connsiteY28" fmla="*/ 222914 h 1314735"/>
              <a:gd name="connsiteX29" fmla="*/ 744309 w 889885"/>
              <a:gd name="connsiteY29" fmla="*/ 180876 h 1314735"/>
              <a:gd name="connsiteX30" fmla="*/ 653324 w 889885"/>
              <a:gd name="connsiteY30" fmla="*/ 146840 h 1314735"/>
              <a:gd name="connsiteX31" fmla="*/ 562339 w 889885"/>
              <a:gd name="connsiteY31" fmla="*/ 113732 h 1314735"/>
              <a:gd name="connsiteX32" fmla="*/ 535044 w 889885"/>
              <a:gd name="connsiteY32" fmla="*/ 77338 h 1314735"/>
              <a:gd name="connsiteX33" fmla="*/ 485002 w 889885"/>
              <a:gd name="connsiteY33" fmla="*/ 68239 h 1314735"/>
              <a:gd name="connsiteX34" fmla="*/ 430411 w 889885"/>
              <a:gd name="connsiteY34" fmla="*/ 9099 h 1314735"/>
              <a:gd name="connsiteX35" fmla="*/ 389468 w 889885"/>
              <a:gd name="connsiteY35" fmla="*/ 0 h 1314735"/>
              <a:gd name="connsiteX36" fmla="*/ 225694 w 889885"/>
              <a:gd name="connsiteY36" fmla="*/ 86436 h 1314735"/>
              <a:gd name="connsiteX37" fmla="*/ 202948 w 889885"/>
              <a:gd name="connsiteY37" fmla="*/ 427630 h 1314735"/>
              <a:gd name="connsiteX38" fmla="*/ 166554 w 889885"/>
              <a:gd name="connsiteY38" fmla="*/ 677839 h 1314735"/>
              <a:gd name="connsiteX39" fmla="*/ 230244 w 889885"/>
              <a:gd name="connsiteY39" fmla="*/ 700585 h 1314735"/>
              <a:gd name="connsiteX40" fmla="*/ 289384 w 889885"/>
              <a:gd name="connsiteY40" fmla="*/ 700585 h 1314735"/>
              <a:gd name="connsiteX41" fmla="*/ 289384 w 889885"/>
              <a:gd name="connsiteY41" fmla="*/ 773373 h 1314735"/>
              <a:gd name="connsiteX42" fmla="*/ 321229 w 889885"/>
              <a:gd name="connsiteY42" fmla="*/ 891654 h 1314735"/>
              <a:gd name="connsiteX43" fmla="*/ 284835 w 889885"/>
              <a:gd name="connsiteY43" fmla="*/ 996287 h 1314735"/>
              <a:gd name="connsiteX44" fmla="*/ 202948 w 889885"/>
              <a:gd name="connsiteY44" fmla="*/ 1064526 h 1314735"/>
              <a:gd name="connsiteX45" fmla="*/ 142904 w 889885"/>
              <a:gd name="connsiteY45" fmla="*/ 1123666 h 1314735"/>
              <a:gd name="connsiteX46" fmla="*/ 41377 w 889885"/>
              <a:gd name="connsiteY46" fmla="*/ 1094749 h 1314735"/>
              <a:gd name="connsiteX47" fmla="*/ 15093 w 889885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25694 w 909641"/>
              <a:gd name="connsiteY36" fmla="*/ 86436 h 1314735"/>
              <a:gd name="connsiteX37" fmla="*/ 202948 w 909641"/>
              <a:gd name="connsiteY37" fmla="*/ 427630 h 1314735"/>
              <a:gd name="connsiteX38" fmla="*/ 166554 w 909641"/>
              <a:gd name="connsiteY38" fmla="*/ 677839 h 1314735"/>
              <a:gd name="connsiteX39" fmla="*/ 230244 w 909641"/>
              <a:gd name="connsiteY39" fmla="*/ 700585 h 1314735"/>
              <a:gd name="connsiteX40" fmla="*/ 289384 w 909641"/>
              <a:gd name="connsiteY40" fmla="*/ 700585 h 1314735"/>
              <a:gd name="connsiteX41" fmla="*/ 289384 w 909641"/>
              <a:gd name="connsiteY41" fmla="*/ 773373 h 1314735"/>
              <a:gd name="connsiteX42" fmla="*/ 321229 w 909641"/>
              <a:gd name="connsiteY42" fmla="*/ 891654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202948 w 909641"/>
              <a:gd name="connsiteY37" fmla="*/ 427630 h 1314735"/>
              <a:gd name="connsiteX38" fmla="*/ 166554 w 909641"/>
              <a:gd name="connsiteY38" fmla="*/ 677839 h 1314735"/>
              <a:gd name="connsiteX39" fmla="*/ 230244 w 909641"/>
              <a:gd name="connsiteY39" fmla="*/ 700585 h 1314735"/>
              <a:gd name="connsiteX40" fmla="*/ 289384 w 909641"/>
              <a:gd name="connsiteY40" fmla="*/ 700585 h 1314735"/>
              <a:gd name="connsiteX41" fmla="*/ 289384 w 909641"/>
              <a:gd name="connsiteY41" fmla="*/ 773373 h 1314735"/>
              <a:gd name="connsiteX42" fmla="*/ 321229 w 909641"/>
              <a:gd name="connsiteY42" fmla="*/ 891654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66554 w 909641"/>
              <a:gd name="connsiteY38" fmla="*/ 677839 h 1314735"/>
              <a:gd name="connsiteX39" fmla="*/ 230244 w 909641"/>
              <a:gd name="connsiteY39" fmla="*/ 700585 h 1314735"/>
              <a:gd name="connsiteX40" fmla="*/ 289384 w 909641"/>
              <a:gd name="connsiteY40" fmla="*/ 700585 h 1314735"/>
              <a:gd name="connsiteX41" fmla="*/ 289384 w 909641"/>
              <a:gd name="connsiteY41" fmla="*/ 773373 h 1314735"/>
              <a:gd name="connsiteX42" fmla="*/ 321229 w 909641"/>
              <a:gd name="connsiteY42" fmla="*/ 891654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7524 w 909641"/>
              <a:gd name="connsiteY38" fmla="*/ 676407 h 1314735"/>
              <a:gd name="connsiteX39" fmla="*/ 230244 w 909641"/>
              <a:gd name="connsiteY39" fmla="*/ 700585 h 1314735"/>
              <a:gd name="connsiteX40" fmla="*/ 289384 w 909641"/>
              <a:gd name="connsiteY40" fmla="*/ 700585 h 1314735"/>
              <a:gd name="connsiteX41" fmla="*/ 289384 w 909641"/>
              <a:gd name="connsiteY41" fmla="*/ 773373 h 1314735"/>
              <a:gd name="connsiteX42" fmla="*/ 321229 w 909641"/>
              <a:gd name="connsiteY42" fmla="*/ 891654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7524 w 909641"/>
              <a:gd name="connsiteY38" fmla="*/ 676407 h 1314735"/>
              <a:gd name="connsiteX39" fmla="*/ 196724 w 909641"/>
              <a:gd name="connsiteY39" fmla="*/ 706762 h 1314735"/>
              <a:gd name="connsiteX40" fmla="*/ 289384 w 909641"/>
              <a:gd name="connsiteY40" fmla="*/ 700585 h 1314735"/>
              <a:gd name="connsiteX41" fmla="*/ 289384 w 909641"/>
              <a:gd name="connsiteY41" fmla="*/ 773373 h 1314735"/>
              <a:gd name="connsiteX42" fmla="*/ 321229 w 909641"/>
              <a:gd name="connsiteY42" fmla="*/ 891654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89384 w 909641"/>
              <a:gd name="connsiteY40" fmla="*/ 700585 h 1314735"/>
              <a:gd name="connsiteX41" fmla="*/ 289384 w 909641"/>
              <a:gd name="connsiteY41" fmla="*/ 773373 h 1314735"/>
              <a:gd name="connsiteX42" fmla="*/ 321229 w 909641"/>
              <a:gd name="connsiteY42" fmla="*/ 891654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89384 w 909641"/>
              <a:gd name="connsiteY41" fmla="*/ 773373 h 1314735"/>
              <a:gd name="connsiteX42" fmla="*/ 321229 w 909641"/>
              <a:gd name="connsiteY42" fmla="*/ 891654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21229 w 909641"/>
              <a:gd name="connsiteY42" fmla="*/ 891654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84835 w 909641"/>
              <a:gd name="connsiteY43" fmla="*/ 99628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202948 w 909641"/>
              <a:gd name="connsiteY44" fmla="*/ 1064526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0787 w 909641"/>
              <a:gd name="connsiteY10" fmla="*/ 114641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889437 w 909641"/>
              <a:gd name="connsiteY10" fmla="*/ 1147061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62590 w 909641"/>
              <a:gd name="connsiteY11" fmla="*/ 1078173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30745 w 909641"/>
              <a:gd name="connsiteY12" fmla="*/ 991738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48045 w 909641"/>
              <a:gd name="connsiteY12" fmla="*/ 993040 h 1314735"/>
              <a:gd name="connsiteX13" fmla="*/ 830745 w 909641"/>
              <a:gd name="connsiteY13" fmla="*/ 932597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48045 w 909641"/>
              <a:gd name="connsiteY12" fmla="*/ 993040 h 1314735"/>
              <a:gd name="connsiteX13" fmla="*/ 851505 w 909641"/>
              <a:gd name="connsiteY13" fmla="*/ 934158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53365 w 909641"/>
              <a:gd name="connsiteY12" fmla="*/ 991701 h 1314735"/>
              <a:gd name="connsiteX13" fmla="*/ 851505 w 909641"/>
              <a:gd name="connsiteY13" fmla="*/ 934158 h 1314735"/>
              <a:gd name="connsiteX14" fmla="*/ 839844 w 909641"/>
              <a:gd name="connsiteY14" fmla="*/ 868908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53365 w 909641"/>
              <a:gd name="connsiteY12" fmla="*/ 991701 h 1314735"/>
              <a:gd name="connsiteX13" fmla="*/ 851505 w 909641"/>
              <a:gd name="connsiteY13" fmla="*/ 934158 h 1314735"/>
              <a:gd name="connsiteX14" fmla="*/ 846763 w 909641"/>
              <a:gd name="connsiteY14" fmla="*/ 869429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53365 w 909641"/>
              <a:gd name="connsiteY12" fmla="*/ 991701 h 1314735"/>
              <a:gd name="connsiteX13" fmla="*/ 851505 w 909641"/>
              <a:gd name="connsiteY13" fmla="*/ 934158 h 1314735"/>
              <a:gd name="connsiteX14" fmla="*/ 858873 w 909641"/>
              <a:gd name="connsiteY14" fmla="*/ 870341 h 1314735"/>
              <a:gd name="connsiteX15" fmla="*/ 858041 w 909641"/>
              <a:gd name="connsiteY15" fmla="*/ 850711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53365 w 909641"/>
              <a:gd name="connsiteY12" fmla="*/ 991701 h 1314735"/>
              <a:gd name="connsiteX13" fmla="*/ 851505 w 909641"/>
              <a:gd name="connsiteY13" fmla="*/ 934158 h 1314735"/>
              <a:gd name="connsiteX14" fmla="*/ 858873 w 909641"/>
              <a:gd name="connsiteY14" fmla="*/ 870341 h 1314735"/>
              <a:gd name="connsiteX15" fmla="*/ 871881 w 909641"/>
              <a:gd name="connsiteY15" fmla="*/ 851752 h 1314735"/>
              <a:gd name="connsiteX16" fmla="*/ 858041 w 909641"/>
              <a:gd name="connsiteY16" fmla="*/ 800669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53365 w 909641"/>
              <a:gd name="connsiteY12" fmla="*/ 991701 h 1314735"/>
              <a:gd name="connsiteX13" fmla="*/ 851505 w 909641"/>
              <a:gd name="connsiteY13" fmla="*/ 934158 h 1314735"/>
              <a:gd name="connsiteX14" fmla="*/ 858873 w 909641"/>
              <a:gd name="connsiteY14" fmla="*/ 870341 h 1314735"/>
              <a:gd name="connsiteX15" fmla="*/ 871881 w 909641"/>
              <a:gd name="connsiteY15" fmla="*/ 851752 h 1314735"/>
              <a:gd name="connsiteX16" fmla="*/ 883730 w 909641"/>
              <a:gd name="connsiteY16" fmla="*/ 806082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53365 w 909641"/>
              <a:gd name="connsiteY12" fmla="*/ 991701 h 1314735"/>
              <a:gd name="connsiteX13" fmla="*/ 851505 w 909641"/>
              <a:gd name="connsiteY13" fmla="*/ 934158 h 1314735"/>
              <a:gd name="connsiteX14" fmla="*/ 858873 w 909641"/>
              <a:gd name="connsiteY14" fmla="*/ 870341 h 1314735"/>
              <a:gd name="connsiteX15" fmla="*/ 880532 w 909641"/>
              <a:gd name="connsiteY15" fmla="*/ 852403 h 1314735"/>
              <a:gd name="connsiteX16" fmla="*/ 883730 w 909641"/>
              <a:gd name="connsiteY16" fmla="*/ 806082 h 1314735"/>
              <a:gd name="connsiteX17" fmla="*/ 858041 w 909641"/>
              <a:gd name="connsiteY17" fmla="*/ 768824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09641"/>
              <a:gd name="connsiteY0" fmla="*/ 1114892 h 1314735"/>
              <a:gd name="connsiteX1" fmla="*/ 28091 w 909641"/>
              <a:gd name="connsiteY1" fmla="*/ 1152081 h 1314735"/>
              <a:gd name="connsiteX2" fmla="*/ 102865 w 909641"/>
              <a:gd name="connsiteY2" fmla="*/ 1296538 h 1314735"/>
              <a:gd name="connsiteX3" fmla="*/ 212047 w 909641"/>
              <a:gd name="connsiteY3" fmla="*/ 1314735 h 1314735"/>
              <a:gd name="connsiteX4" fmla="*/ 271187 w 909641"/>
              <a:gd name="connsiteY4" fmla="*/ 1301087 h 1314735"/>
              <a:gd name="connsiteX5" fmla="*/ 375820 w 909641"/>
              <a:gd name="connsiteY5" fmla="*/ 1278341 h 1314735"/>
              <a:gd name="connsiteX6" fmla="*/ 494100 w 909641"/>
              <a:gd name="connsiteY6" fmla="*/ 1241946 h 1314735"/>
              <a:gd name="connsiteX7" fmla="*/ 662423 w 909641"/>
              <a:gd name="connsiteY7" fmla="*/ 1237397 h 1314735"/>
              <a:gd name="connsiteX8" fmla="*/ 826196 w 909641"/>
              <a:gd name="connsiteY8" fmla="*/ 1255594 h 1314735"/>
              <a:gd name="connsiteX9" fmla="*/ 880787 w 909641"/>
              <a:gd name="connsiteY9" fmla="*/ 1219200 h 1314735"/>
              <a:gd name="connsiteX10" fmla="*/ 901547 w 909641"/>
              <a:gd name="connsiteY10" fmla="*/ 1147972 h 1314735"/>
              <a:gd name="connsiteX11" fmla="*/ 885340 w 909641"/>
              <a:gd name="connsiteY11" fmla="*/ 1076405 h 1314735"/>
              <a:gd name="connsiteX12" fmla="*/ 853365 w 909641"/>
              <a:gd name="connsiteY12" fmla="*/ 991701 h 1314735"/>
              <a:gd name="connsiteX13" fmla="*/ 851505 w 909641"/>
              <a:gd name="connsiteY13" fmla="*/ 934158 h 1314735"/>
              <a:gd name="connsiteX14" fmla="*/ 858873 w 909641"/>
              <a:gd name="connsiteY14" fmla="*/ 870341 h 1314735"/>
              <a:gd name="connsiteX15" fmla="*/ 880532 w 909641"/>
              <a:gd name="connsiteY15" fmla="*/ 852403 h 1314735"/>
              <a:gd name="connsiteX16" fmla="*/ 883730 w 909641"/>
              <a:gd name="connsiteY16" fmla="*/ 806082 h 1314735"/>
              <a:gd name="connsiteX17" fmla="*/ 869629 w 909641"/>
              <a:gd name="connsiteY17" fmla="*/ 776655 h 1314735"/>
              <a:gd name="connsiteX18" fmla="*/ 909641 w 909641"/>
              <a:gd name="connsiteY18" fmla="*/ 749531 h 1314735"/>
              <a:gd name="connsiteX19" fmla="*/ 889885 w 909641"/>
              <a:gd name="connsiteY19" fmla="*/ 668741 h 1314735"/>
              <a:gd name="connsiteX20" fmla="*/ 885336 w 909641"/>
              <a:gd name="connsiteY20" fmla="*/ 627797 h 1314735"/>
              <a:gd name="connsiteX21" fmla="*/ 885336 w 909641"/>
              <a:gd name="connsiteY21" fmla="*/ 568657 h 1314735"/>
              <a:gd name="connsiteX22" fmla="*/ 762506 w 909641"/>
              <a:gd name="connsiteY22" fmla="*/ 564108 h 1314735"/>
              <a:gd name="connsiteX23" fmla="*/ 803450 w 909641"/>
              <a:gd name="connsiteY23" fmla="*/ 427630 h 1314735"/>
              <a:gd name="connsiteX24" fmla="*/ 853491 w 909641"/>
              <a:gd name="connsiteY24" fmla="*/ 359391 h 1314735"/>
              <a:gd name="connsiteX25" fmla="*/ 853491 w 909641"/>
              <a:gd name="connsiteY25" fmla="*/ 327546 h 1314735"/>
              <a:gd name="connsiteX26" fmla="*/ 853491 w 909641"/>
              <a:gd name="connsiteY26" fmla="*/ 291152 h 1314735"/>
              <a:gd name="connsiteX27" fmla="*/ 812548 w 909641"/>
              <a:gd name="connsiteY27" fmla="*/ 259308 h 1314735"/>
              <a:gd name="connsiteX28" fmla="*/ 794351 w 909641"/>
              <a:gd name="connsiteY28" fmla="*/ 222914 h 1314735"/>
              <a:gd name="connsiteX29" fmla="*/ 744309 w 909641"/>
              <a:gd name="connsiteY29" fmla="*/ 180876 h 1314735"/>
              <a:gd name="connsiteX30" fmla="*/ 653324 w 909641"/>
              <a:gd name="connsiteY30" fmla="*/ 146840 h 1314735"/>
              <a:gd name="connsiteX31" fmla="*/ 562339 w 909641"/>
              <a:gd name="connsiteY31" fmla="*/ 113732 h 1314735"/>
              <a:gd name="connsiteX32" fmla="*/ 535044 w 909641"/>
              <a:gd name="connsiteY32" fmla="*/ 77338 h 1314735"/>
              <a:gd name="connsiteX33" fmla="*/ 485002 w 909641"/>
              <a:gd name="connsiteY33" fmla="*/ 68239 h 1314735"/>
              <a:gd name="connsiteX34" fmla="*/ 430411 w 909641"/>
              <a:gd name="connsiteY34" fmla="*/ 9099 h 1314735"/>
              <a:gd name="connsiteX35" fmla="*/ 389468 w 909641"/>
              <a:gd name="connsiteY35" fmla="*/ 0 h 1314735"/>
              <a:gd name="connsiteX36" fmla="*/ 212765 w 909641"/>
              <a:gd name="connsiteY36" fmla="*/ 73284 h 1314735"/>
              <a:gd name="connsiteX37" fmla="*/ 183918 w 909641"/>
              <a:gd name="connsiteY37" fmla="*/ 426198 h 1314735"/>
              <a:gd name="connsiteX38" fmla="*/ 144064 w 909641"/>
              <a:gd name="connsiteY38" fmla="*/ 676145 h 1314735"/>
              <a:gd name="connsiteX39" fmla="*/ 196724 w 909641"/>
              <a:gd name="connsiteY39" fmla="*/ 706762 h 1314735"/>
              <a:gd name="connsiteX40" fmla="*/ 266374 w 909641"/>
              <a:gd name="connsiteY40" fmla="*/ 705813 h 1314735"/>
              <a:gd name="connsiteX41" fmla="*/ 263434 w 909641"/>
              <a:gd name="connsiteY41" fmla="*/ 771420 h 1314735"/>
              <a:gd name="connsiteX42" fmla="*/ 304710 w 909641"/>
              <a:gd name="connsiteY42" fmla="*/ 879972 h 1314735"/>
              <a:gd name="connsiteX43" fmla="*/ 275236 w 909641"/>
              <a:gd name="connsiteY43" fmla="*/ 985127 h 1314735"/>
              <a:gd name="connsiteX44" fmla="*/ 191749 w 909641"/>
              <a:gd name="connsiteY44" fmla="*/ 1051505 h 1314735"/>
              <a:gd name="connsiteX45" fmla="*/ 142904 w 909641"/>
              <a:gd name="connsiteY45" fmla="*/ 1123666 h 1314735"/>
              <a:gd name="connsiteX46" fmla="*/ 41377 w 909641"/>
              <a:gd name="connsiteY46" fmla="*/ 1094749 h 1314735"/>
              <a:gd name="connsiteX47" fmla="*/ 15093 w 909641"/>
              <a:gd name="connsiteY47" fmla="*/ 1090091 h 1314735"/>
              <a:gd name="connsiteX0" fmla="*/ 0 w 917119"/>
              <a:gd name="connsiteY0" fmla="*/ 1114892 h 1314735"/>
              <a:gd name="connsiteX1" fmla="*/ 28091 w 917119"/>
              <a:gd name="connsiteY1" fmla="*/ 1152081 h 1314735"/>
              <a:gd name="connsiteX2" fmla="*/ 102865 w 917119"/>
              <a:gd name="connsiteY2" fmla="*/ 1296538 h 1314735"/>
              <a:gd name="connsiteX3" fmla="*/ 212047 w 917119"/>
              <a:gd name="connsiteY3" fmla="*/ 1314735 h 1314735"/>
              <a:gd name="connsiteX4" fmla="*/ 271187 w 917119"/>
              <a:gd name="connsiteY4" fmla="*/ 1301087 h 1314735"/>
              <a:gd name="connsiteX5" fmla="*/ 375820 w 917119"/>
              <a:gd name="connsiteY5" fmla="*/ 1278341 h 1314735"/>
              <a:gd name="connsiteX6" fmla="*/ 494100 w 917119"/>
              <a:gd name="connsiteY6" fmla="*/ 1241946 h 1314735"/>
              <a:gd name="connsiteX7" fmla="*/ 662423 w 917119"/>
              <a:gd name="connsiteY7" fmla="*/ 1237397 h 1314735"/>
              <a:gd name="connsiteX8" fmla="*/ 826196 w 917119"/>
              <a:gd name="connsiteY8" fmla="*/ 1255594 h 1314735"/>
              <a:gd name="connsiteX9" fmla="*/ 880787 w 917119"/>
              <a:gd name="connsiteY9" fmla="*/ 1219200 h 1314735"/>
              <a:gd name="connsiteX10" fmla="*/ 901547 w 917119"/>
              <a:gd name="connsiteY10" fmla="*/ 1147972 h 1314735"/>
              <a:gd name="connsiteX11" fmla="*/ 885340 w 917119"/>
              <a:gd name="connsiteY11" fmla="*/ 1076405 h 1314735"/>
              <a:gd name="connsiteX12" fmla="*/ 853365 w 917119"/>
              <a:gd name="connsiteY12" fmla="*/ 991701 h 1314735"/>
              <a:gd name="connsiteX13" fmla="*/ 851505 w 917119"/>
              <a:gd name="connsiteY13" fmla="*/ 934158 h 1314735"/>
              <a:gd name="connsiteX14" fmla="*/ 858873 w 917119"/>
              <a:gd name="connsiteY14" fmla="*/ 870341 h 1314735"/>
              <a:gd name="connsiteX15" fmla="*/ 880532 w 917119"/>
              <a:gd name="connsiteY15" fmla="*/ 852403 h 1314735"/>
              <a:gd name="connsiteX16" fmla="*/ 883730 w 917119"/>
              <a:gd name="connsiteY16" fmla="*/ 806082 h 1314735"/>
              <a:gd name="connsiteX17" fmla="*/ 869629 w 917119"/>
              <a:gd name="connsiteY17" fmla="*/ 776655 h 1314735"/>
              <a:gd name="connsiteX18" fmla="*/ 917119 w 917119"/>
              <a:gd name="connsiteY18" fmla="*/ 765752 h 1314735"/>
              <a:gd name="connsiteX19" fmla="*/ 889885 w 917119"/>
              <a:gd name="connsiteY19" fmla="*/ 668741 h 1314735"/>
              <a:gd name="connsiteX20" fmla="*/ 885336 w 917119"/>
              <a:gd name="connsiteY20" fmla="*/ 627797 h 1314735"/>
              <a:gd name="connsiteX21" fmla="*/ 885336 w 917119"/>
              <a:gd name="connsiteY21" fmla="*/ 568657 h 1314735"/>
              <a:gd name="connsiteX22" fmla="*/ 762506 w 917119"/>
              <a:gd name="connsiteY22" fmla="*/ 564108 h 1314735"/>
              <a:gd name="connsiteX23" fmla="*/ 803450 w 917119"/>
              <a:gd name="connsiteY23" fmla="*/ 427630 h 1314735"/>
              <a:gd name="connsiteX24" fmla="*/ 853491 w 917119"/>
              <a:gd name="connsiteY24" fmla="*/ 359391 h 1314735"/>
              <a:gd name="connsiteX25" fmla="*/ 853491 w 917119"/>
              <a:gd name="connsiteY25" fmla="*/ 327546 h 1314735"/>
              <a:gd name="connsiteX26" fmla="*/ 853491 w 917119"/>
              <a:gd name="connsiteY26" fmla="*/ 291152 h 1314735"/>
              <a:gd name="connsiteX27" fmla="*/ 812548 w 917119"/>
              <a:gd name="connsiteY27" fmla="*/ 259308 h 1314735"/>
              <a:gd name="connsiteX28" fmla="*/ 794351 w 917119"/>
              <a:gd name="connsiteY28" fmla="*/ 222914 h 1314735"/>
              <a:gd name="connsiteX29" fmla="*/ 744309 w 917119"/>
              <a:gd name="connsiteY29" fmla="*/ 180876 h 1314735"/>
              <a:gd name="connsiteX30" fmla="*/ 653324 w 917119"/>
              <a:gd name="connsiteY30" fmla="*/ 146840 h 1314735"/>
              <a:gd name="connsiteX31" fmla="*/ 562339 w 917119"/>
              <a:gd name="connsiteY31" fmla="*/ 113732 h 1314735"/>
              <a:gd name="connsiteX32" fmla="*/ 535044 w 917119"/>
              <a:gd name="connsiteY32" fmla="*/ 77338 h 1314735"/>
              <a:gd name="connsiteX33" fmla="*/ 485002 w 917119"/>
              <a:gd name="connsiteY33" fmla="*/ 68239 h 1314735"/>
              <a:gd name="connsiteX34" fmla="*/ 430411 w 917119"/>
              <a:gd name="connsiteY34" fmla="*/ 9099 h 1314735"/>
              <a:gd name="connsiteX35" fmla="*/ 389468 w 917119"/>
              <a:gd name="connsiteY35" fmla="*/ 0 h 1314735"/>
              <a:gd name="connsiteX36" fmla="*/ 212765 w 917119"/>
              <a:gd name="connsiteY36" fmla="*/ 73284 h 1314735"/>
              <a:gd name="connsiteX37" fmla="*/ 183918 w 917119"/>
              <a:gd name="connsiteY37" fmla="*/ 426198 h 1314735"/>
              <a:gd name="connsiteX38" fmla="*/ 144064 w 917119"/>
              <a:gd name="connsiteY38" fmla="*/ 676145 h 1314735"/>
              <a:gd name="connsiteX39" fmla="*/ 196724 w 917119"/>
              <a:gd name="connsiteY39" fmla="*/ 706762 h 1314735"/>
              <a:gd name="connsiteX40" fmla="*/ 266374 w 917119"/>
              <a:gd name="connsiteY40" fmla="*/ 705813 h 1314735"/>
              <a:gd name="connsiteX41" fmla="*/ 263434 w 917119"/>
              <a:gd name="connsiteY41" fmla="*/ 771420 h 1314735"/>
              <a:gd name="connsiteX42" fmla="*/ 304710 w 917119"/>
              <a:gd name="connsiteY42" fmla="*/ 879972 h 1314735"/>
              <a:gd name="connsiteX43" fmla="*/ 275236 w 917119"/>
              <a:gd name="connsiteY43" fmla="*/ 985127 h 1314735"/>
              <a:gd name="connsiteX44" fmla="*/ 191749 w 917119"/>
              <a:gd name="connsiteY44" fmla="*/ 1051505 h 1314735"/>
              <a:gd name="connsiteX45" fmla="*/ 142904 w 917119"/>
              <a:gd name="connsiteY45" fmla="*/ 1123666 h 1314735"/>
              <a:gd name="connsiteX46" fmla="*/ 41377 w 917119"/>
              <a:gd name="connsiteY46" fmla="*/ 1094749 h 1314735"/>
              <a:gd name="connsiteX47" fmla="*/ 15093 w 917119"/>
              <a:gd name="connsiteY47" fmla="*/ 1090091 h 1314735"/>
              <a:gd name="connsiteX0" fmla="*/ 0 w 926719"/>
              <a:gd name="connsiteY0" fmla="*/ 1114892 h 1314735"/>
              <a:gd name="connsiteX1" fmla="*/ 28091 w 926719"/>
              <a:gd name="connsiteY1" fmla="*/ 1152081 h 1314735"/>
              <a:gd name="connsiteX2" fmla="*/ 102865 w 926719"/>
              <a:gd name="connsiteY2" fmla="*/ 1296538 h 1314735"/>
              <a:gd name="connsiteX3" fmla="*/ 212047 w 926719"/>
              <a:gd name="connsiteY3" fmla="*/ 1314735 h 1314735"/>
              <a:gd name="connsiteX4" fmla="*/ 271187 w 926719"/>
              <a:gd name="connsiteY4" fmla="*/ 1301087 h 1314735"/>
              <a:gd name="connsiteX5" fmla="*/ 375820 w 926719"/>
              <a:gd name="connsiteY5" fmla="*/ 1278341 h 1314735"/>
              <a:gd name="connsiteX6" fmla="*/ 494100 w 926719"/>
              <a:gd name="connsiteY6" fmla="*/ 1241946 h 1314735"/>
              <a:gd name="connsiteX7" fmla="*/ 662423 w 926719"/>
              <a:gd name="connsiteY7" fmla="*/ 1237397 h 1314735"/>
              <a:gd name="connsiteX8" fmla="*/ 826196 w 926719"/>
              <a:gd name="connsiteY8" fmla="*/ 1255594 h 1314735"/>
              <a:gd name="connsiteX9" fmla="*/ 880787 w 926719"/>
              <a:gd name="connsiteY9" fmla="*/ 1219200 h 1314735"/>
              <a:gd name="connsiteX10" fmla="*/ 901547 w 926719"/>
              <a:gd name="connsiteY10" fmla="*/ 1147972 h 1314735"/>
              <a:gd name="connsiteX11" fmla="*/ 885340 w 926719"/>
              <a:gd name="connsiteY11" fmla="*/ 1076405 h 1314735"/>
              <a:gd name="connsiteX12" fmla="*/ 853365 w 926719"/>
              <a:gd name="connsiteY12" fmla="*/ 991701 h 1314735"/>
              <a:gd name="connsiteX13" fmla="*/ 851505 w 926719"/>
              <a:gd name="connsiteY13" fmla="*/ 934158 h 1314735"/>
              <a:gd name="connsiteX14" fmla="*/ 858873 w 926719"/>
              <a:gd name="connsiteY14" fmla="*/ 870341 h 1314735"/>
              <a:gd name="connsiteX15" fmla="*/ 880532 w 926719"/>
              <a:gd name="connsiteY15" fmla="*/ 852403 h 1314735"/>
              <a:gd name="connsiteX16" fmla="*/ 883730 w 926719"/>
              <a:gd name="connsiteY16" fmla="*/ 806082 h 1314735"/>
              <a:gd name="connsiteX17" fmla="*/ 869629 w 926719"/>
              <a:gd name="connsiteY17" fmla="*/ 776655 h 1314735"/>
              <a:gd name="connsiteX18" fmla="*/ 926719 w 926719"/>
              <a:gd name="connsiteY18" fmla="*/ 776913 h 1314735"/>
              <a:gd name="connsiteX19" fmla="*/ 889885 w 926719"/>
              <a:gd name="connsiteY19" fmla="*/ 668741 h 1314735"/>
              <a:gd name="connsiteX20" fmla="*/ 885336 w 926719"/>
              <a:gd name="connsiteY20" fmla="*/ 627797 h 1314735"/>
              <a:gd name="connsiteX21" fmla="*/ 885336 w 926719"/>
              <a:gd name="connsiteY21" fmla="*/ 568657 h 1314735"/>
              <a:gd name="connsiteX22" fmla="*/ 762506 w 926719"/>
              <a:gd name="connsiteY22" fmla="*/ 564108 h 1314735"/>
              <a:gd name="connsiteX23" fmla="*/ 803450 w 926719"/>
              <a:gd name="connsiteY23" fmla="*/ 427630 h 1314735"/>
              <a:gd name="connsiteX24" fmla="*/ 853491 w 926719"/>
              <a:gd name="connsiteY24" fmla="*/ 359391 h 1314735"/>
              <a:gd name="connsiteX25" fmla="*/ 853491 w 926719"/>
              <a:gd name="connsiteY25" fmla="*/ 327546 h 1314735"/>
              <a:gd name="connsiteX26" fmla="*/ 853491 w 926719"/>
              <a:gd name="connsiteY26" fmla="*/ 291152 h 1314735"/>
              <a:gd name="connsiteX27" fmla="*/ 812548 w 926719"/>
              <a:gd name="connsiteY27" fmla="*/ 259308 h 1314735"/>
              <a:gd name="connsiteX28" fmla="*/ 794351 w 926719"/>
              <a:gd name="connsiteY28" fmla="*/ 222914 h 1314735"/>
              <a:gd name="connsiteX29" fmla="*/ 744309 w 926719"/>
              <a:gd name="connsiteY29" fmla="*/ 180876 h 1314735"/>
              <a:gd name="connsiteX30" fmla="*/ 653324 w 926719"/>
              <a:gd name="connsiteY30" fmla="*/ 146840 h 1314735"/>
              <a:gd name="connsiteX31" fmla="*/ 562339 w 926719"/>
              <a:gd name="connsiteY31" fmla="*/ 113732 h 1314735"/>
              <a:gd name="connsiteX32" fmla="*/ 535044 w 926719"/>
              <a:gd name="connsiteY32" fmla="*/ 77338 h 1314735"/>
              <a:gd name="connsiteX33" fmla="*/ 485002 w 926719"/>
              <a:gd name="connsiteY33" fmla="*/ 68239 h 1314735"/>
              <a:gd name="connsiteX34" fmla="*/ 430411 w 926719"/>
              <a:gd name="connsiteY34" fmla="*/ 9099 h 1314735"/>
              <a:gd name="connsiteX35" fmla="*/ 389468 w 926719"/>
              <a:gd name="connsiteY35" fmla="*/ 0 h 1314735"/>
              <a:gd name="connsiteX36" fmla="*/ 212765 w 926719"/>
              <a:gd name="connsiteY36" fmla="*/ 73284 h 1314735"/>
              <a:gd name="connsiteX37" fmla="*/ 183918 w 926719"/>
              <a:gd name="connsiteY37" fmla="*/ 426198 h 1314735"/>
              <a:gd name="connsiteX38" fmla="*/ 144064 w 926719"/>
              <a:gd name="connsiteY38" fmla="*/ 676145 h 1314735"/>
              <a:gd name="connsiteX39" fmla="*/ 196724 w 926719"/>
              <a:gd name="connsiteY39" fmla="*/ 706762 h 1314735"/>
              <a:gd name="connsiteX40" fmla="*/ 266374 w 926719"/>
              <a:gd name="connsiteY40" fmla="*/ 705813 h 1314735"/>
              <a:gd name="connsiteX41" fmla="*/ 263434 w 926719"/>
              <a:gd name="connsiteY41" fmla="*/ 771420 h 1314735"/>
              <a:gd name="connsiteX42" fmla="*/ 304710 w 926719"/>
              <a:gd name="connsiteY42" fmla="*/ 879972 h 1314735"/>
              <a:gd name="connsiteX43" fmla="*/ 275236 w 926719"/>
              <a:gd name="connsiteY43" fmla="*/ 985127 h 1314735"/>
              <a:gd name="connsiteX44" fmla="*/ 191749 w 926719"/>
              <a:gd name="connsiteY44" fmla="*/ 1051505 h 1314735"/>
              <a:gd name="connsiteX45" fmla="*/ 142904 w 926719"/>
              <a:gd name="connsiteY45" fmla="*/ 1123666 h 1314735"/>
              <a:gd name="connsiteX46" fmla="*/ 41377 w 926719"/>
              <a:gd name="connsiteY46" fmla="*/ 1094749 h 1314735"/>
              <a:gd name="connsiteX47" fmla="*/ 15093 w 926719"/>
              <a:gd name="connsiteY47" fmla="*/ 1090091 h 1314735"/>
              <a:gd name="connsiteX0" fmla="*/ 0 w 937099"/>
              <a:gd name="connsiteY0" fmla="*/ 1114892 h 1314735"/>
              <a:gd name="connsiteX1" fmla="*/ 28091 w 937099"/>
              <a:gd name="connsiteY1" fmla="*/ 1152081 h 1314735"/>
              <a:gd name="connsiteX2" fmla="*/ 102865 w 937099"/>
              <a:gd name="connsiteY2" fmla="*/ 1296538 h 1314735"/>
              <a:gd name="connsiteX3" fmla="*/ 212047 w 937099"/>
              <a:gd name="connsiteY3" fmla="*/ 1314735 h 1314735"/>
              <a:gd name="connsiteX4" fmla="*/ 271187 w 937099"/>
              <a:gd name="connsiteY4" fmla="*/ 1301087 h 1314735"/>
              <a:gd name="connsiteX5" fmla="*/ 375820 w 937099"/>
              <a:gd name="connsiteY5" fmla="*/ 1278341 h 1314735"/>
              <a:gd name="connsiteX6" fmla="*/ 494100 w 937099"/>
              <a:gd name="connsiteY6" fmla="*/ 1241946 h 1314735"/>
              <a:gd name="connsiteX7" fmla="*/ 662423 w 937099"/>
              <a:gd name="connsiteY7" fmla="*/ 1237397 h 1314735"/>
              <a:gd name="connsiteX8" fmla="*/ 826196 w 937099"/>
              <a:gd name="connsiteY8" fmla="*/ 1255594 h 1314735"/>
              <a:gd name="connsiteX9" fmla="*/ 880787 w 937099"/>
              <a:gd name="connsiteY9" fmla="*/ 1219200 h 1314735"/>
              <a:gd name="connsiteX10" fmla="*/ 901547 w 937099"/>
              <a:gd name="connsiteY10" fmla="*/ 1147972 h 1314735"/>
              <a:gd name="connsiteX11" fmla="*/ 885340 w 937099"/>
              <a:gd name="connsiteY11" fmla="*/ 1076405 h 1314735"/>
              <a:gd name="connsiteX12" fmla="*/ 853365 w 937099"/>
              <a:gd name="connsiteY12" fmla="*/ 991701 h 1314735"/>
              <a:gd name="connsiteX13" fmla="*/ 851505 w 937099"/>
              <a:gd name="connsiteY13" fmla="*/ 934158 h 1314735"/>
              <a:gd name="connsiteX14" fmla="*/ 858873 w 937099"/>
              <a:gd name="connsiteY14" fmla="*/ 870341 h 1314735"/>
              <a:gd name="connsiteX15" fmla="*/ 880532 w 937099"/>
              <a:gd name="connsiteY15" fmla="*/ 852403 h 1314735"/>
              <a:gd name="connsiteX16" fmla="*/ 883730 w 937099"/>
              <a:gd name="connsiteY16" fmla="*/ 806082 h 1314735"/>
              <a:gd name="connsiteX17" fmla="*/ 869629 w 937099"/>
              <a:gd name="connsiteY17" fmla="*/ 776655 h 1314735"/>
              <a:gd name="connsiteX18" fmla="*/ 937099 w 937099"/>
              <a:gd name="connsiteY18" fmla="*/ 777694 h 1314735"/>
              <a:gd name="connsiteX19" fmla="*/ 889885 w 937099"/>
              <a:gd name="connsiteY19" fmla="*/ 668741 h 1314735"/>
              <a:gd name="connsiteX20" fmla="*/ 885336 w 937099"/>
              <a:gd name="connsiteY20" fmla="*/ 627797 h 1314735"/>
              <a:gd name="connsiteX21" fmla="*/ 885336 w 937099"/>
              <a:gd name="connsiteY21" fmla="*/ 568657 h 1314735"/>
              <a:gd name="connsiteX22" fmla="*/ 762506 w 937099"/>
              <a:gd name="connsiteY22" fmla="*/ 564108 h 1314735"/>
              <a:gd name="connsiteX23" fmla="*/ 803450 w 937099"/>
              <a:gd name="connsiteY23" fmla="*/ 427630 h 1314735"/>
              <a:gd name="connsiteX24" fmla="*/ 853491 w 937099"/>
              <a:gd name="connsiteY24" fmla="*/ 359391 h 1314735"/>
              <a:gd name="connsiteX25" fmla="*/ 853491 w 937099"/>
              <a:gd name="connsiteY25" fmla="*/ 327546 h 1314735"/>
              <a:gd name="connsiteX26" fmla="*/ 853491 w 937099"/>
              <a:gd name="connsiteY26" fmla="*/ 291152 h 1314735"/>
              <a:gd name="connsiteX27" fmla="*/ 812548 w 937099"/>
              <a:gd name="connsiteY27" fmla="*/ 259308 h 1314735"/>
              <a:gd name="connsiteX28" fmla="*/ 794351 w 937099"/>
              <a:gd name="connsiteY28" fmla="*/ 222914 h 1314735"/>
              <a:gd name="connsiteX29" fmla="*/ 744309 w 937099"/>
              <a:gd name="connsiteY29" fmla="*/ 180876 h 1314735"/>
              <a:gd name="connsiteX30" fmla="*/ 653324 w 937099"/>
              <a:gd name="connsiteY30" fmla="*/ 146840 h 1314735"/>
              <a:gd name="connsiteX31" fmla="*/ 562339 w 937099"/>
              <a:gd name="connsiteY31" fmla="*/ 113732 h 1314735"/>
              <a:gd name="connsiteX32" fmla="*/ 535044 w 937099"/>
              <a:gd name="connsiteY32" fmla="*/ 77338 h 1314735"/>
              <a:gd name="connsiteX33" fmla="*/ 485002 w 937099"/>
              <a:gd name="connsiteY33" fmla="*/ 68239 h 1314735"/>
              <a:gd name="connsiteX34" fmla="*/ 430411 w 937099"/>
              <a:gd name="connsiteY34" fmla="*/ 9099 h 1314735"/>
              <a:gd name="connsiteX35" fmla="*/ 389468 w 937099"/>
              <a:gd name="connsiteY35" fmla="*/ 0 h 1314735"/>
              <a:gd name="connsiteX36" fmla="*/ 212765 w 937099"/>
              <a:gd name="connsiteY36" fmla="*/ 73284 h 1314735"/>
              <a:gd name="connsiteX37" fmla="*/ 183918 w 937099"/>
              <a:gd name="connsiteY37" fmla="*/ 426198 h 1314735"/>
              <a:gd name="connsiteX38" fmla="*/ 144064 w 937099"/>
              <a:gd name="connsiteY38" fmla="*/ 676145 h 1314735"/>
              <a:gd name="connsiteX39" fmla="*/ 196724 w 937099"/>
              <a:gd name="connsiteY39" fmla="*/ 706762 h 1314735"/>
              <a:gd name="connsiteX40" fmla="*/ 266374 w 937099"/>
              <a:gd name="connsiteY40" fmla="*/ 705813 h 1314735"/>
              <a:gd name="connsiteX41" fmla="*/ 263434 w 937099"/>
              <a:gd name="connsiteY41" fmla="*/ 771420 h 1314735"/>
              <a:gd name="connsiteX42" fmla="*/ 304710 w 937099"/>
              <a:gd name="connsiteY42" fmla="*/ 879972 h 1314735"/>
              <a:gd name="connsiteX43" fmla="*/ 275236 w 937099"/>
              <a:gd name="connsiteY43" fmla="*/ 985127 h 1314735"/>
              <a:gd name="connsiteX44" fmla="*/ 191749 w 937099"/>
              <a:gd name="connsiteY44" fmla="*/ 1051505 h 1314735"/>
              <a:gd name="connsiteX45" fmla="*/ 142904 w 937099"/>
              <a:gd name="connsiteY45" fmla="*/ 1123666 h 1314735"/>
              <a:gd name="connsiteX46" fmla="*/ 41377 w 937099"/>
              <a:gd name="connsiteY46" fmla="*/ 1094749 h 1314735"/>
              <a:gd name="connsiteX47" fmla="*/ 15093 w 937099"/>
              <a:gd name="connsiteY47" fmla="*/ 1090091 h 1314735"/>
              <a:gd name="connsiteX0" fmla="*/ 0 w 937099"/>
              <a:gd name="connsiteY0" fmla="*/ 1114892 h 1314735"/>
              <a:gd name="connsiteX1" fmla="*/ 28091 w 937099"/>
              <a:gd name="connsiteY1" fmla="*/ 1152081 h 1314735"/>
              <a:gd name="connsiteX2" fmla="*/ 102865 w 937099"/>
              <a:gd name="connsiteY2" fmla="*/ 1296538 h 1314735"/>
              <a:gd name="connsiteX3" fmla="*/ 212047 w 937099"/>
              <a:gd name="connsiteY3" fmla="*/ 1314735 h 1314735"/>
              <a:gd name="connsiteX4" fmla="*/ 271187 w 937099"/>
              <a:gd name="connsiteY4" fmla="*/ 1301087 h 1314735"/>
              <a:gd name="connsiteX5" fmla="*/ 375820 w 937099"/>
              <a:gd name="connsiteY5" fmla="*/ 1278341 h 1314735"/>
              <a:gd name="connsiteX6" fmla="*/ 494100 w 937099"/>
              <a:gd name="connsiteY6" fmla="*/ 1241946 h 1314735"/>
              <a:gd name="connsiteX7" fmla="*/ 662423 w 937099"/>
              <a:gd name="connsiteY7" fmla="*/ 1237397 h 1314735"/>
              <a:gd name="connsiteX8" fmla="*/ 826196 w 937099"/>
              <a:gd name="connsiteY8" fmla="*/ 1255594 h 1314735"/>
              <a:gd name="connsiteX9" fmla="*/ 880787 w 937099"/>
              <a:gd name="connsiteY9" fmla="*/ 1219200 h 1314735"/>
              <a:gd name="connsiteX10" fmla="*/ 901547 w 937099"/>
              <a:gd name="connsiteY10" fmla="*/ 1147972 h 1314735"/>
              <a:gd name="connsiteX11" fmla="*/ 885340 w 937099"/>
              <a:gd name="connsiteY11" fmla="*/ 1076405 h 1314735"/>
              <a:gd name="connsiteX12" fmla="*/ 853365 w 937099"/>
              <a:gd name="connsiteY12" fmla="*/ 991701 h 1314735"/>
              <a:gd name="connsiteX13" fmla="*/ 851505 w 937099"/>
              <a:gd name="connsiteY13" fmla="*/ 934158 h 1314735"/>
              <a:gd name="connsiteX14" fmla="*/ 858873 w 937099"/>
              <a:gd name="connsiteY14" fmla="*/ 870341 h 1314735"/>
              <a:gd name="connsiteX15" fmla="*/ 880532 w 937099"/>
              <a:gd name="connsiteY15" fmla="*/ 852403 h 1314735"/>
              <a:gd name="connsiteX16" fmla="*/ 883730 w 937099"/>
              <a:gd name="connsiteY16" fmla="*/ 806082 h 1314735"/>
              <a:gd name="connsiteX17" fmla="*/ 869629 w 937099"/>
              <a:gd name="connsiteY17" fmla="*/ 776655 h 1314735"/>
              <a:gd name="connsiteX18" fmla="*/ 937099 w 937099"/>
              <a:gd name="connsiteY18" fmla="*/ 777694 h 1314735"/>
              <a:gd name="connsiteX19" fmla="*/ 889885 w 937099"/>
              <a:gd name="connsiteY19" fmla="*/ 668741 h 1314735"/>
              <a:gd name="connsiteX20" fmla="*/ 885336 w 937099"/>
              <a:gd name="connsiteY20" fmla="*/ 627797 h 1314735"/>
              <a:gd name="connsiteX21" fmla="*/ 885336 w 937099"/>
              <a:gd name="connsiteY21" fmla="*/ 568657 h 1314735"/>
              <a:gd name="connsiteX22" fmla="*/ 762506 w 937099"/>
              <a:gd name="connsiteY22" fmla="*/ 564108 h 1314735"/>
              <a:gd name="connsiteX23" fmla="*/ 834768 w 937099"/>
              <a:gd name="connsiteY23" fmla="*/ 447415 h 1314735"/>
              <a:gd name="connsiteX24" fmla="*/ 853491 w 937099"/>
              <a:gd name="connsiteY24" fmla="*/ 359391 h 1314735"/>
              <a:gd name="connsiteX25" fmla="*/ 853491 w 937099"/>
              <a:gd name="connsiteY25" fmla="*/ 327546 h 1314735"/>
              <a:gd name="connsiteX26" fmla="*/ 853491 w 937099"/>
              <a:gd name="connsiteY26" fmla="*/ 291152 h 1314735"/>
              <a:gd name="connsiteX27" fmla="*/ 812548 w 937099"/>
              <a:gd name="connsiteY27" fmla="*/ 259308 h 1314735"/>
              <a:gd name="connsiteX28" fmla="*/ 794351 w 937099"/>
              <a:gd name="connsiteY28" fmla="*/ 222914 h 1314735"/>
              <a:gd name="connsiteX29" fmla="*/ 744309 w 937099"/>
              <a:gd name="connsiteY29" fmla="*/ 180876 h 1314735"/>
              <a:gd name="connsiteX30" fmla="*/ 653324 w 937099"/>
              <a:gd name="connsiteY30" fmla="*/ 146840 h 1314735"/>
              <a:gd name="connsiteX31" fmla="*/ 562339 w 937099"/>
              <a:gd name="connsiteY31" fmla="*/ 113732 h 1314735"/>
              <a:gd name="connsiteX32" fmla="*/ 535044 w 937099"/>
              <a:gd name="connsiteY32" fmla="*/ 77338 h 1314735"/>
              <a:gd name="connsiteX33" fmla="*/ 485002 w 937099"/>
              <a:gd name="connsiteY33" fmla="*/ 68239 h 1314735"/>
              <a:gd name="connsiteX34" fmla="*/ 430411 w 937099"/>
              <a:gd name="connsiteY34" fmla="*/ 9099 h 1314735"/>
              <a:gd name="connsiteX35" fmla="*/ 389468 w 937099"/>
              <a:gd name="connsiteY35" fmla="*/ 0 h 1314735"/>
              <a:gd name="connsiteX36" fmla="*/ 212765 w 937099"/>
              <a:gd name="connsiteY36" fmla="*/ 73284 h 1314735"/>
              <a:gd name="connsiteX37" fmla="*/ 183918 w 937099"/>
              <a:gd name="connsiteY37" fmla="*/ 426198 h 1314735"/>
              <a:gd name="connsiteX38" fmla="*/ 144064 w 937099"/>
              <a:gd name="connsiteY38" fmla="*/ 676145 h 1314735"/>
              <a:gd name="connsiteX39" fmla="*/ 196724 w 937099"/>
              <a:gd name="connsiteY39" fmla="*/ 706762 h 1314735"/>
              <a:gd name="connsiteX40" fmla="*/ 266374 w 937099"/>
              <a:gd name="connsiteY40" fmla="*/ 705813 h 1314735"/>
              <a:gd name="connsiteX41" fmla="*/ 263434 w 937099"/>
              <a:gd name="connsiteY41" fmla="*/ 771420 h 1314735"/>
              <a:gd name="connsiteX42" fmla="*/ 304710 w 937099"/>
              <a:gd name="connsiteY42" fmla="*/ 879972 h 1314735"/>
              <a:gd name="connsiteX43" fmla="*/ 275236 w 937099"/>
              <a:gd name="connsiteY43" fmla="*/ 985127 h 1314735"/>
              <a:gd name="connsiteX44" fmla="*/ 191749 w 937099"/>
              <a:gd name="connsiteY44" fmla="*/ 1051505 h 1314735"/>
              <a:gd name="connsiteX45" fmla="*/ 142904 w 937099"/>
              <a:gd name="connsiteY45" fmla="*/ 1123666 h 1314735"/>
              <a:gd name="connsiteX46" fmla="*/ 41377 w 937099"/>
              <a:gd name="connsiteY46" fmla="*/ 1094749 h 1314735"/>
              <a:gd name="connsiteX47" fmla="*/ 15093 w 937099"/>
              <a:gd name="connsiteY47" fmla="*/ 1090091 h 1314735"/>
              <a:gd name="connsiteX0" fmla="*/ 0 w 937099"/>
              <a:gd name="connsiteY0" fmla="*/ 1114892 h 1314735"/>
              <a:gd name="connsiteX1" fmla="*/ 28091 w 937099"/>
              <a:gd name="connsiteY1" fmla="*/ 1152081 h 1314735"/>
              <a:gd name="connsiteX2" fmla="*/ 102865 w 937099"/>
              <a:gd name="connsiteY2" fmla="*/ 1296538 h 1314735"/>
              <a:gd name="connsiteX3" fmla="*/ 212047 w 937099"/>
              <a:gd name="connsiteY3" fmla="*/ 1314735 h 1314735"/>
              <a:gd name="connsiteX4" fmla="*/ 271187 w 937099"/>
              <a:gd name="connsiteY4" fmla="*/ 1301087 h 1314735"/>
              <a:gd name="connsiteX5" fmla="*/ 375820 w 937099"/>
              <a:gd name="connsiteY5" fmla="*/ 1278341 h 1314735"/>
              <a:gd name="connsiteX6" fmla="*/ 494100 w 937099"/>
              <a:gd name="connsiteY6" fmla="*/ 1241946 h 1314735"/>
              <a:gd name="connsiteX7" fmla="*/ 662423 w 937099"/>
              <a:gd name="connsiteY7" fmla="*/ 1237397 h 1314735"/>
              <a:gd name="connsiteX8" fmla="*/ 826196 w 937099"/>
              <a:gd name="connsiteY8" fmla="*/ 1255594 h 1314735"/>
              <a:gd name="connsiteX9" fmla="*/ 880787 w 937099"/>
              <a:gd name="connsiteY9" fmla="*/ 1219200 h 1314735"/>
              <a:gd name="connsiteX10" fmla="*/ 901547 w 937099"/>
              <a:gd name="connsiteY10" fmla="*/ 1147972 h 1314735"/>
              <a:gd name="connsiteX11" fmla="*/ 885340 w 937099"/>
              <a:gd name="connsiteY11" fmla="*/ 1076405 h 1314735"/>
              <a:gd name="connsiteX12" fmla="*/ 853365 w 937099"/>
              <a:gd name="connsiteY12" fmla="*/ 991701 h 1314735"/>
              <a:gd name="connsiteX13" fmla="*/ 851505 w 937099"/>
              <a:gd name="connsiteY13" fmla="*/ 934158 h 1314735"/>
              <a:gd name="connsiteX14" fmla="*/ 858873 w 937099"/>
              <a:gd name="connsiteY14" fmla="*/ 870341 h 1314735"/>
              <a:gd name="connsiteX15" fmla="*/ 880532 w 937099"/>
              <a:gd name="connsiteY15" fmla="*/ 852403 h 1314735"/>
              <a:gd name="connsiteX16" fmla="*/ 883730 w 937099"/>
              <a:gd name="connsiteY16" fmla="*/ 806082 h 1314735"/>
              <a:gd name="connsiteX17" fmla="*/ 869629 w 937099"/>
              <a:gd name="connsiteY17" fmla="*/ 776655 h 1314735"/>
              <a:gd name="connsiteX18" fmla="*/ 937099 w 937099"/>
              <a:gd name="connsiteY18" fmla="*/ 777694 h 1314735"/>
              <a:gd name="connsiteX19" fmla="*/ 889885 w 937099"/>
              <a:gd name="connsiteY19" fmla="*/ 668741 h 1314735"/>
              <a:gd name="connsiteX20" fmla="*/ 885336 w 937099"/>
              <a:gd name="connsiteY20" fmla="*/ 627797 h 1314735"/>
              <a:gd name="connsiteX21" fmla="*/ 885336 w 937099"/>
              <a:gd name="connsiteY21" fmla="*/ 568657 h 1314735"/>
              <a:gd name="connsiteX22" fmla="*/ 762506 w 937099"/>
              <a:gd name="connsiteY22" fmla="*/ 564108 h 1314735"/>
              <a:gd name="connsiteX23" fmla="*/ 834768 w 937099"/>
              <a:gd name="connsiteY23" fmla="*/ 447415 h 1314735"/>
              <a:gd name="connsiteX24" fmla="*/ 853491 w 937099"/>
              <a:gd name="connsiteY24" fmla="*/ 359391 h 1314735"/>
              <a:gd name="connsiteX25" fmla="*/ 869243 w 937099"/>
              <a:gd name="connsiteY25" fmla="*/ 322580 h 1314735"/>
              <a:gd name="connsiteX26" fmla="*/ 853491 w 937099"/>
              <a:gd name="connsiteY26" fmla="*/ 291152 h 1314735"/>
              <a:gd name="connsiteX27" fmla="*/ 812548 w 937099"/>
              <a:gd name="connsiteY27" fmla="*/ 259308 h 1314735"/>
              <a:gd name="connsiteX28" fmla="*/ 794351 w 937099"/>
              <a:gd name="connsiteY28" fmla="*/ 222914 h 1314735"/>
              <a:gd name="connsiteX29" fmla="*/ 744309 w 937099"/>
              <a:gd name="connsiteY29" fmla="*/ 180876 h 1314735"/>
              <a:gd name="connsiteX30" fmla="*/ 653324 w 937099"/>
              <a:gd name="connsiteY30" fmla="*/ 146840 h 1314735"/>
              <a:gd name="connsiteX31" fmla="*/ 562339 w 937099"/>
              <a:gd name="connsiteY31" fmla="*/ 113732 h 1314735"/>
              <a:gd name="connsiteX32" fmla="*/ 535044 w 937099"/>
              <a:gd name="connsiteY32" fmla="*/ 77338 h 1314735"/>
              <a:gd name="connsiteX33" fmla="*/ 485002 w 937099"/>
              <a:gd name="connsiteY33" fmla="*/ 68239 h 1314735"/>
              <a:gd name="connsiteX34" fmla="*/ 430411 w 937099"/>
              <a:gd name="connsiteY34" fmla="*/ 9099 h 1314735"/>
              <a:gd name="connsiteX35" fmla="*/ 389468 w 937099"/>
              <a:gd name="connsiteY35" fmla="*/ 0 h 1314735"/>
              <a:gd name="connsiteX36" fmla="*/ 212765 w 937099"/>
              <a:gd name="connsiteY36" fmla="*/ 73284 h 1314735"/>
              <a:gd name="connsiteX37" fmla="*/ 183918 w 937099"/>
              <a:gd name="connsiteY37" fmla="*/ 426198 h 1314735"/>
              <a:gd name="connsiteX38" fmla="*/ 144064 w 937099"/>
              <a:gd name="connsiteY38" fmla="*/ 676145 h 1314735"/>
              <a:gd name="connsiteX39" fmla="*/ 196724 w 937099"/>
              <a:gd name="connsiteY39" fmla="*/ 706762 h 1314735"/>
              <a:gd name="connsiteX40" fmla="*/ 266374 w 937099"/>
              <a:gd name="connsiteY40" fmla="*/ 705813 h 1314735"/>
              <a:gd name="connsiteX41" fmla="*/ 263434 w 937099"/>
              <a:gd name="connsiteY41" fmla="*/ 771420 h 1314735"/>
              <a:gd name="connsiteX42" fmla="*/ 304710 w 937099"/>
              <a:gd name="connsiteY42" fmla="*/ 879972 h 1314735"/>
              <a:gd name="connsiteX43" fmla="*/ 275236 w 937099"/>
              <a:gd name="connsiteY43" fmla="*/ 985127 h 1314735"/>
              <a:gd name="connsiteX44" fmla="*/ 191749 w 937099"/>
              <a:gd name="connsiteY44" fmla="*/ 1051505 h 1314735"/>
              <a:gd name="connsiteX45" fmla="*/ 142904 w 937099"/>
              <a:gd name="connsiteY45" fmla="*/ 1123666 h 1314735"/>
              <a:gd name="connsiteX46" fmla="*/ 41377 w 937099"/>
              <a:gd name="connsiteY46" fmla="*/ 1094749 h 1314735"/>
              <a:gd name="connsiteX47" fmla="*/ 15093 w 937099"/>
              <a:gd name="connsiteY47" fmla="*/ 1090091 h 1314735"/>
              <a:gd name="connsiteX0" fmla="*/ 0 w 937099"/>
              <a:gd name="connsiteY0" fmla="*/ 1114892 h 1314735"/>
              <a:gd name="connsiteX1" fmla="*/ 28091 w 937099"/>
              <a:gd name="connsiteY1" fmla="*/ 1152081 h 1314735"/>
              <a:gd name="connsiteX2" fmla="*/ 102865 w 937099"/>
              <a:gd name="connsiteY2" fmla="*/ 1296538 h 1314735"/>
              <a:gd name="connsiteX3" fmla="*/ 212047 w 937099"/>
              <a:gd name="connsiteY3" fmla="*/ 1314735 h 1314735"/>
              <a:gd name="connsiteX4" fmla="*/ 271187 w 937099"/>
              <a:gd name="connsiteY4" fmla="*/ 1301087 h 1314735"/>
              <a:gd name="connsiteX5" fmla="*/ 375820 w 937099"/>
              <a:gd name="connsiteY5" fmla="*/ 1278341 h 1314735"/>
              <a:gd name="connsiteX6" fmla="*/ 494100 w 937099"/>
              <a:gd name="connsiteY6" fmla="*/ 1241946 h 1314735"/>
              <a:gd name="connsiteX7" fmla="*/ 662423 w 937099"/>
              <a:gd name="connsiteY7" fmla="*/ 1237397 h 1314735"/>
              <a:gd name="connsiteX8" fmla="*/ 826196 w 937099"/>
              <a:gd name="connsiteY8" fmla="*/ 1255594 h 1314735"/>
              <a:gd name="connsiteX9" fmla="*/ 880787 w 937099"/>
              <a:gd name="connsiteY9" fmla="*/ 1219200 h 1314735"/>
              <a:gd name="connsiteX10" fmla="*/ 901547 w 937099"/>
              <a:gd name="connsiteY10" fmla="*/ 1147972 h 1314735"/>
              <a:gd name="connsiteX11" fmla="*/ 885340 w 937099"/>
              <a:gd name="connsiteY11" fmla="*/ 1076405 h 1314735"/>
              <a:gd name="connsiteX12" fmla="*/ 853365 w 937099"/>
              <a:gd name="connsiteY12" fmla="*/ 991701 h 1314735"/>
              <a:gd name="connsiteX13" fmla="*/ 851505 w 937099"/>
              <a:gd name="connsiteY13" fmla="*/ 934158 h 1314735"/>
              <a:gd name="connsiteX14" fmla="*/ 858873 w 937099"/>
              <a:gd name="connsiteY14" fmla="*/ 870341 h 1314735"/>
              <a:gd name="connsiteX15" fmla="*/ 880532 w 937099"/>
              <a:gd name="connsiteY15" fmla="*/ 852403 h 1314735"/>
              <a:gd name="connsiteX16" fmla="*/ 883730 w 937099"/>
              <a:gd name="connsiteY16" fmla="*/ 806082 h 1314735"/>
              <a:gd name="connsiteX17" fmla="*/ 869629 w 937099"/>
              <a:gd name="connsiteY17" fmla="*/ 776655 h 1314735"/>
              <a:gd name="connsiteX18" fmla="*/ 937099 w 937099"/>
              <a:gd name="connsiteY18" fmla="*/ 777694 h 1314735"/>
              <a:gd name="connsiteX19" fmla="*/ 889885 w 937099"/>
              <a:gd name="connsiteY19" fmla="*/ 668741 h 1314735"/>
              <a:gd name="connsiteX20" fmla="*/ 885336 w 937099"/>
              <a:gd name="connsiteY20" fmla="*/ 627797 h 1314735"/>
              <a:gd name="connsiteX21" fmla="*/ 885336 w 937099"/>
              <a:gd name="connsiteY21" fmla="*/ 568657 h 1314735"/>
              <a:gd name="connsiteX22" fmla="*/ 762506 w 937099"/>
              <a:gd name="connsiteY22" fmla="*/ 564108 h 1314735"/>
              <a:gd name="connsiteX23" fmla="*/ 834768 w 937099"/>
              <a:gd name="connsiteY23" fmla="*/ 447415 h 1314735"/>
              <a:gd name="connsiteX24" fmla="*/ 853491 w 937099"/>
              <a:gd name="connsiteY24" fmla="*/ 359391 h 1314735"/>
              <a:gd name="connsiteX25" fmla="*/ 869243 w 937099"/>
              <a:gd name="connsiteY25" fmla="*/ 322580 h 1314735"/>
              <a:gd name="connsiteX26" fmla="*/ 853491 w 937099"/>
              <a:gd name="connsiteY26" fmla="*/ 291152 h 1314735"/>
              <a:gd name="connsiteX27" fmla="*/ 835130 w 937099"/>
              <a:gd name="connsiteY27" fmla="*/ 258957 h 1314735"/>
              <a:gd name="connsiteX28" fmla="*/ 794351 w 937099"/>
              <a:gd name="connsiteY28" fmla="*/ 222914 h 1314735"/>
              <a:gd name="connsiteX29" fmla="*/ 744309 w 937099"/>
              <a:gd name="connsiteY29" fmla="*/ 180876 h 1314735"/>
              <a:gd name="connsiteX30" fmla="*/ 653324 w 937099"/>
              <a:gd name="connsiteY30" fmla="*/ 146840 h 1314735"/>
              <a:gd name="connsiteX31" fmla="*/ 562339 w 937099"/>
              <a:gd name="connsiteY31" fmla="*/ 113732 h 1314735"/>
              <a:gd name="connsiteX32" fmla="*/ 535044 w 937099"/>
              <a:gd name="connsiteY32" fmla="*/ 77338 h 1314735"/>
              <a:gd name="connsiteX33" fmla="*/ 485002 w 937099"/>
              <a:gd name="connsiteY33" fmla="*/ 68239 h 1314735"/>
              <a:gd name="connsiteX34" fmla="*/ 430411 w 937099"/>
              <a:gd name="connsiteY34" fmla="*/ 9099 h 1314735"/>
              <a:gd name="connsiteX35" fmla="*/ 389468 w 937099"/>
              <a:gd name="connsiteY35" fmla="*/ 0 h 1314735"/>
              <a:gd name="connsiteX36" fmla="*/ 212765 w 937099"/>
              <a:gd name="connsiteY36" fmla="*/ 73284 h 1314735"/>
              <a:gd name="connsiteX37" fmla="*/ 183918 w 937099"/>
              <a:gd name="connsiteY37" fmla="*/ 426198 h 1314735"/>
              <a:gd name="connsiteX38" fmla="*/ 144064 w 937099"/>
              <a:gd name="connsiteY38" fmla="*/ 676145 h 1314735"/>
              <a:gd name="connsiteX39" fmla="*/ 196724 w 937099"/>
              <a:gd name="connsiteY39" fmla="*/ 706762 h 1314735"/>
              <a:gd name="connsiteX40" fmla="*/ 266374 w 937099"/>
              <a:gd name="connsiteY40" fmla="*/ 705813 h 1314735"/>
              <a:gd name="connsiteX41" fmla="*/ 263434 w 937099"/>
              <a:gd name="connsiteY41" fmla="*/ 771420 h 1314735"/>
              <a:gd name="connsiteX42" fmla="*/ 304710 w 937099"/>
              <a:gd name="connsiteY42" fmla="*/ 879972 h 1314735"/>
              <a:gd name="connsiteX43" fmla="*/ 275236 w 937099"/>
              <a:gd name="connsiteY43" fmla="*/ 985127 h 1314735"/>
              <a:gd name="connsiteX44" fmla="*/ 191749 w 937099"/>
              <a:gd name="connsiteY44" fmla="*/ 1051505 h 1314735"/>
              <a:gd name="connsiteX45" fmla="*/ 142904 w 937099"/>
              <a:gd name="connsiteY45" fmla="*/ 1123666 h 1314735"/>
              <a:gd name="connsiteX46" fmla="*/ 41377 w 937099"/>
              <a:gd name="connsiteY46" fmla="*/ 1094749 h 1314735"/>
              <a:gd name="connsiteX47" fmla="*/ 15093 w 937099"/>
              <a:gd name="connsiteY47" fmla="*/ 1090091 h 1314735"/>
              <a:gd name="connsiteX0" fmla="*/ 0 w 937099"/>
              <a:gd name="connsiteY0" fmla="*/ 1114892 h 1314735"/>
              <a:gd name="connsiteX1" fmla="*/ 28091 w 937099"/>
              <a:gd name="connsiteY1" fmla="*/ 1152081 h 1314735"/>
              <a:gd name="connsiteX2" fmla="*/ 102865 w 937099"/>
              <a:gd name="connsiteY2" fmla="*/ 1296538 h 1314735"/>
              <a:gd name="connsiteX3" fmla="*/ 212047 w 937099"/>
              <a:gd name="connsiteY3" fmla="*/ 1314735 h 1314735"/>
              <a:gd name="connsiteX4" fmla="*/ 271187 w 937099"/>
              <a:gd name="connsiteY4" fmla="*/ 1301087 h 1314735"/>
              <a:gd name="connsiteX5" fmla="*/ 375820 w 937099"/>
              <a:gd name="connsiteY5" fmla="*/ 1278341 h 1314735"/>
              <a:gd name="connsiteX6" fmla="*/ 494100 w 937099"/>
              <a:gd name="connsiteY6" fmla="*/ 1241946 h 1314735"/>
              <a:gd name="connsiteX7" fmla="*/ 662423 w 937099"/>
              <a:gd name="connsiteY7" fmla="*/ 1237397 h 1314735"/>
              <a:gd name="connsiteX8" fmla="*/ 826196 w 937099"/>
              <a:gd name="connsiteY8" fmla="*/ 1255594 h 1314735"/>
              <a:gd name="connsiteX9" fmla="*/ 880787 w 937099"/>
              <a:gd name="connsiteY9" fmla="*/ 1219200 h 1314735"/>
              <a:gd name="connsiteX10" fmla="*/ 901547 w 937099"/>
              <a:gd name="connsiteY10" fmla="*/ 1147972 h 1314735"/>
              <a:gd name="connsiteX11" fmla="*/ 885340 w 937099"/>
              <a:gd name="connsiteY11" fmla="*/ 1076405 h 1314735"/>
              <a:gd name="connsiteX12" fmla="*/ 853365 w 937099"/>
              <a:gd name="connsiteY12" fmla="*/ 991701 h 1314735"/>
              <a:gd name="connsiteX13" fmla="*/ 851505 w 937099"/>
              <a:gd name="connsiteY13" fmla="*/ 934158 h 1314735"/>
              <a:gd name="connsiteX14" fmla="*/ 858873 w 937099"/>
              <a:gd name="connsiteY14" fmla="*/ 870341 h 1314735"/>
              <a:gd name="connsiteX15" fmla="*/ 880532 w 937099"/>
              <a:gd name="connsiteY15" fmla="*/ 852403 h 1314735"/>
              <a:gd name="connsiteX16" fmla="*/ 883730 w 937099"/>
              <a:gd name="connsiteY16" fmla="*/ 806082 h 1314735"/>
              <a:gd name="connsiteX17" fmla="*/ 869629 w 937099"/>
              <a:gd name="connsiteY17" fmla="*/ 776655 h 1314735"/>
              <a:gd name="connsiteX18" fmla="*/ 937099 w 937099"/>
              <a:gd name="connsiteY18" fmla="*/ 777694 h 1314735"/>
              <a:gd name="connsiteX19" fmla="*/ 889885 w 937099"/>
              <a:gd name="connsiteY19" fmla="*/ 668741 h 1314735"/>
              <a:gd name="connsiteX20" fmla="*/ 885336 w 937099"/>
              <a:gd name="connsiteY20" fmla="*/ 627797 h 1314735"/>
              <a:gd name="connsiteX21" fmla="*/ 885336 w 937099"/>
              <a:gd name="connsiteY21" fmla="*/ 568657 h 1314735"/>
              <a:gd name="connsiteX22" fmla="*/ 762506 w 937099"/>
              <a:gd name="connsiteY22" fmla="*/ 564108 h 1314735"/>
              <a:gd name="connsiteX23" fmla="*/ 834768 w 937099"/>
              <a:gd name="connsiteY23" fmla="*/ 447415 h 1314735"/>
              <a:gd name="connsiteX24" fmla="*/ 853491 w 937099"/>
              <a:gd name="connsiteY24" fmla="*/ 359391 h 1314735"/>
              <a:gd name="connsiteX25" fmla="*/ 869243 w 937099"/>
              <a:gd name="connsiteY25" fmla="*/ 322580 h 1314735"/>
              <a:gd name="connsiteX26" fmla="*/ 853491 w 937099"/>
              <a:gd name="connsiteY26" fmla="*/ 291152 h 1314735"/>
              <a:gd name="connsiteX27" fmla="*/ 835130 w 937099"/>
              <a:gd name="connsiteY27" fmla="*/ 258957 h 1314735"/>
              <a:gd name="connsiteX28" fmla="*/ 823816 w 937099"/>
              <a:gd name="connsiteY28" fmla="*/ 212830 h 1314735"/>
              <a:gd name="connsiteX29" fmla="*/ 744309 w 937099"/>
              <a:gd name="connsiteY29" fmla="*/ 180876 h 1314735"/>
              <a:gd name="connsiteX30" fmla="*/ 653324 w 937099"/>
              <a:gd name="connsiteY30" fmla="*/ 146840 h 1314735"/>
              <a:gd name="connsiteX31" fmla="*/ 562339 w 937099"/>
              <a:gd name="connsiteY31" fmla="*/ 113732 h 1314735"/>
              <a:gd name="connsiteX32" fmla="*/ 535044 w 937099"/>
              <a:gd name="connsiteY32" fmla="*/ 77338 h 1314735"/>
              <a:gd name="connsiteX33" fmla="*/ 485002 w 937099"/>
              <a:gd name="connsiteY33" fmla="*/ 68239 h 1314735"/>
              <a:gd name="connsiteX34" fmla="*/ 430411 w 937099"/>
              <a:gd name="connsiteY34" fmla="*/ 9099 h 1314735"/>
              <a:gd name="connsiteX35" fmla="*/ 389468 w 937099"/>
              <a:gd name="connsiteY35" fmla="*/ 0 h 1314735"/>
              <a:gd name="connsiteX36" fmla="*/ 212765 w 937099"/>
              <a:gd name="connsiteY36" fmla="*/ 73284 h 1314735"/>
              <a:gd name="connsiteX37" fmla="*/ 183918 w 937099"/>
              <a:gd name="connsiteY37" fmla="*/ 426198 h 1314735"/>
              <a:gd name="connsiteX38" fmla="*/ 144064 w 937099"/>
              <a:gd name="connsiteY38" fmla="*/ 676145 h 1314735"/>
              <a:gd name="connsiteX39" fmla="*/ 196724 w 937099"/>
              <a:gd name="connsiteY39" fmla="*/ 706762 h 1314735"/>
              <a:gd name="connsiteX40" fmla="*/ 266374 w 937099"/>
              <a:gd name="connsiteY40" fmla="*/ 705813 h 1314735"/>
              <a:gd name="connsiteX41" fmla="*/ 263434 w 937099"/>
              <a:gd name="connsiteY41" fmla="*/ 771420 h 1314735"/>
              <a:gd name="connsiteX42" fmla="*/ 304710 w 937099"/>
              <a:gd name="connsiteY42" fmla="*/ 879972 h 1314735"/>
              <a:gd name="connsiteX43" fmla="*/ 275236 w 937099"/>
              <a:gd name="connsiteY43" fmla="*/ 985127 h 1314735"/>
              <a:gd name="connsiteX44" fmla="*/ 191749 w 937099"/>
              <a:gd name="connsiteY44" fmla="*/ 1051505 h 1314735"/>
              <a:gd name="connsiteX45" fmla="*/ 142904 w 937099"/>
              <a:gd name="connsiteY45" fmla="*/ 1123666 h 1314735"/>
              <a:gd name="connsiteX46" fmla="*/ 41377 w 937099"/>
              <a:gd name="connsiteY46" fmla="*/ 1094749 h 1314735"/>
              <a:gd name="connsiteX47" fmla="*/ 15093 w 937099"/>
              <a:gd name="connsiteY47" fmla="*/ 1090091 h 131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37099" h="1314735">
                <a:moveTo>
                  <a:pt x="0" y="1114892"/>
                </a:moveTo>
                <a:lnTo>
                  <a:pt x="28091" y="1152081"/>
                </a:lnTo>
                <a:lnTo>
                  <a:pt x="102865" y="1296538"/>
                </a:lnTo>
                <a:lnTo>
                  <a:pt x="212047" y="1314735"/>
                </a:lnTo>
                <a:lnTo>
                  <a:pt x="271187" y="1301087"/>
                </a:lnTo>
                <a:lnTo>
                  <a:pt x="375820" y="1278341"/>
                </a:lnTo>
                <a:lnTo>
                  <a:pt x="494100" y="1241946"/>
                </a:lnTo>
                <a:lnTo>
                  <a:pt x="662423" y="1237397"/>
                </a:lnTo>
                <a:lnTo>
                  <a:pt x="826196" y="1255594"/>
                </a:lnTo>
                <a:lnTo>
                  <a:pt x="880787" y="1219200"/>
                </a:lnTo>
                <a:lnTo>
                  <a:pt x="901547" y="1147972"/>
                </a:lnTo>
                <a:lnTo>
                  <a:pt x="885340" y="1076405"/>
                </a:lnTo>
                <a:lnTo>
                  <a:pt x="853365" y="991701"/>
                </a:lnTo>
                <a:lnTo>
                  <a:pt x="851505" y="934158"/>
                </a:lnTo>
                <a:lnTo>
                  <a:pt x="858873" y="870341"/>
                </a:lnTo>
                <a:cubicBezTo>
                  <a:pt x="858596" y="863798"/>
                  <a:pt x="880809" y="858946"/>
                  <a:pt x="880532" y="852403"/>
                </a:cubicBezTo>
                <a:lnTo>
                  <a:pt x="883730" y="806082"/>
                </a:lnTo>
                <a:lnTo>
                  <a:pt x="869629" y="776655"/>
                </a:lnTo>
                <a:lnTo>
                  <a:pt x="937099" y="777694"/>
                </a:lnTo>
                <a:lnTo>
                  <a:pt x="889885" y="668741"/>
                </a:lnTo>
                <a:lnTo>
                  <a:pt x="885336" y="627797"/>
                </a:lnTo>
                <a:lnTo>
                  <a:pt x="885336" y="568657"/>
                </a:lnTo>
                <a:lnTo>
                  <a:pt x="762506" y="564108"/>
                </a:lnTo>
                <a:lnTo>
                  <a:pt x="834768" y="447415"/>
                </a:lnTo>
                <a:lnTo>
                  <a:pt x="853491" y="359391"/>
                </a:lnTo>
                <a:lnTo>
                  <a:pt x="869243" y="322580"/>
                </a:lnTo>
                <a:lnTo>
                  <a:pt x="853491" y="291152"/>
                </a:lnTo>
                <a:lnTo>
                  <a:pt x="835130" y="258957"/>
                </a:lnTo>
                <a:lnTo>
                  <a:pt x="823816" y="212830"/>
                </a:lnTo>
                <a:lnTo>
                  <a:pt x="744309" y="180876"/>
                </a:lnTo>
                <a:lnTo>
                  <a:pt x="653324" y="146840"/>
                </a:lnTo>
                <a:lnTo>
                  <a:pt x="562339" y="113732"/>
                </a:lnTo>
                <a:lnTo>
                  <a:pt x="535044" y="77338"/>
                </a:lnTo>
                <a:lnTo>
                  <a:pt x="485002" y="68239"/>
                </a:lnTo>
                <a:lnTo>
                  <a:pt x="430411" y="9099"/>
                </a:lnTo>
                <a:lnTo>
                  <a:pt x="389468" y="0"/>
                </a:lnTo>
                <a:lnTo>
                  <a:pt x="212765" y="73284"/>
                </a:lnTo>
                <a:lnTo>
                  <a:pt x="183918" y="426198"/>
                </a:lnTo>
                <a:lnTo>
                  <a:pt x="144064" y="676145"/>
                </a:lnTo>
                <a:lnTo>
                  <a:pt x="196724" y="706762"/>
                </a:lnTo>
                <a:lnTo>
                  <a:pt x="266374" y="705813"/>
                </a:lnTo>
                <a:lnTo>
                  <a:pt x="263434" y="771420"/>
                </a:lnTo>
                <a:lnTo>
                  <a:pt x="304710" y="879972"/>
                </a:lnTo>
                <a:lnTo>
                  <a:pt x="275236" y="985127"/>
                </a:lnTo>
                <a:lnTo>
                  <a:pt x="191749" y="1051505"/>
                </a:lnTo>
                <a:lnTo>
                  <a:pt x="142904" y="1123666"/>
                </a:lnTo>
                <a:lnTo>
                  <a:pt x="41377" y="1094749"/>
                </a:lnTo>
                <a:lnTo>
                  <a:pt x="15093" y="1090091"/>
                </a:lnTo>
              </a:path>
            </a:pathLst>
          </a:custGeom>
          <a:solidFill>
            <a:srgbClr val="843C0C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3074"/>
          <p:cNvSpPr/>
          <p:nvPr/>
        </p:nvSpPr>
        <p:spPr>
          <a:xfrm rot="21341821">
            <a:off x="4680405" y="2389399"/>
            <a:ext cx="711630" cy="1204692"/>
          </a:xfrm>
          <a:custGeom>
            <a:avLst/>
            <a:gdLst>
              <a:gd name="connsiteX0" fmla="*/ 59559 w 515007"/>
              <a:gd name="connsiteY0" fmla="*/ 578069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57655 w 515007"/>
              <a:gd name="connsiteY11" fmla="*/ 280276 h 886372"/>
              <a:gd name="connsiteX12" fmla="*/ 269766 w 515007"/>
              <a:gd name="connsiteY12" fmla="*/ 283779 h 886372"/>
              <a:gd name="connsiteX13" fmla="*/ 406400 w 515007"/>
              <a:gd name="connsiteY13" fmla="*/ 339834 h 886372"/>
              <a:gd name="connsiteX14" fmla="*/ 416910 w 515007"/>
              <a:gd name="connsiteY14" fmla="*/ 381876 h 886372"/>
              <a:gd name="connsiteX15" fmla="*/ 441435 w 515007"/>
              <a:gd name="connsiteY15" fmla="*/ 500993 h 886372"/>
              <a:gd name="connsiteX16" fmla="*/ 479973 w 515007"/>
              <a:gd name="connsiteY16" fmla="*/ 616607 h 886372"/>
              <a:gd name="connsiteX17" fmla="*/ 515007 w 515007"/>
              <a:gd name="connsiteY17" fmla="*/ 753241 h 886372"/>
              <a:gd name="connsiteX18" fmla="*/ 486979 w 515007"/>
              <a:gd name="connsiteY18" fmla="*/ 830317 h 886372"/>
              <a:gd name="connsiteX19" fmla="*/ 378373 w 515007"/>
              <a:gd name="connsiteY19" fmla="*/ 833820 h 886372"/>
              <a:gd name="connsiteX20" fmla="*/ 318814 w 515007"/>
              <a:gd name="connsiteY20" fmla="*/ 868855 h 886372"/>
              <a:gd name="connsiteX21" fmla="*/ 213710 w 515007"/>
              <a:gd name="connsiteY21" fmla="*/ 868855 h 886372"/>
              <a:gd name="connsiteX22" fmla="*/ 136635 w 515007"/>
              <a:gd name="connsiteY22" fmla="*/ 886372 h 886372"/>
              <a:gd name="connsiteX23" fmla="*/ 119117 w 515007"/>
              <a:gd name="connsiteY23" fmla="*/ 812800 h 886372"/>
              <a:gd name="connsiteX24" fmla="*/ 112110 w 515007"/>
              <a:gd name="connsiteY24" fmla="*/ 707696 h 886372"/>
              <a:gd name="connsiteX25" fmla="*/ 112110 w 515007"/>
              <a:gd name="connsiteY25" fmla="*/ 609600 h 886372"/>
              <a:gd name="connsiteX26" fmla="*/ 112110 w 515007"/>
              <a:gd name="connsiteY26" fmla="*/ 578069 h 886372"/>
              <a:gd name="connsiteX27" fmla="*/ 59559 w 515007"/>
              <a:gd name="connsiteY27" fmla="*/ 578069 h 886372"/>
              <a:gd name="connsiteX0" fmla="*/ 59559 w 515007"/>
              <a:gd name="connsiteY0" fmla="*/ 578069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57655 w 515007"/>
              <a:gd name="connsiteY11" fmla="*/ 280276 h 886372"/>
              <a:gd name="connsiteX12" fmla="*/ 269766 w 515007"/>
              <a:gd name="connsiteY12" fmla="*/ 283779 h 886372"/>
              <a:gd name="connsiteX13" fmla="*/ 406400 w 515007"/>
              <a:gd name="connsiteY13" fmla="*/ 339834 h 886372"/>
              <a:gd name="connsiteX14" fmla="*/ 416910 w 515007"/>
              <a:gd name="connsiteY14" fmla="*/ 381876 h 886372"/>
              <a:gd name="connsiteX15" fmla="*/ 441435 w 515007"/>
              <a:gd name="connsiteY15" fmla="*/ 500993 h 886372"/>
              <a:gd name="connsiteX16" fmla="*/ 479973 w 515007"/>
              <a:gd name="connsiteY16" fmla="*/ 616607 h 886372"/>
              <a:gd name="connsiteX17" fmla="*/ 515007 w 515007"/>
              <a:gd name="connsiteY17" fmla="*/ 753241 h 886372"/>
              <a:gd name="connsiteX18" fmla="*/ 486979 w 515007"/>
              <a:gd name="connsiteY18" fmla="*/ 830317 h 886372"/>
              <a:gd name="connsiteX19" fmla="*/ 378373 w 515007"/>
              <a:gd name="connsiteY19" fmla="*/ 833820 h 886372"/>
              <a:gd name="connsiteX20" fmla="*/ 318814 w 515007"/>
              <a:gd name="connsiteY20" fmla="*/ 868855 h 886372"/>
              <a:gd name="connsiteX21" fmla="*/ 213710 w 515007"/>
              <a:gd name="connsiteY21" fmla="*/ 868855 h 886372"/>
              <a:gd name="connsiteX22" fmla="*/ 136635 w 515007"/>
              <a:gd name="connsiteY22" fmla="*/ 886372 h 886372"/>
              <a:gd name="connsiteX23" fmla="*/ 119117 w 515007"/>
              <a:gd name="connsiteY23" fmla="*/ 812800 h 886372"/>
              <a:gd name="connsiteX24" fmla="*/ 112110 w 515007"/>
              <a:gd name="connsiteY24" fmla="*/ 707696 h 886372"/>
              <a:gd name="connsiteX25" fmla="*/ 112110 w 515007"/>
              <a:gd name="connsiteY25" fmla="*/ 609600 h 886372"/>
              <a:gd name="connsiteX26" fmla="*/ 100375 w 515007"/>
              <a:gd name="connsiteY26" fmla="*/ 584231 h 886372"/>
              <a:gd name="connsiteX27" fmla="*/ 59559 w 515007"/>
              <a:gd name="connsiteY27" fmla="*/ 578069 h 886372"/>
              <a:gd name="connsiteX0" fmla="*/ 59559 w 515007"/>
              <a:gd name="connsiteY0" fmla="*/ 578069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57655 w 515007"/>
              <a:gd name="connsiteY11" fmla="*/ 280276 h 886372"/>
              <a:gd name="connsiteX12" fmla="*/ 269766 w 515007"/>
              <a:gd name="connsiteY12" fmla="*/ 283779 h 886372"/>
              <a:gd name="connsiteX13" fmla="*/ 406400 w 515007"/>
              <a:gd name="connsiteY13" fmla="*/ 339834 h 886372"/>
              <a:gd name="connsiteX14" fmla="*/ 416910 w 515007"/>
              <a:gd name="connsiteY14" fmla="*/ 381876 h 886372"/>
              <a:gd name="connsiteX15" fmla="*/ 441435 w 515007"/>
              <a:gd name="connsiteY15" fmla="*/ 500993 h 886372"/>
              <a:gd name="connsiteX16" fmla="*/ 479973 w 515007"/>
              <a:gd name="connsiteY16" fmla="*/ 616607 h 886372"/>
              <a:gd name="connsiteX17" fmla="*/ 515007 w 515007"/>
              <a:gd name="connsiteY17" fmla="*/ 753241 h 886372"/>
              <a:gd name="connsiteX18" fmla="*/ 486979 w 515007"/>
              <a:gd name="connsiteY18" fmla="*/ 830317 h 886372"/>
              <a:gd name="connsiteX19" fmla="*/ 378373 w 515007"/>
              <a:gd name="connsiteY19" fmla="*/ 833820 h 886372"/>
              <a:gd name="connsiteX20" fmla="*/ 318814 w 515007"/>
              <a:gd name="connsiteY20" fmla="*/ 868855 h 886372"/>
              <a:gd name="connsiteX21" fmla="*/ 213710 w 515007"/>
              <a:gd name="connsiteY21" fmla="*/ 868855 h 886372"/>
              <a:gd name="connsiteX22" fmla="*/ 136635 w 515007"/>
              <a:gd name="connsiteY22" fmla="*/ 886372 h 886372"/>
              <a:gd name="connsiteX23" fmla="*/ 119117 w 515007"/>
              <a:gd name="connsiteY23" fmla="*/ 812800 h 886372"/>
              <a:gd name="connsiteX24" fmla="*/ 112110 w 515007"/>
              <a:gd name="connsiteY24" fmla="*/ 707696 h 886372"/>
              <a:gd name="connsiteX25" fmla="*/ 112110 w 515007"/>
              <a:gd name="connsiteY25" fmla="*/ 609600 h 886372"/>
              <a:gd name="connsiteX26" fmla="*/ 76156 w 515007"/>
              <a:gd name="connsiteY26" fmla="*/ 582408 h 886372"/>
              <a:gd name="connsiteX27" fmla="*/ 59559 w 515007"/>
              <a:gd name="connsiteY27" fmla="*/ 578069 h 886372"/>
              <a:gd name="connsiteX0" fmla="*/ 59559 w 515007"/>
              <a:gd name="connsiteY0" fmla="*/ 578069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57655 w 515007"/>
              <a:gd name="connsiteY11" fmla="*/ 280276 h 886372"/>
              <a:gd name="connsiteX12" fmla="*/ 269766 w 515007"/>
              <a:gd name="connsiteY12" fmla="*/ 283779 h 886372"/>
              <a:gd name="connsiteX13" fmla="*/ 406400 w 515007"/>
              <a:gd name="connsiteY13" fmla="*/ 339834 h 886372"/>
              <a:gd name="connsiteX14" fmla="*/ 416910 w 515007"/>
              <a:gd name="connsiteY14" fmla="*/ 381876 h 886372"/>
              <a:gd name="connsiteX15" fmla="*/ 441435 w 515007"/>
              <a:gd name="connsiteY15" fmla="*/ 500993 h 886372"/>
              <a:gd name="connsiteX16" fmla="*/ 479973 w 515007"/>
              <a:gd name="connsiteY16" fmla="*/ 616607 h 886372"/>
              <a:gd name="connsiteX17" fmla="*/ 515007 w 515007"/>
              <a:gd name="connsiteY17" fmla="*/ 753241 h 886372"/>
              <a:gd name="connsiteX18" fmla="*/ 486979 w 515007"/>
              <a:gd name="connsiteY18" fmla="*/ 830317 h 886372"/>
              <a:gd name="connsiteX19" fmla="*/ 378373 w 515007"/>
              <a:gd name="connsiteY19" fmla="*/ 833820 h 886372"/>
              <a:gd name="connsiteX20" fmla="*/ 318814 w 515007"/>
              <a:gd name="connsiteY20" fmla="*/ 868855 h 886372"/>
              <a:gd name="connsiteX21" fmla="*/ 213710 w 515007"/>
              <a:gd name="connsiteY21" fmla="*/ 868855 h 886372"/>
              <a:gd name="connsiteX22" fmla="*/ 136635 w 515007"/>
              <a:gd name="connsiteY22" fmla="*/ 886372 h 886372"/>
              <a:gd name="connsiteX23" fmla="*/ 119117 w 515007"/>
              <a:gd name="connsiteY23" fmla="*/ 812800 h 886372"/>
              <a:gd name="connsiteX24" fmla="*/ 95721 w 515007"/>
              <a:gd name="connsiteY24" fmla="*/ 694284 h 886372"/>
              <a:gd name="connsiteX25" fmla="*/ 112110 w 515007"/>
              <a:gd name="connsiteY25" fmla="*/ 609600 h 886372"/>
              <a:gd name="connsiteX26" fmla="*/ 76156 w 515007"/>
              <a:gd name="connsiteY26" fmla="*/ 582408 h 886372"/>
              <a:gd name="connsiteX27" fmla="*/ 59559 w 515007"/>
              <a:gd name="connsiteY27" fmla="*/ 578069 h 886372"/>
              <a:gd name="connsiteX0" fmla="*/ 59559 w 515007"/>
              <a:gd name="connsiteY0" fmla="*/ 578069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57655 w 515007"/>
              <a:gd name="connsiteY11" fmla="*/ 280276 h 886372"/>
              <a:gd name="connsiteX12" fmla="*/ 269766 w 515007"/>
              <a:gd name="connsiteY12" fmla="*/ 283779 h 886372"/>
              <a:gd name="connsiteX13" fmla="*/ 406400 w 515007"/>
              <a:gd name="connsiteY13" fmla="*/ 339834 h 886372"/>
              <a:gd name="connsiteX14" fmla="*/ 416910 w 515007"/>
              <a:gd name="connsiteY14" fmla="*/ 381876 h 886372"/>
              <a:gd name="connsiteX15" fmla="*/ 441435 w 515007"/>
              <a:gd name="connsiteY15" fmla="*/ 500993 h 886372"/>
              <a:gd name="connsiteX16" fmla="*/ 479973 w 515007"/>
              <a:gd name="connsiteY16" fmla="*/ 616607 h 886372"/>
              <a:gd name="connsiteX17" fmla="*/ 515007 w 515007"/>
              <a:gd name="connsiteY17" fmla="*/ 753241 h 886372"/>
              <a:gd name="connsiteX18" fmla="*/ 486979 w 515007"/>
              <a:gd name="connsiteY18" fmla="*/ 830317 h 886372"/>
              <a:gd name="connsiteX19" fmla="*/ 378373 w 515007"/>
              <a:gd name="connsiteY19" fmla="*/ 833820 h 886372"/>
              <a:gd name="connsiteX20" fmla="*/ 318814 w 515007"/>
              <a:gd name="connsiteY20" fmla="*/ 868855 h 886372"/>
              <a:gd name="connsiteX21" fmla="*/ 213710 w 515007"/>
              <a:gd name="connsiteY21" fmla="*/ 868855 h 886372"/>
              <a:gd name="connsiteX22" fmla="*/ 136635 w 515007"/>
              <a:gd name="connsiteY22" fmla="*/ 886372 h 886372"/>
              <a:gd name="connsiteX23" fmla="*/ 108476 w 515007"/>
              <a:gd name="connsiteY23" fmla="*/ 815479 h 886372"/>
              <a:gd name="connsiteX24" fmla="*/ 95721 w 515007"/>
              <a:gd name="connsiteY24" fmla="*/ 694284 h 886372"/>
              <a:gd name="connsiteX25" fmla="*/ 112110 w 515007"/>
              <a:gd name="connsiteY25" fmla="*/ 609600 h 886372"/>
              <a:gd name="connsiteX26" fmla="*/ 76156 w 515007"/>
              <a:gd name="connsiteY26" fmla="*/ 582408 h 886372"/>
              <a:gd name="connsiteX27" fmla="*/ 59559 w 515007"/>
              <a:gd name="connsiteY27" fmla="*/ 578069 h 886372"/>
              <a:gd name="connsiteX0" fmla="*/ 41646 w 515007"/>
              <a:gd name="connsiteY0" fmla="*/ 608037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57655 w 515007"/>
              <a:gd name="connsiteY11" fmla="*/ 280276 h 886372"/>
              <a:gd name="connsiteX12" fmla="*/ 269766 w 515007"/>
              <a:gd name="connsiteY12" fmla="*/ 283779 h 886372"/>
              <a:gd name="connsiteX13" fmla="*/ 406400 w 515007"/>
              <a:gd name="connsiteY13" fmla="*/ 339834 h 886372"/>
              <a:gd name="connsiteX14" fmla="*/ 416910 w 515007"/>
              <a:gd name="connsiteY14" fmla="*/ 381876 h 886372"/>
              <a:gd name="connsiteX15" fmla="*/ 441435 w 515007"/>
              <a:gd name="connsiteY15" fmla="*/ 500993 h 886372"/>
              <a:gd name="connsiteX16" fmla="*/ 479973 w 515007"/>
              <a:gd name="connsiteY16" fmla="*/ 616607 h 886372"/>
              <a:gd name="connsiteX17" fmla="*/ 515007 w 515007"/>
              <a:gd name="connsiteY17" fmla="*/ 753241 h 886372"/>
              <a:gd name="connsiteX18" fmla="*/ 486979 w 515007"/>
              <a:gd name="connsiteY18" fmla="*/ 830317 h 886372"/>
              <a:gd name="connsiteX19" fmla="*/ 378373 w 515007"/>
              <a:gd name="connsiteY19" fmla="*/ 833820 h 886372"/>
              <a:gd name="connsiteX20" fmla="*/ 318814 w 515007"/>
              <a:gd name="connsiteY20" fmla="*/ 868855 h 886372"/>
              <a:gd name="connsiteX21" fmla="*/ 213710 w 515007"/>
              <a:gd name="connsiteY21" fmla="*/ 868855 h 886372"/>
              <a:gd name="connsiteX22" fmla="*/ 136635 w 515007"/>
              <a:gd name="connsiteY22" fmla="*/ 886372 h 886372"/>
              <a:gd name="connsiteX23" fmla="*/ 108476 w 515007"/>
              <a:gd name="connsiteY23" fmla="*/ 815479 h 886372"/>
              <a:gd name="connsiteX24" fmla="*/ 95721 w 515007"/>
              <a:gd name="connsiteY24" fmla="*/ 694284 h 886372"/>
              <a:gd name="connsiteX25" fmla="*/ 112110 w 515007"/>
              <a:gd name="connsiteY25" fmla="*/ 609600 h 886372"/>
              <a:gd name="connsiteX26" fmla="*/ 76156 w 515007"/>
              <a:gd name="connsiteY26" fmla="*/ 582408 h 886372"/>
              <a:gd name="connsiteX27" fmla="*/ 41646 w 515007"/>
              <a:gd name="connsiteY27" fmla="*/ 608037 h 886372"/>
              <a:gd name="connsiteX0" fmla="*/ 41646 w 515007"/>
              <a:gd name="connsiteY0" fmla="*/ 608037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57655 w 515007"/>
              <a:gd name="connsiteY11" fmla="*/ 280276 h 886372"/>
              <a:gd name="connsiteX12" fmla="*/ 269766 w 515007"/>
              <a:gd name="connsiteY12" fmla="*/ 283779 h 886372"/>
              <a:gd name="connsiteX13" fmla="*/ 406400 w 515007"/>
              <a:gd name="connsiteY13" fmla="*/ 339834 h 886372"/>
              <a:gd name="connsiteX14" fmla="*/ 416910 w 515007"/>
              <a:gd name="connsiteY14" fmla="*/ 381876 h 886372"/>
              <a:gd name="connsiteX15" fmla="*/ 441435 w 515007"/>
              <a:gd name="connsiteY15" fmla="*/ 500993 h 886372"/>
              <a:gd name="connsiteX16" fmla="*/ 479973 w 515007"/>
              <a:gd name="connsiteY16" fmla="*/ 616607 h 886372"/>
              <a:gd name="connsiteX17" fmla="*/ 515007 w 515007"/>
              <a:gd name="connsiteY17" fmla="*/ 753241 h 886372"/>
              <a:gd name="connsiteX18" fmla="*/ 486979 w 515007"/>
              <a:gd name="connsiteY18" fmla="*/ 830317 h 886372"/>
              <a:gd name="connsiteX19" fmla="*/ 378373 w 515007"/>
              <a:gd name="connsiteY19" fmla="*/ 833820 h 886372"/>
              <a:gd name="connsiteX20" fmla="*/ 318814 w 515007"/>
              <a:gd name="connsiteY20" fmla="*/ 868855 h 886372"/>
              <a:gd name="connsiteX21" fmla="*/ 213710 w 515007"/>
              <a:gd name="connsiteY21" fmla="*/ 868855 h 886372"/>
              <a:gd name="connsiteX22" fmla="*/ 136635 w 515007"/>
              <a:gd name="connsiteY22" fmla="*/ 886372 h 886372"/>
              <a:gd name="connsiteX23" fmla="*/ 108476 w 515007"/>
              <a:gd name="connsiteY23" fmla="*/ 815479 h 886372"/>
              <a:gd name="connsiteX24" fmla="*/ 95721 w 515007"/>
              <a:gd name="connsiteY24" fmla="*/ 694284 h 886372"/>
              <a:gd name="connsiteX25" fmla="*/ 112110 w 515007"/>
              <a:gd name="connsiteY25" fmla="*/ 609600 h 886372"/>
              <a:gd name="connsiteX26" fmla="*/ 61573 w 515007"/>
              <a:gd name="connsiteY26" fmla="*/ 614366 h 886372"/>
              <a:gd name="connsiteX27" fmla="*/ 41646 w 515007"/>
              <a:gd name="connsiteY27" fmla="*/ 608037 h 886372"/>
              <a:gd name="connsiteX0" fmla="*/ 12720 w 515007"/>
              <a:gd name="connsiteY0" fmla="*/ 576284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57655 w 515007"/>
              <a:gd name="connsiteY11" fmla="*/ 280276 h 886372"/>
              <a:gd name="connsiteX12" fmla="*/ 269766 w 515007"/>
              <a:gd name="connsiteY12" fmla="*/ 283779 h 886372"/>
              <a:gd name="connsiteX13" fmla="*/ 406400 w 515007"/>
              <a:gd name="connsiteY13" fmla="*/ 339834 h 886372"/>
              <a:gd name="connsiteX14" fmla="*/ 416910 w 515007"/>
              <a:gd name="connsiteY14" fmla="*/ 381876 h 886372"/>
              <a:gd name="connsiteX15" fmla="*/ 441435 w 515007"/>
              <a:gd name="connsiteY15" fmla="*/ 500993 h 886372"/>
              <a:gd name="connsiteX16" fmla="*/ 479973 w 515007"/>
              <a:gd name="connsiteY16" fmla="*/ 616607 h 886372"/>
              <a:gd name="connsiteX17" fmla="*/ 515007 w 515007"/>
              <a:gd name="connsiteY17" fmla="*/ 753241 h 886372"/>
              <a:gd name="connsiteX18" fmla="*/ 486979 w 515007"/>
              <a:gd name="connsiteY18" fmla="*/ 830317 h 886372"/>
              <a:gd name="connsiteX19" fmla="*/ 378373 w 515007"/>
              <a:gd name="connsiteY19" fmla="*/ 833820 h 886372"/>
              <a:gd name="connsiteX20" fmla="*/ 318814 w 515007"/>
              <a:gd name="connsiteY20" fmla="*/ 868855 h 886372"/>
              <a:gd name="connsiteX21" fmla="*/ 213710 w 515007"/>
              <a:gd name="connsiteY21" fmla="*/ 868855 h 886372"/>
              <a:gd name="connsiteX22" fmla="*/ 136635 w 515007"/>
              <a:gd name="connsiteY22" fmla="*/ 886372 h 886372"/>
              <a:gd name="connsiteX23" fmla="*/ 108476 w 515007"/>
              <a:gd name="connsiteY23" fmla="*/ 815479 h 886372"/>
              <a:gd name="connsiteX24" fmla="*/ 95721 w 515007"/>
              <a:gd name="connsiteY24" fmla="*/ 694284 h 886372"/>
              <a:gd name="connsiteX25" fmla="*/ 112110 w 515007"/>
              <a:gd name="connsiteY25" fmla="*/ 609600 h 886372"/>
              <a:gd name="connsiteX26" fmla="*/ 61573 w 515007"/>
              <a:gd name="connsiteY26" fmla="*/ 614366 h 886372"/>
              <a:gd name="connsiteX27" fmla="*/ 12720 w 515007"/>
              <a:gd name="connsiteY27" fmla="*/ 576284 h 886372"/>
              <a:gd name="connsiteX0" fmla="*/ 12720 w 515007"/>
              <a:gd name="connsiteY0" fmla="*/ 576284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78676 w 515007"/>
              <a:gd name="connsiteY9" fmla="*/ 73572 h 886372"/>
              <a:gd name="connsiteX10" fmla="*/ 157655 w 515007"/>
              <a:gd name="connsiteY10" fmla="*/ 171669 h 886372"/>
              <a:gd name="connsiteX11" fmla="*/ 170706 w 515007"/>
              <a:gd name="connsiteY11" fmla="*/ 187455 h 886372"/>
              <a:gd name="connsiteX12" fmla="*/ 157655 w 515007"/>
              <a:gd name="connsiteY12" fmla="*/ 280276 h 886372"/>
              <a:gd name="connsiteX13" fmla="*/ 269766 w 515007"/>
              <a:gd name="connsiteY13" fmla="*/ 283779 h 886372"/>
              <a:gd name="connsiteX14" fmla="*/ 406400 w 515007"/>
              <a:gd name="connsiteY14" fmla="*/ 339834 h 886372"/>
              <a:gd name="connsiteX15" fmla="*/ 416910 w 515007"/>
              <a:gd name="connsiteY15" fmla="*/ 381876 h 886372"/>
              <a:gd name="connsiteX16" fmla="*/ 441435 w 515007"/>
              <a:gd name="connsiteY16" fmla="*/ 500993 h 886372"/>
              <a:gd name="connsiteX17" fmla="*/ 479973 w 515007"/>
              <a:gd name="connsiteY17" fmla="*/ 616607 h 886372"/>
              <a:gd name="connsiteX18" fmla="*/ 515007 w 515007"/>
              <a:gd name="connsiteY18" fmla="*/ 753241 h 886372"/>
              <a:gd name="connsiteX19" fmla="*/ 486979 w 515007"/>
              <a:gd name="connsiteY19" fmla="*/ 830317 h 886372"/>
              <a:gd name="connsiteX20" fmla="*/ 378373 w 515007"/>
              <a:gd name="connsiteY20" fmla="*/ 833820 h 886372"/>
              <a:gd name="connsiteX21" fmla="*/ 318814 w 515007"/>
              <a:gd name="connsiteY21" fmla="*/ 868855 h 886372"/>
              <a:gd name="connsiteX22" fmla="*/ 213710 w 515007"/>
              <a:gd name="connsiteY22" fmla="*/ 868855 h 886372"/>
              <a:gd name="connsiteX23" fmla="*/ 136635 w 515007"/>
              <a:gd name="connsiteY23" fmla="*/ 886372 h 886372"/>
              <a:gd name="connsiteX24" fmla="*/ 108476 w 515007"/>
              <a:gd name="connsiteY24" fmla="*/ 815479 h 886372"/>
              <a:gd name="connsiteX25" fmla="*/ 95721 w 515007"/>
              <a:gd name="connsiteY25" fmla="*/ 694284 h 886372"/>
              <a:gd name="connsiteX26" fmla="*/ 112110 w 515007"/>
              <a:gd name="connsiteY26" fmla="*/ 609600 h 886372"/>
              <a:gd name="connsiteX27" fmla="*/ 61573 w 515007"/>
              <a:gd name="connsiteY27" fmla="*/ 614366 h 886372"/>
              <a:gd name="connsiteX28" fmla="*/ 12720 w 515007"/>
              <a:gd name="connsiteY28" fmla="*/ 576284 h 886372"/>
              <a:gd name="connsiteX0" fmla="*/ 12720 w 515007"/>
              <a:gd name="connsiteY0" fmla="*/ 576284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90396 w 515007"/>
              <a:gd name="connsiteY9" fmla="*/ 94958 h 886372"/>
              <a:gd name="connsiteX10" fmla="*/ 157655 w 515007"/>
              <a:gd name="connsiteY10" fmla="*/ 171669 h 886372"/>
              <a:gd name="connsiteX11" fmla="*/ 170706 w 515007"/>
              <a:gd name="connsiteY11" fmla="*/ 187455 h 886372"/>
              <a:gd name="connsiteX12" fmla="*/ 157655 w 515007"/>
              <a:gd name="connsiteY12" fmla="*/ 280276 h 886372"/>
              <a:gd name="connsiteX13" fmla="*/ 269766 w 515007"/>
              <a:gd name="connsiteY13" fmla="*/ 283779 h 886372"/>
              <a:gd name="connsiteX14" fmla="*/ 406400 w 515007"/>
              <a:gd name="connsiteY14" fmla="*/ 339834 h 886372"/>
              <a:gd name="connsiteX15" fmla="*/ 416910 w 515007"/>
              <a:gd name="connsiteY15" fmla="*/ 381876 h 886372"/>
              <a:gd name="connsiteX16" fmla="*/ 441435 w 515007"/>
              <a:gd name="connsiteY16" fmla="*/ 500993 h 886372"/>
              <a:gd name="connsiteX17" fmla="*/ 479973 w 515007"/>
              <a:gd name="connsiteY17" fmla="*/ 616607 h 886372"/>
              <a:gd name="connsiteX18" fmla="*/ 515007 w 515007"/>
              <a:gd name="connsiteY18" fmla="*/ 753241 h 886372"/>
              <a:gd name="connsiteX19" fmla="*/ 486979 w 515007"/>
              <a:gd name="connsiteY19" fmla="*/ 830317 h 886372"/>
              <a:gd name="connsiteX20" fmla="*/ 378373 w 515007"/>
              <a:gd name="connsiteY20" fmla="*/ 833820 h 886372"/>
              <a:gd name="connsiteX21" fmla="*/ 318814 w 515007"/>
              <a:gd name="connsiteY21" fmla="*/ 868855 h 886372"/>
              <a:gd name="connsiteX22" fmla="*/ 213710 w 515007"/>
              <a:gd name="connsiteY22" fmla="*/ 868855 h 886372"/>
              <a:gd name="connsiteX23" fmla="*/ 136635 w 515007"/>
              <a:gd name="connsiteY23" fmla="*/ 886372 h 886372"/>
              <a:gd name="connsiteX24" fmla="*/ 108476 w 515007"/>
              <a:gd name="connsiteY24" fmla="*/ 815479 h 886372"/>
              <a:gd name="connsiteX25" fmla="*/ 95721 w 515007"/>
              <a:gd name="connsiteY25" fmla="*/ 694284 h 886372"/>
              <a:gd name="connsiteX26" fmla="*/ 112110 w 515007"/>
              <a:gd name="connsiteY26" fmla="*/ 609600 h 886372"/>
              <a:gd name="connsiteX27" fmla="*/ 61573 w 515007"/>
              <a:gd name="connsiteY27" fmla="*/ 614366 h 886372"/>
              <a:gd name="connsiteX28" fmla="*/ 12720 w 515007"/>
              <a:gd name="connsiteY28" fmla="*/ 576284 h 886372"/>
              <a:gd name="connsiteX0" fmla="*/ 12720 w 515007"/>
              <a:gd name="connsiteY0" fmla="*/ 576284 h 886372"/>
              <a:gd name="connsiteX1" fmla="*/ 38538 w 515007"/>
              <a:gd name="connsiteY1" fmla="*/ 465958 h 886372"/>
              <a:gd name="connsiteX2" fmla="*/ 38538 w 515007"/>
              <a:gd name="connsiteY2" fmla="*/ 385379 h 886372"/>
              <a:gd name="connsiteX3" fmla="*/ 21021 w 515007"/>
              <a:gd name="connsiteY3" fmla="*/ 332827 h 886372"/>
              <a:gd name="connsiteX4" fmla="*/ 21021 w 515007"/>
              <a:gd name="connsiteY4" fmla="*/ 273269 h 886372"/>
              <a:gd name="connsiteX5" fmla="*/ 0 w 515007"/>
              <a:gd name="connsiteY5" fmla="*/ 164662 h 886372"/>
              <a:gd name="connsiteX6" fmla="*/ 7007 w 515007"/>
              <a:gd name="connsiteY6" fmla="*/ 66565 h 886372"/>
              <a:gd name="connsiteX7" fmla="*/ 143642 w 515007"/>
              <a:gd name="connsiteY7" fmla="*/ 0 h 886372"/>
              <a:gd name="connsiteX8" fmla="*/ 192690 w 515007"/>
              <a:gd name="connsiteY8" fmla="*/ 52551 h 886372"/>
              <a:gd name="connsiteX9" fmla="*/ 190396 w 515007"/>
              <a:gd name="connsiteY9" fmla="*/ 94958 h 886372"/>
              <a:gd name="connsiteX10" fmla="*/ 174021 w 515007"/>
              <a:gd name="connsiteY10" fmla="*/ 158547 h 886372"/>
              <a:gd name="connsiteX11" fmla="*/ 170706 w 515007"/>
              <a:gd name="connsiteY11" fmla="*/ 187455 h 886372"/>
              <a:gd name="connsiteX12" fmla="*/ 157655 w 515007"/>
              <a:gd name="connsiteY12" fmla="*/ 280276 h 886372"/>
              <a:gd name="connsiteX13" fmla="*/ 269766 w 515007"/>
              <a:gd name="connsiteY13" fmla="*/ 283779 h 886372"/>
              <a:gd name="connsiteX14" fmla="*/ 406400 w 515007"/>
              <a:gd name="connsiteY14" fmla="*/ 339834 h 886372"/>
              <a:gd name="connsiteX15" fmla="*/ 416910 w 515007"/>
              <a:gd name="connsiteY15" fmla="*/ 381876 h 886372"/>
              <a:gd name="connsiteX16" fmla="*/ 441435 w 515007"/>
              <a:gd name="connsiteY16" fmla="*/ 500993 h 886372"/>
              <a:gd name="connsiteX17" fmla="*/ 479973 w 515007"/>
              <a:gd name="connsiteY17" fmla="*/ 616607 h 886372"/>
              <a:gd name="connsiteX18" fmla="*/ 515007 w 515007"/>
              <a:gd name="connsiteY18" fmla="*/ 753241 h 886372"/>
              <a:gd name="connsiteX19" fmla="*/ 486979 w 515007"/>
              <a:gd name="connsiteY19" fmla="*/ 830317 h 886372"/>
              <a:gd name="connsiteX20" fmla="*/ 378373 w 515007"/>
              <a:gd name="connsiteY20" fmla="*/ 833820 h 886372"/>
              <a:gd name="connsiteX21" fmla="*/ 318814 w 515007"/>
              <a:gd name="connsiteY21" fmla="*/ 868855 h 886372"/>
              <a:gd name="connsiteX22" fmla="*/ 213710 w 515007"/>
              <a:gd name="connsiteY22" fmla="*/ 868855 h 886372"/>
              <a:gd name="connsiteX23" fmla="*/ 136635 w 515007"/>
              <a:gd name="connsiteY23" fmla="*/ 886372 h 886372"/>
              <a:gd name="connsiteX24" fmla="*/ 108476 w 515007"/>
              <a:gd name="connsiteY24" fmla="*/ 815479 h 886372"/>
              <a:gd name="connsiteX25" fmla="*/ 95721 w 515007"/>
              <a:gd name="connsiteY25" fmla="*/ 694284 h 886372"/>
              <a:gd name="connsiteX26" fmla="*/ 112110 w 515007"/>
              <a:gd name="connsiteY26" fmla="*/ 609600 h 886372"/>
              <a:gd name="connsiteX27" fmla="*/ 61573 w 515007"/>
              <a:gd name="connsiteY27" fmla="*/ 614366 h 886372"/>
              <a:gd name="connsiteX28" fmla="*/ 12720 w 515007"/>
              <a:gd name="connsiteY28" fmla="*/ 576284 h 886372"/>
              <a:gd name="connsiteX0" fmla="*/ 14126 w 516413"/>
              <a:gd name="connsiteY0" fmla="*/ 576284 h 886372"/>
              <a:gd name="connsiteX1" fmla="*/ 39944 w 516413"/>
              <a:gd name="connsiteY1" fmla="*/ 465958 h 886372"/>
              <a:gd name="connsiteX2" fmla="*/ 39944 w 516413"/>
              <a:gd name="connsiteY2" fmla="*/ 385379 h 886372"/>
              <a:gd name="connsiteX3" fmla="*/ 22427 w 516413"/>
              <a:gd name="connsiteY3" fmla="*/ 332827 h 886372"/>
              <a:gd name="connsiteX4" fmla="*/ 0 w 516413"/>
              <a:gd name="connsiteY4" fmla="*/ 271582 h 886372"/>
              <a:gd name="connsiteX5" fmla="*/ 1406 w 516413"/>
              <a:gd name="connsiteY5" fmla="*/ 164662 h 886372"/>
              <a:gd name="connsiteX6" fmla="*/ 8413 w 516413"/>
              <a:gd name="connsiteY6" fmla="*/ 66565 h 886372"/>
              <a:gd name="connsiteX7" fmla="*/ 145048 w 516413"/>
              <a:gd name="connsiteY7" fmla="*/ 0 h 886372"/>
              <a:gd name="connsiteX8" fmla="*/ 194096 w 516413"/>
              <a:gd name="connsiteY8" fmla="*/ 52551 h 886372"/>
              <a:gd name="connsiteX9" fmla="*/ 191802 w 516413"/>
              <a:gd name="connsiteY9" fmla="*/ 94958 h 886372"/>
              <a:gd name="connsiteX10" fmla="*/ 175427 w 516413"/>
              <a:gd name="connsiteY10" fmla="*/ 158547 h 886372"/>
              <a:gd name="connsiteX11" fmla="*/ 172112 w 516413"/>
              <a:gd name="connsiteY11" fmla="*/ 187455 h 886372"/>
              <a:gd name="connsiteX12" fmla="*/ 159061 w 516413"/>
              <a:gd name="connsiteY12" fmla="*/ 280276 h 886372"/>
              <a:gd name="connsiteX13" fmla="*/ 271172 w 516413"/>
              <a:gd name="connsiteY13" fmla="*/ 283779 h 886372"/>
              <a:gd name="connsiteX14" fmla="*/ 407806 w 516413"/>
              <a:gd name="connsiteY14" fmla="*/ 339834 h 886372"/>
              <a:gd name="connsiteX15" fmla="*/ 418316 w 516413"/>
              <a:gd name="connsiteY15" fmla="*/ 381876 h 886372"/>
              <a:gd name="connsiteX16" fmla="*/ 442841 w 516413"/>
              <a:gd name="connsiteY16" fmla="*/ 500993 h 886372"/>
              <a:gd name="connsiteX17" fmla="*/ 481379 w 516413"/>
              <a:gd name="connsiteY17" fmla="*/ 616607 h 886372"/>
              <a:gd name="connsiteX18" fmla="*/ 516413 w 516413"/>
              <a:gd name="connsiteY18" fmla="*/ 753241 h 886372"/>
              <a:gd name="connsiteX19" fmla="*/ 488385 w 516413"/>
              <a:gd name="connsiteY19" fmla="*/ 830317 h 886372"/>
              <a:gd name="connsiteX20" fmla="*/ 379779 w 516413"/>
              <a:gd name="connsiteY20" fmla="*/ 833820 h 886372"/>
              <a:gd name="connsiteX21" fmla="*/ 320220 w 516413"/>
              <a:gd name="connsiteY21" fmla="*/ 868855 h 886372"/>
              <a:gd name="connsiteX22" fmla="*/ 215116 w 516413"/>
              <a:gd name="connsiteY22" fmla="*/ 868855 h 886372"/>
              <a:gd name="connsiteX23" fmla="*/ 138041 w 516413"/>
              <a:gd name="connsiteY23" fmla="*/ 886372 h 886372"/>
              <a:gd name="connsiteX24" fmla="*/ 109882 w 516413"/>
              <a:gd name="connsiteY24" fmla="*/ 815479 h 886372"/>
              <a:gd name="connsiteX25" fmla="*/ 97127 w 516413"/>
              <a:gd name="connsiteY25" fmla="*/ 694284 h 886372"/>
              <a:gd name="connsiteX26" fmla="*/ 113516 w 516413"/>
              <a:gd name="connsiteY26" fmla="*/ 609600 h 886372"/>
              <a:gd name="connsiteX27" fmla="*/ 62979 w 516413"/>
              <a:gd name="connsiteY27" fmla="*/ 614366 h 886372"/>
              <a:gd name="connsiteX28" fmla="*/ 14126 w 516413"/>
              <a:gd name="connsiteY28" fmla="*/ 576284 h 886372"/>
              <a:gd name="connsiteX0" fmla="*/ 24761 w 527048"/>
              <a:gd name="connsiteY0" fmla="*/ 576284 h 886372"/>
              <a:gd name="connsiteX1" fmla="*/ 50579 w 527048"/>
              <a:gd name="connsiteY1" fmla="*/ 465958 h 886372"/>
              <a:gd name="connsiteX2" fmla="*/ 50579 w 527048"/>
              <a:gd name="connsiteY2" fmla="*/ 385379 h 886372"/>
              <a:gd name="connsiteX3" fmla="*/ 33062 w 527048"/>
              <a:gd name="connsiteY3" fmla="*/ 332827 h 886372"/>
              <a:gd name="connsiteX4" fmla="*/ 10635 w 527048"/>
              <a:gd name="connsiteY4" fmla="*/ 271582 h 886372"/>
              <a:gd name="connsiteX5" fmla="*/ 5 w 527048"/>
              <a:gd name="connsiteY5" fmla="*/ 204461 h 886372"/>
              <a:gd name="connsiteX6" fmla="*/ 12041 w 527048"/>
              <a:gd name="connsiteY6" fmla="*/ 164662 h 886372"/>
              <a:gd name="connsiteX7" fmla="*/ 19048 w 527048"/>
              <a:gd name="connsiteY7" fmla="*/ 66565 h 886372"/>
              <a:gd name="connsiteX8" fmla="*/ 155683 w 527048"/>
              <a:gd name="connsiteY8" fmla="*/ 0 h 886372"/>
              <a:gd name="connsiteX9" fmla="*/ 204731 w 527048"/>
              <a:gd name="connsiteY9" fmla="*/ 52551 h 886372"/>
              <a:gd name="connsiteX10" fmla="*/ 202437 w 527048"/>
              <a:gd name="connsiteY10" fmla="*/ 94958 h 886372"/>
              <a:gd name="connsiteX11" fmla="*/ 186062 w 527048"/>
              <a:gd name="connsiteY11" fmla="*/ 158547 h 886372"/>
              <a:gd name="connsiteX12" fmla="*/ 182747 w 527048"/>
              <a:gd name="connsiteY12" fmla="*/ 187455 h 886372"/>
              <a:gd name="connsiteX13" fmla="*/ 169696 w 527048"/>
              <a:gd name="connsiteY13" fmla="*/ 280276 h 886372"/>
              <a:gd name="connsiteX14" fmla="*/ 281807 w 527048"/>
              <a:gd name="connsiteY14" fmla="*/ 283779 h 886372"/>
              <a:gd name="connsiteX15" fmla="*/ 418441 w 527048"/>
              <a:gd name="connsiteY15" fmla="*/ 339834 h 886372"/>
              <a:gd name="connsiteX16" fmla="*/ 428951 w 527048"/>
              <a:gd name="connsiteY16" fmla="*/ 381876 h 886372"/>
              <a:gd name="connsiteX17" fmla="*/ 453476 w 527048"/>
              <a:gd name="connsiteY17" fmla="*/ 500993 h 886372"/>
              <a:gd name="connsiteX18" fmla="*/ 492014 w 527048"/>
              <a:gd name="connsiteY18" fmla="*/ 616607 h 886372"/>
              <a:gd name="connsiteX19" fmla="*/ 527048 w 527048"/>
              <a:gd name="connsiteY19" fmla="*/ 753241 h 886372"/>
              <a:gd name="connsiteX20" fmla="*/ 499020 w 527048"/>
              <a:gd name="connsiteY20" fmla="*/ 830317 h 886372"/>
              <a:gd name="connsiteX21" fmla="*/ 390414 w 527048"/>
              <a:gd name="connsiteY21" fmla="*/ 833820 h 886372"/>
              <a:gd name="connsiteX22" fmla="*/ 330855 w 527048"/>
              <a:gd name="connsiteY22" fmla="*/ 868855 h 886372"/>
              <a:gd name="connsiteX23" fmla="*/ 225751 w 527048"/>
              <a:gd name="connsiteY23" fmla="*/ 868855 h 886372"/>
              <a:gd name="connsiteX24" fmla="*/ 148676 w 527048"/>
              <a:gd name="connsiteY24" fmla="*/ 886372 h 886372"/>
              <a:gd name="connsiteX25" fmla="*/ 120517 w 527048"/>
              <a:gd name="connsiteY25" fmla="*/ 815479 h 886372"/>
              <a:gd name="connsiteX26" fmla="*/ 107762 w 527048"/>
              <a:gd name="connsiteY26" fmla="*/ 694284 h 886372"/>
              <a:gd name="connsiteX27" fmla="*/ 124151 w 527048"/>
              <a:gd name="connsiteY27" fmla="*/ 609600 h 886372"/>
              <a:gd name="connsiteX28" fmla="*/ 73614 w 527048"/>
              <a:gd name="connsiteY28" fmla="*/ 614366 h 886372"/>
              <a:gd name="connsiteX29" fmla="*/ 24761 w 527048"/>
              <a:gd name="connsiteY29" fmla="*/ 576284 h 886372"/>
              <a:gd name="connsiteX0" fmla="*/ 24761 w 527048"/>
              <a:gd name="connsiteY0" fmla="*/ 576284 h 886372"/>
              <a:gd name="connsiteX1" fmla="*/ 50579 w 527048"/>
              <a:gd name="connsiteY1" fmla="*/ 465958 h 886372"/>
              <a:gd name="connsiteX2" fmla="*/ 50579 w 527048"/>
              <a:gd name="connsiteY2" fmla="*/ 385379 h 886372"/>
              <a:gd name="connsiteX3" fmla="*/ 33062 w 527048"/>
              <a:gd name="connsiteY3" fmla="*/ 332827 h 886372"/>
              <a:gd name="connsiteX4" fmla="*/ 10635 w 527048"/>
              <a:gd name="connsiteY4" fmla="*/ 271582 h 886372"/>
              <a:gd name="connsiteX5" fmla="*/ 5 w 527048"/>
              <a:gd name="connsiteY5" fmla="*/ 204461 h 886372"/>
              <a:gd name="connsiteX6" fmla="*/ 4478 w 527048"/>
              <a:gd name="connsiteY6" fmla="*/ 142563 h 886372"/>
              <a:gd name="connsiteX7" fmla="*/ 19048 w 527048"/>
              <a:gd name="connsiteY7" fmla="*/ 66565 h 886372"/>
              <a:gd name="connsiteX8" fmla="*/ 155683 w 527048"/>
              <a:gd name="connsiteY8" fmla="*/ 0 h 886372"/>
              <a:gd name="connsiteX9" fmla="*/ 204731 w 527048"/>
              <a:gd name="connsiteY9" fmla="*/ 52551 h 886372"/>
              <a:gd name="connsiteX10" fmla="*/ 202437 w 527048"/>
              <a:gd name="connsiteY10" fmla="*/ 94958 h 886372"/>
              <a:gd name="connsiteX11" fmla="*/ 186062 w 527048"/>
              <a:gd name="connsiteY11" fmla="*/ 158547 h 886372"/>
              <a:gd name="connsiteX12" fmla="*/ 182747 w 527048"/>
              <a:gd name="connsiteY12" fmla="*/ 187455 h 886372"/>
              <a:gd name="connsiteX13" fmla="*/ 169696 w 527048"/>
              <a:gd name="connsiteY13" fmla="*/ 280276 h 886372"/>
              <a:gd name="connsiteX14" fmla="*/ 281807 w 527048"/>
              <a:gd name="connsiteY14" fmla="*/ 283779 h 886372"/>
              <a:gd name="connsiteX15" fmla="*/ 418441 w 527048"/>
              <a:gd name="connsiteY15" fmla="*/ 339834 h 886372"/>
              <a:gd name="connsiteX16" fmla="*/ 428951 w 527048"/>
              <a:gd name="connsiteY16" fmla="*/ 381876 h 886372"/>
              <a:gd name="connsiteX17" fmla="*/ 453476 w 527048"/>
              <a:gd name="connsiteY17" fmla="*/ 500993 h 886372"/>
              <a:gd name="connsiteX18" fmla="*/ 492014 w 527048"/>
              <a:gd name="connsiteY18" fmla="*/ 616607 h 886372"/>
              <a:gd name="connsiteX19" fmla="*/ 527048 w 527048"/>
              <a:gd name="connsiteY19" fmla="*/ 753241 h 886372"/>
              <a:gd name="connsiteX20" fmla="*/ 499020 w 527048"/>
              <a:gd name="connsiteY20" fmla="*/ 830317 h 886372"/>
              <a:gd name="connsiteX21" fmla="*/ 390414 w 527048"/>
              <a:gd name="connsiteY21" fmla="*/ 833820 h 886372"/>
              <a:gd name="connsiteX22" fmla="*/ 330855 w 527048"/>
              <a:gd name="connsiteY22" fmla="*/ 868855 h 886372"/>
              <a:gd name="connsiteX23" fmla="*/ 225751 w 527048"/>
              <a:gd name="connsiteY23" fmla="*/ 868855 h 886372"/>
              <a:gd name="connsiteX24" fmla="*/ 148676 w 527048"/>
              <a:gd name="connsiteY24" fmla="*/ 886372 h 886372"/>
              <a:gd name="connsiteX25" fmla="*/ 120517 w 527048"/>
              <a:gd name="connsiteY25" fmla="*/ 815479 h 886372"/>
              <a:gd name="connsiteX26" fmla="*/ 107762 w 527048"/>
              <a:gd name="connsiteY26" fmla="*/ 694284 h 886372"/>
              <a:gd name="connsiteX27" fmla="*/ 124151 w 527048"/>
              <a:gd name="connsiteY27" fmla="*/ 609600 h 886372"/>
              <a:gd name="connsiteX28" fmla="*/ 73614 w 527048"/>
              <a:gd name="connsiteY28" fmla="*/ 614366 h 886372"/>
              <a:gd name="connsiteX29" fmla="*/ 24761 w 527048"/>
              <a:gd name="connsiteY29" fmla="*/ 576284 h 886372"/>
              <a:gd name="connsiteX0" fmla="*/ 32372 w 534659"/>
              <a:gd name="connsiteY0" fmla="*/ 576284 h 886372"/>
              <a:gd name="connsiteX1" fmla="*/ 58190 w 534659"/>
              <a:gd name="connsiteY1" fmla="*/ 465958 h 886372"/>
              <a:gd name="connsiteX2" fmla="*/ 58190 w 534659"/>
              <a:gd name="connsiteY2" fmla="*/ 385379 h 886372"/>
              <a:gd name="connsiteX3" fmla="*/ 40673 w 534659"/>
              <a:gd name="connsiteY3" fmla="*/ 332827 h 886372"/>
              <a:gd name="connsiteX4" fmla="*/ 18246 w 534659"/>
              <a:gd name="connsiteY4" fmla="*/ 271582 h 886372"/>
              <a:gd name="connsiteX5" fmla="*/ 7616 w 534659"/>
              <a:gd name="connsiteY5" fmla="*/ 204461 h 886372"/>
              <a:gd name="connsiteX6" fmla="*/ 12089 w 534659"/>
              <a:gd name="connsiteY6" fmla="*/ 142563 h 886372"/>
              <a:gd name="connsiteX7" fmla="*/ 0 w 534659"/>
              <a:gd name="connsiteY7" fmla="*/ 66609 h 886372"/>
              <a:gd name="connsiteX8" fmla="*/ 163294 w 534659"/>
              <a:gd name="connsiteY8" fmla="*/ 0 h 886372"/>
              <a:gd name="connsiteX9" fmla="*/ 212342 w 534659"/>
              <a:gd name="connsiteY9" fmla="*/ 52551 h 886372"/>
              <a:gd name="connsiteX10" fmla="*/ 210048 w 534659"/>
              <a:gd name="connsiteY10" fmla="*/ 94958 h 886372"/>
              <a:gd name="connsiteX11" fmla="*/ 193673 w 534659"/>
              <a:gd name="connsiteY11" fmla="*/ 158547 h 886372"/>
              <a:gd name="connsiteX12" fmla="*/ 190358 w 534659"/>
              <a:gd name="connsiteY12" fmla="*/ 187455 h 886372"/>
              <a:gd name="connsiteX13" fmla="*/ 177307 w 534659"/>
              <a:gd name="connsiteY13" fmla="*/ 280276 h 886372"/>
              <a:gd name="connsiteX14" fmla="*/ 289418 w 534659"/>
              <a:gd name="connsiteY14" fmla="*/ 283779 h 886372"/>
              <a:gd name="connsiteX15" fmla="*/ 426052 w 534659"/>
              <a:gd name="connsiteY15" fmla="*/ 339834 h 886372"/>
              <a:gd name="connsiteX16" fmla="*/ 436562 w 534659"/>
              <a:gd name="connsiteY16" fmla="*/ 381876 h 886372"/>
              <a:gd name="connsiteX17" fmla="*/ 461087 w 534659"/>
              <a:gd name="connsiteY17" fmla="*/ 500993 h 886372"/>
              <a:gd name="connsiteX18" fmla="*/ 499625 w 534659"/>
              <a:gd name="connsiteY18" fmla="*/ 616607 h 886372"/>
              <a:gd name="connsiteX19" fmla="*/ 534659 w 534659"/>
              <a:gd name="connsiteY19" fmla="*/ 753241 h 886372"/>
              <a:gd name="connsiteX20" fmla="*/ 506631 w 534659"/>
              <a:gd name="connsiteY20" fmla="*/ 830317 h 886372"/>
              <a:gd name="connsiteX21" fmla="*/ 398025 w 534659"/>
              <a:gd name="connsiteY21" fmla="*/ 833820 h 886372"/>
              <a:gd name="connsiteX22" fmla="*/ 338466 w 534659"/>
              <a:gd name="connsiteY22" fmla="*/ 868855 h 886372"/>
              <a:gd name="connsiteX23" fmla="*/ 233362 w 534659"/>
              <a:gd name="connsiteY23" fmla="*/ 868855 h 886372"/>
              <a:gd name="connsiteX24" fmla="*/ 156287 w 534659"/>
              <a:gd name="connsiteY24" fmla="*/ 886372 h 886372"/>
              <a:gd name="connsiteX25" fmla="*/ 128128 w 534659"/>
              <a:gd name="connsiteY25" fmla="*/ 815479 h 886372"/>
              <a:gd name="connsiteX26" fmla="*/ 115373 w 534659"/>
              <a:gd name="connsiteY26" fmla="*/ 694284 h 886372"/>
              <a:gd name="connsiteX27" fmla="*/ 131762 w 534659"/>
              <a:gd name="connsiteY27" fmla="*/ 609600 h 886372"/>
              <a:gd name="connsiteX28" fmla="*/ 81225 w 534659"/>
              <a:gd name="connsiteY28" fmla="*/ 614366 h 886372"/>
              <a:gd name="connsiteX29" fmla="*/ 32372 w 534659"/>
              <a:gd name="connsiteY29" fmla="*/ 576284 h 886372"/>
              <a:gd name="connsiteX0" fmla="*/ 32372 w 534659"/>
              <a:gd name="connsiteY0" fmla="*/ 580579 h 890667"/>
              <a:gd name="connsiteX1" fmla="*/ 58190 w 534659"/>
              <a:gd name="connsiteY1" fmla="*/ 470253 h 890667"/>
              <a:gd name="connsiteX2" fmla="*/ 58190 w 534659"/>
              <a:gd name="connsiteY2" fmla="*/ 389674 h 890667"/>
              <a:gd name="connsiteX3" fmla="*/ 40673 w 534659"/>
              <a:gd name="connsiteY3" fmla="*/ 337122 h 890667"/>
              <a:gd name="connsiteX4" fmla="*/ 18246 w 534659"/>
              <a:gd name="connsiteY4" fmla="*/ 275877 h 890667"/>
              <a:gd name="connsiteX5" fmla="*/ 7616 w 534659"/>
              <a:gd name="connsiteY5" fmla="*/ 208756 h 890667"/>
              <a:gd name="connsiteX6" fmla="*/ 12089 w 534659"/>
              <a:gd name="connsiteY6" fmla="*/ 146858 h 890667"/>
              <a:gd name="connsiteX7" fmla="*/ 0 w 534659"/>
              <a:gd name="connsiteY7" fmla="*/ 70904 h 890667"/>
              <a:gd name="connsiteX8" fmla="*/ 106205 w 534659"/>
              <a:gd name="connsiteY8" fmla="*/ 0 h 890667"/>
              <a:gd name="connsiteX9" fmla="*/ 212342 w 534659"/>
              <a:gd name="connsiteY9" fmla="*/ 56846 h 890667"/>
              <a:gd name="connsiteX10" fmla="*/ 210048 w 534659"/>
              <a:gd name="connsiteY10" fmla="*/ 99253 h 890667"/>
              <a:gd name="connsiteX11" fmla="*/ 193673 w 534659"/>
              <a:gd name="connsiteY11" fmla="*/ 162842 h 890667"/>
              <a:gd name="connsiteX12" fmla="*/ 190358 w 534659"/>
              <a:gd name="connsiteY12" fmla="*/ 191750 h 890667"/>
              <a:gd name="connsiteX13" fmla="*/ 177307 w 534659"/>
              <a:gd name="connsiteY13" fmla="*/ 284571 h 890667"/>
              <a:gd name="connsiteX14" fmla="*/ 289418 w 534659"/>
              <a:gd name="connsiteY14" fmla="*/ 288074 h 890667"/>
              <a:gd name="connsiteX15" fmla="*/ 426052 w 534659"/>
              <a:gd name="connsiteY15" fmla="*/ 344129 h 890667"/>
              <a:gd name="connsiteX16" fmla="*/ 436562 w 534659"/>
              <a:gd name="connsiteY16" fmla="*/ 386171 h 890667"/>
              <a:gd name="connsiteX17" fmla="*/ 461087 w 534659"/>
              <a:gd name="connsiteY17" fmla="*/ 505288 h 890667"/>
              <a:gd name="connsiteX18" fmla="*/ 499625 w 534659"/>
              <a:gd name="connsiteY18" fmla="*/ 620902 h 890667"/>
              <a:gd name="connsiteX19" fmla="*/ 534659 w 534659"/>
              <a:gd name="connsiteY19" fmla="*/ 757536 h 890667"/>
              <a:gd name="connsiteX20" fmla="*/ 506631 w 534659"/>
              <a:gd name="connsiteY20" fmla="*/ 834612 h 890667"/>
              <a:gd name="connsiteX21" fmla="*/ 398025 w 534659"/>
              <a:gd name="connsiteY21" fmla="*/ 838115 h 890667"/>
              <a:gd name="connsiteX22" fmla="*/ 338466 w 534659"/>
              <a:gd name="connsiteY22" fmla="*/ 873150 h 890667"/>
              <a:gd name="connsiteX23" fmla="*/ 233362 w 534659"/>
              <a:gd name="connsiteY23" fmla="*/ 873150 h 890667"/>
              <a:gd name="connsiteX24" fmla="*/ 156287 w 534659"/>
              <a:gd name="connsiteY24" fmla="*/ 890667 h 890667"/>
              <a:gd name="connsiteX25" fmla="*/ 128128 w 534659"/>
              <a:gd name="connsiteY25" fmla="*/ 819774 h 890667"/>
              <a:gd name="connsiteX26" fmla="*/ 115373 w 534659"/>
              <a:gd name="connsiteY26" fmla="*/ 698579 h 890667"/>
              <a:gd name="connsiteX27" fmla="*/ 131762 w 534659"/>
              <a:gd name="connsiteY27" fmla="*/ 613895 h 890667"/>
              <a:gd name="connsiteX28" fmla="*/ 81225 w 534659"/>
              <a:gd name="connsiteY28" fmla="*/ 618661 h 890667"/>
              <a:gd name="connsiteX29" fmla="*/ 32372 w 534659"/>
              <a:gd name="connsiteY29" fmla="*/ 580579 h 890667"/>
              <a:gd name="connsiteX0" fmla="*/ 32372 w 534659"/>
              <a:gd name="connsiteY0" fmla="*/ 595015 h 905103"/>
              <a:gd name="connsiteX1" fmla="*/ 58190 w 534659"/>
              <a:gd name="connsiteY1" fmla="*/ 484689 h 905103"/>
              <a:gd name="connsiteX2" fmla="*/ 58190 w 534659"/>
              <a:gd name="connsiteY2" fmla="*/ 404110 h 905103"/>
              <a:gd name="connsiteX3" fmla="*/ 40673 w 534659"/>
              <a:gd name="connsiteY3" fmla="*/ 351558 h 905103"/>
              <a:gd name="connsiteX4" fmla="*/ 18246 w 534659"/>
              <a:gd name="connsiteY4" fmla="*/ 290313 h 905103"/>
              <a:gd name="connsiteX5" fmla="*/ 7616 w 534659"/>
              <a:gd name="connsiteY5" fmla="*/ 223192 h 905103"/>
              <a:gd name="connsiteX6" fmla="*/ 12089 w 534659"/>
              <a:gd name="connsiteY6" fmla="*/ 161294 h 905103"/>
              <a:gd name="connsiteX7" fmla="*/ 0 w 534659"/>
              <a:gd name="connsiteY7" fmla="*/ 85340 h 905103"/>
              <a:gd name="connsiteX8" fmla="*/ 64232 w 534659"/>
              <a:gd name="connsiteY8" fmla="*/ 0 h 905103"/>
              <a:gd name="connsiteX9" fmla="*/ 212342 w 534659"/>
              <a:gd name="connsiteY9" fmla="*/ 71282 h 905103"/>
              <a:gd name="connsiteX10" fmla="*/ 210048 w 534659"/>
              <a:gd name="connsiteY10" fmla="*/ 113689 h 905103"/>
              <a:gd name="connsiteX11" fmla="*/ 193673 w 534659"/>
              <a:gd name="connsiteY11" fmla="*/ 177278 h 905103"/>
              <a:gd name="connsiteX12" fmla="*/ 190358 w 534659"/>
              <a:gd name="connsiteY12" fmla="*/ 206186 h 905103"/>
              <a:gd name="connsiteX13" fmla="*/ 177307 w 534659"/>
              <a:gd name="connsiteY13" fmla="*/ 299007 h 905103"/>
              <a:gd name="connsiteX14" fmla="*/ 289418 w 534659"/>
              <a:gd name="connsiteY14" fmla="*/ 302510 h 905103"/>
              <a:gd name="connsiteX15" fmla="*/ 426052 w 534659"/>
              <a:gd name="connsiteY15" fmla="*/ 358565 h 905103"/>
              <a:gd name="connsiteX16" fmla="*/ 436562 w 534659"/>
              <a:gd name="connsiteY16" fmla="*/ 400607 h 905103"/>
              <a:gd name="connsiteX17" fmla="*/ 461087 w 534659"/>
              <a:gd name="connsiteY17" fmla="*/ 519724 h 905103"/>
              <a:gd name="connsiteX18" fmla="*/ 499625 w 534659"/>
              <a:gd name="connsiteY18" fmla="*/ 635338 h 905103"/>
              <a:gd name="connsiteX19" fmla="*/ 534659 w 534659"/>
              <a:gd name="connsiteY19" fmla="*/ 771972 h 905103"/>
              <a:gd name="connsiteX20" fmla="*/ 506631 w 534659"/>
              <a:gd name="connsiteY20" fmla="*/ 849048 h 905103"/>
              <a:gd name="connsiteX21" fmla="*/ 398025 w 534659"/>
              <a:gd name="connsiteY21" fmla="*/ 852551 h 905103"/>
              <a:gd name="connsiteX22" fmla="*/ 338466 w 534659"/>
              <a:gd name="connsiteY22" fmla="*/ 887586 h 905103"/>
              <a:gd name="connsiteX23" fmla="*/ 233362 w 534659"/>
              <a:gd name="connsiteY23" fmla="*/ 887586 h 905103"/>
              <a:gd name="connsiteX24" fmla="*/ 156287 w 534659"/>
              <a:gd name="connsiteY24" fmla="*/ 905103 h 905103"/>
              <a:gd name="connsiteX25" fmla="*/ 128128 w 534659"/>
              <a:gd name="connsiteY25" fmla="*/ 834210 h 905103"/>
              <a:gd name="connsiteX26" fmla="*/ 115373 w 534659"/>
              <a:gd name="connsiteY26" fmla="*/ 713015 h 905103"/>
              <a:gd name="connsiteX27" fmla="*/ 131762 w 534659"/>
              <a:gd name="connsiteY27" fmla="*/ 628331 h 905103"/>
              <a:gd name="connsiteX28" fmla="*/ 81225 w 534659"/>
              <a:gd name="connsiteY28" fmla="*/ 633097 h 905103"/>
              <a:gd name="connsiteX29" fmla="*/ 32372 w 534659"/>
              <a:gd name="connsiteY29" fmla="*/ 595015 h 90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4659" h="905103">
                <a:moveTo>
                  <a:pt x="32372" y="595015"/>
                </a:moveTo>
                <a:lnTo>
                  <a:pt x="58190" y="484689"/>
                </a:lnTo>
                <a:lnTo>
                  <a:pt x="58190" y="404110"/>
                </a:lnTo>
                <a:lnTo>
                  <a:pt x="40673" y="351558"/>
                </a:lnTo>
                <a:lnTo>
                  <a:pt x="18246" y="290313"/>
                </a:lnTo>
                <a:cubicBezTo>
                  <a:pt x="14516" y="270249"/>
                  <a:pt x="7382" y="241012"/>
                  <a:pt x="7616" y="223192"/>
                </a:cubicBezTo>
                <a:cubicBezTo>
                  <a:pt x="7850" y="205372"/>
                  <a:pt x="10695" y="185607"/>
                  <a:pt x="12089" y="161294"/>
                </a:cubicBezTo>
                <a:lnTo>
                  <a:pt x="0" y="85340"/>
                </a:lnTo>
                <a:lnTo>
                  <a:pt x="64232" y="0"/>
                </a:lnTo>
                <a:lnTo>
                  <a:pt x="212342" y="71282"/>
                </a:lnTo>
                <a:lnTo>
                  <a:pt x="210048" y="113689"/>
                </a:lnTo>
                <a:lnTo>
                  <a:pt x="193673" y="177278"/>
                </a:lnTo>
                <a:cubicBezTo>
                  <a:pt x="194022" y="181214"/>
                  <a:pt x="190009" y="202250"/>
                  <a:pt x="190358" y="206186"/>
                </a:cubicBezTo>
                <a:lnTo>
                  <a:pt x="177307" y="299007"/>
                </a:lnTo>
                <a:lnTo>
                  <a:pt x="289418" y="302510"/>
                </a:lnTo>
                <a:lnTo>
                  <a:pt x="426052" y="358565"/>
                </a:lnTo>
                <a:lnTo>
                  <a:pt x="436562" y="400607"/>
                </a:lnTo>
                <a:lnTo>
                  <a:pt x="461087" y="519724"/>
                </a:lnTo>
                <a:lnTo>
                  <a:pt x="499625" y="635338"/>
                </a:lnTo>
                <a:lnTo>
                  <a:pt x="534659" y="771972"/>
                </a:lnTo>
                <a:lnTo>
                  <a:pt x="506631" y="849048"/>
                </a:lnTo>
                <a:lnTo>
                  <a:pt x="398025" y="852551"/>
                </a:lnTo>
                <a:lnTo>
                  <a:pt x="338466" y="887586"/>
                </a:lnTo>
                <a:lnTo>
                  <a:pt x="233362" y="887586"/>
                </a:lnTo>
                <a:lnTo>
                  <a:pt x="156287" y="905103"/>
                </a:lnTo>
                <a:lnTo>
                  <a:pt x="128128" y="834210"/>
                </a:lnTo>
                <a:lnTo>
                  <a:pt x="115373" y="713015"/>
                </a:lnTo>
                <a:lnTo>
                  <a:pt x="131762" y="628331"/>
                </a:lnTo>
                <a:lnTo>
                  <a:pt x="81225" y="633097"/>
                </a:lnTo>
                <a:lnTo>
                  <a:pt x="32372" y="595015"/>
                </a:lnTo>
                <a:close/>
              </a:path>
            </a:pathLst>
          </a:custGeom>
          <a:solidFill>
            <a:srgbClr val="2F5597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3075"/>
          <p:cNvSpPr/>
          <p:nvPr/>
        </p:nvSpPr>
        <p:spPr>
          <a:xfrm rot="21341821">
            <a:off x="4077677" y="1431828"/>
            <a:ext cx="559687" cy="1074637"/>
          </a:xfrm>
          <a:custGeom>
            <a:avLst/>
            <a:gdLst>
              <a:gd name="connsiteX0" fmla="*/ 0 w 416911"/>
              <a:gd name="connsiteY0" fmla="*/ 637627 h 784772"/>
              <a:gd name="connsiteX1" fmla="*/ 17517 w 416911"/>
              <a:gd name="connsiteY1" fmla="*/ 472965 h 784772"/>
              <a:gd name="connsiteX2" fmla="*/ 10511 w 416911"/>
              <a:gd name="connsiteY2" fmla="*/ 388882 h 784772"/>
              <a:gd name="connsiteX3" fmla="*/ 24524 w 416911"/>
              <a:gd name="connsiteY3" fmla="*/ 297793 h 784772"/>
              <a:gd name="connsiteX4" fmla="*/ 49049 w 416911"/>
              <a:gd name="connsiteY4" fmla="*/ 178675 h 784772"/>
              <a:gd name="connsiteX5" fmla="*/ 70069 w 416911"/>
              <a:gd name="connsiteY5" fmla="*/ 115613 h 784772"/>
              <a:gd name="connsiteX6" fmla="*/ 126124 w 416911"/>
              <a:gd name="connsiteY6" fmla="*/ 49048 h 784772"/>
              <a:gd name="connsiteX7" fmla="*/ 217214 w 416911"/>
              <a:gd name="connsiteY7" fmla="*/ 0 h 784772"/>
              <a:gd name="connsiteX8" fmla="*/ 311807 w 416911"/>
              <a:gd name="connsiteY8" fmla="*/ 56055 h 784772"/>
              <a:gd name="connsiteX9" fmla="*/ 364359 w 416911"/>
              <a:gd name="connsiteY9" fmla="*/ 91089 h 784772"/>
              <a:gd name="connsiteX10" fmla="*/ 406400 w 416911"/>
              <a:gd name="connsiteY10" fmla="*/ 136634 h 784772"/>
              <a:gd name="connsiteX11" fmla="*/ 406400 w 416911"/>
              <a:gd name="connsiteY11" fmla="*/ 199696 h 784772"/>
              <a:gd name="connsiteX12" fmla="*/ 406400 w 416911"/>
              <a:gd name="connsiteY12" fmla="*/ 266262 h 784772"/>
              <a:gd name="connsiteX13" fmla="*/ 374869 w 416911"/>
              <a:gd name="connsiteY13" fmla="*/ 273269 h 784772"/>
              <a:gd name="connsiteX14" fmla="*/ 367862 w 416911"/>
              <a:gd name="connsiteY14" fmla="*/ 308303 h 784772"/>
              <a:gd name="connsiteX15" fmla="*/ 350345 w 416911"/>
              <a:gd name="connsiteY15" fmla="*/ 336331 h 784772"/>
              <a:gd name="connsiteX16" fmla="*/ 332828 w 416911"/>
              <a:gd name="connsiteY16" fmla="*/ 364358 h 784772"/>
              <a:gd name="connsiteX17" fmla="*/ 325821 w 416911"/>
              <a:gd name="connsiteY17" fmla="*/ 374869 h 784772"/>
              <a:gd name="connsiteX18" fmla="*/ 378373 w 416911"/>
              <a:gd name="connsiteY18" fmla="*/ 423917 h 784772"/>
              <a:gd name="connsiteX19" fmla="*/ 406400 w 416911"/>
              <a:gd name="connsiteY19" fmla="*/ 427420 h 784772"/>
              <a:gd name="connsiteX20" fmla="*/ 416911 w 416911"/>
              <a:gd name="connsiteY20" fmla="*/ 476469 h 784772"/>
              <a:gd name="connsiteX21" fmla="*/ 416911 w 416911"/>
              <a:gd name="connsiteY21" fmla="*/ 518510 h 784772"/>
              <a:gd name="connsiteX22" fmla="*/ 395890 w 416911"/>
              <a:gd name="connsiteY22" fmla="*/ 571062 h 784772"/>
              <a:gd name="connsiteX23" fmla="*/ 343338 w 416911"/>
              <a:gd name="connsiteY23" fmla="*/ 609600 h 784772"/>
              <a:gd name="connsiteX24" fmla="*/ 248745 w 416911"/>
              <a:gd name="connsiteY24" fmla="*/ 637627 h 784772"/>
              <a:gd name="connsiteX25" fmla="*/ 248745 w 416911"/>
              <a:gd name="connsiteY25" fmla="*/ 693682 h 784772"/>
              <a:gd name="connsiteX26" fmla="*/ 227724 w 416911"/>
              <a:gd name="connsiteY26" fmla="*/ 784772 h 784772"/>
              <a:gd name="connsiteX27" fmla="*/ 164649 w 416911"/>
              <a:gd name="connsiteY27" fmla="*/ 775466 h 784772"/>
              <a:gd name="connsiteX28" fmla="*/ 139646 w 416911"/>
              <a:gd name="connsiteY28" fmla="*/ 748082 h 784772"/>
              <a:gd name="connsiteX29" fmla="*/ 120596 w 416911"/>
              <a:gd name="connsiteY29" fmla="*/ 726650 h 784772"/>
              <a:gd name="connsiteX30" fmla="*/ 82496 w 416911"/>
              <a:gd name="connsiteY30" fmla="*/ 720697 h 784772"/>
              <a:gd name="connsiteX31" fmla="*/ 70589 w 416911"/>
              <a:gd name="connsiteY31" fmla="*/ 720697 h 784772"/>
              <a:gd name="connsiteX32" fmla="*/ 52730 w 416911"/>
              <a:gd name="connsiteY32" fmla="*/ 699266 h 784772"/>
              <a:gd name="connsiteX33" fmla="*/ 38442 w 416911"/>
              <a:gd name="connsiteY33" fmla="*/ 671882 h 784772"/>
              <a:gd name="connsiteX34" fmla="*/ 0 w 416911"/>
              <a:gd name="connsiteY34" fmla="*/ 637627 h 784772"/>
              <a:gd name="connsiteX0" fmla="*/ 0 w 416911"/>
              <a:gd name="connsiteY0" fmla="*/ 637627 h 784772"/>
              <a:gd name="connsiteX1" fmla="*/ 17517 w 416911"/>
              <a:gd name="connsiteY1" fmla="*/ 472965 h 784772"/>
              <a:gd name="connsiteX2" fmla="*/ 10511 w 416911"/>
              <a:gd name="connsiteY2" fmla="*/ 388882 h 784772"/>
              <a:gd name="connsiteX3" fmla="*/ 24524 w 416911"/>
              <a:gd name="connsiteY3" fmla="*/ 297793 h 784772"/>
              <a:gd name="connsiteX4" fmla="*/ 49049 w 416911"/>
              <a:gd name="connsiteY4" fmla="*/ 178675 h 784772"/>
              <a:gd name="connsiteX5" fmla="*/ 70069 w 416911"/>
              <a:gd name="connsiteY5" fmla="*/ 115613 h 784772"/>
              <a:gd name="connsiteX6" fmla="*/ 126124 w 416911"/>
              <a:gd name="connsiteY6" fmla="*/ 49048 h 784772"/>
              <a:gd name="connsiteX7" fmla="*/ 217214 w 416911"/>
              <a:gd name="connsiteY7" fmla="*/ 0 h 784772"/>
              <a:gd name="connsiteX8" fmla="*/ 311807 w 416911"/>
              <a:gd name="connsiteY8" fmla="*/ 56055 h 784772"/>
              <a:gd name="connsiteX9" fmla="*/ 364359 w 416911"/>
              <a:gd name="connsiteY9" fmla="*/ 91089 h 784772"/>
              <a:gd name="connsiteX10" fmla="*/ 406400 w 416911"/>
              <a:gd name="connsiteY10" fmla="*/ 136634 h 784772"/>
              <a:gd name="connsiteX11" fmla="*/ 406400 w 416911"/>
              <a:gd name="connsiteY11" fmla="*/ 199696 h 784772"/>
              <a:gd name="connsiteX12" fmla="*/ 406400 w 416911"/>
              <a:gd name="connsiteY12" fmla="*/ 266262 h 784772"/>
              <a:gd name="connsiteX13" fmla="*/ 374869 w 416911"/>
              <a:gd name="connsiteY13" fmla="*/ 273269 h 784772"/>
              <a:gd name="connsiteX14" fmla="*/ 367862 w 416911"/>
              <a:gd name="connsiteY14" fmla="*/ 308303 h 784772"/>
              <a:gd name="connsiteX15" fmla="*/ 350345 w 416911"/>
              <a:gd name="connsiteY15" fmla="*/ 336331 h 784772"/>
              <a:gd name="connsiteX16" fmla="*/ 332828 w 416911"/>
              <a:gd name="connsiteY16" fmla="*/ 364358 h 784772"/>
              <a:gd name="connsiteX17" fmla="*/ 325821 w 416911"/>
              <a:gd name="connsiteY17" fmla="*/ 374869 h 784772"/>
              <a:gd name="connsiteX18" fmla="*/ 378373 w 416911"/>
              <a:gd name="connsiteY18" fmla="*/ 423917 h 784772"/>
              <a:gd name="connsiteX19" fmla="*/ 406400 w 416911"/>
              <a:gd name="connsiteY19" fmla="*/ 427420 h 784772"/>
              <a:gd name="connsiteX20" fmla="*/ 416911 w 416911"/>
              <a:gd name="connsiteY20" fmla="*/ 476469 h 784772"/>
              <a:gd name="connsiteX21" fmla="*/ 416911 w 416911"/>
              <a:gd name="connsiteY21" fmla="*/ 518510 h 784772"/>
              <a:gd name="connsiteX22" fmla="*/ 395890 w 416911"/>
              <a:gd name="connsiteY22" fmla="*/ 571062 h 784772"/>
              <a:gd name="connsiteX23" fmla="*/ 343338 w 416911"/>
              <a:gd name="connsiteY23" fmla="*/ 609600 h 784772"/>
              <a:gd name="connsiteX24" fmla="*/ 267775 w 416911"/>
              <a:gd name="connsiteY24" fmla="*/ 639059 h 784772"/>
              <a:gd name="connsiteX25" fmla="*/ 248745 w 416911"/>
              <a:gd name="connsiteY25" fmla="*/ 693682 h 784772"/>
              <a:gd name="connsiteX26" fmla="*/ 227724 w 416911"/>
              <a:gd name="connsiteY26" fmla="*/ 784772 h 784772"/>
              <a:gd name="connsiteX27" fmla="*/ 164649 w 416911"/>
              <a:gd name="connsiteY27" fmla="*/ 775466 h 784772"/>
              <a:gd name="connsiteX28" fmla="*/ 139646 w 416911"/>
              <a:gd name="connsiteY28" fmla="*/ 748082 h 784772"/>
              <a:gd name="connsiteX29" fmla="*/ 120596 w 416911"/>
              <a:gd name="connsiteY29" fmla="*/ 726650 h 784772"/>
              <a:gd name="connsiteX30" fmla="*/ 82496 w 416911"/>
              <a:gd name="connsiteY30" fmla="*/ 720697 h 784772"/>
              <a:gd name="connsiteX31" fmla="*/ 70589 w 416911"/>
              <a:gd name="connsiteY31" fmla="*/ 720697 h 784772"/>
              <a:gd name="connsiteX32" fmla="*/ 52730 w 416911"/>
              <a:gd name="connsiteY32" fmla="*/ 699266 h 784772"/>
              <a:gd name="connsiteX33" fmla="*/ 38442 w 416911"/>
              <a:gd name="connsiteY33" fmla="*/ 671882 h 784772"/>
              <a:gd name="connsiteX34" fmla="*/ 0 w 416911"/>
              <a:gd name="connsiteY34" fmla="*/ 637627 h 784772"/>
              <a:gd name="connsiteX0" fmla="*/ 0 w 416911"/>
              <a:gd name="connsiteY0" fmla="*/ 637627 h 784772"/>
              <a:gd name="connsiteX1" fmla="*/ 17517 w 416911"/>
              <a:gd name="connsiteY1" fmla="*/ 472965 h 784772"/>
              <a:gd name="connsiteX2" fmla="*/ 10511 w 416911"/>
              <a:gd name="connsiteY2" fmla="*/ 388882 h 784772"/>
              <a:gd name="connsiteX3" fmla="*/ 24524 w 416911"/>
              <a:gd name="connsiteY3" fmla="*/ 297793 h 784772"/>
              <a:gd name="connsiteX4" fmla="*/ 49049 w 416911"/>
              <a:gd name="connsiteY4" fmla="*/ 178675 h 784772"/>
              <a:gd name="connsiteX5" fmla="*/ 70069 w 416911"/>
              <a:gd name="connsiteY5" fmla="*/ 115613 h 784772"/>
              <a:gd name="connsiteX6" fmla="*/ 126124 w 416911"/>
              <a:gd name="connsiteY6" fmla="*/ 49048 h 784772"/>
              <a:gd name="connsiteX7" fmla="*/ 217214 w 416911"/>
              <a:gd name="connsiteY7" fmla="*/ 0 h 784772"/>
              <a:gd name="connsiteX8" fmla="*/ 311807 w 416911"/>
              <a:gd name="connsiteY8" fmla="*/ 56055 h 784772"/>
              <a:gd name="connsiteX9" fmla="*/ 364359 w 416911"/>
              <a:gd name="connsiteY9" fmla="*/ 91089 h 784772"/>
              <a:gd name="connsiteX10" fmla="*/ 406400 w 416911"/>
              <a:gd name="connsiteY10" fmla="*/ 136634 h 784772"/>
              <a:gd name="connsiteX11" fmla="*/ 406400 w 416911"/>
              <a:gd name="connsiteY11" fmla="*/ 199696 h 784772"/>
              <a:gd name="connsiteX12" fmla="*/ 406400 w 416911"/>
              <a:gd name="connsiteY12" fmla="*/ 266262 h 784772"/>
              <a:gd name="connsiteX13" fmla="*/ 374869 w 416911"/>
              <a:gd name="connsiteY13" fmla="*/ 273269 h 784772"/>
              <a:gd name="connsiteX14" fmla="*/ 367862 w 416911"/>
              <a:gd name="connsiteY14" fmla="*/ 308303 h 784772"/>
              <a:gd name="connsiteX15" fmla="*/ 350345 w 416911"/>
              <a:gd name="connsiteY15" fmla="*/ 336331 h 784772"/>
              <a:gd name="connsiteX16" fmla="*/ 332828 w 416911"/>
              <a:gd name="connsiteY16" fmla="*/ 364358 h 784772"/>
              <a:gd name="connsiteX17" fmla="*/ 325821 w 416911"/>
              <a:gd name="connsiteY17" fmla="*/ 374869 h 784772"/>
              <a:gd name="connsiteX18" fmla="*/ 378373 w 416911"/>
              <a:gd name="connsiteY18" fmla="*/ 423917 h 784772"/>
              <a:gd name="connsiteX19" fmla="*/ 406400 w 416911"/>
              <a:gd name="connsiteY19" fmla="*/ 427420 h 784772"/>
              <a:gd name="connsiteX20" fmla="*/ 416911 w 416911"/>
              <a:gd name="connsiteY20" fmla="*/ 476469 h 784772"/>
              <a:gd name="connsiteX21" fmla="*/ 416911 w 416911"/>
              <a:gd name="connsiteY21" fmla="*/ 518510 h 784772"/>
              <a:gd name="connsiteX22" fmla="*/ 395890 w 416911"/>
              <a:gd name="connsiteY22" fmla="*/ 571062 h 784772"/>
              <a:gd name="connsiteX23" fmla="*/ 343338 w 416911"/>
              <a:gd name="connsiteY23" fmla="*/ 609600 h 784772"/>
              <a:gd name="connsiteX24" fmla="*/ 267775 w 416911"/>
              <a:gd name="connsiteY24" fmla="*/ 639059 h 784772"/>
              <a:gd name="connsiteX25" fmla="*/ 270621 w 416911"/>
              <a:gd name="connsiteY25" fmla="*/ 726644 h 784772"/>
              <a:gd name="connsiteX26" fmla="*/ 227724 w 416911"/>
              <a:gd name="connsiteY26" fmla="*/ 784772 h 784772"/>
              <a:gd name="connsiteX27" fmla="*/ 164649 w 416911"/>
              <a:gd name="connsiteY27" fmla="*/ 775466 h 784772"/>
              <a:gd name="connsiteX28" fmla="*/ 139646 w 416911"/>
              <a:gd name="connsiteY28" fmla="*/ 748082 h 784772"/>
              <a:gd name="connsiteX29" fmla="*/ 120596 w 416911"/>
              <a:gd name="connsiteY29" fmla="*/ 726650 h 784772"/>
              <a:gd name="connsiteX30" fmla="*/ 82496 w 416911"/>
              <a:gd name="connsiteY30" fmla="*/ 720697 h 784772"/>
              <a:gd name="connsiteX31" fmla="*/ 70589 w 416911"/>
              <a:gd name="connsiteY31" fmla="*/ 720697 h 784772"/>
              <a:gd name="connsiteX32" fmla="*/ 52730 w 416911"/>
              <a:gd name="connsiteY32" fmla="*/ 699266 h 784772"/>
              <a:gd name="connsiteX33" fmla="*/ 38442 w 416911"/>
              <a:gd name="connsiteY33" fmla="*/ 671882 h 784772"/>
              <a:gd name="connsiteX34" fmla="*/ 0 w 416911"/>
              <a:gd name="connsiteY34" fmla="*/ 637627 h 784772"/>
              <a:gd name="connsiteX0" fmla="*/ 0 w 416911"/>
              <a:gd name="connsiteY0" fmla="*/ 637627 h 787744"/>
              <a:gd name="connsiteX1" fmla="*/ 17517 w 416911"/>
              <a:gd name="connsiteY1" fmla="*/ 472965 h 787744"/>
              <a:gd name="connsiteX2" fmla="*/ 10511 w 416911"/>
              <a:gd name="connsiteY2" fmla="*/ 388882 h 787744"/>
              <a:gd name="connsiteX3" fmla="*/ 24524 w 416911"/>
              <a:gd name="connsiteY3" fmla="*/ 297793 h 787744"/>
              <a:gd name="connsiteX4" fmla="*/ 49049 w 416911"/>
              <a:gd name="connsiteY4" fmla="*/ 178675 h 787744"/>
              <a:gd name="connsiteX5" fmla="*/ 70069 w 416911"/>
              <a:gd name="connsiteY5" fmla="*/ 115613 h 787744"/>
              <a:gd name="connsiteX6" fmla="*/ 126124 w 416911"/>
              <a:gd name="connsiteY6" fmla="*/ 49048 h 787744"/>
              <a:gd name="connsiteX7" fmla="*/ 217214 w 416911"/>
              <a:gd name="connsiteY7" fmla="*/ 0 h 787744"/>
              <a:gd name="connsiteX8" fmla="*/ 311807 w 416911"/>
              <a:gd name="connsiteY8" fmla="*/ 56055 h 787744"/>
              <a:gd name="connsiteX9" fmla="*/ 364359 w 416911"/>
              <a:gd name="connsiteY9" fmla="*/ 91089 h 787744"/>
              <a:gd name="connsiteX10" fmla="*/ 406400 w 416911"/>
              <a:gd name="connsiteY10" fmla="*/ 136634 h 787744"/>
              <a:gd name="connsiteX11" fmla="*/ 406400 w 416911"/>
              <a:gd name="connsiteY11" fmla="*/ 199696 h 787744"/>
              <a:gd name="connsiteX12" fmla="*/ 406400 w 416911"/>
              <a:gd name="connsiteY12" fmla="*/ 266262 h 787744"/>
              <a:gd name="connsiteX13" fmla="*/ 374869 w 416911"/>
              <a:gd name="connsiteY13" fmla="*/ 273269 h 787744"/>
              <a:gd name="connsiteX14" fmla="*/ 367862 w 416911"/>
              <a:gd name="connsiteY14" fmla="*/ 308303 h 787744"/>
              <a:gd name="connsiteX15" fmla="*/ 350345 w 416911"/>
              <a:gd name="connsiteY15" fmla="*/ 336331 h 787744"/>
              <a:gd name="connsiteX16" fmla="*/ 332828 w 416911"/>
              <a:gd name="connsiteY16" fmla="*/ 364358 h 787744"/>
              <a:gd name="connsiteX17" fmla="*/ 325821 w 416911"/>
              <a:gd name="connsiteY17" fmla="*/ 374869 h 787744"/>
              <a:gd name="connsiteX18" fmla="*/ 378373 w 416911"/>
              <a:gd name="connsiteY18" fmla="*/ 423917 h 787744"/>
              <a:gd name="connsiteX19" fmla="*/ 406400 w 416911"/>
              <a:gd name="connsiteY19" fmla="*/ 427420 h 787744"/>
              <a:gd name="connsiteX20" fmla="*/ 416911 w 416911"/>
              <a:gd name="connsiteY20" fmla="*/ 476469 h 787744"/>
              <a:gd name="connsiteX21" fmla="*/ 416911 w 416911"/>
              <a:gd name="connsiteY21" fmla="*/ 518510 h 787744"/>
              <a:gd name="connsiteX22" fmla="*/ 395890 w 416911"/>
              <a:gd name="connsiteY22" fmla="*/ 571062 h 787744"/>
              <a:gd name="connsiteX23" fmla="*/ 343338 w 416911"/>
              <a:gd name="connsiteY23" fmla="*/ 609600 h 787744"/>
              <a:gd name="connsiteX24" fmla="*/ 267775 w 416911"/>
              <a:gd name="connsiteY24" fmla="*/ 639059 h 787744"/>
              <a:gd name="connsiteX25" fmla="*/ 270621 w 416911"/>
              <a:gd name="connsiteY25" fmla="*/ 726644 h 787744"/>
              <a:gd name="connsiteX26" fmla="*/ 227724 w 416911"/>
              <a:gd name="connsiteY26" fmla="*/ 784772 h 787744"/>
              <a:gd name="connsiteX27" fmla="*/ 142848 w 416911"/>
              <a:gd name="connsiteY27" fmla="*/ 787744 h 787744"/>
              <a:gd name="connsiteX28" fmla="*/ 139646 w 416911"/>
              <a:gd name="connsiteY28" fmla="*/ 748082 h 787744"/>
              <a:gd name="connsiteX29" fmla="*/ 120596 w 416911"/>
              <a:gd name="connsiteY29" fmla="*/ 726650 h 787744"/>
              <a:gd name="connsiteX30" fmla="*/ 82496 w 416911"/>
              <a:gd name="connsiteY30" fmla="*/ 720697 h 787744"/>
              <a:gd name="connsiteX31" fmla="*/ 70589 w 416911"/>
              <a:gd name="connsiteY31" fmla="*/ 720697 h 787744"/>
              <a:gd name="connsiteX32" fmla="*/ 52730 w 416911"/>
              <a:gd name="connsiteY32" fmla="*/ 699266 h 787744"/>
              <a:gd name="connsiteX33" fmla="*/ 38442 w 416911"/>
              <a:gd name="connsiteY33" fmla="*/ 671882 h 787744"/>
              <a:gd name="connsiteX34" fmla="*/ 0 w 416911"/>
              <a:gd name="connsiteY34" fmla="*/ 637627 h 787744"/>
              <a:gd name="connsiteX0" fmla="*/ 0 w 416911"/>
              <a:gd name="connsiteY0" fmla="*/ 637627 h 807391"/>
              <a:gd name="connsiteX1" fmla="*/ 17517 w 416911"/>
              <a:gd name="connsiteY1" fmla="*/ 472965 h 807391"/>
              <a:gd name="connsiteX2" fmla="*/ 10511 w 416911"/>
              <a:gd name="connsiteY2" fmla="*/ 388882 h 807391"/>
              <a:gd name="connsiteX3" fmla="*/ 24524 w 416911"/>
              <a:gd name="connsiteY3" fmla="*/ 297793 h 807391"/>
              <a:gd name="connsiteX4" fmla="*/ 49049 w 416911"/>
              <a:gd name="connsiteY4" fmla="*/ 178675 h 807391"/>
              <a:gd name="connsiteX5" fmla="*/ 70069 w 416911"/>
              <a:gd name="connsiteY5" fmla="*/ 115613 h 807391"/>
              <a:gd name="connsiteX6" fmla="*/ 126124 w 416911"/>
              <a:gd name="connsiteY6" fmla="*/ 49048 h 807391"/>
              <a:gd name="connsiteX7" fmla="*/ 217214 w 416911"/>
              <a:gd name="connsiteY7" fmla="*/ 0 h 807391"/>
              <a:gd name="connsiteX8" fmla="*/ 311807 w 416911"/>
              <a:gd name="connsiteY8" fmla="*/ 56055 h 807391"/>
              <a:gd name="connsiteX9" fmla="*/ 364359 w 416911"/>
              <a:gd name="connsiteY9" fmla="*/ 91089 h 807391"/>
              <a:gd name="connsiteX10" fmla="*/ 406400 w 416911"/>
              <a:gd name="connsiteY10" fmla="*/ 136634 h 807391"/>
              <a:gd name="connsiteX11" fmla="*/ 406400 w 416911"/>
              <a:gd name="connsiteY11" fmla="*/ 199696 h 807391"/>
              <a:gd name="connsiteX12" fmla="*/ 406400 w 416911"/>
              <a:gd name="connsiteY12" fmla="*/ 266262 h 807391"/>
              <a:gd name="connsiteX13" fmla="*/ 374869 w 416911"/>
              <a:gd name="connsiteY13" fmla="*/ 273269 h 807391"/>
              <a:gd name="connsiteX14" fmla="*/ 367862 w 416911"/>
              <a:gd name="connsiteY14" fmla="*/ 308303 h 807391"/>
              <a:gd name="connsiteX15" fmla="*/ 350345 w 416911"/>
              <a:gd name="connsiteY15" fmla="*/ 336331 h 807391"/>
              <a:gd name="connsiteX16" fmla="*/ 332828 w 416911"/>
              <a:gd name="connsiteY16" fmla="*/ 364358 h 807391"/>
              <a:gd name="connsiteX17" fmla="*/ 325821 w 416911"/>
              <a:gd name="connsiteY17" fmla="*/ 374869 h 807391"/>
              <a:gd name="connsiteX18" fmla="*/ 378373 w 416911"/>
              <a:gd name="connsiteY18" fmla="*/ 423917 h 807391"/>
              <a:gd name="connsiteX19" fmla="*/ 406400 w 416911"/>
              <a:gd name="connsiteY19" fmla="*/ 427420 h 807391"/>
              <a:gd name="connsiteX20" fmla="*/ 416911 w 416911"/>
              <a:gd name="connsiteY20" fmla="*/ 476469 h 807391"/>
              <a:gd name="connsiteX21" fmla="*/ 416911 w 416911"/>
              <a:gd name="connsiteY21" fmla="*/ 518510 h 807391"/>
              <a:gd name="connsiteX22" fmla="*/ 395890 w 416911"/>
              <a:gd name="connsiteY22" fmla="*/ 571062 h 807391"/>
              <a:gd name="connsiteX23" fmla="*/ 343338 w 416911"/>
              <a:gd name="connsiteY23" fmla="*/ 609600 h 807391"/>
              <a:gd name="connsiteX24" fmla="*/ 267775 w 416911"/>
              <a:gd name="connsiteY24" fmla="*/ 639059 h 807391"/>
              <a:gd name="connsiteX25" fmla="*/ 270621 w 416911"/>
              <a:gd name="connsiteY25" fmla="*/ 726644 h 807391"/>
              <a:gd name="connsiteX26" fmla="*/ 227762 w 416911"/>
              <a:gd name="connsiteY26" fmla="*/ 807391 h 807391"/>
              <a:gd name="connsiteX27" fmla="*/ 142848 w 416911"/>
              <a:gd name="connsiteY27" fmla="*/ 787744 h 807391"/>
              <a:gd name="connsiteX28" fmla="*/ 139646 w 416911"/>
              <a:gd name="connsiteY28" fmla="*/ 748082 h 807391"/>
              <a:gd name="connsiteX29" fmla="*/ 120596 w 416911"/>
              <a:gd name="connsiteY29" fmla="*/ 726650 h 807391"/>
              <a:gd name="connsiteX30" fmla="*/ 82496 w 416911"/>
              <a:gd name="connsiteY30" fmla="*/ 720697 h 807391"/>
              <a:gd name="connsiteX31" fmla="*/ 70589 w 416911"/>
              <a:gd name="connsiteY31" fmla="*/ 720697 h 807391"/>
              <a:gd name="connsiteX32" fmla="*/ 52730 w 416911"/>
              <a:gd name="connsiteY32" fmla="*/ 699266 h 807391"/>
              <a:gd name="connsiteX33" fmla="*/ 38442 w 416911"/>
              <a:gd name="connsiteY33" fmla="*/ 671882 h 807391"/>
              <a:gd name="connsiteX34" fmla="*/ 0 w 416911"/>
              <a:gd name="connsiteY34" fmla="*/ 637627 h 807391"/>
              <a:gd name="connsiteX0" fmla="*/ 0 w 416911"/>
              <a:gd name="connsiteY0" fmla="*/ 637627 h 807391"/>
              <a:gd name="connsiteX1" fmla="*/ 17517 w 416911"/>
              <a:gd name="connsiteY1" fmla="*/ 472965 h 807391"/>
              <a:gd name="connsiteX2" fmla="*/ 10511 w 416911"/>
              <a:gd name="connsiteY2" fmla="*/ 388882 h 807391"/>
              <a:gd name="connsiteX3" fmla="*/ 24524 w 416911"/>
              <a:gd name="connsiteY3" fmla="*/ 297793 h 807391"/>
              <a:gd name="connsiteX4" fmla="*/ 49049 w 416911"/>
              <a:gd name="connsiteY4" fmla="*/ 178675 h 807391"/>
              <a:gd name="connsiteX5" fmla="*/ 70069 w 416911"/>
              <a:gd name="connsiteY5" fmla="*/ 115613 h 807391"/>
              <a:gd name="connsiteX6" fmla="*/ 126124 w 416911"/>
              <a:gd name="connsiteY6" fmla="*/ 49048 h 807391"/>
              <a:gd name="connsiteX7" fmla="*/ 217214 w 416911"/>
              <a:gd name="connsiteY7" fmla="*/ 0 h 807391"/>
              <a:gd name="connsiteX8" fmla="*/ 311807 w 416911"/>
              <a:gd name="connsiteY8" fmla="*/ 56055 h 807391"/>
              <a:gd name="connsiteX9" fmla="*/ 364359 w 416911"/>
              <a:gd name="connsiteY9" fmla="*/ 91089 h 807391"/>
              <a:gd name="connsiteX10" fmla="*/ 406400 w 416911"/>
              <a:gd name="connsiteY10" fmla="*/ 136634 h 807391"/>
              <a:gd name="connsiteX11" fmla="*/ 406400 w 416911"/>
              <a:gd name="connsiteY11" fmla="*/ 199696 h 807391"/>
              <a:gd name="connsiteX12" fmla="*/ 406400 w 416911"/>
              <a:gd name="connsiteY12" fmla="*/ 266262 h 807391"/>
              <a:gd name="connsiteX13" fmla="*/ 374869 w 416911"/>
              <a:gd name="connsiteY13" fmla="*/ 273269 h 807391"/>
              <a:gd name="connsiteX14" fmla="*/ 367862 w 416911"/>
              <a:gd name="connsiteY14" fmla="*/ 308303 h 807391"/>
              <a:gd name="connsiteX15" fmla="*/ 350345 w 416911"/>
              <a:gd name="connsiteY15" fmla="*/ 336331 h 807391"/>
              <a:gd name="connsiteX16" fmla="*/ 332828 w 416911"/>
              <a:gd name="connsiteY16" fmla="*/ 364358 h 807391"/>
              <a:gd name="connsiteX17" fmla="*/ 325821 w 416911"/>
              <a:gd name="connsiteY17" fmla="*/ 374869 h 807391"/>
              <a:gd name="connsiteX18" fmla="*/ 378373 w 416911"/>
              <a:gd name="connsiteY18" fmla="*/ 423917 h 807391"/>
              <a:gd name="connsiteX19" fmla="*/ 406400 w 416911"/>
              <a:gd name="connsiteY19" fmla="*/ 427420 h 807391"/>
              <a:gd name="connsiteX20" fmla="*/ 416911 w 416911"/>
              <a:gd name="connsiteY20" fmla="*/ 476469 h 807391"/>
              <a:gd name="connsiteX21" fmla="*/ 416911 w 416911"/>
              <a:gd name="connsiteY21" fmla="*/ 518510 h 807391"/>
              <a:gd name="connsiteX22" fmla="*/ 395890 w 416911"/>
              <a:gd name="connsiteY22" fmla="*/ 571062 h 807391"/>
              <a:gd name="connsiteX23" fmla="*/ 343338 w 416911"/>
              <a:gd name="connsiteY23" fmla="*/ 609600 h 807391"/>
              <a:gd name="connsiteX24" fmla="*/ 267775 w 416911"/>
              <a:gd name="connsiteY24" fmla="*/ 639059 h 807391"/>
              <a:gd name="connsiteX25" fmla="*/ 270621 w 416911"/>
              <a:gd name="connsiteY25" fmla="*/ 726644 h 807391"/>
              <a:gd name="connsiteX26" fmla="*/ 227762 w 416911"/>
              <a:gd name="connsiteY26" fmla="*/ 807391 h 807391"/>
              <a:gd name="connsiteX27" fmla="*/ 142848 w 416911"/>
              <a:gd name="connsiteY27" fmla="*/ 787744 h 807391"/>
              <a:gd name="connsiteX28" fmla="*/ 112656 w 416911"/>
              <a:gd name="connsiteY28" fmla="*/ 759969 h 807391"/>
              <a:gd name="connsiteX29" fmla="*/ 120596 w 416911"/>
              <a:gd name="connsiteY29" fmla="*/ 726650 h 807391"/>
              <a:gd name="connsiteX30" fmla="*/ 82496 w 416911"/>
              <a:gd name="connsiteY30" fmla="*/ 720697 h 807391"/>
              <a:gd name="connsiteX31" fmla="*/ 70589 w 416911"/>
              <a:gd name="connsiteY31" fmla="*/ 720697 h 807391"/>
              <a:gd name="connsiteX32" fmla="*/ 52730 w 416911"/>
              <a:gd name="connsiteY32" fmla="*/ 699266 h 807391"/>
              <a:gd name="connsiteX33" fmla="*/ 38442 w 416911"/>
              <a:gd name="connsiteY33" fmla="*/ 671882 h 807391"/>
              <a:gd name="connsiteX34" fmla="*/ 0 w 416911"/>
              <a:gd name="connsiteY34" fmla="*/ 637627 h 807391"/>
              <a:gd name="connsiteX0" fmla="*/ 0 w 416911"/>
              <a:gd name="connsiteY0" fmla="*/ 637627 h 807391"/>
              <a:gd name="connsiteX1" fmla="*/ 17517 w 416911"/>
              <a:gd name="connsiteY1" fmla="*/ 472965 h 807391"/>
              <a:gd name="connsiteX2" fmla="*/ 10511 w 416911"/>
              <a:gd name="connsiteY2" fmla="*/ 388882 h 807391"/>
              <a:gd name="connsiteX3" fmla="*/ 24524 w 416911"/>
              <a:gd name="connsiteY3" fmla="*/ 297793 h 807391"/>
              <a:gd name="connsiteX4" fmla="*/ 49049 w 416911"/>
              <a:gd name="connsiteY4" fmla="*/ 178675 h 807391"/>
              <a:gd name="connsiteX5" fmla="*/ 70069 w 416911"/>
              <a:gd name="connsiteY5" fmla="*/ 115613 h 807391"/>
              <a:gd name="connsiteX6" fmla="*/ 126124 w 416911"/>
              <a:gd name="connsiteY6" fmla="*/ 49048 h 807391"/>
              <a:gd name="connsiteX7" fmla="*/ 217214 w 416911"/>
              <a:gd name="connsiteY7" fmla="*/ 0 h 807391"/>
              <a:gd name="connsiteX8" fmla="*/ 311807 w 416911"/>
              <a:gd name="connsiteY8" fmla="*/ 56055 h 807391"/>
              <a:gd name="connsiteX9" fmla="*/ 364359 w 416911"/>
              <a:gd name="connsiteY9" fmla="*/ 91089 h 807391"/>
              <a:gd name="connsiteX10" fmla="*/ 406400 w 416911"/>
              <a:gd name="connsiteY10" fmla="*/ 136634 h 807391"/>
              <a:gd name="connsiteX11" fmla="*/ 406400 w 416911"/>
              <a:gd name="connsiteY11" fmla="*/ 199696 h 807391"/>
              <a:gd name="connsiteX12" fmla="*/ 406400 w 416911"/>
              <a:gd name="connsiteY12" fmla="*/ 266262 h 807391"/>
              <a:gd name="connsiteX13" fmla="*/ 374869 w 416911"/>
              <a:gd name="connsiteY13" fmla="*/ 273269 h 807391"/>
              <a:gd name="connsiteX14" fmla="*/ 367862 w 416911"/>
              <a:gd name="connsiteY14" fmla="*/ 308303 h 807391"/>
              <a:gd name="connsiteX15" fmla="*/ 350345 w 416911"/>
              <a:gd name="connsiteY15" fmla="*/ 336331 h 807391"/>
              <a:gd name="connsiteX16" fmla="*/ 332828 w 416911"/>
              <a:gd name="connsiteY16" fmla="*/ 364358 h 807391"/>
              <a:gd name="connsiteX17" fmla="*/ 325821 w 416911"/>
              <a:gd name="connsiteY17" fmla="*/ 374869 h 807391"/>
              <a:gd name="connsiteX18" fmla="*/ 378373 w 416911"/>
              <a:gd name="connsiteY18" fmla="*/ 423917 h 807391"/>
              <a:gd name="connsiteX19" fmla="*/ 406400 w 416911"/>
              <a:gd name="connsiteY19" fmla="*/ 427420 h 807391"/>
              <a:gd name="connsiteX20" fmla="*/ 416911 w 416911"/>
              <a:gd name="connsiteY20" fmla="*/ 476469 h 807391"/>
              <a:gd name="connsiteX21" fmla="*/ 416911 w 416911"/>
              <a:gd name="connsiteY21" fmla="*/ 518510 h 807391"/>
              <a:gd name="connsiteX22" fmla="*/ 395890 w 416911"/>
              <a:gd name="connsiteY22" fmla="*/ 571062 h 807391"/>
              <a:gd name="connsiteX23" fmla="*/ 343338 w 416911"/>
              <a:gd name="connsiteY23" fmla="*/ 609600 h 807391"/>
              <a:gd name="connsiteX24" fmla="*/ 267775 w 416911"/>
              <a:gd name="connsiteY24" fmla="*/ 639059 h 807391"/>
              <a:gd name="connsiteX25" fmla="*/ 270621 w 416911"/>
              <a:gd name="connsiteY25" fmla="*/ 726644 h 807391"/>
              <a:gd name="connsiteX26" fmla="*/ 227762 w 416911"/>
              <a:gd name="connsiteY26" fmla="*/ 807391 h 807391"/>
              <a:gd name="connsiteX27" fmla="*/ 142848 w 416911"/>
              <a:gd name="connsiteY27" fmla="*/ 787744 h 807391"/>
              <a:gd name="connsiteX28" fmla="*/ 112656 w 416911"/>
              <a:gd name="connsiteY28" fmla="*/ 759969 h 807391"/>
              <a:gd name="connsiteX29" fmla="*/ 95764 w 416911"/>
              <a:gd name="connsiteY29" fmla="*/ 756097 h 807391"/>
              <a:gd name="connsiteX30" fmla="*/ 82496 w 416911"/>
              <a:gd name="connsiteY30" fmla="*/ 720697 h 807391"/>
              <a:gd name="connsiteX31" fmla="*/ 70589 w 416911"/>
              <a:gd name="connsiteY31" fmla="*/ 720697 h 807391"/>
              <a:gd name="connsiteX32" fmla="*/ 52730 w 416911"/>
              <a:gd name="connsiteY32" fmla="*/ 699266 h 807391"/>
              <a:gd name="connsiteX33" fmla="*/ 38442 w 416911"/>
              <a:gd name="connsiteY33" fmla="*/ 671882 h 807391"/>
              <a:gd name="connsiteX34" fmla="*/ 0 w 416911"/>
              <a:gd name="connsiteY34" fmla="*/ 637627 h 807391"/>
              <a:gd name="connsiteX0" fmla="*/ 0 w 416911"/>
              <a:gd name="connsiteY0" fmla="*/ 637627 h 807391"/>
              <a:gd name="connsiteX1" fmla="*/ 17517 w 416911"/>
              <a:gd name="connsiteY1" fmla="*/ 472965 h 807391"/>
              <a:gd name="connsiteX2" fmla="*/ 10511 w 416911"/>
              <a:gd name="connsiteY2" fmla="*/ 388882 h 807391"/>
              <a:gd name="connsiteX3" fmla="*/ 24524 w 416911"/>
              <a:gd name="connsiteY3" fmla="*/ 297793 h 807391"/>
              <a:gd name="connsiteX4" fmla="*/ 49049 w 416911"/>
              <a:gd name="connsiteY4" fmla="*/ 178675 h 807391"/>
              <a:gd name="connsiteX5" fmla="*/ 70069 w 416911"/>
              <a:gd name="connsiteY5" fmla="*/ 115613 h 807391"/>
              <a:gd name="connsiteX6" fmla="*/ 126124 w 416911"/>
              <a:gd name="connsiteY6" fmla="*/ 49048 h 807391"/>
              <a:gd name="connsiteX7" fmla="*/ 217214 w 416911"/>
              <a:gd name="connsiteY7" fmla="*/ 0 h 807391"/>
              <a:gd name="connsiteX8" fmla="*/ 311807 w 416911"/>
              <a:gd name="connsiteY8" fmla="*/ 56055 h 807391"/>
              <a:gd name="connsiteX9" fmla="*/ 364359 w 416911"/>
              <a:gd name="connsiteY9" fmla="*/ 91089 h 807391"/>
              <a:gd name="connsiteX10" fmla="*/ 406400 w 416911"/>
              <a:gd name="connsiteY10" fmla="*/ 136634 h 807391"/>
              <a:gd name="connsiteX11" fmla="*/ 406400 w 416911"/>
              <a:gd name="connsiteY11" fmla="*/ 199696 h 807391"/>
              <a:gd name="connsiteX12" fmla="*/ 406400 w 416911"/>
              <a:gd name="connsiteY12" fmla="*/ 266262 h 807391"/>
              <a:gd name="connsiteX13" fmla="*/ 374869 w 416911"/>
              <a:gd name="connsiteY13" fmla="*/ 273269 h 807391"/>
              <a:gd name="connsiteX14" fmla="*/ 367862 w 416911"/>
              <a:gd name="connsiteY14" fmla="*/ 308303 h 807391"/>
              <a:gd name="connsiteX15" fmla="*/ 350345 w 416911"/>
              <a:gd name="connsiteY15" fmla="*/ 336331 h 807391"/>
              <a:gd name="connsiteX16" fmla="*/ 332828 w 416911"/>
              <a:gd name="connsiteY16" fmla="*/ 364358 h 807391"/>
              <a:gd name="connsiteX17" fmla="*/ 325821 w 416911"/>
              <a:gd name="connsiteY17" fmla="*/ 374869 h 807391"/>
              <a:gd name="connsiteX18" fmla="*/ 378373 w 416911"/>
              <a:gd name="connsiteY18" fmla="*/ 423917 h 807391"/>
              <a:gd name="connsiteX19" fmla="*/ 406400 w 416911"/>
              <a:gd name="connsiteY19" fmla="*/ 427420 h 807391"/>
              <a:gd name="connsiteX20" fmla="*/ 416911 w 416911"/>
              <a:gd name="connsiteY20" fmla="*/ 476469 h 807391"/>
              <a:gd name="connsiteX21" fmla="*/ 416911 w 416911"/>
              <a:gd name="connsiteY21" fmla="*/ 518510 h 807391"/>
              <a:gd name="connsiteX22" fmla="*/ 395890 w 416911"/>
              <a:gd name="connsiteY22" fmla="*/ 571062 h 807391"/>
              <a:gd name="connsiteX23" fmla="*/ 343338 w 416911"/>
              <a:gd name="connsiteY23" fmla="*/ 609600 h 807391"/>
              <a:gd name="connsiteX24" fmla="*/ 267775 w 416911"/>
              <a:gd name="connsiteY24" fmla="*/ 639059 h 807391"/>
              <a:gd name="connsiteX25" fmla="*/ 270621 w 416911"/>
              <a:gd name="connsiteY25" fmla="*/ 726644 h 807391"/>
              <a:gd name="connsiteX26" fmla="*/ 227762 w 416911"/>
              <a:gd name="connsiteY26" fmla="*/ 807391 h 807391"/>
              <a:gd name="connsiteX27" fmla="*/ 142848 w 416911"/>
              <a:gd name="connsiteY27" fmla="*/ 787744 h 807391"/>
              <a:gd name="connsiteX28" fmla="*/ 112656 w 416911"/>
              <a:gd name="connsiteY28" fmla="*/ 759969 h 807391"/>
              <a:gd name="connsiteX29" fmla="*/ 95764 w 416911"/>
              <a:gd name="connsiteY29" fmla="*/ 756097 h 807391"/>
              <a:gd name="connsiteX30" fmla="*/ 82496 w 416911"/>
              <a:gd name="connsiteY30" fmla="*/ 720697 h 807391"/>
              <a:gd name="connsiteX31" fmla="*/ 56749 w 416911"/>
              <a:gd name="connsiteY31" fmla="*/ 719656 h 807391"/>
              <a:gd name="connsiteX32" fmla="*/ 52730 w 416911"/>
              <a:gd name="connsiteY32" fmla="*/ 699266 h 807391"/>
              <a:gd name="connsiteX33" fmla="*/ 38442 w 416911"/>
              <a:gd name="connsiteY33" fmla="*/ 671882 h 807391"/>
              <a:gd name="connsiteX34" fmla="*/ 0 w 416911"/>
              <a:gd name="connsiteY34" fmla="*/ 637627 h 807391"/>
              <a:gd name="connsiteX0" fmla="*/ 0 w 416911"/>
              <a:gd name="connsiteY0" fmla="*/ 637627 h 807391"/>
              <a:gd name="connsiteX1" fmla="*/ 17517 w 416911"/>
              <a:gd name="connsiteY1" fmla="*/ 472965 h 807391"/>
              <a:gd name="connsiteX2" fmla="*/ 10511 w 416911"/>
              <a:gd name="connsiteY2" fmla="*/ 388882 h 807391"/>
              <a:gd name="connsiteX3" fmla="*/ 24524 w 416911"/>
              <a:gd name="connsiteY3" fmla="*/ 297793 h 807391"/>
              <a:gd name="connsiteX4" fmla="*/ 49049 w 416911"/>
              <a:gd name="connsiteY4" fmla="*/ 178675 h 807391"/>
              <a:gd name="connsiteX5" fmla="*/ 70069 w 416911"/>
              <a:gd name="connsiteY5" fmla="*/ 115613 h 807391"/>
              <a:gd name="connsiteX6" fmla="*/ 126124 w 416911"/>
              <a:gd name="connsiteY6" fmla="*/ 49048 h 807391"/>
              <a:gd name="connsiteX7" fmla="*/ 217214 w 416911"/>
              <a:gd name="connsiteY7" fmla="*/ 0 h 807391"/>
              <a:gd name="connsiteX8" fmla="*/ 311807 w 416911"/>
              <a:gd name="connsiteY8" fmla="*/ 56055 h 807391"/>
              <a:gd name="connsiteX9" fmla="*/ 364359 w 416911"/>
              <a:gd name="connsiteY9" fmla="*/ 91089 h 807391"/>
              <a:gd name="connsiteX10" fmla="*/ 406400 w 416911"/>
              <a:gd name="connsiteY10" fmla="*/ 136634 h 807391"/>
              <a:gd name="connsiteX11" fmla="*/ 406400 w 416911"/>
              <a:gd name="connsiteY11" fmla="*/ 199696 h 807391"/>
              <a:gd name="connsiteX12" fmla="*/ 406400 w 416911"/>
              <a:gd name="connsiteY12" fmla="*/ 266262 h 807391"/>
              <a:gd name="connsiteX13" fmla="*/ 374869 w 416911"/>
              <a:gd name="connsiteY13" fmla="*/ 273269 h 807391"/>
              <a:gd name="connsiteX14" fmla="*/ 367862 w 416911"/>
              <a:gd name="connsiteY14" fmla="*/ 308303 h 807391"/>
              <a:gd name="connsiteX15" fmla="*/ 350345 w 416911"/>
              <a:gd name="connsiteY15" fmla="*/ 336331 h 807391"/>
              <a:gd name="connsiteX16" fmla="*/ 332828 w 416911"/>
              <a:gd name="connsiteY16" fmla="*/ 364358 h 807391"/>
              <a:gd name="connsiteX17" fmla="*/ 325821 w 416911"/>
              <a:gd name="connsiteY17" fmla="*/ 374869 h 807391"/>
              <a:gd name="connsiteX18" fmla="*/ 378373 w 416911"/>
              <a:gd name="connsiteY18" fmla="*/ 423917 h 807391"/>
              <a:gd name="connsiteX19" fmla="*/ 406400 w 416911"/>
              <a:gd name="connsiteY19" fmla="*/ 427420 h 807391"/>
              <a:gd name="connsiteX20" fmla="*/ 416911 w 416911"/>
              <a:gd name="connsiteY20" fmla="*/ 476469 h 807391"/>
              <a:gd name="connsiteX21" fmla="*/ 416911 w 416911"/>
              <a:gd name="connsiteY21" fmla="*/ 518510 h 807391"/>
              <a:gd name="connsiteX22" fmla="*/ 395890 w 416911"/>
              <a:gd name="connsiteY22" fmla="*/ 571062 h 807391"/>
              <a:gd name="connsiteX23" fmla="*/ 343338 w 416911"/>
              <a:gd name="connsiteY23" fmla="*/ 609600 h 807391"/>
              <a:gd name="connsiteX24" fmla="*/ 267775 w 416911"/>
              <a:gd name="connsiteY24" fmla="*/ 639059 h 807391"/>
              <a:gd name="connsiteX25" fmla="*/ 270621 w 416911"/>
              <a:gd name="connsiteY25" fmla="*/ 726644 h 807391"/>
              <a:gd name="connsiteX26" fmla="*/ 227762 w 416911"/>
              <a:gd name="connsiteY26" fmla="*/ 807391 h 807391"/>
              <a:gd name="connsiteX27" fmla="*/ 142848 w 416911"/>
              <a:gd name="connsiteY27" fmla="*/ 787744 h 807391"/>
              <a:gd name="connsiteX28" fmla="*/ 112656 w 416911"/>
              <a:gd name="connsiteY28" fmla="*/ 759969 h 807391"/>
              <a:gd name="connsiteX29" fmla="*/ 95764 w 416911"/>
              <a:gd name="connsiteY29" fmla="*/ 756097 h 807391"/>
              <a:gd name="connsiteX30" fmla="*/ 73884 w 416911"/>
              <a:gd name="connsiteY30" fmla="*/ 742665 h 807391"/>
              <a:gd name="connsiteX31" fmla="*/ 56749 w 416911"/>
              <a:gd name="connsiteY31" fmla="*/ 719656 h 807391"/>
              <a:gd name="connsiteX32" fmla="*/ 52730 w 416911"/>
              <a:gd name="connsiteY32" fmla="*/ 699266 h 807391"/>
              <a:gd name="connsiteX33" fmla="*/ 38442 w 416911"/>
              <a:gd name="connsiteY33" fmla="*/ 671882 h 807391"/>
              <a:gd name="connsiteX34" fmla="*/ 0 w 416911"/>
              <a:gd name="connsiteY34" fmla="*/ 637627 h 807391"/>
              <a:gd name="connsiteX0" fmla="*/ 0 w 416911"/>
              <a:gd name="connsiteY0" fmla="*/ 637627 h 807391"/>
              <a:gd name="connsiteX1" fmla="*/ 17517 w 416911"/>
              <a:gd name="connsiteY1" fmla="*/ 472965 h 807391"/>
              <a:gd name="connsiteX2" fmla="*/ 10511 w 416911"/>
              <a:gd name="connsiteY2" fmla="*/ 388882 h 807391"/>
              <a:gd name="connsiteX3" fmla="*/ 24524 w 416911"/>
              <a:gd name="connsiteY3" fmla="*/ 297793 h 807391"/>
              <a:gd name="connsiteX4" fmla="*/ 49049 w 416911"/>
              <a:gd name="connsiteY4" fmla="*/ 178675 h 807391"/>
              <a:gd name="connsiteX5" fmla="*/ 70069 w 416911"/>
              <a:gd name="connsiteY5" fmla="*/ 115613 h 807391"/>
              <a:gd name="connsiteX6" fmla="*/ 126124 w 416911"/>
              <a:gd name="connsiteY6" fmla="*/ 49048 h 807391"/>
              <a:gd name="connsiteX7" fmla="*/ 217214 w 416911"/>
              <a:gd name="connsiteY7" fmla="*/ 0 h 807391"/>
              <a:gd name="connsiteX8" fmla="*/ 311807 w 416911"/>
              <a:gd name="connsiteY8" fmla="*/ 56055 h 807391"/>
              <a:gd name="connsiteX9" fmla="*/ 364359 w 416911"/>
              <a:gd name="connsiteY9" fmla="*/ 91089 h 807391"/>
              <a:gd name="connsiteX10" fmla="*/ 406400 w 416911"/>
              <a:gd name="connsiteY10" fmla="*/ 136634 h 807391"/>
              <a:gd name="connsiteX11" fmla="*/ 406400 w 416911"/>
              <a:gd name="connsiteY11" fmla="*/ 199696 h 807391"/>
              <a:gd name="connsiteX12" fmla="*/ 406400 w 416911"/>
              <a:gd name="connsiteY12" fmla="*/ 266262 h 807391"/>
              <a:gd name="connsiteX13" fmla="*/ 385807 w 416911"/>
              <a:gd name="connsiteY13" fmla="*/ 289750 h 807391"/>
              <a:gd name="connsiteX14" fmla="*/ 367862 w 416911"/>
              <a:gd name="connsiteY14" fmla="*/ 308303 h 807391"/>
              <a:gd name="connsiteX15" fmla="*/ 350345 w 416911"/>
              <a:gd name="connsiteY15" fmla="*/ 336331 h 807391"/>
              <a:gd name="connsiteX16" fmla="*/ 332828 w 416911"/>
              <a:gd name="connsiteY16" fmla="*/ 364358 h 807391"/>
              <a:gd name="connsiteX17" fmla="*/ 325821 w 416911"/>
              <a:gd name="connsiteY17" fmla="*/ 374869 h 807391"/>
              <a:gd name="connsiteX18" fmla="*/ 378373 w 416911"/>
              <a:gd name="connsiteY18" fmla="*/ 423917 h 807391"/>
              <a:gd name="connsiteX19" fmla="*/ 406400 w 416911"/>
              <a:gd name="connsiteY19" fmla="*/ 427420 h 807391"/>
              <a:gd name="connsiteX20" fmla="*/ 416911 w 416911"/>
              <a:gd name="connsiteY20" fmla="*/ 476469 h 807391"/>
              <a:gd name="connsiteX21" fmla="*/ 416911 w 416911"/>
              <a:gd name="connsiteY21" fmla="*/ 518510 h 807391"/>
              <a:gd name="connsiteX22" fmla="*/ 395890 w 416911"/>
              <a:gd name="connsiteY22" fmla="*/ 571062 h 807391"/>
              <a:gd name="connsiteX23" fmla="*/ 343338 w 416911"/>
              <a:gd name="connsiteY23" fmla="*/ 609600 h 807391"/>
              <a:gd name="connsiteX24" fmla="*/ 267775 w 416911"/>
              <a:gd name="connsiteY24" fmla="*/ 639059 h 807391"/>
              <a:gd name="connsiteX25" fmla="*/ 270621 w 416911"/>
              <a:gd name="connsiteY25" fmla="*/ 726644 h 807391"/>
              <a:gd name="connsiteX26" fmla="*/ 227762 w 416911"/>
              <a:gd name="connsiteY26" fmla="*/ 807391 h 807391"/>
              <a:gd name="connsiteX27" fmla="*/ 142848 w 416911"/>
              <a:gd name="connsiteY27" fmla="*/ 787744 h 807391"/>
              <a:gd name="connsiteX28" fmla="*/ 112656 w 416911"/>
              <a:gd name="connsiteY28" fmla="*/ 759969 h 807391"/>
              <a:gd name="connsiteX29" fmla="*/ 95764 w 416911"/>
              <a:gd name="connsiteY29" fmla="*/ 756097 h 807391"/>
              <a:gd name="connsiteX30" fmla="*/ 73884 w 416911"/>
              <a:gd name="connsiteY30" fmla="*/ 742665 h 807391"/>
              <a:gd name="connsiteX31" fmla="*/ 56749 w 416911"/>
              <a:gd name="connsiteY31" fmla="*/ 719656 h 807391"/>
              <a:gd name="connsiteX32" fmla="*/ 52730 w 416911"/>
              <a:gd name="connsiteY32" fmla="*/ 699266 h 807391"/>
              <a:gd name="connsiteX33" fmla="*/ 38442 w 416911"/>
              <a:gd name="connsiteY33" fmla="*/ 671882 h 807391"/>
              <a:gd name="connsiteX34" fmla="*/ 0 w 416911"/>
              <a:gd name="connsiteY34" fmla="*/ 637627 h 807391"/>
              <a:gd name="connsiteX0" fmla="*/ 0 w 416911"/>
              <a:gd name="connsiteY0" fmla="*/ 637627 h 807391"/>
              <a:gd name="connsiteX1" fmla="*/ 17517 w 416911"/>
              <a:gd name="connsiteY1" fmla="*/ 472965 h 807391"/>
              <a:gd name="connsiteX2" fmla="*/ 10511 w 416911"/>
              <a:gd name="connsiteY2" fmla="*/ 388882 h 807391"/>
              <a:gd name="connsiteX3" fmla="*/ 24524 w 416911"/>
              <a:gd name="connsiteY3" fmla="*/ 297793 h 807391"/>
              <a:gd name="connsiteX4" fmla="*/ 49049 w 416911"/>
              <a:gd name="connsiteY4" fmla="*/ 178675 h 807391"/>
              <a:gd name="connsiteX5" fmla="*/ 70069 w 416911"/>
              <a:gd name="connsiteY5" fmla="*/ 115613 h 807391"/>
              <a:gd name="connsiteX6" fmla="*/ 126124 w 416911"/>
              <a:gd name="connsiteY6" fmla="*/ 49048 h 807391"/>
              <a:gd name="connsiteX7" fmla="*/ 217214 w 416911"/>
              <a:gd name="connsiteY7" fmla="*/ 0 h 807391"/>
              <a:gd name="connsiteX8" fmla="*/ 311807 w 416911"/>
              <a:gd name="connsiteY8" fmla="*/ 56055 h 807391"/>
              <a:gd name="connsiteX9" fmla="*/ 364359 w 416911"/>
              <a:gd name="connsiteY9" fmla="*/ 91089 h 807391"/>
              <a:gd name="connsiteX10" fmla="*/ 406400 w 416911"/>
              <a:gd name="connsiteY10" fmla="*/ 136634 h 807391"/>
              <a:gd name="connsiteX11" fmla="*/ 406400 w 416911"/>
              <a:gd name="connsiteY11" fmla="*/ 199696 h 807391"/>
              <a:gd name="connsiteX12" fmla="*/ 406400 w 416911"/>
              <a:gd name="connsiteY12" fmla="*/ 266262 h 807391"/>
              <a:gd name="connsiteX13" fmla="*/ 385807 w 416911"/>
              <a:gd name="connsiteY13" fmla="*/ 289750 h 807391"/>
              <a:gd name="connsiteX14" fmla="*/ 381350 w 416911"/>
              <a:gd name="connsiteY14" fmla="*/ 337153 h 807391"/>
              <a:gd name="connsiteX15" fmla="*/ 350345 w 416911"/>
              <a:gd name="connsiteY15" fmla="*/ 336331 h 807391"/>
              <a:gd name="connsiteX16" fmla="*/ 332828 w 416911"/>
              <a:gd name="connsiteY16" fmla="*/ 364358 h 807391"/>
              <a:gd name="connsiteX17" fmla="*/ 325821 w 416911"/>
              <a:gd name="connsiteY17" fmla="*/ 374869 h 807391"/>
              <a:gd name="connsiteX18" fmla="*/ 378373 w 416911"/>
              <a:gd name="connsiteY18" fmla="*/ 423917 h 807391"/>
              <a:gd name="connsiteX19" fmla="*/ 406400 w 416911"/>
              <a:gd name="connsiteY19" fmla="*/ 427420 h 807391"/>
              <a:gd name="connsiteX20" fmla="*/ 416911 w 416911"/>
              <a:gd name="connsiteY20" fmla="*/ 476469 h 807391"/>
              <a:gd name="connsiteX21" fmla="*/ 416911 w 416911"/>
              <a:gd name="connsiteY21" fmla="*/ 518510 h 807391"/>
              <a:gd name="connsiteX22" fmla="*/ 395890 w 416911"/>
              <a:gd name="connsiteY22" fmla="*/ 571062 h 807391"/>
              <a:gd name="connsiteX23" fmla="*/ 343338 w 416911"/>
              <a:gd name="connsiteY23" fmla="*/ 609600 h 807391"/>
              <a:gd name="connsiteX24" fmla="*/ 267775 w 416911"/>
              <a:gd name="connsiteY24" fmla="*/ 639059 h 807391"/>
              <a:gd name="connsiteX25" fmla="*/ 270621 w 416911"/>
              <a:gd name="connsiteY25" fmla="*/ 726644 h 807391"/>
              <a:gd name="connsiteX26" fmla="*/ 227762 w 416911"/>
              <a:gd name="connsiteY26" fmla="*/ 807391 h 807391"/>
              <a:gd name="connsiteX27" fmla="*/ 142848 w 416911"/>
              <a:gd name="connsiteY27" fmla="*/ 787744 h 807391"/>
              <a:gd name="connsiteX28" fmla="*/ 112656 w 416911"/>
              <a:gd name="connsiteY28" fmla="*/ 759969 h 807391"/>
              <a:gd name="connsiteX29" fmla="*/ 95764 w 416911"/>
              <a:gd name="connsiteY29" fmla="*/ 756097 h 807391"/>
              <a:gd name="connsiteX30" fmla="*/ 73884 w 416911"/>
              <a:gd name="connsiteY30" fmla="*/ 742665 h 807391"/>
              <a:gd name="connsiteX31" fmla="*/ 56749 w 416911"/>
              <a:gd name="connsiteY31" fmla="*/ 719656 h 807391"/>
              <a:gd name="connsiteX32" fmla="*/ 52730 w 416911"/>
              <a:gd name="connsiteY32" fmla="*/ 699266 h 807391"/>
              <a:gd name="connsiteX33" fmla="*/ 38442 w 416911"/>
              <a:gd name="connsiteY33" fmla="*/ 671882 h 807391"/>
              <a:gd name="connsiteX34" fmla="*/ 0 w 416911"/>
              <a:gd name="connsiteY34" fmla="*/ 637627 h 807391"/>
              <a:gd name="connsiteX0" fmla="*/ 0 w 420501"/>
              <a:gd name="connsiteY0" fmla="*/ 637627 h 807391"/>
              <a:gd name="connsiteX1" fmla="*/ 17517 w 420501"/>
              <a:gd name="connsiteY1" fmla="*/ 472965 h 807391"/>
              <a:gd name="connsiteX2" fmla="*/ 10511 w 420501"/>
              <a:gd name="connsiteY2" fmla="*/ 388882 h 807391"/>
              <a:gd name="connsiteX3" fmla="*/ 24524 w 420501"/>
              <a:gd name="connsiteY3" fmla="*/ 297793 h 807391"/>
              <a:gd name="connsiteX4" fmla="*/ 49049 w 420501"/>
              <a:gd name="connsiteY4" fmla="*/ 178675 h 807391"/>
              <a:gd name="connsiteX5" fmla="*/ 70069 w 420501"/>
              <a:gd name="connsiteY5" fmla="*/ 115613 h 807391"/>
              <a:gd name="connsiteX6" fmla="*/ 126124 w 420501"/>
              <a:gd name="connsiteY6" fmla="*/ 49048 h 807391"/>
              <a:gd name="connsiteX7" fmla="*/ 217214 w 420501"/>
              <a:gd name="connsiteY7" fmla="*/ 0 h 807391"/>
              <a:gd name="connsiteX8" fmla="*/ 311807 w 420501"/>
              <a:gd name="connsiteY8" fmla="*/ 56055 h 807391"/>
              <a:gd name="connsiteX9" fmla="*/ 364359 w 420501"/>
              <a:gd name="connsiteY9" fmla="*/ 91089 h 807391"/>
              <a:gd name="connsiteX10" fmla="*/ 406400 w 420501"/>
              <a:gd name="connsiteY10" fmla="*/ 136634 h 807391"/>
              <a:gd name="connsiteX11" fmla="*/ 420501 w 420501"/>
              <a:gd name="connsiteY11" fmla="*/ 197277 h 807391"/>
              <a:gd name="connsiteX12" fmla="*/ 406400 w 420501"/>
              <a:gd name="connsiteY12" fmla="*/ 266262 h 807391"/>
              <a:gd name="connsiteX13" fmla="*/ 385807 w 420501"/>
              <a:gd name="connsiteY13" fmla="*/ 289750 h 807391"/>
              <a:gd name="connsiteX14" fmla="*/ 381350 w 420501"/>
              <a:gd name="connsiteY14" fmla="*/ 337153 h 807391"/>
              <a:gd name="connsiteX15" fmla="*/ 350345 w 420501"/>
              <a:gd name="connsiteY15" fmla="*/ 336331 h 807391"/>
              <a:gd name="connsiteX16" fmla="*/ 332828 w 420501"/>
              <a:gd name="connsiteY16" fmla="*/ 364358 h 807391"/>
              <a:gd name="connsiteX17" fmla="*/ 325821 w 420501"/>
              <a:gd name="connsiteY17" fmla="*/ 374869 h 807391"/>
              <a:gd name="connsiteX18" fmla="*/ 378373 w 420501"/>
              <a:gd name="connsiteY18" fmla="*/ 423917 h 807391"/>
              <a:gd name="connsiteX19" fmla="*/ 406400 w 420501"/>
              <a:gd name="connsiteY19" fmla="*/ 427420 h 807391"/>
              <a:gd name="connsiteX20" fmla="*/ 416911 w 420501"/>
              <a:gd name="connsiteY20" fmla="*/ 476469 h 807391"/>
              <a:gd name="connsiteX21" fmla="*/ 416911 w 420501"/>
              <a:gd name="connsiteY21" fmla="*/ 518510 h 807391"/>
              <a:gd name="connsiteX22" fmla="*/ 395890 w 420501"/>
              <a:gd name="connsiteY22" fmla="*/ 571062 h 807391"/>
              <a:gd name="connsiteX23" fmla="*/ 343338 w 420501"/>
              <a:gd name="connsiteY23" fmla="*/ 609600 h 807391"/>
              <a:gd name="connsiteX24" fmla="*/ 267775 w 420501"/>
              <a:gd name="connsiteY24" fmla="*/ 639059 h 807391"/>
              <a:gd name="connsiteX25" fmla="*/ 270621 w 420501"/>
              <a:gd name="connsiteY25" fmla="*/ 726644 h 807391"/>
              <a:gd name="connsiteX26" fmla="*/ 227762 w 420501"/>
              <a:gd name="connsiteY26" fmla="*/ 807391 h 807391"/>
              <a:gd name="connsiteX27" fmla="*/ 142848 w 420501"/>
              <a:gd name="connsiteY27" fmla="*/ 787744 h 807391"/>
              <a:gd name="connsiteX28" fmla="*/ 112656 w 420501"/>
              <a:gd name="connsiteY28" fmla="*/ 759969 h 807391"/>
              <a:gd name="connsiteX29" fmla="*/ 95764 w 420501"/>
              <a:gd name="connsiteY29" fmla="*/ 756097 h 807391"/>
              <a:gd name="connsiteX30" fmla="*/ 73884 w 420501"/>
              <a:gd name="connsiteY30" fmla="*/ 742665 h 807391"/>
              <a:gd name="connsiteX31" fmla="*/ 56749 w 420501"/>
              <a:gd name="connsiteY31" fmla="*/ 719656 h 807391"/>
              <a:gd name="connsiteX32" fmla="*/ 52730 w 420501"/>
              <a:gd name="connsiteY32" fmla="*/ 699266 h 807391"/>
              <a:gd name="connsiteX33" fmla="*/ 38442 w 420501"/>
              <a:gd name="connsiteY33" fmla="*/ 671882 h 807391"/>
              <a:gd name="connsiteX34" fmla="*/ 0 w 420501"/>
              <a:gd name="connsiteY34" fmla="*/ 637627 h 80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20501" h="807391">
                <a:moveTo>
                  <a:pt x="0" y="637627"/>
                </a:moveTo>
                <a:lnTo>
                  <a:pt x="17517" y="472965"/>
                </a:lnTo>
                <a:lnTo>
                  <a:pt x="10511" y="388882"/>
                </a:lnTo>
                <a:lnTo>
                  <a:pt x="24524" y="297793"/>
                </a:lnTo>
                <a:lnTo>
                  <a:pt x="49049" y="178675"/>
                </a:lnTo>
                <a:lnTo>
                  <a:pt x="70069" y="115613"/>
                </a:lnTo>
                <a:lnTo>
                  <a:pt x="126124" y="49048"/>
                </a:lnTo>
                <a:lnTo>
                  <a:pt x="217214" y="0"/>
                </a:lnTo>
                <a:lnTo>
                  <a:pt x="311807" y="56055"/>
                </a:lnTo>
                <a:lnTo>
                  <a:pt x="364359" y="91089"/>
                </a:lnTo>
                <a:lnTo>
                  <a:pt x="406400" y="136634"/>
                </a:lnTo>
                <a:lnTo>
                  <a:pt x="420501" y="197277"/>
                </a:lnTo>
                <a:lnTo>
                  <a:pt x="406400" y="266262"/>
                </a:lnTo>
                <a:lnTo>
                  <a:pt x="385807" y="289750"/>
                </a:lnTo>
                <a:lnTo>
                  <a:pt x="381350" y="337153"/>
                </a:lnTo>
                <a:lnTo>
                  <a:pt x="350345" y="336331"/>
                </a:lnTo>
                <a:lnTo>
                  <a:pt x="332828" y="364358"/>
                </a:lnTo>
                <a:lnTo>
                  <a:pt x="325821" y="374869"/>
                </a:lnTo>
                <a:lnTo>
                  <a:pt x="378373" y="423917"/>
                </a:lnTo>
                <a:lnTo>
                  <a:pt x="406400" y="427420"/>
                </a:lnTo>
                <a:lnTo>
                  <a:pt x="416911" y="476469"/>
                </a:lnTo>
                <a:lnTo>
                  <a:pt x="416911" y="518510"/>
                </a:lnTo>
                <a:lnTo>
                  <a:pt x="395890" y="571062"/>
                </a:lnTo>
                <a:lnTo>
                  <a:pt x="343338" y="609600"/>
                </a:lnTo>
                <a:lnTo>
                  <a:pt x="267775" y="639059"/>
                </a:lnTo>
                <a:cubicBezTo>
                  <a:pt x="268724" y="668254"/>
                  <a:pt x="269672" y="697449"/>
                  <a:pt x="270621" y="726644"/>
                </a:cubicBezTo>
                <a:lnTo>
                  <a:pt x="227762" y="807391"/>
                </a:lnTo>
                <a:lnTo>
                  <a:pt x="142848" y="787744"/>
                </a:lnTo>
                <a:lnTo>
                  <a:pt x="112656" y="759969"/>
                </a:lnTo>
                <a:lnTo>
                  <a:pt x="95764" y="756097"/>
                </a:lnTo>
                <a:lnTo>
                  <a:pt x="73884" y="742665"/>
                </a:lnTo>
                <a:lnTo>
                  <a:pt x="56749" y="719656"/>
                </a:lnTo>
                <a:lnTo>
                  <a:pt x="52730" y="699266"/>
                </a:lnTo>
                <a:lnTo>
                  <a:pt x="38442" y="671882"/>
                </a:lnTo>
                <a:lnTo>
                  <a:pt x="0" y="637627"/>
                </a:lnTo>
                <a:close/>
              </a:path>
            </a:pathLst>
          </a:custGeom>
          <a:solidFill>
            <a:srgbClr val="2F5597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076"/>
          <p:cNvSpPr/>
          <p:nvPr/>
        </p:nvSpPr>
        <p:spPr>
          <a:xfrm rot="21341821">
            <a:off x="4522310" y="1160410"/>
            <a:ext cx="1486531" cy="1580206"/>
          </a:xfrm>
          <a:custGeom>
            <a:avLst/>
            <a:gdLst>
              <a:gd name="connsiteX0" fmla="*/ 2822 w 1072445"/>
              <a:gd name="connsiteY0" fmla="*/ 457200 h 1148644"/>
              <a:gd name="connsiteX1" fmla="*/ 2822 w 1072445"/>
              <a:gd name="connsiteY1" fmla="*/ 381000 h 1148644"/>
              <a:gd name="connsiteX2" fmla="*/ 0 w 1072445"/>
              <a:gd name="connsiteY2" fmla="*/ 318911 h 1148644"/>
              <a:gd name="connsiteX3" fmla="*/ 2822 w 1072445"/>
              <a:gd name="connsiteY3" fmla="*/ 239889 h 1148644"/>
              <a:gd name="connsiteX4" fmla="*/ 5645 w 1072445"/>
              <a:gd name="connsiteY4" fmla="*/ 155222 h 1148644"/>
              <a:gd name="connsiteX5" fmla="*/ 22578 w 1072445"/>
              <a:gd name="connsiteY5" fmla="*/ 118533 h 1148644"/>
              <a:gd name="connsiteX6" fmla="*/ 118533 w 1072445"/>
              <a:gd name="connsiteY6" fmla="*/ 59266 h 1148644"/>
              <a:gd name="connsiteX7" fmla="*/ 237067 w 1072445"/>
              <a:gd name="connsiteY7" fmla="*/ 11289 h 1148644"/>
              <a:gd name="connsiteX8" fmla="*/ 330200 w 1072445"/>
              <a:gd name="connsiteY8" fmla="*/ 0 h 1148644"/>
              <a:gd name="connsiteX9" fmla="*/ 381000 w 1072445"/>
              <a:gd name="connsiteY9" fmla="*/ 50800 h 1148644"/>
              <a:gd name="connsiteX10" fmla="*/ 468489 w 1072445"/>
              <a:gd name="connsiteY10" fmla="*/ 107244 h 1148644"/>
              <a:gd name="connsiteX11" fmla="*/ 533400 w 1072445"/>
              <a:gd name="connsiteY11" fmla="*/ 118533 h 1148644"/>
              <a:gd name="connsiteX12" fmla="*/ 646289 w 1072445"/>
              <a:gd name="connsiteY12" fmla="*/ 141111 h 1148644"/>
              <a:gd name="connsiteX13" fmla="*/ 742245 w 1072445"/>
              <a:gd name="connsiteY13" fmla="*/ 183444 h 1148644"/>
              <a:gd name="connsiteX14" fmla="*/ 855133 w 1072445"/>
              <a:gd name="connsiteY14" fmla="*/ 189089 h 1148644"/>
              <a:gd name="connsiteX15" fmla="*/ 951089 w 1072445"/>
              <a:gd name="connsiteY15" fmla="*/ 335844 h 1148644"/>
              <a:gd name="connsiteX16" fmla="*/ 1030111 w 1072445"/>
              <a:gd name="connsiteY16" fmla="*/ 505177 h 1148644"/>
              <a:gd name="connsiteX17" fmla="*/ 1049867 w 1072445"/>
              <a:gd name="connsiteY17" fmla="*/ 620889 h 1148644"/>
              <a:gd name="connsiteX18" fmla="*/ 1072445 w 1072445"/>
              <a:gd name="connsiteY18" fmla="*/ 739422 h 1148644"/>
              <a:gd name="connsiteX19" fmla="*/ 922867 w 1072445"/>
              <a:gd name="connsiteY19" fmla="*/ 795866 h 1148644"/>
              <a:gd name="connsiteX20" fmla="*/ 917222 w 1072445"/>
              <a:gd name="connsiteY20" fmla="*/ 883355 h 1148644"/>
              <a:gd name="connsiteX21" fmla="*/ 801511 w 1072445"/>
              <a:gd name="connsiteY21" fmla="*/ 934155 h 1148644"/>
              <a:gd name="connsiteX22" fmla="*/ 697089 w 1072445"/>
              <a:gd name="connsiteY22" fmla="*/ 1103489 h 1148644"/>
              <a:gd name="connsiteX23" fmla="*/ 694267 w 1072445"/>
              <a:gd name="connsiteY23" fmla="*/ 1148644 h 1148644"/>
              <a:gd name="connsiteX24" fmla="*/ 635000 w 1072445"/>
              <a:gd name="connsiteY24" fmla="*/ 1058333 h 1148644"/>
              <a:gd name="connsiteX25" fmla="*/ 578556 w 1072445"/>
              <a:gd name="connsiteY25" fmla="*/ 883355 h 1148644"/>
              <a:gd name="connsiteX26" fmla="*/ 533400 w 1072445"/>
              <a:gd name="connsiteY26" fmla="*/ 759177 h 1148644"/>
              <a:gd name="connsiteX27" fmla="*/ 426156 w 1072445"/>
              <a:gd name="connsiteY27" fmla="*/ 612422 h 1148644"/>
              <a:gd name="connsiteX28" fmla="*/ 378178 w 1072445"/>
              <a:gd name="connsiteY28" fmla="*/ 567266 h 1148644"/>
              <a:gd name="connsiteX29" fmla="*/ 268111 w 1072445"/>
              <a:gd name="connsiteY29" fmla="*/ 567266 h 1148644"/>
              <a:gd name="connsiteX30" fmla="*/ 174978 w 1072445"/>
              <a:gd name="connsiteY30" fmla="*/ 567266 h 1148644"/>
              <a:gd name="connsiteX31" fmla="*/ 124178 w 1072445"/>
              <a:gd name="connsiteY31" fmla="*/ 505177 h 1148644"/>
              <a:gd name="connsiteX32" fmla="*/ 16933 w 1072445"/>
              <a:gd name="connsiteY32" fmla="*/ 505177 h 1148644"/>
              <a:gd name="connsiteX33" fmla="*/ 2822 w 1072445"/>
              <a:gd name="connsiteY33" fmla="*/ 457200 h 1148644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94267 w 1072445"/>
              <a:gd name="connsiteY23" fmla="*/ 1148644 h 1187232"/>
              <a:gd name="connsiteX24" fmla="*/ 635000 w 1072445"/>
              <a:gd name="connsiteY24" fmla="*/ 1058333 h 1187232"/>
              <a:gd name="connsiteX25" fmla="*/ 578556 w 1072445"/>
              <a:gd name="connsiteY25" fmla="*/ 883355 h 1187232"/>
              <a:gd name="connsiteX26" fmla="*/ 533400 w 1072445"/>
              <a:gd name="connsiteY26" fmla="*/ 759177 h 1187232"/>
              <a:gd name="connsiteX27" fmla="*/ 426156 w 1072445"/>
              <a:gd name="connsiteY27" fmla="*/ 612422 h 1187232"/>
              <a:gd name="connsiteX28" fmla="*/ 378178 w 1072445"/>
              <a:gd name="connsiteY28" fmla="*/ 567266 h 1187232"/>
              <a:gd name="connsiteX29" fmla="*/ 268111 w 1072445"/>
              <a:gd name="connsiteY29" fmla="*/ 567266 h 1187232"/>
              <a:gd name="connsiteX30" fmla="*/ 174978 w 1072445"/>
              <a:gd name="connsiteY30" fmla="*/ 567266 h 1187232"/>
              <a:gd name="connsiteX31" fmla="*/ 124178 w 1072445"/>
              <a:gd name="connsiteY31" fmla="*/ 50517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94267 w 1072445"/>
              <a:gd name="connsiteY23" fmla="*/ 1148644 h 1187232"/>
              <a:gd name="connsiteX24" fmla="*/ 607321 w 1072445"/>
              <a:gd name="connsiteY24" fmla="*/ 1056250 h 1187232"/>
              <a:gd name="connsiteX25" fmla="*/ 578556 w 1072445"/>
              <a:gd name="connsiteY25" fmla="*/ 883355 h 1187232"/>
              <a:gd name="connsiteX26" fmla="*/ 533400 w 1072445"/>
              <a:gd name="connsiteY26" fmla="*/ 759177 h 1187232"/>
              <a:gd name="connsiteX27" fmla="*/ 426156 w 1072445"/>
              <a:gd name="connsiteY27" fmla="*/ 612422 h 1187232"/>
              <a:gd name="connsiteX28" fmla="*/ 378178 w 1072445"/>
              <a:gd name="connsiteY28" fmla="*/ 567266 h 1187232"/>
              <a:gd name="connsiteX29" fmla="*/ 268111 w 1072445"/>
              <a:gd name="connsiteY29" fmla="*/ 567266 h 1187232"/>
              <a:gd name="connsiteX30" fmla="*/ 174978 w 1072445"/>
              <a:gd name="connsiteY30" fmla="*/ 567266 h 1187232"/>
              <a:gd name="connsiteX31" fmla="*/ 124178 w 1072445"/>
              <a:gd name="connsiteY31" fmla="*/ 50517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78556 w 1072445"/>
              <a:gd name="connsiteY25" fmla="*/ 883355 h 1187232"/>
              <a:gd name="connsiteX26" fmla="*/ 533400 w 1072445"/>
              <a:gd name="connsiteY26" fmla="*/ 759177 h 1187232"/>
              <a:gd name="connsiteX27" fmla="*/ 426156 w 1072445"/>
              <a:gd name="connsiteY27" fmla="*/ 612422 h 1187232"/>
              <a:gd name="connsiteX28" fmla="*/ 378178 w 1072445"/>
              <a:gd name="connsiteY28" fmla="*/ 567266 h 1187232"/>
              <a:gd name="connsiteX29" fmla="*/ 268111 w 1072445"/>
              <a:gd name="connsiteY29" fmla="*/ 567266 h 1187232"/>
              <a:gd name="connsiteX30" fmla="*/ 174978 w 1072445"/>
              <a:gd name="connsiteY30" fmla="*/ 567266 h 1187232"/>
              <a:gd name="connsiteX31" fmla="*/ 124178 w 1072445"/>
              <a:gd name="connsiteY31" fmla="*/ 50517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52606 w 1072445"/>
              <a:gd name="connsiteY25" fmla="*/ 881402 h 1187232"/>
              <a:gd name="connsiteX26" fmla="*/ 533400 w 1072445"/>
              <a:gd name="connsiteY26" fmla="*/ 759177 h 1187232"/>
              <a:gd name="connsiteX27" fmla="*/ 426156 w 1072445"/>
              <a:gd name="connsiteY27" fmla="*/ 612422 h 1187232"/>
              <a:gd name="connsiteX28" fmla="*/ 378178 w 1072445"/>
              <a:gd name="connsiteY28" fmla="*/ 567266 h 1187232"/>
              <a:gd name="connsiteX29" fmla="*/ 268111 w 1072445"/>
              <a:gd name="connsiteY29" fmla="*/ 567266 h 1187232"/>
              <a:gd name="connsiteX30" fmla="*/ 174978 w 1072445"/>
              <a:gd name="connsiteY30" fmla="*/ 567266 h 1187232"/>
              <a:gd name="connsiteX31" fmla="*/ 124178 w 1072445"/>
              <a:gd name="connsiteY31" fmla="*/ 50517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52606 w 1072445"/>
              <a:gd name="connsiteY25" fmla="*/ 881402 h 1187232"/>
              <a:gd name="connsiteX26" fmla="*/ 507320 w 1072445"/>
              <a:gd name="connsiteY26" fmla="*/ 758955 h 1187232"/>
              <a:gd name="connsiteX27" fmla="*/ 426156 w 1072445"/>
              <a:gd name="connsiteY27" fmla="*/ 612422 h 1187232"/>
              <a:gd name="connsiteX28" fmla="*/ 378178 w 1072445"/>
              <a:gd name="connsiteY28" fmla="*/ 567266 h 1187232"/>
              <a:gd name="connsiteX29" fmla="*/ 268111 w 1072445"/>
              <a:gd name="connsiteY29" fmla="*/ 567266 h 1187232"/>
              <a:gd name="connsiteX30" fmla="*/ 174978 w 1072445"/>
              <a:gd name="connsiteY30" fmla="*/ 567266 h 1187232"/>
              <a:gd name="connsiteX31" fmla="*/ 124178 w 1072445"/>
              <a:gd name="connsiteY31" fmla="*/ 50517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52606 w 1072445"/>
              <a:gd name="connsiteY25" fmla="*/ 881402 h 1187232"/>
              <a:gd name="connsiteX26" fmla="*/ 507320 w 1072445"/>
              <a:gd name="connsiteY26" fmla="*/ 758955 h 1187232"/>
              <a:gd name="connsiteX27" fmla="*/ 394143 w 1072445"/>
              <a:gd name="connsiteY27" fmla="*/ 644808 h 1187232"/>
              <a:gd name="connsiteX28" fmla="*/ 378178 w 1072445"/>
              <a:gd name="connsiteY28" fmla="*/ 567266 h 1187232"/>
              <a:gd name="connsiteX29" fmla="*/ 268111 w 1072445"/>
              <a:gd name="connsiteY29" fmla="*/ 567266 h 1187232"/>
              <a:gd name="connsiteX30" fmla="*/ 174978 w 1072445"/>
              <a:gd name="connsiteY30" fmla="*/ 567266 h 1187232"/>
              <a:gd name="connsiteX31" fmla="*/ 124178 w 1072445"/>
              <a:gd name="connsiteY31" fmla="*/ 50517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52606 w 1072445"/>
              <a:gd name="connsiteY25" fmla="*/ 881402 h 1187232"/>
              <a:gd name="connsiteX26" fmla="*/ 507320 w 1072445"/>
              <a:gd name="connsiteY26" fmla="*/ 758955 h 1187232"/>
              <a:gd name="connsiteX27" fmla="*/ 394143 w 1072445"/>
              <a:gd name="connsiteY27" fmla="*/ 644808 h 1187232"/>
              <a:gd name="connsiteX28" fmla="*/ 355466 w 1072445"/>
              <a:gd name="connsiteY28" fmla="*/ 591654 h 1187232"/>
              <a:gd name="connsiteX29" fmla="*/ 268111 w 1072445"/>
              <a:gd name="connsiteY29" fmla="*/ 567266 h 1187232"/>
              <a:gd name="connsiteX30" fmla="*/ 174978 w 1072445"/>
              <a:gd name="connsiteY30" fmla="*/ 567266 h 1187232"/>
              <a:gd name="connsiteX31" fmla="*/ 124178 w 1072445"/>
              <a:gd name="connsiteY31" fmla="*/ 50517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52606 w 1072445"/>
              <a:gd name="connsiteY25" fmla="*/ 881402 h 1187232"/>
              <a:gd name="connsiteX26" fmla="*/ 507320 w 1072445"/>
              <a:gd name="connsiteY26" fmla="*/ 758955 h 1187232"/>
              <a:gd name="connsiteX27" fmla="*/ 394143 w 1072445"/>
              <a:gd name="connsiteY27" fmla="*/ 644808 h 1187232"/>
              <a:gd name="connsiteX28" fmla="*/ 355466 w 1072445"/>
              <a:gd name="connsiteY28" fmla="*/ 591654 h 1187232"/>
              <a:gd name="connsiteX29" fmla="*/ 251928 w 1072445"/>
              <a:gd name="connsiteY29" fmla="*/ 597364 h 1187232"/>
              <a:gd name="connsiteX30" fmla="*/ 174978 w 1072445"/>
              <a:gd name="connsiteY30" fmla="*/ 567266 h 1187232"/>
              <a:gd name="connsiteX31" fmla="*/ 124178 w 1072445"/>
              <a:gd name="connsiteY31" fmla="*/ 50517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52606 w 1072445"/>
              <a:gd name="connsiteY25" fmla="*/ 881402 h 1187232"/>
              <a:gd name="connsiteX26" fmla="*/ 507320 w 1072445"/>
              <a:gd name="connsiteY26" fmla="*/ 758955 h 1187232"/>
              <a:gd name="connsiteX27" fmla="*/ 394143 w 1072445"/>
              <a:gd name="connsiteY27" fmla="*/ 644808 h 1187232"/>
              <a:gd name="connsiteX28" fmla="*/ 355466 w 1072445"/>
              <a:gd name="connsiteY28" fmla="*/ 591654 h 1187232"/>
              <a:gd name="connsiteX29" fmla="*/ 251928 w 1072445"/>
              <a:gd name="connsiteY29" fmla="*/ 597364 h 1187232"/>
              <a:gd name="connsiteX30" fmla="*/ 174978 w 1072445"/>
              <a:gd name="connsiteY30" fmla="*/ 567266 h 1187232"/>
              <a:gd name="connsiteX31" fmla="*/ 76894 w 1072445"/>
              <a:gd name="connsiteY31" fmla="*/ 555552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52606 w 1072445"/>
              <a:gd name="connsiteY25" fmla="*/ 881402 h 1187232"/>
              <a:gd name="connsiteX26" fmla="*/ 507320 w 1072445"/>
              <a:gd name="connsiteY26" fmla="*/ 758955 h 1187232"/>
              <a:gd name="connsiteX27" fmla="*/ 394143 w 1072445"/>
              <a:gd name="connsiteY27" fmla="*/ 644808 h 1187232"/>
              <a:gd name="connsiteX28" fmla="*/ 355466 w 1072445"/>
              <a:gd name="connsiteY28" fmla="*/ 591654 h 1187232"/>
              <a:gd name="connsiteX29" fmla="*/ 251928 w 1072445"/>
              <a:gd name="connsiteY29" fmla="*/ 597364 h 1187232"/>
              <a:gd name="connsiteX30" fmla="*/ 146649 w 1072445"/>
              <a:gd name="connsiteY30" fmla="*/ 573832 h 1187232"/>
              <a:gd name="connsiteX31" fmla="*/ 76894 w 1072445"/>
              <a:gd name="connsiteY31" fmla="*/ 555552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2822 w 1072445"/>
              <a:gd name="connsiteY0" fmla="*/ 457200 h 1187232"/>
              <a:gd name="connsiteX1" fmla="*/ 2822 w 1072445"/>
              <a:gd name="connsiteY1" fmla="*/ 381000 h 1187232"/>
              <a:gd name="connsiteX2" fmla="*/ 0 w 1072445"/>
              <a:gd name="connsiteY2" fmla="*/ 318911 h 1187232"/>
              <a:gd name="connsiteX3" fmla="*/ 2822 w 1072445"/>
              <a:gd name="connsiteY3" fmla="*/ 239889 h 1187232"/>
              <a:gd name="connsiteX4" fmla="*/ 5645 w 1072445"/>
              <a:gd name="connsiteY4" fmla="*/ 155222 h 1187232"/>
              <a:gd name="connsiteX5" fmla="*/ 22578 w 1072445"/>
              <a:gd name="connsiteY5" fmla="*/ 118533 h 1187232"/>
              <a:gd name="connsiteX6" fmla="*/ 118533 w 1072445"/>
              <a:gd name="connsiteY6" fmla="*/ 59266 h 1187232"/>
              <a:gd name="connsiteX7" fmla="*/ 237067 w 1072445"/>
              <a:gd name="connsiteY7" fmla="*/ 11289 h 1187232"/>
              <a:gd name="connsiteX8" fmla="*/ 330200 w 1072445"/>
              <a:gd name="connsiteY8" fmla="*/ 0 h 1187232"/>
              <a:gd name="connsiteX9" fmla="*/ 381000 w 1072445"/>
              <a:gd name="connsiteY9" fmla="*/ 50800 h 1187232"/>
              <a:gd name="connsiteX10" fmla="*/ 468489 w 1072445"/>
              <a:gd name="connsiteY10" fmla="*/ 107244 h 1187232"/>
              <a:gd name="connsiteX11" fmla="*/ 533400 w 1072445"/>
              <a:gd name="connsiteY11" fmla="*/ 118533 h 1187232"/>
              <a:gd name="connsiteX12" fmla="*/ 646289 w 1072445"/>
              <a:gd name="connsiteY12" fmla="*/ 141111 h 1187232"/>
              <a:gd name="connsiteX13" fmla="*/ 742245 w 1072445"/>
              <a:gd name="connsiteY13" fmla="*/ 183444 h 1187232"/>
              <a:gd name="connsiteX14" fmla="*/ 855133 w 1072445"/>
              <a:gd name="connsiteY14" fmla="*/ 189089 h 1187232"/>
              <a:gd name="connsiteX15" fmla="*/ 951089 w 1072445"/>
              <a:gd name="connsiteY15" fmla="*/ 335844 h 1187232"/>
              <a:gd name="connsiteX16" fmla="*/ 1030111 w 1072445"/>
              <a:gd name="connsiteY16" fmla="*/ 505177 h 1187232"/>
              <a:gd name="connsiteX17" fmla="*/ 1049867 w 1072445"/>
              <a:gd name="connsiteY17" fmla="*/ 620889 h 1187232"/>
              <a:gd name="connsiteX18" fmla="*/ 1072445 w 1072445"/>
              <a:gd name="connsiteY18" fmla="*/ 739422 h 1187232"/>
              <a:gd name="connsiteX19" fmla="*/ 922867 w 1072445"/>
              <a:gd name="connsiteY19" fmla="*/ 795866 h 1187232"/>
              <a:gd name="connsiteX20" fmla="*/ 917222 w 1072445"/>
              <a:gd name="connsiteY20" fmla="*/ 883355 h 1187232"/>
              <a:gd name="connsiteX21" fmla="*/ 801511 w 1072445"/>
              <a:gd name="connsiteY21" fmla="*/ 934155 h 1187232"/>
              <a:gd name="connsiteX22" fmla="*/ 746460 w 1072445"/>
              <a:gd name="connsiteY22" fmla="*/ 1187232 h 1187232"/>
              <a:gd name="connsiteX23" fmla="*/ 627877 w 1072445"/>
              <a:gd name="connsiteY23" fmla="*/ 1152347 h 1187232"/>
              <a:gd name="connsiteX24" fmla="*/ 607321 w 1072445"/>
              <a:gd name="connsiteY24" fmla="*/ 1056250 h 1187232"/>
              <a:gd name="connsiteX25" fmla="*/ 552606 w 1072445"/>
              <a:gd name="connsiteY25" fmla="*/ 881402 h 1187232"/>
              <a:gd name="connsiteX26" fmla="*/ 507320 w 1072445"/>
              <a:gd name="connsiteY26" fmla="*/ 758955 h 1187232"/>
              <a:gd name="connsiteX27" fmla="*/ 394143 w 1072445"/>
              <a:gd name="connsiteY27" fmla="*/ 644808 h 1187232"/>
              <a:gd name="connsiteX28" fmla="*/ 355466 w 1072445"/>
              <a:gd name="connsiteY28" fmla="*/ 591654 h 1187232"/>
              <a:gd name="connsiteX29" fmla="*/ 251928 w 1072445"/>
              <a:gd name="connsiteY29" fmla="*/ 597364 h 1187232"/>
              <a:gd name="connsiteX30" fmla="*/ 146649 w 1072445"/>
              <a:gd name="connsiteY30" fmla="*/ 573832 h 1187232"/>
              <a:gd name="connsiteX31" fmla="*/ 32344 w 1072445"/>
              <a:gd name="connsiteY31" fmla="*/ 569597 h 1187232"/>
              <a:gd name="connsiteX32" fmla="*/ 16933 w 1072445"/>
              <a:gd name="connsiteY32" fmla="*/ 505177 h 1187232"/>
              <a:gd name="connsiteX33" fmla="*/ 2822 w 1072445"/>
              <a:gd name="connsiteY33" fmla="*/ 457200 h 1187232"/>
              <a:gd name="connsiteX0" fmla="*/ 0 w 1116853"/>
              <a:gd name="connsiteY0" fmla="*/ 460605 h 1187232"/>
              <a:gd name="connsiteX1" fmla="*/ 47230 w 1116853"/>
              <a:gd name="connsiteY1" fmla="*/ 381000 h 1187232"/>
              <a:gd name="connsiteX2" fmla="*/ 44408 w 1116853"/>
              <a:gd name="connsiteY2" fmla="*/ 318911 h 1187232"/>
              <a:gd name="connsiteX3" fmla="*/ 47230 w 1116853"/>
              <a:gd name="connsiteY3" fmla="*/ 239889 h 1187232"/>
              <a:gd name="connsiteX4" fmla="*/ 50053 w 1116853"/>
              <a:gd name="connsiteY4" fmla="*/ 155222 h 1187232"/>
              <a:gd name="connsiteX5" fmla="*/ 66986 w 1116853"/>
              <a:gd name="connsiteY5" fmla="*/ 118533 h 1187232"/>
              <a:gd name="connsiteX6" fmla="*/ 162941 w 1116853"/>
              <a:gd name="connsiteY6" fmla="*/ 59266 h 1187232"/>
              <a:gd name="connsiteX7" fmla="*/ 281475 w 1116853"/>
              <a:gd name="connsiteY7" fmla="*/ 11289 h 1187232"/>
              <a:gd name="connsiteX8" fmla="*/ 374608 w 1116853"/>
              <a:gd name="connsiteY8" fmla="*/ 0 h 1187232"/>
              <a:gd name="connsiteX9" fmla="*/ 425408 w 1116853"/>
              <a:gd name="connsiteY9" fmla="*/ 50800 h 1187232"/>
              <a:gd name="connsiteX10" fmla="*/ 512897 w 1116853"/>
              <a:gd name="connsiteY10" fmla="*/ 107244 h 1187232"/>
              <a:gd name="connsiteX11" fmla="*/ 577808 w 1116853"/>
              <a:gd name="connsiteY11" fmla="*/ 118533 h 1187232"/>
              <a:gd name="connsiteX12" fmla="*/ 690697 w 1116853"/>
              <a:gd name="connsiteY12" fmla="*/ 141111 h 1187232"/>
              <a:gd name="connsiteX13" fmla="*/ 786653 w 1116853"/>
              <a:gd name="connsiteY13" fmla="*/ 183444 h 1187232"/>
              <a:gd name="connsiteX14" fmla="*/ 899541 w 1116853"/>
              <a:gd name="connsiteY14" fmla="*/ 189089 h 1187232"/>
              <a:gd name="connsiteX15" fmla="*/ 995497 w 1116853"/>
              <a:gd name="connsiteY15" fmla="*/ 335844 h 1187232"/>
              <a:gd name="connsiteX16" fmla="*/ 1074519 w 1116853"/>
              <a:gd name="connsiteY16" fmla="*/ 505177 h 1187232"/>
              <a:gd name="connsiteX17" fmla="*/ 1094275 w 1116853"/>
              <a:gd name="connsiteY17" fmla="*/ 620889 h 1187232"/>
              <a:gd name="connsiteX18" fmla="*/ 1116853 w 1116853"/>
              <a:gd name="connsiteY18" fmla="*/ 739422 h 1187232"/>
              <a:gd name="connsiteX19" fmla="*/ 967275 w 1116853"/>
              <a:gd name="connsiteY19" fmla="*/ 795866 h 1187232"/>
              <a:gd name="connsiteX20" fmla="*/ 961630 w 1116853"/>
              <a:gd name="connsiteY20" fmla="*/ 883355 h 1187232"/>
              <a:gd name="connsiteX21" fmla="*/ 845919 w 1116853"/>
              <a:gd name="connsiteY21" fmla="*/ 934155 h 1187232"/>
              <a:gd name="connsiteX22" fmla="*/ 790868 w 1116853"/>
              <a:gd name="connsiteY22" fmla="*/ 1187232 h 1187232"/>
              <a:gd name="connsiteX23" fmla="*/ 672285 w 1116853"/>
              <a:gd name="connsiteY23" fmla="*/ 1152347 h 1187232"/>
              <a:gd name="connsiteX24" fmla="*/ 651729 w 1116853"/>
              <a:gd name="connsiteY24" fmla="*/ 1056250 h 1187232"/>
              <a:gd name="connsiteX25" fmla="*/ 597014 w 1116853"/>
              <a:gd name="connsiteY25" fmla="*/ 881402 h 1187232"/>
              <a:gd name="connsiteX26" fmla="*/ 551728 w 1116853"/>
              <a:gd name="connsiteY26" fmla="*/ 758955 h 1187232"/>
              <a:gd name="connsiteX27" fmla="*/ 438551 w 1116853"/>
              <a:gd name="connsiteY27" fmla="*/ 644808 h 1187232"/>
              <a:gd name="connsiteX28" fmla="*/ 399874 w 1116853"/>
              <a:gd name="connsiteY28" fmla="*/ 591654 h 1187232"/>
              <a:gd name="connsiteX29" fmla="*/ 296336 w 1116853"/>
              <a:gd name="connsiteY29" fmla="*/ 597364 h 1187232"/>
              <a:gd name="connsiteX30" fmla="*/ 191057 w 1116853"/>
              <a:gd name="connsiteY30" fmla="*/ 573832 h 1187232"/>
              <a:gd name="connsiteX31" fmla="*/ 76752 w 1116853"/>
              <a:gd name="connsiteY31" fmla="*/ 569597 h 1187232"/>
              <a:gd name="connsiteX32" fmla="*/ 61341 w 1116853"/>
              <a:gd name="connsiteY32" fmla="*/ 505177 h 1187232"/>
              <a:gd name="connsiteX33" fmla="*/ 0 w 1116853"/>
              <a:gd name="connsiteY33" fmla="*/ 460605 h 1187232"/>
              <a:gd name="connsiteX0" fmla="*/ 0 w 1116853"/>
              <a:gd name="connsiteY0" fmla="*/ 460605 h 1187232"/>
              <a:gd name="connsiteX1" fmla="*/ 19941 w 1116853"/>
              <a:gd name="connsiteY1" fmla="*/ 373728 h 1187232"/>
              <a:gd name="connsiteX2" fmla="*/ 44408 w 1116853"/>
              <a:gd name="connsiteY2" fmla="*/ 318911 h 1187232"/>
              <a:gd name="connsiteX3" fmla="*/ 47230 w 1116853"/>
              <a:gd name="connsiteY3" fmla="*/ 239889 h 1187232"/>
              <a:gd name="connsiteX4" fmla="*/ 50053 w 1116853"/>
              <a:gd name="connsiteY4" fmla="*/ 155222 h 1187232"/>
              <a:gd name="connsiteX5" fmla="*/ 66986 w 1116853"/>
              <a:gd name="connsiteY5" fmla="*/ 118533 h 1187232"/>
              <a:gd name="connsiteX6" fmla="*/ 162941 w 1116853"/>
              <a:gd name="connsiteY6" fmla="*/ 59266 h 1187232"/>
              <a:gd name="connsiteX7" fmla="*/ 281475 w 1116853"/>
              <a:gd name="connsiteY7" fmla="*/ 11289 h 1187232"/>
              <a:gd name="connsiteX8" fmla="*/ 374608 w 1116853"/>
              <a:gd name="connsiteY8" fmla="*/ 0 h 1187232"/>
              <a:gd name="connsiteX9" fmla="*/ 425408 w 1116853"/>
              <a:gd name="connsiteY9" fmla="*/ 50800 h 1187232"/>
              <a:gd name="connsiteX10" fmla="*/ 512897 w 1116853"/>
              <a:gd name="connsiteY10" fmla="*/ 107244 h 1187232"/>
              <a:gd name="connsiteX11" fmla="*/ 577808 w 1116853"/>
              <a:gd name="connsiteY11" fmla="*/ 118533 h 1187232"/>
              <a:gd name="connsiteX12" fmla="*/ 690697 w 1116853"/>
              <a:gd name="connsiteY12" fmla="*/ 141111 h 1187232"/>
              <a:gd name="connsiteX13" fmla="*/ 786653 w 1116853"/>
              <a:gd name="connsiteY13" fmla="*/ 183444 h 1187232"/>
              <a:gd name="connsiteX14" fmla="*/ 899541 w 1116853"/>
              <a:gd name="connsiteY14" fmla="*/ 189089 h 1187232"/>
              <a:gd name="connsiteX15" fmla="*/ 995497 w 1116853"/>
              <a:gd name="connsiteY15" fmla="*/ 335844 h 1187232"/>
              <a:gd name="connsiteX16" fmla="*/ 1074519 w 1116853"/>
              <a:gd name="connsiteY16" fmla="*/ 505177 h 1187232"/>
              <a:gd name="connsiteX17" fmla="*/ 1094275 w 1116853"/>
              <a:gd name="connsiteY17" fmla="*/ 620889 h 1187232"/>
              <a:gd name="connsiteX18" fmla="*/ 1116853 w 1116853"/>
              <a:gd name="connsiteY18" fmla="*/ 739422 h 1187232"/>
              <a:gd name="connsiteX19" fmla="*/ 967275 w 1116853"/>
              <a:gd name="connsiteY19" fmla="*/ 795866 h 1187232"/>
              <a:gd name="connsiteX20" fmla="*/ 961630 w 1116853"/>
              <a:gd name="connsiteY20" fmla="*/ 883355 h 1187232"/>
              <a:gd name="connsiteX21" fmla="*/ 845919 w 1116853"/>
              <a:gd name="connsiteY21" fmla="*/ 934155 h 1187232"/>
              <a:gd name="connsiteX22" fmla="*/ 790868 w 1116853"/>
              <a:gd name="connsiteY22" fmla="*/ 1187232 h 1187232"/>
              <a:gd name="connsiteX23" fmla="*/ 672285 w 1116853"/>
              <a:gd name="connsiteY23" fmla="*/ 1152347 h 1187232"/>
              <a:gd name="connsiteX24" fmla="*/ 651729 w 1116853"/>
              <a:gd name="connsiteY24" fmla="*/ 1056250 h 1187232"/>
              <a:gd name="connsiteX25" fmla="*/ 597014 w 1116853"/>
              <a:gd name="connsiteY25" fmla="*/ 881402 h 1187232"/>
              <a:gd name="connsiteX26" fmla="*/ 551728 w 1116853"/>
              <a:gd name="connsiteY26" fmla="*/ 758955 h 1187232"/>
              <a:gd name="connsiteX27" fmla="*/ 438551 w 1116853"/>
              <a:gd name="connsiteY27" fmla="*/ 644808 h 1187232"/>
              <a:gd name="connsiteX28" fmla="*/ 399874 w 1116853"/>
              <a:gd name="connsiteY28" fmla="*/ 591654 h 1187232"/>
              <a:gd name="connsiteX29" fmla="*/ 296336 w 1116853"/>
              <a:gd name="connsiteY29" fmla="*/ 597364 h 1187232"/>
              <a:gd name="connsiteX30" fmla="*/ 191057 w 1116853"/>
              <a:gd name="connsiteY30" fmla="*/ 573832 h 1187232"/>
              <a:gd name="connsiteX31" fmla="*/ 76752 w 1116853"/>
              <a:gd name="connsiteY31" fmla="*/ 569597 h 1187232"/>
              <a:gd name="connsiteX32" fmla="*/ 61341 w 1116853"/>
              <a:gd name="connsiteY32" fmla="*/ 505177 h 1187232"/>
              <a:gd name="connsiteX33" fmla="*/ 0 w 1116853"/>
              <a:gd name="connsiteY33" fmla="*/ 460605 h 1187232"/>
              <a:gd name="connsiteX0" fmla="*/ 0 w 1116853"/>
              <a:gd name="connsiteY0" fmla="*/ 460605 h 1187232"/>
              <a:gd name="connsiteX1" fmla="*/ 19941 w 1116853"/>
              <a:gd name="connsiteY1" fmla="*/ 373728 h 1187232"/>
              <a:gd name="connsiteX2" fmla="*/ 15259 w 1116853"/>
              <a:gd name="connsiteY2" fmla="*/ 313238 h 1187232"/>
              <a:gd name="connsiteX3" fmla="*/ 47230 w 1116853"/>
              <a:gd name="connsiteY3" fmla="*/ 239889 h 1187232"/>
              <a:gd name="connsiteX4" fmla="*/ 50053 w 1116853"/>
              <a:gd name="connsiteY4" fmla="*/ 155222 h 1187232"/>
              <a:gd name="connsiteX5" fmla="*/ 66986 w 1116853"/>
              <a:gd name="connsiteY5" fmla="*/ 118533 h 1187232"/>
              <a:gd name="connsiteX6" fmla="*/ 162941 w 1116853"/>
              <a:gd name="connsiteY6" fmla="*/ 59266 h 1187232"/>
              <a:gd name="connsiteX7" fmla="*/ 281475 w 1116853"/>
              <a:gd name="connsiteY7" fmla="*/ 11289 h 1187232"/>
              <a:gd name="connsiteX8" fmla="*/ 374608 w 1116853"/>
              <a:gd name="connsiteY8" fmla="*/ 0 h 1187232"/>
              <a:gd name="connsiteX9" fmla="*/ 425408 w 1116853"/>
              <a:gd name="connsiteY9" fmla="*/ 50800 h 1187232"/>
              <a:gd name="connsiteX10" fmla="*/ 512897 w 1116853"/>
              <a:gd name="connsiteY10" fmla="*/ 107244 h 1187232"/>
              <a:gd name="connsiteX11" fmla="*/ 577808 w 1116853"/>
              <a:gd name="connsiteY11" fmla="*/ 118533 h 1187232"/>
              <a:gd name="connsiteX12" fmla="*/ 690697 w 1116853"/>
              <a:gd name="connsiteY12" fmla="*/ 141111 h 1187232"/>
              <a:gd name="connsiteX13" fmla="*/ 786653 w 1116853"/>
              <a:gd name="connsiteY13" fmla="*/ 183444 h 1187232"/>
              <a:gd name="connsiteX14" fmla="*/ 899541 w 1116853"/>
              <a:gd name="connsiteY14" fmla="*/ 189089 h 1187232"/>
              <a:gd name="connsiteX15" fmla="*/ 995497 w 1116853"/>
              <a:gd name="connsiteY15" fmla="*/ 335844 h 1187232"/>
              <a:gd name="connsiteX16" fmla="*/ 1074519 w 1116853"/>
              <a:gd name="connsiteY16" fmla="*/ 505177 h 1187232"/>
              <a:gd name="connsiteX17" fmla="*/ 1094275 w 1116853"/>
              <a:gd name="connsiteY17" fmla="*/ 620889 h 1187232"/>
              <a:gd name="connsiteX18" fmla="*/ 1116853 w 1116853"/>
              <a:gd name="connsiteY18" fmla="*/ 739422 h 1187232"/>
              <a:gd name="connsiteX19" fmla="*/ 967275 w 1116853"/>
              <a:gd name="connsiteY19" fmla="*/ 795866 h 1187232"/>
              <a:gd name="connsiteX20" fmla="*/ 961630 w 1116853"/>
              <a:gd name="connsiteY20" fmla="*/ 883355 h 1187232"/>
              <a:gd name="connsiteX21" fmla="*/ 845919 w 1116853"/>
              <a:gd name="connsiteY21" fmla="*/ 934155 h 1187232"/>
              <a:gd name="connsiteX22" fmla="*/ 790868 w 1116853"/>
              <a:gd name="connsiteY22" fmla="*/ 1187232 h 1187232"/>
              <a:gd name="connsiteX23" fmla="*/ 672285 w 1116853"/>
              <a:gd name="connsiteY23" fmla="*/ 1152347 h 1187232"/>
              <a:gd name="connsiteX24" fmla="*/ 651729 w 1116853"/>
              <a:gd name="connsiteY24" fmla="*/ 1056250 h 1187232"/>
              <a:gd name="connsiteX25" fmla="*/ 597014 w 1116853"/>
              <a:gd name="connsiteY25" fmla="*/ 881402 h 1187232"/>
              <a:gd name="connsiteX26" fmla="*/ 551728 w 1116853"/>
              <a:gd name="connsiteY26" fmla="*/ 758955 h 1187232"/>
              <a:gd name="connsiteX27" fmla="*/ 438551 w 1116853"/>
              <a:gd name="connsiteY27" fmla="*/ 644808 h 1187232"/>
              <a:gd name="connsiteX28" fmla="*/ 399874 w 1116853"/>
              <a:gd name="connsiteY28" fmla="*/ 591654 h 1187232"/>
              <a:gd name="connsiteX29" fmla="*/ 296336 w 1116853"/>
              <a:gd name="connsiteY29" fmla="*/ 597364 h 1187232"/>
              <a:gd name="connsiteX30" fmla="*/ 191057 w 1116853"/>
              <a:gd name="connsiteY30" fmla="*/ 573832 h 1187232"/>
              <a:gd name="connsiteX31" fmla="*/ 76752 w 1116853"/>
              <a:gd name="connsiteY31" fmla="*/ 569597 h 1187232"/>
              <a:gd name="connsiteX32" fmla="*/ 61341 w 1116853"/>
              <a:gd name="connsiteY32" fmla="*/ 505177 h 1187232"/>
              <a:gd name="connsiteX33" fmla="*/ 0 w 1116853"/>
              <a:gd name="connsiteY33" fmla="*/ 460605 h 1187232"/>
              <a:gd name="connsiteX0" fmla="*/ 0 w 1116853"/>
              <a:gd name="connsiteY0" fmla="*/ 460605 h 1187232"/>
              <a:gd name="connsiteX1" fmla="*/ 19941 w 1116853"/>
              <a:gd name="connsiteY1" fmla="*/ 373728 h 1187232"/>
              <a:gd name="connsiteX2" fmla="*/ 15259 w 1116853"/>
              <a:gd name="connsiteY2" fmla="*/ 313238 h 1187232"/>
              <a:gd name="connsiteX3" fmla="*/ 520 w 1116853"/>
              <a:gd name="connsiteY3" fmla="*/ 236374 h 1187232"/>
              <a:gd name="connsiteX4" fmla="*/ 50053 w 1116853"/>
              <a:gd name="connsiteY4" fmla="*/ 155222 h 1187232"/>
              <a:gd name="connsiteX5" fmla="*/ 66986 w 1116853"/>
              <a:gd name="connsiteY5" fmla="*/ 118533 h 1187232"/>
              <a:gd name="connsiteX6" fmla="*/ 162941 w 1116853"/>
              <a:gd name="connsiteY6" fmla="*/ 59266 h 1187232"/>
              <a:gd name="connsiteX7" fmla="*/ 281475 w 1116853"/>
              <a:gd name="connsiteY7" fmla="*/ 11289 h 1187232"/>
              <a:gd name="connsiteX8" fmla="*/ 374608 w 1116853"/>
              <a:gd name="connsiteY8" fmla="*/ 0 h 1187232"/>
              <a:gd name="connsiteX9" fmla="*/ 425408 w 1116853"/>
              <a:gd name="connsiteY9" fmla="*/ 50800 h 1187232"/>
              <a:gd name="connsiteX10" fmla="*/ 512897 w 1116853"/>
              <a:gd name="connsiteY10" fmla="*/ 107244 h 1187232"/>
              <a:gd name="connsiteX11" fmla="*/ 577808 w 1116853"/>
              <a:gd name="connsiteY11" fmla="*/ 118533 h 1187232"/>
              <a:gd name="connsiteX12" fmla="*/ 690697 w 1116853"/>
              <a:gd name="connsiteY12" fmla="*/ 141111 h 1187232"/>
              <a:gd name="connsiteX13" fmla="*/ 786653 w 1116853"/>
              <a:gd name="connsiteY13" fmla="*/ 183444 h 1187232"/>
              <a:gd name="connsiteX14" fmla="*/ 899541 w 1116853"/>
              <a:gd name="connsiteY14" fmla="*/ 189089 h 1187232"/>
              <a:gd name="connsiteX15" fmla="*/ 995497 w 1116853"/>
              <a:gd name="connsiteY15" fmla="*/ 335844 h 1187232"/>
              <a:gd name="connsiteX16" fmla="*/ 1074519 w 1116853"/>
              <a:gd name="connsiteY16" fmla="*/ 505177 h 1187232"/>
              <a:gd name="connsiteX17" fmla="*/ 1094275 w 1116853"/>
              <a:gd name="connsiteY17" fmla="*/ 620889 h 1187232"/>
              <a:gd name="connsiteX18" fmla="*/ 1116853 w 1116853"/>
              <a:gd name="connsiteY18" fmla="*/ 739422 h 1187232"/>
              <a:gd name="connsiteX19" fmla="*/ 967275 w 1116853"/>
              <a:gd name="connsiteY19" fmla="*/ 795866 h 1187232"/>
              <a:gd name="connsiteX20" fmla="*/ 961630 w 1116853"/>
              <a:gd name="connsiteY20" fmla="*/ 883355 h 1187232"/>
              <a:gd name="connsiteX21" fmla="*/ 845919 w 1116853"/>
              <a:gd name="connsiteY21" fmla="*/ 934155 h 1187232"/>
              <a:gd name="connsiteX22" fmla="*/ 790868 w 1116853"/>
              <a:gd name="connsiteY22" fmla="*/ 1187232 h 1187232"/>
              <a:gd name="connsiteX23" fmla="*/ 672285 w 1116853"/>
              <a:gd name="connsiteY23" fmla="*/ 1152347 h 1187232"/>
              <a:gd name="connsiteX24" fmla="*/ 651729 w 1116853"/>
              <a:gd name="connsiteY24" fmla="*/ 1056250 h 1187232"/>
              <a:gd name="connsiteX25" fmla="*/ 597014 w 1116853"/>
              <a:gd name="connsiteY25" fmla="*/ 881402 h 1187232"/>
              <a:gd name="connsiteX26" fmla="*/ 551728 w 1116853"/>
              <a:gd name="connsiteY26" fmla="*/ 758955 h 1187232"/>
              <a:gd name="connsiteX27" fmla="*/ 438551 w 1116853"/>
              <a:gd name="connsiteY27" fmla="*/ 644808 h 1187232"/>
              <a:gd name="connsiteX28" fmla="*/ 399874 w 1116853"/>
              <a:gd name="connsiteY28" fmla="*/ 591654 h 1187232"/>
              <a:gd name="connsiteX29" fmla="*/ 296336 w 1116853"/>
              <a:gd name="connsiteY29" fmla="*/ 597364 h 1187232"/>
              <a:gd name="connsiteX30" fmla="*/ 191057 w 1116853"/>
              <a:gd name="connsiteY30" fmla="*/ 573832 h 1187232"/>
              <a:gd name="connsiteX31" fmla="*/ 76752 w 1116853"/>
              <a:gd name="connsiteY31" fmla="*/ 569597 h 1187232"/>
              <a:gd name="connsiteX32" fmla="*/ 61341 w 1116853"/>
              <a:gd name="connsiteY32" fmla="*/ 505177 h 1187232"/>
              <a:gd name="connsiteX33" fmla="*/ 0 w 1116853"/>
              <a:gd name="connsiteY33" fmla="*/ 460605 h 1187232"/>
              <a:gd name="connsiteX0" fmla="*/ 0 w 1116853"/>
              <a:gd name="connsiteY0" fmla="*/ 460605 h 1187232"/>
              <a:gd name="connsiteX1" fmla="*/ 19941 w 1116853"/>
              <a:gd name="connsiteY1" fmla="*/ 373728 h 1187232"/>
              <a:gd name="connsiteX2" fmla="*/ 15259 w 1116853"/>
              <a:gd name="connsiteY2" fmla="*/ 313238 h 1187232"/>
              <a:gd name="connsiteX3" fmla="*/ 520 w 1116853"/>
              <a:gd name="connsiteY3" fmla="*/ 236374 h 1187232"/>
              <a:gd name="connsiteX4" fmla="*/ 50053 w 1116853"/>
              <a:gd name="connsiteY4" fmla="*/ 155222 h 1187232"/>
              <a:gd name="connsiteX5" fmla="*/ 66986 w 1116853"/>
              <a:gd name="connsiteY5" fmla="*/ 118533 h 1187232"/>
              <a:gd name="connsiteX6" fmla="*/ 162941 w 1116853"/>
              <a:gd name="connsiteY6" fmla="*/ 59266 h 1187232"/>
              <a:gd name="connsiteX7" fmla="*/ 281475 w 1116853"/>
              <a:gd name="connsiteY7" fmla="*/ 11289 h 1187232"/>
              <a:gd name="connsiteX8" fmla="*/ 374608 w 1116853"/>
              <a:gd name="connsiteY8" fmla="*/ 0 h 1187232"/>
              <a:gd name="connsiteX9" fmla="*/ 425408 w 1116853"/>
              <a:gd name="connsiteY9" fmla="*/ 50800 h 1187232"/>
              <a:gd name="connsiteX10" fmla="*/ 512897 w 1116853"/>
              <a:gd name="connsiteY10" fmla="*/ 107244 h 1187232"/>
              <a:gd name="connsiteX11" fmla="*/ 577808 w 1116853"/>
              <a:gd name="connsiteY11" fmla="*/ 118533 h 1187232"/>
              <a:gd name="connsiteX12" fmla="*/ 690697 w 1116853"/>
              <a:gd name="connsiteY12" fmla="*/ 141111 h 1187232"/>
              <a:gd name="connsiteX13" fmla="*/ 786653 w 1116853"/>
              <a:gd name="connsiteY13" fmla="*/ 183444 h 1187232"/>
              <a:gd name="connsiteX14" fmla="*/ 899541 w 1116853"/>
              <a:gd name="connsiteY14" fmla="*/ 189089 h 1187232"/>
              <a:gd name="connsiteX15" fmla="*/ 995497 w 1116853"/>
              <a:gd name="connsiteY15" fmla="*/ 335844 h 1187232"/>
              <a:gd name="connsiteX16" fmla="*/ 1074519 w 1116853"/>
              <a:gd name="connsiteY16" fmla="*/ 505177 h 1187232"/>
              <a:gd name="connsiteX17" fmla="*/ 1094275 w 1116853"/>
              <a:gd name="connsiteY17" fmla="*/ 620889 h 1187232"/>
              <a:gd name="connsiteX18" fmla="*/ 1116853 w 1116853"/>
              <a:gd name="connsiteY18" fmla="*/ 739422 h 1187232"/>
              <a:gd name="connsiteX19" fmla="*/ 967275 w 1116853"/>
              <a:gd name="connsiteY19" fmla="*/ 795866 h 1187232"/>
              <a:gd name="connsiteX20" fmla="*/ 961630 w 1116853"/>
              <a:gd name="connsiteY20" fmla="*/ 883355 h 1187232"/>
              <a:gd name="connsiteX21" fmla="*/ 845919 w 1116853"/>
              <a:gd name="connsiteY21" fmla="*/ 934155 h 1187232"/>
              <a:gd name="connsiteX22" fmla="*/ 790868 w 1116853"/>
              <a:gd name="connsiteY22" fmla="*/ 1187232 h 1187232"/>
              <a:gd name="connsiteX23" fmla="*/ 672285 w 1116853"/>
              <a:gd name="connsiteY23" fmla="*/ 1152347 h 1187232"/>
              <a:gd name="connsiteX24" fmla="*/ 651729 w 1116853"/>
              <a:gd name="connsiteY24" fmla="*/ 1056250 h 1187232"/>
              <a:gd name="connsiteX25" fmla="*/ 597014 w 1116853"/>
              <a:gd name="connsiteY25" fmla="*/ 881402 h 1187232"/>
              <a:gd name="connsiteX26" fmla="*/ 551728 w 1116853"/>
              <a:gd name="connsiteY26" fmla="*/ 758955 h 1187232"/>
              <a:gd name="connsiteX27" fmla="*/ 427604 w 1116853"/>
              <a:gd name="connsiteY27" fmla="*/ 663122 h 1187232"/>
              <a:gd name="connsiteX28" fmla="*/ 399874 w 1116853"/>
              <a:gd name="connsiteY28" fmla="*/ 591654 h 1187232"/>
              <a:gd name="connsiteX29" fmla="*/ 296336 w 1116853"/>
              <a:gd name="connsiteY29" fmla="*/ 597364 h 1187232"/>
              <a:gd name="connsiteX30" fmla="*/ 191057 w 1116853"/>
              <a:gd name="connsiteY30" fmla="*/ 573832 h 1187232"/>
              <a:gd name="connsiteX31" fmla="*/ 76752 w 1116853"/>
              <a:gd name="connsiteY31" fmla="*/ 569597 h 1187232"/>
              <a:gd name="connsiteX32" fmla="*/ 61341 w 1116853"/>
              <a:gd name="connsiteY32" fmla="*/ 505177 h 1187232"/>
              <a:gd name="connsiteX33" fmla="*/ 0 w 1116853"/>
              <a:gd name="connsiteY33" fmla="*/ 460605 h 1187232"/>
              <a:gd name="connsiteX0" fmla="*/ 0 w 1116853"/>
              <a:gd name="connsiteY0" fmla="*/ 460605 h 1187232"/>
              <a:gd name="connsiteX1" fmla="*/ 19941 w 1116853"/>
              <a:gd name="connsiteY1" fmla="*/ 373728 h 1187232"/>
              <a:gd name="connsiteX2" fmla="*/ 15259 w 1116853"/>
              <a:gd name="connsiteY2" fmla="*/ 313238 h 1187232"/>
              <a:gd name="connsiteX3" fmla="*/ 520 w 1116853"/>
              <a:gd name="connsiteY3" fmla="*/ 236374 h 1187232"/>
              <a:gd name="connsiteX4" fmla="*/ 50053 w 1116853"/>
              <a:gd name="connsiteY4" fmla="*/ 155222 h 1187232"/>
              <a:gd name="connsiteX5" fmla="*/ 66986 w 1116853"/>
              <a:gd name="connsiteY5" fmla="*/ 118533 h 1187232"/>
              <a:gd name="connsiteX6" fmla="*/ 162941 w 1116853"/>
              <a:gd name="connsiteY6" fmla="*/ 59266 h 1187232"/>
              <a:gd name="connsiteX7" fmla="*/ 281475 w 1116853"/>
              <a:gd name="connsiteY7" fmla="*/ 11289 h 1187232"/>
              <a:gd name="connsiteX8" fmla="*/ 374608 w 1116853"/>
              <a:gd name="connsiteY8" fmla="*/ 0 h 1187232"/>
              <a:gd name="connsiteX9" fmla="*/ 425408 w 1116853"/>
              <a:gd name="connsiteY9" fmla="*/ 50800 h 1187232"/>
              <a:gd name="connsiteX10" fmla="*/ 512897 w 1116853"/>
              <a:gd name="connsiteY10" fmla="*/ 107244 h 1187232"/>
              <a:gd name="connsiteX11" fmla="*/ 577808 w 1116853"/>
              <a:gd name="connsiteY11" fmla="*/ 118533 h 1187232"/>
              <a:gd name="connsiteX12" fmla="*/ 690697 w 1116853"/>
              <a:gd name="connsiteY12" fmla="*/ 141111 h 1187232"/>
              <a:gd name="connsiteX13" fmla="*/ 786653 w 1116853"/>
              <a:gd name="connsiteY13" fmla="*/ 183444 h 1187232"/>
              <a:gd name="connsiteX14" fmla="*/ 899541 w 1116853"/>
              <a:gd name="connsiteY14" fmla="*/ 189089 h 1187232"/>
              <a:gd name="connsiteX15" fmla="*/ 995497 w 1116853"/>
              <a:gd name="connsiteY15" fmla="*/ 335844 h 1187232"/>
              <a:gd name="connsiteX16" fmla="*/ 1074519 w 1116853"/>
              <a:gd name="connsiteY16" fmla="*/ 505177 h 1187232"/>
              <a:gd name="connsiteX17" fmla="*/ 1094275 w 1116853"/>
              <a:gd name="connsiteY17" fmla="*/ 620889 h 1187232"/>
              <a:gd name="connsiteX18" fmla="*/ 1116853 w 1116853"/>
              <a:gd name="connsiteY18" fmla="*/ 739422 h 1187232"/>
              <a:gd name="connsiteX19" fmla="*/ 967275 w 1116853"/>
              <a:gd name="connsiteY19" fmla="*/ 795866 h 1187232"/>
              <a:gd name="connsiteX20" fmla="*/ 961630 w 1116853"/>
              <a:gd name="connsiteY20" fmla="*/ 883355 h 1187232"/>
              <a:gd name="connsiteX21" fmla="*/ 845919 w 1116853"/>
              <a:gd name="connsiteY21" fmla="*/ 934155 h 1187232"/>
              <a:gd name="connsiteX22" fmla="*/ 790868 w 1116853"/>
              <a:gd name="connsiteY22" fmla="*/ 1187232 h 1187232"/>
              <a:gd name="connsiteX23" fmla="*/ 672285 w 1116853"/>
              <a:gd name="connsiteY23" fmla="*/ 1152347 h 1187232"/>
              <a:gd name="connsiteX24" fmla="*/ 651729 w 1116853"/>
              <a:gd name="connsiteY24" fmla="*/ 1056250 h 1187232"/>
              <a:gd name="connsiteX25" fmla="*/ 597014 w 1116853"/>
              <a:gd name="connsiteY25" fmla="*/ 881402 h 1187232"/>
              <a:gd name="connsiteX26" fmla="*/ 531267 w 1116853"/>
              <a:gd name="connsiteY26" fmla="*/ 776552 h 1187232"/>
              <a:gd name="connsiteX27" fmla="*/ 427604 w 1116853"/>
              <a:gd name="connsiteY27" fmla="*/ 663122 h 1187232"/>
              <a:gd name="connsiteX28" fmla="*/ 399874 w 1116853"/>
              <a:gd name="connsiteY28" fmla="*/ 591654 h 1187232"/>
              <a:gd name="connsiteX29" fmla="*/ 296336 w 1116853"/>
              <a:gd name="connsiteY29" fmla="*/ 597364 h 1187232"/>
              <a:gd name="connsiteX30" fmla="*/ 191057 w 1116853"/>
              <a:gd name="connsiteY30" fmla="*/ 573832 h 1187232"/>
              <a:gd name="connsiteX31" fmla="*/ 76752 w 1116853"/>
              <a:gd name="connsiteY31" fmla="*/ 569597 h 1187232"/>
              <a:gd name="connsiteX32" fmla="*/ 61341 w 1116853"/>
              <a:gd name="connsiteY32" fmla="*/ 505177 h 1187232"/>
              <a:gd name="connsiteX33" fmla="*/ 0 w 1116853"/>
              <a:gd name="connsiteY33" fmla="*/ 460605 h 1187232"/>
              <a:gd name="connsiteX0" fmla="*/ 0 w 1116853"/>
              <a:gd name="connsiteY0" fmla="*/ 460605 h 1187232"/>
              <a:gd name="connsiteX1" fmla="*/ 19941 w 1116853"/>
              <a:gd name="connsiteY1" fmla="*/ 373728 h 1187232"/>
              <a:gd name="connsiteX2" fmla="*/ 15259 w 1116853"/>
              <a:gd name="connsiteY2" fmla="*/ 313238 h 1187232"/>
              <a:gd name="connsiteX3" fmla="*/ 520 w 1116853"/>
              <a:gd name="connsiteY3" fmla="*/ 236374 h 1187232"/>
              <a:gd name="connsiteX4" fmla="*/ 50053 w 1116853"/>
              <a:gd name="connsiteY4" fmla="*/ 155222 h 1187232"/>
              <a:gd name="connsiteX5" fmla="*/ 66986 w 1116853"/>
              <a:gd name="connsiteY5" fmla="*/ 118533 h 1187232"/>
              <a:gd name="connsiteX6" fmla="*/ 162941 w 1116853"/>
              <a:gd name="connsiteY6" fmla="*/ 59266 h 1187232"/>
              <a:gd name="connsiteX7" fmla="*/ 281475 w 1116853"/>
              <a:gd name="connsiteY7" fmla="*/ 11289 h 1187232"/>
              <a:gd name="connsiteX8" fmla="*/ 374608 w 1116853"/>
              <a:gd name="connsiteY8" fmla="*/ 0 h 1187232"/>
              <a:gd name="connsiteX9" fmla="*/ 425408 w 1116853"/>
              <a:gd name="connsiteY9" fmla="*/ 50800 h 1187232"/>
              <a:gd name="connsiteX10" fmla="*/ 512897 w 1116853"/>
              <a:gd name="connsiteY10" fmla="*/ 107244 h 1187232"/>
              <a:gd name="connsiteX11" fmla="*/ 577808 w 1116853"/>
              <a:gd name="connsiteY11" fmla="*/ 118533 h 1187232"/>
              <a:gd name="connsiteX12" fmla="*/ 690697 w 1116853"/>
              <a:gd name="connsiteY12" fmla="*/ 141111 h 1187232"/>
              <a:gd name="connsiteX13" fmla="*/ 786653 w 1116853"/>
              <a:gd name="connsiteY13" fmla="*/ 183444 h 1187232"/>
              <a:gd name="connsiteX14" fmla="*/ 899541 w 1116853"/>
              <a:gd name="connsiteY14" fmla="*/ 189089 h 1187232"/>
              <a:gd name="connsiteX15" fmla="*/ 995497 w 1116853"/>
              <a:gd name="connsiteY15" fmla="*/ 335844 h 1187232"/>
              <a:gd name="connsiteX16" fmla="*/ 1074519 w 1116853"/>
              <a:gd name="connsiteY16" fmla="*/ 505177 h 1187232"/>
              <a:gd name="connsiteX17" fmla="*/ 1094275 w 1116853"/>
              <a:gd name="connsiteY17" fmla="*/ 620889 h 1187232"/>
              <a:gd name="connsiteX18" fmla="*/ 1116853 w 1116853"/>
              <a:gd name="connsiteY18" fmla="*/ 739422 h 1187232"/>
              <a:gd name="connsiteX19" fmla="*/ 967275 w 1116853"/>
              <a:gd name="connsiteY19" fmla="*/ 795866 h 1187232"/>
              <a:gd name="connsiteX20" fmla="*/ 961630 w 1116853"/>
              <a:gd name="connsiteY20" fmla="*/ 883355 h 1187232"/>
              <a:gd name="connsiteX21" fmla="*/ 845919 w 1116853"/>
              <a:gd name="connsiteY21" fmla="*/ 934155 h 1187232"/>
              <a:gd name="connsiteX22" fmla="*/ 790868 w 1116853"/>
              <a:gd name="connsiteY22" fmla="*/ 1187232 h 1187232"/>
              <a:gd name="connsiteX23" fmla="*/ 672285 w 1116853"/>
              <a:gd name="connsiteY23" fmla="*/ 1152347 h 1187232"/>
              <a:gd name="connsiteX24" fmla="*/ 651729 w 1116853"/>
              <a:gd name="connsiteY24" fmla="*/ 1056250 h 1187232"/>
              <a:gd name="connsiteX25" fmla="*/ 573858 w 1116853"/>
              <a:gd name="connsiteY25" fmla="*/ 892418 h 1187232"/>
              <a:gd name="connsiteX26" fmla="*/ 531267 w 1116853"/>
              <a:gd name="connsiteY26" fmla="*/ 776552 h 1187232"/>
              <a:gd name="connsiteX27" fmla="*/ 427604 w 1116853"/>
              <a:gd name="connsiteY27" fmla="*/ 663122 h 1187232"/>
              <a:gd name="connsiteX28" fmla="*/ 399874 w 1116853"/>
              <a:gd name="connsiteY28" fmla="*/ 591654 h 1187232"/>
              <a:gd name="connsiteX29" fmla="*/ 296336 w 1116853"/>
              <a:gd name="connsiteY29" fmla="*/ 597364 h 1187232"/>
              <a:gd name="connsiteX30" fmla="*/ 191057 w 1116853"/>
              <a:gd name="connsiteY30" fmla="*/ 573832 h 1187232"/>
              <a:gd name="connsiteX31" fmla="*/ 76752 w 1116853"/>
              <a:gd name="connsiteY31" fmla="*/ 569597 h 1187232"/>
              <a:gd name="connsiteX32" fmla="*/ 61341 w 1116853"/>
              <a:gd name="connsiteY32" fmla="*/ 505177 h 1187232"/>
              <a:gd name="connsiteX33" fmla="*/ 0 w 1116853"/>
              <a:gd name="connsiteY33" fmla="*/ 460605 h 1187232"/>
              <a:gd name="connsiteX0" fmla="*/ 0 w 1116853"/>
              <a:gd name="connsiteY0" fmla="*/ 460605 h 1187232"/>
              <a:gd name="connsiteX1" fmla="*/ 19941 w 1116853"/>
              <a:gd name="connsiteY1" fmla="*/ 373728 h 1187232"/>
              <a:gd name="connsiteX2" fmla="*/ 15259 w 1116853"/>
              <a:gd name="connsiteY2" fmla="*/ 313238 h 1187232"/>
              <a:gd name="connsiteX3" fmla="*/ 520 w 1116853"/>
              <a:gd name="connsiteY3" fmla="*/ 236374 h 1187232"/>
              <a:gd name="connsiteX4" fmla="*/ 50053 w 1116853"/>
              <a:gd name="connsiteY4" fmla="*/ 155222 h 1187232"/>
              <a:gd name="connsiteX5" fmla="*/ 66986 w 1116853"/>
              <a:gd name="connsiteY5" fmla="*/ 118533 h 1187232"/>
              <a:gd name="connsiteX6" fmla="*/ 162941 w 1116853"/>
              <a:gd name="connsiteY6" fmla="*/ 59266 h 1187232"/>
              <a:gd name="connsiteX7" fmla="*/ 281475 w 1116853"/>
              <a:gd name="connsiteY7" fmla="*/ 11289 h 1187232"/>
              <a:gd name="connsiteX8" fmla="*/ 374608 w 1116853"/>
              <a:gd name="connsiteY8" fmla="*/ 0 h 1187232"/>
              <a:gd name="connsiteX9" fmla="*/ 425408 w 1116853"/>
              <a:gd name="connsiteY9" fmla="*/ 50800 h 1187232"/>
              <a:gd name="connsiteX10" fmla="*/ 512897 w 1116853"/>
              <a:gd name="connsiteY10" fmla="*/ 107244 h 1187232"/>
              <a:gd name="connsiteX11" fmla="*/ 577808 w 1116853"/>
              <a:gd name="connsiteY11" fmla="*/ 118533 h 1187232"/>
              <a:gd name="connsiteX12" fmla="*/ 690697 w 1116853"/>
              <a:gd name="connsiteY12" fmla="*/ 141111 h 1187232"/>
              <a:gd name="connsiteX13" fmla="*/ 786653 w 1116853"/>
              <a:gd name="connsiteY13" fmla="*/ 183444 h 1187232"/>
              <a:gd name="connsiteX14" fmla="*/ 899541 w 1116853"/>
              <a:gd name="connsiteY14" fmla="*/ 189089 h 1187232"/>
              <a:gd name="connsiteX15" fmla="*/ 995497 w 1116853"/>
              <a:gd name="connsiteY15" fmla="*/ 335844 h 1187232"/>
              <a:gd name="connsiteX16" fmla="*/ 1074519 w 1116853"/>
              <a:gd name="connsiteY16" fmla="*/ 505177 h 1187232"/>
              <a:gd name="connsiteX17" fmla="*/ 1094275 w 1116853"/>
              <a:gd name="connsiteY17" fmla="*/ 620889 h 1187232"/>
              <a:gd name="connsiteX18" fmla="*/ 1116853 w 1116853"/>
              <a:gd name="connsiteY18" fmla="*/ 739422 h 1187232"/>
              <a:gd name="connsiteX19" fmla="*/ 967275 w 1116853"/>
              <a:gd name="connsiteY19" fmla="*/ 795866 h 1187232"/>
              <a:gd name="connsiteX20" fmla="*/ 961630 w 1116853"/>
              <a:gd name="connsiteY20" fmla="*/ 883355 h 1187232"/>
              <a:gd name="connsiteX21" fmla="*/ 845919 w 1116853"/>
              <a:gd name="connsiteY21" fmla="*/ 934155 h 1187232"/>
              <a:gd name="connsiteX22" fmla="*/ 790868 w 1116853"/>
              <a:gd name="connsiteY22" fmla="*/ 1187232 h 1187232"/>
              <a:gd name="connsiteX23" fmla="*/ 672285 w 1116853"/>
              <a:gd name="connsiteY23" fmla="*/ 1152347 h 1187232"/>
              <a:gd name="connsiteX24" fmla="*/ 648557 w 1116853"/>
              <a:gd name="connsiteY24" fmla="*/ 1056012 h 1187232"/>
              <a:gd name="connsiteX25" fmla="*/ 573858 w 1116853"/>
              <a:gd name="connsiteY25" fmla="*/ 892418 h 1187232"/>
              <a:gd name="connsiteX26" fmla="*/ 531267 w 1116853"/>
              <a:gd name="connsiteY26" fmla="*/ 776552 h 1187232"/>
              <a:gd name="connsiteX27" fmla="*/ 427604 w 1116853"/>
              <a:gd name="connsiteY27" fmla="*/ 663122 h 1187232"/>
              <a:gd name="connsiteX28" fmla="*/ 399874 w 1116853"/>
              <a:gd name="connsiteY28" fmla="*/ 591654 h 1187232"/>
              <a:gd name="connsiteX29" fmla="*/ 296336 w 1116853"/>
              <a:gd name="connsiteY29" fmla="*/ 597364 h 1187232"/>
              <a:gd name="connsiteX30" fmla="*/ 191057 w 1116853"/>
              <a:gd name="connsiteY30" fmla="*/ 573832 h 1187232"/>
              <a:gd name="connsiteX31" fmla="*/ 76752 w 1116853"/>
              <a:gd name="connsiteY31" fmla="*/ 569597 h 1187232"/>
              <a:gd name="connsiteX32" fmla="*/ 61341 w 1116853"/>
              <a:gd name="connsiteY32" fmla="*/ 505177 h 1187232"/>
              <a:gd name="connsiteX33" fmla="*/ 0 w 1116853"/>
              <a:gd name="connsiteY33" fmla="*/ 460605 h 118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16853" h="1187232">
                <a:moveTo>
                  <a:pt x="0" y="460605"/>
                </a:moveTo>
                <a:lnTo>
                  <a:pt x="19941" y="373728"/>
                </a:lnTo>
                <a:lnTo>
                  <a:pt x="15259" y="313238"/>
                </a:lnTo>
                <a:lnTo>
                  <a:pt x="520" y="236374"/>
                </a:lnTo>
                <a:lnTo>
                  <a:pt x="50053" y="155222"/>
                </a:lnTo>
                <a:lnTo>
                  <a:pt x="66986" y="118533"/>
                </a:lnTo>
                <a:lnTo>
                  <a:pt x="162941" y="59266"/>
                </a:lnTo>
                <a:lnTo>
                  <a:pt x="281475" y="11289"/>
                </a:lnTo>
                <a:lnTo>
                  <a:pt x="374608" y="0"/>
                </a:lnTo>
                <a:lnTo>
                  <a:pt x="425408" y="50800"/>
                </a:lnTo>
                <a:lnTo>
                  <a:pt x="512897" y="107244"/>
                </a:lnTo>
                <a:lnTo>
                  <a:pt x="577808" y="118533"/>
                </a:lnTo>
                <a:lnTo>
                  <a:pt x="690697" y="141111"/>
                </a:lnTo>
                <a:lnTo>
                  <a:pt x="786653" y="183444"/>
                </a:lnTo>
                <a:lnTo>
                  <a:pt x="899541" y="189089"/>
                </a:lnTo>
                <a:lnTo>
                  <a:pt x="995497" y="335844"/>
                </a:lnTo>
                <a:lnTo>
                  <a:pt x="1074519" y="505177"/>
                </a:lnTo>
                <a:lnTo>
                  <a:pt x="1094275" y="620889"/>
                </a:lnTo>
                <a:lnTo>
                  <a:pt x="1116853" y="739422"/>
                </a:lnTo>
                <a:lnTo>
                  <a:pt x="967275" y="795866"/>
                </a:lnTo>
                <a:lnTo>
                  <a:pt x="961630" y="883355"/>
                </a:lnTo>
                <a:lnTo>
                  <a:pt x="845919" y="934155"/>
                </a:lnTo>
                <a:lnTo>
                  <a:pt x="790868" y="1187232"/>
                </a:lnTo>
                <a:lnTo>
                  <a:pt x="672285" y="1152347"/>
                </a:lnTo>
                <a:lnTo>
                  <a:pt x="648557" y="1056012"/>
                </a:lnTo>
                <a:lnTo>
                  <a:pt x="573858" y="892418"/>
                </a:lnTo>
                <a:lnTo>
                  <a:pt x="531267" y="776552"/>
                </a:lnTo>
                <a:lnTo>
                  <a:pt x="427604" y="663122"/>
                </a:lnTo>
                <a:lnTo>
                  <a:pt x="399874" y="591654"/>
                </a:lnTo>
                <a:lnTo>
                  <a:pt x="296336" y="597364"/>
                </a:lnTo>
                <a:lnTo>
                  <a:pt x="191057" y="573832"/>
                </a:lnTo>
                <a:lnTo>
                  <a:pt x="76752" y="569597"/>
                </a:lnTo>
                <a:lnTo>
                  <a:pt x="61341" y="505177"/>
                </a:lnTo>
                <a:lnTo>
                  <a:pt x="0" y="460605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077"/>
          <p:cNvSpPr/>
          <p:nvPr/>
        </p:nvSpPr>
        <p:spPr>
          <a:xfrm rot="21341821">
            <a:off x="4335286" y="1793612"/>
            <a:ext cx="1164477" cy="1119400"/>
          </a:xfrm>
          <a:custGeom>
            <a:avLst/>
            <a:gdLst>
              <a:gd name="connsiteX0" fmla="*/ 214489 w 874889"/>
              <a:gd name="connsiteY0" fmla="*/ 2822 h 841022"/>
              <a:gd name="connsiteX1" fmla="*/ 296333 w 874889"/>
              <a:gd name="connsiteY1" fmla="*/ 0 h 841022"/>
              <a:gd name="connsiteX2" fmla="*/ 344311 w 874889"/>
              <a:gd name="connsiteY2" fmla="*/ 53622 h 841022"/>
              <a:gd name="connsiteX3" fmla="*/ 403578 w 874889"/>
              <a:gd name="connsiteY3" fmla="*/ 67733 h 841022"/>
              <a:gd name="connsiteX4" fmla="*/ 519289 w 874889"/>
              <a:gd name="connsiteY4" fmla="*/ 39511 h 841022"/>
              <a:gd name="connsiteX5" fmla="*/ 601133 w 874889"/>
              <a:gd name="connsiteY5" fmla="*/ 90311 h 841022"/>
              <a:gd name="connsiteX6" fmla="*/ 671689 w 874889"/>
              <a:gd name="connsiteY6" fmla="*/ 166511 h 841022"/>
              <a:gd name="connsiteX7" fmla="*/ 736600 w 874889"/>
              <a:gd name="connsiteY7" fmla="*/ 222955 h 841022"/>
              <a:gd name="connsiteX8" fmla="*/ 742244 w 874889"/>
              <a:gd name="connsiteY8" fmla="*/ 279400 h 841022"/>
              <a:gd name="connsiteX9" fmla="*/ 807155 w 874889"/>
              <a:gd name="connsiteY9" fmla="*/ 403577 h 841022"/>
              <a:gd name="connsiteX10" fmla="*/ 852311 w 874889"/>
              <a:gd name="connsiteY10" fmla="*/ 524933 h 841022"/>
              <a:gd name="connsiteX11" fmla="*/ 874889 w 874889"/>
              <a:gd name="connsiteY11" fmla="*/ 592666 h 841022"/>
              <a:gd name="connsiteX12" fmla="*/ 874889 w 874889"/>
              <a:gd name="connsiteY12" fmla="*/ 674511 h 841022"/>
              <a:gd name="connsiteX13" fmla="*/ 866422 w 874889"/>
              <a:gd name="connsiteY13" fmla="*/ 722489 h 841022"/>
              <a:gd name="connsiteX14" fmla="*/ 739422 w 874889"/>
              <a:gd name="connsiteY14" fmla="*/ 790222 h 841022"/>
              <a:gd name="connsiteX15" fmla="*/ 615244 w 874889"/>
              <a:gd name="connsiteY15" fmla="*/ 841022 h 841022"/>
              <a:gd name="connsiteX16" fmla="*/ 564444 w 874889"/>
              <a:gd name="connsiteY16" fmla="*/ 832555 h 841022"/>
              <a:gd name="connsiteX17" fmla="*/ 502355 w 874889"/>
              <a:gd name="connsiteY17" fmla="*/ 795866 h 841022"/>
              <a:gd name="connsiteX18" fmla="*/ 434622 w 874889"/>
              <a:gd name="connsiteY18" fmla="*/ 787400 h 841022"/>
              <a:gd name="connsiteX19" fmla="*/ 386644 w 874889"/>
              <a:gd name="connsiteY19" fmla="*/ 787400 h 841022"/>
              <a:gd name="connsiteX20" fmla="*/ 352778 w 874889"/>
              <a:gd name="connsiteY20" fmla="*/ 787400 h 841022"/>
              <a:gd name="connsiteX21" fmla="*/ 352778 w 874889"/>
              <a:gd name="connsiteY21" fmla="*/ 750711 h 841022"/>
              <a:gd name="connsiteX22" fmla="*/ 344311 w 874889"/>
              <a:gd name="connsiteY22" fmla="*/ 699911 h 841022"/>
              <a:gd name="connsiteX23" fmla="*/ 344311 w 874889"/>
              <a:gd name="connsiteY23" fmla="*/ 657577 h 841022"/>
              <a:gd name="connsiteX24" fmla="*/ 355600 w 874889"/>
              <a:gd name="connsiteY24" fmla="*/ 632177 h 841022"/>
              <a:gd name="connsiteX25" fmla="*/ 381000 w 874889"/>
              <a:gd name="connsiteY25" fmla="*/ 592666 h 841022"/>
              <a:gd name="connsiteX26" fmla="*/ 381000 w 874889"/>
              <a:gd name="connsiteY26" fmla="*/ 541866 h 841022"/>
              <a:gd name="connsiteX27" fmla="*/ 290689 w 874889"/>
              <a:gd name="connsiteY27" fmla="*/ 541866 h 841022"/>
              <a:gd name="connsiteX28" fmla="*/ 273755 w 874889"/>
              <a:gd name="connsiteY28" fmla="*/ 541866 h 841022"/>
              <a:gd name="connsiteX29" fmla="*/ 259644 w 874889"/>
              <a:gd name="connsiteY29" fmla="*/ 646289 h 841022"/>
              <a:gd name="connsiteX30" fmla="*/ 222955 w 874889"/>
              <a:gd name="connsiteY30" fmla="*/ 606777 h 841022"/>
              <a:gd name="connsiteX31" fmla="*/ 172155 w 874889"/>
              <a:gd name="connsiteY31" fmla="*/ 550333 h 841022"/>
              <a:gd name="connsiteX32" fmla="*/ 158044 w 874889"/>
              <a:gd name="connsiteY32" fmla="*/ 533400 h 841022"/>
              <a:gd name="connsiteX33" fmla="*/ 115711 w 874889"/>
              <a:gd name="connsiteY33" fmla="*/ 533400 h 841022"/>
              <a:gd name="connsiteX34" fmla="*/ 81844 w 874889"/>
              <a:gd name="connsiteY34" fmla="*/ 522111 h 841022"/>
              <a:gd name="connsiteX35" fmla="*/ 0 w 874889"/>
              <a:gd name="connsiteY35" fmla="*/ 474133 h 841022"/>
              <a:gd name="connsiteX36" fmla="*/ 0 w 874889"/>
              <a:gd name="connsiteY36" fmla="*/ 417689 h 841022"/>
              <a:gd name="connsiteX37" fmla="*/ 8466 w 874889"/>
              <a:gd name="connsiteY37" fmla="*/ 361244 h 841022"/>
              <a:gd name="connsiteX38" fmla="*/ 16933 w 874889"/>
              <a:gd name="connsiteY38" fmla="*/ 287866 h 841022"/>
              <a:gd name="connsiteX39" fmla="*/ 73378 w 874889"/>
              <a:gd name="connsiteY39" fmla="*/ 273755 h 841022"/>
              <a:gd name="connsiteX40" fmla="*/ 135466 w 874889"/>
              <a:gd name="connsiteY40" fmla="*/ 273755 h 841022"/>
              <a:gd name="connsiteX41" fmla="*/ 166511 w 874889"/>
              <a:gd name="connsiteY41" fmla="*/ 273755 h 841022"/>
              <a:gd name="connsiteX42" fmla="*/ 166511 w 874889"/>
              <a:gd name="connsiteY42" fmla="*/ 262466 h 841022"/>
              <a:gd name="connsiteX43" fmla="*/ 220133 w 874889"/>
              <a:gd name="connsiteY43" fmla="*/ 220133 h 841022"/>
              <a:gd name="connsiteX44" fmla="*/ 220133 w 874889"/>
              <a:gd name="connsiteY44" fmla="*/ 158044 h 841022"/>
              <a:gd name="connsiteX45" fmla="*/ 220133 w 874889"/>
              <a:gd name="connsiteY45" fmla="*/ 121355 h 841022"/>
              <a:gd name="connsiteX46" fmla="*/ 220133 w 874889"/>
              <a:gd name="connsiteY46" fmla="*/ 84666 h 841022"/>
              <a:gd name="connsiteX47" fmla="*/ 214489 w 874889"/>
              <a:gd name="connsiteY47" fmla="*/ 2822 h 841022"/>
              <a:gd name="connsiteX0" fmla="*/ 214489 w 874889"/>
              <a:gd name="connsiteY0" fmla="*/ 2822 h 841022"/>
              <a:gd name="connsiteX1" fmla="*/ 296333 w 874889"/>
              <a:gd name="connsiteY1" fmla="*/ 0 h 841022"/>
              <a:gd name="connsiteX2" fmla="*/ 344311 w 874889"/>
              <a:gd name="connsiteY2" fmla="*/ 53622 h 841022"/>
              <a:gd name="connsiteX3" fmla="*/ 403578 w 874889"/>
              <a:gd name="connsiteY3" fmla="*/ 67733 h 841022"/>
              <a:gd name="connsiteX4" fmla="*/ 519289 w 874889"/>
              <a:gd name="connsiteY4" fmla="*/ 39511 h 841022"/>
              <a:gd name="connsiteX5" fmla="*/ 601133 w 874889"/>
              <a:gd name="connsiteY5" fmla="*/ 90311 h 841022"/>
              <a:gd name="connsiteX6" fmla="*/ 671689 w 874889"/>
              <a:gd name="connsiteY6" fmla="*/ 166511 h 841022"/>
              <a:gd name="connsiteX7" fmla="*/ 736600 w 874889"/>
              <a:gd name="connsiteY7" fmla="*/ 222955 h 841022"/>
              <a:gd name="connsiteX8" fmla="*/ 762000 w 874889"/>
              <a:gd name="connsiteY8" fmla="*/ 279400 h 841022"/>
              <a:gd name="connsiteX9" fmla="*/ 807155 w 874889"/>
              <a:gd name="connsiteY9" fmla="*/ 403577 h 841022"/>
              <a:gd name="connsiteX10" fmla="*/ 852311 w 874889"/>
              <a:gd name="connsiteY10" fmla="*/ 524933 h 841022"/>
              <a:gd name="connsiteX11" fmla="*/ 874889 w 874889"/>
              <a:gd name="connsiteY11" fmla="*/ 592666 h 841022"/>
              <a:gd name="connsiteX12" fmla="*/ 874889 w 874889"/>
              <a:gd name="connsiteY12" fmla="*/ 674511 h 841022"/>
              <a:gd name="connsiteX13" fmla="*/ 866422 w 874889"/>
              <a:gd name="connsiteY13" fmla="*/ 722489 h 841022"/>
              <a:gd name="connsiteX14" fmla="*/ 739422 w 874889"/>
              <a:gd name="connsiteY14" fmla="*/ 790222 h 841022"/>
              <a:gd name="connsiteX15" fmla="*/ 615244 w 874889"/>
              <a:gd name="connsiteY15" fmla="*/ 841022 h 841022"/>
              <a:gd name="connsiteX16" fmla="*/ 564444 w 874889"/>
              <a:gd name="connsiteY16" fmla="*/ 832555 h 841022"/>
              <a:gd name="connsiteX17" fmla="*/ 502355 w 874889"/>
              <a:gd name="connsiteY17" fmla="*/ 795866 h 841022"/>
              <a:gd name="connsiteX18" fmla="*/ 434622 w 874889"/>
              <a:gd name="connsiteY18" fmla="*/ 787400 h 841022"/>
              <a:gd name="connsiteX19" fmla="*/ 386644 w 874889"/>
              <a:gd name="connsiteY19" fmla="*/ 787400 h 841022"/>
              <a:gd name="connsiteX20" fmla="*/ 352778 w 874889"/>
              <a:gd name="connsiteY20" fmla="*/ 787400 h 841022"/>
              <a:gd name="connsiteX21" fmla="*/ 352778 w 874889"/>
              <a:gd name="connsiteY21" fmla="*/ 750711 h 841022"/>
              <a:gd name="connsiteX22" fmla="*/ 344311 w 874889"/>
              <a:gd name="connsiteY22" fmla="*/ 699911 h 841022"/>
              <a:gd name="connsiteX23" fmla="*/ 344311 w 874889"/>
              <a:gd name="connsiteY23" fmla="*/ 657577 h 841022"/>
              <a:gd name="connsiteX24" fmla="*/ 355600 w 874889"/>
              <a:gd name="connsiteY24" fmla="*/ 632177 h 841022"/>
              <a:gd name="connsiteX25" fmla="*/ 381000 w 874889"/>
              <a:gd name="connsiteY25" fmla="*/ 592666 h 841022"/>
              <a:gd name="connsiteX26" fmla="*/ 381000 w 874889"/>
              <a:gd name="connsiteY26" fmla="*/ 541866 h 841022"/>
              <a:gd name="connsiteX27" fmla="*/ 290689 w 874889"/>
              <a:gd name="connsiteY27" fmla="*/ 541866 h 841022"/>
              <a:gd name="connsiteX28" fmla="*/ 273755 w 874889"/>
              <a:gd name="connsiteY28" fmla="*/ 541866 h 841022"/>
              <a:gd name="connsiteX29" fmla="*/ 259644 w 874889"/>
              <a:gd name="connsiteY29" fmla="*/ 646289 h 841022"/>
              <a:gd name="connsiteX30" fmla="*/ 222955 w 874889"/>
              <a:gd name="connsiteY30" fmla="*/ 606777 h 841022"/>
              <a:gd name="connsiteX31" fmla="*/ 172155 w 874889"/>
              <a:gd name="connsiteY31" fmla="*/ 550333 h 841022"/>
              <a:gd name="connsiteX32" fmla="*/ 158044 w 874889"/>
              <a:gd name="connsiteY32" fmla="*/ 533400 h 841022"/>
              <a:gd name="connsiteX33" fmla="*/ 115711 w 874889"/>
              <a:gd name="connsiteY33" fmla="*/ 533400 h 841022"/>
              <a:gd name="connsiteX34" fmla="*/ 81844 w 874889"/>
              <a:gd name="connsiteY34" fmla="*/ 522111 h 841022"/>
              <a:gd name="connsiteX35" fmla="*/ 0 w 874889"/>
              <a:gd name="connsiteY35" fmla="*/ 474133 h 841022"/>
              <a:gd name="connsiteX36" fmla="*/ 0 w 874889"/>
              <a:gd name="connsiteY36" fmla="*/ 417689 h 841022"/>
              <a:gd name="connsiteX37" fmla="*/ 8466 w 874889"/>
              <a:gd name="connsiteY37" fmla="*/ 361244 h 841022"/>
              <a:gd name="connsiteX38" fmla="*/ 16933 w 874889"/>
              <a:gd name="connsiteY38" fmla="*/ 287866 h 841022"/>
              <a:gd name="connsiteX39" fmla="*/ 73378 w 874889"/>
              <a:gd name="connsiteY39" fmla="*/ 273755 h 841022"/>
              <a:gd name="connsiteX40" fmla="*/ 135466 w 874889"/>
              <a:gd name="connsiteY40" fmla="*/ 273755 h 841022"/>
              <a:gd name="connsiteX41" fmla="*/ 166511 w 874889"/>
              <a:gd name="connsiteY41" fmla="*/ 273755 h 841022"/>
              <a:gd name="connsiteX42" fmla="*/ 166511 w 874889"/>
              <a:gd name="connsiteY42" fmla="*/ 262466 h 841022"/>
              <a:gd name="connsiteX43" fmla="*/ 220133 w 874889"/>
              <a:gd name="connsiteY43" fmla="*/ 220133 h 841022"/>
              <a:gd name="connsiteX44" fmla="*/ 220133 w 874889"/>
              <a:gd name="connsiteY44" fmla="*/ 158044 h 841022"/>
              <a:gd name="connsiteX45" fmla="*/ 220133 w 874889"/>
              <a:gd name="connsiteY45" fmla="*/ 121355 h 841022"/>
              <a:gd name="connsiteX46" fmla="*/ 220133 w 874889"/>
              <a:gd name="connsiteY46" fmla="*/ 84666 h 841022"/>
              <a:gd name="connsiteX47" fmla="*/ 214489 w 874889"/>
              <a:gd name="connsiteY47" fmla="*/ 2822 h 841022"/>
              <a:gd name="connsiteX0" fmla="*/ 214489 w 874889"/>
              <a:gd name="connsiteY0" fmla="*/ 2822 h 841022"/>
              <a:gd name="connsiteX1" fmla="*/ 296333 w 874889"/>
              <a:gd name="connsiteY1" fmla="*/ 0 h 841022"/>
              <a:gd name="connsiteX2" fmla="*/ 344311 w 874889"/>
              <a:gd name="connsiteY2" fmla="*/ 53622 h 841022"/>
              <a:gd name="connsiteX3" fmla="*/ 403578 w 874889"/>
              <a:gd name="connsiteY3" fmla="*/ 67733 h 841022"/>
              <a:gd name="connsiteX4" fmla="*/ 519289 w 874889"/>
              <a:gd name="connsiteY4" fmla="*/ 39511 h 841022"/>
              <a:gd name="connsiteX5" fmla="*/ 601133 w 874889"/>
              <a:gd name="connsiteY5" fmla="*/ 90311 h 841022"/>
              <a:gd name="connsiteX6" fmla="*/ 671689 w 874889"/>
              <a:gd name="connsiteY6" fmla="*/ 166511 h 841022"/>
              <a:gd name="connsiteX7" fmla="*/ 736600 w 874889"/>
              <a:gd name="connsiteY7" fmla="*/ 222955 h 841022"/>
              <a:gd name="connsiteX8" fmla="*/ 762000 w 874889"/>
              <a:gd name="connsiteY8" fmla="*/ 279400 h 841022"/>
              <a:gd name="connsiteX9" fmla="*/ 821266 w 874889"/>
              <a:gd name="connsiteY9" fmla="*/ 403577 h 841022"/>
              <a:gd name="connsiteX10" fmla="*/ 852311 w 874889"/>
              <a:gd name="connsiteY10" fmla="*/ 524933 h 841022"/>
              <a:gd name="connsiteX11" fmla="*/ 874889 w 874889"/>
              <a:gd name="connsiteY11" fmla="*/ 592666 h 841022"/>
              <a:gd name="connsiteX12" fmla="*/ 874889 w 874889"/>
              <a:gd name="connsiteY12" fmla="*/ 674511 h 841022"/>
              <a:gd name="connsiteX13" fmla="*/ 866422 w 874889"/>
              <a:gd name="connsiteY13" fmla="*/ 722489 h 841022"/>
              <a:gd name="connsiteX14" fmla="*/ 739422 w 874889"/>
              <a:gd name="connsiteY14" fmla="*/ 790222 h 841022"/>
              <a:gd name="connsiteX15" fmla="*/ 615244 w 874889"/>
              <a:gd name="connsiteY15" fmla="*/ 841022 h 841022"/>
              <a:gd name="connsiteX16" fmla="*/ 564444 w 874889"/>
              <a:gd name="connsiteY16" fmla="*/ 832555 h 841022"/>
              <a:gd name="connsiteX17" fmla="*/ 502355 w 874889"/>
              <a:gd name="connsiteY17" fmla="*/ 795866 h 841022"/>
              <a:gd name="connsiteX18" fmla="*/ 434622 w 874889"/>
              <a:gd name="connsiteY18" fmla="*/ 787400 h 841022"/>
              <a:gd name="connsiteX19" fmla="*/ 386644 w 874889"/>
              <a:gd name="connsiteY19" fmla="*/ 787400 h 841022"/>
              <a:gd name="connsiteX20" fmla="*/ 352778 w 874889"/>
              <a:gd name="connsiteY20" fmla="*/ 787400 h 841022"/>
              <a:gd name="connsiteX21" fmla="*/ 352778 w 874889"/>
              <a:gd name="connsiteY21" fmla="*/ 750711 h 841022"/>
              <a:gd name="connsiteX22" fmla="*/ 344311 w 874889"/>
              <a:gd name="connsiteY22" fmla="*/ 699911 h 841022"/>
              <a:gd name="connsiteX23" fmla="*/ 344311 w 874889"/>
              <a:gd name="connsiteY23" fmla="*/ 657577 h 841022"/>
              <a:gd name="connsiteX24" fmla="*/ 355600 w 874889"/>
              <a:gd name="connsiteY24" fmla="*/ 632177 h 841022"/>
              <a:gd name="connsiteX25" fmla="*/ 381000 w 874889"/>
              <a:gd name="connsiteY25" fmla="*/ 592666 h 841022"/>
              <a:gd name="connsiteX26" fmla="*/ 381000 w 874889"/>
              <a:gd name="connsiteY26" fmla="*/ 541866 h 841022"/>
              <a:gd name="connsiteX27" fmla="*/ 290689 w 874889"/>
              <a:gd name="connsiteY27" fmla="*/ 541866 h 841022"/>
              <a:gd name="connsiteX28" fmla="*/ 273755 w 874889"/>
              <a:gd name="connsiteY28" fmla="*/ 541866 h 841022"/>
              <a:gd name="connsiteX29" fmla="*/ 259644 w 874889"/>
              <a:gd name="connsiteY29" fmla="*/ 646289 h 841022"/>
              <a:gd name="connsiteX30" fmla="*/ 222955 w 874889"/>
              <a:gd name="connsiteY30" fmla="*/ 606777 h 841022"/>
              <a:gd name="connsiteX31" fmla="*/ 172155 w 874889"/>
              <a:gd name="connsiteY31" fmla="*/ 550333 h 841022"/>
              <a:gd name="connsiteX32" fmla="*/ 158044 w 874889"/>
              <a:gd name="connsiteY32" fmla="*/ 533400 h 841022"/>
              <a:gd name="connsiteX33" fmla="*/ 115711 w 874889"/>
              <a:gd name="connsiteY33" fmla="*/ 533400 h 841022"/>
              <a:gd name="connsiteX34" fmla="*/ 81844 w 874889"/>
              <a:gd name="connsiteY34" fmla="*/ 522111 h 841022"/>
              <a:gd name="connsiteX35" fmla="*/ 0 w 874889"/>
              <a:gd name="connsiteY35" fmla="*/ 474133 h 841022"/>
              <a:gd name="connsiteX36" fmla="*/ 0 w 874889"/>
              <a:gd name="connsiteY36" fmla="*/ 417689 h 841022"/>
              <a:gd name="connsiteX37" fmla="*/ 8466 w 874889"/>
              <a:gd name="connsiteY37" fmla="*/ 361244 h 841022"/>
              <a:gd name="connsiteX38" fmla="*/ 16933 w 874889"/>
              <a:gd name="connsiteY38" fmla="*/ 287866 h 841022"/>
              <a:gd name="connsiteX39" fmla="*/ 73378 w 874889"/>
              <a:gd name="connsiteY39" fmla="*/ 273755 h 841022"/>
              <a:gd name="connsiteX40" fmla="*/ 135466 w 874889"/>
              <a:gd name="connsiteY40" fmla="*/ 273755 h 841022"/>
              <a:gd name="connsiteX41" fmla="*/ 166511 w 874889"/>
              <a:gd name="connsiteY41" fmla="*/ 273755 h 841022"/>
              <a:gd name="connsiteX42" fmla="*/ 166511 w 874889"/>
              <a:gd name="connsiteY42" fmla="*/ 262466 h 841022"/>
              <a:gd name="connsiteX43" fmla="*/ 220133 w 874889"/>
              <a:gd name="connsiteY43" fmla="*/ 220133 h 841022"/>
              <a:gd name="connsiteX44" fmla="*/ 220133 w 874889"/>
              <a:gd name="connsiteY44" fmla="*/ 158044 h 841022"/>
              <a:gd name="connsiteX45" fmla="*/ 220133 w 874889"/>
              <a:gd name="connsiteY45" fmla="*/ 121355 h 841022"/>
              <a:gd name="connsiteX46" fmla="*/ 220133 w 874889"/>
              <a:gd name="connsiteY46" fmla="*/ 84666 h 841022"/>
              <a:gd name="connsiteX47" fmla="*/ 214489 w 874889"/>
              <a:gd name="connsiteY47" fmla="*/ 2822 h 841022"/>
              <a:gd name="connsiteX0" fmla="*/ 214489 w 874889"/>
              <a:gd name="connsiteY0" fmla="*/ 2822 h 841022"/>
              <a:gd name="connsiteX1" fmla="*/ 296333 w 874889"/>
              <a:gd name="connsiteY1" fmla="*/ 0 h 841022"/>
              <a:gd name="connsiteX2" fmla="*/ 344311 w 874889"/>
              <a:gd name="connsiteY2" fmla="*/ 53622 h 841022"/>
              <a:gd name="connsiteX3" fmla="*/ 403578 w 874889"/>
              <a:gd name="connsiteY3" fmla="*/ 67733 h 841022"/>
              <a:gd name="connsiteX4" fmla="*/ 519289 w 874889"/>
              <a:gd name="connsiteY4" fmla="*/ 39511 h 841022"/>
              <a:gd name="connsiteX5" fmla="*/ 601133 w 874889"/>
              <a:gd name="connsiteY5" fmla="*/ 90311 h 841022"/>
              <a:gd name="connsiteX6" fmla="*/ 671689 w 874889"/>
              <a:gd name="connsiteY6" fmla="*/ 166511 h 841022"/>
              <a:gd name="connsiteX7" fmla="*/ 736600 w 874889"/>
              <a:gd name="connsiteY7" fmla="*/ 222955 h 841022"/>
              <a:gd name="connsiteX8" fmla="*/ 762000 w 874889"/>
              <a:gd name="connsiteY8" fmla="*/ 279400 h 841022"/>
              <a:gd name="connsiteX9" fmla="*/ 821266 w 874889"/>
              <a:gd name="connsiteY9" fmla="*/ 403577 h 841022"/>
              <a:gd name="connsiteX10" fmla="*/ 866422 w 874889"/>
              <a:gd name="connsiteY10" fmla="*/ 524933 h 841022"/>
              <a:gd name="connsiteX11" fmla="*/ 874889 w 874889"/>
              <a:gd name="connsiteY11" fmla="*/ 592666 h 841022"/>
              <a:gd name="connsiteX12" fmla="*/ 874889 w 874889"/>
              <a:gd name="connsiteY12" fmla="*/ 674511 h 841022"/>
              <a:gd name="connsiteX13" fmla="*/ 866422 w 874889"/>
              <a:gd name="connsiteY13" fmla="*/ 722489 h 841022"/>
              <a:gd name="connsiteX14" fmla="*/ 739422 w 874889"/>
              <a:gd name="connsiteY14" fmla="*/ 790222 h 841022"/>
              <a:gd name="connsiteX15" fmla="*/ 615244 w 874889"/>
              <a:gd name="connsiteY15" fmla="*/ 841022 h 841022"/>
              <a:gd name="connsiteX16" fmla="*/ 564444 w 874889"/>
              <a:gd name="connsiteY16" fmla="*/ 832555 h 841022"/>
              <a:gd name="connsiteX17" fmla="*/ 502355 w 874889"/>
              <a:gd name="connsiteY17" fmla="*/ 795866 h 841022"/>
              <a:gd name="connsiteX18" fmla="*/ 434622 w 874889"/>
              <a:gd name="connsiteY18" fmla="*/ 787400 h 841022"/>
              <a:gd name="connsiteX19" fmla="*/ 386644 w 874889"/>
              <a:gd name="connsiteY19" fmla="*/ 787400 h 841022"/>
              <a:gd name="connsiteX20" fmla="*/ 352778 w 874889"/>
              <a:gd name="connsiteY20" fmla="*/ 787400 h 841022"/>
              <a:gd name="connsiteX21" fmla="*/ 352778 w 874889"/>
              <a:gd name="connsiteY21" fmla="*/ 750711 h 841022"/>
              <a:gd name="connsiteX22" fmla="*/ 344311 w 874889"/>
              <a:gd name="connsiteY22" fmla="*/ 699911 h 841022"/>
              <a:gd name="connsiteX23" fmla="*/ 344311 w 874889"/>
              <a:gd name="connsiteY23" fmla="*/ 657577 h 841022"/>
              <a:gd name="connsiteX24" fmla="*/ 355600 w 874889"/>
              <a:gd name="connsiteY24" fmla="*/ 632177 h 841022"/>
              <a:gd name="connsiteX25" fmla="*/ 381000 w 874889"/>
              <a:gd name="connsiteY25" fmla="*/ 592666 h 841022"/>
              <a:gd name="connsiteX26" fmla="*/ 381000 w 874889"/>
              <a:gd name="connsiteY26" fmla="*/ 541866 h 841022"/>
              <a:gd name="connsiteX27" fmla="*/ 290689 w 874889"/>
              <a:gd name="connsiteY27" fmla="*/ 541866 h 841022"/>
              <a:gd name="connsiteX28" fmla="*/ 273755 w 874889"/>
              <a:gd name="connsiteY28" fmla="*/ 541866 h 841022"/>
              <a:gd name="connsiteX29" fmla="*/ 259644 w 874889"/>
              <a:gd name="connsiteY29" fmla="*/ 646289 h 841022"/>
              <a:gd name="connsiteX30" fmla="*/ 222955 w 874889"/>
              <a:gd name="connsiteY30" fmla="*/ 606777 h 841022"/>
              <a:gd name="connsiteX31" fmla="*/ 172155 w 874889"/>
              <a:gd name="connsiteY31" fmla="*/ 550333 h 841022"/>
              <a:gd name="connsiteX32" fmla="*/ 158044 w 874889"/>
              <a:gd name="connsiteY32" fmla="*/ 533400 h 841022"/>
              <a:gd name="connsiteX33" fmla="*/ 115711 w 874889"/>
              <a:gd name="connsiteY33" fmla="*/ 533400 h 841022"/>
              <a:gd name="connsiteX34" fmla="*/ 81844 w 874889"/>
              <a:gd name="connsiteY34" fmla="*/ 522111 h 841022"/>
              <a:gd name="connsiteX35" fmla="*/ 0 w 874889"/>
              <a:gd name="connsiteY35" fmla="*/ 474133 h 841022"/>
              <a:gd name="connsiteX36" fmla="*/ 0 w 874889"/>
              <a:gd name="connsiteY36" fmla="*/ 417689 h 841022"/>
              <a:gd name="connsiteX37" fmla="*/ 8466 w 874889"/>
              <a:gd name="connsiteY37" fmla="*/ 361244 h 841022"/>
              <a:gd name="connsiteX38" fmla="*/ 16933 w 874889"/>
              <a:gd name="connsiteY38" fmla="*/ 287866 h 841022"/>
              <a:gd name="connsiteX39" fmla="*/ 73378 w 874889"/>
              <a:gd name="connsiteY39" fmla="*/ 273755 h 841022"/>
              <a:gd name="connsiteX40" fmla="*/ 135466 w 874889"/>
              <a:gd name="connsiteY40" fmla="*/ 273755 h 841022"/>
              <a:gd name="connsiteX41" fmla="*/ 166511 w 874889"/>
              <a:gd name="connsiteY41" fmla="*/ 273755 h 841022"/>
              <a:gd name="connsiteX42" fmla="*/ 166511 w 874889"/>
              <a:gd name="connsiteY42" fmla="*/ 262466 h 841022"/>
              <a:gd name="connsiteX43" fmla="*/ 220133 w 874889"/>
              <a:gd name="connsiteY43" fmla="*/ 220133 h 841022"/>
              <a:gd name="connsiteX44" fmla="*/ 220133 w 874889"/>
              <a:gd name="connsiteY44" fmla="*/ 158044 h 841022"/>
              <a:gd name="connsiteX45" fmla="*/ 220133 w 874889"/>
              <a:gd name="connsiteY45" fmla="*/ 121355 h 841022"/>
              <a:gd name="connsiteX46" fmla="*/ 220133 w 874889"/>
              <a:gd name="connsiteY46" fmla="*/ 84666 h 841022"/>
              <a:gd name="connsiteX47" fmla="*/ 214489 w 874889"/>
              <a:gd name="connsiteY47" fmla="*/ 2822 h 84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74889" h="841022">
                <a:moveTo>
                  <a:pt x="214489" y="2822"/>
                </a:moveTo>
                <a:lnTo>
                  <a:pt x="296333" y="0"/>
                </a:lnTo>
                <a:lnTo>
                  <a:pt x="344311" y="53622"/>
                </a:lnTo>
                <a:lnTo>
                  <a:pt x="403578" y="67733"/>
                </a:lnTo>
                <a:lnTo>
                  <a:pt x="519289" y="39511"/>
                </a:lnTo>
                <a:lnTo>
                  <a:pt x="601133" y="90311"/>
                </a:lnTo>
                <a:lnTo>
                  <a:pt x="671689" y="166511"/>
                </a:lnTo>
                <a:lnTo>
                  <a:pt x="736600" y="222955"/>
                </a:lnTo>
                <a:lnTo>
                  <a:pt x="762000" y="279400"/>
                </a:lnTo>
                <a:lnTo>
                  <a:pt x="821266" y="403577"/>
                </a:lnTo>
                <a:lnTo>
                  <a:pt x="866422" y="524933"/>
                </a:lnTo>
                <a:lnTo>
                  <a:pt x="874889" y="592666"/>
                </a:lnTo>
                <a:lnTo>
                  <a:pt x="874889" y="674511"/>
                </a:lnTo>
                <a:lnTo>
                  <a:pt x="866422" y="722489"/>
                </a:lnTo>
                <a:lnTo>
                  <a:pt x="739422" y="790222"/>
                </a:lnTo>
                <a:lnTo>
                  <a:pt x="615244" y="841022"/>
                </a:lnTo>
                <a:lnTo>
                  <a:pt x="564444" y="832555"/>
                </a:lnTo>
                <a:lnTo>
                  <a:pt x="502355" y="795866"/>
                </a:lnTo>
                <a:lnTo>
                  <a:pt x="434622" y="787400"/>
                </a:lnTo>
                <a:lnTo>
                  <a:pt x="386644" y="787400"/>
                </a:lnTo>
                <a:lnTo>
                  <a:pt x="352778" y="787400"/>
                </a:lnTo>
                <a:lnTo>
                  <a:pt x="352778" y="750711"/>
                </a:lnTo>
                <a:lnTo>
                  <a:pt x="344311" y="699911"/>
                </a:lnTo>
                <a:lnTo>
                  <a:pt x="344311" y="657577"/>
                </a:lnTo>
                <a:lnTo>
                  <a:pt x="355600" y="632177"/>
                </a:lnTo>
                <a:lnTo>
                  <a:pt x="381000" y="592666"/>
                </a:lnTo>
                <a:lnTo>
                  <a:pt x="381000" y="541866"/>
                </a:lnTo>
                <a:lnTo>
                  <a:pt x="290689" y="541866"/>
                </a:lnTo>
                <a:lnTo>
                  <a:pt x="273755" y="541866"/>
                </a:lnTo>
                <a:lnTo>
                  <a:pt x="259644" y="646289"/>
                </a:lnTo>
                <a:lnTo>
                  <a:pt x="222955" y="606777"/>
                </a:lnTo>
                <a:lnTo>
                  <a:pt x="172155" y="550333"/>
                </a:lnTo>
                <a:lnTo>
                  <a:pt x="158044" y="533400"/>
                </a:lnTo>
                <a:lnTo>
                  <a:pt x="115711" y="533400"/>
                </a:lnTo>
                <a:lnTo>
                  <a:pt x="81844" y="522111"/>
                </a:lnTo>
                <a:lnTo>
                  <a:pt x="0" y="474133"/>
                </a:lnTo>
                <a:lnTo>
                  <a:pt x="0" y="417689"/>
                </a:lnTo>
                <a:lnTo>
                  <a:pt x="8466" y="361244"/>
                </a:lnTo>
                <a:lnTo>
                  <a:pt x="16933" y="287866"/>
                </a:lnTo>
                <a:lnTo>
                  <a:pt x="73378" y="273755"/>
                </a:lnTo>
                <a:lnTo>
                  <a:pt x="135466" y="273755"/>
                </a:lnTo>
                <a:lnTo>
                  <a:pt x="166511" y="273755"/>
                </a:lnTo>
                <a:lnTo>
                  <a:pt x="166511" y="262466"/>
                </a:lnTo>
                <a:lnTo>
                  <a:pt x="220133" y="220133"/>
                </a:lnTo>
                <a:lnTo>
                  <a:pt x="220133" y="158044"/>
                </a:lnTo>
                <a:lnTo>
                  <a:pt x="220133" y="121355"/>
                </a:lnTo>
                <a:lnTo>
                  <a:pt x="220133" y="84666"/>
                </a:lnTo>
                <a:lnTo>
                  <a:pt x="214489" y="2822"/>
                </a:lnTo>
                <a:close/>
              </a:path>
            </a:pathLst>
          </a:custGeom>
          <a:solidFill>
            <a:srgbClr val="548235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833035">
            <a:off x="3707124" y="1761861"/>
            <a:ext cx="11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3828" y="2929511"/>
            <a:ext cx="110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Archelaus</a:t>
            </a:r>
          </a:p>
        </p:txBody>
      </p:sp>
      <p:sp>
        <p:nvSpPr>
          <p:cNvPr id="14" name="TextBox 13"/>
          <p:cNvSpPr txBox="1"/>
          <p:nvPr/>
        </p:nvSpPr>
        <p:spPr>
          <a:xfrm rot="2833035">
            <a:off x="4406731" y="2869642"/>
            <a:ext cx="1106557" cy="470140"/>
          </a:xfrm>
          <a:custGeom>
            <a:avLst/>
            <a:gdLst>
              <a:gd name="connsiteX0" fmla="*/ 0 w 1106557"/>
              <a:gd name="connsiteY0" fmla="*/ 0 h 369332"/>
              <a:gd name="connsiteX1" fmla="*/ 1106557 w 1106557"/>
              <a:gd name="connsiteY1" fmla="*/ 0 h 369332"/>
              <a:gd name="connsiteX2" fmla="*/ 1106557 w 1106557"/>
              <a:gd name="connsiteY2" fmla="*/ 369332 h 369332"/>
              <a:gd name="connsiteX3" fmla="*/ 0 w 1106557"/>
              <a:gd name="connsiteY3" fmla="*/ 369332 h 369332"/>
              <a:gd name="connsiteX4" fmla="*/ 0 w 1106557"/>
              <a:gd name="connsiteY4" fmla="*/ 0 h 369332"/>
              <a:gd name="connsiteX0" fmla="*/ 0 w 1106557"/>
              <a:gd name="connsiteY0" fmla="*/ 0 h 370352"/>
              <a:gd name="connsiteX1" fmla="*/ 1106557 w 1106557"/>
              <a:gd name="connsiteY1" fmla="*/ 0 h 370352"/>
              <a:gd name="connsiteX2" fmla="*/ 1106557 w 1106557"/>
              <a:gd name="connsiteY2" fmla="*/ 369332 h 370352"/>
              <a:gd name="connsiteX3" fmla="*/ 835322 w 1106557"/>
              <a:gd name="connsiteY3" fmla="*/ 370352 h 370352"/>
              <a:gd name="connsiteX4" fmla="*/ 0 w 1106557"/>
              <a:gd name="connsiteY4" fmla="*/ 369332 h 370352"/>
              <a:gd name="connsiteX5" fmla="*/ 0 w 1106557"/>
              <a:gd name="connsiteY5" fmla="*/ 0 h 370352"/>
              <a:gd name="connsiteX0" fmla="*/ 0 w 1106557"/>
              <a:gd name="connsiteY0" fmla="*/ 0 h 403055"/>
              <a:gd name="connsiteX1" fmla="*/ 1106557 w 1106557"/>
              <a:gd name="connsiteY1" fmla="*/ 0 h 403055"/>
              <a:gd name="connsiteX2" fmla="*/ 1106557 w 1106557"/>
              <a:gd name="connsiteY2" fmla="*/ 369332 h 403055"/>
              <a:gd name="connsiteX3" fmla="*/ 792470 w 1106557"/>
              <a:gd name="connsiteY3" fmla="*/ 403055 h 403055"/>
              <a:gd name="connsiteX4" fmla="*/ 0 w 1106557"/>
              <a:gd name="connsiteY4" fmla="*/ 369332 h 403055"/>
              <a:gd name="connsiteX5" fmla="*/ 0 w 1106557"/>
              <a:gd name="connsiteY5" fmla="*/ 0 h 403055"/>
              <a:gd name="connsiteX0" fmla="*/ 0 w 1106557"/>
              <a:gd name="connsiteY0" fmla="*/ 0 h 448107"/>
              <a:gd name="connsiteX1" fmla="*/ 1106557 w 1106557"/>
              <a:gd name="connsiteY1" fmla="*/ 0 h 448107"/>
              <a:gd name="connsiteX2" fmla="*/ 1106557 w 1106557"/>
              <a:gd name="connsiteY2" fmla="*/ 369332 h 448107"/>
              <a:gd name="connsiteX3" fmla="*/ 810554 w 1106557"/>
              <a:gd name="connsiteY3" fmla="*/ 448107 h 448107"/>
              <a:gd name="connsiteX4" fmla="*/ 0 w 1106557"/>
              <a:gd name="connsiteY4" fmla="*/ 369332 h 448107"/>
              <a:gd name="connsiteX5" fmla="*/ 0 w 1106557"/>
              <a:gd name="connsiteY5" fmla="*/ 0 h 448107"/>
              <a:gd name="connsiteX0" fmla="*/ 0 w 1106557"/>
              <a:gd name="connsiteY0" fmla="*/ 0 h 448107"/>
              <a:gd name="connsiteX1" fmla="*/ 1106557 w 1106557"/>
              <a:gd name="connsiteY1" fmla="*/ 0 h 448107"/>
              <a:gd name="connsiteX2" fmla="*/ 1106557 w 1106557"/>
              <a:gd name="connsiteY2" fmla="*/ 369332 h 448107"/>
              <a:gd name="connsiteX3" fmla="*/ 935237 w 1106557"/>
              <a:gd name="connsiteY3" fmla="*/ 418772 h 448107"/>
              <a:gd name="connsiteX4" fmla="*/ 810554 w 1106557"/>
              <a:gd name="connsiteY4" fmla="*/ 448107 h 448107"/>
              <a:gd name="connsiteX5" fmla="*/ 0 w 1106557"/>
              <a:gd name="connsiteY5" fmla="*/ 369332 h 448107"/>
              <a:gd name="connsiteX6" fmla="*/ 0 w 1106557"/>
              <a:gd name="connsiteY6" fmla="*/ 0 h 448107"/>
              <a:gd name="connsiteX0" fmla="*/ 0 w 1106557"/>
              <a:gd name="connsiteY0" fmla="*/ 0 h 458436"/>
              <a:gd name="connsiteX1" fmla="*/ 1106557 w 1106557"/>
              <a:gd name="connsiteY1" fmla="*/ 0 h 458436"/>
              <a:gd name="connsiteX2" fmla="*/ 1106557 w 1106557"/>
              <a:gd name="connsiteY2" fmla="*/ 369332 h 458436"/>
              <a:gd name="connsiteX3" fmla="*/ 923701 w 1106557"/>
              <a:gd name="connsiteY3" fmla="*/ 458436 h 458436"/>
              <a:gd name="connsiteX4" fmla="*/ 810554 w 1106557"/>
              <a:gd name="connsiteY4" fmla="*/ 448107 h 458436"/>
              <a:gd name="connsiteX5" fmla="*/ 0 w 1106557"/>
              <a:gd name="connsiteY5" fmla="*/ 369332 h 458436"/>
              <a:gd name="connsiteX6" fmla="*/ 0 w 1106557"/>
              <a:gd name="connsiteY6" fmla="*/ 0 h 458436"/>
              <a:gd name="connsiteX0" fmla="*/ 0 w 1106557"/>
              <a:gd name="connsiteY0" fmla="*/ 0 h 458436"/>
              <a:gd name="connsiteX1" fmla="*/ 1106557 w 1106557"/>
              <a:gd name="connsiteY1" fmla="*/ 0 h 458436"/>
              <a:gd name="connsiteX2" fmla="*/ 1106557 w 1106557"/>
              <a:gd name="connsiteY2" fmla="*/ 369332 h 458436"/>
              <a:gd name="connsiteX3" fmla="*/ 923701 w 1106557"/>
              <a:gd name="connsiteY3" fmla="*/ 458436 h 458436"/>
              <a:gd name="connsiteX4" fmla="*/ 810554 w 1106557"/>
              <a:gd name="connsiteY4" fmla="*/ 448107 h 458436"/>
              <a:gd name="connsiteX5" fmla="*/ 617021 w 1106557"/>
              <a:gd name="connsiteY5" fmla="*/ 429459 h 458436"/>
              <a:gd name="connsiteX6" fmla="*/ 0 w 1106557"/>
              <a:gd name="connsiteY6" fmla="*/ 369332 h 458436"/>
              <a:gd name="connsiteX7" fmla="*/ 0 w 1106557"/>
              <a:gd name="connsiteY7" fmla="*/ 0 h 458436"/>
              <a:gd name="connsiteX0" fmla="*/ 0 w 1106557"/>
              <a:gd name="connsiteY0" fmla="*/ 0 h 458436"/>
              <a:gd name="connsiteX1" fmla="*/ 1106557 w 1106557"/>
              <a:gd name="connsiteY1" fmla="*/ 0 h 458436"/>
              <a:gd name="connsiteX2" fmla="*/ 1106557 w 1106557"/>
              <a:gd name="connsiteY2" fmla="*/ 369332 h 458436"/>
              <a:gd name="connsiteX3" fmla="*/ 923701 w 1106557"/>
              <a:gd name="connsiteY3" fmla="*/ 458436 h 458436"/>
              <a:gd name="connsiteX4" fmla="*/ 810554 w 1106557"/>
              <a:gd name="connsiteY4" fmla="*/ 448107 h 458436"/>
              <a:gd name="connsiteX5" fmla="*/ 577485 w 1106557"/>
              <a:gd name="connsiteY5" fmla="*/ 421186 h 458436"/>
              <a:gd name="connsiteX6" fmla="*/ 0 w 1106557"/>
              <a:gd name="connsiteY6" fmla="*/ 369332 h 458436"/>
              <a:gd name="connsiteX7" fmla="*/ 0 w 1106557"/>
              <a:gd name="connsiteY7" fmla="*/ 0 h 458436"/>
              <a:gd name="connsiteX0" fmla="*/ 0 w 1106557"/>
              <a:gd name="connsiteY0" fmla="*/ 0 h 470140"/>
              <a:gd name="connsiteX1" fmla="*/ 1106557 w 1106557"/>
              <a:gd name="connsiteY1" fmla="*/ 0 h 470140"/>
              <a:gd name="connsiteX2" fmla="*/ 1106557 w 1106557"/>
              <a:gd name="connsiteY2" fmla="*/ 369332 h 470140"/>
              <a:gd name="connsiteX3" fmla="*/ 923701 w 1106557"/>
              <a:gd name="connsiteY3" fmla="*/ 458436 h 470140"/>
              <a:gd name="connsiteX4" fmla="*/ 790165 w 1106557"/>
              <a:gd name="connsiteY4" fmla="*/ 470140 h 470140"/>
              <a:gd name="connsiteX5" fmla="*/ 577485 w 1106557"/>
              <a:gd name="connsiteY5" fmla="*/ 421186 h 470140"/>
              <a:gd name="connsiteX6" fmla="*/ 0 w 1106557"/>
              <a:gd name="connsiteY6" fmla="*/ 369332 h 470140"/>
              <a:gd name="connsiteX7" fmla="*/ 0 w 1106557"/>
              <a:gd name="connsiteY7" fmla="*/ 0 h 470140"/>
              <a:gd name="connsiteX0" fmla="*/ 0 w 1106557"/>
              <a:gd name="connsiteY0" fmla="*/ 0 h 470140"/>
              <a:gd name="connsiteX1" fmla="*/ 1106557 w 1106557"/>
              <a:gd name="connsiteY1" fmla="*/ 0 h 470140"/>
              <a:gd name="connsiteX2" fmla="*/ 1106557 w 1106557"/>
              <a:gd name="connsiteY2" fmla="*/ 369332 h 470140"/>
              <a:gd name="connsiteX3" fmla="*/ 923701 w 1106557"/>
              <a:gd name="connsiteY3" fmla="*/ 458436 h 470140"/>
              <a:gd name="connsiteX4" fmla="*/ 790165 w 1106557"/>
              <a:gd name="connsiteY4" fmla="*/ 470140 h 470140"/>
              <a:gd name="connsiteX5" fmla="*/ 577485 w 1106557"/>
              <a:gd name="connsiteY5" fmla="*/ 421186 h 470140"/>
              <a:gd name="connsiteX6" fmla="*/ 446329 w 1106557"/>
              <a:gd name="connsiteY6" fmla="*/ 409924 h 470140"/>
              <a:gd name="connsiteX7" fmla="*/ 0 w 1106557"/>
              <a:gd name="connsiteY7" fmla="*/ 369332 h 470140"/>
              <a:gd name="connsiteX8" fmla="*/ 0 w 1106557"/>
              <a:gd name="connsiteY8" fmla="*/ 0 h 470140"/>
              <a:gd name="connsiteX0" fmla="*/ 0 w 1106557"/>
              <a:gd name="connsiteY0" fmla="*/ 0 h 470140"/>
              <a:gd name="connsiteX1" fmla="*/ 1106557 w 1106557"/>
              <a:gd name="connsiteY1" fmla="*/ 0 h 470140"/>
              <a:gd name="connsiteX2" fmla="*/ 1106557 w 1106557"/>
              <a:gd name="connsiteY2" fmla="*/ 369332 h 470140"/>
              <a:gd name="connsiteX3" fmla="*/ 923701 w 1106557"/>
              <a:gd name="connsiteY3" fmla="*/ 458436 h 470140"/>
              <a:gd name="connsiteX4" fmla="*/ 790165 w 1106557"/>
              <a:gd name="connsiteY4" fmla="*/ 470140 h 470140"/>
              <a:gd name="connsiteX5" fmla="*/ 577485 w 1106557"/>
              <a:gd name="connsiteY5" fmla="*/ 421186 h 470140"/>
              <a:gd name="connsiteX6" fmla="*/ 438688 w 1106557"/>
              <a:gd name="connsiteY6" fmla="*/ 465775 h 470140"/>
              <a:gd name="connsiteX7" fmla="*/ 0 w 1106557"/>
              <a:gd name="connsiteY7" fmla="*/ 369332 h 470140"/>
              <a:gd name="connsiteX8" fmla="*/ 0 w 1106557"/>
              <a:gd name="connsiteY8" fmla="*/ 0 h 47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557" h="470140">
                <a:moveTo>
                  <a:pt x="0" y="0"/>
                </a:moveTo>
                <a:lnTo>
                  <a:pt x="1106557" y="0"/>
                </a:lnTo>
                <a:lnTo>
                  <a:pt x="1106557" y="369332"/>
                </a:lnTo>
                <a:lnTo>
                  <a:pt x="923701" y="458436"/>
                </a:lnTo>
                <a:lnTo>
                  <a:pt x="790165" y="470140"/>
                </a:lnTo>
                <a:lnTo>
                  <a:pt x="577485" y="421186"/>
                </a:lnTo>
                <a:lnTo>
                  <a:pt x="438688" y="465775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4851" y="1300196"/>
            <a:ext cx="110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Philip</a:t>
            </a:r>
          </a:p>
        </p:txBody>
      </p:sp>
      <p:sp>
        <p:nvSpPr>
          <p:cNvPr id="16" name="TextBox 15"/>
          <p:cNvSpPr txBox="1"/>
          <p:nvPr/>
        </p:nvSpPr>
        <p:spPr>
          <a:xfrm rot="2613371">
            <a:off x="4469153" y="2144606"/>
            <a:ext cx="11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Decapolis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7950" y="1193800"/>
            <a:ext cx="242758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Tetrarchy of Israel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2116" y="2738506"/>
            <a:ext cx="649134" cy="436494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416" y="3265556"/>
            <a:ext cx="649134" cy="436494"/>
          </a:xfrm>
          <a:prstGeom prst="rect">
            <a:avLst/>
          </a:prstGeom>
          <a:solidFill>
            <a:srgbClr val="843C0C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5766" y="3792606"/>
            <a:ext cx="649134" cy="43649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3066" y="4319656"/>
            <a:ext cx="649134" cy="436494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23950" y="2687416"/>
            <a:ext cx="198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Decapolis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3227166"/>
            <a:ext cx="198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Archelaus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2050" y="3766916"/>
            <a:ext cx="198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Philip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100" y="4293966"/>
            <a:ext cx="198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Antipas</a:t>
            </a:r>
          </a:p>
        </p:txBody>
      </p:sp>
    </p:spTree>
    <p:extLst>
      <p:ext uri="{BB962C8B-B14F-4D97-AF65-F5344CB8AC3E}">
        <p14:creationId xmlns:p14="http://schemas.microsoft.com/office/powerpoint/2010/main" val="25242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27:1-25</a:t>
            </a:r>
          </a:p>
        </p:txBody>
      </p:sp>
    </p:spTree>
    <p:extLst>
      <p:ext uri="{BB962C8B-B14F-4D97-AF65-F5344CB8AC3E}">
        <p14:creationId xmlns:p14="http://schemas.microsoft.com/office/powerpoint/2010/main" val="39258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2996</TotalTime>
  <Words>322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Penoir</vt:lpstr>
      <vt:lpstr>Times New Roman</vt:lpstr>
      <vt:lpstr>Arial</vt:lpstr>
      <vt:lpstr>LilyUPC</vt:lpstr>
      <vt:lpstr>Britannic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27</cp:revision>
  <dcterms:created xsi:type="dcterms:W3CDTF">2016-09-22T14:20:18Z</dcterms:created>
  <dcterms:modified xsi:type="dcterms:W3CDTF">2016-09-25T12:26:05Z</dcterms:modified>
</cp:coreProperties>
</file>