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16"/>
    </p:embeddedFont>
    <p:embeddedFont>
      <p:font typeface="Penoir" panose="020B0500000000000000" pitchFamily="34" charset="0"/>
      <p:regular r:id="rId17"/>
      <p:bold r:id="rId18"/>
      <p:italic r:id="rId19"/>
      <p:boldItalic r:id="rId20"/>
    </p:embeddedFont>
    <p:embeddedFont>
      <p:font typeface="LilyUPC" panose="020B0604020202020204" charset="-3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4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Steps of a Backslider: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39947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False pride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902" y="1769334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Failure to pray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902" y="2322783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Faltering vigilance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924" y="2852170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Fleshly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903" y="3389578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Following from afar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903" y="3943027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Fellowshipping with the 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925" y="4472414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Flagrant denial</a:t>
            </a:r>
          </a:p>
        </p:txBody>
      </p:sp>
    </p:spTree>
    <p:extLst>
      <p:ext uri="{BB962C8B-B14F-4D97-AF65-F5344CB8AC3E}">
        <p14:creationId xmlns:p14="http://schemas.microsoft.com/office/powerpoint/2010/main" val="2991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90877" y="1245387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Had not leaned on his own understanding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Steps of a Backslider: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902" y="1769334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Failure to pray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902" y="2322783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Faltering vigilance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924" y="285217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Fleshly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903" y="3389578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Following from afar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903" y="3943027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Fellowshipping with the 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925" y="4472414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</a:t>
            </a:r>
            <a:r>
              <a:rPr lang="en-US" alt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Flagrant denial</a:t>
            </a:r>
            <a:endParaRPr lang="en-US" alt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096" y="718066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could have been: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900" y="1774774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Had not ceased from praying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900" y="232278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Had not given in to creature comforts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477" y="2863052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Had not relied on his own strength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56" y="3400457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Had not distanced himself from the Lord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899" y="3948468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Had not chosen the world over the faithful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037" y="4477854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Might not have ended in denial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39947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False pride </a:t>
            </a:r>
          </a:p>
        </p:txBody>
      </p:sp>
    </p:spTree>
    <p:extLst>
      <p:ext uri="{BB962C8B-B14F-4D97-AF65-F5344CB8AC3E}">
        <p14:creationId xmlns:p14="http://schemas.microsoft.com/office/powerpoint/2010/main" val="401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1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</p:spTree>
    <p:extLst>
      <p:ext uri="{BB962C8B-B14F-4D97-AF65-F5344CB8AC3E}">
        <p14:creationId xmlns:p14="http://schemas.microsoft.com/office/powerpoint/2010/main" val="34631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98906" y="4451022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phileō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Me?”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21:15-18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39947"/>
            <a:ext cx="798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you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agapaō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Me?”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902" y="1769334"/>
            <a:ext cx="798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know that I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phileō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You”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902" y="2301012"/>
            <a:ext cx="800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“Feed My lambs”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924" y="2852170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you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agapaō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Me?”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903" y="3389578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know that I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phileō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You”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903" y="3943027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“Tend My sheep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62" y="4993405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know that I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phileō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You”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165" y="5515918"/>
            <a:ext cx="622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“Feed My sheep”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1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</p:spTree>
    <p:extLst>
      <p:ext uri="{BB962C8B-B14F-4D97-AF65-F5344CB8AC3E}">
        <p14:creationId xmlns:p14="http://schemas.microsoft.com/office/powerpoint/2010/main" val="26393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6872"/>
            <a:ext cx="7787149" cy="5847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"/>
          <a:stretch/>
        </p:blipFill>
        <p:spPr bwMode="auto">
          <a:xfrm rot="21430820">
            <a:off x="1612645" y="651404"/>
            <a:ext cx="6684121" cy="4067882"/>
          </a:xfrm>
          <a:prstGeom prst="rect">
            <a:avLst/>
          </a:prstGeom>
          <a:noFill/>
          <a:ln>
            <a:noFill/>
          </a:ln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9235" y="4847771"/>
            <a:ext cx="318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Annas (John 18:13)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0873" y="5279216"/>
            <a:ext cx="318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Caiaphas (Matt. 26:57)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8725" y="5689196"/>
            <a:ext cx="318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Sanhedrin (Matt. 27:1)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207" y="4831220"/>
            <a:ext cx="365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Pilate (Mark 15:1)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8845" y="5262665"/>
            <a:ext cx="365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Antipas (Luke 23:7)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6697" y="5672645"/>
            <a:ext cx="365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Pilate (Matt. 27:11)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2442491" y="985362"/>
            <a:ext cx="5541632" cy="3540999"/>
          </a:xfrm>
          <a:custGeom>
            <a:avLst/>
            <a:gdLst>
              <a:gd name="connsiteX0" fmla="*/ 0 w 5541632"/>
              <a:gd name="connsiteY0" fmla="*/ 3540999 h 3540999"/>
              <a:gd name="connsiteX1" fmla="*/ 177971 w 5541632"/>
              <a:gd name="connsiteY1" fmla="*/ 3504178 h 3540999"/>
              <a:gd name="connsiteX2" fmla="*/ 392763 w 5541632"/>
              <a:gd name="connsiteY2" fmla="*/ 3467356 h 3540999"/>
              <a:gd name="connsiteX3" fmla="*/ 515501 w 5541632"/>
              <a:gd name="connsiteY3" fmla="*/ 3455082 h 3540999"/>
              <a:gd name="connsiteX4" fmla="*/ 718019 w 5541632"/>
              <a:gd name="connsiteY4" fmla="*/ 3455082 h 3540999"/>
              <a:gd name="connsiteX5" fmla="*/ 945085 w 5541632"/>
              <a:gd name="connsiteY5" fmla="*/ 3424398 h 3540999"/>
              <a:gd name="connsiteX6" fmla="*/ 1104645 w 5541632"/>
              <a:gd name="connsiteY6" fmla="*/ 3356892 h 3540999"/>
              <a:gd name="connsiteX7" fmla="*/ 1264204 w 5541632"/>
              <a:gd name="connsiteY7" fmla="*/ 3295523 h 3540999"/>
              <a:gd name="connsiteX8" fmla="*/ 1485133 w 5541632"/>
              <a:gd name="connsiteY8" fmla="*/ 3234153 h 3540999"/>
              <a:gd name="connsiteX9" fmla="*/ 1601735 w 5541632"/>
              <a:gd name="connsiteY9" fmla="*/ 3197332 h 3540999"/>
              <a:gd name="connsiteX10" fmla="*/ 1724473 w 5541632"/>
              <a:gd name="connsiteY10" fmla="*/ 3056183 h 3540999"/>
              <a:gd name="connsiteX11" fmla="*/ 1865622 w 5541632"/>
              <a:gd name="connsiteY11" fmla="*/ 2902760 h 3540999"/>
              <a:gd name="connsiteX12" fmla="*/ 2055866 w 5541632"/>
              <a:gd name="connsiteY12" fmla="*/ 2773885 h 3540999"/>
              <a:gd name="connsiteX13" fmla="*/ 2172467 w 5541632"/>
              <a:gd name="connsiteY13" fmla="*/ 2669558 h 3540999"/>
              <a:gd name="connsiteX14" fmla="*/ 2215426 w 5541632"/>
              <a:gd name="connsiteY14" fmla="*/ 2595915 h 3540999"/>
              <a:gd name="connsiteX15" fmla="*/ 2362712 w 5541632"/>
              <a:gd name="connsiteY15" fmla="*/ 2448629 h 3540999"/>
              <a:gd name="connsiteX16" fmla="*/ 2565230 w 5541632"/>
              <a:gd name="connsiteY16" fmla="*/ 2362712 h 3540999"/>
              <a:gd name="connsiteX17" fmla="*/ 2927308 w 5541632"/>
              <a:gd name="connsiteY17" fmla="*/ 2332027 h 3540999"/>
              <a:gd name="connsiteX18" fmla="*/ 3197332 w 5541632"/>
              <a:gd name="connsiteY18" fmla="*/ 2301343 h 3540999"/>
              <a:gd name="connsiteX19" fmla="*/ 3344618 w 5541632"/>
              <a:gd name="connsiteY19" fmla="*/ 2276795 h 3540999"/>
              <a:gd name="connsiteX20" fmla="*/ 3455082 w 5541632"/>
              <a:gd name="connsiteY20" fmla="*/ 2154057 h 3540999"/>
              <a:gd name="connsiteX21" fmla="*/ 3583957 w 5541632"/>
              <a:gd name="connsiteY21" fmla="*/ 2000634 h 3540999"/>
              <a:gd name="connsiteX22" fmla="*/ 3663737 w 5541632"/>
              <a:gd name="connsiteY22" fmla="*/ 1816527 h 3540999"/>
              <a:gd name="connsiteX23" fmla="*/ 3755791 w 5541632"/>
              <a:gd name="connsiteY23" fmla="*/ 1571050 h 3540999"/>
              <a:gd name="connsiteX24" fmla="*/ 3884666 w 5541632"/>
              <a:gd name="connsiteY24" fmla="*/ 1343984 h 3540999"/>
              <a:gd name="connsiteX25" fmla="*/ 3995130 w 5541632"/>
              <a:gd name="connsiteY25" fmla="*/ 1202835 h 3540999"/>
              <a:gd name="connsiteX26" fmla="*/ 4099458 w 5541632"/>
              <a:gd name="connsiteY26" fmla="*/ 1055549 h 3540999"/>
              <a:gd name="connsiteX27" fmla="*/ 4203786 w 5541632"/>
              <a:gd name="connsiteY27" fmla="*/ 951222 h 3540999"/>
              <a:gd name="connsiteX28" fmla="*/ 4308113 w 5541632"/>
              <a:gd name="connsiteY28" fmla="*/ 846894 h 3540999"/>
              <a:gd name="connsiteX29" fmla="*/ 4400167 w 5541632"/>
              <a:gd name="connsiteY29" fmla="*/ 760978 h 3540999"/>
              <a:gd name="connsiteX30" fmla="*/ 4572000 w 5541632"/>
              <a:gd name="connsiteY30" fmla="*/ 742567 h 3540999"/>
              <a:gd name="connsiteX31" fmla="*/ 4725423 w 5541632"/>
              <a:gd name="connsiteY31" fmla="*/ 803936 h 3540999"/>
              <a:gd name="connsiteX32" fmla="*/ 4860435 w 5541632"/>
              <a:gd name="connsiteY32" fmla="*/ 803936 h 3540999"/>
              <a:gd name="connsiteX33" fmla="*/ 4989310 w 5541632"/>
              <a:gd name="connsiteY33" fmla="*/ 810073 h 3540999"/>
              <a:gd name="connsiteX34" fmla="*/ 5118186 w 5541632"/>
              <a:gd name="connsiteY34" fmla="*/ 650513 h 3540999"/>
              <a:gd name="connsiteX35" fmla="*/ 5167281 w 5541632"/>
              <a:gd name="connsiteY35" fmla="*/ 509364 h 3540999"/>
              <a:gd name="connsiteX36" fmla="*/ 5222513 w 5541632"/>
              <a:gd name="connsiteY36" fmla="*/ 312983 h 3540999"/>
              <a:gd name="connsiteX37" fmla="*/ 5296156 w 5541632"/>
              <a:gd name="connsiteY37" fmla="*/ 177971 h 3540999"/>
              <a:gd name="connsiteX38" fmla="*/ 5394347 w 5541632"/>
              <a:gd name="connsiteY38" fmla="*/ 61370 h 3540999"/>
              <a:gd name="connsiteX39" fmla="*/ 5517085 w 5541632"/>
              <a:gd name="connsiteY39" fmla="*/ 18411 h 3540999"/>
              <a:gd name="connsiteX40" fmla="*/ 5541632 w 5541632"/>
              <a:gd name="connsiteY40" fmla="*/ 0 h 354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41632" h="3540999">
                <a:moveTo>
                  <a:pt x="0" y="3540999"/>
                </a:moveTo>
                <a:lnTo>
                  <a:pt x="177971" y="3504178"/>
                </a:lnTo>
                <a:lnTo>
                  <a:pt x="392763" y="3467356"/>
                </a:lnTo>
                <a:lnTo>
                  <a:pt x="515501" y="3455082"/>
                </a:lnTo>
                <a:lnTo>
                  <a:pt x="718019" y="3455082"/>
                </a:lnTo>
                <a:lnTo>
                  <a:pt x="945085" y="3424398"/>
                </a:lnTo>
                <a:lnTo>
                  <a:pt x="1104645" y="3356892"/>
                </a:lnTo>
                <a:lnTo>
                  <a:pt x="1264204" y="3295523"/>
                </a:lnTo>
                <a:lnTo>
                  <a:pt x="1485133" y="3234153"/>
                </a:lnTo>
                <a:lnTo>
                  <a:pt x="1601735" y="3197332"/>
                </a:lnTo>
                <a:lnTo>
                  <a:pt x="1724473" y="3056183"/>
                </a:lnTo>
                <a:lnTo>
                  <a:pt x="1865622" y="2902760"/>
                </a:lnTo>
                <a:lnTo>
                  <a:pt x="2055866" y="2773885"/>
                </a:lnTo>
                <a:lnTo>
                  <a:pt x="2172467" y="2669558"/>
                </a:lnTo>
                <a:lnTo>
                  <a:pt x="2215426" y="2595915"/>
                </a:lnTo>
                <a:lnTo>
                  <a:pt x="2362712" y="2448629"/>
                </a:lnTo>
                <a:lnTo>
                  <a:pt x="2565230" y="2362712"/>
                </a:lnTo>
                <a:lnTo>
                  <a:pt x="2927308" y="2332027"/>
                </a:lnTo>
                <a:lnTo>
                  <a:pt x="3197332" y="2301343"/>
                </a:lnTo>
                <a:lnTo>
                  <a:pt x="3344618" y="2276795"/>
                </a:lnTo>
                <a:lnTo>
                  <a:pt x="3455082" y="2154057"/>
                </a:lnTo>
                <a:lnTo>
                  <a:pt x="3583957" y="2000634"/>
                </a:lnTo>
                <a:lnTo>
                  <a:pt x="3663737" y="1816527"/>
                </a:lnTo>
                <a:lnTo>
                  <a:pt x="3755791" y="1571050"/>
                </a:lnTo>
                <a:lnTo>
                  <a:pt x="3884666" y="1343984"/>
                </a:lnTo>
                <a:lnTo>
                  <a:pt x="3995130" y="1202835"/>
                </a:lnTo>
                <a:lnTo>
                  <a:pt x="4099458" y="1055549"/>
                </a:lnTo>
                <a:lnTo>
                  <a:pt x="4203786" y="951222"/>
                </a:lnTo>
                <a:lnTo>
                  <a:pt x="4308113" y="846894"/>
                </a:lnTo>
                <a:lnTo>
                  <a:pt x="4400167" y="760978"/>
                </a:lnTo>
                <a:lnTo>
                  <a:pt x="4572000" y="742567"/>
                </a:lnTo>
                <a:lnTo>
                  <a:pt x="4725423" y="803936"/>
                </a:lnTo>
                <a:lnTo>
                  <a:pt x="4860435" y="803936"/>
                </a:lnTo>
                <a:lnTo>
                  <a:pt x="4989310" y="810073"/>
                </a:lnTo>
                <a:lnTo>
                  <a:pt x="5118186" y="650513"/>
                </a:lnTo>
                <a:lnTo>
                  <a:pt x="5167281" y="509364"/>
                </a:lnTo>
                <a:lnTo>
                  <a:pt x="5222513" y="312983"/>
                </a:lnTo>
                <a:lnTo>
                  <a:pt x="5296156" y="177971"/>
                </a:lnTo>
                <a:lnTo>
                  <a:pt x="5394347" y="61370"/>
                </a:lnTo>
                <a:lnTo>
                  <a:pt x="5517085" y="18411"/>
                </a:lnTo>
                <a:lnTo>
                  <a:pt x="5541632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/>
        </p:nvSpPr>
        <p:spPr>
          <a:xfrm>
            <a:off x="2485450" y="966952"/>
            <a:ext cx="5553906" cy="3019361"/>
          </a:xfrm>
          <a:custGeom>
            <a:avLst/>
            <a:gdLst>
              <a:gd name="connsiteX0" fmla="*/ 5553906 w 5553906"/>
              <a:gd name="connsiteY0" fmla="*/ 0 h 3019361"/>
              <a:gd name="connsiteX1" fmla="*/ 5357524 w 5553906"/>
              <a:gd name="connsiteY1" fmla="*/ 30684 h 3019361"/>
              <a:gd name="connsiteX2" fmla="*/ 5271608 w 5553906"/>
              <a:gd name="connsiteY2" fmla="*/ 79780 h 3019361"/>
              <a:gd name="connsiteX3" fmla="*/ 5173417 w 5553906"/>
              <a:gd name="connsiteY3" fmla="*/ 196381 h 3019361"/>
              <a:gd name="connsiteX4" fmla="*/ 5105911 w 5553906"/>
              <a:gd name="connsiteY4" fmla="*/ 398899 h 3019361"/>
              <a:gd name="connsiteX5" fmla="*/ 5056816 w 5553906"/>
              <a:gd name="connsiteY5" fmla="*/ 503227 h 3019361"/>
              <a:gd name="connsiteX6" fmla="*/ 5001584 w 5553906"/>
              <a:gd name="connsiteY6" fmla="*/ 607554 h 3019361"/>
              <a:gd name="connsiteX7" fmla="*/ 4970899 w 5553906"/>
              <a:gd name="connsiteY7" fmla="*/ 699608 h 3019361"/>
              <a:gd name="connsiteX8" fmla="*/ 4909530 w 5553906"/>
              <a:gd name="connsiteY8" fmla="*/ 760977 h 3019361"/>
              <a:gd name="connsiteX9" fmla="*/ 4799065 w 5553906"/>
              <a:gd name="connsiteY9" fmla="*/ 779388 h 3019361"/>
              <a:gd name="connsiteX10" fmla="*/ 4633369 w 5553906"/>
              <a:gd name="connsiteY10" fmla="*/ 736429 h 3019361"/>
              <a:gd name="connsiteX11" fmla="*/ 4522904 w 5553906"/>
              <a:gd name="connsiteY11" fmla="*/ 711882 h 3019361"/>
              <a:gd name="connsiteX12" fmla="*/ 4394029 w 5553906"/>
              <a:gd name="connsiteY12" fmla="*/ 711882 h 3019361"/>
              <a:gd name="connsiteX13" fmla="*/ 4314249 w 5553906"/>
              <a:gd name="connsiteY13" fmla="*/ 711882 h 3019361"/>
              <a:gd name="connsiteX14" fmla="*/ 4191511 w 5553906"/>
              <a:gd name="connsiteY14" fmla="*/ 810072 h 3019361"/>
              <a:gd name="connsiteX15" fmla="*/ 4062636 w 5553906"/>
              <a:gd name="connsiteY15" fmla="*/ 932810 h 3019361"/>
              <a:gd name="connsiteX16" fmla="*/ 3946035 w 5553906"/>
              <a:gd name="connsiteY16" fmla="*/ 1073959 h 3019361"/>
              <a:gd name="connsiteX17" fmla="*/ 3878529 w 5553906"/>
              <a:gd name="connsiteY17" fmla="*/ 1153739 h 3019361"/>
              <a:gd name="connsiteX18" fmla="*/ 3792612 w 5553906"/>
              <a:gd name="connsiteY18" fmla="*/ 1251930 h 3019361"/>
              <a:gd name="connsiteX19" fmla="*/ 3712832 w 5553906"/>
              <a:gd name="connsiteY19" fmla="*/ 1386942 h 3019361"/>
              <a:gd name="connsiteX20" fmla="*/ 3633052 w 5553906"/>
              <a:gd name="connsiteY20" fmla="*/ 1546502 h 3019361"/>
              <a:gd name="connsiteX21" fmla="*/ 3590094 w 5553906"/>
              <a:gd name="connsiteY21" fmla="*/ 1706061 h 3019361"/>
              <a:gd name="connsiteX22" fmla="*/ 3547135 w 5553906"/>
              <a:gd name="connsiteY22" fmla="*/ 1798115 h 3019361"/>
              <a:gd name="connsiteX23" fmla="*/ 3522588 w 5553906"/>
              <a:gd name="connsiteY23" fmla="*/ 1890169 h 3019361"/>
              <a:gd name="connsiteX24" fmla="*/ 3405986 w 5553906"/>
              <a:gd name="connsiteY24" fmla="*/ 2012907 h 3019361"/>
              <a:gd name="connsiteX25" fmla="*/ 3313933 w 5553906"/>
              <a:gd name="connsiteY25" fmla="*/ 2154056 h 3019361"/>
              <a:gd name="connsiteX26" fmla="*/ 3221879 w 5553906"/>
              <a:gd name="connsiteY26" fmla="*/ 2215425 h 3019361"/>
              <a:gd name="connsiteX27" fmla="*/ 3080730 w 5553906"/>
              <a:gd name="connsiteY27" fmla="*/ 2264521 h 3019361"/>
              <a:gd name="connsiteX28" fmla="*/ 2970265 w 5553906"/>
              <a:gd name="connsiteY28" fmla="*/ 2264521 h 3019361"/>
              <a:gd name="connsiteX29" fmla="*/ 2951855 w 5553906"/>
              <a:gd name="connsiteY29" fmla="*/ 2264521 h 3019361"/>
              <a:gd name="connsiteX30" fmla="*/ 2847527 w 5553906"/>
              <a:gd name="connsiteY30" fmla="*/ 2295205 h 3019361"/>
              <a:gd name="connsiteX31" fmla="*/ 2687967 w 5553906"/>
              <a:gd name="connsiteY31" fmla="*/ 2307479 h 3019361"/>
              <a:gd name="connsiteX32" fmla="*/ 2571366 w 5553906"/>
              <a:gd name="connsiteY32" fmla="*/ 2332027 h 3019361"/>
              <a:gd name="connsiteX33" fmla="*/ 2436354 w 5553906"/>
              <a:gd name="connsiteY33" fmla="*/ 2368848 h 3019361"/>
              <a:gd name="connsiteX34" fmla="*/ 2350437 w 5553906"/>
              <a:gd name="connsiteY34" fmla="*/ 2368848 h 3019361"/>
              <a:gd name="connsiteX35" fmla="*/ 2233836 w 5553906"/>
              <a:gd name="connsiteY35" fmla="*/ 2436354 h 3019361"/>
              <a:gd name="connsiteX36" fmla="*/ 2141782 w 5553906"/>
              <a:gd name="connsiteY36" fmla="*/ 2479312 h 3019361"/>
              <a:gd name="connsiteX37" fmla="*/ 2025181 w 5553906"/>
              <a:gd name="connsiteY37" fmla="*/ 2497723 h 3019361"/>
              <a:gd name="connsiteX38" fmla="*/ 1988359 w 5553906"/>
              <a:gd name="connsiteY38" fmla="*/ 2595914 h 3019361"/>
              <a:gd name="connsiteX39" fmla="*/ 1908580 w 5553906"/>
              <a:gd name="connsiteY39" fmla="*/ 2700241 h 3019361"/>
              <a:gd name="connsiteX40" fmla="*/ 1810389 w 5553906"/>
              <a:gd name="connsiteY40" fmla="*/ 2804569 h 3019361"/>
              <a:gd name="connsiteX41" fmla="*/ 1675377 w 5553906"/>
              <a:gd name="connsiteY41" fmla="*/ 2890486 h 3019361"/>
              <a:gd name="connsiteX42" fmla="*/ 1571049 w 5553906"/>
              <a:gd name="connsiteY42" fmla="*/ 2921170 h 3019361"/>
              <a:gd name="connsiteX43" fmla="*/ 1423763 w 5553906"/>
              <a:gd name="connsiteY43" fmla="*/ 3019361 h 3019361"/>
              <a:gd name="connsiteX44" fmla="*/ 1350120 w 5553906"/>
              <a:gd name="connsiteY44" fmla="*/ 2994813 h 3019361"/>
              <a:gd name="connsiteX45" fmla="*/ 1325573 w 5553906"/>
              <a:gd name="connsiteY45" fmla="*/ 2921170 h 3019361"/>
              <a:gd name="connsiteX46" fmla="*/ 1190561 w 5553906"/>
              <a:gd name="connsiteY46" fmla="*/ 2896623 h 3019361"/>
              <a:gd name="connsiteX47" fmla="*/ 1024864 w 5553906"/>
              <a:gd name="connsiteY47" fmla="*/ 2915033 h 3019361"/>
              <a:gd name="connsiteX48" fmla="*/ 945084 w 5553906"/>
              <a:gd name="connsiteY48" fmla="*/ 2982539 h 3019361"/>
              <a:gd name="connsiteX49" fmla="*/ 810072 w 5553906"/>
              <a:gd name="connsiteY49" fmla="*/ 2982539 h 3019361"/>
              <a:gd name="connsiteX50" fmla="*/ 668923 w 5553906"/>
              <a:gd name="connsiteY50" fmla="*/ 2951855 h 3019361"/>
              <a:gd name="connsiteX51" fmla="*/ 447994 w 5553906"/>
              <a:gd name="connsiteY51" fmla="*/ 2945718 h 3019361"/>
              <a:gd name="connsiteX52" fmla="*/ 325256 w 5553906"/>
              <a:gd name="connsiteY52" fmla="*/ 2908896 h 3019361"/>
              <a:gd name="connsiteX53" fmla="*/ 153422 w 5553906"/>
              <a:gd name="connsiteY53" fmla="*/ 2908896 h 3019361"/>
              <a:gd name="connsiteX54" fmla="*/ 0 w 5553906"/>
              <a:gd name="connsiteY54" fmla="*/ 2908896 h 30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553906" h="3019361">
                <a:moveTo>
                  <a:pt x="5553906" y="0"/>
                </a:moveTo>
                <a:lnTo>
                  <a:pt x="5357524" y="30684"/>
                </a:lnTo>
                <a:lnTo>
                  <a:pt x="5271608" y="79780"/>
                </a:lnTo>
                <a:lnTo>
                  <a:pt x="5173417" y="196381"/>
                </a:lnTo>
                <a:lnTo>
                  <a:pt x="5105911" y="398899"/>
                </a:lnTo>
                <a:lnTo>
                  <a:pt x="5056816" y="503227"/>
                </a:lnTo>
                <a:lnTo>
                  <a:pt x="5001584" y="607554"/>
                </a:lnTo>
                <a:lnTo>
                  <a:pt x="4970899" y="699608"/>
                </a:lnTo>
                <a:lnTo>
                  <a:pt x="4909530" y="760977"/>
                </a:lnTo>
                <a:lnTo>
                  <a:pt x="4799065" y="779388"/>
                </a:lnTo>
                <a:lnTo>
                  <a:pt x="4633369" y="736429"/>
                </a:lnTo>
                <a:lnTo>
                  <a:pt x="4522904" y="711882"/>
                </a:lnTo>
                <a:lnTo>
                  <a:pt x="4394029" y="711882"/>
                </a:lnTo>
                <a:lnTo>
                  <a:pt x="4314249" y="711882"/>
                </a:lnTo>
                <a:lnTo>
                  <a:pt x="4191511" y="810072"/>
                </a:lnTo>
                <a:lnTo>
                  <a:pt x="4062636" y="932810"/>
                </a:lnTo>
                <a:lnTo>
                  <a:pt x="3946035" y="1073959"/>
                </a:lnTo>
                <a:lnTo>
                  <a:pt x="3878529" y="1153739"/>
                </a:lnTo>
                <a:lnTo>
                  <a:pt x="3792612" y="1251930"/>
                </a:lnTo>
                <a:lnTo>
                  <a:pt x="3712832" y="1386942"/>
                </a:lnTo>
                <a:lnTo>
                  <a:pt x="3633052" y="1546502"/>
                </a:lnTo>
                <a:lnTo>
                  <a:pt x="3590094" y="1706061"/>
                </a:lnTo>
                <a:lnTo>
                  <a:pt x="3547135" y="1798115"/>
                </a:lnTo>
                <a:lnTo>
                  <a:pt x="3522588" y="1890169"/>
                </a:lnTo>
                <a:lnTo>
                  <a:pt x="3405986" y="2012907"/>
                </a:lnTo>
                <a:lnTo>
                  <a:pt x="3313933" y="2154056"/>
                </a:lnTo>
                <a:lnTo>
                  <a:pt x="3221879" y="2215425"/>
                </a:lnTo>
                <a:lnTo>
                  <a:pt x="3080730" y="2264521"/>
                </a:lnTo>
                <a:lnTo>
                  <a:pt x="2970265" y="2264521"/>
                </a:lnTo>
                <a:lnTo>
                  <a:pt x="2951855" y="2264521"/>
                </a:lnTo>
                <a:lnTo>
                  <a:pt x="2847527" y="2295205"/>
                </a:lnTo>
                <a:lnTo>
                  <a:pt x="2687967" y="2307479"/>
                </a:lnTo>
                <a:lnTo>
                  <a:pt x="2571366" y="2332027"/>
                </a:lnTo>
                <a:lnTo>
                  <a:pt x="2436354" y="2368848"/>
                </a:lnTo>
                <a:lnTo>
                  <a:pt x="2350437" y="2368848"/>
                </a:lnTo>
                <a:lnTo>
                  <a:pt x="2233836" y="2436354"/>
                </a:lnTo>
                <a:lnTo>
                  <a:pt x="2141782" y="2479312"/>
                </a:lnTo>
                <a:lnTo>
                  <a:pt x="2025181" y="2497723"/>
                </a:lnTo>
                <a:lnTo>
                  <a:pt x="1988359" y="2595914"/>
                </a:lnTo>
                <a:lnTo>
                  <a:pt x="1908580" y="2700241"/>
                </a:lnTo>
                <a:lnTo>
                  <a:pt x="1810389" y="2804569"/>
                </a:lnTo>
                <a:lnTo>
                  <a:pt x="1675377" y="2890486"/>
                </a:lnTo>
                <a:lnTo>
                  <a:pt x="1571049" y="2921170"/>
                </a:lnTo>
                <a:lnTo>
                  <a:pt x="1423763" y="3019361"/>
                </a:lnTo>
                <a:lnTo>
                  <a:pt x="1350120" y="2994813"/>
                </a:lnTo>
                <a:lnTo>
                  <a:pt x="1325573" y="2921170"/>
                </a:lnTo>
                <a:lnTo>
                  <a:pt x="1190561" y="2896623"/>
                </a:lnTo>
                <a:lnTo>
                  <a:pt x="1024864" y="2915033"/>
                </a:lnTo>
                <a:lnTo>
                  <a:pt x="945084" y="2982539"/>
                </a:lnTo>
                <a:lnTo>
                  <a:pt x="810072" y="2982539"/>
                </a:lnTo>
                <a:lnTo>
                  <a:pt x="668923" y="2951855"/>
                </a:lnTo>
                <a:lnTo>
                  <a:pt x="447994" y="2945718"/>
                </a:lnTo>
                <a:lnTo>
                  <a:pt x="325256" y="2908896"/>
                </a:lnTo>
                <a:lnTo>
                  <a:pt x="153422" y="2908896"/>
                </a:lnTo>
                <a:lnTo>
                  <a:pt x="0" y="2908896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2454765" y="2685287"/>
            <a:ext cx="2528408" cy="1184424"/>
          </a:xfrm>
          <a:custGeom>
            <a:avLst/>
            <a:gdLst>
              <a:gd name="connsiteX0" fmla="*/ 0 w 2528408"/>
              <a:gd name="connsiteY0" fmla="*/ 1184424 h 1184424"/>
              <a:gd name="connsiteX1" fmla="*/ 135012 w 2528408"/>
              <a:gd name="connsiteY1" fmla="*/ 1018728 h 1184424"/>
              <a:gd name="connsiteX2" fmla="*/ 227066 w 2528408"/>
              <a:gd name="connsiteY2" fmla="*/ 914400 h 1184424"/>
              <a:gd name="connsiteX3" fmla="*/ 490953 w 2528408"/>
              <a:gd name="connsiteY3" fmla="*/ 865305 h 1184424"/>
              <a:gd name="connsiteX4" fmla="*/ 656650 w 2528408"/>
              <a:gd name="connsiteY4" fmla="*/ 846894 h 1184424"/>
              <a:gd name="connsiteX5" fmla="*/ 908263 w 2528408"/>
              <a:gd name="connsiteY5" fmla="*/ 846894 h 1184424"/>
              <a:gd name="connsiteX6" fmla="*/ 1024865 w 2528408"/>
              <a:gd name="connsiteY6" fmla="*/ 853031 h 1184424"/>
              <a:gd name="connsiteX7" fmla="*/ 1147603 w 2528408"/>
              <a:gd name="connsiteY7" fmla="*/ 791662 h 1184424"/>
              <a:gd name="connsiteX8" fmla="*/ 1294889 w 2528408"/>
              <a:gd name="connsiteY8" fmla="*/ 785525 h 1184424"/>
              <a:gd name="connsiteX9" fmla="*/ 1491270 w 2528408"/>
              <a:gd name="connsiteY9" fmla="*/ 650513 h 1184424"/>
              <a:gd name="connsiteX10" fmla="*/ 1607871 w 2528408"/>
              <a:gd name="connsiteY10" fmla="*/ 619828 h 1184424"/>
              <a:gd name="connsiteX11" fmla="*/ 1693788 w 2528408"/>
              <a:gd name="connsiteY11" fmla="*/ 558459 h 1184424"/>
              <a:gd name="connsiteX12" fmla="*/ 1804252 w 2528408"/>
              <a:gd name="connsiteY12" fmla="*/ 509364 h 1184424"/>
              <a:gd name="connsiteX13" fmla="*/ 1945401 w 2528408"/>
              <a:gd name="connsiteY13" fmla="*/ 509364 h 1184424"/>
              <a:gd name="connsiteX14" fmla="*/ 2098824 w 2528408"/>
              <a:gd name="connsiteY14" fmla="*/ 441858 h 1184424"/>
              <a:gd name="connsiteX15" fmla="*/ 2178604 w 2528408"/>
              <a:gd name="connsiteY15" fmla="*/ 398900 h 1184424"/>
              <a:gd name="connsiteX16" fmla="*/ 2172467 w 2528408"/>
              <a:gd name="connsiteY16" fmla="*/ 220929 h 1184424"/>
              <a:gd name="connsiteX17" fmla="*/ 2172467 w 2528408"/>
              <a:gd name="connsiteY17" fmla="*/ 110465 h 1184424"/>
              <a:gd name="connsiteX18" fmla="*/ 2252247 w 2528408"/>
              <a:gd name="connsiteY18" fmla="*/ 36822 h 1184424"/>
              <a:gd name="connsiteX19" fmla="*/ 2319753 w 2528408"/>
              <a:gd name="connsiteY19" fmla="*/ 18411 h 1184424"/>
              <a:gd name="connsiteX20" fmla="*/ 2528408 w 2528408"/>
              <a:gd name="connsiteY20" fmla="*/ 0 h 118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28408" h="1184424">
                <a:moveTo>
                  <a:pt x="0" y="1184424"/>
                </a:moveTo>
                <a:lnTo>
                  <a:pt x="135012" y="1018728"/>
                </a:lnTo>
                <a:lnTo>
                  <a:pt x="227066" y="914400"/>
                </a:lnTo>
                <a:lnTo>
                  <a:pt x="490953" y="865305"/>
                </a:lnTo>
                <a:lnTo>
                  <a:pt x="656650" y="846894"/>
                </a:lnTo>
                <a:lnTo>
                  <a:pt x="908263" y="846894"/>
                </a:lnTo>
                <a:lnTo>
                  <a:pt x="1024865" y="853031"/>
                </a:lnTo>
                <a:lnTo>
                  <a:pt x="1147603" y="791662"/>
                </a:lnTo>
                <a:lnTo>
                  <a:pt x="1294889" y="785525"/>
                </a:lnTo>
                <a:lnTo>
                  <a:pt x="1491270" y="650513"/>
                </a:lnTo>
                <a:lnTo>
                  <a:pt x="1607871" y="619828"/>
                </a:lnTo>
                <a:lnTo>
                  <a:pt x="1693788" y="558459"/>
                </a:lnTo>
                <a:lnTo>
                  <a:pt x="1804252" y="509364"/>
                </a:lnTo>
                <a:lnTo>
                  <a:pt x="1945401" y="509364"/>
                </a:lnTo>
                <a:lnTo>
                  <a:pt x="2098824" y="441858"/>
                </a:lnTo>
                <a:lnTo>
                  <a:pt x="2178604" y="398900"/>
                </a:lnTo>
                <a:lnTo>
                  <a:pt x="2172467" y="220929"/>
                </a:lnTo>
                <a:lnTo>
                  <a:pt x="2172467" y="110465"/>
                </a:lnTo>
                <a:lnTo>
                  <a:pt x="2252247" y="36822"/>
                </a:lnTo>
                <a:lnTo>
                  <a:pt x="2319753" y="18411"/>
                </a:lnTo>
                <a:lnTo>
                  <a:pt x="2528408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/>
          <p:cNvSpPr/>
          <p:nvPr/>
        </p:nvSpPr>
        <p:spPr>
          <a:xfrm>
            <a:off x="4338798" y="1116754"/>
            <a:ext cx="681198" cy="1556261"/>
          </a:xfrm>
          <a:custGeom>
            <a:avLst/>
            <a:gdLst>
              <a:gd name="connsiteX0" fmla="*/ 754841 w 754841"/>
              <a:gd name="connsiteY0" fmla="*/ 1742883 h 1742883"/>
              <a:gd name="connsiteX1" fmla="*/ 656650 w 754841"/>
              <a:gd name="connsiteY1" fmla="*/ 1724473 h 1742883"/>
              <a:gd name="connsiteX2" fmla="*/ 540049 w 754841"/>
              <a:gd name="connsiteY2" fmla="*/ 1724473 h 1742883"/>
              <a:gd name="connsiteX3" fmla="*/ 435721 w 754841"/>
              <a:gd name="connsiteY3" fmla="*/ 1718336 h 1742883"/>
              <a:gd name="connsiteX4" fmla="*/ 374352 w 754841"/>
              <a:gd name="connsiteY4" fmla="*/ 1663104 h 1742883"/>
              <a:gd name="connsiteX5" fmla="*/ 355941 w 754841"/>
              <a:gd name="connsiteY5" fmla="*/ 1466722 h 1742883"/>
              <a:gd name="connsiteX6" fmla="*/ 325257 w 754841"/>
              <a:gd name="connsiteY6" fmla="*/ 1264204 h 1742883"/>
              <a:gd name="connsiteX7" fmla="*/ 263888 w 754841"/>
              <a:gd name="connsiteY7" fmla="*/ 1000317 h 1742883"/>
              <a:gd name="connsiteX8" fmla="*/ 214792 w 754841"/>
              <a:gd name="connsiteY8" fmla="*/ 767114 h 1742883"/>
              <a:gd name="connsiteX9" fmla="*/ 184108 w 754841"/>
              <a:gd name="connsiteY9" fmla="*/ 638239 h 1742883"/>
              <a:gd name="connsiteX10" fmla="*/ 122739 w 754841"/>
              <a:gd name="connsiteY10" fmla="*/ 478679 h 1742883"/>
              <a:gd name="connsiteX11" fmla="*/ 73643 w 754841"/>
              <a:gd name="connsiteY11" fmla="*/ 319120 h 1742883"/>
              <a:gd name="connsiteX12" fmla="*/ 36822 w 754841"/>
              <a:gd name="connsiteY12" fmla="*/ 227066 h 1742883"/>
              <a:gd name="connsiteX13" fmla="*/ 12274 w 754841"/>
              <a:gd name="connsiteY13" fmla="*/ 147286 h 1742883"/>
              <a:gd name="connsiteX14" fmla="*/ 12274 w 754841"/>
              <a:gd name="connsiteY14" fmla="*/ 147286 h 1742883"/>
              <a:gd name="connsiteX15" fmla="*/ 79780 w 754841"/>
              <a:gd name="connsiteY15" fmla="*/ 0 h 1742883"/>
              <a:gd name="connsiteX16" fmla="*/ 0 w 754841"/>
              <a:gd name="connsiteY16" fmla="*/ 141149 h 1742883"/>
              <a:gd name="connsiteX0" fmla="*/ 754841 w 754841"/>
              <a:gd name="connsiteY0" fmla="*/ 1731844 h 1731844"/>
              <a:gd name="connsiteX1" fmla="*/ 656650 w 754841"/>
              <a:gd name="connsiteY1" fmla="*/ 1713434 h 1731844"/>
              <a:gd name="connsiteX2" fmla="*/ 540049 w 754841"/>
              <a:gd name="connsiteY2" fmla="*/ 1713434 h 1731844"/>
              <a:gd name="connsiteX3" fmla="*/ 435721 w 754841"/>
              <a:gd name="connsiteY3" fmla="*/ 1707297 h 1731844"/>
              <a:gd name="connsiteX4" fmla="*/ 374352 w 754841"/>
              <a:gd name="connsiteY4" fmla="*/ 1652065 h 1731844"/>
              <a:gd name="connsiteX5" fmla="*/ 355941 w 754841"/>
              <a:gd name="connsiteY5" fmla="*/ 1455683 h 1731844"/>
              <a:gd name="connsiteX6" fmla="*/ 325257 w 754841"/>
              <a:gd name="connsiteY6" fmla="*/ 1253165 h 1731844"/>
              <a:gd name="connsiteX7" fmla="*/ 263888 w 754841"/>
              <a:gd name="connsiteY7" fmla="*/ 989278 h 1731844"/>
              <a:gd name="connsiteX8" fmla="*/ 214792 w 754841"/>
              <a:gd name="connsiteY8" fmla="*/ 756075 h 1731844"/>
              <a:gd name="connsiteX9" fmla="*/ 184108 w 754841"/>
              <a:gd name="connsiteY9" fmla="*/ 627200 h 1731844"/>
              <a:gd name="connsiteX10" fmla="*/ 122739 w 754841"/>
              <a:gd name="connsiteY10" fmla="*/ 467640 h 1731844"/>
              <a:gd name="connsiteX11" fmla="*/ 73643 w 754841"/>
              <a:gd name="connsiteY11" fmla="*/ 308081 h 1731844"/>
              <a:gd name="connsiteX12" fmla="*/ 36822 w 754841"/>
              <a:gd name="connsiteY12" fmla="*/ 216027 h 1731844"/>
              <a:gd name="connsiteX13" fmla="*/ 12274 w 754841"/>
              <a:gd name="connsiteY13" fmla="*/ 136247 h 1731844"/>
              <a:gd name="connsiteX14" fmla="*/ 12274 w 754841"/>
              <a:gd name="connsiteY14" fmla="*/ 136247 h 1731844"/>
              <a:gd name="connsiteX15" fmla="*/ 144174 w 754841"/>
              <a:gd name="connsiteY15" fmla="*/ 0 h 1731844"/>
              <a:gd name="connsiteX16" fmla="*/ 0 w 754841"/>
              <a:gd name="connsiteY16" fmla="*/ 130110 h 1731844"/>
              <a:gd name="connsiteX0" fmla="*/ 754841 w 754841"/>
              <a:gd name="connsiteY0" fmla="*/ 1702407 h 1702407"/>
              <a:gd name="connsiteX1" fmla="*/ 656650 w 754841"/>
              <a:gd name="connsiteY1" fmla="*/ 1683997 h 1702407"/>
              <a:gd name="connsiteX2" fmla="*/ 540049 w 754841"/>
              <a:gd name="connsiteY2" fmla="*/ 1683997 h 1702407"/>
              <a:gd name="connsiteX3" fmla="*/ 435721 w 754841"/>
              <a:gd name="connsiteY3" fmla="*/ 1677860 h 1702407"/>
              <a:gd name="connsiteX4" fmla="*/ 374352 w 754841"/>
              <a:gd name="connsiteY4" fmla="*/ 1622628 h 1702407"/>
              <a:gd name="connsiteX5" fmla="*/ 355941 w 754841"/>
              <a:gd name="connsiteY5" fmla="*/ 1426246 h 1702407"/>
              <a:gd name="connsiteX6" fmla="*/ 325257 w 754841"/>
              <a:gd name="connsiteY6" fmla="*/ 1223728 h 1702407"/>
              <a:gd name="connsiteX7" fmla="*/ 263888 w 754841"/>
              <a:gd name="connsiteY7" fmla="*/ 959841 h 1702407"/>
              <a:gd name="connsiteX8" fmla="*/ 214792 w 754841"/>
              <a:gd name="connsiteY8" fmla="*/ 726638 h 1702407"/>
              <a:gd name="connsiteX9" fmla="*/ 184108 w 754841"/>
              <a:gd name="connsiteY9" fmla="*/ 597763 h 1702407"/>
              <a:gd name="connsiteX10" fmla="*/ 122739 w 754841"/>
              <a:gd name="connsiteY10" fmla="*/ 438203 h 1702407"/>
              <a:gd name="connsiteX11" fmla="*/ 73643 w 754841"/>
              <a:gd name="connsiteY11" fmla="*/ 278644 h 1702407"/>
              <a:gd name="connsiteX12" fmla="*/ 36822 w 754841"/>
              <a:gd name="connsiteY12" fmla="*/ 186590 h 1702407"/>
              <a:gd name="connsiteX13" fmla="*/ 12274 w 754841"/>
              <a:gd name="connsiteY13" fmla="*/ 106810 h 1702407"/>
              <a:gd name="connsiteX14" fmla="*/ 12274 w 754841"/>
              <a:gd name="connsiteY14" fmla="*/ 106810 h 1702407"/>
              <a:gd name="connsiteX15" fmla="*/ 107378 w 754841"/>
              <a:gd name="connsiteY15" fmla="*/ 0 h 1702407"/>
              <a:gd name="connsiteX16" fmla="*/ 0 w 754841"/>
              <a:gd name="connsiteY16" fmla="*/ 100673 h 1702407"/>
              <a:gd name="connsiteX0" fmla="*/ 754841 w 754841"/>
              <a:gd name="connsiteY0" fmla="*/ 1608056 h 1608056"/>
              <a:gd name="connsiteX1" fmla="*/ 656650 w 754841"/>
              <a:gd name="connsiteY1" fmla="*/ 1589646 h 1608056"/>
              <a:gd name="connsiteX2" fmla="*/ 540049 w 754841"/>
              <a:gd name="connsiteY2" fmla="*/ 1589646 h 1608056"/>
              <a:gd name="connsiteX3" fmla="*/ 435721 w 754841"/>
              <a:gd name="connsiteY3" fmla="*/ 1583509 h 1608056"/>
              <a:gd name="connsiteX4" fmla="*/ 374352 w 754841"/>
              <a:gd name="connsiteY4" fmla="*/ 1528277 h 1608056"/>
              <a:gd name="connsiteX5" fmla="*/ 355941 w 754841"/>
              <a:gd name="connsiteY5" fmla="*/ 1331895 h 1608056"/>
              <a:gd name="connsiteX6" fmla="*/ 325257 w 754841"/>
              <a:gd name="connsiteY6" fmla="*/ 1129377 h 1608056"/>
              <a:gd name="connsiteX7" fmla="*/ 263888 w 754841"/>
              <a:gd name="connsiteY7" fmla="*/ 865490 h 1608056"/>
              <a:gd name="connsiteX8" fmla="*/ 214792 w 754841"/>
              <a:gd name="connsiteY8" fmla="*/ 632287 h 1608056"/>
              <a:gd name="connsiteX9" fmla="*/ 184108 w 754841"/>
              <a:gd name="connsiteY9" fmla="*/ 503412 h 1608056"/>
              <a:gd name="connsiteX10" fmla="*/ 122739 w 754841"/>
              <a:gd name="connsiteY10" fmla="*/ 343852 h 1608056"/>
              <a:gd name="connsiteX11" fmla="*/ 73643 w 754841"/>
              <a:gd name="connsiteY11" fmla="*/ 184293 h 1608056"/>
              <a:gd name="connsiteX12" fmla="*/ 36822 w 754841"/>
              <a:gd name="connsiteY12" fmla="*/ 92239 h 1608056"/>
              <a:gd name="connsiteX13" fmla="*/ 12274 w 754841"/>
              <a:gd name="connsiteY13" fmla="*/ 12459 h 1608056"/>
              <a:gd name="connsiteX14" fmla="*/ 12274 w 754841"/>
              <a:gd name="connsiteY14" fmla="*/ 12459 h 1608056"/>
              <a:gd name="connsiteX15" fmla="*/ 235750 w 754841"/>
              <a:gd name="connsiteY15" fmla="*/ 51795 h 1608056"/>
              <a:gd name="connsiteX16" fmla="*/ 0 w 754841"/>
              <a:gd name="connsiteY16" fmla="*/ 6322 h 1608056"/>
              <a:gd name="connsiteX0" fmla="*/ 742567 w 742567"/>
              <a:gd name="connsiteY0" fmla="*/ 1595597 h 1595597"/>
              <a:gd name="connsiteX1" fmla="*/ 644376 w 742567"/>
              <a:gd name="connsiteY1" fmla="*/ 1577187 h 1595597"/>
              <a:gd name="connsiteX2" fmla="*/ 527775 w 742567"/>
              <a:gd name="connsiteY2" fmla="*/ 1577187 h 1595597"/>
              <a:gd name="connsiteX3" fmla="*/ 423447 w 742567"/>
              <a:gd name="connsiteY3" fmla="*/ 1571050 h 1595597"/>
              <a:gd name="connsiteX4" fmla="*/ 362078 w 742567"/>
              <a:gd name="connsiteY4" fmla="*/ 1515818 h 1595597"/>
              <a:gd name="connsiteX5" fmla="*/ 343667 w 742567"/>
              <a:gd name="connsiteY5" fmla="*/ 1319436 h 1595597"/>
              <a:gd name="connsiteX6" fmla="*/ 312983 w 742567"/>
              <a:gd name="connsiteY6" fmla="*/ 1116918 h 1595597"/>
              <a:gd name="connsiteX7" fmla="*/ 251614 w 742567"/>
              <a:gd name="connsiteY7" fmla="*/ 853031 h 1595597"/>
              <a:gd name="connsiteX8" fmla="*/ 202518 w 742567"/>
              <a:gd name="connsiteY8" fmla="*/ 619828 h 1595597"/>
              <a:gd name="connsiteX9" fmla="*/ 171834 w 742567"/>
              <a:gd name="connsiteY9" fmla="*/ 490953 h 1595597"/>
              <a:gd name="connsiteX10" fmla="*/ 110465 w 742567"/>
              <a:gd name="connsiteY10" fmla="*/ 331393 h 1595597"/>
              <a:gd name="connsiteX11" fmla="*/ 61369 w 742567"/>
              <a:gd name="connsiteY11" fmla="*/ 171834 h 1595597"/>
              <a:gd name="connsiteX12" fmla="*/ 24548 w 742567"/>
              <a:gd name="connsiteY12" fmla="*/ 79780 h 1595597"/>
              <a:gd name="connsiteX13" fmla="*/ 0 w 742567"/>
              <a:gd name="connsiteY13" fmla="*/ 0 h 1595597"/>
              <a:gd name="connsiteX14" fmla="*/ 0 w 742567"/>
              <a:gd name="connsiteY14" fmla="*/ 0 h 1595597"/>
              <a:gd name="connsiteX15" fmla="*/ 223476 w 742567"/>
              <a:gd name="connsiteY15" fmla="*/ 39336 h 1595597"/>
              <a:gd name="connsiteX16" fmla="*/ 88449 w 742567"/>
              <a:gd name="connsiteY16" fmla="*/ 74836 h 1595597"/>
              <a:gd name="connsiteX0" fmla="*/ 742567 w 742567"/>
              <a:gd name="connsiteY0" fmla="*/ 1595597 h 1595597"/>
              <a:gd name="connsiteX1" fmla="*/ 644376 w 742567"/>
              <a:gd name="connsiteY1" fmla="*/ 1577187 h 1595597"/>
              <a:gd name="connsiteX2" fmla="*/ 527775 w 742567"/>
              <a:gd name="connsiteY2" fmla="*/ 1577187 h 1595597"/>
              <a:gd name="connsiteX3" fmla="*/ 423447 w 742567"/>
              <a:gd name="connsiteY3" fmla="*/ 1571050 h 1595597"/>
              <a:gd name="connsiteX4" fmla="*/ 362078 w 742567"/>
              <a:gd name="connsiteY4" fmla="*/ 1515818 h 1595597"/>
              <a:gd name="connsiteX5" fmla="*/ 343667 w 742567"/>
              <a:gd name="connsiteY5" fmla="*/ 1319436 h 1595597"/>
              <a:gd name="connsiteX6" fmla="*/ 312983 w 742567"/>
              <a:gd name="connsiteY6" fmla="*/ 1116918 h 1595597"/>
              <a:gd name="connsiteX7" fmla="*/ 251614 w 742567"/>
              <a:gd name="connsiteY7" fmla="*/ 853031 h 1595597"/>
              <a:gd name="connsiteX8" fmla="*/ 202518 w 742567"/>
              <a:gd name="connsiteY8" fmla="*/ 619828 h 1595597"/>
              <a:gd name="connsiteX9" fmla="*/ 171834 w 742567"/>
              <a:gd name="connsiteY9" fmla="*/ 490953 h 1595597"/>
              <a:gd name="connsiteX10" fmla="*/ 110465 w 742567"/>
              <a:gd name="connsiteY10" fmla="*/ 331393 h 1595597"/>
              <a:gd name="connsiteX11" fmla="*/ 61369 w 742567"/>
              <a:gd name="connsiteY11" fmla="*/ 171834 h 1595597"/>
              <a:gd name="connsiteX12" fmla="*/ 24548 w 742567"/>
              <a:gd name="connsiteY12" fmla="*/ 79780 h 1595597"/>
              <a:gd name="connsiteX13" fmla="*/ 0 w 742567"/>
              <a:gd name="connsiteY13" fmla="*/ 0 h 1595597"/>
              <a:gd name="connsiteX14" fmla="*/ 223476 w 742567"/>
              <a:gd name="connsiteY14" fmla="*/ 39336 h 1595597"/>
              <a:gd name="connsiteX15" fmla="*/ 88449 w 742567"/>
              <a:gd name="connsiteY15" fmla="*/ 74836 h 1595597"/>
              <a:gd name="connsiteX0" fmla="*/ 718019 w 718019"/>
              <a:gd name="connsiteY0" fmla="*/ 1556261 h 1556261"/>
              <a:gd name="connsiteX1" fmla="*/ 619828 w 718019"/>
              <a:gd name="connsiteY1" fmla="*/ 1537851 h 1556261"/>
              <a:gd name="connsiteX2" fmla="*/ 503227 w 718019"/>
              <a:gd name="connsiteY2" fmla="*/ 1537851 h 1556261"/>
              <a:gd name="connsiteX3" fmla="*/ 398899 w 718019"/>
              <a:gd name="connsiteY3" fmla="*/ 1531714 h 1556261"/>
              <a:gd name="connsiteX4" fmla="*/ 337530 w 718019"/>
              <a:gd name="connsiteY4" fmla="*/ 1476482 h 1556261"/>
              <a:gd name="connsiteX5" fmla="*/ 319119 w 718019"/>
              <a:gd name="connsiteY5" fmla="*/ 1280100 h 1556261"/>
              <a:gd name="connsiteX6" fmla="*/ 288435 w 718019"/>
              <a:gd name="connsiteY6" fmla="*/ 1077582 h 1556261"/>
              <a:gd name="connsiteX7" fmla="*/ 227066 w 718019"/>
              <a:gd name="connsiteY7" fmla="*/ 813695 h 1556261"/>
              <a:gd name="connsiteX8" fmla="*/ 177970 w 718019"/>
              <a:gd name="connsiteY8" fmla="*/ 580492 h 1556261"/>
              <a:gd name="connsiteX9" fmla="*/ 147286 w 718019"/>
              <a:gd name="connsiteY9" fmla="*/ 451617 h 1556261"/>
              <a:gd name="connsiteX10" fmla="*/ 85917 w 718019"/>
              <a:gd name="connsiteY10" fmla="*/ 292057 h 1556261"/>
              <a:gd name="connsiteX11" fmla="*/ 36821 w 718019"/>
              <a:gd name="connsiteY11" fmla="*/ 132498 h 1556261"/>
              <a:gd name="connsiteX12" fmla="*/ 0 w 718019"/>
              <a:gd name="connsiteY12" fmla="*/ 40444 h 1556261"/>
              <a:gd name="connsiteX13" fmla="*/ 198928 w 718019"/>
              <a:gd name="connsiteY13" fmla="*/ 0 h 1556261"/>
              <a:gd name="connsiteX14" fmla="*/ 63901 w 718019"/>
              <a:gd name="connsiteY14" fmla="*/ 35500 h 1556261"/>
              <a:gd name="connsiteX0" fmla="*/ 681198 w 681198"/>
              <a:gd name="connsiteY0" fmla="*/ 1556261 h 1556261"/>
              <a:gd name="connsiteX1" fmla="*/ 583007 w 681198"/>
              <a:gd name="connsiteY1" fmla="*/ 1537851 h 1556261"/>
              <a:gd name="connsiteX2" fmla="*/ 466406 w 681198"/>
              <a:gd name="connsiteY2" fmla="*/ 1537851 h 1556261"/>
              <a:gd name="connsiteX3" fmla="*/ 362078 w 681198"/>
              <a:gd name="connsiteY3" fmla="*/ 1531714 h 1556261"/>
              <a:gd name="connsiteX4" fmla="*/ 300709 w 681198"/>
              <a:gd name="connsiteY4" fmla="*/ 1476482 h 1556261"/>
              <a:gd name="connsiteX5" fmla="*/ 282298 w 681198"/>
              <a:gd name="connsiteY5" fmla="*/ 1280100 h 1556261"/>
              <a:gd name="connsiteX6" fmla="*/ 251614 w 681198"/>
              <a:gd name="connsiteY6" fmla="*/ 1077582 h 1556261"/>
              <a:gd name="connsiteX7" fmla="*/ 190245 w 681198"/>
              <a:gd name="connsiteY7" fmla="*/ 813695 h 1556261"/>
              <a:gd name="connsiteX8" fmla="*/ 141149 w 681198"/>
              <a:gd name="connsiteY8" fmla="*/ 580492 h 1556261"/>
              <a:gd name="connsiteX9" fmla="*/ 110465 w 681198"/>
              <a:gd name="connsiteY9" fmla="*/ 451617 h 1556261"/>
              <a:gd name="connsiteX10" fmla="*/ 49096 w 681198"/>
              <a:gd name="connsiteY10" fmla="*/ 292057 h 1556261"/>
              <a:gd name="connsiteX11" fmla="*/ 0 w 681198"/>
              <a:gd name="connsiteY11" fmla="*/ 132498 h 1556261"/>
              <a:gd name="connsiteX12" fmla="*/ 12553 w 681198"/>
              <a:gd name="connsiteY12" fmla="*/ 72044 h 1556261"/>
              <a:gd name="connsiteX13" fmla="*/ 162107 w 681198"/>
              <a:gd name="connsiteY13" fmla="*/ 0 h 1556261"/>
              <a:gd name="connsiteX14" fmla="*/ 27080 w 681198"/>
              <a:gd name="connsiteY14" fmla="*/ 35500 h 1556261"/>
              <a:gd name="connsiteX0" fmla="*/ 681198 w 681198"/>
              <a:gd name="connsiteY0" fmla="*/ 1556261 h 1556261"/>
              <a:gd name="connsiteX1" fmla="*/ 583007 w 681198"/>
              <a:gd name="connsiteY1" fmla="*/ 1537851 h 1556261"/>
              <a:gd name="connsiteX2" fmla="*/ 466406 w 681198"/>
              <a:gd name="connsiteY2" fmla="*/ 1537851 h 1556261"/>
              <a:gd name="connsiteX3" fmla="*/ 362078 w 681198"/>
              <a:gd name="connsiteY3" fmla="*/ 1531714 h 1556261"/>
              <a:gd name="connsiteX4" fmla="*/ 300709 w 681198"/>
              <a:gd name="connsiteY4" fmla="*/ 1476482 h 1556261"/>
              <a:gd name="connsiteX5" fmla="*/ 282298 w 681198"/>
              <a:gd name="connsiteY5" fmla="*/ 1280100 h 1556261"/>
              <a:gd name="connsiteX6" fmla="*/ 251614 w 681198"/>
              <a:gd name="connsiteY6" fmla="*/ 1077582 h 1556261"/>
              <a:gd name="connsiteX7" fmla="*/ 190245 w 681198"/>
              <a:gd name="connsiteY7" fmla="*/ 813695 h 1556261"/>
              <a:gd name="connsiteX8" fmla="*/ 141149 w 681198"/>
              <a:gd name="connsiteY8" fmla="*/ 580492 h 1556261"/>
              <a:gd name="connsiteX9" fmla="*/ 110465 w 681198"/>
              <a:gd name="connsiteY9" fmla="*/ 451617 h 1556261"/>
              <a:gd name="connsiteX10" fmla="*/ 49096 w 681198"/>
              <a:gd name="connsiteY10" fmla="*/ 292057 h 1556261"/>
              <a:gd name="connsiteX11" fmla="*/ 0 w 681198"/>
              <a:gd name="connsiteY11" fmla="*/ 132498 h 1556261"/>
              <a:gd name="connsiteX12" fmla="*/ 12553 w 681198"/>
              <a:gd name="connsiteY12" fmla="*/ 72044 h 1556261"/>
              <a:gd name="connsiteX13" fmla="*/ 162107 w 681198"/>
              <a:gd name="connsiteY13" fmla="*/ 0 h 1556261"/>
              <a:gd name="connsiteX14" fmla="*/ 108052 w 681198"/>
              <a:gd name="connsiteY14" fmla="*/ 116472 h 1556261"/>
              <a:gd name="connsiteX0" fmla="*/ 681198 w 681198"/>
              <a:gd name="connsiteY0" fmla="*/ 1556261 h 1556261"/>
              <a:gd name="connsiteX1" fmla="*/ 583007 w 681198"/>
              <a:gd name="connsiteY1" fmla="*/ 1537851 h 1556261"/>
              <a:gd name="connsiteX2" fmla="*/ 466406 w 681198"/>
              <a:gd name="connsiteY2" fmla="*/ 1537851 h 1556261"/>
              <a:gd name="connsiteX3" fmla="*/ 362078 w 681198"/>
              <a:gd name="connsiteY3" fmla="*/ 1531714 h 1556261"/>
              <a:gd name="connsiteX4" fmla="*/ 300709 w 681198"/>
              <a:gd name="connsiteY4" fmla="*/ 1476482 h 1556261"/>
              <a:gd name="connsiteX5" fmla="*/ 282298 w 681198"/>
              <a:gd name="connsiteY5" fmla="*/ 1280100 h 1556261"/>
              <a:gd name="connsiteX6" fmla="*/ 251614 w 681198"/>
              <a:gd name="connsiteY6" fmla="*/ 1077582 h 1556261"/>
              <a:gd name="connsiteX7" fmla="*/ 190245 w 681198"/>
              <a:gd name="connsiteY7" fmla="*/ 813695 h 1556261"/>
              <a:gd name="connsiteX8" fmla="*/ 141149 w 681198"/>
              <a:gd name="connsiteY8" fmla="*/ 580492 h 1556261"/>
              <a:gd name="connsiteX9" fmla="*/ 110465 w 681198"/>
              <a:gd name="connsiteY9" fmla="*/ 451617 h 1556261"/>
              <a:gd name="connsiteX10" fmla="*/ 49096 w 681198"/>
              <a:gd name="connsiteY10" fmla="*/ 292057 h 1556261"/>
              <a:gd name="connsiteX11" fmla="*/ 0 w 681198"/>
              <a:gd name="connsiteY11" fmla="*/ 132498 h 1556261"/>
              <a:gd name="connsiteX12" fmla="*/ 12553 w 681198"/>
              <a:gd name="connsiteY12" fmla="*/ 72044 h 1556261"/>
              <a:gd name="connsiteX13" fmla="*/ 162107 w 681198"/>
              <a:gd name="connsiteY13" fmla="*/ 0 h 1556261"/>
              <a:gd name="connsiteX0" fmla="*/ 681198 w 681198"/>
              <a:gd name="connsiteY0" fmla="*/ 1556261 h 1556261"/>
              <a:gd name="connsiteX1" fmla="*/ 583007 w 681198"/>
              <a:gd name="connsiteY1" fmla="*/ 1537851 h 1556261"/>
              <a:gd name="connsiteX2" fmla="*/ 466406 w 681198"/>
              <a:gd name="connsiteY2" fmla="*/ 1537851 h 1556261"/>
              <a:gd name="connsiteX3" fmla="*/ 362078 w 681198"/>
              <a:gd name="connsiteY3" fmla="*/ 1531714 h 1556261"/>
              <a:gd name="connsiteX4" fmla="*/ 300709 w 681198"/>
              <a:gd name="connsiteY4" fmla="*/ 1476482 h 1556261"/>
              <a:gd name="connsiteX5" fmla="*/ 282298 w 681198"/>
              <a:gd name="connsiteY5" fmla="*/ 1280100 h 1556261"/>
              <a:gd name="connsiteX6" fmla="*/ 251614 w 681198"/>
              <a:gd name="connsiteY6" fmla="*/ 1077582 h 1556261"/>
              <a:gd name="connsiteX7" fmla="*/ 190245 w 681198"/>
              <a:gd name="connsiteY7" fmla="*/ 813695 h 1556261"/>
              <a:gd name="connsiteX8" fmla="*/ 141149 w 681198"/>
              <a:gd name="connsiteY8" fmla="*/ 580492 h 1556261"/>
              <a:gd name="connsiteX9" fmla="*/ 110465 w 681198"/>
              <a:gd name="connsiteY9" fmla="*/ 451617 h 1556261"/>
              <a:gd name="connsiteX10" fmla="*/ 49096 w 681198"/>
              <a:gd name="connsiteY10" fmla="*/ 292057 h 1556261"/>
              <a:gd name="connsiteX11" fmla="*/ 0 w 681198"/>
              <a:gd name="connsiteY11" fmla="*/ 132498 h 1556261"/>
              <a:gd name="connsiteX12" fmla="*/ 38227 w 681198"/>
              <a:gd name="connsiteY12" fmla="*/ 87843 h 1556261"/>
              <a:gd name="connsiteX13" fmla="*/ 162107 w 681198"/>
              <a:gd name="connsiteY13" fmla="*/ 0 h 15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1198" h="1556261">
                <a:moveTo>
                  <a:pt x="681198" y="1556261"/>
                </a:moveTo>
                <a:lnTo>
                  <a:pt x="583007" y="1537851"/>
                </a:lnTo>
                <a:lnTo>
                  <a:pt x="466406" y="1537851"/>
                </a:lnTo>
                <a:lnTo>
                  <a:pt x="362078" y="1531714"/>
                </a:lnTo>
                <a:lnTo>
                  <a:pt x="300709" y="1476482"/>
                </a:lnTo>
                <a:lnTo>
                  <a:pt x="282298" y="1280100"/>
                </a:lnTo>
                <a:lnTo>
                  <a:pt x="251614" y="1077582"/>
                </a:lnTo>
                <a:lnTo>
                  <a:pt x="190245" y="813695"/>
                </a:lnTo>
                <a:lnTo>
                  <a:pt x="141149" y="580492"/>
                </a:lnTo>
                <a:lnTo>
                  <a:pt x="110465" y="451617"/>
                </a:lnTo>
                <a:lnTo>
                  <a:pt x="49096" y="292057"/>
                </a:lnTo>
                <a:lnTo>
                  <a:pt x="0" y="132498"/>
                </a:lnTo>
                <a:lnTo>
                  <a:pt x="38227" y="87843"/>
                </a:lnTo>
                <a:lnTo>
                  <a:pt x="162107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2645009" y="1125584"/>
            <a:ext cx="1884033" cy="1786770"/>
          </a:xfrm>
          <a:custGeom>
            <a:avLst/>
            <a:gdLst>
              <a:gd name="connsiteX0" fmla="*/ 1687651 w 1884033"/>
              <a:gd name="connsiteY0" fmla="*/ 0 h 1926991"/>
              <a:gd name="connsiteX1" fmla="*/ 1595598 w 1884033"/>
              <a:gd name="connsiteY1" fmla="*/ 104328 h 1926991"/>
              <a:gd name="connsiteX2" fmla="*/ 1589461 w 1884033"/>
              <a:gd name="connsiteY2" fmla="*/ 251614 h 1926991"/>
              <a:gd name="connsiteX3" fmla="*/ 1644693 w 1884033"/>
              <a:gd name="connsiteY3" fmla="*/ 398900 h 1926991"/>
              <a:gd name="connsiteX4" fmla="*/ 1755157 w 1884033"/>
              <a:gd name="connsiteY4" fmla="*/ 656650 h 1926991"/>
              <a:gd name="connsiteX5" fmla="*/ 1822663 w 1884033"/>
              <a:gd name="connsiteY5" fmla="*/ 883716 h 1926991"/>
              <a:gd name="connsiteX6" fmla="*/ 1828800 w 1884033"/>
              <a:gd name="connsiteY6" fmla="*/ 1055549 h 1926991"/>
              <a:gd name="connsiteX7" fmla="*/ 1853348 w 1884033"/>
              <a:gd name="connsiteY7" fmla="*/ 1239657 h 1926991"/>
              <a:gd name="connsiteX8" fmla="*/ 1853348 w 1884033"/>
              <a:gd name="connsiteY8" fmla="*/ 1466723 h 1926991"/>
              <a:gd name="connsiteX9" fmla="*/ 1884033 w 1884033"/>
              <a:gd name="connsiteY9" fmla="*/ 1620145 h 1926991"/>
              <a:gd name="connsiteX10" fmla="*/ 1810390 w 1884033"/>
              <a:gd name="connsiteY10" fmla="*/ 1730610 h 1926991"/>
              <a:gd name="connsiteX11" fmla="*/ 1601735 w 1884033"/>
              <a:gd name="connsiteY11" fmla="*/ 1730610 h 1926991"/>
              <a:gd name="connsiteX12" fmla="*/ 1380806 w 1884033"/>
              <a:gd name="connsiteY12" fmla="*/ 1712199 h 1926991"/>
              <a:gd name="connsiteX13" fmla="*/ 1147603 w 1884033"/>
              <a:gd name="connsiteY13" fmla="*/ 1749021 h 1926991"/>
              <a:gd name="connsiteX14" fmla="*/ 938948 w 1884033"/>
              <a:gd name="connsiteY14" fmla="*/ 1749021 h 1926991"/>
              <a:gd name="connsiteX15" fmla="*/ 773251 w 1884033"/>
              <a:gd name="connsiteY15" fmla="*/ 1791979 h 1926991"/>
              <a:gd name="connsiteX16" fmla="*/ 644376 w 1884033"/>
              <a:gd name="connsiteY16" fmla="*/ 1822664 h 1926991"/>
              <a:gd name="connsiteX17" fmla="*/ 497090 w 1884033"/>
              <a:gd name="connsiteY17" fmla="*/ 1822664 h 1926991"/>
              <a:gd name="connsiteX18" fmla="*/ 392763 w 1884033"/>
              <a:gd name="connsiteY18" fmla="*/ 1859485 h 1926991"/>
              <a:gd name="connsiteX19" fmla="*/ 214792 w 1884033"/>
              <a:gd name="connsiteY19" fmla="*/ 1926991 h 1926991"/>
              <a:gd name="connsiteX20" fmla="*/ 116602 w 1884033"/>
              <a:gd name="connsiteY20" fmla="*/ 1920854 h 1926991"/>
              <a:gd name="connsiteX21" fmla="*/ 24548 w 1884033"/>
              <a:gd name="connsiteY21" fmla="*/ 1841074 h 1926991"/>
              <a:gd name="connsiteX22" fmla="*/ 0 w 1884033"/>
              <a:gd name="connsiteY22" fmla="*/ 1626282 h 1926991"/>
              <a:gd name="connsiteX0" fmla="*/ 1839722 w 1884033"/>
              <a:gd name="connsiteY0" fmla="*/ 35893 h 1822663"/>
              <a:gd name="connsiteX1" fmla="*/ 1595598 w 1884033"/>
              <a:gd name="connsiteY1" fmla="*/ 0 h 1822663"/>
              <a:gd name="connsiteX2" fmla="*/ 1589461 w 1884033"/>
              <a:gd name="connsiteY2" fmla="*/ 147286 h 1822663"/>
              <a:gd name="connsiteX3" fmla="*/ 1644693 w 1884033"/>
              <a:gd name="connsiteY3" fmla="*/ 294572 h 1822663"/>
              <a:gd name="connsiteX4" fmla="*/ 1755157 w 1884033"/>
              <a:gd name="connsiteY4" fmla="*/ 552322 h 1822663"/>
              <a:gd name="connsiteX5" fmla="*/ 1822663 w 1884033"/>
              <a:gd name="connsiteY5" fmla="*/ 779388 h 1822663"/>
              <a:gd name="connsiteX6" fmla="*/ 1828800 w 1884033"/>
              <a:gd name="connsiteY6" fmla="*/ 951221 h 1822663"/>
              <a:gd name="connsiteX7" fmla="*/ 1853348 w 1884033"/>
              <a:gd name="connsiteY7" fmla="*/ 1135329 h 1822663"/>
              <a:gd name="connsiteX8" fmla="*/ 1853348 w 1884033"/>
              <a:gd name="connsiteY8" fmla="*/ 1362395 h 1822663"/>
              <a:gd name="connsiteX9" fmla="*/ 1884033 w 1884033"/>
              <a:gd name="connsiteY9" fmla="*/ 1515817 h 1822663"/>
              <a:gd name="connsiteX10" fmla="*/ 1810390 w 1884033"/>
              <a:gd name="connsiteY10" fmla="*/ 1626282 h 1822663"/>
              <a:gd name="connsiteX11" fmla="*/ 1601735 w 1884033"/>
              <a:gd name="connsiteY11" fmla="*/ 1626282 h 1822663"/>
              <a:gd name="connsiteX12" fmla="*/ 1380806 w 1884033"/>
              <a:gd name="connsiteY12" fmla="*/ 1607871 h 1822663"/>
              <a:gd name="connsiteX13" fmla="*/ 1147603 w 1884033"/>
              <a:gd name="connsiteY13" fmla="*/ 1644693 h 1822663"/>
              <a:gd name="connsiteX14" fmla="*/ 938948 w 1884033"/>
              <a:gd name="connsiteY14" fmla="*/ 1644693 h 1822663"/>
              <a:gd name="connsiteX15" fmla="*/ 773251 w 1884033"/>
              <a:gd name="connsiteY15" fmla="*/ 1687651 h 1822663"/>
              <a:gd name="connsiteX16" fmla="*/ 644376 w 1884033"/>
              <a:gd name="connsiteY16" fmla="*/ 1718336 h 1822663"/>
              <a:gd name="connsiteX17" fmla="*/ 497090 w 1884033"/>
              <a:gd name="connsiteY17" fmla="*/ 1718336 h 1822663"/>
              <a:gd name="connsiteX18" fmla="*/ 392763 w 1884033"/>
              <a:gd name="connsiteY18" fmla="*/ 1755157 h 1822663"/>
              <a:gd name="connsiteX19" fmla="*/ 214792 w 1884033"/>
              <a:gd name="connsiteY19" fmla="*/ 1822663 h 1822663"/>
              <a:gd name="connsiteX20" fmla="*/ 116602 w 1884033"/>
              <a:gd name="connsiteY20" fmla="*/ 1816526 h 1822663"/>
              <a:gd name="connsiteX21" fmla="*/ 24548 w 1884033"/>
              <a:gd name="connsiteY21" fmla="*/ 1736746 h 1822663"/>
              <a:gd name="connsiteX22" fmla="*/ 0 w 1884033"/>
              <a:gd name="connsiteY22" fmla="*/ 1521954 h 1822663"/>
              <a:gd name="connsiteX0" fmla="*/ 1839722 w 1884033"/>
              <a:gd name="connsiteY0" fmla="*/ 0 h 1786770"/>
              <a:gd name="connsiteX1" fmla="*/ 1617322 w 1884033"/>
              <a:gd name="connsiteY1" fmla="*/ 47055 h 1786770"/>
              <a:gd name="connsiteX2" fmla="*/ 1589461 w 1884033"/>
              <a:gd name="connsiteY2" fmla="*/ 111393 h 1786770"/>
              <a:gd name="connsiteX3" fmla="*/ 1644693 w 1884033"/>
              <a:gd name="connsiteY3" fmla="*/ 258679 h 1786770"/>
              <a:gd name="connsiteX4" fmla="*/ 1755157 w 1884033"/>
              <a:gd name="connsiteY4" fmla="*/ 516429 h 1786770"/>
              <a:gd name="connsiteX5" fmla="*/ 1822663 w 1884033"/>
              <a:gd name="connsiteY5" fmla="*/ 743495 h 1786770"/>
              <a:gd name="connsiteX6" fmla="*/ 1828800 w 1884033"/>
              <a:gd name="connsiteY6" fmla="*/ 915328 h 1786770"/>
              <a:gd name="connsiteX7" fmla="*/ 1853348 w 1884033"/>
              <a:gd name="connsiteY7" fmla="*/ 1099436 h 1786770"/>
              <a:gd name="connsiteX8" fmla="*/ 1853348 w 1884033"/>
              <a:gd name="connsiteY8" fmla="*/ 1326502 h 1786770"/>
              <a:gd name="connsiteX9" fmla="*/ 1884033 w 1884033"/>
              <a:gd name="connsiteY9" fmla="*/ 1479924 h 1786770"/>
              <a:gd name="connsiteX10" fmla="*/ 1810390 w 1884033"/>
              <a:gd name="connsiteY10" fmla="*/ 1590389 h 1786770"/>
              <a:gd name="connsiteX11" fmla="*/ 1601735 w 1884033"/>
              <a:gd name="connsiteY11" fmla="*/ 1590389 h 1786770"/>
              <a:gd name="connsiteX12" fmla="*/ 1380806 w 1884033"/>
              <a:gd name="connsiteY12" fmla="*/ 1571978 h 1786770"/>
              <a:gd name="connsiteX13" fmla="*/ 1147603 w 1884033"/>
              <a:gd name="connsiteY13" fmla="*/ 1608800 h 1786770"/>
              <a:gd name="connsiteX14" fmla="*/ 938948 w 1884033"/>
              <a:gd name="connsiteY14" fmla="*/ 1608800 h 1786770"/>
              <a:gd name="connsiteX15" fmla="*/ 773251 w 1884033"/>
              <a:gd name="connsiteY15" fmla="*/ 1651758 h 1786770"/>
              <a:gd name="connsiteX16" fmla="*/ 644376 w 1884033"/>
              <a:gd name="connsiteY16" fmla="*/ 1682443 h 1786770"/>
              <a:gd name="connsiteX17" fmla="*/ 497090 w 1884033"/>
              <a:gd name="connsiteY17" fmla="*/ 1682443 h 1786770"/>
              <a:gd name="connsiteX18" fmla="*/ 392763 w 1884033"/>
              <a:gd name="connsiteY18" fmla="*/ 1719264 h 1786770"/>
              <a:gd name="connsiteX19" fmla="*/ 214792 w 1884033"/>
              <a:gd name="connsiteY19" fmla="*/ 1786770 h 1786770"/>
              <a:gd name="connsiteX20" fmla="*/ 116602 w 1884033"/>
              <a:gd name="connsiteY20" fmla="*/ 1780633 h 1786770"/>
              <a:gd name="connsiteX21" fmla="*/ 24548 w 1884033"/>
              <a:gd name="connsiteY21" fmla="*/ 1700853 h 1786770"/>
              <a:gd name="connsiteX22" fmla="*/ 0 w 1884033"/>
              <a:gd name="connsiteY22" fmla="*/ 1486061 h 1786770"/>
              <a:gd name="connsiteX0" fmla="*/ 1839722 w 1884033"/>
              <a:gd name="connsiteY0" fmla="*/ 0 h 1786770"/>
              <a:gd name="connsiteX1" fmla="*/ 1642997 w 1884033"/>
              <a:gd name="connsiteY1" fmla="*/ 106303 h 1786770"/>
              <a:gd name="connsiteX2" fmla="*/ 1589461 w 1884033"/>
              <a:gd name="connsiteY2" fmla="*/ 111393 h 1786770"/>
              <a:gd name="connsiteX3" fmla="*/ 1644693 w 1884033"/>
              <a:gd name="connsiteY3" fmla="*/ 258679 h 1786770"/>
              <a:gd name="connsiteX4" fmla="*/ 1755157 w 1884033"/>
              <a:gd name="connsiteY4" fmla="*/ 516429 h 1786770"/>
              <a:gd name="connsiteX5" fmla="*/ 1822663 w 1884033"/>
              <a:gd name="connsiteY5" fmla="*/ 743495 h 1786770"/>
              <a:gd name="connsiteX6" fmla="*/ 1828800 w 1884033"/>
              <a:gd name="connsiteY6" fmla="*/ 915328 h 1786770"/>
              <a:gd name="connsiteX7" fmla="*/ 1853348 w 1884033"/>
              <a:gd name="connsiteY7" fmla="*/ 1099436 h 1786770"/>
              <a:gd name="connsiteX8" fmla="*/ 1853348 w 1884033"/>
              <a:gd name="connsiteY8" fmla="*/ 1326502 h 1786770"/>
              <a:gd name="connsiteX9" fmla="*/ 1884033 w 1884033"/>
              <a:gd name="connsiteY9" fmla="*/ 1479924 h 1786770"/>
              <a:gd name="connsiteX10" fmla="*/ 1810390 w 1884033"/>
              <a:gd name="connsiteY10" fmla="*/ 1590389 h 1786770"/>
              <a:gd name="connsiteX11" fmla="*/ 1601735 w 1884033"/>
              <a:gd name="connsiteY11" fmla="*/ 1590389 h 1786770"/>
              <a:gd name="connsiteX12" fmla="*/ 1380806 w 1884033"/>
              <a:gd name="connsiteY12" fmla="*/ 1571978 h 1786770"/>
              <a:gd name="connsiteX13" fmla="*/ 1147603 w 1884033"/>
              <a:gd name="connsiteY13" fmla="*/ 1608800 h 1786770"/>
              <a:gd name="connsiteX14" fmla="*/ 938948 w 1884033"/>
              <a:gd name="connsiteY14" fmla="*/ 1608800 h 1786770"/>
              <a:gd name="connsiteX15" fmla="*/ 773251 w 1884033"/>
              <a:gd name="connsiteY15" fmla="*/ 1651758 h 1786770"/>
              <a:gd name="connsiteX16" fmla="*/ 644376 w 1884033"/>
              <a:gd name="connsiteY16" fmla="*/ 1682443 h 1786770"/>
              <a:gd name="connsiteX17" fmla="*/ 497090 w 1884033"/>
              <a:gd name="connsiteY17" fmla="*/ 1682443 h 1786770"/>
              <a:gd name="connsiteX18" fmla="*/ 392763 w 1884033"/>
              <a:gd name="connsiteY18" fmla="*/ 1719264 h 1786770"/>
              <a:gd name="connsiteX19" fmla="*/ 214792 w 1884033"/>
              <a:gd name="connsiteY19" fmla="*/ 1786770 h 1786770"/>
              <a:gd name="connsiteX20" fmla="*/ 116602 w 1884033"/>
              <a:gd name="connsiteY20" fmla="*/ 1780633 h 1786770"/>
              <a:gd name="connsiteX21" fmla="*/ 24548 w 1884033"/>
              <a:gd name="connsiteY21" fmla="*/ 1700853 h 1786770"/>
              <a:gd name="connsiteX22" fmla="*/ 0 w 1884033"/>
              <a:gd name="connsiteY22" fmla="*/ 1486061 h 1786770"/>
              <a:gd name="connsiteX0" fmla="*/ 1839722 w 1884033"/>
              <a:gd name="connsiteY0" fmla="*/ 0 h 1786770"/>
              <a:gd name="connsiteX1" fmla="*/ 1642997 w 1884033"/>
              <a:gd name="connsiteY1" fmla="*/ 106303 h 1786770"/>
              <a:gd name="connsiteX2" fmla="*/ 1646735 w 1884033"/>
              <a:gd name="connsiteY2" fmla="*/ 166691 h 1786770"/>
              <a:gd name="connsiteX3" fmla="*/ 1644693 w 1884033"/>
              <a:gd name="connsiteY3" fmla="*/ 258679 h 1786770"/>
              <a:gd name="connsiteX4" fmla="*/ 1755157 w 1884033"/>
              <a:gd name="connsiteY4" fmla="*/ 516429 h 1786770"/>
              <a:gd name="connsiteX5" fmla="*/ 1822663 w 1884033"/>
              <a:gd name="connsiteY5" fmla="*/ 743495 h 1786770"/>
              <a:gd name="connsiteX6" fmla="*/ 1828800 w 1884033"/>
              <a:gd name="connsiteY6" fmla="*/ 915328 h 1786770"/>
              <a:gd name="connsiteX7" fmla="*/ 1853348 w 1884033"/>
              <a:gd name="connsiteY7" fmla="*/ 1099436 h 1786770"/>
              <a:gd name="connsiteX8" fmla="*/ 1853348 w 1884033"/>
              <a:gd name="connsiteY8" fmla="*/ 1326502 h 1786770"/>
              <a:gd name="connsiteX9" fmla="*/ 1884033 w 1884033"/>
              <a:gd name="connsiteY9" fmla="*/ 1479924 h 1786770"/>
              <a:gd name="connsiteX10" fmla="*/ 1810390 w 1884033"/>
              <a:gd name="connsiteY10" fmla="*/ 1590389 h 1786770"/>
              <a:gd name="connsiteX11" fmla="*/ 1601735 w 1884033"/>
              <a:gd name="connsiteY11" fmla="*/ 1590389 h 1786770"/>
              <a:gd name="connsiteX12" fmla="*/ 1380806 w 1884033"/>
              <a:gd name="connsiteY12" fmla="*/ 1571978 h 1786770"/>
              <a:gd name="connsiteX13" fmla="*/ 1147603 w 1884033"/>
              <a:gd name="connsiteY13" fmla="*/ 1608800 h 1786770"/>
              <a:gd name="connsiteX14" fmla="*/ 938948 w 1884033"/>
              <a:gd name="connsiteY14" fmla="*/ 1608800 h 1786770"/>
              <a:gd name="connsiteX15" fmla="*/ 773251 w 1884033"/>
              <a:gd name="connsiteY15" fmla="*/ 1651758 h 1786770"/>
              <a:gd name="connsiteX16" fmla="*/ 644376 w 1884033"/>
              <a:gd name="connsiteY16" fmla="*/ 1682443 h 1786770"/>
              <a:gd name="connsiteX17" fmla="*/ 497090 w 1884033"/>
              <a:gd name="connsiteY17" fmla="*/ 1682443 h 1786770"/>
              <a:gd name="connsiteX18" fmla="*/ 392763 w 1884033"/>
              <a:gd name="connsiteY18" fmla="*/ 1719264 h 1786770"/>
              <a:gd name="connsiteX19" fmla="*/ 214792 w 1884033"/>
              <a:gd name="connsiteY19" fmla="*/ 1786770 h 1786770"/>
              <a:gd name="connsiteX20" fmla="*/ 116602 w 1884033"/>
              <a:gd name="connsiteY20" fmla="*/ 1780633 h 1786770"/>
              <a:gd name="connsiteX21" fmla="*/ 24548 w 1884033"/>
              <a:gd name="connsiteY21" fmla="*/ 1700853 h 1786770"/>
              <a:gd name="connsiteX22" fmla="*/ 0 w 1884033"/>
              <a:gd name="connsiteY22" fmla="*/ 1486061 h 178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84033" h="1786770">
                <a:moveTo>
                  <a:pt x="1839722" y="0"/>
                </a:moveTo>
                <a:lnTo>
                  <a:pt x="1642997" y="106303"/>
                </a:lnTo>
                <a:lnTo>
                  <a:pt x="1646735" y="166691"/>
                </a:lnTo>
                <a:cubicBezTo>
                  <a:pt x="1646054" y="197354"/>
                  <a:pt x="1645374" y="228016"/>
                  <a:pt x="1644693" y="258679"/>
                </a:cubicBezTo>
                <a:lnTo>
                  <a:pt x="1755157" y="516429"/>
                </a:lnTo>
                <a:lnTo>
                  <a:pt x="1822663" y="743495"/>
                </a:lnTo>
                <a:lnTo>
                  <a:pt x="1828800" y="915328"/>
                </a:lnTo>
                <a:lnTo>
                  <a:pt x="1853348" y="1099436"/>
                </a:lnTo>
                <a:lnTo>
                  <a:pt x="1853348" y="1326502"/>
                </a:lnTo>
                <a:lnTo>
                  <a:pt x="1884033" y="1479924"/>
                </a:lnTo>
                <a:lnTo>
                  <a:pt x="1810390" y="1590389"/>
                </a:lnTo>
                <a:lnTo>
                  <a:pt x="1601735" y="1590389"/>
                </a:lnTo>
                <a:lnTo>
                  <a:pt x="1380806" y="1571978"/>
                </a:lnTo>
                <a:lnTo>
                  <a:pt x="1147603" y="1608800"/>
                </a:lnTo>
                <a:lnTo>
                  <a:pt x="938948" y="1608800"/>
                </a:lnTo>
                <a:lnTo>
                  <a:pt x="773251" y="1651758"/>
                </a:lnTo>
                <a:lnTo>
                  <a:pt x="644376" y="1682443"/>
                </a:lnTo>
                <a:lnTo>
                  <a:pt x="497090" y="1682443"/>
                </a:lnTo>
                <a:lnTo>
                  <a:pt x="392763" y="1719264"/>
                </a:lnTo>
                <a:lnTo>
                  <a:pt x="214792" y="1786770"/>
                </a:lnTo>
                <a:lnTo>
                  <a:pt x="116602" y="1780633"/>
                </a:lnTo>
                <a:lnTo>
                  <a:pt x="24548" y="1700853"/>
                </a:lnTo>
                <a:lnTo>
                  <a:pt x="0" y="1486061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/>
          <p:cNvSpPr/>
          <p:nvPr/>
        </p:nvSpPr>
        <p:spPr>
          <a:xfrm>
            <a:off x="2651146" y="1124099"/>
            <a:ext cx="1849954" cy="1726885"/>
          </a:xfrm>
          <a:custGeom>
            <a:avLst/>
            <a:gdLst>
              <a:gd name="connsiteX0" fmla="*/ 0 w 1785842"/>
              <a:gd name="connsiteY0" fmla="*/ 1675377 h 1908580"/>
              <a:gd name="connsiteX1" fmla="*/ 36822 w 1785842"/>
              <a:gd name="connsiteY1" fmla="*/ 1742883 h 1908580"/>
              <a:gd name="connsiteX2" fmla="*/ 49096 w 1785842"/>
              <a:gd name="connsiteY2" fmla="*/ 1847211 h 1908580"/>
              <a:gd name="connsiteX3" fmla="*/ 116602 w 1785842"/>
              <a:gd name="connsiteY3" fmla="*/ 1908580 h 1908580"/>
              <a:gd name="connsiteX4" fmla="*/ 263888 w 1785842"/>
              <a:gd name="connsiteY4" fmla="*/ 1884032 h 1908580"/>
              <a:gd name="connsiteX5" fmla="*/ 343667 w 1785842"/>
              <a:gd name="connsiteY5" fmla="*/ 1859485 h 1908580"/>
              <a:gd name="connsiteX6" fmla="*/ 447995 w 1785842"/>
              <a:gd name="connsiteY6" fmla="*/ 1828800 h 1908580"/>
              <a:gd name="connsiteX7" fmla="*/ 607555 w 1785842"/>
              <a:gd name="connsiteY7" fmla="*/ 1755157 h 1908580"/>
              <a:gd name="connsiteX8" fmla="*/ 742567 w 1785842"/>
              <a:gd name="connsiteY8" fmla="*/ 1755157 h 1908580"/>
              <a:gd name="connsiteX9" fmla="*/ 840757 w 1785842"/>
              <a:gd name="connsiteY9" fmla="*/ 1742883 h 1908580"/>
              <a:gd name="connsiteX10" fmla="*/ 951222 w 1785842"/>
              <a:gd name="connsiteY10" fmla="*/ 1730609 h 1908580"/>
              <a:gd name="connsiteX11" fmla="*/ 1129192 w 1785842"/>
              <a:gd name="connsiteY11" fmla="*/ 1724473 h 1908580"/>
              <a:gd name="connsiteX12" fmla="*/ 1294889 w 1785842"/>
              <a:gd name="connsiteY12" fmla="*/ 1712199 h 1908580"/>
              <a:gd name="connsiteX13" fmla="*/ 1436038 w 1785842"/>
              <a:gd name="connsiteY13" fmla="*/ 1712199 h 1908580"/>
              <a:gd name="connsiteX14" fmla="*/ 1614008 w 1785842"/>
              <a:gd name="connsiteY14" fmla="*/ 1681514 h 1908580"/>
              <a:gd name="connsiteX15" fmla="*/ 1693788 w 1785842"/>
              <a:gd name="connsiteY15" fmla="*/ 1681514 h 1908580"/>
              <a:gd name="connsiteX16" fmla="*/ 1785842 w 1785842"/>
              <a:gd name="connsiteY16" fmla="*/ 1614008 h 1908580"/>
              <a:gd name="connsiteX17" fmla="*/ 1785842 w 1785842"/>
              <a:gd name="connsiteY17" fmla="*/ 1497407 h 1908580"/>
              <a:gd name="connsiteX18" fmla="*/ 1785842 w 1785842"/>
              <a:gd name="connsiteY18" fmla="*/ 1380805 h 1908580"/>
              <a:gd name="connsiteX19" fmla="*/ 1785842 w 1785842"/>
              <a:gd name="connsiteY19" fmla="*/ 1221246 h 1908580"/>
              <a:gd name="connsiteX20" fmla="*/ 1742884 w 1785842"/>
              <a:gd name="connsiteY20" fmla="*/ 1080097 h 1908580"/>
              <a:gd name="connsiteX21" fmla="*/ 1712199 w 1785842"/>
              <a:gd name="connsiteY21" fmla="*/ 920537 h 1908580"/>
              <a:gd name="connsiteX22" fmla="*/ 1638556 w 1785842"/>
              <a:gd name="connsiteY22" fmla="*/ 681197 h 1908580"/>
              <a:gd name="connsiteX23" fmla="*/ 1601735 w 1785842"/>
              <a:gd name="connsiteY23" fmla="*/ 564596 h 1908580"/>
              <a:gd name="connsiteX24" fmla="*/ 1552639 w 1785842"/>
              <a:gd name="connsiteY24" fmla="*/ 472542 h 1908580"/>
              <a:gd name="connsiteX25" fmla="*/ 1503544 w 1785842"/>
              <a:gd name="connsiteY25" fmla="*/ 368215 h 1908580"/>
              <a:gd name="connsiteX26" fmla="*/ 1503544 w 1785842"/>
              <a:gd name="connsiteY26" fmla="*/ 325256 h 1908580"/>
              <a:gd name="connsiteX27" fmla="*/ 1485133 w 1785842"/>
              <a:gd name="connsiteY27" fmla="*/ 208655 h 1908580"/>
              <a:gd name="connsiteX28" fmla="*/ 1626282 w 1785842"/>
              <a:gd name="connsiteY28" fmla="*/ 79780 h 1908580"/>
              <a:gd name="connsiteX29" fmla="*/ 1755157 w 1785842"/>
              <a:gd name="connsiteY29" fmla="*/ 0 h 1908580"/>
              <a:gd name="connsiteX0" fmla="*/ 0 w 1849954"/>
              <a:gd name="connsiteY0" fmla="*/ 1598677 h 1831880"/>
              <a:gd name="connsiteX1" fmla="*/ 36822 w 1849954"/>
              <a:gd name="connsiteY1" fmla="*/ 1666183 h 1831880"/>
              <a:gd name="connsiteX2" fmla="*/ 49096 w 1849954"/>
              <a:gd name="connsiteY2" fmla="*/ 1770511 h 1831880"/>
              <a:gd name="connsiteX3" fmla="*/ 116602 w 1849954"/>
              <a:gd name="connsiteY3" fmla="*/ 1831880 h 1831880"/>
              <a:gd name="connsiteX4" fmla="*/ 263888 w 1849954"/>
              <a:gd name="connsiteY4" fmla="*/ 1807332 h 1831880"/>
              <a:gd name="connsiteX5" fmla="*/ 343667 w 1849954"/>
              <a:gd name="connsiteY5" fmla="*/ 1782785 h 1831880"/>
              <a:gd name="connsiteX6" fmla="*/ 447995 w 1849954"/>
              <a:gd name="connsiteY6" fmla="*/ 1752100 h 1831880"/>
              <a:gd name="connsiteX7" fmla="*/ 607555 w 1849954"/>
              <a:gd name="connsiteY7" fmla="*/ 1678457 h 1831880"/>
              <a:gd name="connsiteX8" fmla="*/ 742567 w 1849954"/>
              <a:gd name="connsiteY8" fmla="*/ 1678457 h 1831880"/>
              <a:gd name="connsiteX9" fmla="*/ 840757 w 1849954"/>
              <a:gd name="connsiteY9" fmla="*/ 1666183 h 1831880"/>
              <a:gd name="connsiteX10" fmla="*/ 951222 w 1849954"/>
              <a:gd name="connsiteY10" fmla="*/ 1653909 h 1831880"/>
              <a:gd name="connsiteX11" fmla="*/ 1129192 w 1849954"/>
              <a:gd name="connsiteY11" fmla="*/ 1647773 h 1831880"/>
              <a:gd name="connsiteX12" fmla="*/ 1294889 w 1849954"/>
              <a:gd name="connsiteY12" fmla="*/ 1635499 h 1831880"/>
              <a:gd name="connsiteX13" fmla="*/ 1436038 w 1849954"/>
              <a:gd name="connsiteY13" fmla="*/ 1635499 h 1831880"/>
              <a:gd name="connsiteX14" fmla="*/ 1614008 w 1849954"/>
              <a:gd name="connsiteY14" fmla="*/ 1604814 h 1831880"/>
              <a:gd name="connsiteX15" fmla="*/ 1693788 w 1849954"/>
              <a:gd name="connsiteY15" fmla="*/ 1604814 h 1831880"/>
              <a:gd name="connsiteX16" fmla="*/ 1785842 w 1849954"/>
              <a:gd name="connsiteY16" fmla="*/ 1537308 h 1831880"/>
              <a:gd name="connsiteX17" fmla="*/ 1785842 w 1849954"/>
              <a:gd name="connsiteY17" fmla="*/ 1420707 h 1831880"/>
              <a:gd name="connsiteX18" fmla="*/ 1785842 w 1849954"/>
              <a:gd name="connsiteY18" fmla="*/ 1304105 h 1831880"/>
              <a:gd name="connsiteX19" fmla="*/ 1785842 w 1849954"/>
              <a:gd name="connsiteY19" fmla="*/ 1144546 h 1831880"/>
              <a:gd name="connsiteX20" fmla="*/ 1742884 w 1849954"/>
              <a:gd name="connsiteY20" fmla="*/ 1003397 h 1831880"/>
              <a:gd name="connsiteX21" fmla="*/ 1712199 w 1849954"/>
              <a:gd name="connsiteY21" fmla="*/ 843837 h 1831880"/>
              <a:gd name="connsiteX22" fmla="*/ 1638556 w 1849954"/>
              <a:gd name="connsiteY22" fmla="*/ 604497 h 1831880"/>
              <a:gd name="connsiteX23" fmla="*/ 1601735 w 1849954"/>
              <a:gd name="connsiteY23" fmla="*/ 487896 h 1831880"/>
              <a:gd name="connsiteX24" fmla="*/ 1552639 w 1849954"/>
              <a:gd name="connsiteY24" fmla="*/ 395842 h 1831880"/>
              <a:gd name="connsiteX25" fmla="*/ 1503544 w 1849954"/>
              <a:gd name="connsiteY25" fmla="*/ 291515 h 1831880"/>
              <a:gd name="connsiteX26" fmla="*/ 1503544 w 1849954"/>
              <a:gd name="connsiteY26" fmla="*/ 248556 h 1831880"/>
              <a:gd name="connsiteX27" fmla="*/ 1485133 w 1849954"/>
              <a:gd name="connsiteY27" fmla="*/ 131955 h 1831880"/>
              <a:gd name="connsiteX28" fmla="*/ 1626282 w 1849954"/>
              <a:gd name="connsiteY28" fmla="*/ 3080 h 1831880"/>
              <a:gd name="connsiteX29" fmla="*/ 1849954 w 1849954"/>
              <a:gd name="connsiteY29" fmla="*/ 104995 h 1831880"/>
              <a:gd name="connsiteX0" fmla="*/ 0 w 1849954"/>
              <a:gd name="connsiteY0" fmla="*/ 1493682 h 1726885"/>
              <a:gd name="connsiteX1" fmla="*/ 36822 w 1849954"/>
              <a:gd name="connsiteY1" fmla="*/ 1561188 h 1726885"/>
              <a:gd name="connsiteX2" fmla="*/ 49096 w 1849954"/>
              <a:gd name="connsiteY2" fmla="*/ 1665516 h 1726885"/>
              <a:gd name="connsiteX3" fmla="*/ 116602 w 1849954"/>
              <a:gd name="connsiteY3" fmla="*/ 1726885 h 1726885"/>
              <a:gd name="connsiteX4" fmla="*/ 263888 w 1849954"/>
              <a:gd name="connsiteY4" fmla="*/ 1702337 h 1726885"/>
              <a:gd name="connsiteX5" fmla="*/ 343667 w 1849954"/>
              <a:gd name="connsiteY5" fmla="*/ 1677790 h 1726885"/>
              <a:gd name="connsiteX6" fmla="*/ 447995 w 1849954"/>
              <a:gd name="connsiteY6" fmla="*/ 1647105 h 1726885"/>
              <a:gd name="connsiteX7" fmla="*/ 607555 w 1849954"/>
              <a:gd name="connsiteY7" fmla="*/ 1573462 h 1726885"/>
              <a:gd name="connsiteX8" fmla="*/ 742567 w 1849954"/>
              <a:gd name="connsiteY8" fmla="*/ 1573462 h 1726885"/>
              <a:gd name="connsiteX9" fmla="*/ 840757 w 1849954"/>
              <a:gd name="connsiteY9" fmla="*/ 1561188 h 1726885"/>
              <a:gd name="connsiteX10" fmla="*/ 951222 w 1849954"/>
              <a:gd name="connsiteY10" fmla="*/ 1548914 h 1726885"/>
              <a:gd name="connsiteX11" fmla="*/ 1129192 w 1849954"/>
              <a:gd name="connsiteY11" fmla="*/ 1542778 h 1726885"/>
              <a:gd name="connsiteX12" fmla="*/ 1294889 w 1849954"/>
              <a:gd name="connsiteY12" fmla="*/ 1530504 h 1726885"/>
              <a:gd name="connsiteX13" fmla="*/ 1436038 w 1849954"/>
              <a:gd name="connsiteY13" fmla="*/ 1530504 h 1726885"/>
              <a:gd name="connsiteX14" fmla="*/ 1614008 w 1849954"/>
              <a:gd name="connsiteY14" fmla="*/ 1499819 h 1726885"/>
              <a:gd name="connsiteX15" fmla="*/ 1693788 w 1849954"/>
              <a:gd name="connsiteY15" fmla="*/ 1499819 h 1726885"/>
              <a:gd name="connsiteX16" fmla="*/ 1785842 w 1849954"/>
              <a:gd name="connsiteY16" fmla="*/ 1432313 h 1726885"/>
              <a:gd name="connsiteX17" fmla="*/ 1785842 w 1849954"/>
              <a:gd name="connsiteY17" fmla="*/ 1315712 h 1726885"/>
              <a:gd name="connsiteX18" fmla="*/ 1785842 w 1849954"/>
              <a:gd name="connsiteY18" fmla="*/ 1199110 h 1726885"/>
              <a:gd name="connsiteX19" fmla="*/ 1785842 w 1849954"/>
              <a:gd name="connsiteY19" fmla="*/ 1039551 h 1726885"/>
              <a:gd name="connsiteX20" fmla="*/ 1742884 w 1849954"/>
              <a:gd name="connsiteY20" fmla="*/ 898402 h 1726885"/>
              <a:gd name="connsiteX21" fmla="*/ 1712199 w 1849954"/>
              <a:gd name="connsiteY21" fmla="*/ 738842 h 1726885"/>
              <a:gd name="connsiteX22" fmla="*/ 1638556 w 1849954"/>
              <a:gd name="connsiteY22" fmla="*/ 499502 h 1726885"/>
              <a:gd name="connsiteX23" fmla="*/ 1601735 w 1849954"/>
              <a:gd name="connsiteY23" fmla="*/ 382901 h 1726885"/>
              <a:gd name="connsiteX24" fmla="*/ 1552639 w 1849954"/>
              <a:gd name="connsiteY24" fmla="*/ 290847 h 1726885"/>
              <a:gd name="connsiteX25" fmla="*/ 1503544 w 1849954"/>
              <a:gd name="connsiteY25" fmla="*/ 186520 h 1726885"/>
              <a:gd name="connsiteX26" fmla="*/ 1503544 w 1849954"/>
              <a:gd name="connsiteY26" fmla="*/ 143561 h 1726885"/>
              <a:gd name="connsiteX27" fmla="*/ 1485133 w 1849954"/>
              <a:gd name="connsiteY27" fmla="*/ 26960 h 1726885"/>
              <a:gd name="connsiteX28" fmla="*/ 1849954 w 1849954"/>
              <a:gd name="connsiteY28" fmla="*/ 0 h 1726885"/>
              <a:gd name="connsiteX0" fmla="*/ 0 w 1849954"/>
              <a:gd name="connsiteY0" fmla="*/ 1493682 h 1726885"/>
              <a:gd name="connsiteX1" fmla="*/ 36822 w 1849954"/>
              <a:gd name="connsiteY1" fmla="*/ 1561188 h 1726885"/>
              <a:gd name="connsiteX2" fmla="*/ 49096 w 1849954"/>
              <a:gd name="connsiteY2" fmla="*/ 1665516 h 1726885"/>
              <a:gd name="connsiteX3" fmla="*/ 116602 w 1849954"/>
              <a:gd name="connsiteY3" fmla="*/ 1726885 h 1726885"/>
              <a:gd name="connsiteX4" fmla="*/ 263888 w 1849954"/>
              <a:gd name="connsiteY4" fmla="*/ 1702337 h 1726885"/>
              <a:gd name="connsiteX5" fmla="*/ 343667 w 1849954"/>
              <a:gd name="connsiteY5" fmla="*/ 1677790 h 1726885"/>
              <a:gd name="connsiteX6" fmla="*/ 447995 w 1849954"/>
              <a:gd name="connsiteY6" fmla="*/ 1647105 h 1726885"/>
              <a:gd name="connsiteX7" fmla="*/ 607555 w 1849954"/>
              <a:gd name="connsiteY7" fmla="*/ 1573462 h 1726885"/>
              <a:gd name="connsiteX8" fmla="*/ 742567 w 1849954"/>
              <a:gd name="connsiteY8" fmla="*/ 1573462 h 1726885"/>
              <a:gd name="connsiteX9" fmla="*/ 840757 w 1849954"/>
              <a:gd name="connsiteY9" fmla="*/ 1561188 h 1726885"/>
              <a:gd name="connsiteX10" fmla="*/ 951222 w 1849954"/>
              <a:gd name="connsiteY10" fmla="*/ 1548914 h 1726885"/>
              <a:gd name="connsiteX11" fmla="*/ 1129192 w 1849954"/>
              <a:gd name="connsiteY11" fmla="*/ 1542778 h 1726885"/>
              <a:gd name="connsiteX12" fmla="*/ 1294889 w 1849954"/>
              <a:gd name="connsiteY12" fmla="*/ 1530504 h 1726885"/>
              <a:gd name="connsiteX13" fmla="*/ 1436038 w 1849954"/>
              <a:gd name="connsiteY13" fmla="*/ 1530504 h 1726885"/>
              <a:gd name="connsiteX14" fmla="*/ 1614008 w 1849954"/>
              <a:gd name="connsiteY14" fmla="*/ 1499819 h 1726885"/>
              <a:gd name="connsiteX15" fmla="*/ 1693788 w 1849954"/>
              <a:gd name="connsiteY15" fmla="*/ 1499819 h 1726885"/>
              <a:gd name="connsiteX16" fmla="*/ 1785842 w 1849954"/>
              <a:gd name="connsiteY16" fmla="*/ 1432313 h 1726885"/>
              <a:gd name="connsiteX17" fmla="*/ 1785842 w 1849954"/>
              <a:gd name="connsiteY17" fmla="*/ 1315712 h 1726885"/>
              <a:gd name="connsiteX18" fmla="*/ 1785842 w 1849954"/>
              <a:gd name="connsiteY18" fmla="*/ 1199110 h 1726885"/>
              <a:gd name="connsiteX19" fmla="*/ 1785842 w 1849954"/>
              <a:gd name="connsiteY19" fmla="*/ 1039551 h 1726885"/>
              <a:gd name="connsiteX20" fmla="*/ 1742884 w 1849954"/>
              <a:gd name="connsiteY20" fmla="*/ 898402 h 1726885"/>
              <a:gd name="connsiteX21" fmla="*/ 1712199 w 1849954"/>
              <a:gd name="connsiteY21" fmla="*/ 738842 h 1726885"/>
              <a:gd name="connsiteX22" fmla="*/ 1638556 w 1849954"/>
              <a:gd name="connsiteY22" fmla="*/ 499502 h 1726885"/>
              <a:gd name="connsiteX23" fmla="*/ 1601735 w 1849954"/>
              <a:gd name="connsiteY23" fmla="*/ 382901 h 1726885"/>
              <a:gd name="connsiteX24" fmla="*/ 1552639 w 1849954"/>
              <a:gd name="connsiteY24" fmla="*/ 290847 h 1726885"/>
              <a:gd name="connsiteX25" fmla="*/ 1503544 w 1849954"/>
              <a:gd name="connsiteY25" fmla="*/ 186520 h 1726885"/>
              <a:gd name="connsiteX26" fmla="*/ 1503544 w 1849954"/>
              <a:gd name="connsiteY26" fmla="*/ 143561 h 1726885"/>
              <a:gd name="connsiteX27" fmla="*/ 1621404 w 1849954"/>
              <a:gd name="connsiteY27" fmla="*/ 74359 h 1726885"/>
              <a:gd name="connsiteX28" fmla="*/ 1849954 w 1849954"/>
              <a:gd name="connsiteY28" fmla="*/ 0 h 1726885"/>
              <a:gd name="connsiteX0" fmla="*/ 0 w 1849954"/>
              <a:gd name="connsiteY0" fmla="*/ 1493682 h 1726885"/>
              <a:gd name="connsiteX1" fmla="*/ 36822 w 1849954"/>
              <a:gd name="connsiteY1" fmla="*/ 1561188 h 1726885"/>
              <a:gd name="connsiteX2" fmla="*/ 49096 w 1849954"/>
              <a:gd name="connsiteY2" fmla="*/ 1665516 h 1726885"/>
              <a:gd name="connsiteX3" fmla="*/ 116602 w 1849954"/>
              <a:gd name="connsiteY3" fmla="*/ 1726885 h 1726885"/>
              <a:gd name="connsiteX4" fmla="*/ 263888 w 1849954"/>
              <a:gd name="connsiteY4" fmla="*/ 1702337 h 1726885"/>
              <a:gd name="connsiteX5" fmla="*/ 343667 w 1849954"/>
              <a:gd name="connsiteY5" fmla="*/ 1677790 h 1726885"/>
              <a:gd name="connsiteX6" fmla="*/ 447995 w 1849954"/>
              <a:gd name="connsiteY6" fmla="*/ 1647105 h 1726885"/>
              <a:gd name="connsiteX7" fmla="*/ 607555 w 1849954"/>
              <a:gd name="connsiteY7" fmla="*/ 1573462 h 1726885"/>
              <a:gd name="connsiteX8" fmla="*/ 742567 w 1849954"/>
              <a:gd name="connsiteY8" fmla="*/ 1573462 h 1726885"/>
              <a:gd name="connsiteX9" fmla="*/ 840757 w 1849954"/>
              <a:gd name="connsiteY9" fmla="*/ 1561188 h 1726885"/>
              <a:gd name="connsiteX10" fmla="*/ 951222 w 1849954"/>
              <a:gd name="connsiteY10" fmla="*/ 1548914 h 1726885"/>
              <a:gd name="connsiteX11" fmla="*/ 1129192 w 1849954"/>
              <a:gd name="connsiteY11" fmla="*/ 1542778 h 1726885"/>
              <a:gd name="connsiteX12" fmla="*/ 1294889 w 1849954"/>
              <a:gd name="connsiteY12" fmla="*/ 1530504 h 1726885"/>
              <a:gd name="connsiteX13" fmla="*/ 1436038 w 1849954"/>
              <a:gd name="connsiteY13" fmla="*/ 1530504 h 1726885"/>
              <a:gd name="connsiteX14" fmla="*/ 1614008 w 1849954"/>
              <a:gd name="connsiteY14" fmla="*/ 1499819 h 1726885"/>
              <a:gd name="connsiteX15" fmla="*/ 1693788 w 1849954"/>
              <a:gd name="connsiteY15" fmla="*/ 1499819 h 1726885"/>
              <a:gd name="connsiteX16" fmla="*/ 1785842 w 1849954"/>
              <a:gd name="connsiteY16" fmla="*/ 1432313 h 1726885"/>
              <a:gd name="connsiteX17" fmla="*/ 1785842 w 1849954"/>
              <a:gd name="connsiteY17" fmla="*/ 1315712 h 1726885"/>
              <a:gd name="connsiteX18" fmla="*/ 1785842 w 1849954"/>
              <a:gd name="connsiteY18" fmla="*/ 1199110 h 1726885"/>
              <a:gd name="connsiteX19" fmla="*/ 1785842 w 1849954"/>
              <a:gd name="connsiteY19" fmla="*/ 1039551 h 1726885"/>
              <a:gd name="connsiteX20" fmla="*/ 1742884 w 1849954"/>
              <a:gd name="connsiteY20" fmla="*/ 898402 h 1726885"/>
              <a:gd name="connsiteX21" fmla="*/ 1712199 w 1849954"/>
              <a:gd name="connsiteY21" fmla="*/ 738842 h 1726885"/>
              <a:gd name="connsiteX22" fmla="*/ 1638556 w 1849954"/>
              <a:gd name="connsiteY22" fmla="*/ 499502 h 1726885"/>
              <a:gd name="connsiteX23" fmla="*/ 1601735 w 1849954"/>
              <a:gd name="connsiteY23" fmla="*/ 382901 h 1726885"/>
              <a:gd name="connsiteX24" fmla="*/ 1552639 w 1849954"/>
              <a:gd name="connsiteY24" fmla="*/ 290847 h 1726885"/>
              <a:gd name="connsiteX25" fmla="*/ 1503544 w 1849954"/>
              <a:gd name="connsiteY25" fmla="*/ 186520 h 1726885"/>
              <a:gd name="connsiteX26" fmla="*/ 1554893 w 1849954"/>
              <a:gd name="connsiteY26" fmla="*/ 149485 h 1726885"/>
              <a:gd name="connsiteX27" fmla="*/ 1621404 w 1849954"/>
              <a:gd name="connsiteY27" fmla="*/ 74359 h 1726885"/>
              <a:gd name="connsiteX28" fmla="*/ 1849954 w 1849954"/>
              <a:gd name="connsiteY28" fmla="*/ 0 h 1726885"/>
              <a:gd name="connsiteX0" fmla="*/ 0 w 1849954"/>
              <a:gd name="connsiteY0" fmla="*/ 1493682 h 1726885"/>
              <a:gd name="connsiteX1" fmla="*/ 36822 w 1849954"/>
              <a:gd name="connsiteY1" fmla="*/ 1561188 h 1726885"/>
              <a:gd name="connsiteX2" fmla="*/ 49096 w 1849954"/>
              <a:gd name="connsiteY2" fmla="*/ 1665516 h 1726885"/>
              <a:gd name="connsiteX3" fmla="*/ 116602 w 1849954"/>
              <a:gd name="connsiteY3" fmla="*/ 1726885 h 1726885"/>
              <a:gd name="connsiteX4" fmla="*/ 263888 w 1849954"/>
              <a:gd name="connsiteY4" fmla="*/ 1702337 h 1726885"/>
              <a:gd name="connsiteX5" fmla="*/ 343667 w 1849954"/>
              <a:gd name="connsiteY5" fmla="*/ 1677790 h 1726885"/>
              <a:gd name="connsiteX6" fmla="*/ 447995 w 1849954"/>
              <a:gd name="connsiteY6" fmla="*/ 1647105 h 1726885"/>
              <a:gd name="connsiteX7" fmla="*/ 607555 w 1849954"/>
              <a:gd name="connsiteY7" fmla="*/ 1573462 h 1726885"/>
              <a:gd name="connsiteX8" fmla="*/ 742567 w 1849954"/>
              <a:gd name="connsiteY8" fmla="*/ 1573462 h 1726885"/>
              <a:gd name="connsiteX9" fmla="*/ 840757 w 1849954"/>
              <a:gd name="connsiteY9" fmla="*/ 1561188 h 1726885"/>
              <a:gd name="connsiteX10" fmla="*/ 951222 w 1849954"/>
              <a:gd name="connsiteY10" fmla="*/ 1548914 h 1726885"/>
              <a:gd name="connsiteX11" fmla="*/ 1129192 w 1849954"/>
              <a:gd name="connsiteY11" fmla="*/ 1542778 h 1726885"/>
              <a:gd name="connsiteX12" fmla="*/ 1294889 w 1849954"/>
              <a:gd name="connsiteY12" fmla="*/ 1530504 h 1726885"/>
              <a:gd name="connsiteX13" fmla="*/ 1436038 w 1849954"/>
              <a:gd name="connsiteY13" fmla="*/ 1530504 h 1726885"/>
              <a:gd name="connsiteX14" fmla="*/ 1614008 w 1849954"/>
              <a:gd name="connsiteY14" fmla="*/ 1499819 h 1726885"/>
              <a:gd name="connsiteX15" fmla="*/ 1693788 w 1849954"/>
              <a:gd name="connsiteY15" fmla="*/ 1499819 h 1726885"/>
              <a:gd name="connsiteX16" fmla="*/ 1785842 w 1849954"/>
              <a:gd name="connsiteY16" fmla="*/ 1432313 h 1726885"/>
              <a:gd name="connsiteX17" fmla="*/ 1785842 w 1849954"/>
              <a:gd name="connsiteY17" fmla="*/ 1315712 h 1726885"/>
              <a:gd name="connsiteX18" fmla="*/ 1785842 w 1849954"/>
              <a:gd name="connsiteY18" fmla="*/ 1199110 h 1726885"/>
              <a:gd name="connsiteX19" fmla="*/ 1785842 w 1849954"/>
              <a:gd name="connsiteY19" fmla="*/ 1039551 h 1726885"/>
              <a:gd name="connsiteX20" fmla="*/ 1742884 w 1849954"/>
              <a:gd name="connsiteY20" fmla="*/ 898402 h 1726885"/>
              <a:gd name="connsiteX21" fmla="*/ 1712199 w 1849954"/>
              <a:gd name="connsiteY21" fmla="*/ 738842 h 1726885"/>
              <a:gd name="connsiteX22" fmla="*/ 1638556 w 1849954"/>
              <a:gd name="connsiteY22" fmla="*/ 499502 h 1726885"/>
              <a:gd name="connsiteX23" fmla="*/ 1601735 w 1849954"/>
              <a:gd name="connsiteY23" fmla="*/ 382901 h 1726885"/>
              <a:gd name="connsiteX24" fmla="*/ 1552639 w 1849954"/>
              <a:gd name="connsiteY24" fmla="*/ 290847 h 1726885"/>
              <a:gd name="connsiteX25" fmla="*/ 1545018 w 1849954"/>
              <a:gd name="connsiteY25" fmla="*/ 186520 h 1726885"/>
              <a:gd name="connsiteX26" fmla="*/ 1554893 w 1849954"/>
              <a:gd name="connsiteY26" fmla="*/ 149485 h 1726885"/>
              <a:gd name="connsiteX27" fmla="*/ 1621404 w 1849954"/>
              <a:gd name="connsiteY27" fmla="*/ 74359 h 1726885"/>
              <a:gd name="connsiteX28" fmla="*/ 1849954 w 1849954"/>
              <a:gd name="connsiteY28" fmla="*/ 0 h 172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49954" h="1726885">
                <a:moveTo>
                  <a:pt x="0" y="1493682"/>
                </a:moveTo>
                <a:lnTo>
                  <a:pt x="36822" y="1561188"/>
                </a:lnTo>
                <a:lnTo>
                  <a:pt x="49096" y="1665516"/>
                </a:lnTo>
                <a:lnTo>
                  <a:pt x="116602" y="1726885"/>
                </a:lnTo>
                <a:lnTo>
                  <a:pt x="263888" y="1702337"/>
                </a:lnTo>
                <a:lnTo>
                  <a:pt x="343667" y="1677790"/>
                </a:lnTo>
                <a:lnTo>
                  <a:pt x="447995" y="1647105"/>
                </a:lnTo>
                <a:lnTo>
                  <a:pt x="607555" y="1573462"/>
                </a:lnTo>
                <a:lnTo>
                  <a:pt x="742567" y="1573462"/>
                </a:lnTo>
                <a:lnTo>
                  <a:pt x="840757" y="1561188"/>
                </a:lnTo>
                <a:lnTo>
                  <a:pt x="951222" y="1548914"/>
                </a:lnTo>
                <a:lnTo>
                  <a:pt x="1129192" y="1542778"/>
                </a:lnTo>
                <a:lnTo>
                  <a:pt x="1294889" y="1530504"/>
                </a:lnTo>
                <a:lnTo>
                  <a:pt x="1436038" y="1530504"/>
                </a:lnTo>
                <a:lnTo>
                  <a:pt x="1614008" y="1499819"/>
                </a:lnTo>
                <a:lnTo>
                  <a:pt x="1693788" y="1499819"/>
                </a:lnTo>
                <a:lnTo>
                  <a:pt x="1785842" y="1432313"/>
                </a:lnTo>
                <a:lnTo>
                  <a:pt x="1785842" y="1315712"/>
                </a:lnTo>
                <a:lnTo>
                  <a:pt x="1785842" y="1199110"/>
                </a:lnTo>
                <a:lnTo>
                  <a:pt x="1785842" y="1039551"/>
                </a:lnTo>
                <a:lnTo>
                  <a:pt x="1742884" y="898402"/>
                </a:lnTo>
                <a:lnTo>
                  <a:pt x="1712199" y="738842"/>
                </a:lnTo>
                <a:lnTo>
                  <a:pt x="1638556" y="499502"/>
                </a:lnTo>
                <a:lnTo>
                  <a:pt x="1601735" y="382901"/>
                </a:lnTo>
                <a:lnTo>
                  <a:pt x="1552639" y="290847"/>
                </a:lnTo>
                <a:lnTo>
                  <a:pt x="1545018" y="186520"/>
                </a:lnTo>
                <a:lnTo>
                  <a:pt x="1554893" y="149485"/>
                </a:lnTo>
                <a:lnTo>
                  <a:pt x="1621404" y="74359"/>
                </a:lnTo>
                <a:lnTo>
                  <a:pt x="1849954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/>
        </p:nvSpPr>
        <p:spPr>
          <a:xfrm>
            <a:off x="4335392" y="895899"/>
            <a:ext cx="156046" cy="224463"/>
          </a:xfrm>
          <a:custGeom>
            <a:avLst/>
            <a:gdLst>
              <a:gd name="connsiteX0" fmla="*/ 98190 w 98190"/>
              <a:gd name="connsiteY0" fmla="*/ 355941 h 355941"/>
              <a:gd name="connsiteX1" fmla="*/ 18410 w 98190"/>
              <a:gd name="connsiteY1" fmla="*/ 263887 h 355941"/>
              <a:gd name="connsiteX2" fmla="*/ 18410 w 98190"/>
              <a:gd name="connsiteY2" fmla="*/ 190244 h 355941"/>
              <a:gd name="connsiteX3" fmla="*/ 0 w 98190"/>
              <a:gd name="connsiteY3" fmla="*/ 128875 h 355941"/>
              <a:gd name="connsiteX4" fmla="*/ 0 w 98190"/>
              <a:gd name="connsiteY4" fmla="*/ 36822 h 355941"/>
              <a:gd name="connsiteX5" fmla="*/ 0 w 98190"/>
              <a:gd name="connsiteY5" fmla="*/ 0 h 355941"/>
              <a:gd name="connsiteX0" fmla="*/ 98190 w 98190"/>
              <a:gd name="connsiteY0" fmla="*/ 319119 h 319119"/>
              <a:gd name="connsiteX1" fmla="*/ 18410 w 98190"/>
              <a:gd name="connsiteY1" fmla="*/ 227065 h 319119"/>
              <a:gd name="connsiteX2" fmla="*/ 18410 w 98190"/>
              <a:gd name="connsiteY2" fmla="*/ 153422 h 319119"/>
              <a:gd name="connsiteX3" fmla="*/ 0 w 98190"/>
              <a:gd name="connsiteY3" fmla="*/ 92053 h 319119"/>
              <a:gd name="connsiteX4" fmla="*/ 0 w 98190"/>
              <a:gd name="connsiteY4" fmla="*/ 0 h 319119"/>
              <a:gd name="connsiteX0" fmla="*/ 98190 w 98190"/>
              <a:gd name="connsiteY0" fmla="*/ 284072 h 284072"/>
              <a:gd name="connsiteX1" fmla="*/ 18410 w 98190"/>
              <a:gd name="connsiteY1" fmla="*/ 192018 h 284072"/>
              <a:gd name="connsiteX2" fmla="*/ 18410 w 98190"/>
              <a:gd name="connsiteY2" fmla="*/ 118375 h 284072"/>
              <a:gd name="connsiteX3" fmla="*/ 0 w 98190"/>
              <a:gd name="connsiteY3" fmla="*/ 57006 h 284072"/>
              <a:gd name="connsiteX4" fmla="*/ 0 w 98190"/>
              <a:gd name="connsiteY4" fmla="*/ 0 h 284072"/>
              <a:gd name="connsiteX0" fmla="*/ 177188 w 177188"/>
              <a:gd name="connsiteY0" fmla="*/ 455892 h 455892"/>
              <a:gd name="connsiteX1" fmla="*/ 18410 w 177188"/>
              <a:gd name="connsiteY1" fmla="*/ 192018 h 455892"/>
              <a:gd name="connsiteX2" fmla="*/ 18410 w 177188"/>
              <a:gd name="connsiteY2" fmla="*/ 118375 h 455892"/>
              <a:gd name="connsiteX3" fmla="*/ 0 w 177188"/>
              <a:gd name="connsiteY3" fmla="*/ 57006 h 455892"/>
              <a:gd name="connsiteX4" fmla="*/ 0 w 177188"/>
              <a:gd name="connsiteY4" fmla="*/ 0 h 455892"/>
              <a:gd name="connsiteX0" fmla="*/ 177188 w 177188"/>
              <a:gd name="connsiteY0" fmla="*/ 455892 h 455892"/>
              <a:gd name="connsiteX1" fmla="*/ 60694 w 177188"/>
              <a:gd name="connsiteY1" fmla="*/ 313586 h 455892"/>
              <a:gd name="connsiteX2" fmla="*/ 18410 w 177188"/>
              <a:gd name="connsiteY2" fmla="*/ 118375 h 455892"/>
              <a:gd name="connsiteX3" fmla="*/ 0 w 177188"/>
              <a:gd name="connsiteY3" fmla="*/ 57006 h 455892"/>
              <a:gd name="connsiteX4" fmla="*/ 0 w 177188"/>
              <a:gd name="connsiteY4" fmla="*/ 0 h 455892"/>
              <a:gd name="connsiteX0" fmla="*/ 177188 w 177188"/>
              <a:gd name="connsiteY0" fmla="*/ 455892 h 455892"/>
              <a:gd name="connsiteX1" fmla="*/ 60694 w 177188"/>
              <a:gd name="connsiteY1" fmla="*/ 313586 h 455892"/>
              <a:gd name="connsiteX2" fmla="*/ 0 w 177188"/>
              <a:gd name="connsiteY2" fmla="*/ 57006 h 455892"/>
              <a:gd name="connsiteX3" fmla="*/ 0 w 177188"/>
              <a:gd name="connsiteY3" fmla="*/ 0 h 455892"/>
              <a:gd name="connsiteX0" fmla="*/ 177188 w 177188"/>
              <a:gd name="connsiteY0" fmla="*/ 455892 h 455892"/>
              <a:gd name="connsiteX1" fmla="*/ 60694 w 177188"/>
              <a:gd name="connsiteY1" fmla="*/ 313586 h 455892"/>
              <a:gd name="connsiteX2" fmla="*/ 21142 w 177188"/>
              <a:gd name="connsiteY2" fmla="*/ 231429 h 455892"/>
              <a:gd name="connsiteX3" fmla="*/ 0 w 177188"/>
              <a:gd name="connsiteY3" fmla="*/ 0 h 455892"/>
              <a:gd name="connsiteX0" fmla="*/ 177188 w 177188"/>
              <a:gd name="connsiteY0" fmla="*/ 418894 h 418894"/>
              <a:gd name="connsiteX1" fmla="*/ 60694 w 177188"/>
              <a:gd name="connsiteY1" fmla="*/ 276588 h 418894"/>
              <a:gd name="connsiteX2" fmla="*/ 21142 w 177188"/>
              <a:gd name="connsiteY2" fmla="*/ 194431 h 418894"/>
              <a:gd name="connsiteX3" fmla="*/ 0 w 177188"/>
              <a:gd name="connsiteY3" fmla="*/ 0 h 418894"/>
              <a:gd name="connsiteX0" fmla="*/ 156046 w 156046"/>
              <a:gd name="connsiteY0" fmla="*/ 224463 h 224463"/>
              <a:gd name="connsiteX1" fmla="*/ 39552 w 156046"/>
              <a:gd name="connsiteY1" fmla="*/ 82157 h 224463"/>
              <a:gd name="connsiteX2" fmla="*/ 0 w 156046"/>
              <a:gd name="connsiteY2" fmla="*/ 0 h 2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24463">
                <a:moveTo>
                  <a:pt x="156046" y="224463"/>
                </a:moveTo>
                <a:lnTo>
                  <a:pt x="39552" y="8215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4208" y="4523363"/>
            <a:ext cx="148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Room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5851" y="473414"/>
            <a:ext cx="148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Gethsemane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16982" y="924126"/>
            <a:ext cx="161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Pilate’s Headquarters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2818" y="2068744"/>
            <a:ext cx="100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Herod’s Palace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98613" y="712423"/>
            <a:ext cx="118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23897" y="2162784"/>
            <a:ext cx="122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Sanhedrin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6954" y="3407927"/>
            <a:ext cx="14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Priests’ Palaces</a:t>
            </a:r>
          </a:p>
        </p:txBody>
      </p:sp>
      <p:sp>
        <p:nvSpPr>
          <p:cNvPr id="18" name="Oval 17"/>
          <p:cNvSpPr/>
          <p:nvPr/>
        </p:nvSpPr>
        <p:spPr>
          <a:xfrm>
            <a:off x="4982151" y="2616758"/>
            <a:ext cx="110464" cy="110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94892" y="2536979"/>
            <a:ext cx="110464" cy="110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64690" y="916834"/>
            <a:ext cx="110464" cy="110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56575" y="4471129"/>
            <a:ext cx="110464" cy="110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16712" y="3825730"/>
            <a:ext cx="110464" cy="110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67715" y="808890"/>
            <a:ext cx="110464" cy="110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35184" y="1065657"/>
            <a:ext cx="110464" cy="1104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6" grpId="0"/>
      <p:bldP spid="27" grpId="0"/>
      <p:bldP spid="29" grpId="0"/>
      <p:bldP spid="30" grpId="0"/>
      <p:bldP spid="31" grpId="0"/>
      <p:bldP spid="32" grpId="0"/>
      <p:bldP spid="28" grpId="0"/>
      <p:bldP spid="18" grpId="0" animBg="1"/>
      <p:bldP spid="22" grpId="0" animBg="1"/>
      <p:bldP spid="14" grpId="0" animBg="1"/>
      <p:bldP spid="12" grpId="0" animBg="1"/>
      <p:bldP spid="16" grpId="0" animBg="1"/>
      <p:bldP spid="2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0723" y="4133275"/>
            <a:ext cx="3057926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886" y="4632745"/>
            <a:ext cx="6901386" cy="586678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235" y="5132215"/>
            <a:ext cx="1541799" cy="586678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19:16-19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false witness rises against any man to testify against him of wrongdoing,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both men in the controversy shall stand before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before the priests and the judges who serve in those days.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judges shall make careful inquiry, and indeed, if the witness is a false witness, who has testified falsely against his brother,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 shall do to him as he thought to have done to his brother; so you shall put away the evil from among you.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</p:spTree>
    <p:extLst>
      <p:ext uri="{BB962C8B-B14F-4D97-AF65-F5344CB8AC3E}">
        <p14:creationId xmlns:p14="http://schemas.microsoft.com/office/powerpoint/2010/main" val="3615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53:7 ~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oppressed and He was afflicted,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He opened not His mouth;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led as a lamb to the slaughter,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a sheep before its shearers is silent,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He opened not His mouth.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3132910"/>
            <a:ext cx="7971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 Pet. 2:23 ~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who, when He was reviled, did not revile in return; when He suffered, He did not threaten, but committed Himself to Him who judges righteously …</a:t>
            </a:r>
            <a:endParaRPr lang="en-US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1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</p:spTree>
    <p:extLst>
      <p:ext uri="{BB962C8B-B14F-4D97-AF65-F5344CB8AC3E}">
        <p14:creationId xmlns:p14="http://schemas.microsoft.com/office/powerpoint/2010/main" val="30977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110:1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said to my Lord,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“Sit at My right hand,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I make Your enemies Your footstool.”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158" y="2250600"/>
            <a:ext cx="8221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7:13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watching in the night visions,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behold, One like the Son of Man,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with the clouds of heaven!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came to the Ancient of Days,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brought Him near before Him.</a:t>
            </a:r>
          </a:p>
        </p:txBody>
      </p:sp>
    </p:spTree>
    <p:extLst>
      <p:ext uri="{BB962C8B-B14F-4D97-AF65-F5344CB8AC3E}">
        <p14:creationId xmlns:p14="http://schemas.microsoft.com/office/powerpoint/2010/main" val="31407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26:57-75</a:t>
            </a:r>
          </a:p>
        </p:txBody>
      </p:sp>
    </p:spTree>
    <p:extLst>
      <p:ext uri="{BB962C8B-B14F-4D97-AF65-F5344CB8AC3E}">
        <p14:creationId xmlns:p14="http://schemas.microsoft.com/office/powerpoint/2010/main" val="3015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2534</TotalTime>
  <Words>554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Britannic Bold</vt:lpstr>
      <vt:lpstr>Penoir</vt:lpstr>
      <vt:lpstr>Times New Roman</vt:lpstr>
      <vt:lpstr>Arial</vt:lpstr>
      <vt:lpstr>LilyUPC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21</cp:revision>
  <dcterms:created xsi:type="dcterms:W3CDTF">2016-09-16T15:36:23Z</dcterms:created>
  <dcterms:modified xsi:type="dcterms:W3CDTF">2016-09-18T12:44:09Z</dcterms:modified>
</cp:coreProperties>
</file>