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3" r:id="rId3"/>
    <p:sldId id="266" r:id="rId4"/>
    <p:sldId id="287" r:id="rId5"/>
    <p:sldId id="288" r:id="rId6"/>
    <p:sldId id="275" r:id="rId7"/>
    <p:sldId id="267" r:id="rId8"/>
    <p:sldId id="274" r:id="rId9"/>
    <p:sldId id="259" r:id="rId10"/>
    <p:sldId id="262" r:id="rId11"/>
    <p:sldId id="260" r:id="rId12"/>
    <p:sldId id="265" r:id="rId13"/>
    <p:sldId id="277" r:id="rId14"/>
    <p:sldId id="271" r:id="rId15"/>
    <p:sldId id="276" r:id="rId16"/>
    <p:sldId id="278" r:id="rId17"/>
    <p:sldId id="279" r:id="rId18"/>
    <p:sldId id="280" r:id="rId19"/>
    <p:sldId id="281" r:id="rId20"/>
    <p:sldId id="257" r:id="rId21"/>
    <p:sldId id="268" r:id="rId22"/>
    <p:sldId id="283" r:id="rId23"/>
    <p:sldId id="284" r:id="rId24"/>
    <p:sldId id="282" r:id="rId25"/>
    <p:sldId id="285" r:id="rId26"/>
    <p:sldId id="286" r:id="rId27"/>
    <p:sldId id="258" r:id="rId28"/>
  </p:sldIdLst>
  <p:sldSz cx="9144000" cy="6858000" type="screen4x3"/>
  <p:notesSz cx="6858000" cy="9144000"/>
  <p:embeddedFontLst>
    <p:embeddedFont>
      <p:font typeface="Penoir" panose="020B0500000000000000" pitchFamily="34" charset="0"/>
      <p:regular r:id="rId29"/>
      <p:bold r:id="rId30"/>
      <p:italic r:id="rId31"/>
      <p:boldItalic r:id="rId32"/>
    </p:embeddedFont>
    <p:embeddedFont>
      <p:font typeface="LilyUPC" panose="020B0604020202020204" charset="-34"/>
      <p:regular r:id="rId33"/>
      <p:bold r:id="rId34"/>
      <p:italic r:id="rId35"/>
      <p:boldItalic r:id="rId36"/>
    </p:embeddedFont>
    <p:embeddedFont>
      <p:font typeface="Britannic Bold" panose="020B0903060703020204" pitchFamily="3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9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17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icli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124">
            <a:off x="836068" y="869043"/>
            <a:ext cx="7904403" cy="4452816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3425" y="3863340"/>
            <a:ext cx="1169951" cy="646331"/>
          </a:xfrm>
          <a:prstGeom prst="rect">
            <a:avLst/>
          </a:prstGeom>
          <a:solidFill>
            <a:srgbClr val="FF0000">
              <a:alpha val="65098"/>
            </a:srgbClr>
          </a:solidFill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2434351" y="2811780"/>
            <a:ext cx="1063592" cy="646331"/>
          </a:xfrm>
          <a:prstGeom prst="rect">
            <a:avLst/>
          </a:prstGeom>
          <a:solidFill>
            <a:srgbClr val="FF0000">
              <a:alpha val="65098"/>
            </a:srgbClr>
          </a:solidFill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580885" y="1234440"/>
            <a:ext cx="1169951" cy="646331"/>
          </a:xfrm>
          <a:prstGeom prst="rect">
            <a:avLst/>
          </a:prstGeom>
          <a:solidFill>
            <a:srgbClr val="FF0000">
              <a:alpha val="65098"/>
            </a:srgbClr>
          </a:solidFill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Judas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3352800" y="2173069"/>
            <a:ext cx="3338011" cy="646331"/>
          </a:xfrm>
          <a:prstGeom prst="rect">
            <a:avLst/>
          </a:prstGeom>
          <a:solidFill>
            <a:srgbClr val="FF0000">
              <a:alpha val="65098"/>
            </a:srgbClr>
          </a:solidFill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Disciples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181600" y="2971800"/>
            <a:ext cx="1187116" cy="646331"/>
          </a:xfrm>
          <a:prstGeom prst="rect">
            <a:avLst/>
          </a:prstGeom>
          <a:solidFill>
            <a:srgbClr val="FF0000">
              <a:alpha val="65098"/>
            </a:srgbClr>
          </a:solidFill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</a:t>
            </a:r>
          </a:p>
        </p:txBody>
      </p:sp>
      <p:cxnSp>
        <p:nvCxnSpPr>
          <p:cNvPr id="1024" name="Straight Arrow Connector 1023"/>
          <p:cNvCxnSpPr>
            <a:stCxn id="2" idx="1"/>
          </p:cNvCxnSpPr>
          <p:nvPr/>
        </p:nvCxnSpPr>
        <p:spPr>
          <a:xfrm flipH="1" flipV="1">
            <a:off x="1447800" y="3977640"/>
            <a:ext cx="405625" cy="20886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 flipV="1">
            <a:off x="1546860" y="2979420"/>
            <a:ext cx="847586" cy="1250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1325880" y="1866900"/>
            <a:ext cx="457200" cy="66294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203" idx="3"/>
          </p:cNvCxnSpPr>
          <p:nvPr/>
        </p:nvCxnSpPr>
        <p:spPr>
          <a:xfrm flipV="1">
            <a:off x="6368716" y="3276600"/>
            <a:ext cx="824564" cy="1836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84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0" grpId="0" animBg="1"/>
      <p:bldP spid="201" grpId="0" animBg="1"/>
      <p:bldP spid="202" grpId="0" animBg="1"/>
      <p:bldP spid="2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16950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ritual sacraments: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25639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32002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1" y="1219200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us in Christ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7601" y="1732002"/>
            <a:ext cx="586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Christ in 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11:23-25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received from the Lord that which I also delivered to you: that the Lord Jesus on the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night in which He was betrayed took bread;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when He had given thanks, He broke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said, “Take, eat; this is My body which is broken for you; do this in remembrance of Me.”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same manner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cup after supper, saying, “This cup is the new covenant in My blood. This do, as often as you drink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remembrance of Me.”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2123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Eucharist ~ 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grace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thankful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554" y="1682839"/>
            <a:ext cx="8045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Lord’s Supper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189202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Lord’s 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716163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Communion ~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15694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4376" y="693860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691" y="1013097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691" y="1340738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Leviticus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006" y="1668139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689" y="2008799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004" y="2319872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004" y="2672005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4319" y="3001181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4382" y="3317102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1065" y="3637884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4380" y="3957121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380" y="4291151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695" y="4615713"/>
            <a:ext cx="14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099" y="4954322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&amp; 2 Samuel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414" y="5265395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&amp; 2 Kings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414" y="5609364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&amp; 2 Chronicles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47142" y="1168818"/>
            <a:ext cx="17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Ezra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43825" y="1493150"/>
            <a:ext cx="17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47140" y="1828715"/>
            <a:ext cx="17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Esther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47140" y="2164520"/>
            <a:ext cx="17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50455" y="2493696"/>
            <a:ext cx="17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40518" y="2817781"/>
            <a:ext cx="17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37201" y="3130399"/>
            <a:ext cx="17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0516" y="3457800"/>
            <a:ext cx="170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Songs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87399" y="3775935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90714" y="4087008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0714" y="4430977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Lamentations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94029" y="4758378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90712" y="5082710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86063" y="1711695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Hosea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86063" y="2047500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22034" y="2360356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Obadiah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12097" y="2684441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Jonah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8780" y="2997059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Nahum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12095" y="3324460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27480" y="3639430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Zephaniah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17543" y="3963515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Haggai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14226" y="4276133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Zechariah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17541" y="4603534"/>
            <a:ext cx="187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Malachi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2294164" y="762000"/>
            <a:ext cx="4384222" cy="2192886"/>
          </a:xfrm>
          <a:custGeom>
            <a:avLst/>
            <a:gdLst>
              <a:gd name="connsiteX0" fmla="*/ 0 w 4551779"/>
              <a:gd name="connsiteY0" fmla="*/ 0 h 2735917"/>
              <a:gd name="connsiteX1" fmla="*/ 1632857 w 4551779"/>
              <a:gd name="connsiteY1" fmla="*/ 473529 h 2735917"/>
              <a:gd name="connsiteX2" fmla="*/ 3184072 w 4551779"/>
              <a:gd name="connsiteY2" fmla="*/ 996043 h 2735917"/>
              <a:gd name="connsiteX3" fmla="*/ 4449536 w 4551779"/>
              <a:gd name="connsiteY3" fmla="*/ 2547257 h 2735917"/>
              <a:gd name="connsiteX4" fmla="*/ 4384222 w 4551779"/>
              <a:gd name="connsiteY4" fmla="*/ 2653393 h 2735917"/>
              <a:gd name="connsiteX0" fmla="*/ 0 w 4384222"/>
              <a:gd name="connsiteY0" fmla="*/ 0 h 2653393"/>
              <a:gd name="connsiteX1" fmla="*/ 1632857 w 4384222"/>
              <a:gd name="connsiteY1" fmla="*/ 473529 h 2653393"/>
              <a:gd name="connsiteX2" fmla="*/ 3184072 w 4384222"/>
              <a:gd name="connsiteY2" fmla="*/ 996043 h 2653393"/>
              <a:gd name="connsiteX3" fmla="*/ 4384222 w 4384222"/>
              <a:gd name="connsiteY3" fmla="*/ 2653393 h 2653393"/>
              <a:gd name="connsiteX0" fmla="*/ 0 w 4384222"/>
              <a:gd name="connsiteY0" fmla="*/ 0 h 2653393"/>
              <a:gd name="connsiteX1" fmla="*/ 1632857 w 4384222"/>
              <a:gd name="connsiteY1" fmla="*/ 408214 h 2653393"/>
              <a:gd name="connsiteX2" fmla="*/ 3184072 w 4384222"/>
              <a:gd name="connsiteY2" fmla="*/ 996043 h 2653393"/>
              <a:gd name="connsiteX3" fmla="*/ 4384222 w 4384222"/>
              <a:gd name="connsiteY3" fmla="*/ 2653393 h 2653393"/>
              <a:gd name="connsiteX0" fmla="*/ 0 w 4384222"/>
              <a:gd name="connsiteY0" fmla="*/ 0 h 2653393"/>
              <a:gd name="connsiteX1" fmla="*/ 1632857 w 4384222"/>
              <a:gd name="connsiteY1" fmla="*/ 367392 h 2653393"/>
              <a:gd name="connsiteX2" fmla="*/ 3184072 w 4384222"/>
              <a:gd name="connsiteY2" fmla="*/ 996043 h 2653393"/>
              <a:gd name="connsiteX3" fmla="*/ 4384222 w 4384222"/>
              <a:gd name="connsiteY3" fmla="*/ 2653393 h 2653393"/>
              <a:gd name="connsiteX0" fmla="*/ 0 w 4384222"/>
              <a:gd name="connsiteY0" fmla="*/ 0 h 2653393"/>
              <a:gd name="connsiteX1" fmla="*/ 1632857 w 4384222"/>
              <a:gd name="connsiteY1" fmla="*/ 367392 h 2653393"/>
              <a:gd name="connsiteX2" fmla="*/ 3184072 w 4384222"/>
              <a:gd name="connsiteY2" fmla="*/ 996043 h 2653393"/>
              <a:gd name="connsiteX3" fmla="*/ 4384222 w 4384222"/>
              <a:gd name="connsiteY3" fmla="*/ 2653393 h 265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222" h="2653393">
                <a:moveTo>
                  <a:pt x="0" y="0"/>
                </a:moveTo>
                <a:cubicBezTo>
                  <a:pt x="551089" y="153761"/>
                  <a:pt x="1102178" y="225878"/>
                  <a:pt x="1632857" y="367392"/>
                </a:cubicBezTo>
                <a:cubicBezTo>
                  <a:pt x="2163536" y="508906"/>
                  <a:pt x="2725511" y="615043"/>
                  <a:pt x="3184072" y="996043"/>
                </a:cubicBezTo>
                <a:cubicBezTo>
                  <a:pt x="3642633" y="1377043"/>
                  <a:pt x="4134191" y="2308112"/>
                  <a:pt x="4384222" y="2653393"/>
                </a:cubicBezTo>
              </a:path>
            </a:pathLst>
          </a:custGeom>
          <a:noFill/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/>
          <p:cNvSpPr/>
          <p:nvPr/>
        </p:nvSpPr>
        <p:spPr>
          <a:xfrm flipV="1">
            <a:off x="2321378" y="3950067"/>
            <a:ext cx="4384222" cy="1993533"/>
          </a:xfrm>
          <a:custGeom>
            <a:avLst/>
            <a:gdLst>
              <a:gd name="connsiteX0" fmla="*/ 0 w 4551779"/>
              <a:gd name="connsiteY0" fmla="*/ 0 h 2735917"/>
              <a:gd name="connsiteX1" fmla="*/ 1632857 w 4551779"/>
              <a:gd name="connsiteY1" fmla="*/ 473529 h 2735917"/>
              <a:gd name="connsiteX2" fmla="*/ 3184072 w 4551779"/>
              <a:gd name="connsiteY2" fmla="*/ 996043 h 2735917"/>
              <a:gd name="connsiteX3" fmla="*/ 4449536 w 4551779"/>
              <a:gd name="connsiteY3" fmla="*/ 2547257 h 2735917"/>
              <a:gd name="connsiteX4" fmla="*/ 4384222 w 4551779"/>
              <a:gd name="connsiteY4" fmla="*/ 2653393 h 2735917"/>
              <a:gd name="connsiteX0" fmla="*/ 0 w 4384222"/>
              <a:gd name="connsiteY0" fmla="*/ 0 h 2653393"/>
              <a:gd name="connsiteX1" fmla="*/ 1632857 w 4384222"/>
              <a:gd name="connsiteY1" fmla="*/ 473529 h 2653393"/>
              <a:gd name="connsiteX2" fmla="*/ 3184072 w 4384222"/>
              <a:gd name="connsiteY2" fmla="*/ 996043 h 2653393"/>
              <a:gd name="connsiteX3" fmla="*/ 4384222 w 4384222"/>
              <a:gd name="connsiteY3" fmla="*/ 2653393 h 2653393"/>
              <a:gd name="connsiteX0" fmla="*/ 0 w 4384222"/>
              <a:gd name="connsiteY0" fmla="*/ 0 h 2653393"/>
              <a:gd name="connsiteX1" fmla="*/ 1632857 w 4384222"/>
              <a:gd name="connsiteY1" fmla="*/ 408214 h 2653393"/>
              <a:gd name="connsiteX2" fmla="*/ 3184072 w 4384222"/>
              <a:gd name="connsiteY2" fmla="*/ 996043 h 2653393"/>
              <a:gd name="connsiteX3" fmla="*/ 4384222 w 4384222"/>
              <a:gd name="connsiteY3" fmla="*/ 2653393 h 2653393"/>
              <a:gd name="connsiteX0" fmla="*/ 0 w 4384222"/>
              <a:gd name="connsiteY0" fmla="*/ 0 h 2653393"/>
              <a:gd name="connsiteX1" fmla="*/ 1632857 w 4384222"/>
              <a:gd name="connsiteY1" fmla="*/ 367392 h 2653393"/>
              <a:gd name="connsiteX2" fmla="*/ 3184072 w 4384222"/>
              <a:gd name="connsiteY2" fmla="*/ 996043 h 2653393"/>
              <a:gd name="connsiteX3" fmla="*/ 4384222 w 4384222"/>
              <a:gd name="connsiteY3" fmla="*/ 2653393 h 2653393"/>
              <a:gd name="connsiteX0" fmla="*/ 0 w 4384222"/>
              <a:gd name="connsiteY0" fmla="*/ 0 h 2653393"/>
              <a:gd name="connsiteX1" fmla="*/ 1632857 w 4384222"/>
              <a:gd name="connsiteY1" fmla="*/ 367392 h 2653393"/>
              <a:gd name="connsiteX2" fmla="*/ 3184072 w 4384222"/>
              <a:gd name="connsiteY2" fmla="*/ 996043 h 2653393"/>
              <a:gd name="connsiteX3" fmla="*/ 4384222 w 4384222"/>
              <a:gd name="connsiteY3" fmla="*/ 2653393 h 265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222" h="2653393">
                <a:moveTo>
                  <a:pt x="0" y="0"/>
                </a:moveTo>
                <a:cubicBezTo>
                  <a:pt x="551089" y="153761"/>
                  <a:pt x="1102178" y="225878"/>
                  <a:pt x="1632857" y="367392"/>
                </a:cubicBezTo>
                <a:cubicBezTo>
                  <a:pt x="2163536" y="508906"/>
                  <a:pt x="2725511" y="615043"/>
                  <a:pt x="3184072" y="996043"/>
                </a:cubicBezTo>
                <a:cubicBezTo>
                  <a:pt x="3642633" y="1377043"/>
                  <a:pt x="4134191" y="2308112"/>
                  <a:pt x="4384222" y="2653393"/>
                </a:cubicBezTo>
              </a:path>
            </a:pathLst>
          </a:custGeom>
          <a:noFill/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4232" y="314869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Supper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12868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" grpId="0" animBg="1"/>
      <p:bldP spid="60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2985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5:21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made Him who knew no sin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for us, that we might become the righteousness of God in Him.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32424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31761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836339" y="702023"/>
            <a:ext cx="648707" cy="593377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Lev. 17:11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life of the flesh is in the blood,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0" y="173990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Life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nepesh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– often translated,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soul</a:t>
            </a:r>
            <a:endParaRPr lang="en-US" sz="3200" i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4476915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is the visible    representation of the life/soul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167197" y="2434042"/>
            <a:ext cx="5765268" cy="3448679"/>
            <a:chOff x="1167197" y="2434042"/>
            <a:chExt cx="5765268" cy="3448679"/>
          </a:xfrm>
        </p:grpSpPr>
        <p:grpSp>
          <p:nvGrpSpPr>
            <p:cNvPr id="37" name="Group 36"/>
            <p:cNvGrpSpPr/>
            <p:nvPr/>
          </p:nvGrpSpPr>
          <p:grpSpPr>
            <a:xfrm>
              <a:off x="1184727" y="2434042"/>
              <a:ext cx="5730619" cy="3448679"/>
              <a:chOff x="1184727" y="2434042"/>
              <a:chExt cx="5730619" cy="3448679"/>
            </a:xfrm>
          </p:grpSpPr>
          <p:sp>
            <p:nvSpPr>
              <p:cNvPr id="22" name="Can 38"/>
              <p:cNvSpPr/>
              <p:nvPr/>
            </p:nvSpPr>
            <p:spPr>
              <a:xfrm>
                <a:off x="5173304" y="4193189"/>
                <a:ext cx="1742042" cy="280978"/>
              </a:xfrm>
              <a:prstGeom prst="can">
                <a:avLst>
                  <a:gd name="adj" fmla="val 50000"/>
                </a:avLst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31"/>
              <p:cNvSpPr/>
              <p:nvPr/>
            </p:nvSpPr>
            <p:spPr>
              <a:xfrm>
                <a:off x="1184727" y="4171663"/>
                <a:ext cx="1742041" cy="280979"/>
              </a:xfrm>
              <a:prstGeom prst="can">
                <a:avLst>
                  <a:gd name="adj" fmla="val 50000"/>
                </a:avLst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an 22"/>
              <p:cNvSpPr/>
              <p:nvPr/>
            </p:nvSpPr>
            <p:spPr>
              <a:xfrm>
                <a:off x="3068414" y="5412789"/>
                <a:ext cx="1996761" cy="469932"/>
              </a:xfrm>
              <a:prstGeom prst="can">
                <a:avLst>
                  <a:gd name="adj" fmla="val 35712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an 24"/>
              <p:cNvSpPr/>
              <p:nvPr/>
            </p:nvSpPr>
            <p:spPr>
              <a:xfrm>
                <a:off x="3442365" y="5220303"/>
                <a:ext cx="1239831" cy="320970"/>
              </a:xfrm>
              <a:prstGeom prst="can">
                <a:avLst>
                  <a:gd name="adj" fmla="val 31458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26"/>
              <p:cNvSpPr/>
              <p:nvPr/>
            </p:nvSpPr>
            <p:spPr>
              <a:xfrm>
                <a:off x="3927856" y="2768016"/>
                <a:ext cx="257235" cy="2537343"/>
              </a:xfrm>
              <a:custGeom>
                <a:avLst/>
                <a:gdLst>
                  <a:gd name="connsiteX0" fmla="*/ 0 w 2767913"/>
                  <a:gd name="connsiteY0" fmla="*/ 716691 h 716691"/>
                  <a:gd name="connsiteX1" fmla="*/ 2759676 w 2767913"/>
                  <a:gd name="connsiteY1" fmla="*/ 659027 h 716691"/>
                  <a:gd name="connsiteX2" fmla="*/ 2767913 w 2767913"/>
                  <a:gd name="connsiteY2" fmla="*/ 321275 h 716691"/>
                  <a:gd name="connsiteX3" fmla="*/ 2232454 w 2767913"/>
                  <a:gd name="connsiteY3" fmla="*/ 329513 h 716691"/>
                  <a:gd name="connsiteX4" fmla="*/ 2232454 w 2767913"/>
                  <a:gd name="connsiteY4" fmla="*/ 0 h 716691"/>
                  <a:gd name="connsiteX5" fmla="*/ 510746 w 2767913"/>
                  <a:gd name="connsiteY5" fmla="*/ 49427 h 716691"/>
                  <a:gd name="connsiteX6" fmla="*/ 502508 w 2767913"/>
                  <a:gd name="connsiteY6" fmla="*/ 329513 h 716691"/>
                  <a:gd name="connsiteX7" fmla="*/ 24713 w 2767913"/>
                  <a:gd name="connsiteY7" fmla="*/ 354227 h 716691"/>
                  <a:gd name="connsiteX8" fmla="*/ 0 w 2767913"/>
                  <a:gd name="connsiteY8" fmla="*/ 716691 h 716691"/>
                  <a:gd name="connsiteX0" fmla="*/ 0 w 2767913"/>
                  <a:gd name="connsiteY0" fmla="*/ 716691 h 716691"/>
                  <a:gd name="connsiteX1" fmla="*/ 2759676 w 2767913"/>
                  <a:gd name="connsiteY1" fmla="*/ 659027 h 716691"/>
                  <a:gd name="connsiteX2" fmla="*/ 2767913 w 2767913"/>
                  <a:gd name="connsiteY2" fmla="*/ 321275 h 716691"/>
                  <a:gd name="connsiteX3" fmla="*/ 2232454 w 2767913"/>
                  <a:gd name="connsiteY3" fmla="*/ 329513 h 716691"/>
                  <a:gd name="connsiteX4" fmla="*/ 2232454 w 2767913"/>
                  <a:gd name="connsiteY4" fmla="*/ 0 h 716691"/>
                  <a:gd name="connsiteX5" fmla="*/ 510746 w 2767913"/>
                  <a:gd name="connsiteY5" fmla="*/ 16476 h 716691"/>
                  <a:gd name="connsiteX6" fmla="*/ 502508 w 2767913"/>
                  <a:gd name="connsiteY6" fmla="*/ 329513 h 716691"/>
                  <a:gd name="connsiteX7" fmla="*/ 24713 w 2767913"/>
                  <a:gd name="connsiteY7" fmla="*/ 354227 h 716691"/>
                  <a:gd name="connsiteX8" fmla="*/ 0 w 2767913"/>
                  <a:gd name="connsiteY8" fmla="*/ 716691 h 716691"/>
                  <a:gd name="connsiteX0" fmla="*/ 0 w 2767913"/>
                  <a:gd name="connsiteY0" fmla="*/ 716691 h 716691"/>
                  <a:gd name="connsiteX1" fmla="*/ 2759676 w 2767913"/>
                  <a:gd name="connsiteY1" fmla="*/ 659027 h 716691"/>
                  <a:gd name="connsiteX2" fmla="*/ 2767913 w 2767913"/>
                  <a:gd name="connsiteY2" fmla="*/ 321275 h 716691"/>
                  <a:gd name="connsiteX3" fmla="*/ 2232454 w 2767913"/>
                  <a:gd name="connsiteY3" fmla="*/ 329513 h 716691"/>
                  <a:gd name="connsiteX4" fmla="*/ 2232454 w 2767913"/>
                  <a:gd name="connsiteY4" fmla="*/ 0 h 716691"/>
                  <a:gd name="connsiteX5" fmla="*/ 510746 w 2767913"/>
                  <a:gd name="connsiteY5" fmla="*/ 16476 h 716691"/>
                  <a:gd name="connsiteX6" fmla="*/ 543697 w 2767913"/>
                  <a:gd name="connsiteY6" fmla="*/ 354227 h 716691"/>
                  <a:gd name="connsiteX7" fmla="*/ 24713 w 2767913"/>
                  <a:gd name="connsiteY7" fmla="*/ 354227 h 716691"/>
                  <a:gd name="connsiteX8" fmla="*/ 0 w 2767913"/>
                  <a:gd name="connsiteY8" fmla="*/ 716691 h 716691"/>
                  <a:gd name="connsiteX0" fmla="*/ 0 w 2767913"/>
                  <a:gd name="connsiteY0" fmla="*/ 716691 h 716691"/>
                  <a:gd name="connsiteX1" fmla="*/ 2759676 w 2767913"/>
                  <a:gd name="connsiteY1" fmla="*/ 659027 h 716691"/>
                  <a:gd name="connsiteX2" fmla="*/ 2767913 w 2767913"/>
                  <a:gd name="connsiteY2" fmla="*/ 321275 h 716691"/>
                  <a:gd name="connsiteX3" fmla="*/ 2232454 w 2767913"/>
                  <a:gd name="connsiteY3" fmla="*/ 329513 h 716691"/>
                  <a:gd name="connsiteX4" fmla="*/ 2232454 w 2767913"/>
                  <a:gd name="connsiteY4" fmla="*/ 0 h 716691"/>
                  <a:gd name="connsiteX5" fmla="*/ 584887 w 2767913"/>
                  <a:gd name="connsiteY5" fmla="*/ 0 h 716691"/>
                  <a:gd name="connsiteX6" fmla="*/ 543697 w 2767913"/>
                  <a:gd name="connsiteY6" fmla="*/ 354227 h 716691"/>
                  <a:gd name="connsiteX7" fmla="*/ 24713 w 2767913"/>
                  <a:gd name="connsiteY7" fmla="*/ 354227 h 716691"/>
                  <a:gd name="connsiteX8" fmla="*/ 0 w 2767913"/>
                  <a:gd name="connsiteY8" fmla="*/ 716691 h 716691"/>
                  <a:gd name="connsiteX0" fmla="*/ 0 w 2767913"/>
                  <a:gd name="connsiteY0" fmla="*/ 716691 h 716691"/>
                  <a:gd name="connsiteX1" fmla="*/ 2759676 w 2767913"/>
                  <a:gd name="connsiteY1" fmla="*/ 683740 h 716691"/>
                  <a:gd name="connsiteX2" fmla="*/ 2767913 w 2767913"/>
                  <a:gd name="connsiteY2" fmla="*/ 321275 h 716691"/>
                  <a:gd name="connsiteX3" fmla="*/ 2232454 w 2767913"/>
                  <a:gd name="connsiteY3" fmla="*/ 329513 h 716691"/>
                  <a:gd name="connsiteX4" fmla="*/ 2232454 w 2767913"/>
                  <a:gd name="connsiteY4" fmla="*/ 0 h 716691"/>
                  <a:gd name="connsiteX5" fmla="*/ 584887 w 2767913"/>
                  <a:gd name="connsiteY5" fmla="*/ 0 h 716691"/>
                  <a:gd name="connsiteX6" fmla="*/ 543697 w 2767913"/>
                  <a:gd name="connsiteY6" fmla="*/ 354227 h 716691"/>
                  <a:gd name="connsiteX7" fmla="*/ 24713 w 2767913"/>
                  <a:gd name="connsiteY7" fmla="*/ 354227 h 716691"/>
                  <a:gd name="connsiteX8" fmla="*/ 0 w 2767913"/>
                  <a:gd name="connsiteY8" fmla="*/ 716691 h 716691"/>
                  <a:gd name="connsiteX0" fmla="*/ 0 w 2767913"/>
                  <a:gd name="connsiteY0" fmla="*/ 716691 h 733167"/>
                  <a:gd name="connsiteX1" fmla="*/ 2751438 w 2767913"/>
                  <a:gd name="connsiteY1" fmla="*/ 733167 h 733167"/>
                  <a:gd name="connsiteX2" fmla="*/ 2767913 w 2767913"/>
                  <a:gd name="connsiteY2" fmla="*/ 321275 h 733167"/>
                  <a:gd name="connsiteX3" fmla="*/ 2232454 w 2767913"/>
                  <a:gd name="connsiteY3" fmla="*/ 329513 h 733167"/>
                  <a:gd name="connsiteX4" fmla="*/ 2232454 w 2767913"/>
                  <a:gd name="connsiteY4" fmla="*/ 0 h 733167"/>
                  <a:gd name="connsiteX5" fmla="*/ 584887 w 2767913"/>
                  <a:gd name="connsiteY5" fmla="*/ 0 h 733167"/>
                  <a:gd name="connsiteX6" fmla="*/ 543697 w 2767913"/>
                  <a:gd name="connsiteY6" fmla="*/ 354227 h 733167"/>
                  <a:gd name="connsiteX7" fmla="*/ 24713 w 2767913"/>
                  <a:gd name="connsiteY7" fmla="*/ 354227 h 733167"/>
                  <a:gd name="connsiteX8" fmla="*/ 0 w 2767913"/>
                  <a:gd name="connsiteY8" fmla="*/ 716691 h 733167"/>
                  <a:gd name="connsiteX0" fmla="*/ 0 w 2767913"/>
                  <a:gd name="connsiteY0" fmla="*/ 716691 h 716692"/>
                  <a:gd name="connsiteX1" fmla="*/ 2759676 w 2767913"/>
                  <a:gd name="connsiteY1" fmla="*/ 716692 h 716692"/>
                  <a:gd name="connsiteX2" fmla="*/ 2767913 w 2767913"/>
                  <a:gd name="connsiteY2" fmla="*/ 321275 h 716692"/>
                  <a:gd name="connsiteX3" fmla="*/ 2232454 w 2767913"/>
                  <a:gd name="connsiteY3" fmla="*/ 329513 h 716692"/>
                  <a:gd name="connsiteX4" fmla="*/ 2232454 w 2767913"/>
                  <a:gd name="connsiteY4" fmla="*/ 0 h 716692"/>
                  <a:gd name="connsiteX5" fmla="*/ 584887 w 2767913"/>
                  <a:gd name="connsiteY5" fmla="*/ 0 h 716692"/>
                  <a:gd name="connsiteX6" fmla="*/ 543697 w 2767913"/>
                  <a:gd name="connsiteY6" fmla="*/ 354227 h 716692"/>
                  <a:gd name="connsiteX7" fmla="*/ 24713 w 2767913"/>
                  <a:gd name="connsiteY7" fmla="*/ 354227 h 716692"/>
                  <a:gd name="connsiteX8" fmla="*/ 0 w 2767913"/>
                  <a:gd name="connsiteY8" fmla="*/ 716691 h 716692"/>
                  <a:gd name="connsiteX0" fmla="*/ 0 w 2767913"/>
                  <a:gd name="connsiteY0" fmla="*/ 716691 h 716692"/>
                  <a:gd name="connsiteX1" fmla="*/ 2759676 w 2767913"/>
                  <a:gd name="connsiteY1" fmla="*/ 716692 h 716692"/>
                  <a:gd name="connsiteX2" fmla="*/ 2767913 w 2767913"/>
                  <a:gd name="connsiteY2" fmla="*/ 321275 h 716692"/>
                  <a:gd name="connsiteX3" fmla="*/ 2232454 w 2767913"/>
                  <a:gd name="connsiteY3" fmla="*/ 329513 h 716692"/>
                  <a:gd name="connsiteX4" fmla="*/ 2232454 w 2767913"/>
                  <a:gd name="connsiteY4" fmla="*/ 0 h 716692"/>
                  <a:gd name="connsiteX5" fmla="*/ 766119 w 2767913"/>
                  <a:gd name="connsiteY5" fmla="*/ 0 h 716692"/>
                  <a:gd name="connsiteX6" fmla="*/ 584887 w 2767913"/>
                  <a:gd name="connsiteY6" fmla="*/ 0 h 716692"/>
                  <a:gd name="connsiteX7" fmla="*/ 543697 w 2767913"/>
                  <a:gd name="connsiteY7" fmla="*/ 354227 h 716692"/>
                  <a:gd name="connsiteX8" fmla="*/ 24713 w 2767913"/>
                  <a:gd name="connsiteY8" fmla="*/ 354227 h 716692"/>
                  <a:gd name="connsiteX9" fmla="*/ 0 w 2767913"/>
                  <a:gd name="connsiteY9" fmla="*/ 716691 h 716692"/>
                  <a:gd name="connsiteX0" fmla="*/ 0 w 2767913"/>
                  <a:gd name="connsiteY0" fmla="*/ 716691 h 716692"/>
                  <a:gd name="connsiteX1" fmla="*/ 2759676 w 2767913"/>
                  <a:gd name="connsiteY1" fmla="*/ 716692 h 716692"/>
                  <a:gd name="connsiteX2" fmla="*/ 2767913 w 2767913"/>
                  <a:gd name="connsiteY2" fmla="*/ 321275 h 716692"/>
                  <a:gd name="connsiteX3" fmla="*/ 2232454 w 2767913"/>
                  <a:gd name="connsiteY3" fmla="*/ 329513 h 716692"/>
                  <a:gd name="connsiteX4" fmla="*/ 2232454 w 2767913"/>
                  <a:gd name="connsiteY4" fmla="*/ 0 h 716692"/>
                  <a:gd name="connsiteX5" fmla="*/ 1268627 w 2767913"/>
                  <a:gd name="connsiteY5" fmla="*/ 0 h 716692"/>
                  <a:gd name="connsiteX6" fmla="*/ 584887 w 2767913"/>
                  <a:gd name="connsiteY6" fmla="*/ 0 h 716692"/>
                  <a:gd name="connsiteX7" fmla="*/ 543697 w 2767913"/>
                  <a:gd name="connsiteY7" fmla="*/ 354227 h 716692"/>
                  <a:gd name="connsiteX8" fmla="*/ 24713 w 2767913"/>
                  <a:gd name="connsiteY8" fmla="*/ 354227 h 716692"/>
                  <a:gd name="connsiteX9" fmla="*/ 0 w 2767913"/>
                  <a:gd name="connsiteY9" fmla="*/ 716691 h 716692"/>
                  <a:gd name="connsiteX0" fmla="*/ 0 w 2767913"/>
                  <a:gd name="connsiteY0" fmla="*/ 716691 h 716692"/>
                  <a:gd name="connsiteX1" fmla="*/ 2759676 w 2767913"/>
                  <a:gd name="connsiteY1" fmla="*/ 716692 h 716692"/>
                  <a:gd name="connsiteX2" fmla="*/ 2767913 w 2767913"/>
                  <a:gd name="connsiteY2" fmla="*/ 321275 h 716692"/>
                  <a:gd name="connsiteX3" fmla="*/ 2232454 w 2767913"/>
                  <a:gd name="connsiteY3" fmla="*/ 329513 h 716692"/>
                  <a:gd name="connsiteX4" fmla="*/ 2232454 w 2767913"/>
                  <a:gd name="connsiteY4" fmla="*/ 0 h 716692"/>
                  <a:gd name="connsiteX5" fmla="*/ 1268627 w 2767913"/>
                  <a:gd name="connsiteY5" fmla="*/ 0 h 716692"/>
                  <a:gd name="connsiteX6" fmla="*/ 1285103 w 2767913"/>
                  <a:gd name="connsiteY6" fmla="*/ 24713 h 716692"/>
                  <a:gd name="connsiteX7" fmla="*/ 584887 w 2767913"/>
                  <a:gd name="connsiteY7" fmla="*/ 0 h 716692"/>
                  <a:gd name="connsiteX8" fmla="*/ 543697 w 2767913"/>
                  <a:gd name="connsiteY8" fmla="*/ 354227 h 716692"/>
                  <a:gd name="connsiteX9" fmla="*/ 24713 w 2767913"/>
                  <a:gd name="connsiteY9" fmla="*/ 354227 h 716692"/>
                  <a:gd name="connsiteX10" fmla="*/ 0 w 2767913"/>
                  <a:gd name="connsiteY10" fmla="*/ 716691 h 716692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268627 w 2767913"/>
                  <a:gd name="connsiteY5" fmla="*/ 2718487 h 3435179"/>
                  <a:gd name="connsiteX6" fmla="*/ 1169773 w 2767913"/>
                  <a:gd name="connsiteY6" fmla="*/ 0 h 3435179"/>
                  <a:gd name="connsiteX7" fmla="*/ 584887 w 2767913"/>
                  <a:gd name="connsiteY7" fmla="*/ 2718487 h 3435179"/>
                  <a:gd name="connsiteX8" fmla="*/ 543697 w 2767913"/>
                  <a:gd name="connsiteY8" fmla="*/ 3072714 h 3435179"/>
                  <a:gd name="connsiteX9" fmla="*/ 24713 w 2767913"/>
                  <a:gd name="connsiteY9" fmla="*/ 3072714 h 3435179"/>
                  <a:gd name="connsiteX10" fmla="*/ 0 w 2767913"/>
                  <a:gd name="connsiteY10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268627 w 2767913"/>
                  <a:gd name="connsiteY5" fmla="*/ 2718487 h 3435179"/>
                  <a:gd name="connsiteX6" fmla="*/ 1268627 w 2767913"/>
                  <a:gd name="connsiteY6" fmla="*/ 2734963 h 3435179"/>
                  <a:gd name="connsiteX7" fmla="*/ 1169773 w 2767913"/>
                  <a:gd name="connsiteY7" fmla="*/ 0 h 3435179"/>
                  <a:gd name="connsiteX8" fmla="*/ 584887 w 2767913"/>
                  <a:gd name="connsiteY8" fmla="*/ 2718487 h 3435179"/>
                  <a:gd name="connsiteX9" fmla="*/ 543697 w 2767913"/>
                  <a:gd name="connsiteY9" fmla="*/ 3072714 h 3435179"/>
                  <a:gd name="connsiteX10" fmla="*/ 24713 w 2767913"/>
                  <a:gd name="connsiteY10" fmla="*/ 3072714 h 3435179"/>
                  <a:gd name="connsiteX11" fmla="*/ 0 w 2767913"/>
                  <a:gd name="connsiteY11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268627 w 2767913"/>
                  <a:gd name="connsiteY5" fmla="*/ 2718487 h 3435179"/>
                  <a:gd name="connsiteX6" fmla="*/ 1474573 w 2767913"/>
                  <a:gd name="connsiteY6" fmla="*/ 2430163 h 3435179"/>
                  <a:gd name="connsiteX7" fmla="*/ 1169773 w 2767913"/>
                  <a:gd name="connsiteY7" fmla="*/ 0 h 3435179"/>
                  <a:gd name="connsiteX8" fmla="*/ 584887 w 2767913"/>
                  <a:gd name="connsiteY8" fmla="*/ 2718487 h 3435179"/>
                  <a:gd name="connsiteX9" fmla="*/ 543697 w 2767913"/>
                  <a:gd name="connsiteY9" fmla="*/ 3072714 h 3435179"/>
                  <a:gd name="connsiteX10" fmla="*/ 24713 w 2767913"/>
                  <a:gd name="connsiteY10" fmla="*/ 3072714 h 3435179"/>
                  <a:gd name="connsiteX11" fmla="*/ 0 w 2767913"/>
                  <a:gd name="connsiteY11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482811 w 2767913"/>
                  <a:gd name="connsiteY5" fmla="*/ 2718487 h 3435179"/>
                  <a:gd name="connsiteX6" fmla="*/ 1474573 w 2767913"/>
                  <a:gd name="connsiteY6" fmla="*/ 2430163 h 3435179"/>
                  <a:gd name="connsiteX7" fmla="*/ 1169773 w 2767913"/>
                  <a:gd name="connsiteY7" fmla="*/ 0 h 3435179"/>
                  <a:gd name="connsiteX8" fmla="*/ 584887 w 2767913"/>
                  <a:gd name="connsiteY8" fmla="*/ 2718487 h 3435179"/>
                  <a:gd name="connsiteX9" fmla="*/ 543697 w 2767913"/>
                  <a:gd name="connsiteY9" fmla="*/ 3072714 h 3435179"/>
                  <a:gd name="connsiteX10" fmla="*/ 24713 w 2767913"/>
                  <a:gd name="connsiteY10" fmla="*/ 3072714 h 3435179"/>
                  <a:gd name="connsiteX11" fmla="*/ 0 w 2767913"/>
                  <a:gd name="connsiteY11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482811 w 2767913"/>
                  <a:gd name="connsiteY5" fmla="*/ 2718487 h 3435179"/>
                  <a:gd name="connsiteX6" fmla="*/ 1342767 w 2767913"/>
                  <a:gd name="connsiteY6" fmla="*/ 24714 h 3435179"/>
                  <a:gd name="connsiteX7" fmla="*/ 1169773 w 2767913"/>
                  <a:gd name="connsiteY7" fmla="*/ 0 h 3435179"/>
                  <a:gd name="connsiteX8" fmla="*/ 584887 w 2767913"/>
                  <a:gd name="connsiteY8" fmla="*/ 2718487 h 3435179"/>
                  <a:gd name="connsiteX9" fmla="*/ 543697 w 2767913"/>
                  <a:gd name="connsiteY9" fmla="*/ 3072714 h 3435179"/>
                  <a:gd name="connsiteX10" fmla="*/ 24713 w 2767913"/>
                  <a:gd name="connsiteY10" fmla="*/ 3072714 h 3435179"/>
                  <a:gd name="connsiteX11" fmla="*/ 0 w 2767913"/>
                  <a:gd name="connsiteY11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482811 w 2767913"/>
                  <a:gd name="connsiteY5" fmla="*/ 2718487 h 3435179"/>
                  <a:gd name="connsiteX6" fmla="*/ 1342767 w 2767913"/>
                  <a:gd name="connsiteY6" fmla="*/ 24714 h 3435179"/>
                  <a:gd name="connsiteX7" fmla="*/ 1169773 w 2767913"/>
                  <a:gd name="connsiteY7" fmla="*/ 0 h 3435179"/>
                  <a:gd name="connsiteX8" fmla="*/ 584887 w 2767913"/>
                  <a:gd name="connsiteY8" fmla="*/ 2718487 h 3435179"/>
                  <a:gd name="connsiteX9" fmla="*/ 568411 w 2767913"/>
                  <a:gd name="connsiteY9" fmla="*/ 2718488 h 3435179"/>
                  <a:gd name="connsiteX10" fmla="*/ 543697 w 2767913"/>
                  <a:gd name="connsiteY10" fmla="*/ 3072714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482811 w 2767913"/>
                  <a:gd name="connsiteY5" fmla="*/ 2718487 h 3435179"/>
                  <a:gd name="connsiteX6" fmla="*/ 1342767 w 2767913"/>
                  <a:gd name="connsiteY6" fmla="*/ 24714 h 3435179"/>
                  <a:gd name="connsiteX7" fmla="*/ 1169773 w 2767913"/>
                  <a:gd name="connsiteY7" fmla="*/ 0 h 3435179"/>
                  <a:gd name="connsiteX8" fmla="*/ 584887 w 2767913"/>
                  <a:gd name="connsiteY8" fmla="*/ 2718487 h 3435179"/>
                  <a:gd name="connsiteX9" fmla="*/ 1103870 w 2767913"/>
                  <a:gd name="connsiteY9" fmla="*/ 2743202 h 3435179"/>
                  <a:gd name="connsiteX10" fmla="*/ 543697 w 2767913"/>
                  <a:gd name="connsiteY10" fmla="*/ 3072714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482811 w 2767913"/>
                  <a:gd name="connsiteY5" fmla="*/ 2718487 h 3435179"/>
                  <a:gd name="connsiteX6" fmla="*/ 1342767 w 2767913"/>
                  <a:gd name="connsiteY6" fmla="*/ 24714 h 3435179"/>
                  <a:gd name="connsiteX7" fmla="*/ 1169773 w 2767913"/>
                  <a:gd name="connsiteY7" fmla="*/ 0 h 3435179"/>
                  <a:gd name="connsiteX8" fmla="*/ 1095633 w 2767913"/>
                  <a:gd name="connsiteY8" fmla="*/ 2496066 h 3435179"/>
                  <a:gd name="connsiteX9" fmla="*/ 1103870 w 2767913"/>
                  <a:gd name="connsiteY9" fmla="*/ 2743202 h 3435179"/>
                  <a:gd name="connsiteX10" fmla="*/ 543697 w 2767913"/>
                  <a:gd name="connsiteY10" fmla="*/ 3072714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482811 w 2767913"/>
                  <a:gd name="connsiteY5" fmla="*/ 2718487 h 3435179"/>
                  <a:gd name="connsiteX6" fmla="*/ 1342767 w 2767913"/>
                  <a:gd name="connsiteY6" fmla="*/ 24714 h 3435179"/>
                  <a:gd name="connsiteX7" fmla="*/ 1169773 w 2767913"/>
                  <a:gd name="connsiteY7" fmla="*/ 0 h 3435179"/>
                  <a:gd name="connsiteX8" fmla="*/ 1095633 w 2767913"/>
                  <a:gd name="connsiteY8" fmla="*/ 2496066 h 3435179"/>
                  <a:gd name="connsiteX9" fmla="*/ 535459 w 2767913"/>
                  <a:gd name="connsiteY9" fmla="*/ 2792629 h 3435179"/>
                  <a:gd name="connsiteX10" fmla="*/ 543697 w 2767913"/>
                  <a:gd name="connsiteY10" fmla="*/ 3072714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482811 w 2767913"/>
                  <a:gd name="connsiteY5" fmla="*/ 2718487 h 3435179"/>
                  <a:gd name="connsiteX6" fmla="*/ 1342767 w 2767913"/>
                  <a:gd name="connsiteY6" fmla="*/ 24714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92629 h 3435179"/>
                  <a:gd name="connsiteX10" fmla="*/ 543697 w 2767913"/>
                  <a:gd name="connsiteY10" fmla="*/ 3072714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482811 w 2767913"/>
                  <a:gd name="connsiteY5" fmla="*/ 2718487 h 3435179"/>
                  <a:gd name="connsiteX6" fmla="*/ 1408670 w 2767913"/>
                  <a:gd name="connsiteY6" fmla="*/ 0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92629 h 3435179"/>
                  <a:gd name="connsiteX10" fmla="*/ 543697 w 2767913"/>
                  <a:gd name="connsiteY10" fmla="*/ 3072714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482811 w 2767913"/>
                  <a:gd name="connsiteY5" fmla="*/ 2718487 h 3435179"/>
                  <a:gd name="connsiteX6" fmla="*/ 1408670 w 2767913"/>
                  <a:gd name="connsiteY6" fmla="*/ 0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92629 h 3435179"/>
                  <a:gd name="connsiteX10" fmla="*/ 543697 w 2767913"/>
                  <a:gd name="connsiteY10" fmla="*/ 3089189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482811 w 2767913"/>
                  <a:gd name="connsiteY5" fmla="*/ 2718487 h 3435179"/>
                  <a:gd name="connsiteX6" fmla="*/ 1408670 w 2767913"/>
                  <a:gd name="connsiteY6" fmla="*/ 0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59678 h 3435179"/>
                  <a:gd name="connsiteX10" fmla="*/ 543697 w 2767913"/>
                  <a:gd name="connsiteY10" fmla="*/ 3089189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18487 h 3435179"/>
                  <a:gd name="connsiteX5" fmla="*/ 1482811 w 2767913"/>
                  <a:gd name="connsiteY5" fmla="*/ 2734963 h 3435179"/>
                  <a:gd name="connsiteX6" fmla="*/ 1408670 w 2767913"/>
                  <a:gd name="connsiteY6" fmla="*/ 0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59678 h 3435179"/>
                  <a:gd name="connsiteX10" fmla="*/ 543697 w 2767913"/>
                  <a:gd name="connsiteY10" fmla="*/ 3089189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50239 h 3435179"/>
                  <a:gd name="connsiteX5" fmla="*/ 1482811 w 2767913"/>
                  <a:gd name="connsiteY5" fmla="*/ 2734963 h 3435179"/>
                  <a:gd name="connsiteX6" fmla="*/ 1408670 w 2767913"/>
                  <a:gd name="connsiteY6" fmla="*/ 0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59678 h 3435179"/>
                  <a:gd name="connsiteX10" fmla="*/ 543697 w 2767913"/>
                  <a:gd name="connsiteY10" fmla="*/ 3089189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50239 h 3435179"/>
                  <a:gd name="connsiteX5" fmla="*/ 1482811 w 2767913"/>
                  <a:gd name="connsiteY5" fmla="*/ 2754015 h 3435179"/>
                  <a:gd name="connsiteX6" fmla="*/ 1408670 w 2767913"/>
                  <a:gd name="connsiteY6" fmla="*/ 0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59678 h 3435179"/>
                  <a:gd name="connsiteX10" fmla="*/ 543697 w 2767913"/>
                  <a:gd name="connsiteY10" fmla="*/ 3089189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50239 h 3435179"/>
                  <a:gd name="connsiteX5" fmla="*/ 1482811 w 2767913"/>
                  <a:gd name="connsiteY5" fmla="*/ 2754015 h 3435179"/>
                  <a:gd name="connsiteX6" fmla="*/ 1408670 w 2767913"/>
                  <a:gd name="connsiteY6" fmla="*/ 0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59678 h 3435179"/>
                  <a:gd name="connsiteX10" fmla="*/ 543697 w 2767913"/>
                  <a:gd name="connsiteY10" fmla="*/ 3082839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39762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50239 h 3435179"/>
                  <a:gd name="connsiteX5" fmla="*/ 1482811 w 2767913"/>
                  <a:gd name="connsiteY5" fmla="*/ 2754015 h 3435179"/>
                  <a:gd name="connsiteX6" fmla="*/ 1408670 w 2767913"/>
                  <a:gd name="connsiteY6" fmla="*/ 0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59678 h 3435179"/>
                  <a:gd name="connsiteX10" fmla="*/ 543697 w 2767913"/>
                  <a:gd name="connsiteY10" fmla="*/ 3070139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52463 h 3435179"/>
                  <a:gd name="connsiteX3" fmla="*/ 2232454 w 2767913"/>
                  <a:gd name="connsiteY3" fmla="*/ 3048000 h 3435179"/>
                  <a:gd name="connsiteX4" fmla="*/ 2232454 w 2767913"/>
                  <a:gd name="connsiteY4" fmla="*/ 2750239 h 3435179"/>
                  <a:gd name="connsiteX5" fmla="*/ 1482811 w 2767913"/>
                  <a:gd name="connsiteY5" fmla="*/ 2754015 h 3435179"/>
                  <a:gd name="connsiteX6" fmla="*/ 1408670 w 2767913"/>
                  <a:gd name="connsiteY6" fmla="*/ 0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59678 h 3435179"/>
                  <a:gd name="connsiteX10" fmla="*/ 543697 w 2767913"/>
                  <a:gd name="connsiteY10" fmla="*/ 3070139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52463 h 3435179"/>
                  <a:gd name="connsiteX3" fmla="*/ 2232454 w 2767913"/>
                  <a:gd name="connsiteY3" fmla="*/ 3067051 h 3435179"/>
                  <a:gd name="connsiteX4" fmla="*/ 2232454 w 2767913"/>
                  <a:gd name="connsiteY4" fmla="*/ 2750239 h 3435179"/>
                  <a:gd name="connsiteX5" fmla="*/ 1482811 w 2767913"/>
                  <a:gd name="connsiteY5" fmla="*/ 2754015 h 3435179"/>
                  <a:gd name="connsiteX6" fmla="*/ 1408670 w 2767913"/>
                  <a:gd name="connsiteY6" fmla="*/ 0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59678 h 3435179"/>
                  <a:gd name="connsiteX10" fmla="*/ 543697 w 2767913"/>
                  <a:gd name="connsiteY10" fmla="*/ 3070139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0 w 2767913"/>
                  <a:gd name="connsiteY0" fmla="*/ 3435178 h 3435179"/>
                  <a:gd name="connsiteX1" fmla="*/ 2759676 w 2767913"/>
                  <a:gd name="connsiteY1" fmla="*/ 3435179 h 3435179"/>
                  <a:gd name="connsiteX2" fmla="*/ 2767913 w 2767913"/>
                  <a:gd name="connsiteY2" fmla="*/ 3065164 h 3435179"/>
                  <a:gd name="connsiteX3" fmla="*/ 2232454 w 2767913"/>
                  <a:gd name="connsiteY3" fmla="*/ 3067051 h 3435179"/>
                  <a:gd name="connsiteX4" fmla="*/ 2232454 w 2767913"/>
                  <a:gd name="connsiteY4" fmla="*/ 2750239 h 3435179"/>
                  <a:gd name="connsiteX5" fmla="*/ 1482811 w 2767913"/>
                  <a:gd name="connsiteY5" fmla="*/ 2754015 h 3435179"/>
                  <a:gd name="connsiteX6" fmla="*/ 1408670 w 2767913"/>
                  <a:gd name="connsiteY6" fmla="*/ 0 h 3435179"/>
                  <a:gd name="connsiteX7" fmla="*/ 1169773 w 2767913"/>
                  <a:gd name="connsiteY7" fmla="*/ 0 h 3435179"/>
                  <a:gd name="connsiteX8" fmla="*/ 1194487 w 2767913"/>
                  <a:gd name="connsiteY8" fmla="*/ 2759677 h 3435179"/>
                  <a:gd name="connsiteX9" fmla="*/ 535459 w 2767913"/>
                  <a:gd name="connsiteY9" fmla="*/ 2759678 h 3435179"/>
                  <a:gd name="connsiteX10" fmla="*/ 543697 w 2767913"/>
                  <a:gd name="connsiteY10" fmla="*/ 3070139 h 3435179"/>
                  <a:gd name="connsiteX11" fmla="*/ 24713 w 2767913"/>
                  <a:gd name="connsiteY11" fmla="*/ 3072714 h 3435179"/>
                  <a:gd name="connsiteX12" fmla="*/ 0 w 2767913"/>
                  <a:gd name="connsiteY12" fmla="*/ 3435178 h 3435179"/>
                  <a:gd name="connsiteX0" fmla="*/ 883400 w 3651313"/>
                  <a:gd name="connsiteY0" fmla="*/ 3435178 h 3435179"/>
                  <a:gd name="connsiteX1" fmla="*/ 3643076 w 3651313"/>
                  <a:gd name="connsiteY1" fmla="*/ 3435179 h 3435179"/>
                  <a:gd name="connsiteX2" fmla="*/ 3651313 w 3651313"/>
                  <a:gd name="connsiteY2" fmla="*/ 3065164 h 3435179"/>
                  <a:gd name="connsiteX3" fmla="*/ 3115854 w 3651313"/>
                  <a:gd name="connsiteY3" fmla="*/ 3067051 h 3435179"/>
                  <a:gd name="connsiteX4" fmla="*/ 3115854 w 3651313"/>
                  <a:gd name="connsiteY4" fmla="*/ 2750239 h 3435179"/>
                  <a:gd name="connsiteX5" fmla="*/ 2366211 w 3651313"/>
                  <a:gd name="connsiteY5" fmla="*/ 2754015 h 3435179"/>
                  <a:gd name="connsiteX6" fmla="*/ 2292070 w 3651313"/>
                  <a:gd name="connsiteY6" fmla="*/ 0 h 3435179"/>
                  <a:gd name="connsiteX7" fmla="*/ 2053173 w 3651313"/>
                  <a:gd name="connsiteY7" fmla="*/ 0 h 3435179"/>
                  <a:gd name="connsiteX8" fmla="*/ 2077887 w 3651313"/>
                  <a:gd name="connsiteY8" fmla="*/ 2759677 h 3435179"/>
                  <a:gd name="connsiteX9" fmla="*/ 1418859 w 3651313"/>
                  <a:gd name="connsiteY9" fmla="*/ 2759678 h 3435179"/>
                  <a:gd name="connsiteX10" fmla="*/ 1427097 w 3651313"/>
                  <a:gd name="connsiteY10" fmla="*/ 3070139 h 3435179"/>
                  <a:gd name="connsiteX11" fmla="*/ 0 w 3651313"/>
                  <a:gd name="connsiteY11" fmla="*/ 3034611 h 3435179"/>
                  <a:gd name="connsiteX12" fmla="*/ 883400 w 3651313"/>
                  <a:gd name="connsiteY12" fmla="*/ 3435178 h 3435179"/>
                  <a:gd name="connsiteX0" fmla="*/ 0 w 3655069"/>
                  <a:gd name="connsiteY0" fmla="*/ 3447879 h 3447879"/>
                  <a:gd name="connsiteX1" fmla="*/ 3646832 w 3655069"/>
                  <a:gd name="connsiteY1" fmla="*/ 3435179 h 3447879"/>
                  <a:gd name="connsiteX2" fmla="*/ 3655069 w 3655069"/>
                  <a:gd name="connsiteY2" fmla="*/ 3065164 h 3447879"/>
                  <a:gd name="connsiteX3" fmla="*/ 3119610 w 3655069"/>
                  <a:gd name="connsiteY3" fmla="*/ 3067051 h 3447879"/>
                  <a:gd name="connsiteX4" fmla="*/ 3119610 w 3655069"/>
                  <a:gd name="connsiteY4" fmla="*/ 2750239 h 3447879"/>
                  <a:gd name="connsiteX5" fmla="*/ 2369967 w 3655069"/>
                  <a:gd name="connsiteY5" fmla="*/ 2754015 h 3447879"/>
                  <a:gd name="connsiteX6" fmla="*/ 2295826 w 3655069"/>
                  <a:gd name="connsiteY6" fmla="*/ 0 h 3447879"/>
                  <a:gd name="connsiteX7" fmla="*/ 2056929 w 3655069"/>
                  <a:gd name="connsiteY7" fmla="*/ 0 h 3447879"/>
                  <a:gd name="connsiteX8" fmla="*/ 2081643 w 3655069"/>
                  <a:gd name="connsiteY8" fmla="*/ 2759677 h 3447879"/>
                  <a:gd name="connsiteX9" fmla="*/ 1422615 w 3655069"/>
                  <a:gd name="connsiteY9" fmla="*/ 2759678 h 3447879"/>
                  <a:gd name="connsiteX10" fmla="*/ 1430853 w 3655069"/>
                  <a:gd name="connsiteY10" fmla="*/ 3070139 h 3447879"/>
                  <a:gd name="connsiteX11" fmla="*/ 3756 w 3655069"/>
                  <a:gd name="connsiteY11" fmla="*/ 3034611 h 3447879"/>
                  <a:gd name="connsiteX12" fmla="*/ 0 w 3655069"/>
                  <a:gd name="connsiteY12" fmla="*/ 3447879 h 3447879"/>
                  <a:gd name="connsiteX0" fmla="*/ 0 w 4521270"/>
                  <a:gd name="connsiteY0" fmla="*/ 3447879 h 3447879"/>
                  <a:gd name="connsiteX1" fmla="*/ 3646832 w 4521270"/>
                  <a:gd name="connsiteY1" fmla="*/ 3435179 h 3447879"/>
                  <a:gd name="connsiteX2" fmla="*/ 4521270 w 4521270"/>
                  <a:gd name="connsiteY2" fmla="*/ 3077865 h 3447879"/>
                  <a:gd name="connsiteX3" fmla="*/ 3119610 w 4521270"/>
                  <a:gd name="connsiteY3" fmla="*/ 3067051 h 3447879"/>
                  <a:gd name="connsiteX4" fmla="*/ 3119610 w 4521270"/>
                  <a:gd name="connsiteY4" fmla="*/ 2750239 h 3447879"/>
                  <a:gd name="connsiteX5" fmla="*/ 2369967 w 4521270"/>
                  <a:gd name="connsiteY5" fmla="*/ 2754015 h 3447879"/>
                  <a:gd name="connsiteX6" fmla="*/ 2295826 w 4521270"/>
                  <a:gd name="connsiteY6" fmla="*/ 0 h 3447879"/>
                  <a:gd name="connsiteX7" fmla="*/ 2056929 w 4521270"/>
                  <a:gd name="connsiteY7" fmla="*/ 0 h 3447879"/>
                  <a:gd name="connsiteX8" fmla="*/ 2081643 w 4521270"/>
                  <a:gd name="connsiteY8" fmla="*/ 2759677 h 3447879"/>
                  <a:gd name="connsiteX9" fmla="*/ 1422615 w 4521270"/>
                  <a:gd name="connsiteY9" fmla="*/ 2759678 h 3447879"/>
                  <a:gd name="connsiteX10" fmla="*/ 1430853 w 4521270"/>
                  <a:gd name="connsiteY10" fmla="*/ 3070139 h 3447879"/>
                  <a:gd name="connsiteX11" fmla="*/ 3756 w 4521270"/>
                  <a:gd name="connsiteY11" fmla="*/ 3034611 h 3447879"/>
                  <a:gd name="connsiteX12" fmla="*/ 0 w 4521270"/>
                  <a:gd name="connsiteY12" fmla="*/ 3447879 h 3447879"/>
                  <a:gd name="connsiteX0" fmla="*/ 0 w 4521270"/>
                  <a:gd name="connsiteY0" fmla="*/ 3447879 h 3447879"/>
                  <a:gd name="connsiteX1" fmla="*/ 4506046 w 4521270"/>
                  <a:gd name="connsiteY1" fmla="*/ 3435179 h 3447879"/>
                  <a:gd name="connsiteX2" fmla="*/ 4521270 w 4521270"/>
                  <a:gd name="connsiteY2" fmla="*/ 3077865 h 3447879"/>
                  <a:gd name="connsiteX3" fmla="*/ 3119610 w 4521270"/>
                  <a:gd name="connsiteY3" fmla="*/ 3067051 h 3447879"/>
                  <a:gd name="connsiteX4" fmla="*/ 3119610 w 4521270"/>
                  <a:gd name="connsiteY4" fmla="*/ 2750239 h 3447879"/>
                  <a:gd name="connsiteX5" fmla="*/ 2369967 w 4521270"/>
                  <a:gd name="connsiteY5" fmla="*/ 2754015 h 3447879"/>
                  <a:gd name="connsiteX6" fmla="*/ 2295826 w 4521270"/>
                  <a:gd name="connsiteY6" fmla="*/ 0 h 3447879"/>
                  <a:gd name="connsiteX7" fmla="*/ 2056929 w 4521270"/>
                  <a:gd name="connsiteY7" fmla="*/ 0 h 3447879"/>
                  <a:gd name="connsiteX8" fmla="*/ 2081643 w 4521270"/>
                  <a:gd name="connsiteY8" fmla="*/ 2759677 h 3447879"/>
                  <a:gd name="connsiteX9" fmla="*/ 1422615 w 4521270"/>
                  <a:gd name="connsiteY9" fmla="*/ 2759678 h 3447879"/>
                  <a:gd name="connsiteX10" fmla="*/ 1430853 w 4521270"/>
                  <a:gd name="connsiteY10" fmla="*/ 3070139 h 3447879"/>
                  <a:gd name="connsiteX11" fmla="*/ 3756 w 4521270"/>
                  <a:gd name="connsiteY11" fmla="*/ 3034611 h 3447879"/>
                  <a:gd name="connsiteX12" fmla="*/ 0 w 4521270"/>
                  <a:gd name="connsiteY12" fmla="*/ 3447879 h 3447879"/>
                  <a:gd name="connsiteX0" fmla="*/ 0 w 4521270"/>
                  <a:gd name="connsiteY0" fmla="*/ 3447879 h 3447879"/>
                  <a:gd name="connsiteX1" fmla="*/ 4450162 w 4521270"/>
                  <a:gd name="connsiteY1" fmla="*/ 3428829 h 3447879"/>
                  <a:gd name="connsiteX2" fmla="*/ 4521270 w 4521270"/>
                  <a:gd name="connsiteY2" fmla="*/ 3077865 h 3447879"/>
                  <a:gd name="connsiteX3" fmla="*/ 3119610 w 4521270"/>
                  <a:gd name="connsiteY3" fmla="*/ 3067051 h 3447879"/>
                  <a:gd name="connsiteX4" fmla="*/ 3119610 w 4521270"/>
                  <a:gd name="connsiteY4" fmla="*/ 2750239 h 3447879"/>
                  <a:gd name="connsiteX5" fmla="*/ 2369967 w 4521270"/>
                  <a:gd name="connsiteY5" fmla="*/ 2754015 h 3447879"/>
                  <a:gd name="connsiteX6" fmla="*/ 2295826 w 4521270"/>
                  <a:gd name="connsiteY6" fmla="*/ 0 h 3447879"/>
                  <a:gd name="connsiteX7" fmla="*/ 2056929 w 4521270"/>
                  <a:gd name="connsiteY7" fmla="*/ 0 h 3447879"/>
                  <a:gd name="connsiteX8" fmla="*/ 2081643 w 4521270"/>
                  <a:gd name="connsiteY8" fmla="*/ 2759677 h 3447879"/>
                  <a:gd name="connsiteX9" fmla="*/ 1422615 w 4521270"/>
                  <a:gd name="connsiteY9" fmla="*/ 2759678 h 3447879"/>
                  <a:gd name="connsiteX10" fmla="*/ 1430853 w 4521270"/>
                  <a:gd name="connsiteY10" fmla="*/ 3070139 h 3447879"/>
                  <a:gd name="connsiteX11" fmla="*/ 3756 w 4521270"/>
                  <a:gd name="connsiteY11" fmla="*/ 3034611 h 3447879"/>
                  <a:gd name="connsiteX12" fmla="*/ 0 w 4521270"/>
                  <a:gd name="connsiteY12" fmla="*/ 3447879 h 3447879"/>
                  <a:gd name="connsiteX0" fmla="*/ 0 w 4451415"/>
                  <a:gd name="connsiteY0" fmla="*/ 3447879 h 3447879"/>
                  <a:gd name="connsiteX1" fmla="*/ 4450162 w 4451415"/>
                  <a:gd name="connsiteY1" fmla="*/ 3428829 h 3447879"/>
                  <a:gd name="connsiteX2" fmla="*/ 4451415 w 4451415"/>
                  <a:gd name="connsiteY2" fmla="*/ 3065164 h 3447879"/>
                  <a:gd name="connsiteX3" fmla="*/ 3119610 w 4451415"/>
                  <a:gd name="connsiteY3" fmla="*/ 3067051 h 3447879"/>
                  <a:gd name="connsiteX4" fmla="*/ 3119610 w 4451415"/>
                  <a:gd name="connsiteY4" fmla="*/ 2750239 h 3447879"/>
                  <a:gd name="connsiteX5" fmla="*/ 2369967 w 4451415"/>
                  <a:gd name="connsiteY5" fmla="*/ 2754015 h 3447879"/>
                  <a:gd name="connsiteX6" fmla="*/ 2295826 w 4451415"/>
                  <a:gd name="connsiteY6" fmla="*/ 0 h 3447879"/>
                  <a:gd name="connsiteX7" fmla="*/ 2056929 w 4451415"/>
                  <a:gd name="connsiteY7" fmla="*/ 0 h 3447879"/>
                  <a:gd name="connsiteX8" fmla="*/ 2081643 w 4451415"/>
                  <a:gd name="connsiteY8" fmla="*/ 2759677 h 3447879"/>
                  <a:gd name="connsiteX9" fmla="*/ 1422615 w 4451415"/>
                  <a:gd name="connsiteY9" fmla="*/ 2759678 h 3447879"/>
                  <a:gd name="connsiteX10" fmla="*/ 1430853 w 4451415"/>
                  <a:gd name="connsiteY10" fmla="*/ 3070139 h 3447879"/>
                  <a:gd name="connsiteX11" fmla="*/ 3756 w 4451415"/>
                  <a:gd name="connsiteY11" fmla="*/ 3034611 h 3447879"/>
                  <a:gd name="connsiteX12" fmla="*/ 0 w 4451415"/>
                  <a:gd name="connsiteY12" fmla="*/ 3447879 h 3447879"/>
                  <a:gd name="connsiteX0" fmla="*/ 0 w 4451415"/>
                  <a:gd name="connsiteY0" fmla="*/ 3447879 h 3447879"/>
                  <a:gd name="connsiteX1" fmla="*/ 4451415 w 4451415"/>
                  <a:gd name="connsiteY1" fmla="*/ 3065164 h 3447879"/>
                  <a:gd name="connsiteX2" fmla="*/ 3119610 w 4451415"/>
                  <a:gd name="connsiteY2" fmla="*/ 3067051 h 3447879"/>
                  <a:gd name="connsiteX3" fmla="*/ 3119610 w 4451415"/>
                  <a:gd name="connsiteY3" fmla="*/ 2750239 h 3447879"/>
                  <a:gd name="connsiteX4" fmla="*/ 2369967 w 4451415"/>
                  <a:gd name="connsiteY4" fmla="*/ 2754015 h 3447879"/>
                  <a:gd name="connsiteX5" fmla="*/ 2295826 w 4451415"/>
                  <a:gd name="connsiteY5" fmla="*/ 0 h 3447879"/>
                  <a:gd name="connsiteX6" fmla="*/ 2056929 w 4451415"/>
                  <a:gd name="connsiteY6" fmla="*/ 0 h 3447879"/>
                  <a:gd name="connsiteX7" fmla="*/ 2081643 w 4451415"/>
                  <a:gd name="connsiteY7" fmla="*/ 2759677 h 3447879"/>
                  <a:gd name="connsiteX8" fmla="*/ 1422615 w 4451415"/>
                  <a:gd name="connsiteY8" fmla="*/ 2759678 h 3447879"/>
                  <a:gd name="connsiteX9" fmla="*/ 1430853 w 4451415"/>
                  <a:gd name="connsiteY9" fmla="*/ 3070139 h 3447879"/>
                  <a:gd name="connsiteX10" fmla="*/ 3756 w 4451415"/>
                  <a:gd name="connsiteY10" fmla="*/ 3034611 h 3447879"/>
                  <a:gd name="connsiteX11" fmla="*/ 0 w 4451415"/>
                  <a:gd name="connsiteY11" fmla="*/ 3447879 h 3447879"/>
                  <a:gd name="connsiteX0" fmla="*/ 0 w 4447659"/>
                  <a:gd name="connsiteY0" fmla="*/ 3034611 h 3070139"/>
                  <a:gd name="connsiteX1" fmla="*/ 4447659 w 4447659"/>
                  <a:gd name="connsiteY1" fmla="*/ 3065164 h 3070139"/>
                  <a:gd name="connsiteX2" fmla="*/ 3115854 w 4447659"/>
                  <a:gd name="connsiteY2" fmla="*/ 3067051 h 3070139"/>
                  <a:gd name="connsiteX3" fmla="*/ 3115854 w 4447659"/>
                  <a:gd name="connsiteY3" fmla="*/ 2750239 h 3070139"/>
                  <a:gd name="connsiteX4" fmla="*/ 2366211 w 4447659"/>
                  <a:gd name="connsiteY4" fmla="*/ 2754015 h 3070139"/>
                  <a:gd name="connsiteX5" fmla="*/ 2292070 w 4447659"/>
                  <a:gd name="connsiteY5" fmla="*/ 0 h 3070139"/>
                  <a:gd name="connsiteX6" fmla="*/ 2053173 w 4447659"/>
                  <a:gd name="connsiteY6" fmla="*/ 0 h 3070139"/>
                  <a:gd name="connsiteX7" fmla="*/ 2077887 w 4447659"/>
                  <a:gd name="connsiteY7" fmla="*/ 2759677 h 3070139"/>
                  <a:gd name="connsiteX8" fmla="*/ 1418859 w 4447659"/>
                  <a:gd name="connsiteY8" fmla="*/ 2759678 h 3070139"/>
                  <a:gd name="connsiteX9" fmla="*/ 1427097 w 4447659"/>
                  <a:gd name="connsiteY9" fmla="*/ 3070139 h 3070139"/>
                  <a:gd name="connsiteX10" fmla="*/ 0 w 4447659"/>
                  <a:gd name="connsiteY10" fmla="*/ 3034611 h 3070139"/>
                  <a:gd name="connsiteX0" fmla="*/ 8238 w 3028800"/>
                  <a:gd name="connsiteY0" fmla="*/ 3070139 h 3070139"/>
                  <a:gd name="connsiteX1" fmla="*/ 3028800 w 3028800"/>
                  <a:gd name="connsiteY1" fmla="*/ 3065164 h 3070139"/>
                  <a:gd name="connsiteX2" fmla="*/ 1696995 w 3028800"/>
                  <a:gd name="connsiteY2" fmla="*/ 3067051 h 3070139"/>
                  <a:gd name="connsiteX3" fmla="*/ 1696995 w 3028800"/>
                  <a:gd name="connsiteY3" fmla="*/ 2750239 h 3070139"/>
                  <a:gd name="connsiteX4" fmla="*/ 947352 w 3028800"/>
                  <a:gd name="connsiteY4" fmla="*/ 2754015 h 3070139"/>
                  <a:gd name="connsiteX5" fmla="*/ 873211 w 3028800"/>
                  <a:gd name="connsiteY5" fmla="*/ 0 h 3070139"/>
                  <a:gd name="connsiteX6" fmla="*/ 634314 w 3028800"/>
                  <a:gd name="connsiteY6" fmla="*/ 0 h 3070139"/>
                  <a:gd name="connsiteX7" fmla="*/ 659028 w 3028800"/>
                  <a:gd name="connsiteY7" fmla="*/ 2759677 h 3070139"/>
                  <a:gd name="connsiteX8" fmla="*/ 0 w 3028800"/>
                  <a:gd name="connsiteY8" fmla="*/ 2759678 h 3070139"/>
                  <a:gd name="connsiteX9" fmla="*/ 8238 w 3028800"/>
                  <a:gd name="connsiteY9" fmla="*/ 3070139 h 3070139"/>
                  <a:gd name="connsiteX0" fmla="*/ 8238 w 1696995"/>
                  <a:gd name="connsiteY0" fmla="*/ 3070139 h 3070139"/>
                  <a:gd name="connsiteX1" fmla="*/ 1696995 w 1696995"/>
                  <a:gd name="connsiteY1" fmla="*/ 3067051 h 3070139"/>
                  <a:gd name="connsiteX2" fmla="*/ 1696995 w 1696995"/>
                  <a:gd name="connsiteY2" fmla="*/ 2750239 h 3070139"/>
                  <a:gd name="connsiteX3" fmla="*/ 947352 w 1696995"/>
                  <a:gd name="connsiteY3" fmla="*/ 2754015 h 3070139"/>
                  <a:gd name="connsiteX4" fmla="*/ 873211 w 1696995"/>
                  <a:gd name="connsiteY4" fmla="*/ 0 h 3070139"/>
                  <a:gd name="connsiteX5" fmla="*/ 634314 w 1696995"/>
                  <a:gd name="connsiteY5" fmla="*/ 0 h 3070139"/>
                  <a:gd name="connsiteX6" fmla="*/ 659028 w 1696995"/>
                  <a:gd name="connsiteY6" fmla="*/ 2759677 h 3070139"/>
                  <a:gd name="connsiteX7" fmla="*/ 0 w 1696995"/>
                  <a:gd name="connsiteY7" fmla="*/ 2759678 h 3070139"/>
                  <a:gd name="connsiteX8" fmla="*/ 8238 w 1696995"/>
                  <a:gd name="connsiteY8" fmla="*/ 3070139 h 3070139"/>
                  <a:gd name="connsiteX0" fmla="*/ 8238 w 1696995"/>
                  <a:gd name="connsiteY0" fmla="*/ 3070139 h 3070139"/>
                  <a:gd name="connsiteX1" fmla="*/ 1696995 w 1696995"/>
                  <a:gd name="connsiteY1" fmla="*/ 2750239 h 3070139"/>
                  <a:gd name="connsiteX2" fmla="*/ 947352 w 1696995"/>
                  <a:gd name="connsiteY2" fmla="*/ 2754015 h 3070139"/>
                  <a:gd name="connsiteX3" fmla="*/ 873211 w 1696995"/>
                  <a:gd name="connsiteY3" fmla="*/ 0 h 3070139"/>
                  <a:gd name="connsiteX4" fmla="*/ 634314 w 1696995"/>
                  <a:gd name="connsiteY4" fmla="*/ 0 h 3070139"/>
                  <a:gd name="connsiteX5" fmla="*/ 659028 w 1696995"/>
                  <a:gd name="connsiteY5" fmla="*/ 2759677 h 3070139"/>
                  <a:gd name="connsiteX6" fmla="*/ 0 w 1696995"/>
                  <a:gd name="connsiteY6" fmla="*/ 2759678 h 3070139"/>
                  <a:gd name="connsiteX7" fmla="*/ 8238 w 1696995"/>
                  <a:gd name="connsiteY7" fmla="*/ 3070139 h 3070139"/>
                  <a:gd name="connsiteX0" fmla="*/ 8238 w 947352"/>
                  <a:gd name="connsiteY0" fmla="*/ 3070139 h 3070139"/>
                  <a:gd name="connsiteX1" fmla="*/ 947352 w 947352"/>
                  <a:gd name="connsiteY1" fmla="*/ 2754015 h 3070139"/>
                  <a:gd name="connsiteX2" fmla="*/ 873211 w 947352"/>
                  <a:gd name="connsiteY2" fmla="*/ 0 h 3070139"/>
                  <a:gd name="connsiteX3" fmla="*/ 634314 w 947352"/>
                  <a:gd name="connsiteY3" fmla="*/ 0 h 3070139"/>
                  <a:gd name="connsiteX4" fmla="*/ 659028 w 947352"/>
                  <a:gd name="connsiteY4" fmla="*/ 2759677 h 3070139"/>
                  <a:gd name="connsiteX5" fmla="*/ 0 w 947352"/>
                  <a:gd name="connsiteY5" fmla="*/ 2759678 h 3070139"/>
                  <a:gd name="connsiteX6" fmla="*/ 8238 w 947352"/>
                  <a:gd name="connsiteY6" fmla="*/ 3070139 h 3070139"/>
                  <a:gd name="connsiteX0" fmla="*/ 0 w 939114"/>
                  <a:gd name="connsiteY0" fmla="*/ 3070139 h 3070139"/>
                  <a:gd name="connsiteX1" fmla="*/ 939114 w 939114"/>
                  <a:gd name="connsiteY1" fmla="*/ 2754015 h 3070139"/>
                  <a:gd name="connsiteX2" fmla="*/ 864973 w 939114"/>
                  <a:gd name="connsiteY2" fmla="*/ 0 h 3070139"/>
                  <a:gd name="connsiteX3" fmla="*/ 626076 w 939114"/>
                  <a:gd name="connsiteY3" fmla="*/ 0 h 3070139"/>
                  <a:gd name="connsiteX4" fmla="*/ 650790 w 939114"/>
                  <a:gd name="connsiteY4" fmla="*/ 2759677 h 3070139"/>
                  <a:gd name="connsiteX5" fmla="*/ 0 w 939114"/>
                  <a:gd name="connsiteY5" fmla="*/ 3070139 h 3070139"/>
                  <a:gd name="connsiteX0" fmla="*/ 24714 w 313038"/>
                  <a:gd name="connsiteY0" fmla="*/ 2759677 h 2759677"/>
                  <a:gd name="connsiteX1" fmla="*/ 313038 w 313038"/>
                  <a:gd name="connsiteY1" fmla="*/ 2754015 h 2759677"/>
                  <a:gd name="connsiteX2" fmla="*/ 238897 w 313038"/>
                  <a:gd name="connsiteY2" fmla="*/ 0 h 2759677"/>
                  <a:gd name="connsiteX3" fmla="*/ 0 w 313038"/>
                  <a:gd name="connsiteY3" fmla="*/ 0 h 2759677"/>
                  <a:gd name="connsiteX4" fmla="*/ 24714 w 313038"/>
                  <a:gd name="connsiteY4" fmla="*/ 2759677 h 2759677"/>
                  <a:gd name="connsiteX0" fmla="*/ 24714 w 313038"/>
                  <a:gd name="connsiteY0" fmla="*/ 2759677 h 2759677"/>
                  <a:gd name="connsiteX1" fmla="*/ 181367 w 313038"/>
                  <a:gd name="connsiteY1" fmla="*/ 2755401 h 2759677"/>
                  <a:gd name="connsiteX2" fmla="*/ 313038 w 313038"/>
                  <a:gd name="connsiteY2" fmla="*/ 2754015 h 2759677"/>
                  <a:gd name="connsiteX3" fmla="*/ 238897 w 313038"/>
                  <a:gd name="connsiteY3" fmla="*/ 0 h 2759677"/>
                  <a:gd name="connsiteX4" fmla="*/ 0 w 313038"/>
                  <a:gd name="connsiteY4" fmla="*/ 0 h 2759677"/>
                  <a:gd name="connsiteX5" fmla="*/ 24714 w 313038"/>
                  <a:gd name="connsiteY5" fmla="*/ 2759677 h 2759677"/>
                  <a:gd name="connsiteX0" fmla="*/ 24714 w 313038"/>
                  <a:gd name="connsiteY0" fmla="*/ 2759677 h 2789456"/>
                  <a:gd name="connsiteX1" fmla="*/ 156394 w 313038"/>
                  <a:gd name="connsiteY1" fmla="*/ 2789456 h 2789456"/>
                  <a:gd name="connsiteX2" fmla="*/ 313038 w 313038"/>
                  <a:gd name="connsiteY2" fmla="*/ 2754015 h 2789456"/>
                  <a:gd name="connsiteX3" fmla="*/ 238897 w 313038"/>
                  <a:gd name="connsiteY3" fmla="*/ 0 h 2789456"/>
                  <a:gd name="connsiteX4" fmla="*/ 0 w 313038"/>
                  <a:gd name="connsiteY4" fmla="*/ 0 h 2789456"/>
                  <a:gd name="connsiteX5" fmla="*/ 24714 w 313038"/>
                  <a:gd name="connsiteY5" fmla="*/ 2759677 h 2789456"/>
                  <a:gd name="connsiteX0" fmla="*/ 24714 w 311254"/>
                  <a:gd name="connsiteY0" fmla="*/ 2759677 h 2789456"/>
                  <a:gd name="connsiteX1" fmla="*/ 156394 w 311254"/>
                  <a:gd name="connsiteY1" fmla="*/ 2789456 h 2789456"/>
                  <a:gd name="connsiteX2" fmla="*/ 311254 w 311254"/>
                  <a:gd name="connsiteY2" fmla="*/ 2758880 h 2789456"/>
                  <a:gd name="connsiteX3" fmla="*/ 238897 w 311254"/>
                  <a:gd name="connsiteY3" fmla="*/ 0 h 2789456"/>
                  <a:gd name="connsiteX4" fmla="*/ 0 w 311254"/>
                  <a:gd name="connsiteY4" fmla="*/ 0 h 2789456"/>
                  <a:gd name="connsiteX5" fmla="*/ 24714 w 311254"/>
                  <a:gd name="connsiteY5" fmla="*/ 2759677 h 2789456"/>
                  <a:gd name="connsiteX0" fmla="*/ 24714 w 311254"/>
                  <a:gd name="connsiteY0" fmla="*/ 2759677 h 2789456"/>
                  <a:gd name="connsiteX1" fmla="*/ 156394 w 311254"/>
                  <a:gd name="connsiteY1" fmla="*/ 2789456 h 2789456"/>
                  <a:gd name="connsiteX2" fmla="*/ 311254 w 311254"/>
                  <a:gd name="connsiteY2" fmla="*/ 2758880 h 2789456"/>
                  <a:gd name="connsiteX3" fmla="*/ 238897 w 311254"/>
                  <a:gd name="connsiteY3" fmla="*/ 0 h 2789456"/>
                  <a:gd name="connsiteX4" fmla="*/ 0 w 311254"/>
                  <a:gd name="connsiteY4" fmla="*/ 0 h 2789456"/>
                  <a:gd name="connsiteX5" fmla="*/ 24714 w 311254"/>
                  <a:gd name="connsiteY5" fmla="*/ 2759677 h 2789456"/>
                  <a:gd name="connsiteX0" fmla="*/ 24714 w 311254"/>
                  <a:gd name="connsiteY0" fmla="*/ 2759677 h 2791077"/>
                  <a:gd name="connsiteX1" fmla="*/ 167097 w 311254"/>
                  <a:gd name="connsiteY1" fmla="*/ 2791077 h 2791077"/>
                  <a:gd name="connsiteX2" fmla="*/ 311254 w 311254"/>
                  <a:gd name="connsiteY2" fmla="*/ 2758880 h 2791077"/>
                  <a:gd name="connsiteX3" fmla="*/ 238897 w 311254"/>
                  <a:gd name="connsiteY3" fmla="*/ 0 h 2791077"/>
                  <a:gd name="connsiteX4" fmla="*/ 0 w 311254"/>
                  <a:gd name="connsiteY4" fmla="*/ 0 h 2791077"/>
                  <a:gd name="connsiteX5" fmla="*/ 24714 w 311254"/>
                  <a:gd name="connsiteY5" fmla="*/ 2759677 h 279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254" h="2791077">
                    <a:moveTo>
                      <a:pt x="24714" y="2759677"/>
                    </a:moveTo>
                    <a:lnTo>
                      <a:pt x="167097" y="2791077"/>
                    </a:lnTo>
                    <a:lnTo>
                      <a:pt x="311254" y="2758880"/>
                    </a:lnTo>
                    <a:lnTo>
                      <a:pt x="238897" y="0"/>
                    </a:lnTo>
                    <a:lnTo>
                      <a:pt x="0" y="0"/>
                    </a:lnTo>
                    <a:lnTo>
                      <a:pt x="24714" y="2759677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038933" y="2971146"/>
                <a:ext cx="877321" cy="1259504"/>
              </a:xfrm>
              <a:prstGeom prst="line">
                <a:avLst/>
              </a:prstGeom>
              <a:ln w="57150">
                <a:solidFill>
                  <a:schemeClr val="tx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1198748" y="2971146"/>
                <a:ext cx="840185" cy="1259504"/>
              </a:xfrm>
              <a:prstGeom prst="line">
                <a:avLst/>
              </a:prstGeom>
              <a:ln w="57150">
                <a:solidFill>
                  <a:schemeClr val="tx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045132" y="2971134"/>
                <a:ext cx="845421" cy="1286582"/>
              </a:xfrm>
              <a:prstGeom prst="line">
                <a:avLst/>
              </a:prstGeom>
              <a:ln w="57150">
                <a:solidFill>
                  <a:schemeClr val="tx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5196715" y="2971134"/>
                <a:ext cx="822964" cy="1293530"/>
              </a:xfrm>
              <a:prstGeom prst="line">
                <a:avLst/>
              </a:prstGeom>
              <a:ln w="57150">
                <a:solidFill>
                  <a:schemeClr val="tx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614443" y="3796096"/>
                <a:ext cx="1008223" cy="49176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anDown">
                  <a:avLst/>
                </a:prstTxWarp>
                <a:spAutoFit/>
              </a:bodyPr>
              <a:lstStyle/>
              <a:p>
                <a:pPr algn="ctr"/>
                <a:r>
                  <a:rPr lang="en-US" sz="3000" b="1" kern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Life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6027510" y="2978966"/>
                <a:ext cx="144690" cy="1350728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3835376" y="2434042"/>
                <a:ext cx="387795" cy="35254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97928" y="3770622"/>
                <a:ext cx="1215999" cy="50711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CanDown">
                  <a:avLst>
                    <a:gd name="adj" fmla="val 4626"/>
                  </a:avLst>
                </a:prstTxWarp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Blood</a:t>
                </a:r>
                <a:endParaRPr lang="en-US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064387" y="2948640"/>
                <a:ext cx="99544" cy="1322413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/>
              <p:cNvGrpSpPr/>
              <p:nvPr/>
            </p:nvGrpSpPr>
            <p:grpSpPr>
              <a:xfrm>
                <a:off x="1900318" y="2869889"/>
                <a:ext cx="4279196" cy="270194"/>
                <a:chOff x="1619590" y="2540465"/>
                <a:chExt cx="5695610" cy="359628"/>
              </a:xfrm>
              <a:blipFill>
                <a:blip r:embed="rId6"/>
                <a:stretch>
                  <a:fillRect/>
                </a:stretch>
              </a:blipFill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1804086" y="2660865"/>
                  <a:ext cx="5334000" cy="117307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152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619590" y="2540465"/>
                  <a:ext cx="387795" cy="352541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0" h="190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927405" y="2547552"/>
                  <a:ext cx="387795" cy="352541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90500" h="190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Oval 40"/>
              <p:cNvSpPr/>
              <p:nvPr/>
            </p:nvSpPr>
            <p:spPr>
              <a:xfrm>
                <a:off x="3887775" y="2857730"/>
                <a:ext cx="321854" cy="487259"/>
              </a:xfrm>
              <a:custGeom>
                <a:avLst/>
                <a:gdLst>
                  <a:gd name="connsiteX0" fmla="*/ 0 w 426575"/>
                  <a:gd name="connsiteY0" fmla="*/ 193898 h 387795"/>
                  <a:gd name="connsiteX1" fmla="*/ 213288 w 426575"/>
                  <a:gd name="connsiteY1" fmla="*/ 0 h 387795"/>
                  <a:gd name="connsiteX2" fmla="*/ 426576 w 426575"/>
                  <a:gd name="connsiteY2" fmla="*/ 193898 h 387795"/>
                  <a:gd name="connsiteX3" fmla="*/ 213288 w 426575"/>
                  <a:gd name="connsiteY3" fmla="*/ 387796 h 387795"/>
                  <a:gd name="connsiteX4" fmla="*/ 0 w 426575"/>
                  <a:gd name="connsiteY4" fmla="*/ 193898 h 387795"/>
                  <a:gd name="connsiteX0" fmla="*/ 123 w 426699"/>
                  <a:gd name="connsiteY0" fmla="*/ 193898 h 410240"/>
                  <a:gd name="connsiteX1" fmla="*/ 213411 w 426699"/>
                  <a:gd name="connsiteY1" fmla="*/ 0 h 410240"/>
                  <a:gd name="connsiteX2" fmla="*/ 426699 w 426699"/>
                  <a:gd name="connsiteY2" fmla="*/ 193898 h 410240"/>
                  <a:gd name="connsiteX3" fmla="*/ 213411 w 426699"/>
                  <a:gd name="connsiteY3" fmla="*/ 387796 h 410240"/>
                  <a:gd name="connsiteX4" fmla="*/ 182953 w 426699"/>
                  <a:gd name="connsiteY4" fmla="*/ 384515 h 410240"/>
                  <a:gd name="connsiteX5" fmla="*/ 123 w 426699"/>
                  <a:gd name="connsiteY5" fmla="*/ 193898 h 410240"/>
                  <a:gd name="connsiteX0" fmla="*/ 123 w 426736"/>
                  <a:gd name="connsiteY0" fmla="*/ 193898 h 400078"/>
                  <a:gd name="connsiteX1" fmla="*/ 213411 w 426736"/>
                  <a:gd name="connsiteY1" fmla="*/ 0 h 400078"/>
                  <a:gd name="connsiteX2" fmla="*/ 426699 w 426736"/>
                  <a:gd name="connsiteY2" fmla="*/ 193898 h 400078"/>
                  <a:gd name="connsiteX3" fmla="*/ 230578 w 426736"/>
                  <a:gd name="connsiteY3" fmla="*/ 377370 h 400078"/>
                  <a:gd name="connsiteX4" fmla="*/ 213411 w 426736"/>
                  <a:gd name="connsiteY4" fmla="*/ 387796 h 400078"/>
                  <a:gd name="connsiteX5" fmla="*/ 182953 w 426736"/>
                  <a:gd name="connsiteY5" fmla="*/ 384515 h 400078"/>
                  <a:gd name="connsiteX6" fmla="*/ 123 w 426736"/>
                  <a:gd name="connsiteY6" fmla="*/ 193898 h 400078"/>
                  <a:gd name="connsiteX0" fmla="*/ 123 w 426736"/>
                  <a:gd name="connsiteY0" fmla="*/ 193898 h 443792"/>
                  <a:gd name="connsiteX1" fmla="*/ 213411 w 426736"/>
                  <a:gd name="connsiteY1" fmla="*/ 0 h 443792"/>
                  <a:gd name="connsiteX2" fmla="*/ 426699 w 426736"/>
                  <a:gd name="connsiteY2" fmla="*/ 193898 h 443792"/>
                  <a:gd name="connsiteX3" fmla="*/ 230578 w 426736"/>
                  <a:gd name="connsiteY3" fmla="*/ 377370 h 443792"/>
                  <a:gd name="connsiteX4" fmla="*/ 201505 w 426736"/>
                  <a:gd name="connsiteY4" fmla="*/ 443756 h 443792"/>
                  <a:gd name="connsiteX5" fmla="*/ 182953 w 426736"/>
                  <a:gd name="connsiteY5" fmla="*/ 384515 h 443792"/>
                  <a:gd name="connsiteX6" fmla="*/ 123 w 426736"/>
                  <a:gd name="connsiteY6" fmla="*/ 193898 h 443792"/>
                  <a:gd name="connsiteX0" fmla="*/ 123 w 426736"/>
                  <a:gd name="connsiteY0" fmla="*/ 193898 h 498537"/>
                  <a:gd name="connsiteX1" fmla="*/ 213411 w 426736"/>
                  <a:gd name="connsiteY1" fmla="*/ 0 h 498537"/>
                  <a:gd name="connsiteX2" fmla="*/ 426699 w 426736"/>
                  <a:gd name="connsiteY2" fmla="*/ 193898 h 498537"/>
                  <a:gd name="connsiteX3" fmla="*/ 230578 w 426736"/>
                  <a:gd name="connsiteY3" fmla="*/ 377370 h 498537"/>
                  <a:gd name="connsiteX4" fmla="*/ 201505 w 426736"/>
                  <a:gd name="connsiteY4" fmla="*/ 498525 h 498537"/>
                  <a:gd name="connsiteX5" fmla="*/ 182953 w 426736"/>
                  <a:gd name="connsiteY5" fmla="*/ 384515 h 498537"/>
                  <a:gd name="connsiteX6" fmla="*/ 123 w 426736"/>
                  <a:gd name="connsiteY6" fmla="*/ 193898 h 498537"/>
                  <a:gd name="connsiteX0" fmla="*/ 123 w 426738"/>
                  <a:gd name="connsiteY0" fmla="*/ 193898 h 498526"/>
                  <a:gd name="connsiteX1" fmla="*/ 213411 w 426738"/>
                  <a:gd name="connsiteY1" fmla="*/ 0 h 498526"/>
                  <a:gd name="connsiteX2" fmla="*/ 426699 w 426738"/>
                  <a:gd name="connsiteY2" fmla="*/ 193898 h 498526"/>
                  <a:gd name="connsiteX3" fmla="*/ 238912 w 426738"/>
                  <a:gd name="connsiteY3" fmla="*/ 382132 h 498526"/>
                  <a:gd name="connsiteX4" fmla="*/ 201505 w 426738"/>
                  <a:gd name="connsiteY4" fmla="*/ 498525 h 498526"/>
                  <a:gd name="connsiteX5" fmla="*/ 182953 w 426738"/>
                  <a:gd name="connsiteY5" fmla="*/ 384515 h 498526"/>
                  <a:gd name="connsiteX6" fmla="*/ 123 w 426738"/>
                  <a:gd name="connsiteY6" fmla="*/ 193898 h 498526"/>
                  <a:gd name="connsiteX0" fmla="*/ 253 w 426868"/>
                  <a:gd name="connsiteY0" fmla="*/ 193898 h 498528"/>
                  <a:gd name="connsiteX1" fmla="*/ 213541 w 426868"/>
                  <a:gd name="connsiteY1" fmla="*/ 0 h 498528"/>
                  <a:gd name="connsiteX2" fmla="*/ 426829 w 426868"/>
                  <a:gd name="connsiteY2" fmla="*/ 193898 h 498528"/>
                  <a:gd name="connsiteX3" fmla="*/ 239042 w 426868"/>
                  <a:gd name="connsiteY3" fmla="*/ 382132 h 498528"/>
                  <a:gd name="connsiteX4" fmla="*/ 201635 w 426868"/>
                  <a:gd name="connsiteY4" fmla="*/ 498525 h 498528"/>
                  <a:gd name="connsiteX5" fmla="*/ 171177 w 426868"/>
                  <a:gd name="connsiteY5" fmla="*/ 378562 h 498528"/>
                  <a:gd name="connsiteX6" fmla="*/ 253 w 426868"/>
                  <a:gd name="connsiteY6" fmla="*/ 193898 h 498528"/>
                  <a:gd name="connsiteX0" fmla="*/ 253 w 426868"/>
                  <a:gd name="connsiteY0" fmla="*/ 193898 h 499718"/>
                  <a:gd name="connsiteX1" fmla="*/ 213541 w 426868"/>
                  <a:gd name="connsiteY1" fmla="*/ 0 h 499718"/>
                  <a:gd name="connsiteX2" fmla="*/ 426829 w 426868"/>
                  <a:gd name="connsiteY2" fmla="*/ 193898 h 499718"/>
                  <a:gd name="connsiteX3" fmla="*/ 239042 w 426868"/>
                  <a:gd name="connsiteY3" fmla="*/ 382132 h 499718"/>
                  <a:gd name="connsiteX4" fmla="*/ 208779 w 426868"/>
                  <a:gd name="connsiteY4" fmla="*/ 499715 h 499718"/>
                  <a:gd name="connsiteX5" fmla="*/ 171177 w 426868"/>
                  <a:gd name="connsiteY5" fmla="*/ 378562 h 499718"/>
                  <a:gd name="connsiteX6" fmla="*/ 253 w 426868"/>
                  <a:gd name="connsiteY6" fmla="*/ 193898 h 499718"/>
                  <a:gd name="connsiteX0" fmla="*/ 253 w 426873"/>
                  <a:gd name="connsiteY0" fmla="*/ 193898 h 499715"/>
                  <a:gd name="connsiteX1" fmla="*/ 213541 w 426873"/>
                  <a:gd name="connsiteY1" fmla="*/ 0 h 499715"/>
                  <a:gd name="connsiteX2" fmla="*/ 426829 w 426873"/>
                  <a:gd name="connsiteY2" fmla="*/ 193898 h 499715"/>
                  <a:gd name="connsiteX3" fmla="*/ 258092 w 426873"/>
                  <a:gd name="connsiteY3" fmla="*/ 379751 h 499715"/>
                  <a:gd name="connsiteX4" fmla="*/ 208779 w 426873"/>
                  <a:gd name="connsiteY4" fmla="*/ 499715 h 499715"/>
                  <a:gd name="connsiteX5" fmla="*/ 171177 w 426873"/>
                  <a:gd name="connsiteY5" fmla="*/ 378562 h 499715"/>
                  <a:gd name="connsiteX6" fmla="*/ 253 w 426873"/>
                  <a:gd name="connsiteY6" fmla="*/ 193898 h 499715"/>
                  <a:gd name="connsiteX0" fmla="*/ 339 w 426959"/>
                  <a:gd name="connsiteY0" fmla="*/ 193898 h 499716"/>
                  <a:gd name="connsiteX1" fmla="*/ 213627 w 426959"/>
                  <a:gd name="connsiteY1" fmla="*/ 0 h 499716"/>
                  <a:gd name="connsiteX2" fmla="*/ 426915 w 426959"/>
                  <a:gd name="connsiteY2" fmla="*/ 193898 h 499716"/>
                  <a:gd name="connsiteX3" fmla="*/ 258178 w 426959"/>
                  <a:gd name="connsiteY3" fmla="*/ 379751 h 499716"/>
                  <a:gd name="connsiteX4" fmla="*/ 208865 w 426959"/>
                  <a:gd name="connsiteY4" fmla="*/ 499715 h 499716"/>
                  <a:gd name="connsiteX5" fmla="*/ 165310 w 426959"/>
                  <a:gd name="connsiteY5" fmla="*/ 382134 h 499716"/>
                  <a:gd name="connsiteX6" fmla="*/ 339 w 426959"/>
                  <a:gd name="connsiteY6" fmla="*/ 193898 h 499716"/>
                  <a:gd name="connsiteX0" fmla="*/ 441 w 427061"/>
                  <a:gd name="connsiteY0" fmla="*/ 193898 h 499716"/>
                  <a:gd name="connsiteX1" fmla="*/ 213729 w 427061"/>
                  <a:gd name="connsiteY1" fmla="*/ 0 h 499716"/>
                  <a:gd name="connsiteX2" fmla="*/ 427017 w 427061"/>
                  <a:gd name="connsiteY2" fmla="*/ 193898 h 499716"/>
                  <a:gd name="connsiteX3" fmla="*/ 258280 w 427061"/>
                  <a:gd name="connsiteY3" fmla="*/ 379751 h 499716"/>
                  <a:gd name="connsiteX4" fmla="*/ 208967 w 427061"/>
                  <a:gd name="connsiteY4" fmla="*/ 499715 h 499716"/>
                  <a:gd name="connsiteX5" fmla="*/ 159459 w 427061"/>
                  <a:gd name="connsiteY5" fmla="*/ 382134 h 499716"/>
                  <a:gd name="connsiteX6" fmla="*/ 441 w 427061"/>
                  <a:gd name="connsiteY6" fmla="*/ 193898 h 499716"/>
                  <a:gd name="connsiteX0" fmla="*/ 964 w 427584"/>
                  <a:gd name="connsiteY0" fmla="*/ 193898 h 499718"/>
                  <a:gd name="connsiteX1" fmla="*/ 214252 w 427584"/>
                  <a:gd name="connsiteY1" fmla="*/ 0 h 499718"/>
                  <a:gd name="connsiteX2" fmla="*/ 427540 w 427584"/>
                  <a:gd name="connsiteY2" fmla="*/ 193898 h 499718"/>
                  <a:gd name="connsiteX3" fmla="*/ 258803 w 427584"/>
                  <a:gd name="connsiteY3" fmla="*/ 379751 h 499718"/>
                  <a:gd name="connsiteX4" fmla="*/ 209490 w 427584"/>
                  <a:gd name="connsiteY4" fmla="*/ 499715 h 499718"/>
                  <a:gd name="connsiteX5" fmla="*/ 138551 w 427584"/>
                  <a:gd name="connsiteY5" fmla="*/ 383325 h 499718"/>
                  <a:gd name="connsiteX6" fmla="*/ 964 w 427584"/>
                  <a:gd name="connsiteY6" fmla="*/ 193898 h 499718"/>
                  <a:gd name="connsiteX0" fmla="*/ 964 w 427590"/>
                  <a:gd name="connsiteY0" fmla="*/ 193898 h 499720"/>
                  <a:gd name="connsiteX1" fmla="*/ 214252 w 427590"/>
                  <a:gd name="connsiteY1" fmla="*/ 0 h 499720"/>
                  <a:gd name="connsiteX2" fmla="*/ 427540 w 427590"/>
                  <a:gd name="connsiteY2" fmla="*/ 193898 h 499720"/>
                  <a:gd name="connsiteX3" fmla="*/ 275472 w 427590"/>
                  <a:gd name="connsiteY3" fmla="*/ 388085 h 499720"/>
                  <a:gd name="connsiteX4" fmla="*/ 209490 w 427590"/>
                  <a:gd name="connsiteY4" fmla="*/ 499715 h 499720"/>
                  <a:gd name="connsiteX5" fmla="*/ 138551 w 427590"/>
                  <a:gd name="connsiteY5" fmla="*/ 383325 h 499720"/>
                  <a:gd name="connsiteX6" fmla="*/ 964 w 427590"/>
                  <a:gd name="connsiteY6" fmla="*/ 193898 h 499720"/>
                  <a:gd name="connsiteX0" fmla="*/ 964 w 427590"/>
                  <a:gd name="connsiteY0" fmla="*/ 193898 h 579488"/>
                  <a:gd name="connsiteX1" fmla="*/ 214252 w 427590"/>
                  <a:gd name="connsiteY1" fmla="*/ 0 h 579488"/>
                  <a:gd name="connsiteX2" fmla="*/ 427540 w 427590"/>
                  <a:gd name="connsiteY2" fmla="*/ 193898 h 579488"/>
                  <a:gd name="connsiteX3" fmla="*/ 275472 w 427590"/>
                  <a:gd name="connsiteY3" fmla="*/ 388085 h 579488"/>
                  <a:gd name="connsiteX4" fmla="*/ 207109 w 427590"/>
                  <a:gd name="connsiteY4" fmla="*/ 579486 h 579488"/>
                  <a:gd name="connsiteX5" fmla="*/ 138551 w 427590"/>
                  <a:gd name="connsiteY5" fmla="*/ 383325 h 579488"/>
                  <a:gd name="connsiteX6" fmla="*/ 964 w 427590"/>
                  <a:gd name="connsiteY6" fmla="*/ 193898 h 579488"/>
                  <a:gd name="connsiteX0" fmla="*/ 964 w 427590"/>
                  <a:gd name="connsiteY0" fmla="*/ 193898 h 579486"/>
                  <a:gd name="connsiteX1" fmla="*/ 214252 w 427590"/>
                  <a:gd name="connsiteY1" fmla="*/ 0 h 579486"/>
                  <a:gd name="connsiteX2" fmla="*/ 427540 w 427590"/>
                  <a:gd name="connsiteY2" fmla="*/ 193898 h 579486"/>
                  <a:gd name="connsiteX3" fmla="*/ 275472 w 427590"/>
                  <a:gd name="connsiteY3" fmla="*/ 388085 h 579486"/>
                  <a:gd name="connsiteX4" fmla="*/ 207109 w 427590"/>
                  <a:gd name="connsiteY4" fmla="*/ 579486 h 579486"/>
                  <a:gd name="connsiteX5" fmla="*/ 138551 w 427590"/>
                  <a:gd name="connsiteY5" fmla="*/ 385707 h 579486"/>
                  <a:gd name="connsiteX6" fmla="*/ 964 w 427590"/>
                  <a:gd name="connsiteY6" fmla="*/ 193898 h 579486"/>
                  <a:gd name="connsiteX0" fmla="*/ 1752 w 428378"/>
                  <a:gd name="connsiteY0" fmla="*/ 193898 h 579486"/>
                  <a:gd name="connsiteX1" fmla="*/ 215040 w 428378"/>
                  <a:gd name="connsiteY1" fmla="*/ 0 h 579486"/>
                  <a:gd name="connsiteX2" fmla="*/ 428328 w 428378"/>
                  <a:gd name="connsiteY2" fmla="*/ 193898 h 579486"/>
                  <a:gd name="connsiteX3" fmla="*/ 276260 w 428378"/>
                  <a:gd name="connsiteY3" fmla="*/ 388085 h 579486"/>
                  <a:gd name="connsiteX4" fmla="*/ 207897 w 428378"/>
                  <a:gd name="connsiteY4" fmla="*/ 579486 h 579486"/>
                  <a:gd name="connsiteX5" fmla="*/ 119098 w 428378"/>
                  <a:gd name="connsiteY5" fmla="*/ 385707 h 579486"/>
                  <a:gd name="connsiteX6" fmla="*/ 1752 w 428378"/>
                  <a:gd name="connsiteY6" fmla="*/ 193898 h 579486"/>
                  <a:gd name="connsiteX0" fmla="*/ 1752 w 428388"/>
                  <a:gd name="connsiteY0" fmla="*/ 193898 h 579486"/>
                  <a:gd name="connsiteX1" fmla="*/ 215040 w 428388"/>
                  <a:gd name="connsiteY1" fmla="*/ 0 h 579486"/>
                  <a:gd name="connsiteX2" fmla="*/ 428328 w 428388"/>
                  <a:gd name="connsiteY2" fmla="*/ 193898 h 579486"/>
                  <a:gd name="connsiteX3" fmla="*/ 296501 w 428388"/>
                  <a:gd name="connsiteY3" fmla="*/ 388085 h 579486"/>
                  <a:gd name="connsiteX4" fmla="*/ 207897 w 428388"/>
                  <a:gd name="connsiteY4" fmla="*/ 579486 h 579486"/>
                  <a:gd name="connsiteX5" fmla="*/ 119098 w 428388"/>
                  <a:gd name="connsiteY5" fmla="*/ 385707 h 579486"/>
                  <a:gd name="connsiteX6" fmla="*/ 1752 w 428388"/>
                  <a:gd name="connsiteY6" fmla="*/ 193898 h 579486"/>
                  <a:gd name="connsiteX0" fmla="*/ 1752 w 428388"/>
                  <a:gd name="connsiteY0" fmla="*/ 193898 h 648542"/>
                  <a:gd name="connsiteX1" fmla="*/ 215040 w 428388"/>
                  <a:gd name="connsiteY1" fmla="*/ 0 h 648542"/>
                  <a:gd name="connsiteX2" fmla="*/ 428328 w 428388"/>
                  <a:gd name="connsiteY2" fmla="*/ 193898 h 648542"/>
                  <a:gd name="connsiteX3" fmla="*/ 296501 w 428388"/>
                  <a:gd name="connsiteY3" fmla="*/ 388085 h 648542"/>
                  <a:gd name="connsiteX4" fmla="*/ 209088 w 428388"/>
                  <a:gd name="connsiteY4" fmla="*/ 648542 h 648542"/>
                  <a:gd name="connsiteX5" fmla="*/ 119098 w 428388"/>
                  <a:gd name="connsiteY5" fmla="*/ 385707 h 648542"/>
                  <a:gd name="connsiteX6" fmla="*/ 1752 w 428388"/>
                  <a:gd name="connsiteY6" fmla="*/ 193898 h 64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8388" h="648542">
                    <a:moveTo>
                      <a:pt x="1752" y="193898"/>
                    </a:moveTo>
                    <a:cubicBezTo>
                      <a:pt x="17742" y="129614"/>
                      <a:pt x="97244" y="0"/>
                      <a:pt x="215040" y="0"/>
                    </a:cubicBezTo>
                    <a:cubicBezTo>
                      <a:pt x="332836" y="0"/>
                      <a:pt x="425467" y="131003"/>
                      <a:pt x="428328" y="193898"/>
                    </a:cubicBezTo>
                    <a:cubicBezTo>
                      <a:pt x="431189" y="256793"/>
                      <a:pt x="332049" y="355769"/>
                      <a:pt x="296501" y="388085"/>
                    </a:cubicBezTo>
                    <a:cubicBezTo>
                      <a:pt x="260953" y="420401"/>
                      <a:pt x="238655" y="648938"/>
                      <a:pt x="209088" y="648542"/>
                    </a:cubicBezTo>
                    <a:cubicBezTo>
                      <a:pt x="179521" y="648146"/>
                      <a:pt x="154646" y="418023"/>
                      <a:pt x="119098" y="385707"/>
                    </a:cubicBezTo>
                    <a:cubicBezTo>
                      <a:pt x="83550" y="353391"/>
                      <a:pt x="-14238" y="258183"/>
                      <a:pt x="1752" y="193898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5169673" y="4216454"/>
              <a:ext cx="69748" cy="69748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130739" y="4282701"/>
              <a:ext cx="69748" cy="69748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62717" y="4219720"/>
              <a:ext cx="69748" cy="69748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167197" y="4186760"/>
              <a:ext cx="69748" cy="69748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860241" y="4190026"/>
              <a:ext cx="69748" cy="69748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28263" y="4253007"/>
              <a:ext cx="69748" cy="69748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42926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  <p:bldP spid="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1918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munion Wafer &amp; Cup Bund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21999" r="19905" b="21239"/>
          <a:stretch/>
        </p:blipFill>
        <p:spPr bwMode="auto">
          <a:xfrm rot="21349224">
            <a:off x="3323771" y="1807028"/>
            <a:ext cx="2090058" cy="2162629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3987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Supper?</a:t>
            </a:r>
          </a:p>
        </p:txBody>
      </p:sp>
      <p:sp>
        <p:nvSpPr>
          <p:cNvPr id="4" name="Oval 3"/>
          <p:cNvSpPr/>
          <p:nvPr/>
        </p:nvSpPr>
        <p:spPr>
          <a:xfrm>
            <a:off x="3636738" y="3010047"/>
            <a:ext cx="990600" cy="609600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0" y="2057400"/>
            <a:ext cx="990600" cy="1143000"/>
          </a:xfrm>
          <a:prstGeom prst="ellipse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2536894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Hallel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Psalms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(113-118) – sung during Passover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80" y="173990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113-114 ~ sung at the beginning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880" y="2273300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115-118 ~ sung at the conclusion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42755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115:2-3 ~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should the Gentiles say,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 where is their God?” </a:t>
            </a:r>
          </a:p>
          <a:p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our God is in heaven;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does whatever He pleases.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736" y="2648026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116:1–2 ~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love the </a:t>
            </a:r>
            <a:r>
              <a:rPr lang="en-US" sz="31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because He has heard My voice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supplications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He has inclined His ear to me,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I will call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Him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long as I live.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16317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Ps. 116:3-4 ~ </a:t>
            </a:r>
            <a:r>
              <a:rPr lang="en-US" sz="3100" baseline="30000" dirty="0"/>
              <a:t>3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FFFF00"/>
                </a:solidFill>
              </a:rPr>
              <a:t>The pains of death surrounded me, </a:t>
            </a:r>
          </a:p>
          <a:p>
            <a:r>
              <a:rPr lang="en-US" sz="3100" dirty="0">
                <a:solidFill>
                  <a:srgbClr val="FFFF00"/>
                </a:solidFill>
              </a:rPr>
              <a:t>And the pangs of Sheol laid hold of me; </a:t>
            </a:r>
          </a:p>
          <a:p>
            <a:r>
              <a:rPr lang="en-US" sz="3100" dirty="0">
                <a:solidFill>
                  <a:srgbClr val="FFFF00"/>
                </a:solidFill>
              </a:rPr>
              <a:t>I found trouble and sorrow. </a:t>
            </a:r>
          </a:p>
          <a:p>
            <a:r>
              <a:rPr lang="en-US" sz="3100" baseline="30000" dirty="0"/>
              <a:t>4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FFFF00"/>
                </a:solidFill>
              </a:rPr>
              <a:t>Then I called upon the name of the </a:t>
            </a:r>
            <a:r>
              <a:rPr lang="en-US" sz="3100" cap="small" dirty="0">
                <a:solidFill>
                  <a:srgbClr val="FFFF00"/>
                </a:solidFill>
              </a:rPr>
              <a:t>Lord</a:t>
            </a:r>
            <a:r>
              <a:rPr lang="en-US" sz="3100" dirty="0">
                <a:solidFill>
                  <a:srgbClr val="FFFF00"/>
                </a:solidFill>
              </a:rPr>
              <a:t>: </a:t>
            </a:r>
          </a:p>
          <a:p>
            <a:r>
              <a:rPr lang="en-US" sz="3100" dirty="0">
                <a:solidFill>
                  <a:srgbClr val="FFFF00"/>
                </a:solidFill>
              </a:rPr>
              <a:t>“O </a:t>
            </a:r>
            <a:r>
              <a:rPr lang="en-US" sz="3100" cap="small" dirty="0">
                <a:solidFill>
                  <a:srgbClr val="FFFF00"/>
                </a:solidFill>
              </a:rPr>
              <a:t>Lord</a:t>
            </a:r>
            <a:r>
              <a:rPr lang="en-US" sz="3100" dirty="0">
                <a:solidFill>
                  <a:srgbClr val="FFFF00"/>
                </a:solidFill>
              </a:rPr>
              <a:t>, I implore You, deliver my soul!”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736" y="3163285"/>
            <a:ext cx="820010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Psalm 116:7-8 ~ </a:t>
            </a:r>
            <a:r>
              <a:rPr lang="en-US" sz="3100" baseline="30000" dirty="0"/>
              <a:t>7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FFFF00"/>
                </a:solidFill>
              </a:rPr>
              <a:t>Return to your rest, O my soul, </a:t>
            </a:r>
          </a:p>
          <a:p>
            <a:r>
              <a:rPr lang="en-US" sz="3100" dirty="0">
                <a:solidFill>
                  <a:srgbClr val="FFFF00"/>
                </a:solidFill>
              </a:rPr>
              <a:t>For the </a:t>
            </a:r>
            <a:r>
              <a:rPr lang="en-US" sz="3100" cap="small" dirty="0">
                <a:solidFill>
                  <a:srgbClr val="FFFF00"/>
                </a:solidFill>
              </a:rPr>
              <a:t>Lord</a:t>
            </a:r>
            <a:r>
              <a:rPr lang="en-US" sz="3100" dirty="0">
                <a:solidFill>
                  <a:srgbClr val="FFFF00"/>
                </a:solidFill>
              </a:rPr>
              <a:t> has dealt bountifully with you. </a:t>
            </a:r>
          </a:p>
          <a:p>
            <a:r>
              <a:rPr lang="en-US" sz="3100" baseline="30000" dirty="0"/>
              <a:t>8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FFFF00"/>
                </a:solidFill>
              </a:rPr>
              <a:t>For You have delivered my soul from death, </a:t>
            </a:r>
          </a:p>
          <a:p>
            <a:r>
              <a:rPr lang="en-US" sz="3100" dirty="0">
                <a:solidFill>
                  <a:srgbClr val="FFFF00"/>
                </a:solidFill>
              </a:rPr>
              <a:t>My eyes from tears, </a:t>
            </a:r>
          </a:p>
          <a:p>
            <a:r>
              <a:rPr lang="en-US" sz="3100" i="1" dirty="0">
                <a:solidFill>
                  <a:srgbClr val="FFFF00"/>
                </a:solidFill>
              </a:rPr>
              <a:t>And</a:t>
            </a:r>
            <a:r>
              <a:rPr lang="en-US" sz="3100" dirty="0">
                <a:solidFill>
                  <a:srgbClr val="FFFF00"/>
                </a:solidFill>
              </a:rPr>
              <a:t> my feet from falling.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15080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116:12-13 ~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shall I render to the </a:t>
            </a:r>
            <a:r>
              <a:rPr lang="en-US" sz="31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His benefits toward me? </a:t>
            </a:r>
          </a:p>
          <a:p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take up the cup of salvation,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call upon the name of the </a:t>
            </a:r>
            <a:r>
              <a:rPr lang="en-US" sz="31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736" y="2648030"/>
            <a:ext cx="820010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118:1 ~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Oh, give thanks to the </a:t>
            </a:r>
            <a:r>
              <a:rPr lang="en-US" sz="31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good!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His mercy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endures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forever.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5801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118:5-6 ~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called on the </a:t>
            </a:r>
            <a:r>
              <a:rPr lang="en-US" sz="31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distress;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1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answered me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me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broad place. </a:t>
            </a:r>
          </a:p>
          <a:p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1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my side;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fear.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man do to me?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736" y="3584198"/>
            <a:ext cx="820010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118:10-11 ~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nations surrounded me,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in the name of the </a:t>
            </a:r>
            <a:r>
              <a:rPr lang="en-US" sz="31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will destroy them. </a:t>
            </a:r>
          </a:p>
          <a:p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surrounded me,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they surrounded me;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in the name of the </a:t>
            </a:r>
            <a:r>
              <a:rPr lang="en-US" sz="31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will destroy them.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28147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Ps. 118:12-14 ~ </a:t>
            </a:r>
            <a:r>
              <a:rPr lang="en-US" sz="3100" baseline="30000" dirty="0"/>
              <a:t>12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FFFF00"/>
                </a:solidFill>
              </a:rPr>
              <a:t>They surrounded me like bees; </a:t>
            </a:r>
          </a:p>
          <a:p>
            <a:r>
              <a:rPr lang="en-US" sz="3100" dirty="0">
                <a:solidFill>
                  <a:srgbClr val="FFFF00"/>
                </a:solidFill>
              </a:rPr>
              <a:t>They were quenched like a fire of thorns; </a:t>
            </a:r>
          </a:p>
          <a:p>
            <a:r>
              <a:rPr lang="en-US" sz="3100" dirty="0">
                <a:solidFill>
                  <a:srgbClr val="FFFF00"/>
                </a:solidFill>
              </a:rPr>
              <a:t>For in the name of the </a:t>
            </a:r>
            <a:r>
              <a:rPr lang="en-US" sz="3100" cap="small" dirty="0">
                <a:solidFill>
                  <a:srgbClr val="FFFF00"/>
                </a:solidFill>
              </a:rPr>
              <a:t>Lord</a:t>
            </a:r>
            <a:r>
              <a:rPr lang="en-US" sz="3100" dirty="0">
                <a:solidFill>
                  <a:srgbClr val="FFFF00"/>
                </a:solidFill>
              </a:rPr>
              <a:t> I will destroy them. </a:t>
            </a:r>
          </a:p>
          <a:p>
            <a:r>
              <a:rPr lang="en-US" sz="3100" baseline="30000" dirty="0"/>
              <a:t>13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FFFF00"/>
                </a:solidFill>
              </a:rPr>
              <a:t>You pushed me violently, that I might fall, </a:t>
            </a:r>
          </a:p>
          <a:p>
            <a:r>
              <a:rPr lang="en-US" sz="3100" dirty="0">
                <a:solidFill>
                  <a:srgbClr val="FFFF00"/>
                </a:solidFill>
              </a:rPr>
              <a:t>But the </a:t>
            </a:r>
            <a:r>
              <a:rPr lang="en-US" sz="3100" cap="small" dirty="0">
                <a:solidFill>
                  <a:srgbClr val="FFFF00"/>
                </a:solidFill>
              </a:rPr>
              <a:t>Lord</a:t>
            </a:r>
            <a:r>
              <a:rPr lang="en-US" sz="3100" dirty="0">
                <a:solidFill>
                  <a:srgbClr val="FFFF00"/>
                </a:solidFill>
              </a:rPr>
              <a:t> helped me. </a:t>
            </a:r>
          </a:p>
          <a:p>
            <a:r>
              <a:rPr lang="en-US" sz="3100" baseline="30000" dirty="0"/>
              <a:t>14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FFFF00"/>
                </a:solidFill>
              </a:rPr>
              <a:t>The </a:t>
            </a:r>
            <a:r>
              <a:rPr lang="en-US" sz="3100" cap="small" dirty="0">
                <a:solidFill>
                  <a:srgbClr val="FFFF00"/>
                </a:solidFill>
              </a:rPr>
              <a:t>Lord</a:t>
            </a:r>
            <a:r>
              <a:rPr lang="en-US" sz="3100" dirty="0">
                <a:solidFill>
                  <a:srgbClr val="FFFF00"/>
                </a:solidFill>
              </a:rPr>
              <a:t> </a:t>
            </a:r>
            <a:r>
              <a:rPr lang="en-US" sz="3100" i="1" dirty="0">
                <a:solidFill>
                  <a:srgbClr val="FFFF00"/>
                </a:solidFill>
              </a:rPr>
              <a:t>is</a:t>
            </a:r>
            <a:r>
              <a:rPr lang="en-US" sz="3100" dirty="0">
                <a:solidFill>
                  <a:srgbClr val="FFFF00"/>
                </a:solidFill>
              </a:rPr>
              <a:t> my strength and song, </a:t>
            </a:r>
          </a:p>
          <a:p>
            <a:r>
              <a:rPr lang="en-US" sz="3100" dirty="0">
                <a:solidFill>
                  <a:srgbClr val="FFFF00"/>
                </a:solidFill>
              </a:rPr>
              <a:t>And He has become my salvation.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10489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118:22-24 ~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stone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builders rejected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become the chief cornerstone. </a:t>
            </a:r>
          </a:p>
          <a:p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was the </a:t>
            </a:r>
            <a:r>
              <a:rPr lang="en-US" sz="31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doing;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marvelous in our eyes. </a:t>
            </a:r>
          </a:p>
          <a:p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day the </a:t>
            </a:r>
            <a:r>
              <a:rPr lang="en-US" sz="31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made; </a:t>
            </a:r>
          </a:p>
          <a:p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rejoice and be glad in it.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12833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23685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  <p:pic>
        <p:nvPicPr>
          <p:cNvPr id="8" name="Picture 7" descr="Escalofriorgasmicosmicuántico: Volviendo con... sí, ¡más de lo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40">
            <a:off x="2043911" y="1228482"/>
            <a:ext cx="2336759" cy="4176335"/>
          </a:xfrm>
          <a:prstGeom prst="rect">
            <a:avLst/>
          </a:prstGeom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</p:spPr>
      </p:pic>
      <p:pic>
        <p:nvPicPr>
          <p:cNvPr id="10" name="Picture 9" descr="Priest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r="10343" b="2656"/>
          <a:stretch/>
        </p:blipFill>
        <p:spPr>
          <a:xfrm rot="21421506">
            <a:off x="6146658" y="1569030"/>
            <a:ext cx="2235484" cy="4184290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0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8993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14:14-21 ~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 and am convinced by the Lord Jesus that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nothing unclean of itself; but to him who considers anything to be unclean, to him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unclean.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if your brother is grieved because of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food, you are no longer walking in love. Do not destroy with your food the one for whom Christ died.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do not let your good be spoken of as evil;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kingdom of God is not eating and drinking, but righteousness and peace and joy in the Holy Spirit. 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26770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14:14-21 ~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who serves Christ in these things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acceptable to God and approved by men. </a:t>
            </a:r>
          </a:p>
          <a:p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19 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let us pursue the things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make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peace and the things by which one may edify another.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20 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destroy the work of God for the sake of food. All things indeed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pure, but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evil for the man who eats with offense. 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21 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good neither to eat meat nor drink wine nor </a:t>
            </a:r>
            <a:r>
              <a:rPr lang="en-US" sz="31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anything</a:t>
            </a: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which your brother stumbles or is offended or is made weak. </a:t>
            </a:r>
            <a:endParaRPr lang="en-US" sz="3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41650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35103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http://www.theweeklings.com/wp-content/uploads/The-Last-Supper-Da-Vinci-1495-9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3">
            <a:off x="335815" y="1183946"/>
            <a:ext cx="8307115" cy="4395734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/>
          <p:cNvSpPr/>
          <p:nvPr/>
        </p:nvSpPr>
        <p:spPr>
          <a:xfrm>
            <a:off x="-312057" y="653804"/>
            <a:ext cx="9601200" cy="5383480"/>
          </a:xfrm>
          <a:custGeom>
            <a:avLst/>
            <a:gdLst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93886 w 8345714"/>
              <a:gd name="connsiteY2" fmla="*/ 1872343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83200 w 8345714"/>
              <a:gd name="connsiteY8" fmla="*/ 3287486 h 5029200"/>
              <a:gd name="connsiteX9" fmla="*/ 4245428 w 8345714"/>
              <a:gd name="connsiteY9" fmla="*/ 2772228 h 5029200"/>
              <a:gd name="connsiteX10" fmla="*/ 3113314 w 8345714"/>
              <a:gd name="connsiteY10" fmla="*/ 2082800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93886 w 8345714"/>
              <a:gd name="connsiteY2" fmla="*/ 1872343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83200 w 8345714"/>
              <a:gd name="connsiteY8" fmla="*/ 3287486 h 5029200"/>
              <a:gd name="connsiteX9" fmla="*/ 4245428 w 8345714"/>
              <a:gd name="connsiteY9" fmla="*/ 2772228 h 5029200"/>
              <a:gd name="connsiteX10" fmla="*/ 2927854 w 8345714"/>
              <a:gd name="connsiteY10" fmla="*/ 1842074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93886 w 8345714"/>
              <a:gd name="connsiteY2" fmla="*/ 1872343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83200 w 8345714"/>
              <a:gd name="connsiteY8" fmla="*/ 3287486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93886 w 8345714"/>
              <a:gd name="connsiteY2" fmla="*/ 1872343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74016 w 8345714"/>
              <a:gd name="connsiteY2" fmla="*/ 2041502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93887 w 8345714"/>
              <a:gd name="connsiteY2" fmla="*/ 2028490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707134 w 8345714"/>
              <a:gd name="connsiteY2" fmla="*/ 2008972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707134 w 8345714"/>
              <a:gd name="connsiteY2" fmla="*/ 2002466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707134 w 8345714"/>
              <a:gd name="connsiteY2" fmla="*/ 2002466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315098 w 8345714"/>
              <a:gd name="connsiteY11" fmla="*/ 1022759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707134 w 8345714"/>
              <a:gd name="connsiteY2" fmla="*/ 2002466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333619 w 8345714"/>
              <a:gd name="connsiteY5" fmla="*/ 4963876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315098 w 8345714"/>
              <a:gd name="connsiteY11" fmla="*/ 1022759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590787"/>
              <a:gd name="connsiteY0" fmla="*/ 21771 h 5230888"/>
              <a:gd name="connsiteX1" fmla="*/ 2177143 w 8590787"/>
              <a:gd name="connsiteY1" fmla="*/ 1059543 h 5230888"/>
              <a:gd name="connsiteX2" fmla="*/ 3707134 w 8590787"/>
              <a:gd name="connsiteY2" fmla="*/ 2002466 h 5230888"/>
              <a:gd name="connsiteX3" fmla="*/ 4702628 w 8590787"/>
              <a:gd name="connsiteY3" fmla="*/ 2648857 h 5230888"/>
              <a:gd name="connsiteX4" fmla="*/ 6502400 w 8590787"/>
              <a:gd name="connsiteY4" fmla="*/ 3679371 h 5230888"/>
              <a:gd name="connsiteX5" fmla="*/ 8333619 w 8590787"/>
              <a:gd name="connsiteY5" fmla="*/ 4963876 h 5230888"/>
              <a:gd name="connsiteX6" fmla="*/ 8590787 w 8590787"/>
              <a:gd name="connsiteY6" fmla="*/ 5230888 h 5230888"/>
              <a:gd name="connsiteX7" fmla="*/ 6763657 w 8590787"/>
              <a:gd name="connsiteY7" fmla="*/ 4339771 h 5230888"/>
              <a:gd name="connsiteX8" fmla="*/ 5250082 w 8590787"/>
              <a:gd name="connsiteY8" fmla="*/ 3300498 h 5230888"/>
              <a:gd name="connsiteX9" fmla="*/ 4245428 w 8590787"/>
              <a:gd name="connsiteY9" fmla="*/ 2772228 h 5230888"/>
              <a:gd name="connsiteX10" fmla="*/ 2921230 w 8590787"/>
              <a:gd name="connsiteY10" fmla="*/ 1855086 h 5230888"/>
              <a:gd name="connsiteX11" fmla="*/ 1315098 w 8590787"/>
              <a:gd name="connsiteY11" fmla="*/ 1022759 h 5230888"/>
              <a:gd name="connsiteX12" fmla="*/ 500743 w 8590787"/>
              <a:gd name="connsiteY12" fmla="*/ 406400 h 5230888"/>
              <a:gd name="connsiteX13" fmla="*/ 0 w 8590787"/>
              <a:gd name="connsiteY13" fmla="*/ 0 h 5230888"/>
              <a:gd name="connsiteX14" fmla="*/ 79828 w 8590787"/>
              <a:gd name="connsiteY14" fmla="*/ 21771 h 5230888"/>
              <a:gd name="connsiteX0" fmla="*/ 79828 w 8763000"/>
              <a:gd name="connsiteY0" fmla="*/ 21771 h 5308960"/>
              <a:gd name="connsiteX1" fmla="*/ 2177143 w 8763000"/>
              <a:gd name="connsiteY1" fmla="*/ 1059543 h 5308960"/>
              <a:gd name="connsiteX2" fmla="*/ 3707134 w 8763000"/>
              <a:gd name="connsiteY2" fmla="*/ 2002466 h 5308960"/>
              <a:gd name="connsiteX3" fmla="*/ 4702628 w 8763000"/>
              <a:gd name="connsiteY3" fmla="*/ 2648857 h 5308960"/>
              <a:gd name="connsiteX4" fmla="*/ 6502400 w 8763000"/>
              <a:gd name="connsiteY4" fmla="*/ 3679371 h 5308960"/>
              <a:gd name="connsiteX5" fmla="*/ 8333619 w 8763000"/>
              <a:gd name="connsiteY5" fmla="*/ 4963876 h 5308960"/>
              <a:gd name="connsiteX6" fmla="*/ 8763000 w 8763000"/>
              <a:gd name="connsiteY6" fmla="*/ 5308960 h 5308960"/>
              <a:gd name="connsiteX7" fmla="*/ 6763657 w 8763000"/>
              <a:gd name="connsiteY7" fmla="*/ 4339771 h 5308960"/>
              <a:gd name="connsiteX8" fmla="*/ 5250082 w 8763000"/>
              <a:gd name="connsiteY8" fmla="*/ 3300498 h 5308960"/>
              <a:gd name="connsiteX9" fmla="*/ 4245428 w 8763000"/>
              <a:gd name="connsiteY9" fmla="*/ 2772228 h 5308960"/>
              <a:gd name="connsiteX10" fmla="*/ 2921230 w 8763000"/>
              <a:gd name="connsiteY10" fmla="*/ 1855086 h 5308960"/>
              <a:gd name="connsiteX11" fmla="*/ 1315098 w 8763000"/>
              <a:gd name="connsiteY11" fmla="*/ 1022759 h 5308960"/>
              <a:gd name="connsiteX12" fmla="*/ 500743 w 8763000"/>
              <a:gd name="connsiteY12" fmla="*/ 406400 h 5308960"/>
              <a:gd name="connsiteX13" fmla="*/ 0 w 8763000"/>
              <a:gd name="connsiteY13" fmla="*/ 0 h 5308960"/>
              <a:gd name="connsiteX14" fmla="*/ 79828 w 8763000"/>
              <a:gd name="connsiteY14" fmla="*/ 21771 h 5308960"/>
              <a:gd name="connsiteX0" fmla="*/ 79828 w 8763000"/>
              <a:gd name="connsiteY0" fmla="*/ 21771 h 5308960"/>
              <a:gd name="connsiteX1" fmla="*/ 2177143 w 8763000"/>
              <a:gd name="connsiteY1" fmla="*/ 1059543 h 5308960"/>
              <a:gd name="connsiteX2" fmla="*/ 3707134 w 8763000"/>
              <a:gd name="connsiteY2" fmla="*/ 2002466 h 5308960"/>
              <a:gd name="connsiteX3" fmla="*/ 4702628 w 8763000"/>
              <a:gd name="connsiteY3" fmla="*/ 2648857 h 5308960"/>
              <a:gd name="connsiteX4" fmla="*/ 6502400 w 8763000"/>
              <a:gd name="connsiteY4" fmla="*/ 3679371 h 5308960"/>
              <a:gd name="connsiteX5" fmla="*/ 8631680 w 8763000"/>
              <a:gd name="connsiteY5" fmla="*/ 5074480 h 5308960"/>
              <a:gd name="connsiteX6" fmla="*/ 8763000 w 8763000"/>
              <a:gd name="connsiteY6" fmla="*/ 5308960 h 5308960"/>
              <a:gd name="connsiteX7" fmla="*/ 6763657 w 8763000"/>
              <a:gd name="connsiteY7" fmla="*/ 4339771 h 5308960"/>
              <a:gd name="connsiteX8" fmla="*/ 5250082 w 8763000"/>
              <a:gd name="connsiteY8" fmla="*/ 3300498 h 5308960"/>
              <a:gd name="connsiteX9" fmla="*/ 4245428 w 8763000"/>
              <a:gd name="connsiteY9" fmla="*/ 2772228 h 5308960"/>
              <a:gd name="connsiteX10" fmla="*/ 2921230 w 8763000"/>
              <a:gd name="connsiteY10" fmla="*/ 1855086 h 5308960"/>
              <a:gd name="connsiteX11" fmla="*/ 1315098 w 8763000"/>
              <a:gd name="connsiteY11" fmla="*/ 1022759 h 5308960"/>
              <a:gd name="connsiteX12" fmla="*/ 500743 w 8763000"/>
              <a:gd name="connsiteY12" fmla="*/ 406400 h 5308960"/>
              <a:gd name="connsiteX13" fmla="*/ 0 w 8763000"/>
              <a:gd name="connsiteY13" fmla="*/ 0 h 5308960"/>
              <a:gd name="connsiteX14" fmla="*/ 79828 w 8763000"/>
              <a:gd name="connsiteY14" fmla="*/ 21771 h 53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3000" h="5308960">
                <a:moveTo>
                  <a:pt x="79828" y="21771"/>
                </a:moveTo>
                <a:lnTo>
                  <a:pt x="2177143" y="1059543"/>
                </a:lnTo>
                <a:lnTo>
                  <a:pt x="3707134" y="2002466"/>
                </a:lnTo>
                <a:lnTo>
                  <a:pt x="4702628" y="2648857"/>
                </a:lnTo>
                <a:lnTo>
                  <a:pt x="6502400" y="3679371"/>
                </a:lnTo>
                <a:lnTo>
                  <a:pt x="8631680" y="5074480"/>
                </a:lnTo>
                <a:lnTo>
                  <a:pt x="8763000" y="5308960"/>
                </a:lnTo>
                <a:lnTo>
                  <a:pt x="6763657" y="4339771"/>
                </a:lnTo>
                <a:lnTo>
                  <a:pt x="5250082" y="3300498"/>
                </a:lnTo>
                <a:lnTo>
                  <a:pt x="4245428" y="2772228"/>
                </a:lnTo>
                <a:lnTo>
                  <a:pt x="2921230" y="1855086"/>
                </a:lnTo>
                <a:lnTo>
                  <a:pt x="1315098" y="1022759"/>
                </a:lnTo>
                <a:lnTo>
                  <a:pt x="500743" y="406400"/>
                </a:lnTo>
                <a:lnTo>
                  <a:pt x="0" y="0"/>
                </a:lnTo>
                <a:lnTo>
                  <a:pt x="79828" y="21771"/>
                </a:lnTo>
                <a:close/>
              </a:path>
            </a:pathLst>
          </a:cu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 rot="7423087">
            <a:off x="-246740" y="457201"/>
            <a:ext cx="9601200" cy="5921828"/>
          </a:xfrm>
          <a:custGeom>
            <a:avLst/>
            <a:gdLst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93886 w 8345714"/>
              <a:gd name="connsiteY2" fmla="*/ 1872343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83200 w 8345714"/>
              <a:gd name="connsiteY8" fmla="*/ 3287486 h 5029200"/>
              <a:gd name="connsiteX9" fmla="*/ 4245428 w 8345714"/>
              <a:gd name="connsiteY9" fmla="*/ 2772228 h 5029200"/>
              <a:gd name="connsiteX10" fmla="*/ 3113314 w 8345714"/>
              <a:gd name="connsiteY10" fmla="*/ 2082800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93886 w 8345714"/>
              <a:gd name="connsiteY2" fmla="*/ 1872343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83200 w 8345714"/>
              <a:gd name="connsiteY8" fmla="*/ 3287486 h 5029200"/>
              <a:gd name="connsiteX9" fmla="*/ 4245428 w 8345714"/>
              <a:gd name="connsiteY9" fmla="*/ 2772228 h 5029200"/>
              <a:gd name="connsiteX10" fmla="*/ 2927854 w 8345714"/>
              <a:gd name="connsiteY10" fmla="*/ 1842074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93886 w 8345714"/>
              <a:gd name="connsiteY2" fmla="*/ 1872343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83200 w 8345714"/>
              <a:gd name="connsiteY8" fmla="*/ 3287486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93886 w 8345714"/>
              <a:gd name="connsiteY2" fmla="*/ 1872343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74016 w 8345714"/>
              <a:gd name="connsiteY2" fmla="*/ 2041502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693887 w 8345714"/>
              <a:gd name="connsiteY2" fmla="*/ 2028490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707134 w 8345714"/>
              <a:gd name="connsiteY2" fmla="*/ 2008972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707134 w 8345714"/>
              <a:gd name="connsiteY2" fmla="*/ 2002466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255486 w 8345714"/>
              <a:gd name="connsiteY11" fmla="*/ 1081314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707134 w 8345714"/>
              <a:gd name="connsiteY2" fmla="*/ 2002466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055428 w 8345714"/>
              <a:gd name="connsiteY5" fmla="*/ 4775200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315098 w 8345714"/>
              <a:gd name="connsiteY11" fmla="*/ 1022759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345714"/>
              <a:gd name="connsiteY0" fmla="*/ 21771 h 5029200"/>
              <a:gd name="connsiteX1" fmla="*/ 2177143 w 8345714"/>
              <a:gd name="connsiteY1" fmla="*/ 1059543 h 5029200"/>
              <a:gd name="connsiteX2" fmla="*/ 3707134 w 8345714"/>
              <a:gd name="connsiteY2" fmla="*/ 2002466 h 5029200"/>
              <a:gd name="connsiteX3" fmla="*/ 4702628 w 8345714"/>
              <a:gd name="connsiteY3" fmla="*/ 2648857 h 5029200"/>
              <a:gd name="connsiteX4" fmla="*/ 6502400 w 8345714"/>
              <a:gd name="connsiteY4" fmla="*/ 3679371 h 5029200"/>
              <a:gd name="connsiteX5" fmla="*/ 8333619 w 8345714"/>
              <a:gd name="connsiteY5" fmla="*/ 4963876 h 5029200"/>
              <a:gd name="connsiteX6" fmla="*/ 8345714 w 8345714"/>
              <a:gd name="connsiteY6" fmla="*/ 5029200 h 5029200"/>
              <a:gd name="connsiteX7" fmla="*/ 6763657 w 8345714"/>
              <a:gd name="connsiteY7" fmla="*/ 4339771 h 5029200"/>
              <a:gd name="connsiteX8" fmla="*/ 5250082 w 8345714"/>
              <a:gd name="connsiteY8" fmla="*/ 3300498 h 5029200"/>
              <a:gd name="connsiteX9" fmla="*/ 4245428 w 8345714"/>
              <a:gd name="connsiteY9" fmla="*/ 2772228 h 5029200"/>
              <a:gd name="connsiteX10" fmla="*/ 2921230 w 8345714"/>
              <a:gd name="connsiteY10" fmla="*/ 1855086 h 5029200"/>
              <a:gd name="connsiteX11" fmla="*/ 1315098 w 8345714"/>
              <a:gd name="connsiteY11" fmla="*/ 1022759 h 5029200"/>
              <a:gd name="connsiteX12" fmla="*/ 500743 w 8345714"/>
              <a:gd name="connsiteY12" fmla="*/ 406400 h 5029200"/>
              <a:gd name="connsiteX13" fmla="*/ 0 w 8345714"/>
              <a:gd name="connsiteY13" fmla="*/ 0 h 5029200"/>
              <a:gd name="connsiteX14" fmla="*/ 79828 w 8345714"/>
              <a:gd name="connsiteY14" fmla="*/ 21771 h 5029200"/>
              <a:gd name="connsiteX0" fmla="*/ 79828 w 8590787"/>
              <a:gd name="connsiteY0" fmla="*/ 21771 h 5230888"/>
              <a:gd name="connsiteX1" fmla="*/ 2177143 w 8590787"/>
              <a:gd name="connsiteY1" fmla="*/ 1059543 h 5230888"/>
              <a:gd name="connsiteX2" fmla="*/ 3707134 w 8590787"/>
              <a:gd name="connsiteY2" fmla="*/ 2002466 h 5230888"/>
              <a:gd name="connsiteX3" fmla="*/ 4702628 w 8590787"/>
              <a:gd name="connsiteY3" fmla="*/ 2648857 h 5230888"/>
              <a:gd name="connsiteX4" fmla="*/ 6502400 w 8590787"/>
              <a:gd name="connsiteY4" fmla="*/ 3679371 h 5230888"/>
              <a:gd name="connsiteX5" fmla="*/ 8333619 w 8590787"/>
              <a:gd name="connsiteY5" fmla="*/ 4963876 h 5230888"/>
              <a:gd name="connsiteX6" fmla="*/ 8590787 w 8590787"/>
              <a:gd name="connsiteY6" fmla="*/ 5230888 h 5230888"/>
              <a:gd name="connsiteX7" fmla="*/ 6763657 w 8590787"/>
              <a:gd name="connsiteY7" fmla="*/ 4339771 h 5230888"/>
              <a:gd name="connsiteX8" fmla="*/ 5250082 w 8590787"/>
              <a:gd name="connsiteY8" fmla="*/ 3300498 h 5230888"/>
              <a:gd name="connsiteX9" fmla="*/ 4245428 w 8590787"/>
              <a:gd name="connsiteY9" fmla="*/ 2772228 h 5230888"/>
              <a:gd name="connsiteX10" fmla="*/ 2921230 w 8590787"/>
              <a:gd name="connsiteY10" fmla="*/ 1855086 h 5230888"/>
              <a:gd name="connsiteX11" fmla="*/ 1315098 w 8590787"/>
              <a:gd name="connsiteY11" fmla="*/ 1022759 h 5230888"/>
              <a:gd name="connsiteX12" fmla="*/ 500743 w 8590787"/>
              <a:gd name="connsiteY12" fmla="*/ 406400 h 5230888"/>
              <a:gd name="connsiteX13" fmla="*/ 0 w 8590787"/>
              <a:gd name="connsiteY13" fmla="*/ 0 h 5230888"/>
              <a:gd name="connsiteX14" fmla="*/ 79828 w 8590787"/>
              <a:gd name="connsiteY14" fmla="*/ 21771 h 5230888"/>
              <a:gd name="connsiteX0" fmla="*/ 79828 w 8763000"/>
              <a:gd name="connsiteY0" fmla="*/ 21771 h 5308960"/>
              <a:gd name="connsiteX1" fmla="*/ 2177143 w 8763000"/>
              <a:gd name="connsiteY1" fmla="*/ 1059543 h 5308960"/>
              <a:gd name="connsiteX2" fmla="*/ 3707134 w 8763000"/>
              <a:gd name="connsiteY2" fmla="*/ 2002466 h 5308960"/>
              <a:gd name="connsiteX3" fmla="*/ 4702628 w 8763000"/>
              <a:gd name="connsiteY3" fmla="*/ 2648857 h 5308960"/>
              <a:gd name="connsiteX4" fmla="*/ 6502400 w 8763000"/>
              <a:gd name="connsiteY4" fmla="*/ 3679371 h 5308960"/>
              <a:gd name="connsiteX5" fmla="*/ 8333619 w 8763000"/>
              <a:gd name="connsiteY5" fmla="*/ 4963876 h 5308960"/>
              <a:gd name="connsiteX6" fmla="*/ 8763000 w 8763000"/>
              <a:gd name="connsiteY6" fmla="*/ 5308960 h 5308960"/>
              <a:gd name="connsiteX7" fmla="*/ 6763657 w 8763000"/>
              <a:gd name="connsiteY7" fmla="*/ 4339771 h 5308960"/>
              <a:gd name="connsiteX8" fmla="*/ 5250082 w 8763000"/>
              <a:gd name="connsiteY8" fmla="*/ 3300498 h 5308960"/>
              <a:gd name="connsiteX9" fmla="*/ 4245428 w 8763000"/>
              <a:gd name="connsiteY9" fmla="*/ 2772228 h 5308960"/>
              <a:gd name="connsiteX10" fmla="*/ 2921230 w 8763000"/>
              <a:gd name="connsiteY10" fmla="*/ 1855086 h 5308960"/>
              <a:gd name="connsiteX11" fmla="*/ 1315098 w 8763000"/>
              <a:gd name="connsiteY11" fmla="*/ 1022759 h 5308960"/>
              <a:gd name="connsiteX12" fmla="*/ 500743 w 8763000"/>
              <a:gd name="connsiteY12" fmla="*/ 406400 h 5308960"/>
              <a:gd name="connsiteX13" fmla="*/ 0 w 8763000"/>
              <a:gd name="connsiteY13" fmla="*/ 0 h 5308960"/>
              <a:gd name="connsiteX14" fmla="*/ 79828 w 8763000"/>
              <a:gd name="connsiteY14" fmla="*/ 21771 h 5308960"/>
              <a:gd name="connsiteX0" fmla="*/ 79828 w 8763000"/>
              <a:gd name="connsiteY0" fmla="*/ 21771 h 5308960"/>
              <a:gd name="connsiteX1" fmla="*/ 2177143 w 8763000"/>
              <a:gd name="connsiteY1" fmla="*/ 1059543 h 5308960"/>
              <a:gd name="connsiteX2" fmla="*/ 3707134 w 8763000"/>
              <a:gd name="connsiteY2" fmla="*/ 2002466 h 5308960"/>
              <a:gd name="connsiteX3" fmla="*/ 4702628 w 8763000"/>
              <a:gd name="connsiteY3" fmla="*/ 2648857 h 5308960"/>
              <a:gd name="connsiteX4" fmla="*/ 6502400 w 8763000"/>
              <a:gd name="connsiteY4" fmla="*/ 3679371 h 5308960"/>
              <a:gd name="connsiteX5" fmla="*/ 8631680 w 8763000"/>
              <a:gd name="connsiteY5" fmla="*/ 5074480 h 5308960"/>
              <a:gd name="connsiteX6" fmla="*/ 8763000 w 8763000"/>
              <a:gd name="connsiteY6" fmla="*/ 5308960 h 5308960"/>
              <a:gd name="connsiteX7" fmla="*/ 6763657 w 8763000"/>
              <a:gd name="connsiteY7" fmla="*/ 4339771 h 5308960"/>
              <a:gd name="connsiteX8" fmla="*/ 5250082 w 8763000"/>
              <a:gd name="connsiteY8" fmla="*/ 3300498 h 5308960"/>
              <a:gd name="connsiteX9" fmla="*/ 4245428 w 8763000"/>
              <a:gd name="connsiteY9" fmla="*/ 2772228 h 5308960"/>
              <a:gd name="connsiteX10" fmla="*/ 2921230 w 8763000"/>
              <a:gd name="connsiteY10" fmla="*/ 1855086 h 5308960"/>
              <a:gd name="connsiteX11" fmla="*/ 1315098 w 8763000"/>
              <a:gd name="connsiteY11" fmla="*/ 1022759 h 5308960"/>
              <a:gd name="connsiteX12" fmla="*/ 500743 w 8763000"/>
              <a:gd name="connsiteY12" fmla="*/ 406400 h 5308960"/>
              <a:gd name="connsiteX13" fmla="*/ 0 w 8763000"/>
              <a:gd name="connsiteY13" fmla="*/ 0 h 5308960"/>
              <a:gd name="connsiteX14" fmla="*/ 79828 w 8763000"/>
              <a:gd name="connsiteY14" fmla="*/ 21771 h 53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3000" h="5308960">
                <a:moveTo>
                  <a:pt x="79828" y="21771"/>
                </a:moveTo>
                <a:lnTo>
                  <a:pt x="2177143" y="1059543"/>
                </a:lnTo>
                <a:lnTo>
                  <a:pt x="3707134" y="2002466"/>
                </a:lnTo>
                <a:lnTo>
                  <a:pt x="4702628" y="2648857"/>
                </a:lnTo>
                <a:lnTo>
                  <a:pt x="6502400" y="3679371"/>
                </a:lnTo>
                <a:lnTo>
                  <a:pt x="8631680" y="5074480"/>
                </a:lnTo>
                <a:lnTo>
                  <a:pt x="8763000" y="5308960"/>
                </a:lnTo>
                <a:lnTo>
                  <a:pt x="6763657" y="4339771"/>
                </a:lnTo>
                <a:lnTo>
                  <a:pt x="5250082" y="3300498"/>
                </a:lnTo>
                <a:lnTo>
                  <a:pt x="4245428" y="2772228"/>
                </a:lnTo>
                <a:lnTo>
                  <a:pt x="2921230" y="1855086"/>
                </a:lnTo>
                <a:lnTo>
                  <a:pt x="1315098" y="1022759"/>
                </a:lnTo>
                <a:lnTo>
                  <a:pt x="500743" y="406400"/>
                </a:lnTo>
                <a:lnTo>
                  <a:pt x="0" y="0"/>
                </a:lnTo>
                <a:lnTo>
                  <a:pt x="79828" y="21771"/>
                </a:lnTo>
                <a:close/>
              </a:path>
            </a:pathLst>
          </a:cu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26:17-30</a:t>
            </a:r>
          </a:p>
        </p:txBody>
      </p:sp>
    </p:spTree>
    <p:extLst>
      <p:ext uri="{BB962C8B-B14F-4D97-AF65-F5344CB8AC3E}">
        <p14:creationId xmlns:p14="http://schemas.microsoft.com/office/powerpoint/2010/main" val="40408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3465</TotalTime>
  <Words>773</Words>
  <Application>Microsoft Office PowerPoint</Application>
  <PresentationFormat>On-screen Show (4:3)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Penoir</vt:lpstr>
      <vt:lpstr>Times New Roman</vt:lpstr>
      <vt:lpstr>Arial</vt:lpstr>
      <vt:lpstr>LilyUPC</vt:lpstr>
      <vt:lpstr>Britannic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45</cp:revision>
  <dcterms:created xsi:type="dcterms:W3CDTF">2016-08-29T16:33:51Z</dcterms:created>
  <dcterms:modified xsi:type="dcterms:W3CDTF">2016-09-04T23:03:47Z</dcterms:modified>
</cp:coreProperties>
</file>