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1" r:id="rId3"/>
    <p:sldId id="258" r:id="rId4"/>
    <p:sldId id="293" r:id="rId5"/>
    <p:sldId id="314" r:id="rId6"/>
    <p:sldId id="312" r:id="rId7"/>
    <p:sldId id="257" r:id="rId8"/>
    <p:sldId id="294" r:id="rId9"/>
    <p:sldId id="283" r:id="rId10"/>
    <p:sldId id="280" r:id="rId11"/>
    <p:sldId id="279" r:id="rId12"/>
    <p:sldId id="284" r:id="rId13"/>
    <p:sldId id="277" r:id="rId14"/>
    <p:sldId id="278" r:id="rId15"/>
    <p:sldId id="263" r:id="rId16"/>
    <p:sldId id="271" r:id="rId17"/>
    <p:sldId id="272" r:id="rId18"/>
    <p:sldId id="259" r:id="rId19"/>
    <p:sldId id="266" r:id="rId20"/>
    <p:sldId id="273" r:id="rId21"/>
    <p:sldId id="301" r:id="rId22"/>
    <p:sldId id="304" r:id="rId23"/>
    <p:sldId id="302" r:id="rId24"/>
    <p:sldId id="303" r:id="rId25"/>
    <p:sldId id="300" r:id="rId26"/>
    <p:sldId id="265" r:id="rId27"/>
    <p:sldId id="260" r:id="rId28"/>
    <p:sldId id="274" r:id="rId29"/>
    <p:sldId id="275" r:id="rId30"/>
    <p:sldId id="295" r:id="rId31"/>
    <p:sldId id="296" r:id="rId32"/>
    <p:sldId id="261" r:id="rId33"/>
    <p:sldId id="292" r:id="rId34"/>
    <p:sldId id="276" r:id="rId35"/>
    <p:sldId id="262" r:id="rId36"/>
    <p:sldId id="291" r:id="rId37"/>
    <p:sldId id="305" r:id="rId38"/>
    <p:sldId id="315" r:id="rId39"/>
    <p:sldId id="307" r:id="rId40"/>
    <p:sldId id="308" r:id="rId41"/>
    <p:sldId id="309" r:id="rId42"/>
    <p:sldId id="310" r:id="rId43"/>
    <p:sldId id="313" r:id="rId44"/>
    <p:sldId id="306" r:id="rId45"/>
    <p:sldId id="298" r:id="rId46"/>
    <p:sldId id="299" r:id="rId47"/>
    <p:sldId id="287" r:id="rId48"/>
    <p:sldId id="297" r:id="rId49"/>
    <p:sldId id="289" r:id="rId50"/>
    <p:sldId id="290" r:id="rId51"/>
    <p:sldId id="288" r:id="rId52"/>
  </p:sldIdLst>
  <p:sldSz cx="9144000" cy="6858000" type="screen4x3"/>
  <p:notesSz cx="6858000" cy="9144000"/>
  <p:embeddedFontLst>
    <p:embeddedFont>
      <p:font typeface="Penoir" panose="020B0500000000000000" pitchFamily="34" charset="0"/>
      <p:regular r:id="rId53"/>
      <p:bold r:id="rId54"/>
      <p:italic r:id="rId55"/>
      <p:boldItalic r:id="rId56"/>
    </p:embeddedFont>
    <p:embeddedFont>
      <p:font typeface="Crayon" panose="00000400000000000000" pitchFamily="2" charset="0"/>
      <p:regular r:id="rId57"/>
    </p:embeddedFont>
    <p:embeddedFont>
      <p:font typeface="Britannic Bold" panose="020B0903060703020204" pitchFamily="34" charset="0"/>
      <p:regular r:id="rId58"/>
    </p:embeddedFont>
    <p:embeddedFont>
      <p:font typeface="LilyUPC" panose="020B0604020202020204" charset="-34"/>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howGuides="1">
      <p:cViewPr>
        <p:scale>
          <a:sx n="60" d="100"/>
          <a:sy n="60" d="100"/>
        </p:scale>
        <p:origin x="1889" y="384"/>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8/5/2016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41468" y="2856408"/>
            <a:ext cx="7971339"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the 2</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nd</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coming</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0" name="TextBox 9"/>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Outline for Matthew 24</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690880" y="12573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vv. 4-8 ~ this present age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690880" y="17907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9-22 ~ 1</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690880" y="23114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23-26 ~ 2</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nd</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690880" y="28575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27-51 ~</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699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0" name="TextBox 9"/>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Outline for Matthew 24</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690880" y="12573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vv. 4-8 ~ this present age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690880" y="17907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9-22 ~ 1</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690880" y="23114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23-26 ~ 2</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nd</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690880" y="28575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27-35 ~ the 2</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nd</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coming</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696074" y="3433277"/>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36-51 ~ the Rapture of the Church</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6283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1273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90880" y="1299034"/>
            <a:ext cx="436009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Macro eschatology ~ </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TextBox 5"/>
          <p:cNvSpPr txBox="1"/>
          <p:nvPr/>
        </p:nvSpPr>
        <p:spPr>
          <a:xfrm>
            <a:off x="670214" y="1320804"/>
            <a:ext cx="8016586"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Over-arching, big picture</a:t>
            </a: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Two levels of eschatology:</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690883" y="2924633"/>
            <a:ext cx="436009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Micro eschatology ~ </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597477" y="2939145"/>
            <a:ext cx="8089326"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Concerned with details of macro eschatology</a:t>
            </a:r>
          </a:p>
        </p:txBody>
      </p:sp>
      <p:sp>
        <p:nvSpPr>
          <p:cNvPr id="8" name="TextBox 7"/>
          <p:cNvSpPr txBox="1"/>
          <p:nvPr/>
        </p:nvSpPr>
        <p:spPr>
          <a:xfrm>
            <a:off x="936171" y="2380345"/>
            <a:ext cx="774337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Pre-Millennial, Post-Millennial, A-Millennial</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9" name="TextBox 8"/>
          <p:cNvSpPr txBox="1"/>
          <p:nvPr/>
        </p:nvSpPr>
        <p:spPr>
          <a:xfrm>
            <a:off x="921657" y="3976908"/>
            <a:ext cx="778691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Pre-Tribulation, Mid-Tribulation, Post-Tribulation, Pre-wrath Rapture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051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2"/>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2000" fill="hold"/>
                                        <p:tgtEl>
                                          <p:spTgt spid="4"/>
                                        </p:tgtEl>
                                        <p:attrNameLst>
                                          <p:attrName>style.color</p:attrName>
                                        </p:attrNameLst>
                                      </p:cBhvr>
                                      <p:to>
                                        <a:schemeClr val="accent2"/>
                                      </p:to>
                                    </p:animClr>
                                  </p:childTnLst>
                                </p:cTn>
                              </p:par>
                              <p:par>
                                <p:cTn id="41" presetID="3" presetClass="emph" presetSubtype="2" fill="hold" grpId="1" nodeType="withEffect">
                                  <p:stCondLst>
                                    <p:cond delay="0"/>
                                  </p:stCondLst>
                                  <p:childTnLst>
                                    <p:animClr clrSpc="rgb" dir="cw">
                                      <p:cBhvr override="childStyle">
                                        <p:cTn id="42" dur="2000" fill="hold"/>
                                        <p:tgtEl>
                                          <p:spTgt spid="6"/>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2" grpId="0"/>
      <p:bldP spid="2" grpId="1"/>
      <p:bldP spid="5" grpId="0"/>
      <p:bldP spid="7" grpId="0"/>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3999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7-year Tribulation</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75209" y="1269483"/>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Dan. 9:27a ~ </a:t>
            </a:r>
            <a:r>
              <a:rPr lang="en-US" sz="3200" dirty="0">
                <a:solidFill>
                  <a:srgbClr val="FFFF00"/>
                </a:solidFill>
                <a:effectLst>
                  <a:outerShdw blurRad="38100" dist="38100" dir="2700000" algn="tl">
                    <a:srgbClr val="000000">
                      <a:alpha val="43137"/>
                    </a:srgbClr>
                  </a:outerShdw>
                </a:effectLst>
              </a:rPr>
              <a:t>Then he </a:t>
            </a:r>
            <a:r>
              <a:rPr lang="en-US" sz="3200" dirty="0">
                <a:effectLst>
                  <a:outerShdw blurRad="38100" dist="38100" dir="2700000" algn="tl">
                    <a:srgbClr val="000000">
                      <a:alpha val="43137"/>
                    </a:srgbClr>
                  </a:outerShdw>
                </a:effectLst>
              </a:rPr>
              <a:t>(Antichrist) </a:t>
            </a:r>
            <a:r>
              <a:rPr lang="en-US" sz="3200" dirty="0">
                <a:solidFill>
                  <a:srgbClr val="FFFF00"/>
                </a:solidFill>
                <a:effectLst>
                  <a:outerShdw blurRad="38100" dist="38100" dir="2700000" algn="tl">
                    <a:srgbClr val="000000">
                      <a:alpha val="43137"/>
                    </a:srgbClr>
                  </a:outerShdw>
                </a:effectLst>
              </a:rPr>
              <a:t>shall confirm a covenant with many for one week</a:t>
            </a:r>
            <a:r>
              <a:rPr lang="en-US" sz="3200" dirty="0">
                <a:effectLst>
                  <a:outerShdw blurRad="38100" dist="38100" dir="2700000" algn="tl">
                    <a:srgbClr val="000000">
                      <a:alpha val="43137"/>
                    </a:srgbClr>
                  </a:outerShdw>
                </a:effectLst>
              </a:rPr>
              <a:t> (7-year period)</a:t>
            </a:r>
            <a:r>
              <a:rPr lang="en-US" sz="3200" dirty="0">
                <a:solidFill>
                  <a:srgbClr val="FFFF00"/>
                </a:solidFill>
                <a:effectLst>
                  <a:outerShdw blurRad="38100" dist="38100" dir="2700000" algn="tl">
                    <a:srgbClr val="000000">
                      <a:alpha val="43137"/>
                    </a:srgbClr>
                  </a:outerShdw>
                </a:effectLst>
              </a:rPr>
              <a:t>;</a:t>
            </a:r>
          </a:p>
          <a:p>
            <a:r>
              <a:rPr lang="en-US" sz="3200" dirty="0">
                <a:solidFill>
                  <a:srgbClr val="FFFF00"/>
                </a:solidFill>
                <a:effectLst>
                  <a:outerShdw blurRad="38100" dist="38100" dir="2700000" algn="tl">
                    <a:srgbClr val="000000">
                      <a:alpha val="43137"/>
                    </a:srgbClr>
                  </a:outerShdw>
                </a:effectLst>
              </a:rPr>
              <a:t>But in the middle of the week </a:t>
            </a:r>
            <a:r>
              <a:rPr lang="en-US" sz="3200" dirty="0">
                <a:solidFill>
                  <a:schemeClr val="bg1"/>
                </a:solidFill>
                <a:effectLst>
                  <a:outerShdw blurRad="38100" dist="38100" dir="2700000" algn="tl">
                    <a:srgbClr val="000000">
                      <a:alpha val="43137"/>
                    </a:srgbClr>
                  </a:outerShdw>
                </a:effectLst>
              </a:rPr>
              <a:t>(7 years)</a:t>
            </a:r>
          </a:p>
          <a:p>
            <a:r>
              <a:rPr lang="en-US" sz="3200" dirty="0">
                <a:solidFill>
                  <a:srgbClr val="FFFF00"/>
                </a:solidFill>
                <a:effectLst>
                  <a:outerShdw blurRad="38100" dist="38100" dir="2700000" algn="tl">
                    <a:srgbClr val="000000">
                      <a:alpha val="43137"/>
                    </a:srgbClr>
                  </a:outerShdw>
                </a:effectLst>
              </a:rPr>
              <a:t>He shall bring an end to sacrifice and offering.</a:t>
            </a:r>
          </a:p>
          <a:p>
            <a:r>
              <a:rPr lang="en-US" sz="3200" dirty="0">
                <a:solidFill>
                  <a:srgbClr val="FFFF00"/>
                </a:solidFill>
                <a:effectLst>
                  <a:outerShdw blurRad="38100" dist="38100" dir="2700000" algn="tl">
                    <a:srgbClr val="000000">
                      <a:alpha val="43137"/>
                    </a:srgbClr>
                  </a:outerShdw>
                </a:effectLst>
              </a:rPr>
              <a:t>And on the wing of abominations shall be one who makes desolate,</a:t>
            </a:r>
          </a:p>
        </p:txBody>
      </p:sp>
    </p:spTree>
    <p:extLst>
      <p:ext uri="{BB962C8B-B14F-4D97-AF65-F5344CB8AC3E}">
        <p14:creationId xmlns:p14="http://schemas.microsoft.com/office/powerpoint/2010/main" val="390501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7-year Tribulation</a:t>
            </a:r>
            <a:endParaRPr lang="en-US" sz="3200"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6048609" y="2719509"/>
            <a:ext cx="185083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5777" y="3205737"/>
            <a:ext cx="139056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8387" y="4729737"/>
            <a:ext cx="114922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1439" y="5223223"/>
            <a:ext cx="203592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5513" y="3729097"/>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13:5 ~ </a:t>
            </a:r>
            <a:r>
              <a:rPr lang="en-US" sz="3200" dirty="0">
                <a:solidFill>
                  <a:srgbClr val="FFFF00"/>
                </a:solidFill>
                <a:effectLst>
                  <a:outerShdw blurRad="38100" dist="38100" dir="2700000" algn="tl">
                    <a:srgbClr val="000000">
                      <a:alpha val="43137"/>
                    </a:srgbClr>
                  </a:outerShdw>
                </a:effectLst>
              </a:rPr>
              <a:t>And he </a:t>
            </a:r>
            <a:r>
              <a:rPr lang="en-US" sz="3200" dirty="0">
                <a:effectLst>
                  <a:outerShdw blurRad="38100" dist="38100" dir="2700000" algn="tl">
                    <a:srgbClr val="000000">
                      <a:alpha val="43137"/>
                    </a:srgbClr>
                  </a:outerShdw>
                </a:effectLst>
              </a:rPr>
              <a:t>(Antichrist) </a:t>
            </a:r>
            <a:r>
              <a:rPr lang="en-US" sz="3200" dirty="0">
                <a:solidFill>
                  <a:srgbClr val="FFFF00"/>
                </a:solidFill>
                <a:effectLst>
                  <a:outerShdw blurRad="38100" dist="38100" dir="2700000" algn="tl">
                    <a:srgbClr val="000000">
                      <a:alpha val="43137"/>
                    </a:srgbClr>
                  </a:outerShdw>
                </a:effectLst>
              </a:rPr>
              <a:t>was given a mouth speaking great things and blasphemies, and he was given authority to continue for forty-two months.</a:t>
            </a:r>
            <a:endParaRPr lang="en-US" sz="44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62116" y="1230720"/>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11:2 ~ </a:t>
            </a:r>
            <a:r>
              <a:rPr lang="en-US" sz="3200" dirty="0">
                <a:solidFill>
                  <a:srgbClr val="FFFF00"/>
                </a:solidFill>
                <a:effectLst>
                  <a:outerShdw blurRad="38100" dist="38100" dir="2700000" algn="tl">
                    <a:srgbClr val="000000">
                      <a:alpha val="43137"/>
                    </a:srgbClr>
                  </a:outerShdw>
                </a:effectLst>
              </a:rPr>
              <a:t>But leave out the court which is outside the temple, and do not measure it, for it has been given to the Gentiles. And they will tread the holy city underfoot </a:t>
            </a:r>
            <a:r>
              <a:rPr lang="en-US" sz="3200" i="1" dirty="0">
                <a:solidFill>
                  <a:srgbClr val="FFFF00"/>
                </a:solidFill>
                <a:effectLst>
                  <a:outerShdw blurRad="38100" dist="38100" dir="2700000" algn="tl">
                    <a:srgbClr val="000000">
                      <a:alpha val="43137"/>
                    </a:srgbClr>
                  </a:outerShdw>
                </a:effectLst>
              </a:rPr>
              <a:t>for</a:t>
            </a:r>
            <a:r>
              <a:rPr lang="en-US" sz="3200" dirty="0">
                <a:solidFill>
                  <a:srgbClr val="FFFF00"/>
                </a:solidFill>
                <a:effectLst>
                  <a:outerShdw blurRad="38100" dist="38100" dir="2700000" algn="tl">
                    <a:srgbClr val="000000">
                      <a:alpha val="43137"/>
                    </a:srgbClr>
                  </a:outerShdw>
                </a:effectLst>
              </a:rPr>
              <a:t> forty-two months.</a:t>
            </a:r>
          </a:p>
        </p:txBody>
      </p:sp>
    </p:spTree>
    <p:extLst>
      <p:ext uri="{BB962C8B-B14F-4D97-AF65-F5344CB8AC3E}">
        <p14:creationId xmlns:p14="http://schemas.microsoft.com/office/powerpoint/2010/main" val="401351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2"/>
                                        </p:tgtEl>
                                        <p:attrNameLst>
                                          <p:attrName>style.color</p:attrName>
                                        </p:attrNameLst>
                                      </p:cBhvr>
                                      <p:to>
                                        <a:schemeClr val="accent2"/>
                                      </p:to>
                                    </p:animClr>
                                  </p:childTnLst>
                                </p:cTn>
                              </p:par>
                              <p:par>
                                <p:cTn id="31" presetID="19" presetClass="emph" presetSubtype="0" fill="hold" grpId="1" nodeType="withEffect">
                                  <p:stCondLst>
                                    <p:cond delay="0"/>
                                  </p:stCondLst>
                                  <p:childTnLst>
                                    <p:animClr clrSpc="rgb" dir="cw">
                                      <p:cBhvr override="childStyle">
                                        <p:cTn id="32" dur="500" fill="hold"/>
                                        <p:tgtEl>
                                          <p:spTgt spid="6"/>
                                        </p:tgtEl>
                                        <p:attrNameLst>
                                          <p:attrName>style.color</p:attrName>
                                        </p:attrNameLst>
                                      </p:cBhvr>
                                      <p:to>
                                        <a:schemeClr val="accent2"/>
                                      </p:to>
                                    </p:animClr>
                                    <p:animClr clrSpc="rgb" dir="cw">
                                      <p:cBhvr>
                                        <p:cTn id="33" dur="500" fill="hold"/>
                                        <p:tgtEl>
                                          <p:spTgt spid="6"/>
                                        </p:tgtEl>
                                        <p:attrNameLst>
                                          <p:attrName>fillcolor</p:attrName>
                                        </p:attrNameLst>
                                      </p:cBhvr>
                                      <p:to>
                                        <a:schemeClr val="accent2"/>
                                      </p:to>
                                    </p:animClr>
                                    <p:set>
                                      <p:cBhvr>
                                        <p:cTn id="34" dur="500" fill="hold"/>
                                        <p:tgtEl>
                                          <p:spTgt spid="6"/>
                                        </p:tgtEl>
                                        <p:attrNameLst>
                                          <p:attrName>fill.type</p:attrName>
                                        </p:attrNameLst>
                                      </p:cBhvr>
                                      <p:to>
                                        <p:strVal val="solid"/>
                                      </p:to>
                                    </p:set>
                                    <p:set>
                                      <p:cBhvr>
                                        <p:cTn id="35" dur="500" fill="hold"/>
                                        <p:tgtEl>
                                          <p:spTgt spid="6"/>
                                        </p:tgtEl>
                                        <p:attrNameLst>
                                          <p:attrName>fill.on</p:attrName>
                                        </p:attrNameLst>
                                      </p:cBhvr>
                                      <p:to>
                                        <p:strVal val="true"/>
                                      </p:to>
                                    </p:set>
                                  </p:childTnLst>
                                </p:cTn>
                              </p:par>
                              <p:par>
                                <p:cTn id="36" presetID="19" presetClass="emph" presetSubtype="0" fill="hold" grpId="1" nodeType="withEffect">
                                  <p:stCondLst>
                                    <p:cond delay="0"/>
                                  </p:stCondLst>
                                  <p:childTnLst>
                                    <p:animClr clrSpc="rgb" dir="cw">
                                      <p:cBhvr override="childStyle">
                                        <p:cTn id="37" dur="500" fill="hold"/>
                                        <p:tgtEl>
                                          <p:spTgt spid="7"/>
                                        </p:tgtEl>
                                        <p:attrNameLst>
                                          <p:attrName>style.color</p:attrName>
                                        </p:attrNameLst>
                                      </p:cBhvr>
                                      <p:to>
                                        <a:schemeClr val="accent2"/>
                                      </p:to>
                                    </p:animClr>
                                    <p:animClr clrSpc="rgb" dir="cw">
                                      <p:cBhvr>
                                        <p:cTn id="38" dur="500" fill="hold"/>
                                        <p:tgtEl>
                                          <p:spTgt spid="7"/>
                                        </p:tgtEl>
                                        <p:attrNameLst>
                                          <p:attrName>fillcolor</p:attrName>
                                        </p:attrNameLst>
                                      </p:cBhvr>
                                      <p:to>
                                        <a:schemeClr val="accent2"/>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4"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7-year Tribulation</a:t>
            </a:r>
            <a:endParaRPr lang="en-US" sz="3200"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6016172" y="1754309"/>
            <a:ext cx="2309844"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9895" y="2269567"/>
            <a:ext cx="4787992"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57449" y="4250755"/>
            <a:ext cx="809586"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641" y="4705053"/>
            <a:ext cx="6428102"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1230720"/>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11:3 ~ </a:t>
            </a:r>
            <a:r>
              <a:rPr lang="en-US" sz="3200" dirty="0">
                <a:solidFill>
                  <a:srgbClr val="FFFF00"/>
                </a:solidFill>
                <a:effectLst>
                  <a:outerShdw blurRad="38100" dist="38100" dir="2700000" algn="tl">
                    <a:srgbClr val="000000">
                      <a:alpha val="43137"/>
                    </a:srgbClr>
                  </a:outerShdw>
                </a:effectLst>
              </a:rPr>
              <a:t>And I will give </a:t>
            </a:r>
            <a:r>
              <a:rPr lang="en-US" sz="3200" i="1" dirty="0">
                <a:solidFill>
                  <a:srgbClr val="FFFF00"/>
                </a:solidFill>
                <a:effectLst>
                  <a:outerShdw blurRad="38100" dist="38100" dir="2700000" algn="tl">
                    <a:srgbClr val="000000">
                      <a:alpha val="43137"/>
                    </a:srgbClr>
                  </a:outerShdw>
                </a:effectLst>
              </a:rPr>
              <a:t>power</a:t>
            </a:r>
            <a:r>
              <a:rPr lang="en-US" sz="3200" dirty="0">
                <a:solidFill>
                  <a:srgbClr val="FFFF00"/>
                </a:solidFill>
                <a:effectLst>
                  <a:outerShdw blurRad="38100" dist="38100" dir="2700000" algn="tl">
                    <a:srgbClr val="000000">
                      <a:alpha val="43137"/>
                    </a:srgbClr>
                  </a:outerShdw>
                </a:effectLst>
              </a:rPr>
              <a:t> to my two witnesses, and they will prophesy one thousand two hundred and sixty days, clothed in sackcloth.</a:t>
            </a:r>
          </a:p>
        </p:txBody>
      </p:sp>
      <p:sp>
        <p:nvSpPr>
          <p:cNvPr id="4" name="TextBox 3"/>
          <p:cNvSpPr txBox="1"/>
          <p:nvPr/>
        </p:nvSpPr>
        <p:spPr>
          <a:xfrm>
            <a:off x="465513" y="32123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12:5 ~ </a:t>
            </a:r>
            <a:r>
              <a:rPr lang="en-US" sz="3200" dirty="0">
                <a:solidFill>
                  <a:srgbClr val="FFFF00"/>
                </a:solidFill>
                <a:effectLst>
                  <a:outerShdw blurRad="38100" dist="38100" dir="2700000" algn="tl">
                    <a:srgbClr val="000000">
                      <a:alpha val="43137"/>
                    </a:srgbClr>
                  </a:outerShdw>
                </a:effectLst>
              </a:rPr>
              <a:t>Then the woman </a:t>
            </a:r>
            <a:r>
              <a:rPr lang="en-US" sz="3200" dirty="0">
                <a:effectLst>
                  <a:outerShdw blurRad="38100" dist="38100" dir="2700000" algn="tl">
                    <a:srgbClr val="000000">
                      <a:alpha val="43137"/>
                    </a:srgbClr>
                  </a:outerShdw>
                </a:effectLst>
              </a:rPr>
              <a:t>(Israel) </a:t>
            </a:r>
            <a:r>
              <a:rPr lang="en-US" sz="3200" dirty="0">
                <a:solidFill>
                  <a:srgbClr val="FFFF00"/>
                </a:solidFill>
                <a:effectLst>
                  <a:outerShdw blurRad="38100" dist="38100" dir="2700000" algn="tl">
                    <a:srgbClr val="000000">
                      <a:alpha val="43137"/>
                    </a:srgbClr>
                  </a:outerShdw>
                </a:effectLst>
              </a:rPr>
              <a:t>fled into the wilderness, where she has a place prepared by God, that they should feed her there one thousand two hundred and sixty days.</a:t>
            </a:r>
          </a:p>
        </p:txBody>
      </p:sp>
    </p:spTree>
    <p:extLst>
      <p:ext uri="{BB962C8B-B14F-4D97-AF65-F5344CB8AC3E}">
        <p14:creationId xmlns:p14="http://schemas.microsoft.com/office/powerpoint/2010/main" val="337428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2"/>
                                        </p:tgtEl>
                                        <p:attrNameLst>
                                          <p:attrName>style.color</p:attrName>
                                        </p:attrNameLst>
                                      </p:cBhvr>
                                      <p:to>
                                        <a:schemeClr val="accent2"/>
                                      </p:to>
                                    </p:animClr>
                                  </p:childTnLst>
                                </p:cTn>
                              </p:par>
                              <p:par>
                                <p:cTn id="31" presetID="19" presetClass="emph" presetSubtype="0" fill="hold" grpId="1" nodeType="withEffect">
                                  <p:stCondLst>
                                    <p:cond delay="0"/>
                                  </p:stCondLst>
                                  <p:childTnLst>
                                    <p:animClr clrSpc="rgb" dir="cw">
                                      <p:cBhvr override="childStyle">
                                        <p:cTn id="32" dur="500" fill="hold"/>
                                        <p:tgtEl>
                                          <p:spTgt spid="6"/>
                                        </p:tgtEl>
                                        <p:attrNameLst>
                                          <p:attrName>style.color</p:attrName>
                                        </p:attrNameLst>
                                      </p:cBhvr>
                                      <p:to>
                                        <a:schemeClr val="accent2"/>
                                      </p:to>
                                    </p:animClr>
                                    <p:animClr clrSpc="rgb" dir="cw">
                                      <p:cBhvr>
                                        <p:cTn id="33" dur="500" fill="hold"/>
                                        <p:tgtEl>
                                          <p:spTgt spid="6"/>
                                        </p:tgtEl>
                                        <p:attrNameLst>
                                          <p:attrName>fillcolor</p:attrName>
                                        </p:attrNameLst>
                                      </p:cBhvr>
                                      <p:to>
                                        <a:schemeClr val="accent2"/>
                                      </p:to>
                                    </p:animClr>
                                    <p:set>
                                      <p:cBhvr>
                                        <p:cTn id="34" dur="500" fill="hold"/>
                                        <p:tgtEl>
                                          <p:spTgt spid="6"/>
                                        </p:tgtEl>
                                        <p:attrNameLst>
                                          <p:attrName>fill.type</p:attrName>
                                        </p:attrNameLst>
                                      </p:cBhvr>
                                      <p:to>
                                        <p:strVal val="solid"/>
                                      </p:to>
                                    </p:set>
                                    <p:set>
                                      <p:cBhvr>
                                        <p:cTn id="35" dur="500" fill="hold"/>
                                        <p:tgtEl>
                                          <p:spTgt spid="6"/>
                                        </p:tgtEl>
                                        <p:attrNameLst>
                                          <p:attrName>fill.on</p:attrName>
                                        </p:attrNameLst>
                                      </p:cBhvr>
                                      <p:to>
                                        <p:strVal val="true"/>
                                      </p:to>
                                    </p:set>
                                  </p:childTnLst>
                                </p:cTn>
                              </p:par>
                              <p:par>
                                <p:cTn id="36" presetID="19" presetClass="emph" presetSubtype="0" fill="hold" grpId="1" nodeType="withEffect">
                                  <p:stCondLst>
                                    <p:cond delay="0"/>
                                  </p:stCondLst>
                                  <p:childTnLst>
                                    <p:animClr clrSpc="rgb" dir="cw">
                                      <p:cBhvr override="childStyle">
                                        <p:cTn id="37" dur="500" fill="hold"/>
                                        <p:tgtEl>
                                          <p:spTgt spid="7"/>
                                        </p:tgtEl>
                                        <p:attrNameLst>
                                          <p:attrName>style.color</p:attrName>
                                        </p:attrNameLst>
                                      </p:cBhvr>
                                      <p:to>
                                        <a:schemeClr val="accent2"/>
                                      </p:to>
                                    </p:animClr>
                                    <p:animClr clrSpc="rgb" dir="cw">
                                      <p:cBhvr>
                                        <p:cTn id="38" dur="500" fill="hold"/>
                                        <p:tgtEl>
                                          <p:spTgt spid="7"/>
                                        </p:tgtEl>
                                        <p:attrNameLst>
                                          <p:attrName>fillcolor</p:attrName>
                                        </p:attrNameLst>
                                      </p:cBhvr>
                                      <p:to>
                                        <a:schemeClr val="accent2"/>
                                      </p:to>
                                    </p:animClr>
                                    <p:set>
                                      <p:cBhvr>
                                        <p:cTn id="39" dur="500" fill="hold"/>
                                        <p:tgtEl>
                                          <p:spTgt spid="7"/>
                                        </p:tgtEl>
                                        <p:attrNameLst>
                                          <p:attrName>fill.type</p:attrName>
                                        </p:attrNameLst>
                                      </p:cBhvr>
                                      <p:to>
                                        <p:strVal val="solid"/>
                                      </p:to>
                                    </p:set>
                                    <p:set>
                                      <p:cBhvr>
                                        <p:cTn id="40"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2" grpId="0"/>
      <p:bldP spid="2"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5"/>
          <p:cNvSpPr/>
          <p:nvPr/>
        </p:nvSpPr>
        <p:spPr>
          <a:xfrm>
            <a:off x="457201" y="2896869"/>
            <a:ext cx="823685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7200" y="2893271"/>
            <a:ext cx="8209722"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27" name="TextBox 26"/>
          <p:cNvSpPr txBox="1"/>
          <p:nvPr/>
        </p:nvSpPr>
        <p:spPr>
          <a:xfrm>
            <a:off x="5831110" y="129540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sp>
        <p:nvSpPr>
          <p:cNvPr id="34" name="Isosceles Triangle 33"/>
          <p:cNvSpPr/>
          <p:nvPr/>
        </p:nvSpPr>
        <p:spPr>
          <a:xfrm>
            <a:off x="457201" y="1772013"/>
            <a:ext cx="4119638"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572000" y="1774435"/>
            <a:ext cx="4136553"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09073" y="130266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cxnSp>
        <p:nvCxnSpPr>
          <p:cNvPr id="11" name="Straight Connector 10"/>
          <p:cNvCxnSpPr/>
          <p:nvPr/>
        </p:nvCxnSpPr>
        <p:spPr>
          <a:xfrm>
            <a:off x="1607702" y="288423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7396" y="2880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1419" y="28869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1112" y="288330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8878" y="288959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8572" y="288598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55960" y="2972443"/>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7-years</a:t>
            </a:r>
          </a:p>
        </p:txBody>
      </p:sp>
      <p:sp>
        <p:nvSpPr>
          <p:cNvPr id="54" name="TextBox 53"/>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7-year Tribulation</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41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4" grpId="0" animBg="1"/>
      <p:bldP spid="27" grpId="0" animBg="1"/>
      <p:bldP spid="34" grpId="0" animBg="1"/>
      <p:bldP spid="35" grpId="0" animBg="1"/>
      <p:bldP spid="36"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31206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0" name="TextBox 9"/>
          <p:cNvSpPr txBox="1"/>
          <p:nvPr/>
        </p:nvSpPr>
        <p:spPr>
          <a:xfrm>
            <a:off x="462116" y="702023"/>
            <a:ext cx="8200103" cy="1046440"/>
          </a:xfrm>
          <a:prstGeom prst="rect">
            <a:avLst/>
          </a:prstGeom>
          <a:noFill/>
        </p:spPr>
        <p:txBody>
          <a:bodyPr wrap="square" rtlCol="0">
            <a:spAutoFit/>
          </a:bodyPr>
          <a:lstStyle/>
          <a:p>
            <a:r>
              <a:rPr lang="en-US" sz="3100" dirty="0"/>
              <a:t>24:36 ~ </a:t>
            </a:r>
            <a:r>
              <a:rPr lang="en-US" sz="3100" dirty="0">
                <a:solidFill>
                  <a:srgbClr val="FFFF00"/>
                </a:solidFill>
              </a:rPr>
              <a:t>But of that day and hour no one knows, not even the angels of heaven, but My Father only.</a:t>
            </a:r>
          </a:p>
        </p:txBody>
      </p:sp>
      <p:sp>
        <p:nvSpPr>
          <p:cNvPr id="8" name="TextBox 7"/>
          <p:cNvSpPr txBox="1"/>
          <p:nvPr/>
        </p:nvSpPr>
        <p:spPr>
          <a:xfrm>
            <a:off x="463874" y="1689748"/>
            <a:ext cx="8200103" cy="1077218"/>
          </a:xfrm>
          <a:prstGeom prst="rect">
            <a:avLst/>
          </a:prstGeom>
          <a:noFill/>
        </p:spPr>
        <p:txBody>
          <a:bodyPr wrap="square" rtlCol="0">
            <a:spAutoFit/>
          </a:bodyPr>
          <a:lstStyle/>
          <a:p>
            <a:r>
              <a:rPr lang="en-US" sz="3100" dirty="0"/>
              <a:t>24:42 ~ </a:t>
            </a:r>
            <a:r>
              <a:rPr lang="en-US" sz="3100" dirty="0">
                <a:solidFill>
                  <a:srgbClr val="FFFF00"/>
                </a:solidFill>
              </a:rPr>
              <a:t>Watch therefore, for you do not know what hour your Lord is coming.</a:t>
            </a:r>
          </a:p>
        </p:txBody>
      </p:sp>
      <p:sp>
        <p:nvSpPr>
          <p:cNvPr id="9" name="TextBox 8"/>
          <p:cNvSpPr txBox="1"/>
          <p:nvPr/>
        </p:nvSpPr>
        <p:spPr>
          <a:xfrm>
            <a:off x="466675" y="2687022"/>
            <a:ext cx="8200103" cy="1569660"/>
          </a:xfrm>
          <a:prstGeom prst="rect">
            <a:avLst/>
          </a:prstGeom>
          <a:noFill/>
        </p:spPr>
        <p:txBody>
          <a:bodyPr wrap="square" rtlCol="0">
            <a:spAutoFit/>
          </a:bodyPr>
          <a:lstStyle/>
          <a:p>
            <a:r>
              <a:rPr lang="en-US" sz="3100" dirty="0"/>
              <a:t>24:44 ~ </a:t>
            </a:r>
            <a:r>
              <a:rPr lang="en-US" sz="3100" dirty="0">
                <a:solidFill>
                  <a:srgbClr val="FFFF00"/>
                </a:solidFill>
              </a:rPr>
              <a:t>Therefore you also be ready, for the Son of Man is coming at an hour you do not expect.</a:t>
            </a:r>
          </a:p>
        </p:txBody>
      </p:sp>
      <p:sp>
        <p:nvSpPr>
          <p:cNvPr id="15" name="TextBox 14"/>
          <p:cNvSpPr txBox="1"/>
          <p:nvPr/>
        </p:nvSpPr>
        <p:spPr>
          <a:xfrm>
            <a:off x="463874" y="4164304"/>
            <a:ext cx="8200103" cy="1523494"/>
          </a:xfrm>
          <a:prstGeom prst="rect">
            <a:avLst/>
          </a:prstGeom>
          <a:noFill/>
        </p:spPr>
        <p:txBody>
          <a:bodyPr wrap="square" rtlCol="0">
            <a:spAutoFit/>
          </a:bodyPr>
          <a:lstStyle/>
          <a:p>
            <a:r>
              <a:rPr lang="en-US" sz="3100" dirty="0"/>
              <a:t>24:50 ~ </a:t>
            </a:r>
            <a:r>
              <a:rPr lang="en-US" sz="3100" dirty="0">
                <a:solidFill>
                  <a:srgbClr val="FFFF00"/>
                </a:solidFill>
              </a:rPr>
              <a:t>the master of that servant will come on a day when he is not looking for </a:t>
            </a:r>
            <a:r>
              <a:rPr lang="en-US" sz="3100" i="1" dirty="0">
                <a:solidFill>
                  <a:srgbClr val="FFFF00"/>
                </a:solidFill>
              </a:rPr>
              <a:t>him</a:t>
            </a:r>
            <a:r>
              <a:rPr lang="en-US" sz="3100" dirty="0">
                <a:solidFill>
                  <a:srgbClr val="FFFF00"/>
                </a:solidFill>
              </a:rPr>
              <a:t> and at an hour that he is not aware of …</a:t>
            </a:r>
          </a:p>
        </p:txBody>
      </p:sp>
    </p:spTree>
    <p:extLst>
      <p:ext uri="{BB962C8B-B14F-4D97-AF65-F5344CB8AC3E}">
        <p14:creationId xmlns:p14="http://schemas.microsoft.com/office/powerpoint/2010/main" val="99893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10"/>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8"/>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P spid="9" grpId="0"/>
      <p:bldP spid="9" grpId="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Merriam-Webster ~ </a:t>
            </a:r>
            <a:r>
              <a:rPr lang="en-US" sz="3200" dirty="0">
                <a:effectLst>
                  <a:outerShdw blurRad="38100" dist="38100" dir="2700000" algn="tl">
                    <a:srgbClr val="000000">
                      <a:alpha val="43137"/>
                    </a:srgbClr>
                  </a:outerShdw>
                </a:effectLst>
              </a:rPr>
              <a:t>“The final assumption of Christians into heaven during the end-time according to Christian theology.”</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7444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8691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4" name="Rectangle 3"/>
          <p:cNvSpPr/>
          <p:nvPr/>
        </p:nvSpPr>
        <p:spPr>
          <a:xfrm>
            <a:off x="2960506" y="1211555"/>
            <a:ext cx="185083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0880" y="2708316"/>
            <a:ext cx="799592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rgbClr val="FFFF00"/>
                </a:solidFill>
                <a:effectLst>
                  <a:outerShdw blurRad="38100" dist="38100" dir="2700000" algn="tl">
                    <a:srgbClr val="000000">
                      <a:alpha val="43137"/>
                    </a:srgbClr>
                  </a:outerShdw>
                </a:effectLst>
              </a:rPr>
              <a:t>caught up </a:t>
            </a:r>
            <a:r>
              <a:rPr lang="en-US" sz="3200"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harpazō</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take away by force, to snatch</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Thess. 4:17 ~ </a:t>
            </a:r>
            <a:r>
              <a:rPr lang="en-US" sz="3200" dirty="0">
                <a:solidFill>
                  <a:srgbClr val="FFFF00"/>
                </a:solidFill>
                <a:effectLst>
                  <a:outerShdw blurRad="38100" dist="38100" dir="2700000" algn="tl">
                    <a:srgbClr val="000000">
                      <a:alpha val="43137"/>
                    </a:srgbClr>
                  </a:outerShdw>
                </a:effectLst>
              </a:rPr>
              <a:t>Then we who are alive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remain shall be caught up together with them in the clouds to meet the Lord in the air. And thus we shall always be with the Lord.</a:t>
            </a:r>
          </a:p>
        </p:txBody>
      </p:sp>
      <p:sp>
        <p:nvSpPr>
          <p:cNvPr id="6" name="TextBox 5"/>
          <p:cNvSpPr txBox="1"/>
          <p:nvPr/>
        </p:nvSpPr>
        <p:spPr>
          <a:xfrm>
            <a:off x="706923" y="3791152"/>
            <a:ext cx="799592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rPr>
              <a:t>Latin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rapio</a:t>
            </a:r>
            <a:r>
              <a:rPr lang="en-US" sz="3200" dirty="0">
                <a:effectLst>
                  <a:outerShdw blurRad="38100" dist="38100" dir="2700000" algn="tl">
                    <a:srgbClr val="000000">
                      <a:alpha val="43137"/>
                    </a:srgbClr>
                  </a:outerShdw>
                </a:effectLst>
              </a:rPr>
              <a:t> (M. L.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rapture</a:t>
            </a:r>
            <a:r>
              <a:rPr lang="en-US" sz="3200" i="1" dirty="0">
                <a:effectLst>
                  <a:outerShdw blurRad="38100" dist="38100" dir="2700000" algn="tl">
                    <a:srgbClr val="000000">
                      <a:alpha val="43137"/>
                    </a:srgbClr>
                  </a:outerShdw>
                </a:effectLst>
              </a:rPr>
              <a:t>)</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9396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Not, “Does the Bible contain the word ‘Rapture?’” </a:t>
            </a:r>
            <a:endParaRPr lang="en-US" sz="48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70138" y="1780467"/>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But rather, “Does the Bible ‘teach’ the Rapture?”</a:t>
            </a:r>
            <a:endParaRPr lang="en-US" sz="3200" dirty="0">
              <a:solidFill>
                <a:srgbClr val="FFFF00"/>
              </a:solidFill>
              <a:effectLst>
                <a:outerShdw blurRad="38100" dist="38100" dir="2700000" algn="tl">
                  <a:srgbClr val="000000">
                    <a:alpha val="43137"/>
                  </a:srgbClr>
                </a:outerShdw>
              </a:effectLst>
            </a:endParaRPr>
          </a:p>
        </p:txBody>
      </p:sp>
      <p:cxnSp>
        <p:nvCxnSpPr>
          <p:cNvPr id="9" name="Straight Connector 8"/>
          <p:cNvCxnSpPr/>
          <p:nvPr/>
        </p:nvCxnSpPr>
        <p:spPr>
          <a:xfrm>
            <a:off x="545007" y="769065"/>
            <a:ext cx="6425022" cy="8538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4181" y="776128"/>
            <a:ext cx="6425022" cy="8538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17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7" presetClass="emph" presetSubtype="2" fill="hold" nodeType="withEffect">
                                  <p:stCondLst>
                                    <p:cond delay="0"/>
                                  </p:stCondLst>
                                  <p:childTnLst>
                                    <p:animClr clrSpc="rgb" dir="cw">
                                      <p:cBhvr>
                                        <p:cTn id="22" dur="2000" fill="hold"/>
                                        <p:tgtEl>
                                          <p:spTgt spid="9"/>
                                        </p:tgtEl>
                                        <p:attrNameLst>
                                          <p:attrName>stroke.color</p:attrName>
                                        </p:attrNameLst>
                                      </p:cBhvr>
                                      <p:to>
                                        <a:schemeClr val="accent2"/>
                                      </p:to>
                                    </p:animClr>
                                    <p:set>
                                      <p:cBhvr>
                                        <p:cTn id="23" dur="2000" fill="hold"/>
                                        <p:tgtEl>
                                          <p:spTgt spid="9"/>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2000" fill="hold"/>
                                        <p:tgtEl>
                                          <p:spTgt spid="10"/>
                                        </p:tgtEl>
                                        <p:attrNameLst>
                                          <p:attrName>stroke.color</p:attrName>
                                        </p:attrNameLst>
                                      </p:cBhvr>
                                      <p:to>
                                        <a:schemeClr val="accent2"/>
                                      </p:to>
                                    </p:animClr>
                                    <p:set>
                                      <p:cBhvr>
                                        <p:cTn id="26" dur="2000" fill="hold"/>
                                        <p:tgtEl>
                                          <p:spTgt spid="10"/>
                                        </p:tgtEl>
                                        <p:attrNameLst>
                                          <p:attrName>stroke.on</p:attrName>
                                        </p:attrNameLst>
                                      </p:cBhvr>
                                      <p:to>
                                        <p:strVal val="true"/>
                                      </p:to>
                                    </p:set>
                                  </p:childTnLst>
                                </p:cTn>
                              </p:par>
                              <p:par>
                                <p:cTn id="27" presetID="3" presetClass="emph" presetSubtype="2" fill="hold" grpId="1" nodeType="withEffect">
                                  <p:stCondLst>
                                    <p:cond delay="0"/>
                                  </p:stCondLst>
                                  <p:childTnLst>
                                    <p:animClr clrSpc="rgb" dir="cw">
                                      <p:cBhvr override="childStyle">
                                        <p:cTn id="28"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25803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772230" y="1790597"/>
            <a:ext cx="2229818"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Mid-Tribulation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75209" y="126948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15:52 ~ </a:t>
            </a:r>
            <a:r>
              <a:rPr lang="en-US" sz="3200" dirty="0">
                <a:solidFill>
                  <a:srgbClr val="FFFF00"/>
                </a:solidFill>
                <a:effectLst>
                  <a:outerShdw blurRad="38100" dist="38100" dir="2700000" algn="tl">
                    <a:srgbClr val="000000">
                      <a:alpha val="43137"/>
                    </a:srgbClr>
                  </a:outerShdw>
                </a:effectLst>
              </a:rPr>
              <a:t>in a moment, in the twinkling of an eye, at the last trumpet. For the trumpet will sound, and the dead will be raised incorruptible, and we shall be changed.</a:t>
            </a:r>
          </a:p>
        </p:txBody>
      </p:sp>
    </p:spTree>
    <p:extLst>
      <p:ext uri="{BB962C8B-B14F-4D97-AF65-F5344CB8AC3E}">
        <p14:creationId xmlns:p14="http://schemas.microsoft.com/office/powerpoint/2010/main" val="40921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5"/>
          <p:cNvSpPr/>
          <p:nvPr/>
        </p:nvSpPr>
        <p:spPr>
          <a:xfrm>
            <a:off x="457201" y="2896869"/>
            <a:ext cx="823685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8856" y="2886641"/>
            <a:ext cx="2052496"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509567" y="2880017"/>
            <a:ext cx="2052496" cy="838200"/>
          </a:xfrm>
          <a:prstGeom prst="rect">
            <a:avLst/>
          </a:prstGeom>
          <a:solidFill>
            <a:schemeClr val="accent6">
              <a:lumMod val="75000"/>
              <a:alpha val="60000"/>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64912" y="2882881"/>
            <a:ext cx="4102010"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TextBox 5"/>
          <p:cNvSpPr txBox="1"/>
          <p:nvPr/>
        </p:nvSpPr>
        <p:spPr>
          <a:xfrm>
            <a:off x="2894485" y="4428134"/>
            <a:ext cx="1861340"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Rapture</a:t>
            </a:r>
          </a:p>
        </p:txBody>
      </p:sp>
      <p:cxnSp>
        <p:nvCxnSpPr>
          <p:cNvPr id="8" name="Straight Arrow Connector 7"/>
          <p:cNvCxnSpPr/>
          <p:nvPr/>
        </p:nvCxnSpPr>
        <p:spPr>
          <a:xfrm flipV="1">
            <a:off x="3753939" y="3774986"/>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31110" y="129540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sp>
        <p:nvSpPr>
          <p:cNvPr id="34" name="Isosceles Triangle 33"/>
          <p:cNvSpPr/>
          <p:nvPr/>
        </p:nvSpPr>
        <p:spPr>
          <a:xfrm>
            <a:off x="457201" y="1772013"/>
            <a:ext cx="4119638"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572000" y="1774435"/>
            <a:ext cx="4136553"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09073" y="130266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cxnSp>
        <p:nvCxnSpPr>
          <p:cNvPr id="11" name="Straight Connector 10"/>
          <p:cNvCxnSpPr/>
          <p:nvPr/>
        </p:nvCxnSpPr>
        <p:spPr>
          <a:xfrm>
            <a:off x="1607702" y="288423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7396" y="2880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1419" y="28869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1112" y="288330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8878" y="288959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8572" y="288598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4428" y="2969128"/>
            <a:ext cx="150319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Seals</a:t>
            </a:r>
          </a:p>
        </p:txBody>
      </p:sp>
      <p:sp>
        <p:nvSpPr>
          <p:cNvPr id="46" name="TextBox 45"/>
          <p:cNvSpPr txBox="1"/>
          <p:nvPr/>
        </p:nvSpPr>
        <p:spPr>
          <a:xfrm>
            <a:off x="2655871" y="2972443"/>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Trumpets</a:t>
            </a:r>
          </a:p>
        </p:txBody>
      </p:sp>
      <p:sp>
        <p:nvSpPr>
          <p:cNvPr id="47" name="TextBox 46"/>
          <p:cNvSpPr txBox="1"/>
          <p:nvPr/>
        </p:nvSpPr>
        <p:spPr>
          <a:xfrm>
            <a:off x="5929159" y="2975758"/>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Bowls</a:t>
            </a:r>
          </a:p>
        </p:txBody>
      </p:sp>
      <p:sp>
        <p:nvSpPr>
          <p:cNvPr id="50" name="TextBox 49"/>
          <p:cNvSpPr txBox="1"/>
          <p:nvPr/>
        </p:nvSpPr>
        <p:spPr>
          <a:xfrm>
            <a:off x="6901543" y="4435394"/>
            <a:ext cx="1969063"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2</a:t>
            </a:r>
            <a:r>
              <a:rPr lang="en-US" sz="3200" baseline="30000" dirty="0"/>
              <a:t>nd</a:t>
            </a:r>
            <a:r>
              <a:rPr lang="en-US" sz="3200" dirty="0"/>
              <a:t> coming</a:t>
            </a:r>
          </a:p>
        </p:txBody>
      </p:sp>
      <p:cxnSp>
        <p:nvCxnSpPr>
          <p:cNvPr id="51" name="Straight Arrow Connector 50"/>
          <p:cNvCxnSpPr/>
          <p:nvPr/>
        </p:nvCxnSpPr>
        <p:spPr>
          <a:xfrm flipV="1">
            <a:off x="7868720" y="3782246"/>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Mid-Tribulation Rapture</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02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00"/>
                                        <p:tgtEl>
                                          <p:spTgt spid="8"/>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par>
                          <p:cTn id="79" fill="hold">
                            <p:stCondLst>
                              <p:cond delay="2500"/>
                            </p:stCondLst>
                            <p:childTnLst>
                              <p:par>
                                <p:cTn id="80" presetID="22" presetClass="entr" presetSubtype="4"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43" grpId="0" animBg="1"/>
      <p:bldP spid="44" grpId="0" animBg="1"/>
      <p:bldP spid="6" grpId="0" animBg="1"/>
      <p:bldP spid="27" grpId="0" animBg="1"/>
      <p:bldP spid="34" grpId="0" animBg="1"/>
      <p:bldP spid="35" grpId="0" animBg="1"/>
      <p:bldP spid="36" grpId="0" animBg="1"/>
      <p:bldP spid="45" grpId="0"/>
      <p:bldP spid="46" grpId="0"/>
      <p:bldP spid="47"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79102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Post-Tribulation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Rectangle 5"/>
          <p:cNvSpPr/>
          <p:nvPr/>
        </p:nvSpPr>
        <p:spPr>
          <a:xfrm>
            <a:off x="5875390" y="1297109"/>
            <a:ext cx="152961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1197" y="1747051"/>
            <a:ext cx="4235946"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5209" y="1269483"/>
            <a:ext cx="8200103"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24:29-31 ~ </a:t>
            </a:r>
            <a:r>
              <a:rPr lang="en-US" sz="3200" baseline="30000" dirty="0">
                <a:effectLst>
                  <a:outerShdw blurRad="38100" dist="38100" dir="2700000" algn="tl">
                    <a:srgbClr val="000000">
                      <a:alpha val="43137"/>
                    </a:srgbClr>
                  </a:outerShdw>
                </a:effectLst>
              </a:rPr>
              <a:t>29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Immediately after the tribulation of those days the sun will be darkened, and the moon will not give its light; the stars will fall from heaven, and the powers of the heavens will be shaken. </a:t>
            </a:r>
            <a:r>
              <a:rPr lang="en-US" sz="3200" baseline="30000" dirty="0">
                <a:effectLst>
                  <a:outerShdw blurRad="38100" dist="38100" dir="2700000" algn="tl">
                    <a:srgbClr val="000000">
                      <a:alpha val="43137"/>
                    </a:srgbClr>
                  </a:outerShdw>
                </a:effectLst>
              </a:rPr>
              <a:t>30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the sign of the Son of Man will appear in heaven, and then all the tribes of the earth will mourn, and they will see the Son of Man coming on the clouds of heaven with power and great glory.</a:t>
            </a:r>
            <a:r>
              <a:rPr lang="en-US" sz="3200" dirty="0">
                <a:effectLst>
                  <a:outerShdw blurRad="38100" dist="38100" dir="2700000" algn="tl">
                    <a:srgbClr val="000000">
                      <a:alpha val="43137"/>
                    </a:srgbClr>
                  </a:outerShdw>
                </a:effectLst>
              </a:rPr>
              <a:t> </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5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526212" y="1797858"/>
            <a:ext cx="436418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Post-Tribulation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75209" y="126948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24:29-31 ~ </a:t>
            </a:r>
            <a:r>
              <a:rPr lang="en-US" sz="3200" baseline="30000" dirty="0">
                <a:effectLst>
                  <a:outerShdw blurRad="38100" dist="38100" dir="2700000" algn="tl">
                    <a:srgbClr val="000000">
                      <a:alpha val="43137"/>
                    </a:srgbClr>
                  </a:outerShdw>
                </a:effectLst>
              </a:rPr>
              <a:t>31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He will send His angels with a great sound of a trumpet, and they will gather together His elect from the four winds, from one end of heaven to the other.</a:t>
            </a:r>
          </a:p>
        </p:txBody>
      </p:sp>
    </p:spTree>
    <p:extLst>
      <p:ext uri="{BB962C8B-B14F-4D97-AF65-F5344CB8AC3E}">
        <p14:creationId xmlns:p14="http://schemas.microsoft.com/office/powerpoint/2010/main" val="26486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Post-Tribulation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Rectangle 5"/>
          <p:cNvSpPr/>
          <p:nvPr/>
        </p:nvSpPr>
        <p:spPr>
          <a:xfrm>
            <a:off x="7532613" y="3717593"/>
            <a:ext cx="94977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9831" y="4237941"/>
            <a:ext cx="3402746"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5209" y="1269483"/>
            <a:ext cx="8200103"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Thess. 4:15-17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this we say to you by the word of the Lord, that we who are alive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remain until the coming of the Lord will by no means precede those who are asleep.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the Lord Himself will descend from heaven with a shout, with the voice of an archangel, and with the trumpet of God. And the dead in Christ will rise first.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we who are alive and remain shall be caught up together with them in the </a:t>
            </a:r>
          </a:p>
        </p:txBody>
      </p:sp>
    </p:spTree>
    <p:extLst>
      <p:ext uri="{BB962C8B-B14F-4D97-AF65-F5344CB8AC3E}">
        <p14:creationId xmlns:p14="http://schemas.microsoft.com/office/powerpoint/2010/main" val="347376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Post-Tribulation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5" name="TextBox 4"/>
          <p:cNvSpPr txBox="1"/>
          <p:nvPr/>
        </p:nvSpPr>
        <p:spPr>
          <a:xfrm>
            <a:off x="475209" y="126948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Thess. 4:15-17 ~ </a:t>
            </a:r>
            <a:r>
              <a:rPr lang="en-US" sz="3200" dirty="0">
                <a:solidFill>
                  <a:srgbClr val="FFFF00"/>
                </a:solidFill>
                <a:effectLst>
                  <a:outerShdw blurRad="38100" dist="38100" dir="2700000" algn="tl">
                    <a:srgbClr val="000000">
                      <a:alpha val="43137"/>
                    </a:srgbClr>
                  </a:outerShdw>
                </a:effectLst>
              </a:rPr>
              <a:t>clouds to meet the Lord in the air. And thus we shall always be with the Lord.</a:t>
            </a:r>
          </a:p>
        </p:txBody>
      </p:sp>
    </p:spTree>
    <p:extLst>
      <p:ext uri="{BB962C8B-B14F-4D97-AF65-F5344CB8AC3E}">
        <p14:creationId xmlns:p14="http://schemas.microsoft.com/office/powerpoint/2010/main" val="32450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5"/>
          <p:cNvSpPr/>
          <p:nvPr/>
        </p:nvSpPr>
        <p:spPr>
          <a:xfrm>
            <a:off x="457201" y="2896869"/>
            <a:ext cx="823685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8856" y="2886641"/>
            <a:ext cx="2052496"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509567" y="2880017"/>
            <a:ext cx="2052496" cy="838200"/>
          </a:xfrm>
          <a:prstGeom prst="rect">
            <a:avLst/>
          </a:prstGeom>
          <a:solidFill>
            <a:schemeClr val="accent6">
              <a:lumMod val="75000"/>
              <a:alpha val="60000"/>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64912" y="2887008"/>
            <a:ext cx="4102010"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TextBox 5"/>
          <p:cNvSpPr txBox="1"/>
          <p:nvPr/>
        </p:nvSpPr>
        <p:spPr>
          <a:xfrm>
            <a:off x="4904701" y="4428134"/>
            <a:ext cx="1861340"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Rapture</a:t>
            </a:r>
          </a:p>
        </p:txBody>
      </p:sp>
      <p:cxnSp>
        <p:nvCxnSpPr>
          <p:cNvPr id="8" name="Straight Arrow Connector 7"/>
          <p:cNvCxnSpPr/>
          <p:nvPr/>
        </p:nvCxnSpPr>
        <p:spPr>
          <a:xfrm flipV="1">
            <a:off x="5764155" y="3786343"/>
            <a:ext cx="2821045" cy="641791"/>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31110" y="129540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sp>
        <p:nvSpPr>
          <p:cNvPr id="34" name="Isosceles Triangle 33"/>
          <p:cNvSpPr/>
          <p:nvPr/>
        </p:nvSpPr>
        <p:spPr>
          <a:xfrm>
            <a:off x="457201" y="1772013"/>
            <a:ext cx="4119638"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572000" y="1774435"/>
            <a:ext cx="4136553"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09073" y="130266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cxnSp>
        <p:nvCxnSpPr>
          <p:cNvPr id="11" name="Straight Connector 10"/>
          <p:cNvCxnSpPr/>
          <p:nvPr/>
        </p:nvCxnSpPr>
        <p:spPr>
          <a:xfrm>
            <a:off x="1607702" y="288423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7396" y="2880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1419" y="28869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1112" y="2858251"/>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8878" y="288959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8572" y="288598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4428" y="2969128"/>
            <a:ext cx="150319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Seals</a:t>
            </a:r>
          </a:p>
        </p:txBody>
      </p:sp>
      <p:sp>
        <p:nvSpPr>
          <p:cNvPr id="46" name="TextBox 45"/>
          <p:cNvSpPr txBox="1"/>
          <p:nvPr/>
        </p:nvSpPr>
        <p:spPr>
          <a:xfrm>
            <a:off x="2655871" y="2972443"/>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Trumpets</a:t>
            </a:r>
          </a:p>
        </p:txBody>
      </p:sp>
      <p:sp>
        <p:nvSpPr>
          <p:cNvPr id="47" name="TextBox 46"/>
          <p:cNvSpPr txBox="1"/>
          <p:nvPr/>
        </p:nvSpPr>
        <p:spPr>
          <a:xfrm>
            <a:off x="5929159" y="2975758"/>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Bowls</a:t>
            </a:r>
          </a:p>
        </p:txBody>
      </p:sp>
      <p:sp>
        <p:nvSpPr>
          <p:cNvPr id="23" name="TextBox 22"/>
          <p:cNvSpPr txBox="1"/>
          <p:nvPr/>
        </p:nvSpPr>
        <p:spPr>
          <a:xfrm>
            <a:off x="6901543" y="4435394"/>
            <a:ext cx="1969063"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2</a:t>
            </a:r>
            <a:r>
              <a:rPr lang="en-US" sz="3200" baseline="30000" dirty="0"/>
              <a:t>nd</a:t>
            </a:r>
            <a:r>
              <a:rPr lang="en-US" sz="3200" dirty="0"/>
              <a:t> coming</a:t>
            </a:r>
          </a:p>
        </p:txBody>
      </p:sp>
      <p:cxnSp>
        <p:nvCxnSpPr>
          <p:cNvPr id="24" name="Straight Arrow Connector 23"/>
          <p:cNvCxnSpPr/>
          <p:nvPr/>
        </p:nvCxnSpPr>
        <p:spPr>
          <a:xfrm flipV="1">
            <a:off x="7868720" y="3782246"/>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Post-Tribulation Rapture</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14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43" grpId="0" animBg="1"/>
      <p:bldP spid="44" grpId="0" animBg="1"/>
      <p:bldP spid="6" grpId="0" animBg="1"/>
      <p:bldP spid="27" grpId="0" animBg="1"/>
      <p:bldP spid="34" grpId="0" animBg="1"/>
      <p:bldP spid="35" grpId="0" animBg="1"/>
      <p:bldP spid="36" grpId="0" animBg="1"/>
      <p:bldP spid="45" grpId="0"/>
      <p:bldP spid="46" grpId="0"/>
      <p:bldP spid="47"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97901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606085" y="4734244"/>
            <a:ext cx="472412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3754" y="5197882"/>
            <a:ext cx="168258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2066" y="5169972"/>
            <a:ext cx="2312427"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Pre-Wrath Rapture</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4" name="TextBox 3"/>
          <p:cNvSpPr txBox="1"/>
          <p:nvPr/>
        </p:nvSpPr>
        <p:spPr>
          <a:xfrm>
            <a:off x="1105676" y="5164437"/>
            <a:ext cx="586371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come, and who is able to stand?”</a:t>
            </a:r>
            <a:endParaRPr lang="en-US" sz="3200" dirty="0"/>
          </a:p>
        </p:txBody>
      </p:sp>
      <p:sp>
        <p:nvSpPr>
          <p:cNvPr id="8" name="TextBox 7"/>
          <p:cNvSpPr txBox="1"/>
          <p:nvPr/>
        </p:nvSpPr>
        <p:spPr>
          <a:xfrm>
            <a:off x="1139780" y="5157988"/>
            <a:ext cx="2034862" cy="584775"/>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already</a:t>
            </a:r>
          </a:p>
        </p:txBody>
      </p:sp>
      <p:sp>
        <p:nvSpPr>
          <p:cNvPr id="5" name="TextBox 4"/>
          <p:cNvSpPr txBox="1"/>
          <p:nvPr/>
        </p:nvSpPr>
        <p:spPr>
          <a:xfrm>
            <a:off x="475209" y="1269483"/>
            <a:ext cx="8200103"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6:15-17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the kings of the earth, the great men, the rich men, the commanders, the mighty men, every slave and every free man, hid themselves in the caves and in the rocks of the mountains,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said to the mountains and rocks, “Fall on us and hide us from the face of Him who sits on the throne and from the wrath of the Lamb!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the great day of His wrath has </a:t>
            </a:r>
            <a:endParaRPr lang="en-US" sz="4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78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63" presetClass="path" presetSubtype="0" fill="hold" grpId="1" nodeType="withEffect">
                                  <p:stCondLst>
                                    <p:cond delay="0"/>
                                  </p:stCondLst>
                                  <p:childTnLst>
                                    <p:animMotion origin="layout" path="M -3.05556E-6 -1.85185E-6 L 0.15 -0.00023 " pathEditMode="relative" rAng="0" ptsTypes="AA">
                                      <p:cBhvr>
                                        <p:cTn id="29" dur="1000" fill="hold"/>
                                        <p:tgtEl>
                                          <p:spTgt spid="4"/>
                                        </p:tgtEl>
                                        <p:attrNameLst>
                                          <p:attrName>ppt_x</p:attrName>
                                          <p:attrName>ppt_y</p:attrName>
                                        </p:attrNameLst>
                                      </p:cBhvr>
                                      <p:rCtr x="7500" y="-23"/>
                                    </p:animMotion>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2" grpId="0"/>
      <p:bldP spid="4" grpId="0"/>
      <p:bldP spid="4" grpId="1"/>
      <p:bldP spid="8"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5"/>
          <p:cNvSpPr/>
          <p:nvPr/>
        </p:nvSpPr>
        <p:spPr>
          <a:xfrm>
            <a:off x="457201" y="2896869"/>
            <a:ext cx="823685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8856" y="2886641"/>
            <a:ext cx="5668916"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32287" y="2880017"/>
            <a:ext cx="2196214" cy="838200"/>
          </a:xfrm>
          <a:prstGeom prst="rect">
            <a:avLst/>
          </a:prstGeom>
          <a:solidFill>
            <a:schemeClr val="accent6">
              <a:lumMod val="75000"/>
              <a:alpha val="60000"/>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31200" y="2868219"/>
            <a:ext cx="335722"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TextBox 5"/>
          <p:cNvSpPr txBox="1"/>
          <p:nvPr/>
        </p:nvSpPr>
        <p:spPr>
          <a:xfrm>
            <a:off x="3888707" y="4428134"/>
            <a:ext cx="1861340"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Rapture</a:t>
            </a:r>
          </a:p>
        </p:txBody>
      </p:sp>
      <p:cxnSp>
        <p:nvCxnSpPr>
          <p:cNvPr id="8" name="Straight Arrow Connector 7"/>
          <p:cNvCxnSpPr>
            <a:stCxn id="6" idx="0"/>
          </p:cNvCxnSpPr>
          <p:nvPr/>
        </p:nvCxnSpPr>
        <p:spPr>
          <a:xfrm flipV="1">
            <a:off x="4819377" y="3786344"/>
            <a:ext cx="746865" cy="641790"/>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31110" y="129540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sp>
        <p:nvSpPr>
          <p:cNvPr id="34" name="Isosceles Triangle 33"/>
          <p:cNvSpPr/>
          <p:nvPr/>
        </p:nvSpPr>
        <p:spPr>
          <a:xfrm>
            <a:off x="457201" y="1772013"/>
            <a:ext cx="4119638"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572000" y="1774435"/>
            <a:ext cx="4136553"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09073" y="130266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cxnSp>
        <p:nvCxnSpPr>
          <p:cNvPr id="11" name="Straight Connector 10"/>
          <p:cNvCxnSpPr/>
          <p:nvPr/>
        </p:nvCxnSpPr>
        <p:spPr>
          <a:xfrm>
            <a:off x="1607702" y="288423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7396" y="2880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1419" y="28869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1112" y="288330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8878" y="288959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8572" y="288598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49619" y="2969128"/>
            <a:ext cx="150319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Seals</a:t>
            </a:r>
          </a:p>
        </p:txBody>
      </p:sp>
      <p:sp>
        <p:nvSpPr>
          <p:cNvPr id="46" name="TextBox 45"/>
          <p:cNvSpPr txBox="1"/>
          <p:nvPr/>
        </p:nvSpPr>
        <p:spPr>
          <a:xfrm>
            <a:off x="6197342" y="2979700"/>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Trumpets</a:t>
            </a:r>
          </a:p>
        </p:txBody>
      </p:sp>
      <p:sp>
        <p:nvSpPr>
          <p:cNvPr id="47" name="TextBox 46"/>
          <p:cNvSpPr txBox="1"/>
          <p:nvPr/>
        </p:nvSpPr>
        <p:spPr>
          <a:xfrm>
            <a:off x="7678054" y="2975758"/>
            <a:ext cx="1305971"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Bowls</a:t>
            </a:r>
          </a:p>
        </p:txBody>
      </p:sp>
      <p:sp>
        <p:nvSpPr>
          <p:cNvPr id="23" name="TextBox 22"/>
          <p:cNvSpPr txBox="1"/>
          <p:nvPr/>
        </p:nvSpPr>
        <p:spPr>
          <a:xfrm>
            <a:off x="6901543" y="4435394"/>
            <a:ext cx="1969063"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2</a:t>
            </a:r>
            <a:r>
              <a:rPr lang="en-US" sz="3200" baseline="30000" dirty="0"/>
              <a:t>nd</a:t>
            </a:r>
            <a:r>
              <a:rPr lang="en-US" sz="3200" dirty="0"/>
              <a:t> coming</a:t>
            </a:r>
          </a:p>
        </p:txBody>
      </p:sp>
      <p:cxnSp>
        <p:nvCxnSpPr>
          <p:cNvPr id="24" name="Straight Arrow Connector 23"/>
          <p:cNvCxnSpPr/>
          <p:nvPr/>
        </p:nvCxnSpPr>
        <p:spPr>
          <a:xfrm flipV="1">
            <a:off x="7868720" y="3782246"/>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Pre-Wrath Rapture</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67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43" grpId="0" animBg="1"/>
      <p:bldP spid="44" grpId="0" animBg="1"/>
      <p:bldP spid="6" grpId="0" animBg="1"/>
      <p:bldP spid="27" grpId="0" animBg="1"/>
      <p:bldP spid="34" grpId="0" animBg="1"/>
      <p:bldP spid="35" grpId="0" animBg="1"/>
      <p:bldP spid="36" grpId="0" animBg="1"/>
      <p:bldP spid="45" grpId="0"/>
      <p:bldP spid="46" grpId="0"/>
      <p:bldP spid="47" grpId="0"/>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329005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Two-fold purpose for the Tribulation</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TextBox 5"/>
          <p:cNvSpPr txBox="1"/>
          <p:nvPr/>
        </p:nvSpPr>
        <p:spPr>
          <a:xfrm>
            <a:off x="690880" y="1299034"/>
            <a:ext cx="799592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To judge the world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kosmos</a:t>
            </a:r>
            <a:r>
              <a:rPr lang="en-US" sz="3200" dirty="0">
                <a:effectLst>
                  <a:outerShdw blurRad="38100" dist="38100" dir="2700000" algn="tl">
                    <a:srgbClr val="000000">
                      <a:alpha val="43137"/>
                    </a:srgbClr>
                  </a:outerShdw>
                </a:effectLst>
              </a:rPr>
              <a:t>) for its rejection of Jesus</a:t>
            </a:r>
            <a:endParaRPr lang="en-US" sz="48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698902" y="2326951"/>
            <a:ext cx="799592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To reveal to the Jews that Jesus is the Messiah</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76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5705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Tribulation not for the Church</a:t>
            </a:r>
            <a:endParaRPr lang="en-US" sz="115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0" name="Rectangle 9"/>
          <p:cNvSpPr/>
          <p:nvPr/>
        </p:nvSpPr>
        <p:spPr>
          <a:xfrm>
            <a:off x="1419334" y="2324104"/>
            <a:ext cx="93464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2049" y="2337224"/>
            <a:ext cx="93464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0880" y="1299034"/>
            <a:ext cx="7995920" cy="1569660"/>
          </a:xfrm>
          <a:prstGeom prst="rect">
            <a:avLst/>
          </a:prstGeom>
          <a:noFill/>
        </p:spPr>
        <p:txBody>
          <a:bodyPr wrap="square" rtlCol="0">
            <a:spAutoFit/>
          </a:bodyPr>
          <a:lstStyle/>
          <a:p>
            <a:pPr marL="284163" indent="-284163">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Dan. 9:24a ~ </a:t>
            </a:r>
            <a:r>
              <a:rPr lang="en-US" sz="3200" dirty="0">
                <a:solidFill>
                  <a:srgbClr val="FFFF00"/>
                </a:solidFill>
                <a:effectLst>
                  <a:outerShdw blurRad="38100" dist="38100" dir="2700000" algn="tl">
                    <a:srgbClr val="000000">
                      <a:alpha val="43137"/>
                    </a:srgbClr>
                  </a:outerShdw>
                </a:effectLst>
                <a:latin typeface="+mj-lt"/>
              </a:rPr>
              <a:t>Seventy weeks </a:t>
            </a:r>
            <a:r>
              <a:rPr lang="en-US" sz="3200" dirty="0">
                <a:effectLst>
                  <a:outerShdw blurRad="38100" dist="38100" dir="2700000" algn="tl">
                    <a:srgbClr val="000000">
                      <a:alpha val="43137"/>
                    </a:srgbClr>
                  </a:outerShdw>
                </a:effectLst>
                <a:latin typeface="+mj-lt"/>
              </a:rPr>
              <a:t>(7-year periods) </a:t>
            </a:r>
            <a:r>
              <a:rPr lang="en-US" sz="3200" dirty="0">
                <a:solidFill>
                  <a:srgbClr val="FFFF00"/>
                </a:solidFill>
                <a:effectLst>
                  <a:outerShdw blurRad="38100" dist="38100" dir="2700000" algn="tl">
                    <a:srgbClr val="000000">
                      <a:alpha val="43137"/>
                    </a:srgbClr>
                  </a:outerShdw>
                </a:effectLst>
                <a:latin typeface="+mj-lt"/>
              </a:rPr>
              <a:t>are determined</a:t>
            </a:r>
          </a:p>
          <a:p>
            <a:r>
              <a:rPr lang="en-US" sz="3200" dirty="0">
                <a:solidFill>
                  <a:srgbClr val="FFFF00"/>
                </a:solidFill>
                <a:effectLst>
                  <a:outerShdw blurRad="38100" dist="38100" dir="2700000" algn="tl">
                    <a:srgbClr val="000000">
                      <a:alpha val="43137"/>
                    </a:srgbClr>
                  </a:outerShdw>
                </a:effectLst>
                <a:latin typeface="+mj-lt"/>
              </a:rPr>
              <a:t>For your people and for your holy city, </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516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rot="441518">
            <a:off x="920073" y="3922730"/>
            <a:ext cx="3904033" cy="14478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rot="425577">
            <a:off x="864161" y="3781612"/>
            <a:ext cx="4038600" cy="1905000"/>
            <a:chOff x="2971800" y="2895600"/>
            <a:chExt cx="4038600" cy="1905000"/>
          </a:xfrm>
        </p:grpSpPr>
        <p:sp>
          <p:nvSpPr>
            <p:cNvPr id="2" name="Rectangle 1"/>
            <p:cNvSpPr/>
            <p:nvPr/>
          </p:nvSpPr>
          <p:spPr>
            <a:xfrm>
              <a:off x="2971800" y="2895600"/>
              <a:ext cx="4038600" cy="1905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2971800"/>
              <a:ext cx="1981200" cy="738664"/>
            </a:xfrm>
            <a:prstGeom prst="rect">
              <a:avLst/>
            </a:prstGeom>
            <a:noFill/>
          </p:spPr>
          <p:txBody>
            <a:bodyPr wrap="square" rtlCol="0">
              <a:spAutoFit/>
            </a:bodyPr>
            <a:lstStyle/>
            <a:p>
              <a:r>
                <a:rPr lang="en-US" sz="1400" dirty="0">
                  <a:solidFill>
                    <a:schemeClr val="bg2">
                      <a:lumMod val="10000"/>
                    </a:schemeClr>
                  </a:solidFill>
                  <a:latin typeface="Crayon" panose="00000400000000000000" pitchFamily="2" charset="0"/>
                </a:rPr>
                <a:t>Cole</a:t>
              </a:r>
            </a:p>
            <a:p>
              <a:r>
                <a:rPr lang="en-US" sz="1400" dirty="0">
                  <a:solidFill>
                    <a:schemeClr val="bg2">
                      <a:lumMod val="10000"/>
                    </a:schemeClr>
                  </a:solidFill>
                  <a:latin typeface="Crayon" panose="00000400000000000000" pitchFamily="2" charset="0"/>
                </a:rPr>
                <a:t>Camp </a:t>
              </a:r>
              <a:r>
                <a:rPr lang="en-US" sz="1400" dirty="0" err="1">
                  <a:solidFill>
                    <a:schemeClr val="bg2">
                      <a:lumMod val="10000"/>
                    </a:schemeClr>
                  </a:solidFill>
                  <a:latin typeface="Crayon" panose="00000400000000000000" pitchFamily="2" charset="0"/>
                </a:rPr>
                <a:t>Hoozurmama</a:t>
              </a:r>
              <a:r>
                <a:rPr lang="en-US" sz="1400" dirty="0">
                  <a:solidFill>
                    <a:schemeClr val="bg2">
                      <a:lumMod val="10000"/>
                    </a:schemeClr>
                  </a:solidFill>
                  <a:latin typeface="Crayon" panose="00000400000000000000" pitchFamily="2" charset="0"/>
                </a:rPr>
                <a:t>, MO</a:t>
              </a:r>
            </a:p>
          </p:txBody>
        </p:sp>
        <p:sp>
          <p:nvSpPr>
            <p:cNvPr id="14" name="TextBox 13"/>
            <p:cNvSpPr txBox="1"/>
            <p:nvPr/>
          </p:nvSpPr>
          <p:spPr>
            <a:xfrm>
              <a:off x="3962400" y="3733800"/>
              <a:ext cx="1752600" cy="646331"/>
            </a:xfrm>
            <a:prstGeom prst="rect">
              <a:avLst/>
            </a:prstGeom>
            <a:noFill/>
          </p:spPr>
          <p:txBody>
            <a:bodyPr wrap="square" rtlCol="0">
              <a:spAutoFit/>
            </a:bodyPr>
            <a:lstStyle/>
            <a:p>
              <a:r>
                <a:rPr lang="en-US" dirty="0">
                  <a:solidFill>
                    <a:schemeClr val="bg2">
                      <a:lumMod val="10000"/>
                    </a:schemeClr>
                  </a:solidFill>
                  <a:latin typeface="Crayon" panose="00000400000000000000" pitchFamily="2" charset="0"/>
                </a:rPr>
                <a:t>Mom and Dad</a:t>
              </a:r>
            </a:p>
            <a:p>
              <a:r>
                <a:rPr lang="en-US" dirty="0" err="1">
                  <a:solidFill>
                    <a:schemeClr val="bg2">
                      <a:lumMod val="10000"/>
                    </a:schemeClr>
                  </a:solidFill>
                  <a:latin typeface="Crayon" panose="00000400000000000000" pitchFamily="2" charset="0"/>
                </a:rPr>
                <a:t>Smallville</a:t>
              </a:r>
              <a:r>
                <a:rPr lang="en-US" dirty="0">
                  <a:solidFill>
                    <a:schemeClr val="bg2">
                      <a:lumMod val="10000"/>
                    </a:schemeClr>
                  </a:solidFill>
                  <a:latin typeface="Crayon" panose="00000400000000000000" pitchFamily="2" charset="0"/>
                </a:rPr>
                <a:t>, KS</a:t>
              </a:r>
            </a:p>
          </p:txBody>
        </p: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1" name="Isosceles Triangle 10"/>
          <p:cNvSpPr/>
          <p:nvPr/>
        </p:nvSpPr>
        <p:spPr>
          <a:xfrm rot="425577">
            <a:off x="1026580" y="3065964"/>
            <a:ext cx="4038600" cy="725714"/>
          </a:xfrm>
          <a:prstGeom prst="triangle">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90900" y="909958"/>
            <a:ext cx="4283726" cy="1423245"/>
            <a:chOff x="3090900" y="909958"/>
            <a:chExt cx="4283726" cy="1423245"/>
          </a:xfrm>
        </p:grpSpPr>
        <p:sp>
          <p:nvSpPr>
            <p:cNvPr id="19" name="Rectangle 18"/>
            <p:cNvSpPr/>
            <p:nvPr/>
          </p:nvSpPr>
          <p:spPr>
            <a:xfrm rot="-60000">
              <a:off x="3090900" y="909958"/>
              <a:ext cx="4283726" cy="1343489"/>
            </a:xfrm>
            <a:prstGeom prst="rect">
              <a:avLst/>
            </a:prstGeom>
            <a:solidFill>
              <a:schemeClr val="tx1"/>
            </a:solidFill>
            <a:ln>
              <a:solidFill>
                <a:schemeClr val="bg2">
                  <a:lumMod val="10000"/>
                </a:schemeClr>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504711">
              <a:off x="3427507" y="942840"/>
              <a:ext cx="2213709" cy="338554"/>
            </a:xfrm>
            <a:prstGeom prst="rect">
              <a:avLst/>
            </a:prstGeom>
            <a:noFill/>
          </p:spPr>
          <p:txBody>
            <a:bodyPr wrap="square" rtlCol="0">
              <a:spAutoFit/>
            </a:bodyPr>
            <a:lstStyle/>
            <a:p>
              <a:r>
                <a:rPr lang="en-US" sz="1600" dirty="0">
                  <a:solidFill>
                    <a:schemeClr val="bg2">
                      <a:lumMod val="10000"/>
                    </a:schemeClr>
                  </a:solidFill>
                  <a:latin typeface="Crayon" panose="00000400000000000000" pitchFamily="2" charset="0"/>
                </a:rPr>
                <a:t>Dear Mom and Dad</a:t>
              </a:r>
            </a:p>
          </p:txBody>
        </p:sp>
        <p:sp>
          <p:nvSpPr>
            <p:cNvPr id="32" name="Freeform: Shape 31"/>
            <p:cNvSpPr/>
            <p:nvPr/>
          </p:nvSpPr>
          <p:spPr>
            <a:xfrm>
              <a:off x="3528127" y="1197621"/>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532173" y="1375577"/>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3568588" y="1540866"/>
              <a:ext cx="3459345" cy="515299"/>
            </a:xfrm>
            <a:custGeom>
              <a:avLst/>
              <a:gdLst>
                <a:gd name="connsiteX0" fmla="*/ 0 w 3459345"/>
                <a:gd name="connsiteY0" fmla="*/ 8759 h 515299"/>
                <a:gd name="connsiteX1" fmla="*/ 72828 w 3459345"/>
                <a:gd name="connsiteY1" fmla="*/ 667 h 515299"/>
                <a:gd name="connsiteX2" fmla="*/ 178024 w 3459345"/>
                <a:gd name="connsiteY2" fmla="*/ 12805 h 515299"/>
                <a:gd name="connsiteX3" fmla="*/ 230623 w 3459345"/>
                <a:gd name="connsiteY3" fmla="*/ 16851 h 515299"/>
                <a:gd name="connsiteX4" fmla="*/ 246807 w 3459345"/>
                <a:gd name="connsiteY4" fmla="*/ 28989 h 515299"/>
                <a:gd name="connsiteX5" fmla="*/ 271083 w 3459345"/>
                <a:gd name="connsiteY5" fmla="*/ 37081 h 515299"/>
                <a:gd name="connsiteX6" fmla="*/ 372233 w 3459345"/>
                <a:gd name="connsiteY6" fmla="*/ 45173 h 515299"/>
                <a:gd name="connsiteX7" fmla="*/ 408647 w 3459345"/>
                <a:gd name="connsiteY7" fmla="*/ 49219 h 515299"/>
                <a:gd name="connsiteX8" fmla="*/ 432924 w 3459345"/>
                <a:gd name="connsiteY8" fmla="*/ 33035 h 515299"/>
                <a:gd name="connsiteX9" fmla="*/ 542166 w 3459345"/>
                <a:gd name="connsiteY9" fmla="*/ 49219 h 515299"/>
                <a:gd name="connsiteX10" fmla="*/ 554304 w 3459345"/>
                <a:gd name="connsiteY10" fmla="*/ 57311 h 515299"/>
                <a:gd name="connsiteX11" fmla="*/ 586672 w 3459345"/>
                <a:gd name="connsiteY11" fmla="*/ 61357 h 515299"/>
                <a:gd name="connsiteX12" fmla="*/ 614994 w 3459345"/>
                <a:gd name="connsiteY12" fmla="*/ 65403 h 515299"/>
                <a:gd name="connsiteX13" fmla="*/ 663547 w 3459345"/>
                <a:gd name="connsiteY13" fmla="*/ 77542 h 515299"/>
                <a:gd name="connsiteX14" fmla="*/ 683777 w 3459345"/>
                <a:gd name="connsiteY14" fmla="*/ 81588 h 515299"/>
                <a:gd name="connsiteX15" fmla="*/ 691869 w 3459345"/>
                <a:gd name="connsiteY15" fmla="*/ 73495 h 515299"/>
                <a:gd name="connsiteX16" fmla="*/ 699961 w 3459345"/>
                <a:gd name="connsiteY16" fmla="*/ 49219 h 515299"/>
                <a:gd name="connsiteX17" fmla="*/ 724237 w 3459345"/>
                <a:gd name="connsiteY17" fmla="*/ 53265 h 515299"/>
                <a:gd name="connsiteX18" fmla="*/ 752559 w 3459345"/>
                <a:gd name="connsiteY18" fmla="*/ 57311 h 515299"/>
                <a:gd name="connsiteX19" fmla="*/ 829433 w 3459345"/>
                <a:gd name="connsiteY19" fmla="*/ 61357 h 515299"/>
                <a:gd name="connsiteX20" fmla="*/ 861801 w 3459345"/>
                <a:gd name="connsiteY20" fmla="*/ 73495 h 515299"/>
                <a:gd name="connsiteX21" fmla="*/ 873939 w 3459345"/>
                <a:gd name="connsiteY21" fmla="*/ 85634 h 515299"/>
                <a:gd name="connsiteX22" fmla="*/ 890124 w 3459345"/>
                <a:gd name="connsiteY22" fmla="*/ 89680 h 515299"/>
                <a:gd name="connsiteX23" fmla="*/ 1015550 w 3459345"/>
                <a:gd name="connsiteY23" fmla="*/ 93726 h 515299"/>
                <a:gd name="connsiteX24" fmla="*/ 1027688 w 3459345"/>
                <a:gd name="connsiteY24" fmla="*/ 97772 h 515299"/>
                <a:gd name="connsiteX25" fmla="*/ 1051964 w 3459345"/>
                <a:gd name="connsiteY25" fmla="*/ 109910 h 515299"/>
                <a:gd name="connsiteX26" fmla="*/ 1068148 w 3459345"/>
                <a:gd name="connsiteY26" fmla="*/ 122048 h 515299"/>
                <a:gd name="connsiteX27" fmla="*/ 1116700 w 3459345"/>
                <a:gd name="connsiteY27" fmla="*/ 126094 h 515299"/>
                <a:gd name="connsiteX28" fmla="*/ 1132885 w 3459345"/>
                <a:gd name="connsiteY28" fmla="*/ 130140 h 515299"/>
                <a:gd name="connsiteX29" fmla="*/ 1197621 w 3459345"/>
                <a:gd name="connsiteY29" fmla="*/ 162508 h 515299"/>
                <a:gd name="connsiteX30" fmla="*/ 1331139 w 3459345"/>
                <a:gd name="connsiteY30" fmla="*/ 170600 h 515299"/>
                <a:gd name="connsiteX31" fmla="*/ 1343277 w 3459345"/>
                <a:gd name="connsiteY31" fmla="*/ 182738 h 515299"/>
                <a:gd name="connsiteX32" fmla="*/ 1379692 w 3459345"/>
                <a:gd name="connsiteY32" fmla="*/ 194876 h 515299"/>
                <a:gd name="connsiteX33" fmla="*/ 1581993 w 3459345"/>
                <a:gd name="connsiteY33" fmla="*/ 190830 h 515299"/>
                <a:gd name="connsiteX34" fmla="*/ 1598177 w 3459345"/>
                <a:gd name="connsiteY34" fmla="*/ 186784 h 515299"/>
                <a:gd name="connsiteX35" fmla="*/ 1618407 w 3459345"/>
                <a:gd name="connsiteY35" fmla="*/ 182738 h 515299"/>
                <a:gd name="connsiteX36" fmla="*/ 1654821 w 3459345"/>
                <a:gd name="connsiteY36" fmla="*/ 186784 h 515299"/>
                <a:gd name="connsiteX37" fmla="*/ 1687189 w 3459345"/>
                <a:gd name="connsiteY37" fmla="*/ 194876 h 515299"/>
                <a:gd name="connsiteX38" fmla="*/ 1772155 w 3459345"/>
                <a:gd name="connsiteY38" fmla="*/ 198922 h 515299"/>
                <a:gd name="connsiteX39" fmla="*/ 1796431 w 3459345"/>
                <a:gd name="connsiteY39" fmla="*/ 207014 h 515299"/>
                <a:gd name="connsiteX40" fmla="*/ 1820708 w 3459345"/>
                <a:gd name="connsiteY40" fmla="*/ 223198 h 515299"/>
                <a:gd name="connsiteX41" fmla="*/ 1853076 w 3459345"/>
                <a:gd name="connsiteY41" fmla="*/ 239382 h 515299"/>
                <a:gd name="connsiteX42" fmla="*/ 1954226 w 3459345"/>
                <a:gd name="connsiteY42" fmla="*/ 243428 h 515299"/>
                <a:gd name="connsiteX43" fmla="*/ 2043239 w 3459345"/>
                <a:gd name="connsiteY43" fmla="*/ 251520 h 515299"/>
                <a:gd name="connsiteX44" fmla="*/ 2067515 w 3459345"/>
                <a:gd name="connsiteY44" fmla="*/ 259612 h 515299"/>
                <a:gd name="connsiteX45" fmla="*/ 2249585 w 3459345"/>
                <a:gd name="connsiteY45" fmla="*/ 263658 h 515299"/>
                <a:gd name="connsiteX46" fmla="*/ 2273862 w 3459345"/>
                <a:gd name="connsiteY46" fmla="*/ 267704 h 515299"/>
                <a:gd name="connsiteX47" fmla="*/ 2294092 w 3459345"/>
                <a:gd name="connsiteY47" fmla="*/ 271750 h 515299"/>
                <a:gd name="connsiteX48" fmla="*/ 2472116 w 3459345"/>
                <a:gd name="connsiteY48" fmla="*/ 275796 h 515299"/>
                <a:gd name="connsiteX49" fmla="*/ 2484254 w 3459345"/>
                <a:gd name="connsiteY49" fmla="*/ 279842 h 515299"/>
                <a:gd name="connsiteX50" fmla="*/ 2496393 w 3459345"/>
                <a:gd name="connsiteY50" fmla="*/ 287934 h 515299"/>
                <a:gd name="connsiteX51" fmla="*/ 2573267 w 3459345"/>
                <a:gd name="connsiteY51" fmla="*/ 283888 h 515299"/>
                <a:gd name="connsiteX52" fmla="*/ 2662279 w 3459345"/>
                <a:gd name="connsiteY52" fmla="*/ 287934 h 515299"/>
                <a:gd name="connsiteX53" fmla="*/ 2674417 w 3459345"/>
                <a:gd name="connsiteY53" fmla="*/ 291980 h 515299"/>
                <a:gd name="connsiteX54" fmla="*/ 2702739 w 3459345"/>
                <a:gd name="connsiteY54" fmla="*/ 300072 h 515299"/>
                <a:gd name="connsiteX55" fmla="*/ 2731062 w 3459345"/>
                <a:gd name="connsiteY55" fmla="*/ 332441 h 515299"/>
                <a:gd name="connsiteX56" fmla="*/ 2743200 w 3459345"/>
                <a:gd name="connsiteY56" fmla="*/ 344579 h 515299"/>
                <a:gd name="connsiteX57" fmla="*/ 2751292 w 3459345"/>
                <a:gd name="connsiteY57" fmla="*/ 356717 h 515299"/>
                <a:gd name="connsiteX58" fmla="*/ 2795798 w 3459345"/>
                <a:gd name="connsiteY58" fmla="*/ 368855 h 515299"/>
                <a:gd name="connsiteX59" fmla="*/ 2860534 w 3459345"/>
                <a:gd name="connsiteY59" fmla="*/ 380993 h 515299"/>
                <a:gd name="connsiteX60" fmla="*/ 2872672 w 3459345"/>
                <a:gd name="connsiteY60" fmla="*/ 413361 h 515299"/>
                <a:gd name="connsiteX61" fmla="*/ 2876718 w 3459345"/>
                <a:gd name="connsiteY61" fmla="*/ 425499 h 515299"/>
                <a:gd name="connsiteX62" fmla="*/ 2909086 w 3459345"/>
                <a:gd name="connsiteY62" fmla="*/ 445729 h 515299"/>
                <a:gd name="connsiteX63" fmla="*/ 2969777 w 3459345"/>
                <a:gd name="connsiteY63" fmla="*/ 474051 h 515299"/>
                <a:gd name="connsiteX64" fmla="*/ 2990007 w 3459345"/>
                <a:gd name="connsiteY64" fmla="*/ 478097 h 515299"/>
                <a:gd name="connsiteX65" fmla="*/ 3074973 w 3459345"/>
                <a:gd name="connsiteY65" fmla="*/ 474051 h 515299"/>
                <a:gd name="connsiteX66" fmla="*/ 3095203 w 3459345"/>
                <a:gd name="connsiteY66" fmla="*/ 445729 h 515299"/>
                <a:gd name="connsiteX67" fmla="*/ 3127571 w 3459345"/>
                <a:gd name="connsiteY67" fmla="*/ 425499 h 515299"/>
                <a:gd name="connsiteX68" fmla="*/ 3188262 w 3459345"/>
                <a:gd name="connsiteY68" fmla="*/ 429545 h 515299"/>
                <a:gd name="connsiteX69" fmla="*/ 3257044 w 3459345"/>
                <a:gd name="connsiteY69" fmla="*/ 437637 h 515299"/>
                <a:gd name="connsiteX70" fmla="*/ 3273228 w 3459345"/>
                <a:gd name="connsiteY70" fmla="*/ 441683 h 515299"/>
                <a:gd name="connsiteX71" fmla="*/ 3301550 w 3459345"/>
                <a:gd name="connsiteY71" fmla="*/ 461913 h 515299"/>
                <a:gd name="connsiteX72" fmla="*/ 3317734 w 3459345"/>
                <a:gd name="connsiteY72" fmla="*/ 470005 h 515299"/>
                <a:gd name="connsiteX73" fmla="*/ 3342010 w 3459345"/>
                <a:gd name="connsiteY73" fmla="*/ 478097 h 515299"/>
                <a:gd name="connsiteX74" fmla="*/ 3354148 w 3459345"/>
                <a:gd name="connsiteY74" fmla="*/ 486189 h 515299"/>
                <a:gd name="connsiteX75" fmla="*/ 3386516 w 3459345"/>
                <a:gd name="connsiteY75" fmla="*/ 510465 h 515299"/>
                <a:gd name="connsiteX76" fmla="*/ 3459345 w 3459345"/>
                <a:gd name="connsiteY76" fmla="*/ 514511 h 51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59345" h="515299">
                  <a:moveTo>
                    <a:pt x="0" y="8759"/>
                  </a:moveTo>
                  <a:cubicBezTo>
                    <a:pt x="24276" y="6062"/>
                    <a:pt x="48413" y="1365"/>
                    <a:pt x="72828" y="667"/>
                  </a:cubicBezTo>
                  <a:cubicBezTo>
                    <a:pt x="167571" y="-2040"/>
                    <a:pt x="111855" y="3782"/>
                    <a:pt x="178024" y="12805"/>
                  </a:cubicBezTo>
                  <a:cubicBezTo>
                    <a:pt x="195448" y="15181"/>
                    <a:pt x="213090" y="15502"/>
                    <a:pt x="230623" y="16851"/>
                  </a:cubicBezTo>
                  <a:cubicBezTo>
                    <a:pt x="236018" y="20897"/>
                    <a:pt x="240776" y="25973"/>
                    <a:pt x="246807" y="28989"/>
                  </a:cubicBezTo>
                  <a:cubicBezTo>
                    <a:pt x="254436" y="32804"/>
                    <a:pt x="262913" y="34630"/>
                    <a:pt x="271083" y="37081"/>
                  </a:cubicBezTo>
                  <a:cubicBezTo>
                    <a:pt x="306119" y="47592"/>
                    <a:pt x="325849" y="42964"/>
                    <a:pt x="372233" y="45173"/>
                  </a:cubicBezTo>
                  <a:cubicBezTo>
                    <a:pt x="387220" y="55164"/>
                    <a:pt x="386283" y="58537"/>
                    <a:pt x="408647" y="49219"/>
                  </a:cubicBezTo>
                  <a:cubicBezTo>
                    <a:pt x="417625" y="45478"/>
                    <a:pt x="432924" y="33035"/>
                    <a:pt x="432924" y="33035"/>
                  </a:cubicBezTo>
                  <a:cubicBezTo>
                    <a:pt x="484190" y="50124"/>
                    <a:pt x="448709" y="40318"/>
                    <a:pt x="542166" y="49219"/>
                  </a:cubicBezTo>
                  <a:cubicBezTo>
                    <a:pt x="546212" y="51916"/>
                    <a:pt x="549613" y="56032"/>
                    <a:pt x="554304" y="57311"/>
                  </a:cubicBezTo>
                  <a:cubicBezTo>
                    <a:pt x="564794" y="60172"/>
                    <a:pt x="575894" y="59920"/>
                    <a:pt x="586672" y="61357"/>
                  </a:cubicBezTo>
                  <a:cubicBezTo>
                    <a:pt x="596125" y="62617"/>
                    <a:pt x="605662" y="63438"/>
                    <a:pt x="614994" y="65403"/>
                  </a:cubicBezTo>
                  <a:cubicBezTo>
                    <a:pt x="631319" y="68840"/>
                    <a:pt x="647188" y="74270"/>
                    <a:pt x="663547" y="77542"/>
                  </a:cubicBezTo>
                  <a:lnTo>
                    <a:pt x="683777" y="81588"/>
                  </a:lnTo>
                  <a:cubicBezTo>
                    <a:pt x="686474" y="78890"/>
                    <a:pt x="690163" y="76907"/>
                    <a:pt x="691869" y="73495"/>
                  </a:cubicBezTo>
                  <a:cubicBezTo>
                    <a:pt x="695684" y="65866"/>
                    <a:pt x="692728" y="53740"/>
                    <a:pt x="699961" y="49219"/>
                  </a:cubicBezTo>
                  <a:cubicBezTo>
                    <a:pt x="706918" y="44871"/>
                    <a:pt x="716129" y="52018"/>
                    <a:pt x="724237" y="53265"/>
                  </a:cubicBezTo>
                  <a:cubicBezTo>
                    <a:pt x="733663" y="54715"/>
                    <a:pt x="743051" y="56580"/>
                    <a:pt x="752559" y="57311"/>
                  </a:cubicBezTo>
                  <a:cubicBezTo>
                    <a:pt x="778144" y="59279"/>
                    <a:pt x="803808" y="60008"/>
                    <a:pt x="829433" y="61357"/>
                  </a:cubicBezTo>
                  <a:cubicBezTo>
                    <a:pt x="879120" y="94481"/>
                    <a:pt x="791793" y="38489"/>
                    <a:pt x="861801" y="73495"/>
                  </a:cubicBezTo>
                  <a:cubicBezTo>
                    <a:pt x="866919" y="76054"/>
                    <a:pt x="868971" y="82795"/>
                    <a:pt x="873939" y="85634"/>
                  </a:cubicBezTo>
                  <a:cubicBezTo>
                    <a:pt x="878767" y="88393"/>
                    <a:pt x="884572" y="89363"/>
                    <a:pt x="890124" y="89680"/>
                  </a:cubicBezTo>
                  <a:cubicBezTo>
                    <a:pt x="931886" y="92066"/>
                    <a:pt x="973741" y="92377"/>
                    <a:pt x="1015550" y="93726"/>
                  </a:cubicBezTo>
                  <a:cubicBezTo>
                    <a:pt x="1019596" y="95075"/>
                    <a:pt x="1023873" y="95865"/>
                    <a:pt x="1027688" y="97772"/>
                  </a:cubicBezTo>
                  <a:cubicBezTo>
                    <a:pt x="1059061" y="113459"/>
                    <a:pt x="1021455" y="99740"/>
                    <a:pt x="1051964" y="109910"/>
                  </a:cubicBezTo>
                  <a:cubicBezTo>
                    <a:pt x="1057359" y="113956"/>
                    <a:pt x="1061606" y="120413"/>
                    <a:pt x="1068148" y="122048"/>
                  </a:cubicBezTo>
                  <a:cubicBezTo>
                    <a:pt x="1083903" y="125987"/>
                    <a:pt x="1100585" y="124080"/>
                    <a:pt x="1116700" y="126094"/>
                  </a:cubicBezTo>
                  <a:cubicBezTo>
                    <a:pt x="1122218" y="126784"/>
                    <a:pt x="1127490" y="128791"/>
                    <a:pt x="1132885" y="130140"/>
                  </a:cubicBezTo>
                  <a:cubicBezTo>
                    <a:pt x="1162384" y="148912"/>
                    <a:pt x="1168286" y="160192"/>
                    <a:pt x="1197621" y="162508"/>
                  </a:cubicBezTo>
                  <a:cubicBezTo>
                    <a:pt x="1242070" y="166017"/>
                    <a:pt x="1286633" y="167903"/>
                    <a:pt x="1331139" y="170600"/>
                  </a:cubicBezTo>
                  <a:cubicBezTo>
                    <a:pt x="1335185" y="174646"/>
                    <a:pt x="1338621" y="179412"/>
                    <a:pt x="1343277" y="182738"/>
                  </a:cubicBezTo>
                  <a:cubicBezTo>
                    <a:pt x="1356306" y="192044"/>
                    <a:pt x="1364159" y="191769"/>
                    <a:pt x="1379692" y="194876"/>
                  </a:cubicBezTo>
                  <a:lnTo>
                    <a:pt x="1581993" y="190830"/>
                  </a:lnTo>
                  <a:cubicBezTo>
                    <a:pt x="1587550" y="190624"/>
                    <a:pt x="1592749" y="187990"/>
                    <a:pt x="1598177" y="186784"/>
                  </a:cubicBezTo>
                  <a:cubicBezTo>
                    <a:pt x="1604890" y="185292"/>
                    <a:pt x="1611664" y="184087"/>
                    <a:pt x="1618407" y="182738"/>
                  </a:cubicBezTo>
                  <a:cubicBezTo>
                    <a:pt x="1630545" y="184087"/>
                    <a:pt x="1642774" y="184776"/>
                    <a:pt x="1654821" y="186784"/>
                  </a:cubicBezTo>
                  <a:cubicBezTo>
                    <a:pt x="1687378" y="192210"/>
                    <a:pt x="1640372" y="191275"/>
                    <a:pt x="1687189" y="194876"/>
                  </a:cubicBezTo>
                  <a:cubicBezTo>
                    <a:pt x="1715460" y="197051"/>
                    <a:pt x="1743833" y="197573"/>
                    <a:pt x="1772155" y="198922"/>
                  </a:cubicBezTo>
                  <a:cubicBezTo>
                    <a:pt x="1780247" y="201619"/>
                    <a:pt x="1788802" y="203199"/>
                    <a:pt x="1796431" y="207014"/>
                  </a:cubicBezTo>
                  <a:cubicBezTo>
                    <a:pt x="1805130" y="211363"/>
                    <a:pt x="1812740" y="217621"/>
                    <a:pt x="1820708" y="223198"/>
                  </a:cubicBezTo>
                  <a:cubicBezTo>
                    <a:pt x="1835069" y="233251"/>
                    <a:pt x="1835521" y="238171"/>
                    <a:pt x="1853076" y="239382"/>
                  </a:cubicBezTo>
                  <a:cubicBezTo>
                    <a:pt x="1886740" y="241704"/>
                    <a:pt x="1920509" y="242079"/>
                    <a:pt x="1954226" y="243428"/>
                  </a:cubicBezTo>
                  <a:cubicBezTo>
                    <a:pt x="1994966" y="257008"/>
                    <a:pt x="1936484" y="238710"/>
                    <a:pt x="2043239" y="251520"/>
                  </a:cubicBezTo>
                  <a:cubicBezTo>
                    <a:pt x="2051708" y="252536"/>
                    <a:pt x="2058987" y="259422"/>
                    <a:pt x="2067515" y="259612"/>
                  </a:cubicBezTo>
                  <a:lnTo>
                    <a:pt x="2249585" y="263658"/>
                  </a:lnTo>
                  <a:lnTo>
                    <a:pt x="2273862" y="267704"/>
                  </a:lnTo>
                  <a:cubicBezTo>
                    <a:pt x="2280628" y="268934"/>
                    <a:pt x="2287221" y="271470"/>
                    <a:pt x="2294092" y="271750"/>
                  </a:cubicBezTo>
                  <a:cubicBezTo>
                    <a:pt x="2353399" y="274171"/>
                    <a:pt x="2412775" y="274447"/>
                    <a:pt x="2472116" y="275796"/>
                  </a:cubicBezTo>
                  <a:cubicBezTo>
                    <a:pt x="2476162" y="277145"/>
                    <a:pt x="2480439" y="277935"/>
                    <a:pt x="2484254" y="279842"/>
                  </a:cubicBezTo>
                  <a:cubicBezTo>
                    <a:pt x="2488604" y="282017"/>
                    <a:pt x="2491535" y="287713"/>
                    <a:pt x="2496393" y="287934"/>
                  </a:cubicBezTo>
                  <a:lnTo>
                    <a:pt x="2573267" y="283888"/>
                  </a:lnTo>
                  <a:cubicBezTo>
                    <a:pt x="2602938" y="285237"/>
                    <a:pt x="2632672" y="285565"/>
                    <a:pt x="2662279" y="287934"/>
                  </a:cubicBezTo>
                  <a:cubicBezTo>
                    <a:pt x="2666530" y="288274"/>
                    <a:pt x="2670316" y="290808"/>
                    <a:pt x="2674417" y="291980"/>
                  </a:cubicBezTo>
                  <a:cubicBezTo>
                    <a:pt x="2709980" y="302141"/>
                    <a:pt x="2673636" y="290371"/>
                    <a:pt x="2702739" y="300072"/>
                  </a:cubicBezTo>
                  <a:cubicBezTo>
                    <a:pt x="2742605" y="339938"/>
                    <a:pt x="2697630" y="293437"/>
                    <a:pt x="2731062" y="332441"/>
                  </a:cubicBezTo>
                  <a:cubicBezTo>
                    <a:pt x="2734786" y="336785"/>
                    <a:pt x="2739537" y="340183"/>
                    <a:pt x="2743200" y="344579"/>
                  </a:cubicBezTo>
                  <a:cubicBezTo>
                    <a:pt x="2746313" y="348315"/>
                    <a:pt x="2747335" y="353891"/>
                    <a:pt x="2751292" y="356717"/>
                  </a:cubicBezTo>
                  <a:cubicBezTo>
                    <a:pt x="2763494" y="365433"/>
                    <a:pt x="2782029" y="366352"/>
                    <a:pt x="2795798" y="368855"/>
                  </a:cubicBezTo>
                  <a:lnTo>
                    <a:pt x="2860534" y="380993"/>
                  </a:lnTo>
                  <a:cubicBezTo>
                    <a:pt x="2864580" y="391782"/>
                    <a:pt x="2868734" y="402532"/>
                    <a:pt x="2872672" y="413361"/>
                  </a:cubicBezTo>
                  <a:cubicBezTo>
                    <a:pt x="2874129" y="417369"/>
                    <a:pt x="2873530" y="422666"/>
                    <a:pt x="2876718" y="425499"/>
                  </a:cubicBezTo>
                  <a:cubicBezTo>
                    <a:pt x="2886228" y="433952"/>
                    <a:pt x="2897706" y="440039"/>
                    <a:pt x="2909086" y="445729"/>
                  </a:cubicBezTo>
                  <a:cubicBezTo>
                    <a:pt x="2920507" y="451439"/>
                    <a:pt x="2952663" y="468917"/>
                    <a:pt x="2969777" y="474051"/>
                  </a:cubicBezTo>
                  <a:cubicBezTo>
                    <a:pt x="2976364" y="476027"/>
                    <a:pt x="2983264" y="476748"/>
                    <a:pt x="2990007" y="478097"/>
                  </a:cubicBezTo>
                  <a:cubicBezTo>
                    <a:pt x="3018329" y="476748"/>
                    <a:pt x="3047215" y="479834"/>
                    <a:pt x="3074973" y="474051"/>
                  </a:cubicBezTo>
                  <a:cubicBezTo>
                    <a:pt x="3078997" y="473213"/>
                    <a:pt x="3091325" y="449607"/>
                    <a:pt x="3095203" y="445729"/>
                  </a:cubicBezTo>
                  <a:cubicBezTo>
                    <a:pt x="3111695" y="429237"/>
                    <a:pt x="3110731" y="431112"/>
                    <a:pt x="3127571" y="425499"/>
                  </a:cubicBezTo>
                  <a:lnTo>
                    <a:pt x="3188262" y="429545"/>
                  </a:lnTo>
                  <a:cubicBezTo>
                    <a:pt x="3227397" y="432444"/>
                    <a:pt x="3227779" y="431134"/>
                    <a:pt x="3257044" y="437637"/>
                  </a:cubicBezTo>
                  <a:cubicBezTo>
                    <a:pt x="3262472" y="438843"/>
                    <a:pt x="3268021" y="439731"/>
                    <a:pt x="3273228" y="441683"/>
                  </a:cubicBezTo>
                  <a:cubicBezTo>
                    <a:pt x="3301242" y="452188"/>
                    <a:pt x="3278780" y="445648"/>
                    <a:pt x="3301550" y="461913"/>
                  </a:cubicBezTo>
                  <a:cubicBezTo>
                    <a:pt x="3306458" y="465419"/>
                    <a:pt x="3312134" y="467765"/>
                    <a:pt x="3317734" y="470005"/>
                  </a:cubicBezTo>
                  <a:cubicBezTo>
                    <a:pt x="3325654" y="473173"/>
                    <a:pt x="3334913" y="473366"/>
                    <a:pt x="3342010" y="478097"/>
                  </a:cubicBezTo>
                  <a:cubicBezTo>
                    <a:pt x="3346056" y="480794"/>
                    <a:pt x="3350215" y="483329"/>
                    <a:pt x="3354148" y="486189"/>
                  </a:cubicBezTo>
                  <a:cubicBezTo>
                    <a:pt x="3365055" y="494121"/>
                    <a:pt x="3373291" y="507820"/>
                    <a:pt x="3386516" y="510465"/>
                  </a:cubicBezTo>
                  <a:cubicBezTo>
                    <a:pt x="3423939" y="517949"/>
                    <a:pt x="3399870" y="514511"/>
                    <a:pt x="3459345" y="514511"/>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p:cNvSpPr/>
            <p:nvPr/>
          </p:nvSpPr>
          <p:spPr>
            <a:xfrm>
              <a:off x="3530825" y="1669655"/>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rot="900239" flipH="1">
              <a:off x="3542963" y="1851658"/>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59806" y="3442946"/>
            <a:ext cx="7508071" cy="1447800"/>
            <a:chOff x="828636" y="3463726"/>
            <a:chExt cx="7508071" cy="1447800"/>
          </a:xfrm>
        </p:grpSpPr>
        <p:sp>
          <p:nvSpPr>
            <p:cNvPr id="18" name="Rectangle 17"/>
            <p:cNvSpPr/>
            <p:nvPr/>
          </p:nvSpPr>
          <p:spPr>
            <a:xfrm rot="2390593">
              <a:off x="828636" y="3463726"/>
              <a:ext cx="7508071" cy="1447800"/>
            </a:xfrm>
            <a:prstGeom prst="rect">
              <a:avLst/>
            </a:prstGeom>
            <a:solidFill>
              <a:schemeClr val="tx1"/>
            </a:solidFill>
            <a:ln>
              <a:solidFill>
                <a:schemeClr val="bg2">
                  <a:lumMod val="10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500915" y="3508293"/>
              <a:ext cx="4087511" cy="1181657"/>
              <a:chOff x="2500915" y="3508293"/>
              <a:chExt cx="4087511" cy="1181657"/>
            </a:xfrm>
          </p:grpSpPr>
          <p:sp>
            <p:nvSpPr>
              <p:cNvPr id="22" name="TextBox 21"/>
              <p:cNvSpPr txBox="1"/>
              <p:nvPr/>
            </p:nvSpPr>
            <p:spPr>
              <a:xfrm rot="504711">
                <a:off x="2500915" y="4166730"/>
                <a:ext cx="2213709" cy="523220"/>
              </a:xfrm>
              <a:prstGeom prst="rect">
                <a:avLst/>
              </a:prstGeom>
              <a:noFill/>
            </p:spPr>
            <p:txBody>
              <a:bodyPr wrap="square" rtlCol="0">
                <a:spAutoFit/>
              </a:bodyPr>
              <a:lstStyle/>
              <a:p>
                <a:r>
                  <a:rPr lang="en-US" sz="1400" dirty="0">
                    <a:solidFill>
                      <a:schemeClr val="bg2">
                        <a:lumMod val="10000"/>
                      </a:schemeClr>
                    </a:solidFill>
                    <a:latin typeface="Crayon" panose="00000400000000000000" pitchFamily="2" charset="0"/>
                  </a:rPr>
                  <a:t>Love,</a:t>
                </a:r>
              </a:p>
              <a:p>
                <a:r>
                  <a:rPr lang="en-US" sz="1400" dirty="0">
                    <a:solidFill>
                      <a:schemeClr val="bg2">
                        <a:lumMod val="10000"/>
                      </a:schemeClr>
                    </a:solidFill>
                    <a:latin typeface="Crayon" panose="00000400000000000000" pitchFamily="2" charset="0"/>
                  </a:rPr>
                  <a:t>Cole</a:t>
                </a:r>
              </a:p>
            </p:txBody>
          </p:sp>
          <p:sp>
            <p:nvSpPr>
              <p:cNvPr id="38" name="Freeform: Shape 37"/>
              <p:cNvSpPr/>
              <p:nvPr/>
            </p:nvSpPr>
            <p:spPr>
              <a:xfrm>
                <a:off x="3169541" y="3508293"/>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a:off x="3008855" y="3632459"/>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2924245" y="3774214"/>
                <a:ext cx="3459345" cy="515299"/>
              </a:xfrm>
              <a:custGeom>
                <a:avLst/>
                <a:gdLst>
                  <a:gd name="connsiteX0" fmla="*/ 0 w 3459345"/>
                  <a:gd name="connsiteY0" fmla="*/ 8759 h 515299"/>
                  <a:gd name="connsiteX1" fmla="*/ 72828 w 3459345"/>
                  <a:gd name="connsiteY1" fmla="*/ 667 h 515299"/>
                  <a:gd name="connsiteX2" fmla="*/ 178024 w 3459345"/>
                  <a:gd name="connsiteY2" fmla="*/ 12805 h 515299"/>
                  <a:gd name="connsiteX3" fmla="*/ 230623 w 3459345"/>
                  <a:gd name="connsiteY3" fmla="*/ 16851 h 515299"/>
                  <a:gd name="connsiteX4" fmla="*/ 246807 w 3459345"/>
                  <a:gd name="connsiteY4" fmla="*/ 28989 h 515299"/>
                  <a:gd name="connsiteX5" fmla="*/ 271083 w 3459345"/>
                  <a:gd name="connsiteY5" fmla="*/ 37081 h 515299"/>
                  <a:gd name="connsiteX6" fmla="*/ 372233 w 3459345"/>
                  <a:gd name="connsiteY6" fmla="*/ 45173 h 515299"/>
                  <a:gd name="connsiteX7" fmla="*/ 408647 w 3459345"/>
                  <a:gd name="connsiteY7" fmla="*/ 49219 h 515299"/>
                  <a:gd name="connsiteX8" fmla="*/ 432924 w 3459345"/>
                  <a:gd name="connsiteY8" fmla="*/ 33035 h 515299"/>
                  <a:gd name="connsiteX9" fmla="*/ 542166 w 3459345"/>
                  <a:gd name="connsiteY9" fmla="*/ 49219 h 515299"/>
                  <a:gd name="connsiteX10" fmla="*/ 554304 w 3459345"/>
                  <a:gd name="connsiteY10" fmla="*/ 57311 h 515299"/>
                  <a:gd name="connsiteX11" fmla="*/ 586672 w 3459345"/>
                  <a:gd name="connsiteY11" fmla="*/ 61357 h 515299"/>
                  <a:gd name="connsiteX12" fmla="*/ 614994 w 3459345"/>
                  <a:gd name="connsiteY12" fmla="*/ 65403 h 515299"/>
                  <a:gd name="connsiteX13" fmla="*/ 663547 w 3459345"/>
                  <a:gd name="connsiteY13" fmla="*/ 77542 h 515299"/>
                  <a:gd name="connsiteX14" fmla="*/ 683777 w 3459345"/>
                  <a:gd name="connsiteY14" fmla="*/ 81588 h 515299"/>
                  <a:gd name="connsiteX15" fmla="*/ 691869 w 3459345"/>
                  <a:gd name="connsiteY15" fmla="*/ 73495 h 515299"/>
                  <a:gd name="connsiteX16" fmla="*/ 699961 w 3459345"/>
                  <a:gd name="connsiteY16" fmla="*/ 49219 h 515299"/>
                  <a:gd name="connsiteX17" fmla="*/ 724237 w 3459345"/>
                  <a:gd name="connsiteY17" fmla="*/ 53265 h 515299"/>
                  <a:gd name="connsiteX18" fmla="*/ 752559 w 3459345"/>
                  <a:gd name="connsiteY18" fmla="*/ 57311 h 515299"/>
                  <a:gd name="connsiteX19" fmla="*/ 829433 w 3459345"/>
                  <a:gd name="connsiteY19" fmla="*/ 61357 h 515299"/>
                  <a:gd name="connsiteX20" fmla="*/ 861801 w 3459345"/>
                  <a:gd name="connsiteY20" fmla="*/ 73495 h 515299"/>
                  <a:gd name="connsiteX21" fmla="*/ 873939 w 3459345"/>
                  <a:gd name="connsiteY21" fmla="*/ 85634 h 515299"/>
                  <a:gd name="connsiteX22" fmla="*/ 890124 w 3459345"/>
                  <a:gd name="connsiteY22" fmla="*/ 89680 h 515299"/>
                  <a:gd name="connsiteX23" fmla="*/ 1015550 w 3459345"/>
                  <a:gd name="connsiteY23" fmla="*/ 93726 h 515299"/>
                  <a:gd name="connsiteX24" fmla="*/ 1027688 w 3459345"/>
                  <a:gd name="connsiteY24" fmla="*/ 97772 h 515299"/>
                  <a:gd name="connsiteX25" fmla="*/ 1051964 w 3459345"/>
                  <a:gd name="connsiteY25" fmla="*/ 109910 h 515299"/>
                  <a:gd name="connsiteX26" fmla="*/ 1068148 w 3459345"/>
                  <a:gd name="connsiteY26" fmla="*/ 122048 h 515299"/>
                  <a:gd name="connsiteX27" fmla="*/ 1116700 w 3459345"/>
                  <a:gd name="connsiteY27" fmla="*/ 126094 h 515299"/>
                  <a:gd name="connsiteX28" fmla="*/ 1132885 w 3459345"/>
                  <a:gd name="connsiteY28" fmla="*/ 130140 h 515299"/>
                  <a:gd name="connsiteX29" fmla="*/ 1197621 w 3459345"/>
                  <a:gd name="connsiteY29" fmla="*/ 162508 h 515299"/>
                  <a:gd name="connsiteX30" fmla="*/ 1331139 w 3459345"/>
                  <a:gd name="connsiteY30" fmla="*/ 170600 h 515299"/>
                  <a:gd name="connsiteX31" fmla="*/ 1343277 w 3459345"/>
                  <a:gd name="connsiteY31" fmla="*/ 182738 h 515299"/>
                  <a:gd name="connsiteX32" fmla="*/ 1379692 w 3459345"/>
                  <a:gd name="connsiteY32" fmla="*/ 194876 h 515299"/>
                  <a:gd name="connsiteX33" fmla="*/ 1581993 w 3459345"/>
                  <a:gd name="connsiteY33" fmla="*/ 190830 h 515299"/>
                  <a:gd name="connsiteX34" fmla="*/ 1598177 w 3459345"/>
                  <a:gd name="connsiteY34" fmla="*/ 186784 h 515299"/>
                  <a:gd name="connsiteX35" fmla="*/ 1618407 w 3459345"/>
                  <a:gd name="connsiteY35" fmla="*/ 182738 h 515299"/>
                  <a:gd name="connsiteX36" fmla="*/ 1654821 w 3459345"/>
                  <a:gd name="connsiteY36" fmla="*/ 186784 h 515299"/>
                  <a:gd name="connsiteX37" fmla="*/ 1687189 w 3459345"/>
                  <a:gd name="connsiteY37" fmla="*/ 194876 h 515299"/>
                  <a:gd name="connsiteX38" fmla="*/ 1772155 w 3459345"/>
                  <a:gd name="connsiteY38" fmla="*/ 198922 h 515299"/>
                  <a:gd name="connsiteX39" fmla="*/ 1796431 w 3459345"/>
                  <a:gd name="connsiteY39" fmla="*/ 207014 h 515299"/>
                  <a:gd name="connsiteX40" fmla="*/ 1820708 w 3459345"/>
                  <a:gd name="connsiteY40" fmla="*/ 223198 h 515299"/>
                  <a:gd name="connsiteX41" fmla="*/ 1853076 w 3459345"/>
                  <a:gd name="connsiteY41" fmla="*/ 239382 h 515299"/>
                  <a:gd name="connsiteX42" fmla="*/ 1954226 w 3459345"/>
                  <a:gd name="connsiteY42" fmla="*/ 243428 h 515299"/>
                  <a:gd name="connsiteX43" fmla="*/ 2043239 w 3459345"/>
                  <a:gd name="connsiteY43" fmla="*/ 251520 h 515299"/>
                  <a:gd name="connsiteX44" fmla="*/ 2067515 w 3459345"/>
                  <a:gd name="connsiteY44" fmla="*/ 259612 h 515299"/>
                  <a:gd name="connsiteX45" fmla="*/ 2249585 w 3459345"/>
                  <a:gd name="connsiteY45" fmla="*/ 263658 h 515299"/>
                  <a:gd name="connsiteX46" fmla="*/ 2273862 w 3459345"/>
                  <a:gd name="connsiteY46" fmla="*/ 267704 h 515299"/>
                  <a:gd name="connsiteX47" fmla="*/ 2294092 w 3459345"/>
                  <a:gd name="connsiteY47" fmla="*/ 271750 h 515299"/>
                  <a:gd name="connsiteX48" fmla="*/ 2472116 w 3459345"/>
                  <a:gd name="connsiteY48" fmla="*/ 275796 h 515299"/>
                  <a:gd name="connsiteX49" fmla="*/ 2484254 w 3459345"/>
                  <a:gd name="connsiteY49" fmla="*/ 279842 h 515299"/>
                  <a:gd name="connsiteX50" fmla="*/ 2496393 w 3459345"/>
                  <a:gd name="connsiteY50" fmla="*/ 287934 h 515299"/>
                  <a:gd name="connsiteX51" fmla="*/ 2573267 w 3459345"/>
                  <a:gd name="connsiteY51" fmla="*/ 283888 h 515299"/>
                  <a:gd name="connsiteX52" fmla="*/ 2662279 w 3459345"/>
                  <a:gd name="connsiteY52" fmla="*/ 287934 h 515299"/>
                  <a:gd name="connsiteX53" fmla="*/ 2674417 w 3459345"/>
                  <a:gd name="connsiteY53" fmla="*/ 291980 h 515299"/>
                  <a:gd name="connsiteX54" fmla="*/ 2702739 w 3459345"/>
                  <a:gd name="connsiteY54" fmla="*/ 300072 h 515299"/>
                  <a:gd name="connsiteX55" fmla="*/ 2731062 w 3459345"/>
                  <a:gd name="connsiteY55" fmla="*/ 332441 h 515299"/>
                  <a:gd name="connsiteX56" fmla="*/ 2743200 w 3459345"/>
                  <a:gd name="connsiteY56" fmla="*/ 344579 h 515299"/>
                  <a:gd name="connsiteX57" fmla="*/ 2751292 w 3459345"/>
                  <a:gd name="connsiteY57" fmla="*/ 356717 h 515299"/>
                  <a:gd name="connsiteX58" fmla="*/ 2795798 w 3459345"/>
                  <a:gd name="connsiteY58" fmla="*/ 368855 h 515299"/>
                  <a:gd name="connsiteX59" fmla="*/ 2860534 w 3459345"/>
                  <a:gd name="connsiteY59" fmla="*/ 380993 h 515299"/>
                  <a:gd name="connsiteX60" fmla="*/ 2872672 w 3459345"/>
                  <a:gd name="connsiteY60" fmla="*/ 413361 h 515299"/>
                  <a:gd name="connsiteX61" fmla="*/ 2876718 w 3459345"/>
                  <a:gd name="connsiteY61" fmla="*/ 425499 h 515299"/>
                  <a:gd name="connsiteX62" fmla="*/ 2909086 w 3459345"/>
                  <a:gd name="connsiteY62" fmla="*/ 445729 h 515299"/>
                  <a:gd name="connsiteX63" fmla="*/ 2969777 w 3459345"/>
                  <a:gd name="connsiteY63" fmla="*/ 474051 h 515299"/>
                  <a:gd name="connsiteX64" fmla="*/ 2990007 w 3459345"/>
                  <a:gd name="connsiteY64" fmla="*/ 478097 h 515299"/>
                  <a:gd name="connsiteX65" fmla="*/ 3074973 w 3459345"/>
                  <a:gd name="connsiteY65" fmla="*/ 474051 h 515299"/>
                  <a:gd name="connsiteX66" fmla="*/ 3095203 w 3459345"/>
                  <a:gd name="connsiteY66" fmla="*/ 445729 h 515299"/>
                  <a:gd name="connsiteX67" fmla="*/ 3127571 w 3459345"/>
                  <a:gd name="connsiteY67" fmla="*/ 425499 h 515299"/>
                  <a:gd name="connsiteX68" fmla="*/ 3188262 w 3459345"/>
                  <a:gd name="connsiteY68" fmla="*/ 429545 h 515299"/>
                  <a:gd name="connsiteX69" fmla="*/ 3257044 w 3459345"/>
                  <a:gd name="connsiteY69" fmla="*/ 437637 h 515299"/>
                  <a:gd name="connsiteX70" fmla="*/ 3273228 w 3459345"/>
                  <a:gd name="connsiteY70" fmla="*/ 441683 h 515299"/>
                  <a:gd name="connsiteX71" fmla="*/ 3301550 w 3459345"/>
                  <a:gd name="connsiteY71" fmla="*/ 461913 h 515299"/>
                  <a:gd name="connsiteX72" fmla="*/ 3317734 w 3459345"/>
                  <a:gd name="connsiteY72" fmla="*/ 470005 h 515299"/>
                  <a:gd name="connsiteX73" fmla="*/ 3342010 w 3459345"/>
                  <a:gd name="connsiteY73" fmla="*/ 478097 h 515299"/>
                  <a:gd name="connsiteX74" fmla="*/ 3354148 w 3459345"/>
                  <a:gd name="connsiteY74" fmla="*/ 486189 h 515299"/>
                  <a:gd name="connsiteX75" fmla="*/ 3386516 w 3459345"/>
                  <a:gd name="connsiteY75" fmla="*/ 510465 h 515299"/>
                  <a:gd name="connsiteX76" fmla="*/ 3459345 w 3459345"/>
                  <a:gd name="connsiteY76" fmla="*/ 514511 h 51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59345" h="515299">
                    <a:moveTo>
                      <a:pt x="0" y="8759"/>
                    </a:moveTo>
                    <a:cubicBezTo>
                      <a:pt x="24276" y="6062"/>
                      <a:pt x="48413" y="1365"/>
                      <a:pt x="72828" y="667"/>
                    </a:cubicBezTo>
                    <a:cubicBezTo>
                      <a:pt x="167571" y="-2040"/>
                      <a:pt x="111855" y="3782"/>
                      <a:pt x="178024" y="12805"/>
                    </a:cubicBezTo>
                    <a:cubicBezTo>
                      <a:pt x="195448" y="15181"/>
                      <a:pt x="213090" y="15502"/>
                      <a:pt x="230623" y="16851"/>
                    </a:cubicBezTo>
                    <a:cubicBezTo>
                      <a:pt x="236018" y="20897"/>
                      <a:pt x="240776" y="25973"/>
                      <a:pt x="246807" y="28989"/>
                    </a:cubicBezTo>
                    <a:cubicBezTo>
                      <a:pt x="254436" y="32804"/>
                      <a:pt x="262913" y="34630"/>
                      <a:pt x="271083" y="37081"/>
                    </a:cubicBezTo>
                    <a:cubicBezTo>
                      <a:pt x="306119" y="47592"/>
                      <a:pt x="325849" y="42964"/>
                      <a:pt x="372233" y="45173"/>
                    </a:cubicBezTo>
                    <a:cubicBezTo>
                      <a:pt x="387220" y="55164"/>
                      <a:pt x="386283" y="58537"/>
                      <a:pt x="408647" y="49219"/>
                    </a:cubicBezTo>
                    <a:cubicBezTo>
                      <a:pt x="417625" y="45478"/>
                      <a:pt x="432924" y="33035"/>
                      <a:pt x="432924" y="33035"/>
                    </a:cubicBezTo>
                    <a:cubicBezTo>
                      <a:pt x="484190" y="50124"/>
                      <a:pt x="448709" y="40318"/>
                      <a:pt x="542166" y="49219"/>
                    </a:cubicBezTo>
                    <a:cubicBezTo>
                      <a:pt x="546212" y="51916"/>
                      <a:pt x="549613" y="56032"/>
                      <a:pt x="554304" y="57311"/>
                    </a:cubicBezTo>
                    <a:cubicBezTo>
                      <a:pt x="564794" y="60172"/>
                      <a:pt x="575894" y="59920"/>
                      <a:pt x="586672" y="61357"/>
                    </a:cubicBezTo>
                    <a:cubicBezTo>
                      <a:pt x="596125" y="62617"/>
                      <a:pt x="605662" y="63438"/>
                      <a:pt x="614994" y="65403"/>
                    </a:cubicBezTo>
                    <a:cubicBezTo>
                      <a:pt x="631319" y="68840"/>
                      <a:pt x="647188" y="74270"/>
                      <a:pt x="663547" y="77542"/>
                    </a:cubicBezTo>
                    <a:lnTo>
                      <a:pt x="683777" y="81588"/>
                    </a:lnTo>
                    <a:cubicBezTo>
                      <a:pt x="686474" y="78890"/>
                      <a:pt x="690163" y="76907"/>
                      <a:pt x="691869" y="73495"/>
                    </a:cubicBezTo>
                    <a:cubicBezTo>
                      <a:pt x="695684" y="65866"/>
                      <a:pt x="692728" y="53740"/>
                      <a:pt x="699961" y="49219"/>
                    </a:cubicBezTo>
                    <a:cubicBezTo>
                      <a:pt x="706918" y="44871"/>
                      <a:pt x="716129" y="52018"/>
                      <a:pt x="724237" y="53265"/>
                    </a:cubicBezTo>
                    <a:cubicBezTo>
                      <a:pt x="733663" y="54715"/>
                      <a:pt x="743051" y="56580"/>
                      <a:pt x="752559" y="57311"/>
                    </a:cubicBezTo>
                    <a:cubicBezTo>
                      <a:pt x="778144" y="59279"/>
                      <a:pt x="803808" y="60008"/>
                      <a:pt x="829433" y="61357"/>
                    </a:cubicBezTo>
                    <a:cubicBezTo>
                      <a:pt x="879120" y="94481"/>
                      <a:pt x="791793" y="38489"/>
                      <a:pt x="861801" y="73495"/>
                    </a:cubicBezTo>
                    <a:cubicBezTo>
                      <a:pt x="866919" y="76054"/>
                      <a:pt x="868971" y="82795"/>
                      <a:pt x="873939" y="85634"/>
                    </a:cubicBezTo>
                    <a:cubicBezTo>
                      <a:pt x="878767" y="88393"/>
                      <a:pt x="884572" y="89363"/>
                      <a:pt x="890124" y="89680"/>
                    </a:cubicBezTo>
                    <a:cubicBezTo>
                      <a:pt x="931886" y="92066"/>
                      <a:pt x="973741" y="92377"/>
                      <a:pt x="1015550" y="93726"/>
                    </a:cubicBezTo>
                    <a:cubicBezTo>
                      <a:pt x="1019596" y="95075"/>
                      <a:pt x="1023873" y="95865"/>
                      <a:pt x="1027688" y="97772"/>
                    </a:cubicBezTo>
                    <a:cubicBezTo>
                      <a:pt x="1059061" y="113459"/>
                      <a:pt x="1021455" y="99740"/>
                      <a:pt x="1051964" y="109910"/>
                    </a:cubicBezTo>
                    <a:cubicBezTo>
                      <a:pt x="1057359" y="113956"/>
                      <a:pt x="1061606" y="120413"/>
                      <a:pt x="1068148" y="122048"/>
                    </a:cubicBezTo>
                    <a:cubicBezTo>
                      <a:pt x="1083903" y="125987"/>
                      <a:pt x="1100585" y="124080"/>
                      <a:pt x="1116700" y="126094"/>
                    </a:cubicBezTo>
                    <a:cubicBezTo>
                      <a:pt x="1122218" y="126784"/>
                      <a:pt x="1127490" y="128791"/>
                      <a:pt x="1132885" y="130140"/>
                    </a:cubicBezTo>
                    <a:cubicBezTo>
                      <a:pt x="1162384" y="148912"/>
                      <a:pt x="1168286" y="160192"/>
                      <a:pt x="1197621" y="162508"/>
                    </a:cubicBezTo>
                    <a:cubicBezTo>
                      <a:pt x="1242070" y="166017"/>
                      <a:pt x="1286633" y="167903"/>
                      <a:pt x="1331139" y="170600"/>
                    </a:cubicBezTo>
                    <a:cubicBezTo>
                      <a:pt x="1335185" y="174646"/>
                      <a:pt x="1338621" y="179412"/>
                      <a:pt x="1343277" y="182738"/>
                    </a:cubicBezTo>
                    <a:cubicBezTo>
                      <a:pt x="1356306" y="192044"/>
                      <a:pt x="1364159" y="191769"/>
                      <a:pt x="1379692" y="194876"/>
                    </a:cubicBezTo>
                    <a:lnTo>
                      <a:pt x="1581993" y="190830"/>
                    </a:lnTo>
                    <a:cubicBezTo>
                      <a:pt x="1587550" y="190624"/>
                      <a:pt x="1592749" y="187990"/>
                      <a:pt x="1598177" y="186784"/>
                    </a:cubicBezTo>
                    <a:cubicBezTo>
                      <a:pt x="1604890" y="185292"/>
                      <a:pt x="1611664" y="184087"/>
                      <a:pt x="1618407" y="182738"/>
                    </a:cubicBezTo>
                    <a:cubicBezTo>
                      <a:pt x="1630545" y="184087"/>
                      <a:pt x="1642774" y="184776"/>
                      <a:pt x="1654821" y="186784"/>
                    </a:cubicBezTo>
                    <a:cubicBezTo>
                      <a:pt x="1687378" y="192210"/>
                      <a:pt x="1640372" y="191275"/>
                      <a:pt x="1687189" y="194876"/>
                    </a:cubicBezTo>
                    <a:cubicBezTo>
                      <a:pt x="1715460" y="197051"/>
                      <a:pt x="1743833" y="197573"/>
                      <a:pt x="1772155" y="198922"/>
                    </a:cubicBezTo>
                    <a:cubicBezTo>
                      <a:pt x="1780247" y="201619"/>
                      <a:pt x="1788802" y="203199"/>
                      <a:pt x="1796431" y="207014"/>
                    </a:cubicBezTo>
                    <a:cubicBezTo>
                      <a:pt x="1805130" y="211363"/>
                      <a:pt x="1812740" y="217621"/>
                      <a:pt x="1820708" y="223198"/>
                    </a:cubicBezTo>
                    <a:cubicBezTo>
                      <a:pt x="1835069" y="233251"/>
                      <a:pt x="1835521" y="238171"/>
                      <a:pt x="1853076" y="239382"/>
                    </a:cubicBezTo>
                    <a:cubicBezTo>
                      <a:pt x="1886740" y="241704"/>
                      <a:pt x="1920509" y="242079"/>
                      <a:pt x="1954226" y="243428"/>
                    </a:cubicBezTo>
                    <a:cubicBezTo>
                      <a:pt x="1994966" y="257008"/>
                      <a:pt x="1936484" y="238710"/>
                      <a:pt x="2043239" y="251520"/>
                    </a:cubicBezTo>
                    <a:cubicBezTo>
                      <a:pt x="2051708" y="252536"/>
                      <a:pt x="2058987" y="259422"/>
                      <a:pt x="2067515" y="259612"/>
                    </a:cubicBezTo>
                    <a:lnTo>
                      <a:pt x="2249585" y="263658"/>
                    </a:lnTo>
                    <a:lnTo>
                      <a:pt x="2273862" y="267704"/>
                    </a:lnTo>
                    <a:cubicBezTo>
                      <a:pt x="2280628" y="268934"/>
                      <a:pt x="2287221" y="271470"/>
                      <a:pt x="2294092" y="271750"/>
                    </a:cubicBezTo>
                    <a:cubicBezTo>
                      <a:pt x="2353399" y="274171"/>
                      <a:pt x="2412775" y="274447"/>
                      <a:pt x="2472116" y="275796"/>
                    </a:cubicBezTo>
                    <a:cubicBezTo>
                      <a:pt x="2476162" y="277145"/>
                      <a:pt x="2480439" y="277935"/>
                      <a:pt x="2484254" y="279842"/>
                    </a:cubicBezTo>
                    <a:cubicBezTo>
                      <a:pt x="2488604" y="282017"/>
                      <a:pt x="2491535" y="287713"/>
                      <a:pt x="2496393" y="287934"/>
                    </a:cubicBezTo>
                    <a:lnTo>
                      <a:pt x="2573267" y="283888"/>
                    </a:lnTo>
                    <a:cubicBezTo>
                      <a:pt x="2602938" y="285237"/>
                      <a:pt x="2632672" y="285565"/>
                      <a:pt x="2662279" y="287934"/>
                    </a:cubicBezTo>
                    <a:cubicBezTo>
                      <a:pt x="2666530" y="288274"/>
                      <a:pt x="2670316" y="290808"/>
                      <a:pt x="2674417" y="291980"/>
                    </a:cubicBezTo>
                    <a:cubicBezTo>
                      <a:pt x="2709980" y="302141"/>
                      <a:pt x="2673636" y="290371"/>
                      <a:pt x="2702739" y="300072"/>
                    </a:cubicBezTo>
                    <a:cubicBezTo>
                      <a:pt x="2742605" y="339938"/>
                      <a:pt x="2697630" y="293437"/>
                      <a:pt x="2731062" y="332441"/>
                    </a:cubicBezTo>
                    <a:cubicBezTo>
                      <a:pt x="2734786" y="336785"/>
                      <a:pt x="2739537" y="340183"/>
                      <a:pt x="2743200" y="344579"/>
                    </a:cubicBezTo>
                    <a:cubicBezTo>
                      <a:pt x="2746313" y="348315"/>
                      <a:pt x="2747335" y="353891"/>
                      <a:pt x="2751292" y="356717"/>
                    </a:cubicBezTo>
                    <a:cubicBezTo>
                      <a:pt x="2763494" y="365433"/>
                      <a:pt x="2782029" y="366352"/>
                      <a:pt x="2795798" y="368855"/>
                    </a:cubicBezTo>
                    <a:lnTo>
                      <a:pt x="2860534" y="380993"/>
                    </a:lnTo>
                    <a:cubicBezTo>
                      <a:pt x="2864580" y="391782"/>
                      <a:pt x="2868734" y="402532"/>
                      <a:pt x="2872672" y="413361"/>
                    </a:cubicBezTo>
                    <a:cubicBezTo>
                      <a:pt x="2874129" y="417369"/>
                      <a:pt x="2873530" y="422666"/>
                      <a:pt x="2876718" y="425499"/>
                    </a:cubicBezTo>
                    <a:cubicBezTo>
                      <a:pt x="2886228" y="433952"/>
                      <a:pt x="2897706" y="440039"/>
                      <a:pt x="2909086" y="445729"/>
                    </a:cubicBezTo>
                    <a:cubicBezTo>
                      <a:pt x="2920507" y="451439"/>
                      <a:pt x="2952663" y="468917"/>
                      <a:pt x="2969777" y="474051"/>
                    </a:cubicBezTo>
                    <a:cubicBezTo>
                      <a:pt x="2976364" y="476027"/>
                      <a:pt x="2983264" y="476748"/>
                      <a:pt x="2990007" y="478097"/>
                    </a:cubicBezTo>
                    <a:cubicBezTo>
                      <a:pt x="3018329" y="476748"/>
                      <a:pt x="3047215" y="479834"/>
                      <a:pt x="3074973" y="474051"/>
                    </a:cubicBezTo>
                    <a:cubicBezTo>
                      <a:pt x="3078997" y="473213"/>
                      <a:pt x="3091325" y="449607"/>
                      <a:pt x="3095203" y="445729"/>
                    </a:cubicBezTo>
                    <a:cubicBezTo>
                      <a:pt x="3111695" y="429237"/>
                      <a:pt x="3110731" y="431112"/>
                      <a:pt x="3127571" y="425499"/>
                    </a:cubicBezTo>
                    <a:lnTo>
                      <a:pt x="3188262" y="429545"/>
                    </a:lnTo>
                    <a:cubicBezTo>
                      <a:pt x="3227397" y="432444"/>
                      <a:pt x="3227779" y="431134"/>
                      <a:pt x="3257044" y="437637"/>
                    </a:cubicBezTo>
                    <a:cubicBezTo>
                      <a:pt x="3262472" y="438843"/>
                      <a:pt x="3268021" y="439731"/>
                      <a:pt x="3273228" y="441683"/>
                    </a:cubicBezTo>
                    <a:cubicBezTo>
                      <a:pt x="3301242" y="452188"/>
                      <a:pt x="3278780" y="445648"/>
                      <a:pt x="3301550" y="461913"/>
                    </a:cubicBezTo>
                    <a:cubicBezTo>
                      <a:pt x="3306458" y="465419"/>
                      <a:pt x="3312134" y="467765"/>
                      <a:pt x="3317734" y="470005"/>
                    </a:cubicBezTo>
                    <a:cubicBezTo>
                      <a:pt x="3325654" y="473173"/>
                      <a:pt x="3334913" y="473366"/>
                      <a:pt x="3342010" y="478097"/>
                    </a:cubicBezTo>
                    <a:cubicBezTo>
                      <a:pt x="3346056" y="480794"/>
                      <a:pt x="3350215" y="483329"/>
                      <a:pt x="3354148" y="486189"/>
                    </a:cubicBezTo>
                    <a:cubicBezTo>
                      <a:pt x="3365055" y="494121"/>
                      <a:pt x="3373291" y="507820"/>
                      <a:pt x="3386516" y="510465"/>
                    </a:cubicBezTo>
                    <a:cubicBezTo>
                      <a:pt x="3423939" y="517949"/>
                      <a:pt x="3399870" y="514511"/>
                      <a:pt x="3459345" y="514511"/>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p:cNvSpPr/>
              <p:nvPr/>
            </p:nvSpPr>
            <p:spPr>
              <a:xfrm>
                <a:off x="2893200" y="3872745"/>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rot="900239" flipH="1">
                <a:off x="2817936" y="4024495"/>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3202609" y="2042743"/>
            <a:ext cx="3904033" cy="1707957"/>
            <a:chOff x="3202609" y="2042743"/>
            <a:chExt cx="3904033" cy="1707957"/>
          </a:xfrm>
        </p:grpSpPr>
        <p:sp>
          <p:nvSpPr>
            <p:cNvPr id="57" name="Rectangle 56"/>
            <p:cNvSpPr/>
            <p:nvPr/>
          </p:nvSpPr>
          <p:spPr>
            <a:xfrm rot="441518">
              <a:off x="3202609" y="2204766"/>
              <a:ext cx="3904033" cy="14478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p:cNvSpPr/>
            <p:nvPr/>
          </p:nvSpPr>
          <p:spPr>
            <a:xfrm>
              <a:off x="3368305" y="2042743"/>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p:cNvSpPr/>
            <p:nvPr/>
          </p:nvSpPr>
          <p:spPr>
            <a:xfrm>
              <a:off x="3372351" y="2214761"/>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p:cNvSpPr/>
            <p:nvPr/>
          </p:nvSpPr>
          <p:spPr>
            <a:xfrm>
              <a:off x="3408766" y="2362236"/>
              <a:ext cx="3459345" cy="515299"/>
            </a:xfrm>
            <a:custGeom>
              <a:avLst/>
              <a:gdLst>
                <a:gd name="connsiteX0" fmla="*/ 0 w 3459345"/>
                <a:gd name="connsiteY0" fmla="*/ 8759 h 515299"/>
                <a:gd name="connsiteX1" fmla="*/ 72828 w 3459345"/>
                <a:gd name="connsiteY1" fmla="*/ 667 h 515299"/>
                <a:gd name="connsiteX2" fmla="*/ 178024 w 3459345"/>
                <a:gd name="connsiteY2" fmla="*/ 12805 h 515299"/>
                <a:gd name="connsiteX3" fmla="*/ 230623 w 3459345"/>
                <a:gd name="connsiteY3" fmla="*/ 16851 h 515299"/>
                <a:gd name="connsiteX4" fmla="*/ 246807 w 3459345"/>
                <a:gd name="connsiteY4" fmla="*/ 28989 h 515299"/>
                <a:gd name="connsiteX5" fmla="*/ 271083 w 3459345"/>
                <a:gd name="connsiteY5" fmla="*/ 37081 h 515299"/>
                <a:gd name="connsiteX6" fmla="*/ 372233 w 3459345"/>
                <a:gd name="connsiteY6" fmla="*/ 45173 h 515299"/>
                <a:gd name="connsiteX7" fmla="*/ 408647 w 3459345"/>
                <a:gd name="connsiteY7" fmla="*/ 49219 h 515299"/>
                <a:gd name="connsiteX8" fmla="*/ 432924 w 3459345"/>
                <a:gd name="connsiteY8" fmla="*/ 33035 h 515299"/>
                <a:gd name="connsiteX9" fmla="*/ 542166 w 3459345"/>
                <a:gd name="connsiteY9" fmla="*/ 49219 h 515299"/>
                <a:gd name="connsiteX10" fmla="*/ 554304 w 3459345"/>
                <a:gd name="connsiteY10" fmla="*/ 57311 h 515299"/>
                <a:gd name="connsiteX11" fmla="*/ 586672 w 3459345"/>
                <a:gd name="connsiteY11" fmla="*/ 61357 h 515299"/>
                <a:gd name="connsiteX12" fmla="*/ 614994 w 3459345"/>
                <a:gd name="connsiteY12" fmla="*/ 65403 h 515299"/>
                <a:gd name="connsiteX13" fmla="*/ 663547 w 3459345"/>
                <a:gd name="connsiteY13" fmla="*/ 77542 h 515299"/>
                <a:gd name="connsiteX14" fmla="*/ 683777 w 3459345"/>
                <a:gd name="connsiteY14" fmla="*/ 81588 h 515299"/>
                <a:gd name="connsiteX15" fmla="*/ 691869 w 3459345"/>
                <a:gd name="connsiteY15" fmla="*/ 73495 h 515299"/>
                <a:gd name="connsiteX16" fmla="*/ 699961 w 3459345"/>
                <a:gd name="connsiteY16" fmla="*/ 49219 h 515299"/>
                <a:gd name="connsiteX17" fmla="*/ 724237 w 3459345"/>
                <a:gd name="connsiteY17" fmla="*/ 53265 h 515299"/>
                <a:gd name="connsiteX18" fmla="*/ 752559 w 3459345"/>
                <a:gd name="connsiteY18" fmla="*/ 57311 h 515299"/>
                <a:gd name="connsiteX19" fmla="*/ 829433 w 3459345"/>
                <a:gd name="connsiteY19" fmla="*/ 61357 h 515299"/>
                <a:gd name="connsiteX20" fmla="*/ 861801 w 3459345"/>
                <a:gd name="connsiteY20" fmla="*/ 73495 h 515299"/>
                <a:gd name="connsiteX21" fmla="*/ 873939 w 3459345"/>
                <a:gd name="connsiteY21" fmla="*/ 85634 h 515299"/>
                <a:gd name="connsiteX22" fmla="*/ 890124 w 3459345"/>
                <a:gd name="connsiteY22" fmla="*/ 89680 h 515299"/>
                <a:gd name="connsiteX23" fmla="*/ 1015550 w 3459345"/>
                <a:gd name="connsiteY23" fmla="*/ 93726 h 515299"/>
                <a:gd name="connsiteX24" fmla="*/ 1027688 w 3459345"/>
                <a:gd name="connsiteY24" fmla="*/ 97772 h 515299"/>
                <a:gd name="connsiteX25" fmla="*/ 1051964 w 3459345"/>
                <a:gd name="connsiteY25" fmla="*/ 109910 h 515299"/>
                <a:gd name="connsiteX26" fmla="*/ 1068148 w 3459345"/>
                <a:gd name="connsiteY26" fmla="*/ 122048 h 515299"/>
                <a:gd name="connsiteX27" fmla="*/ 1116700 w 3459345"/>
                <a:gd name="connsiteY27" fmla="*/ 126094 h 515299"/>
                <a:gd name="connsiteX28" fmla="*/ 1132885 w 3459345"/>
                <a:gd name="connsiteY28" fmla="*/ 130140 h 515299"/>
                <a:gd name="connsiteX29" fmla="*/ 1197621 w 3459345"/>
                <a:gd name="connsiteY29" fmla="*/ 162508 h 515299"/>
                <a:gd name="connsiteX30" fmla="*/ 1331139 w 3459345"/>
                <a:gd name="connsiteY30" fmla="*/ 170600 h 515299"/>
                <a:gd name="connsiteX31" fmla="*/ 1343277 w 3459345"/>
                <a:gd name="connsiteY31" fmla="*/ 182738 h 515299"/>
                <a:gd name="connsiteX32" fmla="*/ 1379692 w 3459345"/>
                <a:gd name="connsiteY32" fmla="*/ 194876 h 515299"/>
                <a:gd name="connsiteX33" fmla="*/ 1581993 w 3459345"/>
                <a:gd name="connsiteY33" fmla="*/ 190830 h 515299"/>
                <a:gd name="connsiteX34" fmla="*/ 1598177 w 3459345"/>
                <a:gd name="connsiteY34" fmla="*/ 186784 h 515299"/>
                <a:gd name="connsiteX35" fmla="*/ 1618407 w 3459345"/>
                <a:gd name="connsiteY35" fmla="*/ 182738 h 515299"/>
                <a:gd name="connsiteX36" fmla="*/ 1654821 w 3459345"/>
                <a:gd name="connsiteY36" fmla="*/ 186784 h 515299"/>
                <a:gd name="connsiteX37" fmla="*/ 1687189 w 3459345"/>
                <a:gd name="connsiteY37" fmla="*/ 194876 h 515299"/>
                <a:gd name="connsiteX38" fmla="*/ 1772155 w 3459345"/>
                <a:gd name="connsiteY38" fmla="*/ 198922 h 515299"/>
                <a:gd name="connsiteX39" fmla="*/ 1796431 w 3459345"/>
                <a:gd name="connsiteY39" fmla="*/ 207014 h 515299"/>
                <a:gd name="connsiteX40" fmla="*/ 1820708 w 3459345"/>
                <a:gd name="connsiteY40" fmla="*/ 223198 h 515299"/>
                <a:gd name="connsiteX41" fmla="*/ 1853076 w 3459345"/>
                <a:gd name="connsiteY41" fmla="*/ 239382 h 515299"/>
                <a:gd name="connsiteX42" fmla="*/ 1954226 w 3459345"/>
                <a:gd name="connsiteY42" fmla="*/ 243428 h 515299"/>
                <a:gd name="connsiteX43" fmla="*/ 2043239 w 3459345"/>
                <a:gd name="connsiteY43" fmla="*/ 251520 h 515299"/>
                <a:gd name="connsiteX44" fmla="*/ 2067515 w 3459345"/>
                <a:gd name="connsiteY44" fmla="*/ 259612 h 515299"/>
                <a:gd name="connsiteX45" fmla="*/ 2249585 w 3459345"/>
                <a:gd name="connsiteY45" fmla="*/ 263658 h 515299"/>
                <a:gd name="connsiteX46" fmla="*/ 2273862 w 3459345"/>
                <a:gd name="connsiteY46" fmla="*/ 267704 h 515299"/>
                <a:gd name="connsiteX47" fmla="*/ 2294092 w 3459345"/>
                <a:gd name="connsiteY47" fmla="*/ 271750 h 515299"/>
                <a:gd name="connsiteX48" fmla="*/ 2472116 w 3459345"/>
                <a:gd name="connsiteY48" fmla="*/ 275796 h 515299"/>
                <a:gd name="connsiteX49" fmla="*/ 2484254 w 3459345"/>
                <a:gd name="connsiteY49" fmla="*/ 279842 h 515299"/>
                <a:gd name="connsiteX50" fmla="*/ 2496393 w 3459345"/>
                <a:gd name="connsiteY50" fmla="*/ 287934 h 515299"/>
                <a:gd name="connsiteX51" fmla="*/ 2573267 w 3459345"/>
                <a:gd name="connsiteY51" fmla="*/ 283888 h 515299"/>
                <a:gd name="connsiteX52" fmla="*/ 2662279 w 3459345"/>
                <a:gd name="connsiteY52" fmla="*/ 287934 h 515299"/>
                <a:gd name="connsiteX53" fmla="*/ 2674417 w 3459345"/>
                <a:gd name="connsiteY53" fmla="*/ 291980 h 515299"/>
                <a:gd name="connsiteX54" fmla="*/ 2702739 w 3459345"/>
                <a:gd name="connsiteY54" fmla="*/ 300072 h 515299"/>
                <a:gd name="connsiteX55" fmla="*/ 2731062 w 3459345"/>
                <a:gd name="connsiteY55" fmla="*/ 332441 h 515299"/>
                <a:gd name="connsiteX56" fmla="*/ 2743200 w 3459345"/>
                <a:gd name="connsiteY56" fmla="*/ 344579 h 515299"/>
                <a:gd name="connsiteX57" fmla="*/ 2751292 w 3459345"/>
                <a:gd name="connsiteY57" fmla="*/ 356717 h 515299"/>
                <a:gd name="connsiteX58" fmla="*/ 2795798 w 3459345"/>
                <a:gd name="connsiteY58" fmla="*/ 368855 h 515299"/>
                <a:gd name="connsiteX59" fmla="*/ 2860534 w 3459345"/>
                <a:gd name="connsiteY59" fmla="*/ 380993 h 515299"/>
                <a:gd name="connsiteX60" fmla="*/ 2872672 w 3459345"/>
                <a:gd name="connsiteY60" fmla="*/ 413361 h 515299"/>
                <a:gd name="connsiteX61" fmla="*/ 2876718 w 3459345"/>
                <a:gd name="connsiteY61" fmla="*/ 425499 h 515299"/>
                <a:gd name="connsiteX62" fmla="*/ 2909086 w 3459345"/>
                <a:gd name="connsiteY62" fmla="*/ 445729 h 515299"/>
                <a:gd name="connsiteX63" fmla="*/ 2969777 w 3459345"/>
                <a:gd name="connsiteY63" fmla="*/ 474051 h 515299"/>
                <a:gd name="connsiteX64" fmla="*/ 2990007 w 3459345"/>
                <a:gd name="connsiteY64" fmla="*/ 478097 h 515299"/>
                <a:gd name="connsiteX65" fmla="*/ 3074973 w 3459345"/>
                <a:gd name="connsiteY65" fmla="*/ 474051 h 515299"/>
                <a:gd name="connsiteX66" fmla="*/ 3095203 w 3459345"/>
                <a:gd name="connsiteY66" fmla="*/ 445729 h 515299"/>
                <a:gd name="connsiteX67" fmla="*/ 3127571 w 3459345"/>
                <a:gd name="connsiteY67" fmla="*/ 425499 h 515299"/>
                <a:gd name="connsiteX68" fmla="*/ 3188262 w 3459345"/>
                <a:gd name="connsiteY68" fmla="*/ 429545 h 515299"/>
                <a:gd name="connsiteX69" fmla="*/ 3257044 w 3459345"/>
                <a:gd name="connsiteY69" fmla="*/ 437637 h 515299"/>
                <a:gd name="connsiteX70" fmla="*/ 3273228 w 3459345"/>
                <a:gd name="connsiteY70" fmla="*/ 441683 h 515299"/>
                <a:gd name="connsiteX71" fmla="*/ 3301550 w 3459345"/>
                <a:gd name="connsiteY71" fmla="*/ 461913 h 515299"/>
                <a:gd name="connsiteX72" fmla="*/ 3317734 w 3459345"/>
                <a:gd name="connsiteY72" fmla="*/ 470005 h 515299"/>
                <a:gd name="connsiteX73" fmla="*/ 3342010 w 3459345"/>
                <a:gd name="connsiteY73" fmla="*/ 478097 h 515299"/>
                <a:gd name="connsiteX74" fmla="*/ 3354148 w 3459345"/>
                <a:gd name="connsiteY74" fmla="*/ 486189 h 515299"/>
                <a:gd name="connsiteX75" fmla="*/ 3386516 w 3459345"/>
                <a:gd name="connsiteY75" fmla="*/ 510465 h 515299"/>
                <a:gd name="connsiteX76" fmla="*/ 3459345 w 3459345"/>
                <a:gd name="connsiteY76" fmla="*/ 514511 h 51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59345" h="515299">
                  <a:moveTo>
                    <a:pt x="0" y="8759"/>
                  </a:moveTo>
                  <a:cubicBezTo>
                    <a:pt x="24276" y="6062"/>
                    <a:pt x="48413" y="1365"/>
                    <a:pt x="72828" y="667"/>
                  </a:cubicBezTo>
                  <a:cubicBezTo>
                    <a:pt x="167571" y="-2040"/>
                    <a:pt x="111855" y="3782"/>
                    <a:pt x="178024" y="12805"/>
                  </a:cubicBezTo>
                  <a:cubicBezTo>
                    <a:pt x="195448" y="15181"/>
                    <a:pt x="213090" y="15502"/>
                    <a:pt x="230623" y="16851"/>
                  </a:cubicBezTo>
                  <a:cubicBezTo>
                    <a:pt x="236018" y="20897"/>
                    <a:pt x="240776" y="25973"/>
                    <a:pt x="246807" y="28989"/>
                  </a:cubicBezTo>
                  <a:cubicBezTo>
                    <a:pt x="254436" y="32804"/>
                    <a:pt x="262913" y="34630"/>
                    <a:pt x="271083" y="37081"/>
                  </a:cubicBezTo>
                  <a:cubicBezTo>
                    <a:pt x="306119" y="47592"/>
                    <a:pt x="325849" y="42964"/>
                    <a:pt x="372233" y="45173"/>
                  </a:cubicBezTo>
                  <a:cubicBezTo>
                    <a:pt x="387220" y="55164"/>
                    <a:pt x="386283" y="58537"/>
                    <a:pt x="408647" y="49219"/>
                  </a:cubicBezTo>
                  <a:cubicBezTo>
                    <a:pt x="417625" y="45478"/>
                    <a:pt x="432924" y="33035"/>
                    <a:pt x="432924" y="33035"/>
                  </a:cubicBezTo>
                  <a:cubicBezTo>
                    <a:pt x="484190" y="50124"/>
                    <a:pt x="448709" y="40318"/>
                    <a:pt x="542166" y="49219"/>
                  </a:cubicBezTo>
                  <a:cubicBezTo>
                    <a:pt x="546212" y="51916"/>
                    <a:pt x="549613" y="56032"/>
                    <a:pt x="554304" y="57311"/>
                  </a:cubicBezTo>
                  <a:cubicBezTo>
                    <a:pt x="564794" y="60172"/>
                    <a:pt x="575894" y="59920"/>
                    <a:pt x="586672" y="61357"/>
                  </a:cubicBezTo>
                  <a:cubicBezTo>
                    <a:pt x="596125" y="62617"/>
                    <a:pt x="605662" y="63438"/>
                    <a:pt x="614994" y="65403"/>
                  </a:cubicBezTo>
                  <a:cubicBezTo>
                    <a:pt x="631319" y="68840"/>
                    <a:pt x="647188" y="74270"/>
                    <a:pt x="663547" y="77542"/>
                  </a:cubicBezTo>
                  <a:lnTo>
                    <a:pt x="683777" y="81588"/>
                  </a:lnTo>
                  <a:cubicBezTo>
                    <a:pt x="686474" y="78890"/>
                    <a:pt x="690163" y="76907"/>
                    <a:pt x="691869" y="73495"/>
                  </a:cubicBezTo>
                  <a:cubicBezTo>
                    <a:pt x="695684" y="65866"/>
                    <a:pt x="692728" y="53740"/>
                    <a:pt x="699961" y="49219"/>
                  </a:cubicBezTo>
                  <a:cubicBezTo>
                    <a:pt x="706918" y="44871"/>
                    <a:pt x="716129" y="52018"/>
                    <a:pt x="724237" y="53265"/>
                  </a:cubicBezTo>
                  <a:cubicBezTo>
                    <a:pt x="733663" y="54715"/>
                    <a:pt x="743051" y="56580"/>
                    <a:pt x="752559" y="57311"/>
                  </a:cubicBezTo>
                  <a:cubicBezTo>
                    <a:pt x="778144" y="59279"/>
                    <a:pt x="803808" y="60008"/>
                    <a:pt x="829433" y="61357"/>
                  </a:cubicBezTo>
                  <a:cubicBezTo>
                    <a:pt x="879120" y="94481"/>
                    <a:pt x="791793" y="38489"/>
                    <a:pt x="861801" y="73495"/>
                  </a:cubicBezTo>
                  <a:cubicBezTo>
                    <a:pt x="866919" y="76054"/>
                    <a:pt x="868971" y="82795"/>
                    <a:pt x="873939" y="85634"/>
                  </a:cubicBezTo>
                  <a:cubicBezTo>
                    <a:pt x="878767" y="88393"/>
                    <a:pt x="884572" y="89363"/>
                    <a:pt x="890124" y="89680"/>
                  </a:cubicBezTo>
                  <a:cubicBezTo>
                    <a:pt x="931886" y="92066"/>
                    <a:pt x="973741" y="92377"/>
                    <a:pt x="1015550" y="93726"/>
                  </a:cubicBezTo>
                  <a:cubicBezTo>
                    <a:pt x="1019596" y="95075"/>
                    <a:pt x="1023873" y="95865"/>
                    <a:pt x="1027688" y="97772"/>
                  </a:cubicBezTo>
                  <a:cubicBezTo>
                    <a:pt x="1059061" y="113459"/>
                    <a:pt x="1021455" y="99740"/>
                    <a:pt x="1051964" y="109910"/>
                  </a:cubicBezTo>
                  <a:cubicBezTo>
                    <a:pt x="1057359" y="113956"/>
                    <a:pt x="1061606" y="120413"/>
                    <a:pt x="1068148" y="122048"/>
                  </a:cubicBezTo>
                  <a:cubicBezTo>
                    <a:pt x="1083903" y="125987"/>
                    <a:pt x="1100585" y="124080"/>
                    <a:pt x="1116700" y="126094"/>
                  </a:cubicBezTo>
                  <a:cubicBezTo>
                    <a:pt x="1122218" y="126784"/>
                    <a:pt x="1127490" y="128791"/>
                    <a:pt x="1132885" y="130140"/>
                  </a:cubicBezTo>
                  <a:cubicBezTo>
                    <a:pt x="1162384" y="148912"/>
                    <a:pt x="1168286" y="160192"/>
                    <a:pt x="1197621" y="162508"/>
                  </a:cubicBezTo>
                  <a:cubicBezTo>
                    <a:pt x="1242070" y="166017"/>
                    <a:pt x="1286633" y="167903"/>
                    <a:pt x="1331139" y="170600"/>
                  </a:cubicBezTo>
                  <a:cubicBezTo>
                    <a:pt x="1335185" y="174646"/>
                    <a:pt x="1338621" y="179412"/>
                    <a:pt x="1343277" y="182738"/>
                  </a:cubicBezTo>
                  <a:cubicBezTo>
                    <a:pt x="1356306" y="192044"/>
                    <a:pt x="1364159" y="191769"/>
                    <a:pt x="1379692" y="194876"/>
                  </a:cubicBezTo>
                  <a:lnTo>
                    <a:pt x="1581993" y="190830"/>
                  </a:lnTo>
                  <a:cubicBezTo>
                    <a:pt x="1587550" y="190624"/>
                    <a:pt x="1592749" y="187990"/>
                    <a:pt x="1598177" y="186784"/>
                  </a:cubicBezTo>
                  <a:cubicBezTo>
                    <a:pt x="1604890" y="185292"/>
                    <a:pt x="1611664" y="184087"/>
                    <a:pt x="1618407" y="182738"/>
                  </a:cubicBezTo>
                  <a:cubicBezTo>
                    <a:pt x="1630545" y="184087"/>
                    <a:pt x="1642774" y="184776"/>
                    <a:pt x="1654821" y="186784"/>
                  </a:cubicBezTo>
                  <a:cubicBezTo>
                    <a:pt x="1687378" y="192210"/>
                    <a:pt x="1640372" y="191275"/>
                    <a:pt x="1687189" y="194876"/>
                  </a:cubicBezTo>
                  <a:cubicBezTo>
                    <a:pt x="1715460" y="197051"/>
                    <a:pt x="1743833" y="197573"/>
                    <a:pt x="1772155" y="198922"/>
                  </a:cubicBezTo>
                  <a:cubicBezTo>
                    <a:pt x="1780247" y="201619"/>
                    <a:pt x="1788802" y="203199"/>
                    <a:pt x="1796431" y="207014"/>
                  </a:cubicBezTo>
                  <a:cubicBezTo>
                    <a:pt x="1805130" y="211363"/>
                    <a:pt x="1812740" y="217621"/>
                    <a:pt x="1820708" y="223198"/>
                  </a:cubicBezTo>
                  <a:cubicBezTo>
                    <a:pt x="1835069" y="233251"/>
                    <a:pt x="1835521" y="238171"/>
                    <a:pt x="1853076" y="239382"/>
                  </a:cubicBezTo>
                  <a:cubicBezTo>
                    <a:pt x="1886740" y="241704"/>
                    <a:pt x="1920509" y="242079"/>
                    <a:pt x="1954226" y="243428"/>
                  </a:cubicBezTo>
                  <a:cubicBezTo>
                    <a:pt x="1994966" y="257008"/>
                    <a:pt x="1936484" y="238710"/>
                    <a:pt x="2043239" y="251520"/>
                  </a:cubicBezTo>
                  <a:cubicBezTo>
                    <a:pt x="2051708" y="252536"/>
                    <a:pt x="2058987" y="259422"/>
                    <a:pt x="2067515" y="259612"/>
                  </a:cubicBezTo>
                  <a:lnTo>
                    <a:pt x="2249585" y="263658"/>
                  </a:lnTo>
                  <a:lnTo>
                    <a:pt x="2273862" y="267704"/>
                  </a:lnTo>
                  <a:cubicBezTo>
                    <a:pt x="2280628" y="268934"/>
                    <a:pt x="2287221" y="271470"/>
                    <a:pt x="2294092" y="271750"/>
                  </a:cubicBezTo>
                  <a:cubicBezTo>
                    <a:pt x="2353399" y="274171"/>
                    <a:pt x="2412775" y="274447"/>
                    <a:pt x="2472116" y="275796"/>
                  </a:cubicBezTo>
                  <a:cubicBezTo>
                    <a:pt x="2476162" y="277145"/>
                    <a:pt x="2480439" y="277935"/>
                    <a:pt x="2484254" y="279842"/>
                  </a:cubicBezTo>
                  <a:cubicBezTo>
                    <a:pt x="2488604" y="282017"/>
                    <a:pt x="2491535" y="287713"/>
                    <a:pt x="2496393" y="287934"/>
                  </a:cubicBezTo>
                  <a:lnTo>
                    <a:pt x="2573267" y="283888"/>
                  </a:lnTo>
                  <a:cubicBezTo>
                    <a:pt x="2602938" y="285237"/>
                    <a:pt x="2632672" y="285565"/>
                    <a:pt x="2662279" y="287934"/>
                  </a:cubicBezTo>
                  <a:cubicBezTo>
                    <a:pt x="2666530" y="288274"/>
                    <a:pt x="2670316" y="290808"/>
                    <a:pt x="2674417" y="291980"/>
                  </a:cubicBezTo>
                  <a:cubicBezTo>
                    <a:pt x="2709980" y="302141"/>
                    <a:pt x="2673636" y="290371"/>
                    <a:pt x="2702739" y="300072"/>
                  </a:cubicBezTo>
                  <a:cubicBezTo>
                    <a:pt x="2742605" y="339938"/>
                    <a:pt x="2697630" y="293437"/>
                    <a:pt x="2731062" y="332441"/>
                  </a:cubicBezTo>
                  <a:cubicBezTo>
                    <a:pt x="2734786" y="336785"/>
                    <a:pt x="2739537" y="340183"/>
                    <a:pt x="2743200" y="344579"/>
                  </a:cubicBezTo>
                  <a:cubicBezTo>
                    <a:pt x="2746313" y="348315"/>
                    <a:pt x="2747335" y="353891"/>
                    <a:pt x="2751292" y="356717"/>
                  </a:cubicBezTo>
                  <a:cubicBezTo>
                    <a:pt x="2763494" y="365433"/>
                    <a:pt x="2782029" y="366352"/>
                    <a:pt x="2795798" y="368855"/>
                  </a:cubicBezTo>
                  <a:lnTo>
                    <a:pt x="2860534" y="380993"/>
                  </a:lnTo>
                  <a:cubicBezTo>
                    <a:pt x="2864580" y="391782"/>
                    <a:pt x="2868734" y="402532"/>
                    <a:pt x="2872672" y="413361"/>
                  </a:cubicBezTo>
                  <a:cubicBezTo>
                    <a:pt x="2874129" y="417369"/>
                    <a:pt x="2873530" y="422666"/>
                    <a:pt x="2876718" y="425499"/>
                  </a:cubicBezTo>
                  <a:cubicBezTo>
                    <a:pt x="2886228" y="433952"/>
                    <a:pt x="2897706" y="440039"/>
                    <a:pt x="2909086" y="445729"/>
                  </a:cubicBezTo>
                  <a:cubicBezTo>
                    <a:pt x="2920507" y="451439"/>
                    <a:pt x="2952663" y="468917"/>
                    <a:pt x="2969777" y="474051"/>
                  </a:cubicBezTo>
                  <a:cubicBezTo>
                    <a:pt x="2976364" y="476027"/>
                    <a:pt x="2983264" y="476748"/>
                    <a:pt x="2990007" y="478097"/>
                  </a:cubicBezTo>
                  <a:cubicBezTo>
                    <a:pt x="3018329" y="476748"/>
                    <a:pt x="3047215" y="479834"/>
                    <a:pt x="3074973" y="474051"/>
                  </a:cubicBezTo>
                  <a:cubicBezTo>
                    <a:pt x="3078997" y="473213"/>
                    <a:pt x="3091325" y="449607"/>
                    <a:pt x="3095203" y="445729"/>
                  </a:cubicBezTo>
                  <a:cubicBezTo>
                    <a:pt x="3111695" y="429237"/>
                    <a:pt x="3110731" y="431112"/>
                    <a:pt x="3127571" y="425499"/>
                  </a:cubicBezTo>
                  <a:lnTo>
                    <a:pt x="3188262" y="429545"/>
                  </a:lnTo>
                  <a:cubicBezTo>
                    <a:pt x="3227397" y="432444"/>
                    <a:pt x="3227779" y="431134"/>
                    <a:pt x="3257044" y="437637"/>
                  </a:cubicBezTo>
                  <a:cubicBezTo>
                    <a:pt x="3262472" y="438843"/>
                    <a:pt x="3268021" y="439731"/>
                    <a:pt x="3273228" y="441683"/>
                  </a:cubicBezTo>
                  <a:cubicBezTo>
                    <a:pt x="3301242" y="452188"/>
                    <a:pt x="3278780" y="445648"/>
                    <a:pt x="3301550" y="461913"/>
                  </a:cubicBezTo>
                  <a:cubicBezTo>
                    <a:pt x="3306458" y="465419"/>
                    <a:pt x="3312134" y="467765"/>
                    <a:pt x="3317734" y="470005"/>
                  </a:cubicBezTo>
                  <a:cubicBezTo>
                    <a:pt x="3325654" y="473173"/>
                    <a:pt x="3334913" y="473366"/>
                    <a:pt x="3342010" y="478097"/>
                  </a:cubicBezTo>
                  <a:cubicBezTo>
                    <a:pt x="3346056" y="480794"/>
                    <a:pt x="3350215" y="483329"/>
                    <a:pt x="3354148" y="486189"/>
                  </a:cubicBezTo>
                  <a:cubicBezTo>
                    <a:pt x="3365055" y="494121"/>
                    <a:pt x="3373291" y="507820"/>
                    <a:pt x="3386516" y="510465"/>
                  </a:cubicBezTo>
                  <a:cubicBezTo>
                    <a:pt x="3423939" y="517949"/>
                    <a:pt x="3399870" y="514511"/>
                    <a:pt x="3459345" y="514511"/>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p:cNvSpPr/>
            <p:nvPr/>
          </p:nvSpPr>
          <p:spPr>
            <a:xfrm>
              <a:off x="3328741" y="2488237"/>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p:cNvSpPr/>
            <p:nvPr/>
          </p:nvSpPr>
          <p:spPr>
            <a:xfrm rot="900239" flipH="1">
              <a:off x="3264039" y="2651726"/>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p:cNvSpPr/>
            <p:nvPr/>
          </p:nvSpPr>
          <p:spPr>
            <a:xfrm>
              <a:off x="3276433" y="2765063"/>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p:cNvSpPr/>
            <p:nvPr/>
          </p:nvSpPr>
          <p:spPr>
            <a:xfrm>
              <a:off x="3295847" y="2958387"/>
              <a:ext cx="3503852" cy="481545"/>
            </a:xfrm>
            <a:custGeom>
              <a:avLst/>
              <a:gdLst>
                <a:gd name="connsiteX0" fmla="*/ 0 w 3503852"/>
                <a:gd name="connsiteY0" fmla="*/ 8161 h 481545"/>
                <a:gd name="connsiteX1" fmla="*/ 52599 w 3503852"/>
                <a:gd name="connsiteY1" fmla="*/ 4115 h 481545"/>
                <a:gd name="connsiteX2" fmla="*/ 76875 w 3503852"/>
                <a:gd name="connsiteY2" fmla="*/ 69 h 481545"/>
                <a:gd name="connsiteX3" fmla="*/ 105197 w 3503852"/>
                <a:gd name="connsiteY3" fmla="*/ 8161 h 481545"/>
                <a:gd name="connsiteX4" fmla="*/ 222531 w 3503852"/>
                <a:gd name="connsiteY4" fmla="*/ 28391 h 481545"/>
                <a:gd name="connsiteX5" fmla="*/ 234669 w 3503852"/>
                <a:gd name="connsiteY5" fmla="*/ 36483 h 481545"/>
                <a:gd name="connsiteX6" fmla="*/ 254900 w 3503852"/>
                <a:gd name="connsiteY6" fmla="*/ 52668 h 481545"/>
                <a:gd name="connsiteX7" fmla="*/ 352004 w 3503852"/>
                <a:gd name="connsiteY7" fmla="*/ 64806 h 481545"/>
                <a:gd name="connsiteX8" fmla="*/ 364142 w 3503852"/>
                <a:gd name="connsiteY8" fmla="*/ 76944 h 481545"/>
                <a:gd name="connsiteX9" fmla="*/ 445062 w 3503852"/>
                <a:gd name="connsiteY9" fmla="*/ 68852 h 481545"/>
                <a:gd name="connsiteX10" fmla="*/ 465292 w 3503852"/>
                <a:gd name="connsiteY10" fmla="*/ 60760 h 481545"/>
                <a:gd name="connsiteX11" fmla="*/ 517891 w 3503852"/>
                <a:gd name="connsiteY11" fmla="*/ 64806 h 481545"/>
                <a:gd name="connsiteX12" fmla="*/ 530029 w 3503852"/>
                <a:gd name="connsiteY12" fmla="*/ 68852 h 481545"/>
                <a:gd name="connsiteX13" fmla="*/ 594765 w 3503852"/>
                <a:gd name="connsiteY13" fmla="*/ 64806 h 481545"/>
                <a:gd name="connsiteX14" fmla="*/ 623087 w 3503852"/>
                <a:gd name="connsiteY14" fmla="*/ 48622 h 481545"/>
                <a:gd name="connsiteX15" fmla="*/ 667593 w 3503852"/>
                <a:gd name="connsiteY15" fmla="*/ 64806 h 481545"/>
                <a:gd name="connsiteX16" fmla="*/ 687823 w 3503852"/>
                <a:gd name="connsiteY16" fmla="*/ 76944 h 481545"/>
                <a:gd name="connsiteX17" fmla="*/ 740422 w 3503852"/>
                <a:gd name="connsiteY17" fmla="*/ 101220 h 481545"/>
                <a:gd name="connsiteX18" fmla="*/ 902262 w 3503852"/>
                <a:gd name="connsiteY18" fmla="*/ 97174 h 481545"/>
                <a:gd name="connsiteX19" fmla="*/ 918446 w 3503852"/>
                <a:gd name="connsiteY19" fmla="*/ 93128 h 481545"/>
                <a:gd name="connsiteX20" fmla="*/ 942723 w 3503852"/>
                <a:gd name="connsiteY20" fmla="*/ 89082 h 481545"/>
                <a:gd name="connsiteX21" fmla="*/ 1043873 w 3503852"/>
                <a:gd name="connsiteY21" fmla="*/ 72898 h 481545"/>
                <a:gd name="connsiteX22" fmla="*/ 1056011 w 3503852"/>
                <a:gd name="connsiteY22" fmla="*/ 68852 h 481545"/>
                <a:gd name="connsiteX23" fmla="*/ 1072195 w 3503852"/>
                <a:gd name="connsiteY23" fmla="*/ 64806 h 481545"/>
                <a:gd name="connsiteX24" fmla="*/ 1104563 w 3503852"/>
                <a:gd name="connsiteY24" fmla="*/ 68852 h 481545"/>
                <a:gd name="connsiteX25" fmla="*/ 1112655 w 3503852"/>
                <a:gd name="connsiteY25" fmla="*/ 80990 h 481545"/>
                <a:gd name="connsiteX26" fmla="*/ 1116701 w 3503852"/>
                <a:gd name="connsiteY26" fmla="*/ 93128 h 481545"/>
                <a:gd name="connsiteX27" fmla="*/ 1136931 w 3503852"/>
                <a:gd name="connsiteY27" fmla="*/ 113358 h 481545"/>
                <a:gd name="connsiteX28" fmla="*/ 1185484 w 3503852"/>
                <a:gd name="connsiteY28" fmla="*/ 117404 h 481545"/>
                <a:gd name="connsiteX29" fmla="*/ 1197622 w 3503852"/>
                <a:gd name="connsiteY29" fmla="*/ 125496 h 481545"/>
                <a:gd name="connsiteX30" fmla="*/ 1242128 w 3503852"/>
                <a:gd name="connsiteY30" fmla="*/ 133588 h 481545"/>
                <a:gd name="connsiteX31" fmla="*/ 1262358 w 3503852"/>
                <a:gd name="connsiteY31" fmla="*/ 137634 h 481545"/>
                <a:gd name="connsiteX32" fmla="*/ 1399923 w 3503852"/>
                <a:gd name="connsiteY32" fmla="*/ 165956 h 481545"/>
                <a:gd name="connsiteX33" fmla="*/ 1444429 w 3503852"/>
                <a:gd name="connsiteY33" fmla="*/ 190232 h 481545"/>
                <a:gd name="connsiteX34" fmla="*/ 1476797 w 3503852"/>
                <a:gd name="connsiteY34" fmla="*/ 202370 h 481545"/>
                <a:gd name="connsiteX35" fmla="*/ 1557717 w 3503852"/>
                <a:gd name="connsiteY35" fmla="*/ 206416 h 481545"/>
                <a:gd name="connsiteX36" fmla="*/ 1590085 w 3503852"/>
                <a:gd name="connsiteY36" fmla="*/ 230692 h 481545"/>
                <a:gd name="connsiteX37" fmla="*/ 1618408 w 3503852"/>
                <a:gd name="connsiteY37" fmla="*/ 234738 h 481545"/>
                <a:gd name="connsiteX38" fmla="*/ 1784294 w 3503852"/>
                <a:gd name="connsiteY38" fmla="*/ 238784 h 481545"/>
                <a:gd name="connsiteX39" fmla="*/ 1800478 w 3503852"/>
                <a:gd name="connsiteY39" fmla="*/ 254968 h 481545"/>
                <a:gd name="connsiteX40" fmla="*/ 1901629 w 3503852"/>
                <a:gd name="connsiteY40" fmla="*/ 259014 h 481545"/>
                <a:gd name="connsiteX41" fmla="*/ 1986595 w 3503852"/>
                <a:gd name="connsiteY41" fmla="*/ 259014 h 481545"/>
                <a:gd name="connsiteX42" fmla="*/ 2071562 w 3503852"/>
                <a:gd name="connsiteY42" fmla="*/ 263060 h 481545"/>
                <a:gd name="connsiteX43" fmla="*/ 2087746 w 3503852"/>
                <a:gd name="connsiteY43" fmla="*/ 279245 h 481545"/>
                <a:gd name="connsiteX44" fmla="*/ 2107976 w 3503852"/>
                <a:gd name="connsiteY44" fmla="*/ 283291 h 481545"/>
                <a:gd name="connsiteX45" fmla="*/ 2180804 w 3503852"/>
                <a:gd name="connsiteY45" fmla="*/ 287337 h 481545"/>
                <a:gd name="connsiteX46" fmla="*/ 2294092 w 3503852"/>
                <a:gd name="connsiteY46" fmla="*/ 307567 h 481545"/>
                <a:gd name="connsiteX47" fmla="*/ 2383105 w 3503852"/>
                <a:gd name="connsiteY47" fmla="*/ 323751 h 481545"/>
                <a:gd name="connsiteX48" fmla="*/ 2419519 w 3503852"/>
                <a:gd name="connsiteY48" fmla="*/ 331843 h 481545"/>
                <a:gd name="connsiteX49" fmla="*/ 2476163 w 3503852"/>
                <a:gd name="connsiteY49" fmla="*/ 339935 h 481545"/>
                <a:gd name="connsiteX50" fmla="*/ 2524715 w 3503852"/>
                <a:gd name="connsiteY50" fmla="*/ 352073 h 481545"/>
                <a:gd name="connsiteX51" fmla="*/ 2573268 w 3503852"/>
                <a:gd name="connsiteY51" fmla="*/ 372303 h 481545"/>
                <a:gd name="connsiteX52" fmla="*/ 2662280 w 3503852"/>
                <a:gd name="connsiteY52" fmla="*/ 380395 h 481545"/>
                <a:gd name="connsiteX53" fmla="*/ 2824121 w 3503852"/>
                <a:gd name="connsiteY53" fmla="*/ 392533 h 481545"/>
                <a:gd name="connsiteX54" fmla="*/ 2836259 w 3503852"/>
                <a:gd name="connsiteY54" fmla="*/ 380395 h 481545"/>
                <a:gd name="connsiteX55" fmla="*/ 2868627 w 3503852"/>
                <a:gd name="connsiteY55" fmla="*/ 384441 h 481545"/>
                <a:gd name="connsiteX56" fmla="*/ 2909087 w 3503852"/>
                <a:gd name="connsiteY56" fmla="*/ 396579 h 481545"/>
                <a:gd name="connsiteX57" fmla="*/ 2937409 w 3503852"/>
                <a:gd name="connsiteY57" fmla="*/ 404671 h 481545"/>
                <a:gd name="connsiteX58" fmla="*/ 2941455 w 3503852"/>
                <a:gd name="connsiteY58" fmla="*/ 416809 h 481545"/>
                <a:gd name="connsiteX59" fmla="*/ 2957639 w 3503852"/>
                <a:gd name="connsiteY59" fmla="*/ 424901 h 481545"/>
                <a:gd name="connsiteX60" fmla="*/ 3006192 w 3503852"/>
                <a:gd name="connsiteY60" fmla="*/ 432993 h 481545"/>
                <a:gd name="connsiteX61" fmla="*/ 3107342 w 3503852"/>
                <a:gd name="connsiteY61" fmla="*/ 437039 h 481545"/>
                <a:gd name="connsiteX62" fmla="*/ 3196354 w 3503852"/>
                <a:gd name="connsiteY62" fmla="*/ 441085 h 481545"/>
                <a:gd name="connsiteX63" fmla="*/ 3228723 w 3503852"/>
                <a:gd name="connsiteY63" fmla="*/ 469407 h 481545"/>
                <a:gd name="connsiteX64" fmla="*/ 3281321 w 3503852"/>
                <a:gd name="connsiteY64" fmla="*/ 473453 h 481545"/>
                <a:gd name="connsiteX65" fmla="*/ 3293459 w 3503852"/>
                <a:gd name="connsiteY65" fmla="*/ 481545 h 481545"/>
                <a:gd name="connsiteX66" fmla="*/ 3346057 w 3503852"/>
                <a:gd name="connsiteY66" fmla="*/ 465361 h 481545"/>
                <a:gd name="connsiteX67" fmla="*/ 3503852 w 3503852"/>
                <a:gd name="connsiteY67" fmla="*/ 469407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03852" h="481545">
                  <a:moveTo>
                    <a:pt x="0" y="8161"/>
                  </a:moveTo>
                  <a:cubicBezTo>
                    <a:pt x="17533" y="6812"/>
                    <a:pt x="35111" y="5956"/>
                    <a:pt x="52599" y="4115"/>
                  </a:cubicBezTo>
                  <a:cubicBezTo>
                    <a:pt x="60758" y="3256"/>
                    <a:pt x="68696" y="-560"/>
                    <a:pt x="76875" y="69"/>
                  </a:cubicBezTo>
                  <a:cubicBezTo>
                    <a:pt x="86665" y="822"/>
                    <a:pt x="95756" y="5464"/>
                    <a:pt x="105197" y="8161"/>
                  </a:cubicBezTo>
                  <a:cubicBezTo>
                    <a:pt x="156923" y="39197"/>
                    <a:pt x="102537" y="10614"/>
                    <a:pt x="222531" y="28391"/>
                  </a:cubicBezTo>
                  <a:cubicBezTo>
                    <a:pt x="227341" y="29104"/>
                    <a:pt x="230872" y="33445"/>
                    <a:pt x="234669" y="36483"/>
                  </a:cubicBezTo>
                  <a:cubicBezTo>
                    <a:pt x="245178" y="44890"/>
                    <a:pt x="240891" y="46442"/>
                    <a:pt x="254900" y="52668"/>
                  </a:cubicBezTo>
                  <a:cubicBezTo>
                    <a:pt x="288716" y="67697"/>
                    <a:pt x="309215" y="62429"/>
                    <a:pt x="352004" y="64806"/>
                  </a:cubicBezTo>
                  <a:cubicBezTo>
                    <a:pt x="356050" y="68852"/>
                    <a:pt x="358455" y="76312"/>
                    <a:pt x="364142" y="76944"/>
                  </a:cubicBezTo>
                  <a:cubicBezTo>
                    <a:pt x="373717" y="78008"/>
                    <a:pt x="424616" y="74986"/>
                    <a:pt x="445062" y="68852"/>
                  </a:cubicBezTo>
                  <a:cubicBezTo>
                    <a:pt x="452018" y="66765"/>
                    <a:pt x="458549" y="63457"/>
                    <a:pt x="465292" y="60760"/>
                  </a:cubicBezTo>
                  <a:cubicBezTo>
                    <a:pt x="482825" y="62109"/>
                    <a:pt x="500442" y="62625"/>
                    <a:pt x="517891" y="64806"/>
                  </a:cubicBezTo>
                  <a:cubicBezTo>
                    <a:pt x="522123" y="65335"/>
                    <a:pt x="525764" y="68852"/>
                    <a:pt x="530029" y="68852"/>
                  </a:cubicBezTo>
                  <a:cubicBezTo>
                    <a:pt x="551650" y="68852"/>
                    <a:pt x="573186" y="66155"/>
                    <a:pt x="594765" y="64806"/>
                  </a:cubicBezTo>
                  <a:cubicBezTo>
                    <a:pt x="604206" y="59411"/>
                    <a:pt x="612400" y="50626"/>
                    <a:pt x="623087" y="48622"/>
                  </a:cubicBezTo>
                  <a:cubicBezTo>
                    <a:pt x="675520" y="38791"/>
                    <a:pt x="648273" y="48246"/>
                    <a:pt x="667593" y="64806"/>
                  </a:cubicBezTo>
                  <a:cubicBezTo>
                    <a:pt x="673564" y="69924"/>
                    <a:pt x="681188" y="72722"/>
                    <a:pt x="687823" y="76944"/>
                  </a:cubicBezTo>
                  <a:cubicBezTo>
                    <a:pt x="723072" y="99375"/>
                    <a:pt x="699919" y="89648"/>
                    <a:pt x="740422" y="101220"/>
                  </a:cubicBezTo>
                  <a:cubicBezTo>
                    <a:pt x="794369" y="99871"/>
                    <a:pt x="848354" y="99624"/>
                    <a:pt x="902262" y="97174"/>
                  </a:cubicBezTo>
                  <a:cubicBezTo>
                    <a:pt x="907817" y="96922"/>
                    <a:pt x="912993" y="94219"/>
                    <a:pt x="918446" y="93128"/>
                  </a:cubicBezTo>
                  <a:cubicBezTo>
                    <a:pt x="926491" y="91519"/>
                    <a:pt x="934631" y="90431"/>
                    <a:pt x="942723" y="89082"/>
                  </a:cubicBezTo>
                  <a:cubicBezTo>
                    <a:pt x="985080" y="74963"/>
                    <a:pt x="937921" y="89850"/>
                    <a:pt x="1043873" y="72898"/>
                  </a:cubicBezTo>
                  <a:cubicBezTo>
                    <a:pt x="1048084" y="72224"/>
                    <a:pt x="1051910" y="70024"/>
                    <a:pt x="1056011" y="68852"/>
                  </a:cubicBezTo>
                  <a:cubicBezTo>
                    <a:pt x="1061358" y="67324"/>
                    <a:pt x="1066800" y="66155"/>
                    <a:pt x="1072195" y="64806"/>
                  </a:cubicBezTo>
                  <a:cubicBezTo>
                    <a:pt x="1082984" y="66155"/>
                    <a:pt x="1094467" y="64814"/>
                    <a:pt x="1104563" y="68852"/>
                  </a:cubicBezTo>
                  <a:cubicBezTo>
                    <a:pt x="1109078" y="70658"/>
                    <a:pt x="1110480" y="76641"/>
                    <a:pt x="1112655" y="80990"/>
                  </a:cubicBezTo>
                  <a:cubicBezTo>
                    <a:pt x="1114562" y="84805"/>
                    <a:pt x="1114794" y="89313"/>
                    <a:pt x="1116701" y="93128"/>
                  </a:cubicBezTo>
                  <a:cubicBezTo>
                    <a:pt x="1120297" y="100321"/>
                    <a:pt x="1127940" y="111560"/>
                    <a:pt x="1136931" y="113358"/>
                  </a:cubicBezTo>
                  <a:cubicBezTo>
                    <a:pt x="1152856" y="116543"/>
                    <a:pt x="1169300" y="116055"/>
                    <a:pt x="1185484" y="117404"/>
                  </a:cubicBezTo>
                  <a:cubicBezTo>
                    <a:pt x="1189530" y="120101"/>
                    <a:pt x="1193273" y="123321"/>
                    <a:pt x="1197622" y="125496"/>
                  </a:cubicBezTo>
                  <a:cubicBezTo>
                    <a:pt x="1210461" y="131915"/>
                    <a:pt x="1230040" y="131728"/>
                    <a:pt x="1242128" y="133588"/>
                  </a:cubicBezTo>
                  <a:cubicBezTo>
                    <a:pt x="1248925" y="134634"/>
                    <a:pt x="1255575" y="136503"/>
                    <a:pt x="1262358" y="137634"/>
                  </a:cubicBezTo>
                  <a:cubicBezTo>
                    <a:pt x="1380694" y="157357"/>
                    <a:pt x="1329409" y="142452"/>
                    <a:pt x="1399923" y="165956"/>
                  </a:cubicBezTo>
                  <a:cubicBezTo>
                    <a:pt x="1453751" y="201841"/>
                    <a:pt x="1397613" y="166824"/>
                    <a:pt x="1444429" y="190232"/>
                  </a:cubicBezTo>
                  <a:cubicBezTo>
                    <a:pt x="1464326" y="200180"/>
                    <a:pt x="1448918" y="200140"/>
                    <a:pt x="1476797" y="202370"/>
                  </a:cubicBezTo>
                  <a:cubicBezTo>
                    <a:pt x="1503718" y="204524"/>
                    <a:pt x="1530744" y="205067"/>
                    <a:pt x="1557717" y="206416"/>
                  </a:cubicBezTo>
                  <a:cubicBezTo>
                    <a:pt x="1568100" y="216799"/>
                    <a:pt x="1575003" y="225665"/>
                    <a:pt x="1590085" y="230692"/>
                  </a:cubicBezTo>
                  <a:cubicBezTo>
                    <a:pt x="1599132" y="233708"/>
                    <a:pt x="1608879" y="234341"/>
                    <a:pt x="1618408" y="234738"/>
                  </a:cubicBezTo>
                  <a:cubicBezTo>
                    <a:pt x="1673672" y="237041"/>
                    <a:pt x="1728999" y="237435"/>
                    <a:pt x="1784294" y="238784"/>
                  </a:cubicBezTo>
                  <a:cubicBezTo>
                    <a:pt x="1789689" y="244179"/>
                    <a:pt x="1793780" y="251315"/>
                    <a:pt x="1800478" y="254968"/>
                  </a:cubicBezTo>
                  <a:cubicBezTo>
                    <a:pt x="1829835" y="270981"/>
                    <a:pt x="1874327" y="260531"/>
                    <a:pt x="1901629" y="259014"/>
                  </a:cubicBezTo>
                  <a:cubicBezTo>
                    <a:pt x="1936983" y="247229"/>
                    <a:pt x="1908652" y="255017"/>
                    <a:pt x="1986595" y="259014"/>
                  </a:cubicBezTo>
                  <a:lnTo>
                    <a:pt x="2071562" y="263060"/>
                  </a:lnTo>
                  <a:cubicBezTo>
                    <a:pt x="2125519" y="281050"/>
                    <a:pt x="2044579" y="250467"/>
                    <a:pt x="2087746" y="279245"/>
                  </a:cubicBezTo>
                  <a:cubicBezTo>
                    <a:pt x="2093468" y="283060"/>
                    <a:pt x="2101125" y="282695"/>
                    <a:pt x="2107976" y="283291"/>
                  </a:cubicBezTo>
                  <a:cubicBezTo>
                    <a:pt x="2132198" y="285397"/>
                    <a:pt x="2156528" y="285988"/>
                    <a:pt x="2180804" y="287337"/>
                  </a:cubicBezTo>
                  <a:cubicBezTo>
                    <a:pt x="2229793" y="319996"/>
                    <a:pt x="2195365" y="303079"/>
                    <a:pt x="2294092" y="307567"/>
                  </a:cubicBezTo>
                  <a:cubicBezTo>
                    <a:pt x="2341692" y="323433"/>
                    <a:pt x="2303042" y="312313"/>
                    <a:pt x="2383105" y="323751"/>
                  </a:cubicBezTo>
                  <a:cubicBezTo>
                    <a:pt x="2446078" y="332747"/>
                    <a:pt x="2366510" y="323008"/>
                    <a:pt x="2419519" y="331843"/>
                  </a:cubicBezTo>
                  <a:cubicBezTo>
                    <a:pt x="2444017" y="335926"/>
                    <a:pt x="2453241" y="334841"/>
                    <a:pt x="2476163" y="339935"/>
                  </a:cubicBezTo>
                  <a:cubicBezTo>
                    <a:pt x="2492448" y="343554"/>
                    <a:pt x="2509794" y="344613"/>
                    <a:pt x="2524715" y="352073"/>
                  </a:cubicBezTo>
                  <a:cubicBezTo>
                    <a:pt x="2535966" y="357698"/>
                    <a:pt x="2559882" y="371086"/>
                    <a:pt x="2573268" y="372303"/>
                  </a:cubicBezTo>
                  <a:lnTo>
                    <a:pt x="2662280" y="380395"/>
                  </a:lnTo>
                  <a:cubicBezTo>
                    <a:pt x="2724726" y="422026"/>
                    <a:pt x="2676835" y="396865"/>
                    <a:pt x="2824121" y="392533"/>
                  </a:cubicBezTo>
                  <a:cubicBezTo>
                    <a:pt x="2828167" y="388487"/>
                    <a:pt x="2830629" y="381419"/>
                    <a:pt x="2836259" y="380395"/>
                  </a:cubicBezTo>
                  <a:cubicBezTo>
                    <a:pt x="2846957" y="378450"/>
                    <a:pt x="2857902" y="382653"/>
                    <a:pt x="2868627" y="384441"/>
                  </a:cubicBezTo>
                  <a:cubicBezTo>
                    <a:pt x="2887892" y="387652"/>
                    <a:pt x="2887503" y="391183"/>
                    <a:pt x="2909087" y="396579"/>
                  </a:cubicBezTo>
                  <a:cubicBezTo>
                    <a:pt x="2929409" y="401659"/>
                    <a:pt x="2919996" y="398867"/>
                    <a:pt x="2937409" y="404671"/>
                  </a:cubicBezTo>
                  <a:cubicBezTo>
                    <a:pt x="2938758" y="408717"/>
                    <a:pt x="2938439" y="413793"/>
                    <a:pt x="2941455" y="416809"/>
                  </a:cubicBezTo>
                  <a:cubicBezTo>
                    <a:pt x="2945720" y="421074"/>
                    <a:pt x="2951917" y="422994"/>
                    <a:pt x="2957639" y="424901"/>
                  </a:cubicBezTo>
                  <a:cubicBezTo>
                    <a:pt x="2965142" y="427402"/>
                    <a:pt x="3001680" y="432711"/>
                    <a:pt x="3006192" y="432993"/>
                  </a:cubicBezTo>
                  <a:cubicBezTo>
                    <a:pt x="3039870" y="435098"/>
                    <a:pt x="3073629" y="435604"/>
                    <a:pt x="3107342" y="437039"/>
                  </a:cubicBezTo>
                  <a:lnTo>
                    <a:pt x="3196354" y="441085"/>
                  </a:lnTo>
                  <a:cubicBezTo>
                    <a:pt x="3196805" y="441536"/>
                    <a:pt x="3220489" y="467863"/>
                    <a:pt x="3228723" y="469407"/>
                  </a:cubicBezTo>
                  <a:cubicBezTo>
                    <a:pt x="3246006" y="472648"/>
                    <a:pt x="3263788" y="472104"/>
                    <a:pt x="3281321" y="473453"/>
                  </a:cubicBezTo>
                  <a:cubicBezTo>
                    <a:pt x="3285367" y="476150"/>
                    <a:pt x="3288596" y="481545"/>
                    <a:pt x="3293459" y="481545"/>
                  </a:cubicBezTo>
                  <a:cubicBezTo>
                    <a:pt x="3325119" y="481545"/>
                    <a:pt x="3327272" y="477884"/>
                    <a:pt x="3346057" y="465361"/>
                  </a:cubicBezTo>
                  <a:cubicBezTo>
                    <a:pt x="3487664" y="469652"/>
                    <a:pt x="3435049" y="469407"/>
                    <a:pt x="3503852" y="469407"/>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p:cNvSpPr/>
            <p:nvPr/>
          </p:nvSpPr>
          <p:spPr>
            <a:xfrm>
              <a:off x="3293842" y="3115992"/>
              <a:ext cx="3459345" cy="515299"/>
            </a:xfrm>
            <a:custGeom>
              <a:avLst/>
              <a:gdLst>
                <a:gd name="connsiteX0" fmla="*/ 0 w 3459345"/>
                <a:gd name="connsiteY0" fmla="*/ 8759 h 515299"/>
                <a:gd name="connsiteX1" fmla="*/ 72828 w 3459345"/>
                <a:gd name="connsiteY1" fmla="*/ 667 h 515299"/>
                <a:gd name="connsiteX2" fmla="*/ 178024 w 3459345"/>
                <a:gd name="connsiteY2" fmla="*/ 12805 h 515299"/>
                <a:gd name="connsiteX3" fmla="*/ 230623 w 3459345"/>
                <a:gd name="connsiteY3" fmla="*/ 16851 h 515299"/>
                <a:gd name="connsiteX4" fmla="*/ 246807 w 3459345"/>
                <a:gd name="connsiteY4" fmla="*/ 28989 h 515299"/>
                <a:gd name="connsiteX5" fmla="*/ 271083 w 3459345"/>
                <a:gd name="connsiteY5" fmla="*/ 37081 h 515299"/>
                <a:gd name="connsiteX6" fmla="*/ 372233 w 3459345"/>
                <a:gd name="connsiteY6" fmla="*/ 45173 h 515299"/>
                <a:gd name="connsiteX7" fmla="*/ 408647 w 3459345"/>
                <a:gd name="connsiteY7" fmla="*/ 49219 h 515299"/>
                <a:gd name="connsiteX8" fmla="*/ 432924 w 3459345"/>
                <a:gd name="connsiteY8" fmla="*/ 33035 h 515299"/>
                <a:gd name="connsiteX9" fmla="*/ 542166 w 3459345"/>
                <a:gd name="connsiteY9" fmla="*/ 49219 h 515299"/>
                <a:gd name="connsiteX10" fmla="*/ 554304 w 3459345"/>
                <a:gd name="connsiteY10" fmla="*/ 57311 h 515299"/>
                <a:gd name="connsiteX11" fmla="*/ 586672 w 3459345"/>
                <a:gd name="connsiteY11" fmla="*/ 61357 h 515299"/>
                <a:gd name="connsiteX12" fmla="*/ 614994 w 3459345"/>
                <a:gd name="connsiteY12" fmla="*/ 65403 h 515299"/>
                <a:gd name="connsiteX13" fmla="*/ 663547 w 3459345"/>
                <a:gd name="connsiteY13" fmla="*/ 77542 h 515299"/>
                <a:gd name="connsiteX14" fmla="*/ 683777 w 3459345"/>
                <a:gd name="connsiteY14" fmla="*/ 81588 h 515299"/>
                <a:gd name="connsiteX15" fmla="*/ 691869 w 3459345"/>
                <a:gd name="connsiteY15" fmla="*/ 73495 h 515299"/>
                <a:gd name="connsiteX16" fmla="*/ 699961 w 3459345"/>
                <a:gd name="connsiteY16" fmla="*/ 49219 h 515299"/>
                <a:gd name="connsiteX17" fmla="*/ 724237 w 3459345"/>
                <a:gd name="connsiteY17" fmla="*/ 53265 h 515299"/>
                <a:gd name="connsiteX18" fmla="*/ 752559 w 3459345"/>
                <a:gd name="connsiteY18" fmla="*/ 57311 h 515299"/>
                <a:gd name="connsiteX19" fmla="*/ 829433 w 3459345"/>
                <a:gd name="connsiteY19" fmla="*/ 61357 h 515299"/>
                <a:gd name="connsiteX20" fmla="*/ 861801 w 3459345"/>
                <a:gd name="connsiteY20" fmla="*/ 73495 h 515299"/>
                <a:gd name="connsiteX21" fmla="*/ 873939 w 3459345"/>
                <a:gd name="connsiteY21" fmla="*/ 85634 h 515299"/>
                <a:gd name="connsiteX22" fmla="*/ 890124 w 3459345"/>
                <a:gd name="connsiteY22" fmla="*/ 89680 h 515299"/>
                <a:gd name="connsiteX23" fmla="*/ 1015550 w 3459345"/>
                <a:gd name="connsiteY23" fmla="*/ 93726 h 515299"/>
                <a:gd name="connsiteX24" fmla="*/ 1027688 w 3459345"/>
                <a:gd name="connsiteY24" fmla="*/ 97772 h 515299"/>
                <a:gd name="connsiteX25" fmla="*/ 1051964 w 3459345"/>
                <a:gd name="connsiteY25" fmla="*/ 109910 h 515299"/>
                <a:gd name="connsiteX26" fmla="*/ 1068148 w 3459345"/>
                <a:gd name="connsiteY26" fmla="*/ 122048 h 515299"/>
                <a:gd name="connsiteX27" fmla="*/ 1116700 w 3459345"/>
                <a:gd name="connsiteY27" fmla="*/ 126094 h 515299"/>
                <a:gd name="connsiteX28" fmla="*/ 1132885 w 3459345"/>
                <a:gd name="connsiteY28" fmla="*/ 130140 h 515299"/>
                <a:gd name="connsiteX29" fmla="*/ 1197621 w 3459345"/>
                <a:gd name="connsiteY29" fmla="*/ 162508 h 515299"/>
                <a:gd name="connsiteX30" fmla="*/ 1331139 w 3459345"/>
                <a:gd name="connsiteY30" fmla="*/ 170600 h 515299"/>
                <a:gd name="connsiteX31" fmla="*/ 1343277 w 3459345"/>
                <a:gd name="connsiteY31" fmla="*/ 182738 h 515299"/>
                <a:gd name="connsiteX32" fmla="*/ 1379692 w 3459345"/>
                <a:gd name="connsiteY32" fmla="*/ 194876 h 515299"/>
                <a:gd name="connsiteX33" fmla="*/ 1581993 w 3459345"/>
                <a:gd name="connsiteY33" fmla="*/ 190830 h 515299"/>
                <a:gd name="connsiteX34" fmla="*/ 1598177 w 3459345"/>
                <a:gd name="connsiteY34" fmla="*/ 186784 h 515299"/>
                <a:gd name="connsiteX35" fmla="*/ 1618407 w 3459345"/>
                <a:gd name="connsiteY35" fmla="*/ 182738 h 515299"/>
                <a:gd name="connsiteX36" fmla="*/ 1654821 w 3459345"/>
                <a:gd name="connsiteY36" fmla="*/ 186784 h 515299"/>
                <a:gd name="connsiteX37" fmla="*/ 1687189 w 3459345"/>
                <a:gd name="connsiteY37" fmla="*/ 194876 h 515299"/>
                <a:gd name="connsiteX38" fmla="*/ 1772155 w 3459345"/>
                <a:gd name="connsiteY38" fmla="*/ 198922 h 515299"/>
                <a:gd name="connsiteX39" fmla="*/ 1796431 w 3459345"/>
                <a:gd name="connsiteY39" fmla="*/ 207014 h 515299"/>
                <a:gd name="connsiteX40" fmla="*/ 1820708 w 3459345"/>
                <a:gd name="connsiteY40" fmla="*/ 223198 h 515299"/>
                <a:gd name="connsiteX41" fmla="*/ 1853076 w 3459345"/>
                <a:gd name="connsiteY41" fmla="*/ 239382 h 515299"/>
                <a:gd name="connsiteX42" fmla="*/ 1954226 w 3459345"/>
                <a:gd name="connsiteY42" fmla="*/ 243428 h 515299"/>
                <a:gd name="connsiteX43" fmla="*/ 2043239 w 3459345"/>
                <a:gd name="connsiteY43" fmla="*/ 251520 h 515299"/>
                <a:gd name="connsiteX44" fmla="*/ 2067515 w 3459345"/>
                <a:gd name="connsiteY44" fmla="*/ 259612 h 515299"/>
                <a:gd name="connsiteX45" fmla="*/ 2249585 w 3459345"/>
                <a:gd name="connsiteY45" fmla="*/ 263658 h 515299"/>
                <a:gd name="connsiteX46" fmla="*/ 2273862 w 3459345"/>
                <a:gd name="connsiteY46" fmla="*/ 267704 h 515299"/>
                <a:gd name="connsiteX47" fmla="*/ 2294092 w 3459345"/>
                <a:gd name="connsiteY47" fmla="*/ 271750 h 515299"/>
                <a:gd name="connsiteX48" fmla="*/ 2472116 w 3459345"/>
                <a:gd name="connsiteY48" fmla="*/ 275796 h 515299"/>
                <a:gd name="connsiteX49" fmla="*/ 2484254 w 3459345"/>
                <a:gd name="connsiteY49" fmla="*/ 279842 h 515299"/>
                <a:gd name="connsiteX50" fmla="*/ 2496393 w 3459345"/>
                <a:gd name="connsiteY50" fmla="*/ 287934 h 515299"/>
                <a:gd name="connsiteX51" fmla="*/ 2573267 w 3459345"/>
                <a:gd name="connsiteY51" fmla="*/ 283888 h 515299"/>
                <a:gd name="connsiteX52" fmla="*/ 2662279 w 3459345"/>
                <a:gd name="connsiteY52" fmla="*/ 287934 h 515299"/>
                <a:gd name="connsiteX53" fmla="*/ 2674417 w 3459345"/>
                <a:gd name="connsiteY53" fmla="*/ 291980 h 515299"/>
                <a:gd name="connsiteX54" fmla="*/ 2702739 w 3459345"/>
                <a:gd name="connsiteY54" fmla="*/ 300072 h 515299"/>
                <a:gd name="connsiteX55" fmla="*/ 2731062 w 3459345"/>
                <a:gd name="connsiteY55" fmla="*/ 332441 h 515299"/>
                <a:gd name="connsiteX56" fmla="*/ 2743200 w 3459345"/>
                <a:gd name="connsiteY56" fmla="*/ 344579 h 515299"/>
                <a:gd name="connsiteX57" fmla="*/ 2751292 w 3459345"/>
                <a:gd name="connsiteY57" fmla="*/ 356717 h 515299"/>
                <a:gd name="connsiteX58" fmla="*/ 2795798 w 3459345"/>
                <a:gd name="connsiteY58" fmla="*/ 368855 h 515299"/>
                <a:gd name="connsiteX59" fmla="*/ 2860534 w 3459345"/>
                <a:gd name="connsiteY59" fmla="*/ 380993 h 515299"/>
                <a:gd name="connsiteX60" fmla="*/ 2872672 w 3459345"/>
                <a:gd name="connsiteY60" fmla="*/ 413361 h 515299"/>
                <a:gd name="connsiteX61" fmla="*/ 2876718 w 3459345"/>
                <a:gd name="connsiteY61" fmla="*/ 425499 h 515299"/>
                <a:gd name="connsiteX62" fmla="*/ 2909086 w 3459345"/>
                <a:gd name="connsiteY62" fmla="*/ 445729 h 515299"/>
                <a:gd name="connsiteX63" fmla="*/ 2969777 w 3459345"/>
                <a:gd name="connsiteY63" fmla="*/ 474051 h 515299"/>
                <a:gd name="connsiteX64" fmla="*/ 2990007 w 3459345"/>
                <a:gd name="connsiteY64" fmla="*/ 478097 h 515299"/>
                <a:gd name="connsiteX65" fmla="*/ 3074973 w 3459345"/>
                <a:gd name="connsiteY65" fmla="*/ 474051 h 515299"/>
                <a:gd name="connsiteX66" fmla="*/ 3095203 w 3459345"/>
                <a:gd name="connsiteY66" fmla="*/ 445729 h 515299"/>
                <a:gd name="connsiteX67" fmla="*/ 3127571 w 3459345"/>
                <a:gd name="connsiteY67" fmla="*/ 425499 h 515299"/>
                <a:gd name="connsiteX68" fmla="*/ 3188262 w 3459345"/>
                <a:gd name="connsiteY68" fmla="*/ 429545 h 515299"/>
                <a:gd name="connsiteX69" fmla="*/ 3257044 w 3459345"/>
                <a:gd name="connsiteY69" fmla="*/ 437637 h 515299"/>
                <a:gd name="connsiteX70" fmla="*/ 3273228 w 3459345"/>
                <a:gd name="connsiteY70" fmla="*/ 441683 h 515299"/>
                <a:gd name="connsiteX71" fmla="*/ 3301550 w 3459345"/>
                <a:gd name="connsiteY71" fmla="*/ 461913 h 515299"/>
                <a:gd name="connsiteX72" fmla="*/ 3317734 w 3459345"/>
                <a:gd name="connsiteY72" fmla="*/ 470005 h 515299"/>
                <a:gd name="connsiteX73" fmla="*/ 3342010 w 3459345"/>
                <a:gd name="connsiteY73" fmla="*/ 478097 h 515299"/>
                <a:gd name="connsiteX74" fmla="*/ 3354148 w 3459345"/>
                <a:gd name="connsiteY74" fmla="*/ 486189 h 515299"/>
                <a:gd name="connsiteX75" fmla="*/ 3386516 w 3459345"/>
                <a:gd name="connsiteY75" fmla="*/ 510465 h 515299"/>
                <a:gd name="connsiteX76" fmla="*/ 3459345 w 3459345"/>
                <a:gd name="connsiteY76" fmla="*/ 514511 h 51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59345" h="515299">
                  <a:moveTo>
                    <a:pt x="0" y="8759"/>
                  </a:moveTo>
                  <a:cubicBezTo>
                    <a:pt x="24276" y="6062"/>
                    <a:pt x="48413" y="1365"/>
                    <a:pt x="72828" y="667"/>
                  </a:cubicBezTo>
                  <a:cubicBezTo>
                    <a:pt x="167571" y="-2040"/>
                    <a:pt x="111855" y="3782"/>
                    <a:pt x="178024" y="12805"/>
                  </a:cubicBezTo>
                  <a:cubicBezTo>
                    <a:pt x="195448" y="15181"/>
                    <a:pt x="213090" y="15502"/>
                    <a:pt x="230623" y="16851"/>
                  </a:cubicBezTo>
                  <a:cubicBezTo>
                    <a:pt x="236018" y="20897"/>
                    <a:pt x="240776" y="25973"/>
                    <a:pt x="246807" y="28989"/>
                  </a:cubicBezTo>
                  <a:cubicBezTo>
                    <a:pt x="254436" y="32804"/>
                    <a:pt x="262913" y="34630"/>
                    <a:pt x="271083" y="37081"/>
                  </a:cubicBezTo>
                  <a:cubicBezTo>
                    <a:pt x="306119" y="47592"/>
                    <a:pt x="325849" y="42964"/>
                    <a:pt x="372233" y="45173"/>
                  </a:cubicBezTo>
                  <a:cubicBezTo>
                    <a:pt x="387220" y="55164"/>
                    <a:pt x="386283" y="58537"/>
                    <a:pt x="408647" y="49219"/>
                  </a:cubicBezTo>
                  <a:cubicBezTo>
                    <a:pt x="417625" y="45478"/>
                    <a:pt x="432924" y="33035"/>
                    <a:pt x="432924" y="33035"/>
                  </a:cubicBezTo>
                  <a:cubicBezTo>
                    <a:pt x="484190" y="50124"/>
                    <a:pt x="448709" y="40318"/>
                    <a:pt x="542166" y="49219"/>
                  </a:cubicBezTo>
                  <a:cubicBezTo>
                    <a:pt x="546212" y="51916"/>
                    <a:pt x="549613" y="56032"/>
                    <a:pt x="554304" y="57311"/>
                  </a:cubicBezTo>
                  <a:cubicBezTo>
                    <a:pt x="564794" y="60172"/>
                    <a:pt x="575894" y="59920"/>
                    <a:pt x="586672" y="61357"/>
                  </a:cubicBezTo>
                  <a:cubicBezTo>
                    <a:pt x="596125" y="62617"/>
                    <a:pt x="605662" y="63438"/>
                    <a:pt x="614994" y="65403"/>
                  </a:cubicBezTo>
                  <a:cubicBezTo>
                    <a:pt x="631319" y="68840"/>
                    <a:pt x="647188" y="74270"/>
                    <a:pt x="663547" y="77542"/>
                  </a:cubicBezTo>
                  <a:lnTo>
                    <a:pt x="683777" y="81588"/>
                  </a:lnTo>
                  <a:cubicBezTo>
                    <a:pt x="686474" y="78890"/>
                    <a:pt x="690163" y="76907"/>
                    <a:pt x="691869" y="73495"/>
                  </a:cubicBezTo>
                  <a:cubicBezTo>
                    <a:pt x="695684" y="65866"/>
                    <a:pt x="692728" y="53740"/>
                    <a:pt x="699961" y="49219"/>
                  </a:cubicBezTo>
                  <a:cubicBezTo>
                    <a:pt x="706918" y="44871"/>
                    <a:pt x="716129" y="52018"/>
                    <a:pt x="724237" y="53265"/>
                  </a:cubicBezTo>
                  <a:cubicBezTo>
                    <a:pt x="733663" y="54715"/>
                    <a:pt x="743051" y="56580"/>
                    <a:pt x="752559" y="57311"/>
                  </a:cubicBezTo>
                  <a:cubicBezTo>
                    <a:pt x="778144" y="59279"/>
                    <a:pt x="803808" y="60008"/>
                    <a:pt x="829433" y="61357"/>
                  </a:cubicBezTo>
                  <a:cubicBezTo>
                    <a:pt x="879120" y="94481"/>
                    <a:pt x="791793" y="38489"/>
                    <a:pt x="861801" y="73495"/>
                  </a:cubicBezTo>
                  <a:cubicBezTo>
                    <a:pt x="866919" y="76054"/>
                    <a:pt x="868971" y="82795"/>
                    <a:pt x="873939" y="85634"/>
                  </a:cubicBezTo>
                  <a:cubicBezTo>
                    <a:pt x="878767" y="88393"/>
                    <a:pt x="884572" y="89363"/>
                    <a:pt x="890124" y="89680"/>
                  </a:cubicBezTo>
                  <a:cubicBezTo>
                    <a:pt x="931886" y="92066"/>
                    <a:pt x="973741" y="92377"/>
                    <a:pt x="1015550" y="93726"/>
                  </a:cubicBezTo>
                  <a:cubicBezTo>
                    <a:pt x="1019596" y="95075"/>
                    <a:pt x="1023873" y="95865"/>
                    <a:pt x="1027688" y="97772"/>
                  </a:cubicBezTo>
                  <a:cubicBezTo>
                    <a:pt x="1059061" y="113459"/>
                    <a:pt x="1021455" y="99740"/>
                    <a:pt x="1051964" y="109910"/>
                  </a:cubicBezTo>
                  <a:cubicBezTo>
                    <a:pt x="1057359" y="113956"/>
                    <a:pt x="1061606" y="120413"/>
                    <a:pt x="1068148" y="122048"/>
                  </a:cubicBezTo>
                  <a:cubicBezTo>
                    <a:pt x="1083903" y="125987"/>
                    <a:pt x="1100585" y="124080"/>
                    <a:pt x="1116700" y="126094"/>
                  </a:cubicBezTo>
                  <a:cubicBezTo>
                    <a:pt x="1122218" y="126784"/>
                    <a:pt x="1127490" y="128791"/>
                    <a:pt x="1132885" y="130140"/>
                  </a:cubicBezTo>
                  <a:cubicBezTo>
                    <a:pt x="1162384" y="148912"/>
                    <a:pt x="1168286" y="160192"/>
                    <a:pt x="1197621" y="162508"/>
                  </a:cubicBezTo>
                  <a:cubicBezTo>
                    <a:pt x="1242070" y="166017"/>
                    <a:pt x="1286633" y="167903"/>
                    <a:pt x="1331139" y="170600"/>
                  </a:cubicBezTo>
                  <a:cubicBezTo>
                    <a:pt x="1335185" y="174646"/>
                    <a:pt x="1338621" y="179412"/>
                    <a:pt x="1343277" y="182738"/>
                  </a:cubicBezTo>
                  <a:cubicBezTo>
                    <a:pt x="1356306" y="192044"/>
                    <a:pt x="1364159" y="191769"/>
                    <a:pt x="1379692" y="194876"/>
                  </a:cubicBezTo>
                  <a:lnTo>
                    <a:pt x="1581993" y="190830"/>
                  </a:lnTo>
                  <a:cubicBezTo>
                    <a:pt x="1587550" y="190624"/>
                    <a:pt x="1592749" y="187990"/>
                    <a:pt x="1598177" y="186784"/>
                  </a:cubicBezTo>
                  <a:cubicBezTo>
                    <a:pt x="1604890" y="185292"/>
                    <a:pt x="1611664" y="184087"/>
                    <a:pt x="1618407" y="182738"/>
                  </a:cubicBezTo>
                  <a:cubicBezTo>
                    <a:pt x="1630545" y="184087"/>
                    <a:pt x="1642774" y="184776"/>
                    <a:pt x="1654821" y="186784"/>
                  </a:cubicBezTo>
                  <a:cubicBezTo>
                    <a:pt x="1687378" y="192210"/>
                    <a:pt x="1640372" y="191275"/>
                    <a:pt x="1687189" y="194876"/>
                  </a:cubicBezTo>
                  <a:cubicBezTo>
                    <a:pt x="1715460" y="197051"/>
                    <a:pt x="1743833" y="197573"/>
                    <a:pt x="1772155" y="198922"/>
                  </a:cubicBezTo>
                  <a:cubicBezTo>
                    <a:pt x="1780247" y="201619"/>
                    <a:pt x="1788802" y="203199"/>
                    <a:pt x="1796431" y="207014"/>
                  </a:cubicBezTo>
                  <a:cubicBezTo>
                    <a:pt x="1805130" y="211363"/>
                    <a:pt x="1812740" y="217621"/>
                    <a:pt x="1820708" y="223198"/>
                  </a:cubicBezTo>
                  <a:cubicBezTo>
                    <a:pt x="1835069" y="233251"/>
                    <a:pt x="1835521" y="238171"/>
                    <a:pt x="1853076" y="239382"/>
                  </a:cubicBezTo>
                  <a:cubicBezTo>
                    <a:pt x="1886740" y="241704"/>
                    <a:pt x="1920509" y="242079"/>
                    <a:pt x="1954226" y="243428"/>
                  </a:cubicBezTo>
                  <a:cubicBezTo>
                    <a:pt x="1994966" y="257008"/>
                    <a:pt x="1936484" y="238710"/>
                    <a:pt x="2043239" y="251520"/>
                  </a:cubicBezTo>
                  <a:cubicBezTo>
                    <a:pt x="2051708" y="252536"/>
                    <a:pt x="2058987" y="259422"/>
                    <a:pt x="2067515" y="259612"/>
                  </a:cubicBezTo>
                  <a:lnTo>
                    <a:pt x="2249585" y="263658"/>
                  </a:lnTo>
                  <a:lnTo>
                    <a:pt x="2273862" y="267704"/>
                  </a:lnTo>
                  <a:cubicBezTo>
                    <a:pt x="2280628" y="268934"/>
                    <a:pt x="2287221" y="271470"/>
                    <a:pt x="2294092" y="271750"/>
                  </a:cubicBezTo>
                  <a:cubicBezTo>
                    <a:pt x="2353399" y="274171"/>
                    <a:pt x="2412775" y="274447"/>
                    <a:pt x="2472116" y="275796"/>
                  </a:cubicBezTo>
                  <a:cubicBezTo>
                    <a:pt x="2476162" y="277145"/>
                    <a:pt x="2480439" y="277935"/>
                    <a:pt x="2484254" y="279842"/>
                  </a:cubicBezTo>
                  <a:cubicBezTo>
                    <a:pt x="2488604" y="282017"/>
                    <a:pt x="2491535" y="287713"/>
                    <a:pt x="2496393" y="287934"/>
                  </a:cubicBezTo>
                  <a:lnTo>
                    <a:pt x="2573267" y="283888"/>
                  </a:lnTo>
                  <a:cubicBezTo>
                    <a:pt x="2602938" y="285237"/>
                    <a:pt x="2632672" y="285565"/>
                    <a:pt x="2662279" y="287934"/>
                  </a:cubicBezTo>
                  <a:cubicBezTo>
                    <a:pt x="2666530" y="288274"/>
                    <a:pt x="2670316" y="290808"/>
                    <a:pt x="2674417" y="291980"/>
                  </a:cubicBezTo>
                  <a:cubicBezTo>
                    <a:pt x="2709980" y="302141"/>
                    <a:pt x="2673636" y="290371"/>
                    <a:pt x="2702739" y="300072"/>
                  </a:cubicBezTo>
                  <a:cubicBezTo>
                    <a:pt x="2742605" y="339938"/>
                    <a:pt x="2697630" y="293437"/>
                    <a:pt x="2731062" y="332441"/>
                  </a:cubicBezTo>
                  <a:cubicBezTo>
                    <a:pt x="2734786" y="336785"/>
                    <a:pt x="2739537" y="340183"/>
                    <a:pt x="2743200" y="344579"/>
                  </a:cubicBezTo>
                  <a:cubicBezTo>
                    <a:pt x="2746313" y="348315"/>
                    <a:pt x="2747335" y="353891"/>
                    <a:pt x="2751292" y="356717"/>
                  </a:cubicBezTo>
                  <a:cubicBezTo>
                    <a:pt x="2763494" y="365433"/>
                    <a:pt x="2782029" y="366352"/>
                    <a:pt x="2795798" y="368855"/>
                  </a:cubicBezTo>
                  <a:lnTo>
                    <a:pt x="2860534" y="380993"/>
                  </a:lnTo>
                  <a:cubicBezTo>
                    <a:pt x="2864580" y="391782"/>
                    <a:pt x="2868734" y="402532"/>
                    <a:pt x="2872672" y="413361"/>
                  </a:cubicBezTo>
                  <a:cubicBezTo>
                    <a:pt x="2874129" y="417369"/>
                    <a:pt x="2873530" y="422666"/>
                    <a:pt x="2876718" y="425499"/>
                  </a:cubicBezTo>
                  <a:cubicBezTo>
                    <a:pt x="2886228" y="433952"/>
                    <a:pt x="2897706" y="440039"/>
                    <a:pt x="2909086" y="445729"/>
                  </a:cubicBezTo>
                  <a:cubicBezTo>
                    <a:pt x="2920507" y="451439"/>
                    <a:pt x="2952663" y="468917"/>
                    <a:pt x="2969777" y="474051"/>
                  </a:cubicBezTo>
                  <a:cubicBezTo>
                    <a:pt x="2976364" y="476027"/>
                    <a:pt x="2983264" y="476748"/>
                    <a:pt x="2990007" y="478097"/>
                  </a:cubicBezTo>
                  <a:cubicBezTo>
                    <a:pt x="3018329" y="476748"/>
                    <a:pt x="3047215" y="479834"/>
                    <a:pt x="3074973" y="474051"/>
                  </a:cubicBezTo>
                  <a:cubicBezTo>
                    <a:pt x="3078997" y="473213"/>
                    <a:pt x="3091325" y="449607"/>
                    <a:pt x="3095203" y="445729"/>
                  </a:cubicBezTo>
                  <a:cubicBezTo>
                    <a:pt x="3111695" y="429237"/>
                    <a:pt x="3110731" y="431112"/>
                    <a:pt x="3127571" y="425499"/>
                  </a:cubicBezTo>
                  <a:lnTo>
                    <a:pt x="3188262" y="429545"/>
                  </a:lnTo>
                  <a:cubicBezTo>
                    <a:pt x="3227397" y="432444"/>
                    <a:pt x="3227779" y="431134"/>
                    <a:pt x="3257044" y="437637"/>
                  </a:cubicBezTo>
                  <a:cubicBezTo>
                    <a:pt x="3262472" y="438843"/>
                    <a:pt x="3268021" y="439731"/>
                    <a:pt x="3273228" y="441683"/>
                  </a:cubicBezTo>
                  <a:cubicBezTo>
                    <a:pt x="3301242" y="452188"/>
                    <a:pt x="3278780" y="445648"/>
                    <a:pt x="3301550" y="461913"/>
                  </a:cubicBezTo>
                  <a:cubicBezTo>
                    <a:pt x="3306458" y="465419"/>
                    <a:pt x="3312134" y="467765"/>
                    <a:pt x="3317734" y="470005"/>
                  </a:cubicBezTo>
                  <a:cubicBezTo>
                    <a:pt x="3325654" y="473173"/>
                    <a:pt x="3334913" y="473366"/>
                    <a:pt x="3342010" y="478097"/>
                  </a:cubicBezTo>
                  <a:cubicBezTo>
                    <a:pt x="3346056" y="480794"/>
                    <a:pt x="3350215" y="483329"/>
                    <a:pt x="3354148" y="486189"/>
                  </a:cubicBezTo>
                  <a:cubicBezTo>
                    <a:pt x="3365055" y="494121"/>
                    <a:pt x="3373291" y="507820"/>
                    <a:pt x="3386516" y="510465"/>
                  </a:cubicBezTo>
                  <a:cubicBezTo>
                    <a:pt x="3423939" y="517949"/>
                    <a:pt x="3399870" y="514511"/>
                    <a:pt x="3459345" y="514511"/>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p:cNvSpPr/>
            <p:nvPr/>
          </p:nvSpPr>
          <p:spPr>
            <a:xfrm>
              <a:off x="3290657" y="3248623"/>
              <a:ext cx="3418885" cy="502077"/>
            </a:xfrm>
            <a:custGeom>
              <a:avLst/>
              <a:gdLst>
                <a:gd name="connsiteX0" fmla="*/ 0 w 3418885"/>
                <a:gd name="connsiteY0" fmla="*/ 20230 h 502077"/>
                <a:gd name="connsiteX1" fmla="*/ 80921 w 3418885"/>
                <a:gd name="connsiteY1" fmla="*/ 16184 h 502077"/>
                <a:gd name="connsiteX2" fmla="*/ 97105 w 3418885"/>
                <a:gd name="connsiteY2" fmla="*/ 8092 h 502077"/>
                <a:gd name="connsiteX3" fmla="*/ 121381 w 3418885"/>
                <a:gd name="connsiteY3" fmla="*/ 0 h 502077"/>
                <a:gd name="connsiteX4" fmla="*/ 137565 w 3418885"/>
                <a:gd name="connsiteY4" fmla="*/ 4046 h 502077"/>
                <a:gd name="connsiteX5" fmla="*/ 149703 w 3418885"/>
                <a:gd name="connsiteY5" fmla="*/ 48552 h 502077"/>
                <a:gd name="connsiteX6" fmla="*/ 182071 w 3418885"/>
                <a:gd name="connsiteY6" fmla="*/ 44506 h 502077"/>
                <a:gd name="connsiteX7" fmla="*/ 194209 w 3418885"/>
                <a:gd name="connsiteY7" fmla="*/ 36414 h 502077"/>
                <a:gd name="connsiteX8" fmla="*/ 206347 w 3418885"/>
                <a:gd name="connsiteY8" fmla="*/ 32368 h 502077"/>
                <a:gd name="connsiteX9" fmla="*/ 271084 w 3418885"/>
                <a:gd name="connsiteY9" fmla="*/ 40460 h 502077"/>
                <a:gd name="connsiteX10" fmla="*/ 283222 w 3418885"/>
                <a:gd name="connsiteY10" fmla="*/ 48552 h 502077"/>
                <a:gd name="connsiteX11" fmla="*/ 303452 w 3418885"/>
                <a:gd name="connsiteY11" fmla="*/ 68783 h 502077"/>
                <a:gd name="connsiteX12" fmla="*/ 335820 w 3418885"/>
                <a:gd name="connsiteY12" fmla="*/ 84967 h 502077"/>
                <a:gd name="connsiteX13" fmla="*/ 400556 w 3418885"/>
                <a:gd name="connsiteY13" fmla="*/ 80921 h 502077"/>
                <a:gd name="connsiteX14" fmla="*/ 412694 w 3418885"/>
                <a:gd name="connsiteY14" fmla="*/ 72829 h 502077"/>
                <a:gd name="connsiteX15" fmla="*/ 469338 w 3418885"/>
                <a:gd name="connsiteY15" fmla="*/ 68783 h 502077"/>
                <a:gd name="connsiteX16" fmla="*/ 493615 w 3418885"/>
                <a:gd name="connsiteY16" fmla="*/ 64737 h 502077"/>
                <a:gd name="connsiteX17" fmla="*/ 538121 w 3418885"/>
                <a:gd name="connsiteY17" fmla="*/ 72829 h 502077"/>
                <a:gd name="connsiteX18" fmla="*/ 578581 w 3418885"/>
                <a:gd name="connsiteY18" fmla="*/ 76875 h 502077"/>
                <a:gd name="connsiteX19" fmla="*/ 594765 w 3418885"/>
                <a:gd name="connsiteY19" fmla="*/ 93059 h 502077"/>
                <a:gd name="connsiteX20" fmla="*/ 602857 w 3418885"/>
                <a:gd name="connsiteY20" fmla="*/ 105197 h 502077"/>
                <a:gd name="connsiteX21" fmla="*/ 619041 w 3418885"/>
                <a:gd name="connsiteY21" fmla="*/ 113289 h 502077"/>
                <a:gd name="connsiteX22" fmla="*/ 635225 w 3418885"/>
                <a:gd name="connsiteY22" fmla="*/ 125427 h 502077"/>
                <a:gd name="connsiteX23" fmla="*/ 695915 w 3418885"/>
                <a:gd name="connsiteY23" fmla="*/ 121381 h 502077"/>
                <a:gd name="connsiteX24" fmla="*/ 720192 w 3418885"/>
                <a:gd name="connsiteY24" fmla="*/ 109243 h 502077"/>
                <a:gd name="connsiteX25" fmla="*/ 740422 w 3418885"/>
                <a:gd name="connsiteY25" fmla="*/ 105197 h 502077"/>
                <a:gd name="connsiteX26" fmla="*/ 793020 w 3418885"/>
                <a:gd name="connsiteY26" fmla="*/ 109243 h 502077"/>
                <a:gd name="connsiteX27" fmla="*/ 797066 w 3418885"/>
                <a:gd name="connsiteY27" fmla="*/ 121381 h 502077"/>
                <a:gd name="connsiteX28" fmla="*/ 817296 w 3418885"/>
                <a:gd name="connsiteY28" fmla="*/ 141611 h 502077"/>
                <a:gd name="connsiteX29" fmla="*/ 853710 w 3418885"/>
                <a:gd name="connsiteY29" fmla="*/ 145657 h 502077"/>
                <a:gd name="connsiteX30" fmla="*/ 966999 w 3418885"/>
                <a:gd name="connsiteY30" fmla="*/ 149703 h 502077"/>
                <a:gd name="connsiteX31" fmla="*/ 979137 w 3418885"/>
                <a:gd name="connsiteY31" fmla="*/ 157795 h 502077"/>
                <a:gd name="connsiteX32" fmla="*/ 999367 w 3418885"/>
                <a:gd name="connsiteY32" fmla="*/ 161841 h 502077"/>
                <a:gd name="connsiteX33" fmla="*/ 1072195 w 3418885"/>
                <a:gd name="connsiteY33" fmla="*/ 165887 h 502077"/>
                <a:gd name="connsiteX34" fmla="*/ 1084333 w 3418885"/>
                <a:gd name="connsiteY34" fmla="*/ 178025 h 502077"/>
                <a:gd name="connsiteX35" fmla="*/ 1096471 w 3418885"/>
                <a:gd name="connsiteY35" fmla="*/ 182071 h 502077"/>
                <a:gd name="connsiteX36" fmla="*/ 1185484 w 3418885"/>
                <a:gd name="connsiteY36" fmla="*/ 186117 h 502077"/>
                <a:gd name="connsiteX37" fmla="*/ 1205714 w 3418885"/>
                <a:gd name="connsiteY37" fmla="*/ 202301 h 502077"/>
                <a:gd name="connsiteX38" fmla="*/ 1242128 w 3418885"/>
                <a:gd name="connsiteY38" fmla="*/ 210393 h 502077"/>
                <a:gd name="connsiteX39" fmla="*/ 1359462 w 3418885"/>
                <a:gd name="connsiteY39" fmla="*/ 214439 h 502077"/>
                <a:gd name="connsiteX40" fmla="*/ 1383738 w 3418885"/>
                <a:gd name="connsiteY40" fmla="*/ 222531 h 502077"/>
                <a:gd name="connsiteX41" fmla="*/ 1428245 w 3418885"/>
                <a:gd name="connsiteY41" fmla="*/ 214439 h 502077"/>
                <a:gd name="connsiteX42" fmla="*/ 1468705 w 3418885"/>
                <a:gd name="connsiteY42" fmla="*/ 218485 h 502077"/>
                <a:gd name="connsiteX43" fmla="*/ 1497027 w 3418885"/>
                <a:gd name="connsiteY43" fmla="*/ 234669 h 502077"/>
                <a:gd name="connsiteX44" fmla="*/ 1521303 w 3418885"/>
                <a:gd name="connsiteY44" fmla="*/ 246807 h 502077"/>
                <a:gd name="connsiteX45" fmla="*/ 1553671 w 3418885"/>
                <a:gd name="connsiteY45" fmla="*/ 254899 h 502077"/>
                <a:gd name="connsiteX46" fmla="*/ 1577947 w 3418885"/>
                <a:gd name="connsiteY46" fmla="*/ 262991 h 502077"/>
                <a:gd name="connsiteX47" fmla="*/ 1630546 w 3418885"/>
                <a:gd name="connsiteY47" fmla="*/ 271083 h 502077"/>
                <a:gd name="connsiteX48" fmla="*/ 1675052 w 3418885"/>
                <a:gd name="connsiteY48" fmla="*/ 267037 h 502077"/>
                <a:gd name="connsiteX49" fmla="*/ 1711466 w 3418885"/>
                <a:gd name="connsiteY49" fmla="*/ 246807 h 502077"/>
                <a:gd name="connsiteX50" fmla="*/ 1764064 w 3418885"/>
                <a:gd name="connsiteY50" fmla="*/ 242761 h 502077"/>
                <a:gd name="connsiteX51" fmla="*/ 1772156 w 3418885"/>
                <a:gd name="connsiteY51" fmla="*/ 230623 h 502077"/>
                <a:gd name="connsiteX52" fmla="*/ 1812616 w 3418885"/>
                <a:gd name="connsiteY52" fmla="*/ 238715 h 502077"/>
                <a:gd name="connsiteX53" fmla="*/ 1824754 w 3418885"/>
                <a:gd name="connsiteY53" fmla="*/ 246807 h 502077"/>
                <a:gd name="connsiteX54" fmla="*/ 1857123 w 3418885"/>
                <a:gd name="connsiteY54" fmla="*/ 262991 h 502077"/>
                <a:gd name="connsiteX55" fmla="*/ 2031101 w 3418885"/>
                <a:gd name="connsiteY55" fmla="*/ 271083 h 502077"/>
                <a:gd name="connsiteX56" fmla="*/ 2095838 w 3418885"/>
                <a:gd name="connsiteY56" fmla="*/ 275129 h 502077"/>
                <a:gd name="connsiteX57" fmla="*/ 2112022 w 3418885"/>
                <a:gd name="connsiteY57" fmla="*/ 283221 h 502077"/>
                <a:gd name="connsiteX58" fmla="*/ 2269816 w 3418885"/>
                <a:gd name="connsiteY58" fmla="*/ 283221 h 502077"/>
                <a:gd name="connsiteX59" fmla="*/ 2281954 w 3418885"/>
                <a:gd name="connsiteY59" fmla="*/ 275129 h 502077"/>
                <a:gd name="connsiteX60" fmla="*/ 2302185 w 3418885"/>
                <a:gd name="connsiteY60" fmla="*/ 279175 h 502077"/>
                <a:gd name="connsiteX61" fmla="*/ 2310277 w 3418885"/>
                <a:gd name="connsiteY61" fmla="*/ 291314 h 502077"/>
                <a:gd name="connsiteX62" fmla="*/ 2322415 w 3418885"/>
                <a:gd name="connsiteY62" fmla="*/ 299406 h 502077"/>
                <a:gd name="connsiteX63" fmla="*/ 2370967 w 3418885"/>
                <a:gd name="connsiteY63" fmla="*/ 307498 h 502077"/>
                <a:gd name="connsiteX64" fmla="*/ 2383105 w 3418885"/>
                <a:gd name="connsiteY64" fmla="*/ 327728 h 502077"/>
                <a:gd name="connsiteX65" fmla="*/ 2391197 w 3418885"/>
                <a:gd name="connsiteY65" fmla="*/ 339866 h 502077"/>
                <a:gd name="connsiteX66" fmla="*/ 2403335 w 3418885"/>
                <a:gd name="connsiteY66" fmla="*/ 343912 h 502077"/>
                <a:gd name="connsiteX67" fmla="*/ 2451887 w 3418885"/>
                <a:gd name="connsiteY67" fmla="*/ 347958 h 502077"/>
                <a:gd name="connsiteX68" fmla="*/ 2629912 w 3418885"/>
                <a:gd name="connsiteY68" fmla="*/ 360096 h 502077"/>
                <a:gd name="connsiteX69" fmla="*/ 2633958 w 3418885"/>
                <a:gd name="connsiteY69" fmla="*/ 372234 h 502077"/>
                <a:gd name="connsiteX70" fmla="*/ 2646096 w 3418885"/>
                <a:gd name="connsiteY70" fmla="*/ 376280 h 502077"/>
                <a:gd name="connsiteX71" fmla="*/ 2690602 w 3418885"/>
                <a:gd name="connsiteY71" fmla="*/ 380326 h 502077"/>
                <a:gd name="connsiteX72" fmla="*/ 2727016 w 3418885"/>
                <a:gd name="connsiteY72" fmla="*/ 404602 h 502077"/>
                <a:gd name="connsiteX73" fmla="*/ 2751292 w 3418885"/>
                <a:gd name="connsiteY73" fmla="*/ 412694 h 502077"/>
                <a:gd name="connsiteX74" fmla="*/ 2767477 w 3418885"/>
                <a:gd name="connsiteY74" fmla="*/ 392464 h 502077"/>
                <a:gd name="connsiteX75" fmla="*/ 2791753 w 3418885"/>
                <a:gd name="connsiteY75" fmla="*/ 376280 h 502077"/>
                <a:gd name="connsiteX76" fmla="*/ 2824121 w 3418885"/>
                <a:gd name="connsiteY76" fmla="*/ 380326 h 502077"/>
                <a:gd name="connsiteX77" fmla="*/ 2836259 w 3418885"/>
                <a:gd name="connsiteY77" fmla="*/ 384372 h 502077"/>
                <a:gd name="connsiteX78" fmla="*/ 2856489 w 3418885"/>
                <a:gd name="connsiteY78" fmla="*/ 388418 h 502077"/>
                <a:gd name="connsiteX79" fmla="*/ 2868627 w 3418885"/>
                <a:gd name="connsiteY79" fmla="*/ 392464 h 502077"/>
                <a:gd name="connsiteX80" fmla="*/ 2909087 w 3418885"/>
                <a:gd name="connsiteY80" fmla="*/ 396510 h 502077"/>
                <a:gd name="connsiteX81" fmla="*/ 2925271 w 3418885"/>
                <a:gd name="connsiteY81" fmla="*/ 400556 h 502077"/>
                <a:gd name="connsiteX82" fmla="*/ 2945501 w 3418885"/>
                <a:gd name="connsiteY82" fmla="*/ 404602 h 502077"/>
                <a:gd name="connsiteX83" fmla="*/ 2969777 w 3418885"/>
                <a:gd name="connsiteY83" fmla="*/ 412694 h 502077"/>
                <a:gd name="connsiteX84" fmla="*/ 2981915 w 3418885"/>
                <a:gd name="connsiteY84" fmla="*/ 416740 h 502077"/>
                <a:gd name="connsiteX85" fmla="*/ 3002146 w 3418885"/>
                <a:gd name="connsiteY85" fmla="*/ 420786 h 502077"/>
                <a:gd name="connsiteX86" fmla="*/ 3026422 w 3418885"/>
                <a:gd name="connsiteY86" fmla="*/ 428878 h 502077"/>
                <a:gd name="connsiteX87" fmla="*/ 3066882 w 3418885"/>
                <a:gd name="connsiteY87" fmla="*/ 436970 h 502077"/>
                <a:gd name="connsiteX88" fmla="*/ 3095204 w 3418885"/>
                <a:gd name="connsiteY88" fmla="*/ 461246 h 502077"/>
                <a:gd name="connsiteX89" fmla="*/ 3119480 w 3418885"/>
                <a:gd name="connsiteY89" fmla="*/ 453154 h 502077"/>
                <a:gd name="connsiteX90" fmla="*/ 3131618 w 3418885"/>
                <a:gd name="connsiteY90" fmla="*/ 445062 h 502077"/>
                <a:gd name="connsiteX91" fmla="*/ 3163986 w 3418885"/>
                <a:gd name="connsiteY91" fmla="*/ 449108 h 502077"/>
                <a:gd name="connsiteX92" fmla="*/ 3172078 w 3418885"/>
                <a:gd name="connsiteY92" fmla="*/ 461246 h 502077"/>
                <a:gd name="connsiteX93" fmla="*/ 3184216 w 3418885"/>
                <a:gd name="connsiteY93" fmla="*/ 469338 h 502077"/>
                <a:gd name="connsiteX94" fmla="*/ 3208492 w 3418885"/>
                <a:gd name="connsiteY94" fmla="*/ 473384 h 502077"/>
                <a:gd name="connsiteX95" fmla="*/ 3232769 w 3418885"/>
                <a:gd name="connsiteY95" fmla="*/ 481476 h 502077"/>
                <a:gd name="connsiteX96" fmla="*/ 3269183 w 3418885"/>
                <a:gd name="connsiteY96" fmla="*/ 477430 h 502077"/>
                <a:gd name="connsiteX97" fmla="*/ 3281321 w 3418885"/>
                <a:gd name="connsiteY97" fmla="*/ 469338 h 502077"/>
                <a:gd name="connsiteX98" fmla="*/ 3293459 w 3418885"/>
                <a:gd name="connsiteY98" fmla="*/ 465292 h 502077"/>
                <a:gd name="connsiteX99" fmla="*/ 3333919 w 3418885"/>
                <a:gd name="connsiteY99" fmla="*/ 485522 h 502077"/>
                <a:gd name="connsiteX100" fmla="*/ 3370333 w 3418885"/>
                <a:gd name="connsiteY100" fmla="*/ 493614 h 502077"/>
                <a:gd name="connsiteX101" fmla="*/ 3386517 w 3418885"/>
                <a:gd name="connsiteY101" fmla="*/ 497660 h 502077"/>
                <a:gd name="connsiteX102" fmla="*/ 3398655 w 3418885"/>
                <a:gd name="connsiteY102" fmla="*/ 501706 h 502077"/>
                <a:gd name="connsiteX103" fmla="*/ 3418885 w 3418885"/>
                <a:gd name="connsiteY103" fmla="*/ 501706 h 50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18885" h="502077">
                  <a:moveTo>
                    <a:pt x="0" y="20230"/>
                  </a:moveTo>
                  <a:cubicBezTo>
                    <a:pt x="26974" y="18881"/>
                    <a:pt x="54122" y="19534"/>
                    <a:pt x="80921" y="16184"/>
                  </a:cubicBezTo>
                  <a:cubicBezTo>
                    <a:pt x="86906" y="15436"/>
                    <a:pt x="91505" y="10332"/>
                    <a:pt x="97105" y="8092"/>
                  </a:cubicBezTo>
                  <a:cubicBezTo>
                    <a:pt x="105025" y="4924"/>
                    <a:pt x="121381" y="0"/>
                    <a:pt x="121381" y="0"/>
                  </a:cubicBezTo>
                  <a:cubicBezTo>
                    <a:pt x="126776" y="1349"/>
                    <a:pt x="133946" y="-176"/>
                    <a:pt x="137565" y="4046"/>
                  </a:cubicBezTo>
                  <a:cubicBezTo>
                    <a:pt x="142922" y="10295"/>
                    <a:pt x="147943" y="39751"/>
                    <a:pt x="149703" y="48552"/>
                  </a:cubicBezTo>
                  <a:cubicBezTo>
                    <a:pt x="160492" y="47203"/>
                    <a:pt x="171581" y="47367"/>
                    <a:pt x="182071" y="44506"/>
                  </a:cubicBezTo>
                  <a:cubicBezTo>
                    <a:pt x="186762" y="43227"/>
                    <a:pt x="189860" y="38589"/>
                    <a:pt x="194209" y="36414"/>
                  </a:cubicBezTo>
                  <a:cubicBezTo>
                    <a:pt x="198024" y="34507"/>
                    <a:pt x="202301" y="33717"/>
                    <a:pt x="206347" y="32368"/>
                  </a:cubicBezTo>
                  <a:cubicBezTo>
                    <a:pt x="216386" y="33140"/>
                    <a:pt x="253617" y="31727"/>
                    <a:pt x="271084" y="40460"/>
                  </a:cubicBezTo>
                  <a:cubicBezTo>
                    <a:pt x="275433" y="42635"/>
                    <a:pt x="279176" y="45855"/>
                    <a:pt x="283222" y="48552"/>
                  </a:cubicBezTo>
                  <a:cubicBezTo>
                    <a:pt x="291956" y="61654"/>
                    <a:pt x="289323" y="61076"/>
                    <a:pt x="303452" y="68783"/>
                  </a:cubicBezTo>
                  <a:cubicBezTo>
                    <a:pt x="314042" y="74559"/>
                    <a:pt x="335820" y="84967"/>
                    <a:pt x="335820" y="84967"/>
                  </a:cubicBezTo>
                  <a:cubicBezTo>
                    <a:pt x="357399" y="83618"/>
                    <a:pt x="379200" y="84293"/>
                    <a:pt x="400556" y="80921"/>
                  </a:cubicBezTo>
                  <a:cubicBezTo>
                    <a:pt x="405359" y="80163"/>
                    <a:pt x="407905" y="73674"/>
                    <a:pt x="412694" y="72829"/>
                  </a:cubicBezTo>
                  <a:cubicBezTo>
                    <a:pt x="431335" y="69539"/>
                    <a:pt x="450457" y="70132"/>
                    <a:pt x="469338" y="68783"/>
                  </a:cubicBezTo>
                  <a:cubicBezTo>
                    <a:pt x="477430" y="67434"/>
                    <a:pt x="485411" y="64737"/>
                    <a:pt x="493615" y="64737"/>
                  </a:cubicBezTo>
                  <a:cubicBezTo>
                    <a:pt x="526331" y="64737"/>
                    <a:pt x="513333" y="69288"/>
                    <a:pt x="538121" y="72829"/>
                  </a:cubicBezTo>
                  <a:cubicBezTo>
                    <a:pt x="551539" y="74746"/>
                    <a:pt x="565094" y="75526"/>
                    <a:pt x="578581" y="76875"/>
                  </a:cubicBezTo>
                  <a:cubicBezTo>
                    <a:pt x="583976" y="82270"/>
                    <a:pt x="589800" y="87266"/>
                    <a:pt x="594765" y="93059"/>
                  </a:cubicBezTo>
                  <a:cubicBezTo>
                    <a:pt x="597930" y="96751"/>
                    <a:pt x="599121" y="102084"/>
                    <a:pt x="602857" y="105197"/>
                  </a:cubicBezTo>
                  <a:cubicBezTo>
                    <a:pt x="607490" y="109058"/>
                    <a:pt x="613926" y="110092"/>
                    <a:pt x="619041" y="113289"/>
                  </a:cubicBezTo>
                  <a:cubicBezTo>
                    <a:pt x="624759" y="116863"/>
                    <a:pt x="629830" y="121381"/>
                    <a:pt x="635225" y="125427"/>
                  </a:cubicBezTo>
                  <a:cubicBezTo>
                    <a:pt x="655455" y="124078"/>
                    <a:pt x="675764" y="123620"/>
                    <a:pt x="695915" y="121381"/>
                  </a:cubicBezTo>
                  <a:cubicBezTo>
                    <a:pt x="713769" y="119397"/>
                    <a:pt x="703249" y="115597"/>
                    <a:pt x="720192" y="109243"/>
                  </a:cubicBezTo>
                  <a:cubicBezTo>
                    <a:pt x="726631" y="106828"/>
                    <a:pt x="733679" y="106546"/>
                    <a:pt x="740422" y="105197"/>
                  </a:cubicBezTo>
                  <a:cubicBezTo>
                    <a:pt x="757955" y="106546"/>
                    <a:pt x="776112" y="104412"/>
                    <a:pt x="793020" y="109243"/>
                  </a:cubicBezTo>
                  <a:cubicBezTo>
                    <a:pt x="797121" y="110415"/>
                    <a:pt x="795159" y="117566"/>
                    <a:pt x="797066" y="121381"/>
                  </a:cubicBezTo>
                  <a:cubicBezTo>
                    <a:pt x="800919" y="129088"/>
                    <a:pt x="808048" y="139299"/>
                    <a:pt x="817296" y="141611"/>
                  </a:cubicBezTo>
                  <a:cubicBezTo>
                    <a:pt x="829144" y="144573"/>
                    <a:pt x="841515" y="144998"/>
                    <a:pt x="853710" y="145657"/>
                  </a:cubicBezTo>
                  <a:cubicBezTo>
                    <a:pt x="891442" y="147697"/>
                    <a:pt x="929236" y="148354"/>
                    <a:pt x="966999" y="149703"/>
                  </a:cubicBezTo>
                  <a:cubicBezTo>
                    <a:pt x="971045" y="152400"/>
                    <a:pt x="974584" y="156088"/>
                    <a:pt x="979137" y="157795"/>
                  </a:cubicBezTo>
                  <a:cubicBezTo>
                    <a:pt x="985576" y="160210"/>
                    <a:pt x="992516" y="161245"/>
                    <a:pt x="999367" y="161841"/>
                  </a:cubicBezTo>
                  <a:cubicBezTo>
                    <a:pt x="1023589" y="163947"/>
                    <a:pt x="1047919" y="164538"/>
                    <a:pt x="1072195" y="165887"/>
                  </a:cubicBezTo>
                  <a:cubicBezTo>
                    <a:pt x="1076241" y="169933"/>
                    <a:pt x="1079572" y="174851"/>
                    <a:pt x="1084333" y="178025"/>
                  </a:cubicBezTo>
                  <a:cubicBezTo>
                    <a:pt x="1087882" y="180391"/>
                    <a:pt x="1092220" y="181731"/>
                    <a:pt x="1096471" y="182071"/>
                  </a:cubicBezTo>
                  <a:cubicBezTo>
                    <a:pt x="1126078" y="184440"/>
                    <a:pt x="1155813" y="184768"/>
                    <a:pt x="1185484" y="186117"/>
                  </a:cubicBezTo>
                  <a:cubicBezTo>
                    <a:pt x="1192227" y="191512"/>
                    <a:pt x="1198391" y="197724"/>
                    <a:pt x="1205714" y="202301"/>
                  </a:cubicBezTo>
                  <a:cubicBezTo>
                    <a:pt x="1212547" y="206572"/>
                    <a:pt x="1238820" y="210204"/>
                    <a:pt x="1242128" y="210393"/>
                  </a:cubicBezTo>
                  <a:cubicBezTo>
                    <a:pt x="1281199" y="212626"/>
                    <a:pt x="1320351" y="213090"/>
                    <a:pt x="1359462" y="214439"/>
                  </a:cubicBezTo>
                  <a:cubicBezTo>
                    <a:pt x="1367554" y="217136"/>
                    <a:pt x="1375294" y="223737"/>
                    <a:pt x="1383738" y="222531"/>
                  </a:cubicBezTo>
                  <a:cubicBezTo>
                    <a:pt x="1417566" y="217699"/>
                    <a:pt x="1402809" y="220798"/>
                    <a:pt x="1428245" y="214439"/>
                  </a:cubicBezTo>
                  <a:cubicBezTo>
                    <a:pt x="1441732" y="215788"/>
                    <a:pt x="1455702" y="214661"/>
                    <a:pt x="1468705" y="218485"/>
                  </a:cubicBezTo>
                  <a:cubicBezTo>
                    <a:pt x="1479136" y="221553"/>
                    <a:pt x="1487453" y="229514"/>
                    <a:pt x="1497027" y="234669"/>
                  </a:cubicBezTo>
                  <a:cubicBezTo>
                    <a:pt x="1504993" y="238958"/>
                    <a:pt x="1512783" y="243764"/>
                    <a:pt x="1521303" y="246807"/>
                  </a:cubicBezTo>
                  <a:cubicBezTo>
                    <a:pt x="1531776" y="250548"/>
                    <a:pt x="1543120" y="251382"/>
                    <a:pt x="1553671" y="254899"/>
                  </a:cubicBezTo>
                  <a:cubicBezTo>
                    <a:pt x="1561763" y="257596"/>
                    <a:pt x="1569718" y="260747"/>
                    <a:pt x="1577947" y="262991"/>
                  </a:cubicBezTo>
                  <a:cubicBezTo>
                    <a:pt x="1593631" y="267269"/>
                    <a:pt x="1615400" y="269190"/>
                    <a:pt x="1630546" y="271083"/>
                  </a:cubicBezTo>
                  <a:cubicBezTo>
                    <a:pt x="1645381" y="269734"/>
                    <a:pt x="1660761" y="271240"/>
                    <a:pt x="1675052" y="267037"/>
                  </a:cubicBezTo>
                  <a:cubicBezTo>
                    <a:pt x="1704156" y="258477"/>
                    <a:pt x="1689541" y="249548"/>
                    <a:pt x="1711466" y="246807"/>
                  </a:cubicBezTo>
                  <a:cubicBezTo>
                    <a:pt x="1728915" y="244626"/>
                    <a:pt x="1746531" y="244110"/>
                    <a:pt x="1764064" y="242761"/>
                  </a:cubicBezTo>
                  <a:cubicBezTo>
                    <a:pt x="1766761" y="238715"/>
                    <a:pt x="1767310" y="231027"/>
                    <a:pt x="1772156" y="230623"/>
                  </a:cubicBezTo>
                  <a:cubicBezTo>
                    <a:pt x="1785862" y="229481"/>
                    <a:pt x="1799470" y="234670"/>
                    <a:pt x="1812616" y="238715"/>
                  </a:cubicBezTo>
                  <a:cubicBezTo>
                    <a:pt x="1817264" y="240145"/>
                    <a:pt x="1820630" y="244230"/>
                    <a:pt x="1824754" y="246807"/>
                  </a:cubicBezTo>
                  <a:cubicBezTo>
                    <a:pt x="1830265" y="250251"/>
                    <a:pt x="1847491" y="262363"/>
                    <a:pt x="1857123" y="262991"/>
                  </a:cubicBezTo>
                  <a:cubicBezTo>
                    <a:pt x="1915055" y="266769"/>
                    <a:pt x="1973121" y="268135"/>
                    <a:pt x="2031101" y="271083"/>
                  </a:cubicBezTo>
                  <a:cubicBezTo>
                    <a:pt x="2052694" y="272181"/>
                    <a:pt x="2074259" y="273780"/>
                    <a:pt x="2095838" y="275129"/>
                  </a:cubicBezTo>
                  <a:cubicBezTo>
                    <a:pt x="2101233" y="277826"/>
                    <a:pt x="2106013" y="282706"/>
                    <a:pt x="2112022" y="283221"/>
                  </a:cubicBezTo>
                  <a:cubicBezTo>
                    <a:pt x="2213739" y="291940"/>
                    <a:pt x="2204928" y="291332"/>
                    <a:pt x="2269816" y="283221"/>
                  </a:cubicBezTo>
                  <a:cubicBezTo>
                    <a:pt x="2273862" y="280524"/>
                    <a:pt x="2277129" y="275732"/>
                    <a:pt x="2281954" y="275129"/>
                  </a:cubicBezTo>
                  <a:cubicBezTo>
                    <a:pt x="2288778" y="274276"/>
                    <a:pt x="2296214" y="275763"/>
                    <a:pt x="2302185" y="279175"/>
                  </a:cubicBezTo>
                  <a:cubicBezTo>
                    <a:pt x="2306407" y="281588"/>
                    <a:pt x="2306838" y="287875"/>
                    <a:pt x="2310277" y="291314"/>
                  </a:cubicBezTo>
                  <a:cubicBezTo>
                    <a:pt x="2313715" y="294753"/>
                    <a:pt x="2317945" y="297490"/>
                    <a:pt x="2322415" y="299406"/>
                  </a:cubicBezTo>
                  <a:cubicBezTo>
                    <a:pt x="2333423" y="304124"/>
                    <a:pt x="2363830" y="306606"/>
                    <a:pt x="2370967" y="307498"/>
                  </a:cubicBezTo>
                  <a:cubicBezTo>
                    <a:pt x="2375013" y="314241"/>
                    <a:pt x="2378937" y="321059"/>
                    <a:pt x="2383105" y="327728"/>
                  </a:cubicBezTo>
                  <a:cubicBezTo>
                    <a:pt x="2385682" y="331852"/>
                    <a:pt x="2387400" y="336828"/>
                    <a:pt x="2391197" y="339866"/>
                  </a:cubicBezTo>
                  <a:cubicBezTo>
                    <a:pt x="2394527" y="342530"/>
                    <a:pt x="2399108" y="343348"/>
                    <a:pt x="2403335" y="343912"/>
                  </a:cubicBezTo>
                  <a:cubicBezTo>
                    <a:pt x="2419433" y="346058"/>
                    <a:pt x="2435703" y="346609"/>
                    <a:pt x="2451887" y="347958"/>
                  </a:cubicBezTo>
                  <a:cubicBezTo>
                    <a:pt x="2511909" y="387972"/>
                    <a:pt x="2437994" y="341818"/>
                    <a:pt x="2629912" y="360096"/>
                  </a:cubicBezTo>
                  <a:cubicBezTo>
                    <a:pt x="2634158" y="360500"/>
                    <a:pt x="2630942" y="369218"/>
                    <a:pt x="2633958" y="372234"/>
                  </a:cubicBezTo>
                  <a:cubicBezTo>
                    <a:pt x="2636974" y="375250"/>
                    <a:pt x="2641874" y="375677"/>
                    <a:pt x="2646096" y="376280"/>
                  </a:cubicBezTo>
                  <a:cubicBezTo>
                    <a:pt x="2660843" y="378387"/>
                    <a:pt x="2675767" y="378977"/>
                    <a:pt x="2690602" y="380326"/>
                  </a:cubicBezTo>
                  <a:cubicBezTo>
                    <a:pt x="2706482" y="396206"/>
                    <a:pt x="2701821" y="394104"/>
                    <a:pt x="2727016" y="404602"/>
                  </a:cubicBezTo>
                  <a:cubicBezTo>
                    <a:pt x="2734890" y="407883"/>
                    <a:pt x="2751292" y="412694"/>
                    <a:pt x="2751292" y="412694"/>
                  </a:cubicBezTo>
                  <a:cubicBezTo>
                    <a:pt x="2774895" y="404827"/>
                    <a:pt x="2754328" y="415475"/>
                    <a:pt x="2767477" y="392464"/>
                  </a:cubicBezTo>
                  <a:cubicBezTo>
                    <a:pt x="2774608" y="379984"/>
                    <a:pt x="2780166" y="380142"/>
                    <a:pt x="2791753" y="376280"/>
                  </a:cubicBezTo>
                  <a:cubicBezTo>
                    <a:pt x="2802542" y="377629"/>
                    <a:pt x="2813423" y="378381"/>
                    <a:pt x="2824121" y="380326"/>
                  </a:cubicBezTo>
                  <a:cubicBezTo>
                    <a:pt x="2828317" y="381089"/>
                    <a:pt x="2832121" y="383338"/>
                    <a:pt x="2836259" y="384372"/>
                  </a:cubicBezTo>
                  <a:cubicBezTo>
                    <a:pt x="2842931" y="386040"/>
                    <a:pt x="2849817" y="386750"/>
                    <a:pt x="2856489" y="388418"/>
                  </a:cubicBezTo>
                  <a:cubicBezTo>
                    <a:pt x="2860627" y="389452"/>
                    <a:pt x="2864412" y="391815"/>
                    <a:pt x="2868627" y="392464"/>
                  </a:cubicBezTo>
                  <a:cubicBezTo>
                    <a:pt x="2882023" y="394525"/>
                    <a:pt x="2895600" y="395161"/>
                    <a:pt x="2909087" y="396510"/>
                  </a:cubicBezTo>
                  <a:cubicBezTo>
                    <a:pt x="2914482" y="397859"/>
                    <a:pt x="2919843" y="399350"/>
                    <a:pt x="2925271" y="400556"/>
                  </a:cubicBezTo>
                  <a:cubicBezTo>
                    <a:pt x="2931984" y="402048"/>
                    <a:pt x="2938866" y="402793"/>
                    <a:pt x="2945501" y="404602"/>
                  </a:cubicBezTo>
                  <a:cubicBezTo>
                    <a:pt x="2953730" y="406846"/>
                    <a:pt x="2961685" y="409997"/>
                    <a:pt x="2969777" y="412694"/>
                  </a:cubicBezTo>
                  <a:cubicBezTo>
                    <a:pt x="2973823" y="414043"/>
                    <a:pt x="2977733" y="415904"/>
                    <a:pt x="2981915" y="416740"/>
                  </a:cubicBezTo>
                  <a:cubicBezTo>
                    <a:pt x="2988659" y="418089"/>
                    <a:pt x="2995511" y="418977"/>
                    <a:pt x="3002146" y="420786"/>
                  </a:cubicBezTo>
                  <a:cubicBezTo>
                    <a:pt x="3010375" y="423030"/>
                    <a:pt x="3018058" y="427205"/>
                    <a:pt x="3026422" y="428878"/>
                  </a:cubicBezTo>
                  <a:lnTo>
                    <a:pt x="3066882" y="436970"/>
                  </a:lnTo>
                  <a:cubicBezTo>
                    <a:pt x="3067169" y="437257"/>
                    <a:pt x="3089042" y="461246"/>
                    <a:pt x="3095204" y="461246"/>
                  </a:cubicBezTo>
                  <a:cubicBezTo>
                    <a:pt x="3103734" y="461246"/>
                    <a:pt x="3111685" y="456618"/>
                    <a:pt x="3119480" y="453154"/>
                  </a:cubicBezTo>
                  <a:cubicBezTo>
                    <a:pt x="3123924" y="451179"/>
                    <a:pt x="3127572" y="447759"/>
                    <a:pt x="3131618" y="445062"/>
                  </a:cubicBezTo>
                  <a:cubicBezTo>
                    <a:pt x="3142407" y="446411"/>
                    <a:pt x="3153890" y="445070"/>
                    <a:pt x="3163986" y="449108"/>
                  </a:cubicBezTo>
                  <a:cubicBezTo>
                    <a:pt x="3168501" y="450914"/>
                    <a:pt x="3168640" y="457808"/>
                    <a:pt x="3172078" y="461246"/>
                  </a:cubicBezTo>
                  <a:cubicBezTo>
                    <a:pt x="3175516" y="464684"/>
                    <a:pt x="3179603" y="467800"/>
                    <a:pt x="3184216" y="469338"/>
                  </a:cubicBezTo>
                  <a:cubicBezTo>
                    <a:pt x="3191999" y="471932"/>
                    <a:pt x="3200533" y="471394"/>
                    <a:pt x="3208492" y="473384"/>
                  </a:cubicBezTo>
                  <a:cubicBezTo>
                    <a:pt x="3216767" y="475453"/>
                    <a:pt x="3232769" y="481476"/>
                    <a:pt x="3232769" y="481476"/>
                  </a:cubicBezTo>
                  <a:cubicBezTo>
                    <a:pt x="3244907" y="480127"/>
                    <a:pt x="3257335" y="480392"/>
                    <a:pt x="3269183" y="477430"/>
                  </a:cubicBezTo>
                  <a:cubicBezTo>
                    <a:pt x="3273900" y="476251"/>
                    <a:pt x="3276972" y="471513"/>
                    <a:pt x="3281321" y="469338"/>
                  </a:cubicBezTo>
                  <a:cubicBezTo>
                    <a:pt x="3285136" y="467431"/>
                    <a:pt x="3289413" y="466641"/>
                    <a:pt x="3293459" y="465292"/>
                  </a:cubicBezTo>
                  <a:cubicBezTo>
                    <a:pt x="3345959" y="482792"/>
                    <a:pt x="3293655" y="462514"/>
                    <a:pt x="3333919" y="485522"/>
                  </a:cubicBezTo>
                  <a:cubicBezTo>
                    <a:pt x="3342399" y="490368"/>
                    <a:pt x="3363857" y="492319"/>
                    <a:pt x="3370333" y="493614"/>
                  </a:cubicBezTo>
                  <a:cubicBezTo>
                    <a:pt x="3375786" y="494705"/>
                    <a:pt x="3381170" y="496132"/>
                    <a:pt x="3386517" y="497660"/>
                  </a:cubicBezTo>
                  <a:cubicBezTo>
                    <a:pt x="3390618" y="498832"/>
                    <a:pt x="3394423" y="501177"/>
                    <a:pt x="3398655" y="501706"/>
                  </a:cubicBezTo>
                  <a:cubicBezTo>
                    <a:pt x="3405346" y="502542"/>
                    <a:pt x="3412142" y="501706"/>
                    <a:pt x="3418885" y="501706"/>
                  </a:cubicBezTo>
                </a:path>
              </a:pathLst>
            </a:cu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724400" y="3429000"/>
            <a:ext cx="3499718" cy="1473566"/>
            <a:chOff x="4920656" y="4085198"/>
            <a:chExt cx="3499718" cy="1473566"/>
          </a:xfrm>
        </p:grpSpPr>
        <p:sp>
          <p:nvSpPr>
            <p:cNvPr id="105" name="Cube 104"/>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p:cNvSpPr txBox="1"/>
          <p:nvPr/>
        </p:nvSpPr>
        <p:spPr>
          <a:xfrm>
            <a:off x="5143500" y="384810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80" name="Group 79"/>
          <p:cNvGrpSpPr/>
          <p:nvPr/>
        </p:nvGrpSpPr>
        <p:grpSpPr>
          <a:xfrm>
            <a:off x="4735926" y="3436684"/>
            <a:ext cx="3499718" cy="1473566"/>
            <a:chOff x="4920656" y="4085198"/>
            <a:chExt cx="3499718" cy="1473566"/>
          </a:xfrm>
        </p:grpSpPr>
        <p:sp>
          <p:nvSpPr>
            <p:cNvPr id="81" name="Cube 80"/>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p:cNvSpPr txBox="1"/>
          <p:nvPr/>
        </p:nvSpPr>
        <p:spPr>
          <a:xfrm>
            <a:off x="5167087" y="388935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72" name="Group 171"/>
          <p:cNvGrpSpPr/>
          <p:nvPr/>
        </p:nvGrpSpPr>
        <p:grpSpPr>
          <a:xfrm>
            <a:off x="4750974" y="3444048"/>
            <a:ext cx="3499718" cy="1473566"/>
            <a:chOff x="4920656" y="4085198"/>
            <a:chExt cx="3499718" cy="1473566"/>
          </a:xfrm>
        </p:grpSpPr>
        <p:sp>
          <p:nvSpPr>
            <p:cNvPr id="173" name="Cube 172"/>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5182135" y="3896714"/>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76" name="Group 175"/>
          <p:cNvGrpSpPr/>
          <p:nvPr/>
        </p:nvGrpSpPr>
        <p:grpSpPr>
          <a:xfrm>
            <a:off x="4754816" y="3455574"/>
            <a:ext cx="3499718" cy="1473566"/>
            <a:chOff x="4920656" y="4085198"/>
            <a:chExt cx="3499718" cy="1473566"/>
          </a:xfrm>
        </p:grpSpPr>
        <p:sp>
          <p:nvSpPr>
            <p:cNvPr id="177" name="Cube 176"/>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extBox 178"/>
          <p:cNvSpPr txBox="1"/>
          <p:nvPr/>
        </p:nvSpPr>
        <p:spPr>
          <a:xfrm>
            <a:off x="5185977"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80" name="Group 179"/>
          <p:cNvGrpSpPr/>
          <p:nvPr/>
        </p:nvGrpSpPr>
        <p:grpSpPr>
          <a:xfrm>
            <a:off x="4750974" y="3455574"/>
            <a:ext cx="3499718" cy="1473566"/>
            <a:chOff x="4920656" y="4085198"/>
            <a:chExt cx="3499718" cy="1473566"/>
          </a:xfrm>
        </p:grpSpPr>
        <p:sp>
          <p:nvSpPr>
            <p:cNvPr id="181" name="Cube 180"/>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extBox 182"/>
          <p:cNvSpPr txBox="1"/>
          <p:nvPr/>
        </p:nvSpPr>
        <p:spPr>
          <a:xfrm>
            <a:off x="5182135"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84" name="Group 183"/>
          <p:cNvGrpSpPr/>
          <p:nvPr/>
        </p:nvGrpSpPr>
        <p:grpSpPr>
          <a:xfrm>
            <a:off x="4747132" y="3455574"/>
            <a:ext cx="3499718" cy="1473566"/>
            <a:chOff x="4920656" y="4085198"/>
            <a:chExt cx="3499718" cy="1473566"/>
          </a:xfrm>
        </p:grpSpPr>
        <p:sp>
          <p:nvSpPr>
            <p:cNvPr id="185" name="Cube 184"/>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extBox 186"/>
          <p:cNvSpPr txBox="1"/>
          <p:nvPr/>
        </p:nvSpPr>
        <p:spPr>
          <a:xfrm>
            <a:off x="5178293"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88" name="Group 187"/>
          <p:cNvGrpSpPr/>
          <p:nvPr/>
        </p:nvGrpSpPr>
        <p:grpSpPr>
          <a:xfrm>
            <a:off x="4743290" y="3455574"/>
            <a:ext cx="3499718" cy="1473566"/>
            <a:chOff x="4920656" y="4085198"/>
            <a:chExt cx="3499718" cy="1473566"/>
          </a:xfrm>
        </p:grpSpPr>
        <p:sp>
          <p:nvSpPr>
            <p:cNvPr id="189" name="Cube 188"/>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extBox 190"/>
          <p:cNvSpPr txBox="1"/>
          <p:nvPr/>
        </p:nvSpPr>
        <p:spPr>
          <a:xfrm>
            <a:off x="5174451"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92" name="Group 191"/>
          <p:cNvGrpSpPr/>
          <p:nvPr/>
        </p:nvGrpSpPr>
        <p:grpSpPr>
          <a:xfrm>
            <a:off x="4739448" y="3455574"/>
            <a:ext cx="3499718" cy="1473566"/>
            <a:chOff x="4920656" y="4085198"/>
            <a:chExt cx="3499718" cy="1473566"/>
          </a:xfrm>
        </p:grpSpPr>
        <p:sp>
          <p:nvSpPr>
            <p:cNvPr id="193" name="Cube 192"/>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extBox 194"/>
          <p:cNvSpPr txBox="1"/>
          <p:nvPr/>
        </p:nvSpPr>
        <p:spPr>
          <a:xfrm>
            <a:off x="5170609"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96" name="Group 195"/>
          <p:cNvGrpSpPr/>
          <p:nvPr/>
        </p:nvGrpSpPr>
        <p:grpSpPr>
          <a:xfrm>
            <a:off x="4735606" y="3455574"/>
            <a:ext cx="3499718" cy="1473566"/>
            <a:chOff x="4920656" y="4085198"/>
            <a:chExt cx="3499718" cy="1473566"/>
          </a:xfrm>
        </p:grpSpPr>
        <p:sp>
          <p:nvSpPr>
            <p:cNvPr id="197" name="Cube 196"/>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TextBox 198"/>
          <p:cNvSpPr txBox="1"/>
          <p:nvPr/>
        </p:nvSpPr>
        <p:spPr>
          <a:xfrm>
            <a:off x="5166767"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200" name="Group 199"/>
          <p:cNvGrpSpPr/>
          <p:nvPr/>
        </p:nvGrpSpPr>
        <p:grpSpPr>
          <a:xfrm>
            <a:off x="4731764" y="3455574"/>
            <a:ext cx="3499718" cy="1473566"/>
            <a:chOff x="4920656" y="4085198"/>
            <a:chExt cx="3499718" cy="1473566"/>
          </a:xfrm>
        </p:grpSpPr>
        <p:sp>
          <p:nvSpPr>
            <p:cNvPr id="201" name="Cube 200"/>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TextBox 202"/>
          <p:cNvSpPr txBox="1"/>
          <p:nvPr/>
        </p:nvSpPr>
        <p:spPr>
          <a:xfrm>
            <a:off x="5162925"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204" name="Group 203"/>
          <p:cNvGrpSpPr/>
          <p:nvPr/>
        </p:nvGrpSpPr>
        <p:grpSpPr>
          <a:xfrm>
            <a:off x="4727922" y="3455574"/>
            <a:ext cx="3499718" cy="1473566"/>
            <a:chOff x="4920656" y="4085198"/>
            <a:chExt cx="3499718" cy="1473566"/>
          </a:xfrm>
        </p:grpSpPr>
        <p:sp>
          <p:nvSpPr>
            <p:cNvPr id="205" name="Cube 204"/>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TextBox 206"/>
          <p:cNvSpPr txBox="1"/>
          <p:nvPr/>
        </p:nvSpPr>
        <p:spPr>
          <a:xfrm>
            <a:off x="5159083"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208" name="Group 207"/>
          <p:cNvGrpSpPr/>
          <p:nvPr/>
        </p:nvGrpSpPr>
        <p:grpSpPr>
          <a:xfrm>
            <a:off x="4724080" y="3455574"/>
            <a:ext cx="3499718" cy="1473566"/>
            <a:chOff x="4920656" y="4085198"/>
            <a:chExt cx="3499718" cy="1473566"/>
          </a:xfrm>
        </p:grpSpPr>
        <p:sp>
          <p:nvSpPr>
            <p:cNvPr id="209" name="Cube 208"/>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extBox 210"/>
          <p:cNvSpPr txBox="1"/>
          <p:nvPr/>
        </p:nvSpPr>
        <p:spPr>
          <a:xfrm>
            <a:off x="5155241"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212" name="Group 211"/>
          <p:cNvGrpSpPr/>
          <p:nvPr/>
        </p:nvGrpSpPr>
        <p:grpSpPr>
          <a:xfrm>
            <a:off x="4720238" y="3455574"/>
            <a:ext cx="3499718" cy="1473566"/>
            <a:chOff x="4920656" y="4085198"/>
            <a:chExt cx="3499718" cy="1473566"/>
          </a:xfrm>
        </p:grpSpPr>
        <p:sp>
          <p:nvSpPr>
            <p:cNvPr id="213" name="Cube 212"/>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TextBox 214"/>
          <p:cNvSpPr txBox="1"/>
          <p:nvPr/>
        </p:nvSpPr>
        <p:spPr>
          <a:xfrm>
            <a:off x="5151399"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216" name="Group 215"/>
          <p:cNvGrpSpPr/>
          <p:nvPr/>
        </p:nvGrpSpPr>
        <p:grpSpPr>
          <a:xfrm>
            <a:off x="4716396" y="3455574"/>
            <a:ext cx="3499718" cy="1473566"/>
            <a:chOff x="4920656" y="4085198"/>
            <a:chExt cx="3499718" cy="1473566"/>
          </a:xfrm>
        </p:grpSpPr>
        <p:sp>
          <p:nvSpPr>
            <p:cNvPr id="217" name="Cube 216"/>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TextBox 218"/>
          <p:cNvSpPr txBox="1"/>
          <p:nvPr/>
        </p:nvSpPr>
        <p:spPr>
          <a:xfrm>
            <a:off x="5147557" y="3908240"/>
            <a:ext cx="2578739" cy="707886"/>
          </a:xfrm>
          <a:prstGeom prst="rect">
            <a:avLst/>
          </a:prstGeom>
          <a:noFill/>
        </p:spPr>
        <p:txBody>
          <a:bodyPr wrap="square" rtlCol="0" anchor="ctr">
            <a:spAutoFit/>
            <a:scene3d>
              <a:camera prst="perspectiveLeft"/>
              <a:lightRig rig="threePt" dir="t"/>
            </a:scene3d>
          </a:bodyPr>
          <a:lstStyle/>
          <a:p>
            <a:pPr algn="ctr"/>
            <a:r>
              <a:rPr lang="en-US" sz="4000" b="1" cap="all" dirty="0">
                <a:effectLst>
                  <a:glow rad="381000">
                    <a:srgbClr val="FF0000"/>
                  </a:glow>
                </a:effectLst>
                <a:latin typeface="Arial" panose="020B0604020202020204" pitchFamily="34" charset="0"/>
                <a:cs typeface="Arial" panose="020B0604020202020204" pitchFamily="34" charset="0"/>
              </a:rPr>
              <a:t>Laugh</a:t>
            </a:r>
          </a:p>
        </p:txBody>
      </p:sp>
      <p:grpSp>
        <p:nvGrpSpPr>
          <p:cNvPr id="160" name="Group 159"/>
          <p:cNvGrpSpPr/>
          <p:nvPr/>
        </p:nvGrpSpPr>
        <p:grpSpPr>
          <a:xfrm>
            <a:off x="4731657" y="3352800"/>
            <a:ext cx="3499718" cy="1473566"/>
            <a:chOff x="4920656" y="4085198"/>
            <a:chExt cx="3499718" cy="1473566"/>
          </a:xfrm>
        </p:grpSpPr>
        <p:sp>
          <p:nvSpPr>
            <p:cNvPr id="161" name="Cube 160"/>
            <p:cNvSpPr/>
            <p:nvPr/>
          </p:nvSpPr>
          <p:spPr>
            <a:xfrm>
              <a:off x="4920656" y="4085198"/>
              <a:ext cx="3499718" cy="1473566"/>
            </a:xfrm>
            <a:prstGeom prst="cube">
              <a:avLst>
                <a:gd name="adj" fmla="val 10455"/>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5065381" y="4414118"/>
              <a:ext cx="3058964" cy="927557"/>
            </a:xfrm>
            <a:prstGeom prst="rect">
              <a:avLst/>
            </a:prstGeom>
            <a:solidFill>
              <a:schemeClr val="accent4">
                <a:lumMod val="60000"/>
                <a:lumOff val="40000"/>
              </a:schemeClr>
            </a:solidFill>
            <a:ln w="76200">
              <a:solidFill>
                <a:schemeClr val="tx2">
                  <a:lumMod val="50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extBox 162"/>
          <p:cNvSpPr txBox="1"/>
          <p:nvPr/>
        </p:nvSpPr>
        <p:spPr>
          <a:xfrm>
            <a:off x="5101645" y="3826094"/>
            <a:ext cx="2707987" cy="646331"/>
          </a:xfrm>
          <a:prstGeom prst="rect">
            <a:avLst/>
          </a:prstGeom>
          <a:noFill/>
        </p:spPr>
        <p:txBody>
          <a:bodyPr wrap="square" rtlCol="0" anchor="ctr">
            <a:spAutoFit/>
            <a:scene3d>
              <a:camera prst="perspectiveLeft"/>
              <a:lightRig rig="threePt" dir="t"/>
            </a:scene3d>
          </a:bodyPr>
          <a:lstStyle/>
          <a:p>
            <a:pPr algn="ctr"/>
            <a:r>
              <a:rPr lang="en-US" sz="3600" b="1" cap="all" dirty="0">
                <a:effectLst>
                  <a:glow rad="381000">
                    <a:srgbClr val="FF0000"/>
                  </a:glow>
                </a:effectLst>
                <a:latin typeface="Arial" panose="020B0604020202020204" pitchFamily="34" charset="0"/>
                <a:cs typeface="Arial" panose="020B0604020202020204" pitchFamily="34" charset="0"/>
              </a:rPr>
              <a:t>applause</a:t>
            </a:r>
          </a:p>
        </p:txBody>
      </p:sp>
    </p:spTree>
    <p:extLst>
      <p:ext uri="{BB962C8B-B14F-4D97-AF65-F5344CB8AC3E}">
        <p14:creationId xmlns:p14="http://schemas.microsoft.com/office/powerpoint/2010/main" val="148773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500" fill="hold"/>
                                        <p:tgtEl>
                                          <p:spTgt spid="111"/>
                                        </p:tgtEl>
                                        <p:attrNameLst>
                                          <p:attrName>ppt_w</p:attrName>
                                        </p:attrNameLst>
                                      </p:cBhvr>
                                      <p:tavLst>
                                        <p:tav tm="0">
                                          <p:val>
                                            <p:fltVal val="0"/>
                                          </p:val>
                                        </p:tav>
                                        <p:tav tm="100000">
                                          <p:val>
                                            <p:strVal val="#ppt_w"/>
                                          </p:val>
                                        </p:tav>
                                      </p:tavLst>
                                    </p:anim>
                                    <p:anim calcmode="lin" valueType="num">
                                      <p:cBhvr>
                                        <p:cTn id="12" dur="500" fill="hold"/>
                                        <p:tgtEl>
                                          <p:spTgt spid="111"/>
                                        </p:tgtEl>
                                        <p:attrNameLst>
                                          <p:attrName>ppt_h</p:attrName>
                                        </p:attrNameLst>
                                      </p:cBhvr>
                                      <p:tavLst>
                                        <p:tav tm="0">
                                          <p:val>
                                            <p:fltVal val="0"/>
                                          </p:val>
                                        </p:tav>
                                        <p:tav tm="100000">
                                          <p:val>
                                            <p:strVal val="#ppt_h"/>
                                          </p:val>
                                        </p:tav>
                                      </p:tavLst>
                                    </p:anim>
                                    <p:animEffect transition="in" filter="fad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104"/>
                                        </p:tgtEl>
                                      </p:cBhvr>
                                    </p:animEffect>
                                    <p:set>
                                      <p:cBhvr>
                                        <p:cTn id="18" dur="1" fill="hold">
                                          <p:stCondLst>
                                            <p:cond delay="1999"/>
                                          </p:stCondLst>
                                        </p:cTn>
                                        <p:tgtEl>
                                          <p:spTgt spid="104"/>
                                        </p:tgtEl>
                                        <p:attrNameLst>
                                          <p:attrName>style.visibility</p:attrName>
                                        </p:attrNameLst>
                                      </p:cBhvr>
                                      <p:to>
                                        <p:strVal val="hidden"/>
                                      </p:to>
                                    </p:set>
                                  </p:childTnLst>
                                </p:cTn>
                              </p:par>
                              <p:par>
                                <p:cTn id="19" presetID="10" presetClass="exit" presetSubtype="0" fill="hold" grpId="1" nodeType="withEffect">
                                  <p:stCondLst>
                                    <p:cond delay="1000"/>
                                  </p:stCondLst>
                                  <p:childTnLst>
                                    <p:animEffect transition="out" filter="fade">
                                      <p:cBhvr>
                                        <p:cTn id="20" dur="500"/>
                                        <p:tgtEl>
                                          <p:spTgt spid="111"/>
                                        </p:tgtEl>
                                      </p:cBhvr>
                                    </p:animEffect>
                                    <p:set>
                                      <p:cBhvr>
                                        <p:cTn id="21" dur="1" fill="hold">
                                          <p:stCondLst>
                                            <p:cond delay="499"/>
                                          </p:stCondLst>
                                        </p:cTn>
                                        <p:tgtEl>
                                          <p:spTgt spid="1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 presetClass="entr" presetSubtype="0" fill="hold" grpId="2"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1"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500"/>
                            </p:stCondLst>
                            <p:childTnLst>
                              <p:par>
                                <p:cTn id="36" presetID="57" presetClass="path" presetSubtype="0" fill="hold" grpId="0" nodeType="afterEffect">
                                  <p:stCondLst>
                                    <p:cond delay="0"/>
                                  </p:stCondLst>
                                  <p:childTnLst>
                                    <p:animMotion origin="layout" path="M -2.5E-6 3.7037E-6 C -2.5E-6 -0.04213 0.00955 -0.12361 0.01163 -0.16528 C 0.01459 -0.22153 0.06893 -0.25 0.125 -0.25 L 0.25 -0.25 " pathEditMode="relative" rAng="0" ptsTypes="AAAA">
                                      <p:cBhvr>
                                        <p:cTn id="37" dur="2000" fill="hold"/>
                                        <p:tgtEl>
                                          <p:spTgt spid="17"/>
                                        </p:tgtEl>
                                        <p:attrNameLst>
                                          <p:attrName>ppt_x</p:attrName>
                                          <p:attrName>ppt_y</p:attrName>
                                        </p:attrNameLst>
                                      </p:cBhvr>
                                      <p:rCtr x="12500" y="-12500"/>
                                    </p:animMotion>
                                  </p:childTnLst>
                                </p:cTn>
                              </p:par>
                            </p:childTnLst>
                          </p:cTn>
                        </p:par>
                        <p:par>
                          <p:cTn id="38" fill="hold">
                            <p:stCondLst>
                              <p:cond delay="2500"/>
                            </p:stCondLst>
                            <p:childTnLst>
                              <p:par>
                                <p:cTn id="39" presetID="16" presetClass="entr" presetSubtype="42"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barn(outHorizontal)">
                                      <p:cBhvr>
                                        <p:cTn id="41" dur="500"/>
                                        <p:tgtEl>
                                          <p:spTgt spid="67"/>
                                        </p:tgtEl>
                                      </p:cBhvr>
                                    </p:animEffect>
                                  </p:childTnLst>
                                </p:cTn>
                              </p:par>
                              <p:par>
                                <p:cTn id="42" presetID="17"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ppt_x</p:attrName>
                                        </p:attrNameLst>
                                      </p:cBhvr>
                                      <p:tavLst>
                                        <p:tav tm="0">
                                          <p:val>
                                            <p:strVal val="#ppt_x"/>
                                          </p:val>
                                        </p:tav>
                                        <p:tav tm="100000">
                                          <p:val>
                                            <p:strVal val="#ppt_x"/>
                                          </p:val>
                                        </p:tav>
                                      </p:tavLst>
                                    </p:anim>
                                    <p:anim calcmode="lin" valueType="num">
                                      <p:cBhvr>
                                        <p:cTn id="45" dur="500" fill="hold"/>
                                        <p:tgtEl>
                                          <p:spTgt spid="37"/>
                                        </p:tgtEl>
                                        <p:attrNameLst>
                                          <p:attrName>ppt_y</p:attrName>
                                        </p:attrNameLst>
                                      </p:cBhvr>
                                      <p:tavLst>
                                        <p:tav tm="0">
                                          <p:val>
                                            <p:strVal val="#ppt_y+#ppt_h/2"/>
                                          </p:val>
                                        </p:tav>
                                        <p:tav tm="100000">
                                          <p:val>
                                            <p:strVal val="#ppt_y"/>
                                          </p:val>
                                        </p:tav>
                                      </p:tavLst>
                                    </p:anim>
                                    <p:anim calcmode="lin" valueType="num">
                                      <p:cBhvr>
                                        <p:cTn id="46" dur="500" fill="hold"/>
                                        <p:tgtEl>
                                          <p:spTgt spid="37"/>
                                        </p:tgtEl>
                                        <p:attrNameLst>
                                          <p:attrName>ppt_w</p:attrName>
                                        </p:attrNameLst>
                                      </p:cBhvr>
                                      <p:tavLst>
                                        <p:tav tm="0">
                                          <p:val>
                                            <p:strVal val="#ppt_w"/>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childTnLst>
                                </p:cTn>
                              </p:par>
                              <p:par>
                                <p:cTn id="48" presetID="17" presetClass="entr" presetSubtype="1"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ppt_x</p:attrName>
                                        </p:attrNameLst>
                                      </p:cBhvr>
                                      <p:tavLst>
                                        <p:tav tm="0">
                                          <p:val>
                                            <p:strVal val="#ppt_x"/>
                                          </p:val>
                                        </p:tav>
                                        <p:tav tm="100000">
                                          <p:val>
                                            <p:strVal val="#ppt_x"/>
                                          </p:val>
                                        </p:tav>
                                      </p:tavLst>
                                    </p:anim>
                                    <p:anim calcmode="lin" valueType="num">
                                      <p:cBhvr>
                                        <p:cTn id="51" dur="500" fill="hold"/>
                                        <p:tgtEl>
                                          <p:spTgt spid="44"/>
                                        </p:tgtEl>
                                        <p:attrNameLst>
                                          <p:attrName>ppt_y</p:attrName>
                                        </p:attrNameLst>
                                      </p:cBhvr>
                                      <p:tavLst>
                                        <p:tav tm="0">
                                          <p:val>
                                            <p:strVal val="#ppt_y-#ppt_h/2"/>
                                          </p:val>
                                        </p:tav>
                                        <p:tav tm="100000">
                                          <p:val>
                                            <p:strVal val="#ppt_y"/>
                                          </p:val>
                                        </p:tav>
                                      </p:tavLst>
                                    </p:anim>
                                    <p:anim calcmode="lin" valueType="num">
                                      <p:cBhvr>
                                        <p:cTn id="52" dur="500" fill="hold"/>
                                        <p:tgtEl>
                                          <p:spTgt spid="44"/>
                                        </p:tgtEl>
                                        <p:attrNameLst>
                                          <p:attrName>ppt_w</p:attrName>
                                        </p:attrNameLst>
                                      </p:cBhvr>
                                      <p:tavLst>
                                        <p:tav tm="0">
                                          <p:val>
                                            <p:strVal val="#ppt_w"/>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childTnLst>
                                </p:cTn>
                              </p:par>
                              <p:par>
                                <p:cTn id="54" presetID="16" presetClass="exit" presetSubtype="42" fill="hold" grpId="1" nodeType="withEffect">
                                  <p:stCondLst>
                                    <p:cond delay="0"/>
                                  </p:stCondLst>
                                  <p:childTnLst>
                                    <p:animEffect transition="out" filter="barn(outHorizont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par>
                                <p:cTn id="68" presetID="10" presetClass="exit" presetSubtype="0" fill="hold" nodeType="withEffect">
                                  <p:stCondLst>
                                    <p:cond delay="1500"/>
                                  </p:stCondLst>
                                  <p:childTnLst>
                                    <p:animEffect transition="out" filter="fade">
                                      <p:cBhvr>
                                        <p:cTn id="69" dur="2000"/>
                                        <p:tgtEl>
                                          <p:spTgt spid="80"/>
                                        </p:tgtEl>
                                      </p:cBhvr>
                                    </p:animEffect>
                                    <p:set>
                                      <p:cBhvr>
                                        <p:cTn id="70" dur="1" fill="hold">
                                          <p:stCondLst>
                                            <p:cond delay="1999"/>
                                          </p:stCondLst>
                                        </p:cTn>
                                        <p:tgtEl>
                                          <p:spTgt spid="80"/>
                                        </p:tgtEl>
                                        <p:attrNameLst>
                                          <p:attrName>style.visibility</p:attrName>
                                        </p:attrNameLst>
                                      </p:cBhvr>
                                      <p:to>
                                        <p:strVal val="hidden"/>
                                      </p:to>
                                    </p:set>
                                  </p:childTnLst>
                                </p:cTn>
                              </p:par>
                              <p:par>
                                <p:cTn id="71" presetID="10" presetClass="exit" presetSubtype="0" fill="hold" grpId="1" nodeType="withEffect">
                                  <p:stCondLst>
                                    <p:cond delay="1500"/>
                                  </p:stCondLst>
                                  <p:childTnLst>
                                    <p:animEffect transition="out" filter="fade">
                                      <p:cBhvr>
                                        <p:cTn id="72" dur="2000"/>
                                        <p:tgtEl>
                                          <p:spTgt spid="87"/>
                                        </p:tgtEl>
                                      </p:cBhvr>
                                    </p:animEffect>
                                    <p:set>
                                      <p:cBhvr>
                                        <p:cTn id="73" dur="1" fill="hold">
                                          <p:stCondLst>
                                            <p:cond delay="1999"/>
                                          </p:stCondLst>
                                        </p:cTn>
                                        <p:tgtEl>
                                          <p:spTgt spid="8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72"/>
                                        </p:tgtEl>
                                        <p:attrNameLst>
                                          <p:attrName>style.visibility</p:attrName>
                                        </p:attrNameLst>
                                      </p:cBhvr>
                                      <p:to>
                                        <p:strVal val="visible"/>
                                      </p:to>
                                    </p:set>
                                    <p:animEffect transition="in" filter="fade">
                                      <p:cBhvr>
                                        <p:cTn id="78" dur="500"/>
                                        <p:tgtEl>
                                          <p:spTgt spid="172"/>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175"/>
                                        </p:tgtEl>
                                        <p:attrNameLst>
                                          <p:attrName>style.visibility</p:attrName>
                                        </p:attrNameLst>
                                      </p:cBhvr>
                                      <p:to>
                                        <p:strVal val="visible"/>
                                      </p:to>
                                    </p:set>
                                    <p:anim calcmode="lin" valueType="num">
                                      <p:cBhvr>
                                        <p:cTn id="82" dur="500" fill="hold"/>
                                        <p:tgtEl>
                                          <p:spTgt spid="175"/>
                                        </p:tgtEl>
                                        <p:attrNameLst>
                                          <p:attrName>ppt_w</p:attrName>
                                        </p:attrNameLst>
                                      </p:cBhvr>
                                      <p:tavLst>
                                        <p:tav tm="0">
                                          <p:val>
                                            <p:fltVal val="0"/>
                                          </p:val>
                                        </p:tav>
                                        <p:tav tm="100000">
                                          <p:val>
                                            <p:strVal val="#ppt_w"/>
                                          </p:val>
                                        </p:tav>
                                      </p:tavLst>
                                    </p:anim>
                                    <p:anim calcmode="lin" valueType="num">
                                      <p:cBhvr>
                                        <p:cTn id="83" dur="500" fill="hold"/>
                                        <p:tgtEl>
                                          <p:spTgt spid="175"/>
                                        </p:tgtEl>
                                        <p:attrNameLst>
                                          <p:attrName>ppt_h</p:attrName>
                                        </p:attrNameLst>
                                      </p:cBhvr>
                                      <p:tavLst>
                                        <p:tav tm="0">
                                          <p:val>
                                            <p:fltVal val="0"/>
                                          </p:val>
                                        </p:tav>
                                        <p:tav tm="100000">
                                          <p:val>
                                            <p:strVal val="#ppt_h"/>
                                          </p:val>
                                        </p:tav>
                                      </p:tavLst>
                                    </p:anim>
                                    <p:animEffect transition="in" filter="fade">
                                      <p:cBhvr>
                                        <p:cTn id="84" dur="500"/>
                                        <p:tgtEl>
                                          <p:spTgt spid="175"/>
                                        </p:tgtEl>
                                      </p:cBhvr>
                                    </p:animEffect>
                                  </p:childTnLst>
                                </p:cTn>
                              </p:par>
                              <p:par>
                                <p:cTn id="85" presetID="10" presetClass="exit" presetSubtype="0" fill="hold" nodeType="withEffect">
                                  <p:stCondLst>
                                    <p:cond delay="1500"/>
                                  </p:stCondLst>
                                  <p:childTnLst>
                                    <p:animEffect transition="out" filter="fade">
                                      <p:cBhvr>
                                        <p:cTn id="86" dur="2000"/>
                                        <p:tgtEl>
                                          <p:spTgt spid="172"/>
                                        </p:tgtEl>
                                      </p:cBhvr>
                                    </p:animEffect>
                                    <p:set>
                                      <p:cBhvr>
                                        <p:cTn id="87" dur="1" fill="hold">
                                          <p:stCondLst>
                                            <p:cond delay="1999"/>
                                          </p:stCondLst>
                                        </p:cTn>
                                        <p:tgtEl>
                                          <p:spTgt spid="172"/>
                                        </p:tgtEl>
                                        <p:attrNameLst>
                                          <p:attrName>style.visibility</p:attrName>
                                        </p:attrNameLst>
                                      </p:cBhvr>
                                      <p:to>
                                        <p:strVal val="hidden"/>
                                      </p:to>
                                    </p:set>
                                  </p:childTnLst>
                                </p:cTn>
                              </p:par>
                              <p:par>
                                <p:cTn id="88" presetID="10" presetClass="exit" presetSubtype="0" fill="hold" grpId="1" nodeType="withEffect">
                                  <p:stCondLst>
                                    <p:cond delay="1500"/>
                                  </p:stCondLst>
                                  <p:childTnLst>
                                    <p:animEffect transition="out" filter="fade">
                                      <p:cBhvr>
                                        <p:cTn id="89" dur="2000"/>
                                        <p:tgtEl>
                                          <p:spTgt spid="175"/>
                                        </p:tgtEl>
                                      </p:cBhvr>
                                    </p:animEffect>
                                    <p:set>
                                      <p:cBhvr>
                                        <p:cTn id="90" dur="1" fill="hold">
                                          <p:stCondLst>
                                            <p:cond delay="1999"/>
                                          </p:stCondLst>
                                        </p:cTn>
                                        <p:tgtEl>
                                          <p:spTgt spid="17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76"/>
                                        </p:tgtEl>
                                        <p:attrNameLst>
                                          <p:attrName>style.visibility</p:attrName>
                                        </p:attrNameLst>
                                      </p:cBhvr>
                                      <p:to>
                                        <p:strVal val="visible"/>
                                      </p:to>
                                    </p:set>
                                    <p:animEffect transition="in" filter="fade">
                                      <p:cBhvr>
                                        <p:cTn id="95" dur="500"/>
                                        <p:tgtEl>
                                          <p:spTgt spid="176"/>
                                        </p:tgtEl>
                                      </p:cBhvr>
                                    </p:animEffect>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179"/>
                                        </p:tgtEl>
                                        <p:attrNameLst>
                                          <p:attrName>style.visibility</p:attrName>
                                        </p:attrNameLst>
                                      </p:cBhvr>
                                      <p:to>
                                        <p:strVal val="visible"/>
                                      </p:to>
                                    </p:set>
                                    <p:anim calcmode="lin" valueType="num">
                                      <p:cBhvr>
                                        <p:cTn id="99" dur="500" fill="hold"/>
                                        <p:tgtEl>
                                          <p:spTgt spid="179"/>
                                        </p:tgtEl>
                                        <p:attrNameLst>
                                          <p:attrName>ppt_w</p:attrName>
                                        </p:attrNameLst>
                                      </p:cBhvr>
                                      <p:tavLst>
                                        <p:tav tm="0">
                                          <p:val>
                                            <p:fltVal val="0"/>
                                          </p:val>
                                        </p:tav>
                                        <p:tav tm="100000">
                                          <p:val>
                                            <p:strVal val="#ppt_w"/>
                                          </p:val>
                                        </p:tav>
                                      </p:tavLst>
                                    </p:anim>
                                    <p:anim calcmode="lin" valueType="num">
                                      <p:cBhvr>
                                        <p:cTn id="100" dur="500" fill="hold"/>
                                        <p:tgtEl>
                                          <p:spTgt spid="179"/>
                                        </p:tgtEl>
                                        <p:attrNameLst>
                                          <p:attrName>ppt_h</p:attrName>
                                        </p:attrNameLst>
                                      </p:cBhvr>
                                      <p:tavLst>
                                        <p:tav tm="0">
                                          <p:val>
                                            <p:fltVal val="0"/>
                                          </p:val>
                                        </p:tav>
                                        <p:tav tm="100000">
                                          <p:val>
                                            <p:strVal val="#ppt_h"/>
                                          </p:val>
                                        </p:tav>
                                      </p:tavLst>
                                    </p:anim>
                                    <p:animEffect transition="in" filter="fade">
                                      <p:cBhvr>
                                        <p:cTn id="101" dur="500"/>
                                        <p:tgtEl>
                                          <p:spTgt spid="179"/>
                                        </p:tgtEl>
                                      </p:cBhvr>
                                    </p:animEffect>
                                  </p:childTnLst>
                                </p:cTn>
                              </p:par>
                              <p:par>
                                <p:cTn id="102" presetID="10" presetClass="exit" presetSubtype="0" fill="hold" nodeType="withEffect">
                                  <p:stCondLst>
                                    <p:cond delay="1500"/>
                                  </p:stCondLst>
                                  <p:childTnLst>
                                    <p:animEffect transition="out" filter="fade">
                                      <p:cBhvr>
                                        <p:cTn id="103" dur="2000"/>
                                        <p:tgtEl>
                                          <p:spTgt spid="176"/>
                                        </p:tgtEl>
                                      </p:cBhvr>
                                    </p:animEffect>
                                    <p:set>
                                      <p:cBhvr>
                                        <p:cTn id="104" dur="1" fill="hold">
                                          <p:stCondLst>
                                            <p:cond delay="1999"/>
                                          </p:stCondLst>
                                        </p:cTn>
                                        <p:tgtEl>
                                          <p:spTgt spid="176"/>
                                        </p:tgtEl>
                                        <p:attrNameLst>
                                          <p:attrName>style.visibility</p:attrName>
                                        </p:attrNameLst>
                                      </p:cBhvr>
                                      <p:to>
                                        <p:strVal val="hidden"/>
                                      </p:to>
                                    </p:set>
                                  </p:childTnLst>
                                </p:cTn>
                              </p:par>
                              <p:par>
                                <p:cTn id="105" presetID="10" presetClass="exit" presetSubtype="0" fill="hold" grpId="1" nodeType="withEffect">
                                  <p:stCondLst>
                                    <p:cond delay="1500"/>
                                  </p:stCondLst>
                                  <p:childTnLst>
                                    <p:animEffect transition="out" filter="fade">
                                      <p:cBhvr>
                                        <p:cTn id="106" dur="2000"/>
                                        <p:tgtEl>
                                          <p:spTgt spid="179"/>
                                        </p:tgtEl>
                                      </p:cBhvr>
                                    </p:animEffect>
                                    <p:set>
                                      <p:cBhvr>
                                        <p:cTn id="107" dur="1" fill="hold">
                                          <p:stCondLst>
                                            <p:cond delay="1999"/>
                                          </p:stCondLst>
                                        </p:cTn>
                                        <p:tgtEl>
                                          <p:spTgt spid="17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80"/>
                                        </p:tgtEl>
                                        <p:attrNameLst>
                                          <p:attrName>style.visibility</p:attrName>
                                        </p:attrNameLst>
                                      </p:cBhvr>
                                      <p:to>
                                        <p:strVal val="visible"/>
                                      </p:to>
                                    </p:set>
                                    <p:animEffect transition="in" filter="fade">
                                      <p:cBhvr>
                                        <p:cTn id="112" dur="500"/>
                                        <p:tgtEl>
                                          <p:spTgt spid="180"/>
                                        </p:tgtEl>
                                      </p:cBhvr>
                                    </p:animEffect>
                                  </p:childTnLst>
                                </p:cTn>
                              </p:par>
                            </p:childTnLst>
                          </p:cTn>
                        </p:par>
                        <p:par>
                          <p:cTn id="113" fill="hold">
                            <p:stCondLst>
                              <p:cond delay="500"/>
                            </p:stCondLst>
                            <p:childTnLst>
                              <p:par>
                                <p:cTn id="114" presetID="53" presetClass="entr" presetSubtype="16" fill="hold" grpId="0" nodeType="afterEffect">
                                  <p:stCondLst>
                                    <p:cond delay="0"/>
                                  </p:stCondLst>
                                  <p:childTnLst>
                                    <p:set>
                                      <p:cBhvr>
                                        <p:cTn id="115" dur="1" fill="hold">
                                          <p:stCondLst>
                                            <p:cond delay="0"/>
                                          </p:stCondLst>
                                        </p:cTn>
                                        <p:tgtEl>
                                          <p:spTgt spid="183"/>
                                        </p:tgtEl>
                                        <p:attrNameLst>
                                          <p:attrName>style.visibility</p:attrName>
                                        </p:attrNameLst>
                                      </p:cBhvr>
                                      <p:to>
                                        <p:strVal val="visible"/>
                                      </p:to>
                                    </p:set>
                                    <p:anim calcmode="lin" valueType="num">
                                      <p:cBhvr>
                                        <p:cTn id="116" dur="500" fill="hold"/>
                                        <p:tgtEl>
                                          <p:spTgt spid="183"/>
                                        </p:tgtEl>
                                        <p:attrNameLst>
                                          <p:attrName>ppt_w</p:attrName>
                                        </p:attrNameLst>
                                      </p:cBhvr>
                                      <p:tavLst>
                                        <p:tav tm="0">
                                          <p:val>
                                            <p:fltVal val="0"/>
                                          </p:val>
                                        </p:tav>
                                        <p:tav tm="100000">
                                          <p:val>
                                            <p:strVal val="#ppt_w"/>
                                          </p:val>
                                        </p:tav>
                                      </p:tavLst>
                                    </p:anim>
                                    <p:anim calcmode="lin" valueType="num">
                                      <p:cBhvr>
                                        <p:cTn id="117" dur="500" fill="hold"/>
                                        <p:tgtEl>
                                          <p:spTgt spid="183"/>
                                        </p:tgtEl>
                                        <p:attrNameLst>
                                          <p:attrName>ppt_h</p:attrName>
                                        </p:attrNameLst>
                                      </p:cBhvr>
                                      <p:tavLst>
                                        <p:tav tm="0">
                                          <p:val>
                                            <p:fltVal val="0"/>
                                          </p:val>
                                        </p:tav>
                                        <p:tav tm="100000">
                                          <p:val>
                                            <p:strVal val="#ppt_h"/>
                                          </p:val>
                                        </p:tav>
                                      </p:tavLst>
                                    </p:anim>
                                    <p:animEffect transition="in" filter="fade">
                                      <p:cBhvr>
                                        <p:cTn id="118" dur="500"/>
                                        <p:tgtEl>
                                          <p:spTgt spid="183"/>
                                        </p:tgtEl>
                                      </p:cBhvr>
                                    </p:animEffect>
                                  </p:childTnLst>
                                </p:cTn>
                              </p:par>
                              <p:par>
                                <p:cTn id="119" presetID="10" presetClass="exit" presetSubtype="0" fill="hold" nodeType="withEffect">
                                  <p:stCondLst>
                                    <p:cond delay="1500"/>
                                  </p:stCondLst>
                                  <p:childTnLst>
                                    <p:animEffect transition="out" filter="fade">
                                      <p:cBhvr>
                                        <p:cTn id="120" dur="2000"/>
                                        <p:tgtEl>
                                          <p:spTgt spid="180"/>
                                        </p:tgtEl>
                                      </p:cBhvr>
                                    </p:animEffect>
                                    <p:set>
                                      <p:cBhvr>
                                        <p:cTn id="121" dur="1" fill="hold">
                                          <p:stCondLst>
                                            <p:cond delay="1999"/>
                                          </p:stCondLst>
                                        </p:cTn>
                                        <p:tgtEl>
                                          <p:spTgt spid="180"/>
                                        </p:tgtEl>
                                        <p:attrNameLst>
                                          <p:attrName>style.visibility</p:attrName>
                                        </p:attrNameLst>
                                      </p:cBhvr>
                                      <p:to>
                                        <p:strVal val="hidden"/>
                                      </p:to>
                                    </p:set>
                                  </p:childTnLst>
                                </p:cTn>
                              </p:par>
                              <p:par>
                                <p:cTn id="122" presetID="10" presetClass="exit" presetSubtype="0" fill="hold" grpId="1" nodeType="withEffect">
                                  <p:stCondLst>
                                    <p:cond delay="1500"/>
                                  </p:stCondLst>
                                  <p:childTnLst>
                                    <p:animEffect transition="out" filter="fade">
                                      <p:cBhvr>
                                        <p:cTn id="123" dur="2000"/>
                                        <p:tgtEl>
                                          <p:spTgt spid="183"/>
                                        </p:tgtEl>
                                      </p:cBhvr>
                                    </p:animEffect>
                                    <p:set>
                                      <p:cBhvr>
                                        <p:cTn id="124" dur="1" fill="hold">
                                          <p:stCondLst>
                                            <p:cond delay="1999"/>
                                          </p:stCondLst>
                                        </p:cTn>
                                        <p:tgtEl>
                                          <p:spTgt spid="18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84"/>
                                        </p:tgtEl>
                                        <p:attrNameLst>
                                          <p:attrName>style.visibility</p:attrName>
                                        </p:attrNameLst>
                                      </p:cBhvr>
                                      <p:to>
                                        <p:strVal val="visible"/>
                                      </p:to>
                                    </p:set>
                                    <p:animEffect transition="in" filter="fade">
                                      <p:cBhvr>
                                        <p:cTn id="129" dur="500"/>
                                        <p:tgtEl>
                                          <p:spTgt spid="184"/>
                                        </p:tgtEl>
                                      </p:cBhvr>
                                    </p:animEffec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187"/>
                                        </p:tgtEl>
                                        <p:attrNameLst>
                                          <p:attrName>style.visibility</p:attrName>
                                        </p:attrNameLst>
                                      </p:cBhvr>
                                      <p:to>
                                        <p:strVal val="visible"/>
                                      </p:to>
                                    </p:set>
                                    <p:anim calcmode="lin" valueType="num">
                                      <p:cBhvr>
                                        <p:cTn id="133" dur="500" fill="hold"/>
                                        <p:tgtEl>
                                          <p:spTgt spid="187"/>
                                        </p:tgtEl>
                                        <p:attrNameLst>
                                          <p:attrName>ppt_w</p:attrName>
                                        </p:attrNameLst>
                                      </p:cBhvr>
                                      <p:tavLst>
                                        <p:tav tm="0">
                                          <p:val>
                                            <p:fltVal val="0"/>
                                          </p:val>
                                        </p:tav>
                                        <p:tav tm="100000">
                                          <p:val>
                                            <p:strVal val="#ppt_w"/>
                                          </p:val>
                                        </p:tav>
                                      </p:tavLst>
                                    </p:anim>
                                    <p:anim calcmode="lin" valueType="num">
                                      <p:cBhvr>
                                        <p:cTn id="134" dur="500" fill="hold"/>
                                        <p:tgtEl>
                                          <p:spTgt spid="187"/>
                                        </p:tgtEl>
                                        <p:attrNameLst>
                                          <p:attrName>ppt_h</p:attrName>
                                        </p:attrNameLst>
                                      </p:cBhvr>
                                      <p:tavLst>
                                        <p:tav tm="0">
                                          <p:val>
                                            <p:fltVal val="0"/>
                                          </p:val>
                                        </p:tav>
                                        <p:tav tm="100000">
                                          <p:val>
                                            <p:strVal val="#ppt_h"/>
                                          </p:val>
                                        </p:tav>
                                      </p:tavLst>
                                    </p:anim>
                                    <p:animEffect transition="in" filter="fade">
                                      <p:cBhvr>
                                        <p:cTn id="135" dur="500"/>
                                        <p:tgtEl>
                                          <p:spTgt spid="187"/>
                                        </p:tgtEl>
                                      </p:cBhvr>
                                    </p:animEffect>
                                  </p:childTnLst>
                                </p:cTn>
                              </p:par>
                              <p:par>
                                <p:cTn id="136" presetID="10" presetClass="exit" presetSubtype="0" fill="hold" nodeType="withEffect">
                                  <p:stCondLst>
                                    <p:cond delay="1500"/>
                                  </p:stCondLst>
                                  <p:childTnLst>
                                    <p:animEffect transition="out" filter="fade">
                                      <p:cBhvr>
                                        <p:cTn id="137" dur="2000"/>
                                        <p:tgtEl>
                                          <p:spTgt spid="184"/>
                                        </p:tgtEl>
                                      </p:cBhvr>
                                    </p:animEffect>
                                    <p:set>
                                      <p:cBhvr>
                                        <p:cTn id="138" dur="1" fill="hold">
                                          <p:stCondLst>
                                            <p:cond delay="1999"/>
                                          </p:stCondLst>
                                        </p:cTn>
                                        <p:tgtEl>
                                          <p:spTgt spid="184"/>
                                        </p:tgtEl>
                                        <p:attrNameLst>
                                          <p:attrName>style.visibility</p:attrName>
                                        </p:attrNameLst>
                                      </p:cBhvr>
                                      <p:to>
                                        <p:strVal val="hidden"/>
                                      </p:to>
                                    </p:set>
                                  </p:childTnLst>
                                </p:cTn>
                              </p:par>
                              <p:par>
                                <p:cTn id="139" presetID="10" presetClass="exit" presetSubtype="0" fill="hold" grpId="1" nodeType="withEffect">
                                  <p:stCondLst>
                                    <p:cond delay="1500"/>
                                  </p:stCondLst>
                                  <p:childTnLst>
                                    <p:animEffect transition="out" filter="fade">
                                      <p:cBhvr>
                                        <p:cTn id="140" dur="2000"/>
                                        <p:tgtEl>
                                          <p:spTgt spid="187"/>
                                        </p:tgtEl>
                                      </p:cBhvr>
                                    </p:animEffect>
                                    <p:set>
                                      <p:cBhvr>
                                        <p:cTn id="141" dur="1" fill="hold">
                                          <p:stCondLst>
                                            <p:cond delay="1999"/>
                                          </p:stCondLst>
                                        </p:cTn>
                                        <p:tgtEl>
                                          <p:spTgt spid="18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88"/>
                                        </p:tgtEl>
                                        <p:attrNameLst>
                                          <p:attrName>style.visibility</p:attrName>
                                        </p:attrNameLst>
                                      </p:cBhvr>
                                      <p:to>
                                        <p:strVal val="visible"/>
                                      </p:to>
                                    </p:set>
                                    <p:animEffect transition="in" filter="fade">
                                      <p:cBhvr>
                                        <p:cTn id="146" dur="500"/>
                                        <p:tgtEl>
                                          <p:spTgt spid="188"/>
                                        </p:tgtEl>
                                      </p:cBhvr>
                                    </p:animEffect>
                                  </p:childTnLst>
                                </p:cTn>
                              </p:par>
                            </p:childTnLst>
                          </p:cTn>
                        </p:par>
                        <p:par>
                          <p:cTn id="147" fill="hold">
                            <p:stCondLst>
                              <p:cond delay="500"/>
                            </p:stCondLst>
                            <p:childTnLst>
                              <p:par>
                                <p:cTn id="148" presetID="53" presetClass="entr" presetSubtype="16" fill="hold" grpId="0" nodeType="afterEffect">
                                  <p:stCondLst>
                                    <p:cond delay="0"/>
                                  </p:stCondLst>
                                  <p:childTnLst>
                                    <p:set>
                                      <p:cBhvr>
                                        <p:cTn id="149" dur="1" fill="hold">
                                          <p:stCondLst>
                                            <p:cond delay="0"/>
                                          </p:stCondLst>
                                        </p:cTn>
                                        <p:tgtEl>
                                          <p:spTgt spid="191"/>
                                        </p:tgtEl>
                                        <p:attrNameLst>
                                          <p:attrName>style.visibility</p:attrName>
                                        </p:attrNameLst>
                                      </p:cBhvr>
                                      <p:to>
                                        <p:strVal val="visible"/>
                                      </p:to>
                                    </p:set>
                                    <p:anim calcmode="lin" valueType="num">
                                      <p:cBhvr>
                                        <p:cTn id="150" dur="500" fill="hold"/>
                                        <p:tgtEl>
                                          <p:spTgt spid="191"/>
                                        </p:tgtEl>
                                        <p:attrNameLst>
                                          <p:attrName>ppt_w</p:attrName>
                                        </p:attrNameLst>
                                      </p:cBhvr>
                                      <p:tavLst>
                                        <p:tav tm="0">
                                          <p:val>
                                            <p:fltVal val="0"/>
                                          </p:val>
                                        </p:tav>
                                        <p:tav tm="100000">
                                          <p:val>
                                            <p:strVal val="#ppt_w"/>
                                          </p:val>
                                        </p:tav>
                                      </p:tavLst>
                                    </p:anim>
                                    <p:anim calcmode="lin" valueType="num">
                                      <p:cBhvr>
                                        <p:cTn id="151" dur="500" fill="hold"/>
                                        <p:tgtEl>
                                          <p:spTgt spid="191"/>
                                        </p:tgtEl>
                                        <p:attrNameLst>
                                          <p:attrName>ppt_h</p:attrName>
                                        </p:attrNameLst>
                                      </p:cBhvr>
                                      <p:tavLst>
                                        <p:tav tm="0">
                                          <p:val>
                                            <p:fltVal val="0"/>
                                          </p:val>
                                        </p:tav>
                                        <p:tav tm="100000">
                                          <p:val>
                                            <p:strVal val="#ppt_h"/>
                                          </p:val>
                                        </p:tav>
                                      </p:tavLst>
                                    </p:anim>
                                    <p:animEffect transition="in" filter="fade">
                                      <p:cBhvr>
                                        <p:cTn id="152" dur="500"/>
                                        <p:tgtEl>
                                          <p:spTgt spid="191"/>
                                        </p:tgtEl>
                                      </p:cBhvr>
                                    </p:animEffect>
                                  </p:childTnLst>
                                </p:cTn>
                              </p:par>
                              <p:par>
                                <p:cTn id="153" presetID="10" presetClass="exit" presetSubtype="0" fill="hold" nodeType="withEffect">
                                  <p:stCondLst>
                                    <p:cond delay="1500"/>
                                  </p:stCondLst>
                                  <p:childTnLst>
                                    <p:animEffect transition="out" filter="fade">
                                      <p:cBhvr>
                                        <p:cTn id="154" dur="2000"/>
                                        <p:tgtEl>
                                          <p:spTgt spid="188"/>
                                        </p:tgtEl>
                                      </p:cBhvr>
                                    </p:animEffect>
                                    <p:set>
                                      <p:cBhvr>
                                        <p:cTn id="155" dur="1" fill="hold">
                                          <p:stCondLst>
                                            <p:cond delay="1999"/>
                                          </p:stCondLst>
                                        </p:cTn>
                                        <p:tgtEl>
                                          <p:spTgt spid="188"/>
                                        </p:tgtEl>
                                        <p:attrNameLst>
                                          <p:attrName>style.visibility</p:attrName>
                                        </p:attrNameLst>
                                      </p:cBhvr>
                                      <p:to>
                                        <p:strVal val="hidden"/>
                                      </p:to>
                                    </p:set>
                                  </p:childTnLst>
                                </p:cTn>
                              </p:par>
                              <p:par>
                                <p:cTn id="156" presetID="10" presetClass="exit" presetSubtype="0" fill="hold" grpId="1" nodeType="withEffect">
                                  <p:stCondLst>
                                    <p:cond delay="1500"/>
                                  </p:stCondLst>
                                  <p:childTnLst>
                                    <p:animEffect transition="out" filter="fade">
                                      <p:cBhvr>
                                        <p:cTn id="157" dur="2000"/>
                                        <p:tgtEl>
                                          <p:spTgt spid="191"/>
                                        </p:tgtEl>
                                      </p:cBhvr>
                                    </p:animEffect>
                                    <p:set>
                                      <p:cBhvr>
                                        <p:cTn id="158" dur="1" fill="hold">
                                          <p:stCondLst>
                                            <p:cond delay="1999"/>
                                          </p:stCondLst>
                                        </p:cTn>
                                        <p:tgtEl>
                                          <p:spTgt spid="19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192"/>
                                        </p:tgtEl>
                                        <p:attrNameLst>
                                          <p:attrName>style.visibility</p:attrName>
                                        </p:attrNameLst>
                                      </p:cBhvr>
                                      <p:to>
                                        <p:strVal val="visible"/>
                                      </p:to>
                                    </p:set>
                                    <p:animEffect transition="in" filter="fade">
                                      <p:cBhvr>
                                        <p:cTn id="163" dur="500"/>
                                        <p:tgtEl>
                                          <p:spTgt spid="192"/>
                                        </p:tgtEl>
                                      </p:cBhvr>
                                    </p:animEffect>
                                  </p:childTnLst>
                                </p:cTn>
                              </p:par>
                            </p:childTnLst>
                          </p:cTn>
                        </p:par>
                        <p:par>
                          <p:cTn id="164" fill="hold">
                            <p:stCondLst>
                              <p:cond delay="500"/>
                            </p:stCondLst>
                            <p:childTnLst>
                              <p:par>
                                <p:cTn id="165" presetID="53" presetClass="entr" presetSubtype="16" fill="hold" grpId="0" nodeType="afterEffect">
                                  <p:stCondLst>
                                    <p:cond delay="0"/>
                                  </p:stCondLst>
                                  <p:childTnLst>
                                    <p:set>
                                      <p:cBhvr>
                                        <p:cTn id="166" dur="1" fill="hold">
                                          <p:stCondLst>
                                            <p:cond delay="0"/>
                                          </p:stCondLst>
                                        </p:cTn>
                                        <p:tgtEl>
                                          <p:spTgt spid="195"/>
                                        </p:tgtEl>
                                        <p:attrNameLst>
                                          <p:attrName>style.visibility</p:attrName>
                                        </p:attrNameLst>
                                      </p:cBhvr>
                                      <p:to>
                                        <p:strVal val="visible"/>
                                      </p:to>
                                    </p:set>
                                    <p:anim calcmode="lin" valueType="num">
                                      <p:cBhvr>
                                        <p:cTn id="167" dur="500" fill="hold"/>
                                        <p:tgtEl>
                                          <p:spTgt spid="195"/>
                                        </p:tgtEl>
                                        <p:attrNameLst>
                                          <p:attrName>ppt_w</p:attrName>
                                        </p:attrNameLst>
                                      </p:cBhvr>
                                      <p:tavLst>
                                        <p:tav tm="0">
                                          <p:val>
                                            <p:fltVal val="0"/>
                                          </p:val>
                                        </p:tav>
                                        <p:tav tm="100000">
                                          <p:val>
                                            <p:strVal val="#ppt_w"/>
                                          </p:val>
                                        </p:tav>
                                      </p:tavLst>
                                    </p:anim>
                                    <p:anim calcmode="lin" valueType="num">
                                      <p:cBhvr>
                                        <p:cTn id="168" dur="500" fill="hold"/>
                                        <p:tgtEl>
                                          <p:spTgt spid="195"/>
                                        </p:tgtEl>
                                        <p:attrNameLst>
                                          <p:attrName>ppt_h</p:attrName>
                                        </p:attrNameLst>
                                      </p:cBhvr>
                                      <p:tavLst>
                                        <p:tav tm="0">
                                          <p:val>
                                            <p:fltVal val="0"/>
                                          </p:val>
                                        </p:tav>
                                        <p:tav tm="100000">
                                          <p:val>
                                            <p:strVal val="#ppt_h"/>
                                          </p:val>
                                        </p:tav>
                                      </p:tavLst>
                                    </p:anim>
                                    <p:animEffect transition="in" filter="fade">
                                      <p:cBhvr>
                                        <p:cTn id="169" dur="500"/>
                                        <p:tgtEl>
                                          <p:spTgt spid="195"/>
                                        </p:tgtEl>
                                      </p:cBhvr>
                                    </p:animEffect>
                                  </p:childTnLst>
                                </p:cTn>
                              </p:par>
                              <p:par>
                                <p:cTn id="170" presetID="10" presetClass="exit" presetSubtype="0" fill="hold" nodeType="withEffect">
                                  <p:stCondLst>
                                    <p:cond delay="1500"/>
                                  </p:stCondLst>
                                  <p:childTnLst>
                                    <p:animEffect transition="out" filter="fade">
                                      <p:cBhvr>
                                        <p:cTn id="171" dur="2000"/>
                                        <p:tgtEl>
                                          <p:spTgt spid="192"/>
                                        </p:tgtEl>
                                      </p:cBhvr>
                                    </p:animEffect>
                                    <p:set>
                                      <p:cBhvr>
                                        <p:cTn id="172" dur="1" fill="hold">
                                          <p:stCondLst>
                                            <p:cond delay="1999"/>
                                          </p:stCondLst>
                                        </p:cTn>
                                        <p:tgtEl>
                                          <p:spTgt spid="192"/>
                                        </p:tgtEl>
                                        <p:attrNameLst>
                                          <p:attrName>style.visibility</p:attrName>
                                        </p:attrNameLst>
                                      </p:cBhvr>
                                      <p:to>
                                        <p:strVal val="hidden"/>
                                      </p:to>
                                    </p:set>
                                  </p:childTnLst>
                                </p:cTn>
                              </p:par>
                              <p:par>
                                <p:cTn id="173" presetID="10" presetClass="exit" presetSubtype="0" fill="hold" grpId="1" nodeType="withEffect">
                                  <p:stCondLst>
                                    <p:cond delay="1500"/>
                                  </p:stCondLst>
                                  <p:childTnLst>
                                    <p:animEffect transition="out" filter="fade">
                                      <p:cBhvr>
                                        <p:cTn id="174" dur="2000"/>
                                        <p:tgtEl>
                                          <p:spTgt spid="195"/>
                                        </p:tgtEl>
                                      </p:cBhvr>
                                    </p:animEffect>
                                    <p:set>
                                      <p:cBhvr>
                                        <p:cTn id="175" dur="1" fill="hold">
                                          <p:stCondLst>
                                            <p:cond delay="1999"/>
                                          </p:stCondLst>
                                        </p:cTn>
                                        <p:tgtEl>
                                          <p:spTgt spid="195"/>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96"/>
                                        </p:tgtEl>
                                        <p:attrNameLst>
                                          <p:attrName>style.visibility</p:attrName>
                                        </p:attrNameLst>
                                      </p:cBhvr>
                                      <p:to>
                                        <p:strVal val="visible"/>
                                      </p:to>
                                    </p:set>
                                    <p:animEffect transition="in" filter="fade">
                                      <p:cBhvr>
                                        <p:cTn id="180" dur="500"/>
                                        <p:tgtEl>
                                          <p:spTgt spid="196"/>
                                        </p:tgtEl>
                                      </p:cBhvr>
                                    </p:animEffect>
                                  </p:childTnLst>
                                </p:cTn>
                              </p:par>
                            </p:childTnLst>
                          </p:cTn>
                        </p:par>
                        <p:par>
                          <p:cTn id="181" fill="hold">
                            <p:stCondLst>
                              <p:cond delay="500"/>
                            </p:stCondLst>
                            <p:childTnLst>
                              <p:par>
                                <p:cTn id="182" presetID="53" presetClass="entr" presetSubtype="16" fill="hold" grpId="0" nodeType="afterEffect">
                                  <p:stCondLst>
                                    <p:cond delay="0"/>
                                  </p:stCondLst>
                                  <p:childTnLst>
                                    <p:set>
                                      <p:cBhvr>
                                        <p:cTn id="183" dur="1" fill="hold">
                                          <p:stCondLst>
                                            <p:cond delay="0"/>
                                          </p:stCondLst>
                                        </p:cTn>
                                        <p:tgtEl>
                                          <p:spTgt spid="199"/>
                                        </p:tgtEl>
                                        <p:attrNameLst>
                                          <p:attrName>style.visibility</p:attrName>
                                        </p:attrNameLst>
                                      </p:cBhvr>
                                      <p:to>
                                        <p:strVal val="visible"/>
                                      </p:to>
                                    </p:set>
                                    <p:anim calcmode="lin" valueType="num">
                                      <p:cBhvr>
                                        <p:cTn id="184" dur="500" fill="hold"/>
                                        <p:tgtEl>
                                          <p:spTgt spid="199"/>
                                        </p:tgtEl>
                                        <p:attrNameLst>
                                          <p:attrName>ppt_w</p:attrName>
                                        </p:attrNameLst>
                                      </p:cBhvr>
                                      <p:tavLst>
                                        <p:tav tm="0">
                                          <p:val>
                                            <p:fltVal val="0"/>
                                          </p:val>
                                        </p:tav>
                                        <p:tav tm="100000">
                                          <p:val>
                                            <p:strVal val="#ppt_w"/>
                                          </p:val>
                                        </p:tav>
                                      </p:tavLst>
                                    </p:anim>
                                    <p:anim calcmode="lin" valueType="num">
                                      <p:cBhvr>
                                        <p:cTn id="185" dur="500" fill="hold"/>
                                        <p:tgtEl>
                                          <p:spTgt spid="199"/>
                                        </p:tgtEl>
                                        <p:attrNameLst>
                                          <p:attrName>ppt_h</p:attrName>
                                        </p:attrNameLst>
                                      </p:cBhvr>
                                      <p:tavLst>
                                        <p:tav tm="0">
                                          <p:val>
                                            <p:fltVal val="0"/>
                                          </p:val>
                                        </p:tav>
                                        <p:tav tm="100000">
                                          <p:val>
                                            <p:strVal val="#ppt_h"/>
                                          </p:val>
                                        </p:tav>
                                      </p:tavLst>
                                    </p:anim>
                                    <p:animEffect transition="in" filter="fade">
                                      <p:cBhvr>
                                        <p:cTn id="186" dur="500"/>
                                        <p:tgtEl>
                                          <p:spTgt spid="199"/>
                                        </p:tgtEl>
                                      </p:cBhvr>
                                    </p:animEffect>
                                  </p:childTnLst>
                                </p:cTn>
                              </p:par>
                              <p:par>
                                <p:cTn id="187" presetID="10" presetClass="exit" presetSubtype="0" fill="hold" nodeType="withEffect">
                                  <p:stCondLst>
                                    <p:cond delay="1500"/>
                                  </p:stCondLst>
                                  <p:childTnLst>
                                    <p:animEffect transition="out" filter="fade">
                                      <p:cBhvr>
                                        <p:cTn id="188" dur="2000"/>
                                        <p:tgtEl>
                                          <p:spTgt spid="196"/>
                                        </p:tgtEl>
                                      </p:cBhvr>
                                    </p:animEffect>
                                    <p:set>
                                      <p:cBhvr>
                                        <p:cTn id="189" dur="1" fill="hold">
                                          <p:stCondLst>
                                            <p:cond delay="1999"/>
                                          </p:stCondLst>
                                        </p:cTn>
                                        <p:tgtEl>
                                          <p:spTgt spid="196"/>
                                        </p:tgtEl>
                                        <p:attrNameLst>
                                          <p:attrName>style.visibility</p:attrName>
                                        </p:attrNameLst>
                                      </p:cBhvr>
                                      <p:to>
                                        <p:strVal val="hidden"/>
                                      </p:to>
                                    </p:set>
                                  </p:childTnLst>
                                </p:cTn>
                              </p:par>
                              <p:par>
                                <p:cTn id="190" presetID="10" presetClass="exit" presetSubtype="0" fill="hold" grpId="1" nodeType="withEffect">
                                  <p:stCondLst>
                                    <p:cond delay="1500"/>
                                  </p:stCondLst>
                                  <p:childTnLst>
                                    <p:animEffect transition="out" filter="fade">
                                      <p:cBhvr>
                                        <p:cTn id="191" dur="2000"/>
                                        <p:tgtEl>
                                          <p:spTgt spid="199"/>
                                        </p:tgtEl>
                                      </p:cBhvr>
                                    </p:animEffect>
                                    <p:set>
                                      <p:cBhvr>
                                        <p:cTn id="192" dur="1" fill="hold">
                                          <p:stCondLst>
                                            <p:cond delay="1999"/>
                                          </p:stCondLst>
                                        </p:cTn>
                                        <p:tgtEl>
                                          <p:spTgt spid="19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200"/>
                                        </p:tgtEl>
                                        <p:attrNameLst>
                                          <p:attrName>style.visibility</p:attrName>
                                        </p:attrNameLst>
                                      </p:cBhvr>
                                      <p:to>
                                        <p:strVal val="visible"/>
                                      </p:to>
                                    </p:set>
                                    <p:animEffect transition="in" filter="fade">
                                      <p:cBhvr>
                                        <p:cTn id="197" dur="500"/>
                                        <p:tgtEl>
                                          <p:spTgt spid="200"/>
                                        </p:tgtEl>
                                      </p:cBhvr>
                                    </p:animEffect>
                                  </p:childTnLst>
                                </p:cTn>
                              </p:par>
                            </p:childTnLst>
                          </p:cTn>
                        </p:par>
                        <p:par>
                          <p:cTn id="198" fill="hold">
                            <p:stCondLst>
                              <p:cond delay="500"/>
                            </p:stCondLst>
                            <p:childTnLst>
                              <p:par>
                                <p:cTn id="199" presetID="53" presetClass="entr" presetSubtype="16" fill="hold" grpId="0" nodeType="afterEffect">
                                  <p:stCondLst>
                                    <p:cond delay="0"/>
                                  </p:stCondLst>
                                  <p:childTnLst>
                                    <p:set>
                                      <p:cBhvr>
                                        <p:cTn id="200" dur="1" fill="hold">
                                          <p:stCondLst>
                                            <p:cond delay="0"/>
                                          </p:stCondLst>
                                        </p:cTn>
                                        <p:tgtEl>
                                          <p:spTgt spid="203"/>
                                        </p:tgtEl>
                                        <p:attrNameLst>
                                          <p:attrName>style.visibility</p:attrName>
                                        </p:attrNameLst>
                                      </p:cBhvr>
                                      <p:to>
                                        <p:strVal val="visible"/>
                                      </p:to>
                                    </p:set>
                                    <p:anim calcmode="lin" valueType="num">
                                      <p:cBhvr>
                                        <p:cTn id="201" dur="500" fill="hold"/>
                                        <p:tgtEl>
                                          <p:spTgt spid="203"/>
                                        </p:tgtEl>
                                        <p:attrNameLst>
                                          <p:attrName>ppt_w</p:attrName>
                                        </p:attrNameLst>
                                      </p:cBhvr>
                                      <p:tavLst>
                                        <p:tav tm="0">
                                          <p:val>
                                            <p:fltVal val="0"/>
                                          </p:val>
                                        </p:tav>
                                        <p:tav tm="100000">
                                          <p:val>
                                            <p:strVal val="#ppt_w"/>
                                          </p:val>
                                        </p:tav>
                                      </p:tavLst>
                                    </p:anim>
                                    <p:anim calcmode="lin" valueType="num">
                                      <p:cBhvr>
                                        <p:cTn id="202" dur="500" fill="hold"/>
                                        <p:tgtEl>
                                          <p:spTgt spid="203"/>
                                        </p:tgtEl>
                                        <p:attrNameLst>
                                          <p:attrName>ppt_h</p:attrName>
                                        </p:attrNameLst>
                                      </p:cBhvr>
                                      <p:tavLst>
                                        <p:tav tm="0">
                                          <p:val>
                                            <p:fltVal val="0"/>
                                          </p:val>
                                        </p:tav>
                                        <p:tav tm="100000">
                                          <p:val>
                                            <p:strVal val="#ppt_h"/>
                                          </p:val>
                                        </p:tav>
                                      </p:tavLst>
                                    </p:anim>
                                    <p:animEffect transition="in" filter="fade">
                                      <p:cBhvr>
                                        <p:cTn id="203" dur="500"/>
                                        <p:tgtEl>
                                          <p:spTgt spid="203"/>
                                        </p:tgtEl>
                                      </p:cBhvr>
                                    </p:animEffect>
                                  </p:childTnLst>
                                </p:cTn>
                              </p:par>
                              <p:par>
                                <p:cTn id="204" presetID="10" presetClass="exit" presetSubtype="0" fill="hold" nodeType="withEffect">
                                  <p:stCondLst>
                                    <p:cond delay="1500"/>
                                  </p:stCondLst>
                                  <p:childTnLst>
                                    <p:animEffect transition="out" filter="fade">
                                      <p:cBhvr>
                                        <p:cTn id="205" dur="2000"/>
                                        <p:tgtEl>
                                          <p:spTgt spid="200"/>
                                        </p:tgtEl>
                                      </p:cBhvr>
                                    </p:animEffect>
                                    <p:set>
                                      <p:cBhvr>
                                        <p:cTn id="206" dur="1" fill="hold">
                                          <p:stCondLst>
                                            <p:cond delay="1999"/>
                                          </p:stCondLst>
                                        </p:cTn>
                                        <p:tgtEl>
                                          <p:spTgt spid="200"/>
                                        </p:tgtEl>
                                        <p:attrNameLst>
                                          <p:attrName>style.visibility</p:attrName>
                                        </p:attrNameLst>
                                      </p:cBhvr>
                                      <p:to>
                                        <p:strVal val="hidden"/>
                                      </p:to>
                                    </p:set>
                                  </p:childTnLst>
                                </p:cTn>
                              </p:par>
                              <p:par>
                                <p:cTn id="207" presetID="10" presetClass="exit" presetSubtype="0" fill="hold" grpId="1" nodeType="withEffect">
                                  <p:stCondLst>
                                    <p:cond delay="1500"/>
                                  </p:stCondLst>
                                  <p:childTnLst>
                                    <p:animEffect transition="out" filter="fade">
                                      <p:cBhvr>
                                        <p:cTn id="208" dur="2000"/>
                                        <p:tgtEl>
                                          <p:spTgt spid="203"/>
                                        </p:tgtEl>
                                      </p:cBhvr>
                                    </p:animEffect>
                                    <p:set>
                                      <p:cBhvr>
                                        <p:cTn id="209" dur="1" fill="hold">
                                          <p:stCondLst>
                                            <p:cond delay="1999"/>
                                          </p:stCondLst>
                                        </p:cTn>
                                        <p:tgtEl>
                                          <p:spTgt spid="203"/>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204"/>
                                        </p:tgtEl>
                                        <p:attrNameLst>
                                          <p:attrName>style.visibility</p:attrName>
                                        </p:attrNameLst>
                                      </p:cBhvr>
                                      <p:to>
                                        <p:strVal val="visible"/>
                                      </p:to>
                                    </p:set>
                                    <p:animEffect transition="in" filter="fade">
                                      <p:cBhvr>
                                        <p:cTn id="214" dur="500"/>
                                        <p:tgtEl>
                                          <p:spTgt spid="204"/>
                                        </p:tgtEl>
                                      </p:cBhvr>
                                    </p:animEffect>
                                  </p:childTnLst>
                                </p:cTn>
                              </p:par>
                            </p:childTnLst>
                          </p:cTn>
                        </p:par>
                        <p:par>
                          <p:cTn id="215" fill="hold">
                            <p:stCondLst>
                              <p:cond delay="500"/>
                            </p:stCondLst>
                            <p:childTnLst>
                              <p:par>
                                <p:cTn id="216" presetID="53" presetClass="entr" presetSubtype="16" fill="hold" grpId="0" nodeType="afterEffect">
                                  <p:stCondLst>
                                    <p:cond delay="0"/>
                                  </p:stCondLst>
                                  <p:childTnLst>
                                    <p:set>
                                      <p:cBhvr>
                                        <p:cTn id="217" dur="1" fill="hold">
                                          <p:stCondLst>
                                            <p:cond delay="0"/>
                                          </p:stCondLst>
                                        </p:cTn>
                                        <p:tgtEl>
                                          <p:spTgt spid="207"/>
                                        </p:tgtEl>
                                        <p:attrNameLst>
                                          <p:attrName>style.visibility</p:attrName>
                                        </p:attrNameLst>
                                      </p:cBhvr>
                                      <p:to>
                                        <p:strVal val="visible"/>
                                      </p:to>
                                    </p:set>
                                    <p:anim calcmode="lin" valueType="num">
                                      <p:cBhvr>
                                        <p:cTn id="218" dur="500" fill="hold"/>
                                        <p:tgtEl>
                                          <p:spTgt spid="207"/>
                                        </p:tgtEl>
                                        <p:attrNameLst>
                                          <p:attrName>ppt_w</p:attrName>
                                        </p:attrNameLst>
                                      </p:cBhvr>
                                      <p:tavLst>
                                        <p:tav tm="0">
                                          <p:val>
                                            <p:fltVal val="0"/>
                                          </p:val>
                                        </p:tav>
                                        <p:tav tm="100000">
                                          <p:val>
                                            <p:strVal val="#ppt_w"/>
                                          </p:val>
                                        </p:tav>
                                      </p:tavLst>
                                    </p:anim>
                                    <p:anim calcmode="lin" valueType="num">
                                      <p:cBhvr>
                                        <p:cTn id="219" dur="500" fill="hold"/>
                                        <p:tgtEl>
                                          <p:spTgt spid="207"/>
                                        </p:tgtEl>
                                        <p:attrNameLst>
                                          <p:attrName>ppt_h</p:attrName>
                                        </p:attrNameLst>
                                      </p:cBhvr>
                                      <p:tavLst>
                                        <p:tav tm="0">
                                          <p:val>
                                            <p:fltVal val="0"/>
                                          </p:val>
                                        </p:tav>
                                        <p:tav tm="100000">
                                          <p:val>
                                            <p:strVal val="#ppt_h"/>
                                          </p:val>
                                        </p:tav>
                                      </p:tavLst>
                                    </p:anim>
                                    <p:animEffect transition="in" filter="fade">
                                      <p:cBhvr>
                                        <p:cTn id="220" dur="500"/>
                                        <p:tgtEl>
                                          <p:spTgt spid="207"/>
                                        </p:tgtEl>
                                      </p:cBhvr>
                                    </p:animEffect>
                                  </p:childTnLst>
                                </p:cTn>
                              </p:par>
                              <p:par>
                                <p:cTn id="221" presetID="10" presetClass="exit" presetSubtype="0" fill="hold" nodeType="withEffect">
                                  <p:stCondLst>
                                    <p:cond delay="1500"/>
                                  </p:stCondLst>
                                  <p:childTnLst>
                                    <p:animEffect transition="out" filter="fade">
                                      <p:cBhvr>
                                        <p:cTn id="222" dur="2000"/>
                                        <p:tgtEl>
                                          <p:spTgt spid="204"/>
                                        </p:tgtEl>
                                      </p:cBhvr>
                                    </p:animEffect>
                                    <p:set>
                                      <p:cBhvr>
                                        <p:cTn id="223" dur="1" fill="hold">
                                          <p:stCondLst>
                                            <p:cond delay="1999"/>
                                          </p:stCondLst>
                                        </p:cTn>
                                        <p:tgtEl>
                                          <p:spTgt spid="204"/>
                                        </p:tgtEl>
                                        <p:attrNameLst>
                                          <p:attrName>style.visibility</p:attrName>
                                        </p:attrNameLst>
                                      </p:cBhvr>
                                      <p:to>
                                        <p:strVal val="hidden"/>
                                      </p:to>
                                    </p:set>
                                  </p:childTnLst>
                                </p:cTn>
                              </p:par>
                              <p:par>
                                <p:cTn id="224" presetID="10" presetClass="exit" presetSubtype="0" fill="hold" grpId="1" nodeType="withEffect">
                                  <p:stCondLst>
                                    <p:cond delay="1500"/>
                                  </p:stCondLst>
                                  <p:childTnLst>
                                    <p:animEffect transition="out" filter="fade">
                                      <p:cBhvr>
                                        <p:cTn id="225" dur="2000"/>
                                        <p:tgtEl>
                                          <p:spTgt spid="207"/>
                                        </p:tgtEl>
                                      </p:cBhvr>
                                    </p:animEffect>
                                    <p:set>
                                      <p:cBhvr>
                                        <p:cTn id="226" dur="1" fill="hold">
                                          <p:stCondLst>
                                            <p:cond delay="1999"/>
                                          </p:stCondLst>
                                        </p:cTn>
                                        <p:tgtEl>
                                          <p:spTgt spid="207"/>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208"/>
                                        </p:tgtEl>
                                        <p:attrNameLst>
                                          <p:attrName>style.visibility</p:attrName>
                                        </p:attrNameLst>
                                      </p:cBhvr>
                                      <p:to>
                                        <p:strVal val="visible"/>
                                      </p:to>
                                    </p:set>
                                    <p:animEffect transition="in" filter="fade">
                                      <p:cBhvr>
                                        <p:cTn id="231" dur="500"/>
                                        <p:tgtEl>
                                          <p:spTgt spid="208"/>
                                        </p:tgtEl>
                                      </p:cBhvr>
                                    </p:animEffect>
                                  </p:childTnLst>
                                </p:cTn>
                              </p:par>
                            </p:childTnLst>
                          </p:cTn>
                        </p:par>
                        <p:par>
                          <p:cTn id="232" fill="hold">
                            <p:stCondLst>
                              <p:cond delay="500"/>
                            </p:stCondLst>
                            <p:childTnLst>
                              <p:par>
                                <p:cTn id="233" presetID="53" presetClass="entr" presetSubtype="16" fill="hold" grpId="0" nodeType="afterEffect">
                                  <p:stCondLst>
                                    <p:cond delay="0"/>
                                  </p:stCondLst>
                                  <p:childTnLst>
                                    <p:set>
                                      <p:cBhvr>
                                        <p:cTn id="234" dur="1" fill="hold">
                                          <p:stCondLst>
                                            <p:cond delay="0"/>
                                          </p:stCondLst>
                                        </p:cTn>
                                        <p:tgtEl>
                                          <p:spTgt spid="211"/>
                                        </p:tgtEl>
                                        <p:attrNameLst>
                                          <p:attrName>style.visibility</p:attrName>
                                        </p:attrNameLst>
                                      </p:cBhvr>
                                      <p:to>
                                        <p:strVal val="visible"/>
                                      </p:to>
                                    </p:set>
                                    <p:anim calcmode="lin" valueType="num">
                                      <p:cBhvr>
                                        <p:cTn id="235" dur="500" fill="hold"/>
                                        <p:tgtEl>
                                          <p:spTgt spid="211"/>
                                        </p:tgtEl>
                                        <p:attrNameLst>
                                          <p:attrName>ppt_w</p:attrName>
                                        </p:attrNameLst>
                                      </p:cBhvr>
                                      <p:tavLst>
                                        <p:tav tm="0">
                                          <p:val>
                                            <p:fltVal val="0"/>
                                          </p:val>
                                        </p:tav>
                                        <p:tav tm="100000">
                                          <p:val>
                                            <p:strVal val="#ppt_w"/>
                                          </p:val>
                                        </p:tav>
                                      </p:tavLst>
                                    </p:anim>
                                    <p:anim calcmode="lin" valueType="num">
                                      <p:cBhvr>
                                        <p:cTn id="236" dur="500" fill="hold"/>
                                        <p:tgtEl>
                                          <p:spTgt spid="211"/>
                                        </p:tgtEl>
                                        <p:attrNameLst>
                                          <p:attrName>ppt_h</p:attrName>
                                        </p:attrNameLst>
                                      </p:cBhvr>
                                      <p:tavLst>
                                        <p:tav tm="0">
                                          <p:val>
                                            <p:fltVal val="0"/>
                                          </p:val>
                                        </p:tav>
                                        <p:tav tm="100000">
                                          <p:val>
                                            <p:strVal val="#ppt_h"/>
                                          </p:val>
                                        </p:tav>
                                      </p:tavLst>
                                    </p:anim>
                                    <p:animEffect transition="in" filter="fade">
                                      <p:cBhvr>
                                        <p:cTn id="237" dur="500"/>
                                        <p:tgtEl>
                                          <p:spTgt spid="211"/>
                                        </p:tgtEl>
                                      </p:cBhvr>
                                    </p:animEffect>
                                  </p:childTnLst>
                                </p:cTn>
                              </p:par>
                              <p:par>
                                <p:cTn id="238" presetID="10" presetClass="exit" presetSubtype="0" fill="hold" nodeType="withEffect">
                                  <p:stCondLst>
                                    <p:cond delay="1500"/>
                                  </p:stCondLst>
                                  <p:childTnLst>
                                    <p:animEffect transition="out" filter="fade">
                                      <p:cBhvr>
                                        <p:cTn id="239" dur="2000"/>
                                        <p:tgtEl>
                                          <p:spTgt spid="208"/>
                                        </p:tgtEl>
                                      </p:cBhvr>
                                    </p:animEffect>
                                    <p:set>
                                      <p:cBhvr>
                                        <p:cTn id="240" dur="1" fill="hold">
                                          <p:stCondLst>
                                            <p:cond delay="1999"/>
                                          </p:stCondLst>
                                        </p:cTn>
                                        <p:tgtEl>
                                          <p:spTgt spid="208"/>
                                        </p:tgtEl>
                                        <p:attrNameLst>
                                          <p:attrName>style.visibility</p:attrName>
                                        </p:attrNameLst>
                                      </p:cBhvr>
                                      <p:to>
                                        <p:strVal val="hidden"/>
                                      </p:to>
                                    </p:set>
                                  </p:childTnLst>
                                </p:cTn>
                              </p:par>
                              <p:par>
                                <p:cTn id="241" presetID="10" presetClass="exit" presetSubtype="0" fill="hold" grpId="1" nodeType="withEffect">
                                  <p:stCondLst>
                                    <p:cond delay="1500"/>
                                  </p:stCondLst>
                                  <p:childTnLst>
                                    <p:animEffect transition="out" filter="fade">
                                      <p:cBhvr>
                                        <p:cTn id="242" dur="2000"/>
                                        <p:tgtEl>
                                          <p:spTgt spid="211"/>
                                        </p:tgtEl>
                                      </p:cBhvr>
                                    </p:animEffect>
                                    <p:set>
                                      <p:cBhvr>
                                        <p:cTn id="243" dur="1" fill="hold">
                                          <p:stCondLst>
                                            <p:cond delay="1999"/>
                                          </p:stCondLst>
                                        </p:cTn>
                                        <p:tgtEl>
                                          <p:spTgt spid="211"/>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212"/>
                                        </p:tgtEl>
                                        <p:attrNameLst>
                                          <p:attrName>style.visibility</p:attrName>
                                        </p:attrNameLst>
                                      </p:cBhvr>
                                      <p:to>
                                        <p:strVal val="visible"/>
                                      </p:to>
                                    </p:set>
                                    <p:animEffect transition="in" filter="fade">
                                      <p:cBhvr>
                                        <p:cTn id="248" dur="500"/>
                                        <p:tgtEl>
                                          <p:spTgt spid="212"/>
                                        </p:tgtEl>
                                      </p:cBhvr>
                                    </p:animEffect>
                                  </p:childTnLst>
                                </p:cTn>
                              </p:par>
                            </p:childTnLst>
                          </p:cTn>
                        </p:par>
                        <p:par>
                          <p:cTn id="249" fill="hold">
                            <p:stCondLst>
                              <p:cond delay="500"/>
                            </p:stCondLst>
                            <p:childTnLst>
                              <p:par>
                                <p:cTn id="250" presetID="53" presetClass="entr" presetSubtype="16" fill="hold" grpId="0" nodeType="afterEffect">
                                  <p:stCondLst>
                                    <p:cond delay="0"/>
                                  </p:stCondLst>
                                  <p:childTnLst>
                                    <p:set>
                                      <p:cBhvr>
                                        <p:cTn id="251" dur="1" fill="hold">
                                          <p:stCondLst>
                                            <p:cond delay="0"/>
                                          </p:stCondLst>
                                        </p:cTn>
                                        <p:tgtEl>
                                          <p:spTgt spid="215"/>
                                        </p:tgtEl>
                                        <p:attrNameLst>
                                          <p:attrName>style.visibility</p:attrName>
                                        </p:attrNameLst>
                                      </p:cBhvr>
                                      <p:to>
                                        <p:strVal val="visible"/>
                                      </p:to>
                                    </p:set>
                                    <p:anim calcmode="lin" valueType="num">
                                      <p:cBhvr>
                                        <p:cTn id="252" dur="500" fill="hold"/>
                                        <p:tgtEl>
                                          <p:spTgt spid="215"/>
                                        </p:tgtEl>
                                        <p:attrNameLst>
                                          <p:attrName>ppt_w</p:attrName>
                                        </p:attrNameLst>
                                      </p:cBhvr>
                                      <p:tavLst>
                                        <p:tav tm="0">
                                          <p:val>
                                            <p:fltVal val="0"/>
                                          </p:val>
                                        </p:tav>
                                        <p:tav tm="100000">
                                          <p:val>
                                            <p:strVal val="#ppt_w"/>
                                          </p:val>
                                        </p:tav>
                                      </p:tavLst>
                                    </p:anim>
                                    <p:anim calcmode="lin" valueType="num">
                                      <p:cBhvr>
                                        <p:cTn id="253" dur="500" fill="hold"/>
                                        <p:tgtEl>
                                          <p:spTgt spid="215"/>
                                        </p:tgtEl>
                                        <p:attrNameLst>
                                          <p:attrName>ppt_h</p:attrName>
                                        </p:attrNameLst>
                                      </p:cBhvr>
                                      <p:tavLst>
                                        <p:tav tm="0">
                                          <p:val>
                                            <p:fltVal val="0"/>
                                          </p:val>
                                        </p:tav>
                                        <p:tav tm="100000">
                                          <p:val>
                                            <p:strVal val="#ppt_h"/>
                                          </p:val>
                                        </p:tav>
                                      </p:tavLst>
                                    </p:anim>
                                    <p:animEffect transition="in" filter="fade">
                                      <p:cBhvr>
                                        <p:cTn id="254" dur="500"/>
                                        <p:tgtEl>
                                          <p:spTgt spid="215"/>
                                        </p:tgtEl>
                                      </p:cBhvr>
                                    </p:animEffect>
                                  </p:childTnLst>
                                </p:cTn>
                              </p:par>
                              <p:par>
                                <p:cTn id="255" presetID="10" presetClass="exit" presetSubtype="0" fill="hold" nodeType="withEffect">
                                  <p:stCondLst>
                                    <p:cond delay="1500"/>
                                  </p:stCondLst>
                                  <p:childTnLst>
                                    <p:animEffect transition="out" filter="fade">
                                      <p:cBhvr>
                                        <p:cTn id="256" dur="2000"/>
                                        <p:tgtEl>
                                          <p:spTgt spid="212"/>
                                        </p:tgtEl>
                                      </p:cBhvr>
                                    </p:animEffect>
                                    <p:set>
                                      <p:cBhvr>
                                        <p:cTn id="257" dur="1" fill="hold">
                                          <p:stCondLst>
                                            <p:cond delay="1999"/>
                                          </p:stCondLst>
                                        </p:cTn>
                                        <p:tgtEl>
                                          <p:spTgt spid="212"/>
                                        </p:tgtEl>
                                        <p:attrNameLst>
                                          <p:attrName>style.visibility</p:attrName>
                                        </p:attrNameLst>
                                      </p:cBhvr>
                                      <p:to>
                                        <p:strVal val="hidden"/>
                                      </p:to>
                                    </p:set>
                                  </p:childTnLst>
                                </p:cTn>
                              </p:par>
                              <p:par>
                                <p:cTn id="258" presetID="10" presetClass="exit" presetSubtype="0" fill="hold" grpId="1" nodeType="withEffect">
                                  <p:stCondLst>
                                    <p:cond delay="1500"/>
                                  </p:stCondLst>
                                  <p:childTnLst>
                                    <p:animEffect transition="out" filter="fade">
                                      <p:cBhvr>
                                        <p:cTn id="259" dur="2000"/>
                                        <p:tgtEl>
                                          <p:spTgt spid="215"/>
                                        </p:tgtEl>
                                      </p:cBhvr>
                                    </p:animEffect>
                                    <p:set>
                                      <p:cBhvr>
                                        <p:cTn id="260" dur="1" fill="hold">
                                          <p:stCondLst>
                                            <p:cond delay="1999"/>
                                          </p:stCondLst>
                                        </p:cTn>
                                        <p:tgtEl>
                                          <p:spTgt spid="215"/>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nodeType="clickEffect">
                                  <p:stCondLst>
                                    <p:cond delay="0"/>
                                  </p:stCondLst>
                                  <p:childTnLst>
                                    <p:set>
                                      <p:cBhvr>
                                        <p:cTn id="264" dur="1" fill="hold">
                                          <p:stCondLst>
                                            <p:cond delay="0"/>
                                          </p:stCondLst>
                                        </p:cTn>
                                        <p:tgtEl>
                                          <p:spTgt spid="216"/>
                                        </p:tgtEl>
                                        <p:attrNameLst>
                                          <p:attrName>style.visibility</p:attrName>
                                        </p:attrNameLst>
                                      </p:cBhvr>
                                      <p:to>
                                        <p:strVal val="visible"/>
                                      </p:to>
                                    </p:set>
                                    <p:animEffect transition="in" filter="fade">
                                      <p:cBhvr>
                                        <p:cTn id="265" dur="500"/>
                                        <p:tgtEl>
                                          <p:spTgt spid="216"/>
                                        </p:tgtEl>
                                      </p:cBhvr>
                                    </p:animEffect>
                                  </p:childTnLst>
                                </p:cTn>
                              </p:par>
                            </p:childTnLst>
                          </p:cTn>
                        </p:par>
                        <p:par>
                          <p:cTn id="266" fill="hold">
                            <p:stCondLst>
                              <p:cond delay="500"/>
                            </p:stCondLst>
                            <p:childTnLst>
                              <p:par>
                                <p:cTn id="267" presetID="53" presetClass="entr" presetSubtype="16" fill="hold" grpId="0" nodeType="afterEffect">
                                  <p:stCondLst>
                                    <p:cond delay="0"/>
                                  </p:stCondLst>
                                  <p:childTnLst>
                                    <p:set>
                                      <p:cBhvr>
                                        <p:cTn id="268" dur="1" fill="hold">
                                          <p:stCondLst>
                                            <p:cond delay="0"/>
                                          </p:stCondLst>
                                        </p:cTn>
                                        <p:tgtEl>
                                          <p:spTgt spid="219"/>
                                        </p:tgtEl>
                                        <p:attrNameLst>
                                          <p:attrName>style.visibility</p:attrName>
                                        </p:attrNameLst>
                                      </p:cBhvr>
                                      <p:to>
                                        <p:strVal val="visible"/>
                                      </p:to>
                                    </p:set>
                                    <p:anim calcmode="lin" valueType="num">
                                      <p:cBhvr>
                                        <p:cTn id="269" dur="500" fill="hold"/>
                                        <p:tgtEl>
                                          <p:spTgt spid="219"/>
                                        </p:tgtEl>
                                        <p:attrNameLst>
                                          <p:attrName>ppt_w</p:attrName>
                                        </p:attrNameLst>
                                      </p:cBhvr>
                                      <p:tavLst>
                                        <p:tav tm="0">
                                          <p:val>
                                            <p:fltVal val="0"/>
                                          </p:val>
                                        </p:tav>
                                        <p:tav tm="100000">
                                          <p:val>
                                            <p:strVal val="#ppt_w"/>
                                          </p:val>
                                        </p:tav>
                                      </p:tavLst>
                                    </p:anim>
                                    <p:anim calcmode="lin" valueType="num">
                                      <p:cBhvr>
                                        <p:cTn id="270" dur="500" fill="hold"/>
                                        <p:tgtEl>
                                          <p:spTgt spid="219"/>
                                        </p:tgtEl>
                                        <p:attrNameLst>
                                          <p:attrName>ppt_h</p:attrName>
                                        </p:attrNameLst>
                                      </p:cBhvr>
                                      <p:tavLst>
                                        <p:tav tm="0">
                                          <p:val>
                                            <p:fltVal val="0"/>
                                          </p:val>
                                        </p:tav>
                                        <p:tav tm="100000">
                                          <p:val>
                                            <p:strVal val="#ppt_h"/>
                                          </p:val>
                                        </p:tav>
                                      </p:tavLst>
                                    </p:anim>
                                    <p:animEffect transition="in" filter="fade">
                                      <p:cBhvr>
                                        <p:cTn id="271" dur="500"/>
                                        <p:tgtEl>
                                          <p:spTgt spid="219"/>
                                        </p:tgtEl>
                                      </p:cBhvr>
                                    </p:animEffect>
                                  </p:childTnLst>
                                </p:cTn>
                              </p:par>
                              <p:par>
                                <p:cTn id="272" presetID="10" presetClass="exit" presetSubtype="0" fill="hold" nodeType="withEffect">
                                  <p:stCondLst>
                                    <p:cond delay="1500"/>
                                  </p:stCondLst>
                                  <p:childTnLst>
                                    <p:animEffect transition="out" filter="fade">
                                      <p:cBhvr>
                                        <p:cTn id="273" dur="2000"/>
                                        <p:tgtEl>
                                          <p:spTgt spid="216"/>
                                        </p:tgtEl>
                                      </p:cBhvr>
                                    </p:animEffect>
                                    <p:set>
                                      <p:cBhvr>
                                        <p:cTn id="274" dur="1" fill="hold">
                                          <p:stCondLst>
                                            <p:cond delay="1999"/>
                                          </p:stCondLst>
                                        </p:cTn>
                                        <p:tgtEl>
                                          <p:spTgt spid="216"/>
                                        </p:tgtEl>
                                        <p:attrNameLst>
                                          <p:attrName>style.visibility</p:attrName>
                                        </p:attrNameLst>
                                      </p:cBhvr>
                                      <p:to>
                                        <p:strVal val="hidden"/>
                                      </p:to>
                                    </p:set>
                                  </p:childTnLst>
                                </p:cTn>
                              </p:par>
                              <p:par>
                                <p:cTn id="275" presetID="10" presetClass="exit" presetSubtype="0" fill="hold" grpId="1" nodeType="withEffect">
                                  <p:stCondLst>
                                    <p:cond delay="1500"/>
                                  </p:stCondLst>
                                  <p:childTnLst>
                                    <p:animEffect transition="out" filter="fade">
                                      <p:cBhvr>
                                        <p:cTn id="276" dur="2000"/>
                                        <p:tgtEl>
                                          <p:spTgt spid="219"/>
                                        </p:tgtEl>
                                      </p:cBhvr>
                                    </p:animEffect>
                                    <p:set>
                                      <p:cBhvr>
                                        <p:cTn id="277" dur="1" fill="hold">
                                          <p:stCondLst>
                                            <p:cond delay="1999"/>
                                          </p:stCondLst>
                                        </p:cTn>
                                        <p:tgtEl>
                                          <p:spTgt spid="21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160"/>
                                        </p:tgtEl>
                                        <p:attrNameLst>
                                          <p:attrName>style.visibility</p:attrName>
                                        </p:attrNameLst>
                                      </p:cBhvr>
                                      <p:to>
                                        <p:strVal val="visible"/>
                                      </p:to>
                                    </p:set>
                                    <p:animEffect transition="in" filter="fade">
                                      <p:cBhvr>
                                        <p:cTn id="282" dur="500"/>
                                        <p:tgtEl>
                                          <p:spTgt spid="160"/>
                                        </p:tgtEl>
                                      </p:cBhvr>
                                    </p:animEffect>
                                  </p:childTnLst>
                                </p:cTn>
                              </p:par>
                            </p:childTnLst>
                          </p:cTn>
                        </p:par>
                        <p:par>
                          <p:cTn id="283" fill="hold">
                            <p:stCondLst>
                              <p:cond delay="500"/>
                            </p:stCondLst>
                            <p:childTnLst>
                              <p:par>
                                <p:cTn id="284" presetID="53" presetClass="entr" presetSubtype="16" fill="hold" grpId="0" nodeType="afterEffect">
                                  <p:stCondLst>
                                    <p:cond delay="0"/>
                                  </p:stCondLst>
                                  <p:childTnLst>
                                    <p:set>
                                      <p:cBhvr>
                                        <p:cTn id="285" dur="1" fill="hold">
                                          <p:stCondLst>
                                            <p:cond delay="0"/>
                                          </p:stCondLst>
                                        </p:cTn>
                                        <p:tgtEl>
                                          <p:spTgt spid="163"/>
                                        </p:tgtEl>
                                        <p:attrNameLst>
                                          <p:attrName>style.visibility</p:attrName>
                                        </p:attrNameLst>
                                      </p:cBhvr>
                                      <p:to>
                                        <p:strVal val="visible"/>
                                      </p:to>
                                    </p:set>
                                    <p:anim calcmode="lin" valueType="num">
                                      <p:cBhvr>
                                        <p:cTn id="286" dur="500" fill="hold"/>
                                        <p:tgtEl>
                                          <p:spTgt spid="163"/>
                                        </p:tgtEl>
                                        <p:attrNameLst>
                                          <p:attrName>ppt_w</p:attrName>
                                        </p:attrNameLst>
                                      </p:cBhvr>
                                      <p:tavLst>
                                        <p:tav tm="0">
                                          <p:val>
                                            <p:fltVal val="0"/>
                                          </p:val>
                                        </p:tav>
                                        <p:tav tm="100000">
                                          <p:val>
                                            <p:strVal val="#ppt_w"/>
                                          </p:val>
                                        </p:tav>
                                      </p:tavLst>
                                    </p:anim>
                                    <p:anim calcmode="lin" valueType="num">
                                      <p:cBhvr>
                                        <p:cTn id="287" dur="500" fill="hold"/>
                                        <p:tgtEl>
                                          <p:spTgt spid="163"/>
                                        </p:tgtEl>
                                        <p:attrNameLst>
                                          <p:attrName>ppt_h</p:attrName>
                                        </p:attrNameLst>
                                      </p:cBhvr>
                                      <p:tavLst>
                                        <p:tav tm="0">
                                          <p:val>
                                            <p:fltVal val="0"/>
                                          </p:val>
                                        </p:tav>
                                        <p:tav tm="100000">
                                          <p:val>
                                            <p:strVal val="#ppt_h"/>
                                          </p:val>
                                        </p:tav>
                                      </p:tavLst>
                                    </p:anim>
                                    <p:animEffect transition="in" filter="fade">
                                      <p:cBhvr>
                                        <p:cTn id="288" dur="500"/>
                                        <p:tgtEl>
                                          <p:spTgt spid="163"/>
                                        </p:tgtEl>
                                      </p:cBhvr>
                                    </p:animEffect>
                                  </p:childTnLst>
                                </p:cTn>
                              </p:par>
                            </p:childTnLst>
                          </p:cTn>
                        </p:par>
                        <p:par>
                          <p:cTn id="289" fill="hold">
                            <p:stCondLst>
                              <p:cond delay="1000"/>
                            </p:stCondLst>
                            <p:childTnLst>
                              <p:par>
                                <p:cTn id="290" presetID="10" presetClass="exit" presetSubtype="0" fill="hold" nodeType="afterEffect">
                                  <p:stCondLst>
                                    <p:cond delay="2000"/>
                                  </p:stCondLst>
                                  <p:childTnLst>
                                    <p:animEffect transition="out" filter="fade">
                                      <p:cBhvr>
                                        <p:cTn id="291" dur="2000"/>
                                        <p:tgtEl>
                                          <p:spTgt spid="160"/>
                                        </p:tgtEl>
                                      </p:cBhvr>
                                    </p:animEffect>
                                    <p:set>
                                      <p:cBhvr>
                                        <p:cTn id="292" dur="1" fill="hold">
                                          <p:stCondLst>
                                            <p:cond delay="1999"/>
                                          </p:stCondLst>
                                        </p:cTn>
                                        <p:tgtEl>
                                          <p:spTgt spid="160"/>
                                        </p:tgtEl>
                                        <p:attrNameLst>
                                          <p:attrName>style.visibility</p:attrName>
                                        </p:attrNameLst>
                                      </p:cBhvr>
                                      <p:to>
                                        <p:strVal val="hidden"/>
                                      </p:to>
                                    </p:set>
                                  </p:childTnLst>
                                </p:cTn>
                              </p:par>
                              <p:par>
                                <p:cTn id="293" presetID="10" presetClass="exit" presetSubtype="0" fill="hold" grpId="1" nodeType="withEffect">
                                  <p:stCondLst>
                                    <p:cond delay="2000"/>
                                  </p:stCondLst>
                                  <p:childTnLst>
                                    <p:animEffect transition="out" filter="fade">
                                      <p:cBhvr>
                                        <p:cTn id="294" dur="2000"/>
                                        <p:tgtEl>
                                          <p:spTgt spid="163"/>
                                        </p:tgtEl>
                                      </p:cBhvr>
                                    </p:animEffect>
                                    <p:set>
                                      <p:cBhvr>
                                        <p:cTn id="295" dur="1" fill="hold">
                                          <p:stCondLst>
                                            <p:cond delay="1999"/>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1" grpId="1" animBg="1"/>
      <p:bldP spid="111" grpId="0"/>
      <p:bldP spid="111" grpId="1"/>
      <p:bldP spid="87" grpId="0"/>
      <p:bldP spid="87" grpId="1"/>
      <p:bldP spid="175" grpId="0"/>
      <p:bldP spid="175" grpId="1"/>
      <p:bldP spid="179" grpId="0"/>
      <p:bldP spid="179" grpId="1"/>
      <p:bldP spid="183" grpId="0"/>
      <p:bldP spid="183" grpId="1"/>
      <p:bldP spid="187" grpId="0"/>
      <p:bldP spid="187" grpId="1"/>
      <p:bldP spid="191" grpId="0"/>
      <p:bldP spid="191" grpId="1"/>
      <p:bldP spid="195" grpId="0"/>
      <p:bldP spid="195" grpId="1"/>
      <p:bldP spid="199" grpId="0"/>
      <p:bldP spid="199" grpId="1"/>
      <p:bldP spid="203" grpId="0"/>
      <p:bldP spid="203" grpId="1"/>
      <p:bldP spid="207" grpId="0"/>
      <p:bldP spid="207" grpId="1"/>
      <p:bldP spid="211" grpId="0"/>
      <p:bldP spid="211" grpId="1"/>
      <p:bldP spid="215" grpId="0"/>
      <p:bldP spid="215" grpId="1"/>
      <p:bldP spid="219" grpId="0"/>
      <p:bldP spid="219" grpId="1"/>
      <p:bldP spid="163" grpId="0"/>
      <p:bldP spid="163"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7" name="TextBox 6"/>
          <p:cNvSpPr txBox="1"/>
          <p:nvPr/>
        </p:nvSpPr>
        <p:spPr>
          <a:xfrm>
            <a:off x="478395" y="697004"/>
            <a:ext cx="821642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Prepare for Christ's appearing, not Antichrist's</a:t>
            </a:r>
            <a:endParaRPr lang="en-US" sz="4800" dirty="0">
              <a:effectLst>
                <a:outerShdw blurRad="38100" dist="38100" dir="2700000" algn="tl">
                  <a:srgbClr val="000000">
                    <a:alpha val="43137"/>
                  </a:srgbClr>
                </a:outerShdw>
              </a:effectLst>
            </a:endParaRPr>
          </a:p>
        </p:txBody>
      </p:sp>
      <p:sp>
        <p:nvSpPr>
          <p:cNvPr id="9" name="Rectangle 8"/>
          <p:cNvSpPr/>
          <p:nvPr/>
        </p:nvSpPr>
        <p:spPr>
          <a:xfrm>
            <a:off x="980022" y="4150673"/>
            <a:ext cx="760824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6546" y="4611917"/>
            <a:ext cx="1505250"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4945" y="1202655"/>
            <a:ext cx="799592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rPr>
              <a:t>Titus 2:11-13 ~ </a:t>
            </a:r>
            <a:r>
              <a:rPr lang="en-US" sz="3200" baseline="30000" dirty="0">
                <a:effectLst>
                  <a:outerShdw blurRad="38100" dist="38100" dir="2700000" algn="tl">
                    <a:srgbClr val="000000">
                      <a:alpha val="43137"/>
                    </a:srgbClr>
                  </a:outerShdw>
                </a:effectLst>
              </a:rPr>
              <a:t>11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the grace of God that brings salvation has appeared to all men, </a:t>
            </a:r>
            <a:r>
              <a:rPr lang="en-US" sz="3200" baseline="30000"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teaching us that, denying ungodliness and worldly lusts, we should live soberly, righteously, and godly in the present age,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looking for the blessed hope and glorious appearing of our great God and Savior Jesus Christ,</a:t>
            </a:r>
          </a:p>
        </p:txBody>
      </p:sp>
    </p:spTree>
    <p:extLst>
      <p:ext uri="{BB962C8B-B14F-4D97-AF65-F5344CB8AC3E}">
        <p14:creationId xmlns:p14="http://schemas.microsoft.com/office/powerpoint/2010/main" val="29626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14945" y="1232472"/>
            <a:ext cx="799592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rPr>
              <a:t>Mentioned 19x in chapters 1-3; not again until chapter 19</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7" name="TextBox 6"/>
          <p:cNvSpPr txBox="1"/>
          <p:nvPr/>
        </p:nvSpPr>
        <p:spPr>
          <a:xfrm>
            <a:off x="478395" y="697004"/>
            <a:ext cx="821642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Absence of the Church in Revelation</a:t>
            </a:r>
            <a:endParaRPr lang="en-US" sz="7200" dirty="0">
              <a:effectLst>
                <a:outerShdw blurRad="38100" dist="38100" dir="2700000" algn="tl">
                  <a:srgbClr val="000000">
                    <a:alpha val="43137"/>
                  </a:srgbClr>
                </a:outerShdw>
              </a:effectLst>
            </a:endParaRPr>
          </a:p>
        </p:txBody>
      </p:sp>
      <p:sp>
        <p:nvSpPr>
          <p:cNvPr id="5" name="TextBox 4"/>
          <p:cNvSpPr txBox="1"/>
          <p:nvPr/>
        </p:nvSpPr>
        <p:spPr>
          <a:xfrm>
            <a:off x="718260" y="2279396"/>
            <a:ext cx="799592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rPr>
              <a:t>Chapters 6-18 deal with the Tribulation</a:t>
            </a:r>
          </a:p>
        </p:txBody>
      </p:sp>
      <p:sp>
        <p:nvSpPr>
          <p:cNvPr id="6" name="Rectangle 5"/>
          <p:cNvSpPr/>
          <p:nvPr/>
        </p:nvSpPr>
        <p:spPr>
          <a:xfrm>
            <a:off x="457201" y="2896869"/>
            <a:ext cx="824304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98938" y="289768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78837" y="2894071"/>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6396" y="290036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6295" y="2898595"/>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42716" y="2896322"/>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05274" y="2892707"/>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5688" y="289543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6158" y="289318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948" y="2904384"/>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05080" y="289811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57885" y="289586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10690" y="2893616"/>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63495" y="2884642"/>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28971" y="2891394"/>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8869" y="2889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55290" y="2894074"/>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17849" y="2890459"/>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17654" y="2902592"/>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70459" y="28936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3265" y="2884644"/>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76070" y="28891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0918" y="2892391"/>
            <a:ext cx="1112998"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41365" y="2881322"/>
            <a:ext cx="1063314"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3348" y="2901969"/>
            <a:ext cx="6003030" cy="838200"/>
          </a:xfrm>
          <a:prstGeom prst="rect">
            <a:avLst/>
          </a:prstGeom>
          <a:solidFill>
            <a:srgbClr val="7030A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99283" y="2992614"/>
            <a:ext cx="3553068"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book of Revelation</a:t>
            </a:r>
          </a:p>
        </p:txBody>
      </p:sp>
      <p:sp>
        <p:nvSpPr>
          <p:cNvPr id="38" name="TextBox 37"/>
          <p:cNvSpPr txBox="1"/>
          <p:nvPr/>
        </p:nvSpPr>
        <p:spPr>
          <a:xfrm>
            <a:off x="934135" y="3793533"/>
            <a:ext cx="779430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mj-lt"/>
              </a:rPr>
              <a:t> </a:t>
            </a:r>
            <a:r>
              <a:rPr lang="en-US" sz="2800" dirty="0"/>
              <a:t>Rom. 11:25-26a ~ </a:t>
            </a:r>
            <a:r>
              <a:rPr lang="en-US" sz="2800" baseline="30000" dirty="0"/>
              <a:t>25</a:t>
            </a:r>
            <a:r>
              <a:rPr lang="en-US" sz="2800" dirty="0"/>
              <a:t> </a:t>
            </a:r>
            <a:r>
              <a:rPr lang="en-US" sz="2800" dirty="0">
                <a:solidFill>
                  <a:srgbClr val="FFFF00"/>
                </a:solidFill>
              </a:rPr>
              <a:t>For I do not desire, brethren, that you should be ignorant of this mystery, … that blindness in part has happened to Israel until the fullness of the Gentiles has come in. </a:t>
            </a:r>
            <a:r>
              <a:rPr lang="en-US" sz="2800" baseline="30000" dirty="0">
                <a:solidFill>
                  <a:schemeClr val="bg1"/>
                </a:solidFill>
              </a:rPr>
              <a:t>26</a:t>
            </a:r>
            <a:r>
              <a:rPr lang="en-US" sz="2800" dirty="0">
                <a:solidFill>
                  <a:srgbClr val="FFFF00"/>
                </a:solidFill>
              </a:rPr>
              <a:t> And so all Israel will be saved,</a:t>
            </a:r>
          </a:p>
        </p:txBody>
      </p:sp>
    </p:spTree>
    <p:extLst>
      <p:ext uri="{BB962C8B-B14F-4D97-AF65-F5344CB8AC3E}">
        <p14:creationId xmlns:p14="http://schemas.microsoft.com/office/powerpoint/2010/main" val="46354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1000"/>
                            </p:stCondLst>
                            <p:childTnLst>
                              <p:par>
                                <p:cTn id="81" presetID="10" presetClass="entr" presetSubtype="0" fill="hold" grpId="1"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P spid="6" grpId="0" animBg="1"/>
      <p:bldP spid="31" grpId="0" animBg="1"/>
      <p:bldP spid="32" grpId="0" animBg="1"/>
      <p:bldP spid="33" grpId="0" animBg="1"/>
      <p:bldP spid="15" grpId="1"/>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14945" y="3667554"/>
            <a:ext cx="799592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rgbClr val="FFFF00"/>
                </a:solidFill>
              </a:rPr>
              <a:t>After these things </a:t>
            </a:r>
            <a:r>
              <a:rPr lang="en-US" sz="3200" dirty="0"/>
              <a:t>~ </a:t>
            </a:r>
            <a:r>
              <a:rPr lang="en-US" sz="3200" b="1" i="1" dirty="0">
                <a:solidFill>
                  <a:srgbClr val="FFFF00"/>
                </a:solidFill>
                <a:latin typeface="Times New Roman" panose="02020603050405020304" pitchFamily="18" charset="0"/>
                <a:cs typeface="Times New Roman" panose="02020603050405020304" pitchFamily="18" charset="0"/>
              </a:rPr>
              <a:t>meta </a:t>
            </a:r>
            <a:r>
              <a:rPr lang="en-US" sz="3200" b="1" i="1" dirty="0" err="1">
                <a:solidFill>
                  <a:srgbClr val="FFFF00"/>
                </a:solidFill>
                <a:latin typeface="Times New Roman" panose="02020603050405020304" pitchFamily="18" charset="0"/>
                <a:cs typeface="Times New Roman" panose="02020603050405020304" pitchFamily="18" charset="0"/>
              </a:rPr>
              <a:t>tauta</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Rectangle 5"/>
          <p:cNvSpPr/>
          <p:nvPr/>
        </p:nvSpPr>
        <p:spPr>
          <a:xfrm>
            <a:off x="2354642" y="698964"/>
            <a:ext cx="2933307"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73826" y="2680163"/>
            <a:ext cx="102810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1533" y="3120796"/>
            <a:ext cx="102810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8260" y="4227458"/>
            <a:ext cx="799592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rgbClr val="FFFF00"/>
                </a:solidFill>
              </a:rPr>
              <a:t>After this </a:t>
            </a:r>
            <a:r>
              <a:rPr lang="en-US" sz="3200" dirty="0"/>
              <a:t>~ </a:t>
            </a:r>
            <a:r>
              <a:rPr lang="en-US" sz="3200" b="1" i="1" dirty="0">
                <a:solidFill>
                  <a:srgbClr val="FFFF00"/>
                </a:solidFill>
                <a:latin typeface="Times New Roman" panose="02020603050405020304" pitchFamily="18" charset="0"/>
                <a:cs typeface="Times New Roman" panose="02020603050405020304" pitchFamily="18" charset="0"/>
              </a:rPr>
              <a:t>meta </a:t>
            </a:r>
            <a:r>
              <a:rPr lang="en-US" sz="3200" b="1" i="1" dirty="0" err="1">
                <a:solidFill>
                  <a:srgbClr val="FFFF00"/>
                </a:solidFill>
                <a:latin typeface="Times New Roman" panose="02020603050405020304" pitchFamily="18" charset="0"/>
                <a:cs typeface="Times New Roman" panose="02020603050405020304" pitchFamily="18" charset="0"/>
              </a:rPr>
              <a:t>tauta</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8395" y="697004"/>
            <a:ext cx="821642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4:1 ~ </a:t>
            </a:r>
            <a:r>
              <a:rPr lang="en-US" sz="3200" dirty="0">
                <a:solidFill>
                  <a:srgbClr val="FFFF00"/>
                </a:solidFill>
                <a:effectLst>
                  <a:outerShdw blurRad="38100" dist="38100" dir="2700000" algn="tl">
                    <a:srgbClr val="000000">
                      <a:alpha val="43137"/>
                    </a:srgbClr>
                  </a:outerShdw>
                </a:effectLst>
              </a:rPr>
              <a:t>After these things I looked, and behold, a door </a:t>
            </a:r>
            <a:r>
              <a:rPr lang="en-US" sz="3200" i="1" dirty="0">
                <a:solidFill>
                  <a:srgbClr val="FFFF00"/>
                </a:solidFill>
                <a:effectLst>
                  <a:outerShdw blurRad="38100" dist="38100" dir="2700000" algn="tl">
                    <a:srgbClr val="000000">
                      <a:alpha val="43137"/>
                    </a:srgbClr>
                  </a:outerShdw>
                </a:effectLst>
              </a:rPr>
              <a:t>standing</a:t>
            </a:r>
            <a:r>
              <a:rPr lang="en-US" sz="3200" dirty="0">
                <a:solidFill>
                  <a:srgbClr val="FFFF00"/>
                </a:solidFill>
                <a:effectLst>
                  <a:outerShdw blurRad="38100" dist="38100" dir="2700000" algn="tl">
                    <a:srgbClr val="000000">
                      <a:alpha val="43137"/>
                    </a:srgbClr>
                  </a:outerShdw>
                </a:effectLst>
              </a:rPr>
              <a:t> open in heaven. And the first voice which I heard </a:t>
            </a:r>
            <a:r>
              <a:rPr lang="en-US" sz="3200" i="1" dirty="0">
                <a:solidFill>
                  <a:srgbClr val="FFFF00"/>
                </a:solidFill>
                <a:effectLst>
                  <a:outerShdw blurRad="38100" dist="38100" dir="2700000" algn="tl">
                    <a:srgbClr val="000000">
                      <a:alpha val="43137"/>
                    </a:srgbClr>
                  </a:outerShdw>
                </a:effectLst>
              </a:rPr>
              <a:t>was</a:t>
            </a:r>
            <a:r>
              <a:rPr lang="en-US" sz="3200" dirty="0">
                <a:solidFill>
                  <a:srgbClr val="FFFF00"/>
                </a:solidFill>
                <a:effectLst>
                  <a:outerShdw blurRad="38100" dist="38100" dir="2700000" algn="tl">
                    <a:srgbClr val="000000">
                      <a:alpha val="43137"/>
                    </a:srgbClr>
                  </a:outerShdw>
                </a:effectLst>
              </a:rPr>
              <a:t> like a trumpet speaking with me, saying, “Come up here, and I will show you things which must take place after this.”</a:t>
            </a:r>
            <a:endParaRPr lang="en-US" sz="11500"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721575" y="4777422"/>
            <a:ext cx="799592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rPr>
              <a:t>10x in Revelation</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3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P spid="11" grpId="0"/>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5"/>
          <p:cNvSpPr/>
          <p:nvPr/>
        </p:nvSpPr>
        <p:spPr>
          <a:xfrm>
            <a:off x="457201" y="2896869"/>
            <a:ext cx="8236856" cy="838200"/>
          </a:xfrm>
          <a:custGeom>
            <a:avLst/>
            <a:gdLst>
              <a:gd name="connsiteX0" fmla="*/ 0 w 8300884"/>
              <a:gd name="connsiteY0" fmla="*/ 0 h 838200"/>
              <a:gd name="connsiteX1" fmla="*/ 8300884 w 8300884"/>
              <a:gd name="connsiteY1" fmla="*/ 0 h 838200"/>
              <a:gd name="connsiteX2" fmla="*/ 8300884 w 8300884"/>
              <a:gd name="connsiteY2" fmla="*/ 838200 h 838200"/>
              <a:gd name="connsiteX3" fmla="*/ 0 w 8300884"/>
              <a:gd name="connsiteY3" fmla="*/ 838200 h 838200"/>
              <a:gd name="connsiteX4" fmla="*/ 0 w 8300884"/>
              <a:gd name="connsiteY4"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0 w 8302176"/>
              <a:gd name="connsiteY4" fmla="*/ 838200 h 838200"/>
              <a:gd name="connsiteX5" fmla="*/ 0 w 8302176"/>
              <a:gd name="connsiteY5"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298301 w 8302176"/>
              <a:gd name="connsiteY4" fmla="*/ 417163 h 838200"/>
              <a:gd name="connsiteX5" fmla="*/ 0 w 8302176"/>
              <a:gd name="connsiteY5" fmla="*/ 838200 h 838200"/>
              <a:gd name="connsiteX6" fmla="*/ 0 w 8302176"/>
              <a:gd name="connsiteY6" fmla="*/ 0 h 838200"/>
              <a:gd name="connsiteX0" fmla="*/ 0 w 8302176"/>
              <a:gd name="connsiteY0" fmla="*/ 0 h 838200"/>
              <a:gd name="connsiteX1" fmla="*/ 8300884 w 8302176"/>
              <a:gd name="connsiteY1" fmla="*/ 0 h 838200"/>
              <a:gd name="connsiteX2" fmla="*/ 8302176 w 8302176"/>
              <a:gd name="connsiteY2" fmla="*/ 215685 h 838200"/>
              <a:gd name="connsiteX3" fmla="*/ 8300884 w 8302176"/>
              <a:gd name="connsiteY3" fmla="*/ 838200 h 838200"/>
              <a:gd name="connsiteX4" fmla="*/ 8302176 w 8302176"/>
              <a:gd name="connsiteY4" fmla="*/ 614766 h 838200"/>
              <a:gd name="connsiteX5" fmla="*/ 8298301 w 8302176"/>
              <a:gd name="connsiteY5" fmla="*/ 417163 h 838200"/>
              <a:gd name="connsiteX6" fmla="*/ 0 w 8302176"/>
              <a:gd name="connsiteY6" fmla="*/ 838200 h 838200"/>
              <a:gd name="connsiteX7" fmla="*/ 0 w 8302176"/>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827868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838200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723255 h 838200"/>
              <a:gd name="connsiteX6" fmla="*/ 0 w 8302548"/>
              <a:gd name="connsiteY6" fmla="*/ 838200 h 838200"/>
              <a:gd name="connsiteX7" fmla="*/ 0 w 8302548"/>
              <a:gd name="connsiteY7" fmla="*/ 0 h 838200"/>
              <a:gd name="connsiteX0" fmla="*/ 0 w 8302548"/>
              <a:gd name="connsiteY0" fmla="*/ 0 h 838200"/>
              <a:gd name="connsiteX1" fmla="*/ 8300884 w 8302548"/>
              <a:gd name="connsiteY1" fmla="*/ 0 h 838200"/>
              <a:gd name="connsiteX2" fmla="*/ 8302176 w 8302548"/>
              <a:gd name="connsiteY2" fmla="*/ 215685 h 838200"/>
              <a:gd name="connsiteX3" fmla="*/ 8300884 w 8302548"/>
              <a:gd name="connsiteY3" fmla="*/ 729712 h 838200"/>
              <a:gd name="connsiteX4" fmla="*/ 8302176 w 8302548"/>
              <a:gd name="connsiteY4" fmla="*/ 614766 h 838200"/>
              <a:gd name="connsiteX5" fmla="*/ 8302176 w 8302548"/>
              <a:gd name="connsiteY5" fmla="*/ 820120 h 838200"/>
              <a:gd name="connsiteX6" fmla="*/ 0 w 8302548"/>
              <a:gd name="connsiteY6" fmla="*/ 838200 h 838200"/>
              <a:gd name="connsiteX7" fmla="*/ 0 w 8302548"/>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729712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302176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02347"/>
              <a:gd name="connsiteY0" fmla="*/ 0 h 838200"/>
              <a:gd name="connsiteX1" fmla="*/ 8300884 w 8302347"/>
              <a:gd name="connsiteY1" fmla="*/ 0 h 838200"/>
              <a:gd name="connsiteX2" fmla="*/ 8193688 w 8302347"/>
              <a:gd name="connsiteY2" fmla="*/ 215685 h 838200"/>
              <a:gd name="connsiteX3" fmla="*/ 8300884 w 8302347"/>
              <a:gd name="connsiteY3" fmla="*/ 656095 h 838200"/>
              <a:gd name="connsiteX4" fmla="*/ 8298301 w 8302347"/>
              <a:gd name="connsiteY4" fmla="*/ 490779 h 838200"/>
              <a:gd name="connsiteX5" fmla="*/ 8302176 w 8302347"/>
              <a:gd name="connsiteY5" fmla="*/ 820120 h 838200"/>
              <a:gd name="connsiteX6" fmla="*/ 0 w 8302347"/>
              <a:gd name="connsiteY6" fmla="*/ 838200 h 838200"/>
              <a:gd name="connsiteX7" fmla="*/ 0 w 8302347"/>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300884 w 8360294"/>
              <a:gd name="connsiteY3" fmla="*/ 656095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0294"/>
              <a:gd name="connsiteY0" fmla="*/ 0 h 838200"/>
              <a:gd name="connsiteX1" fmla="*/ 8300884 w 8360294"/>
              <a:gd name="connsiteY1" fmla="*/ 0 h 838200"/>
              <a:gd name="connsiteX2" fmla="*/ 8193688 w 8360294"/>
              <a:gd name="connsiteY2" fmla="*/ 215685 h 838200"/>
              <a:gd name="connsiteX3" fmla="*/ 8223392 w 8360294"/>
              <a:gd name="connsiteY3" fmla="*/ 648346 h 838200"/>
              <a:gd name="connsiteX4" fmla="*/ 8360294 w 8360294"/>
              <a:gd name="connsiteY4" fmla="*/ 455908 h 838200"/>
              <a:gd name="connsiteX5" fmla="*/ 8302176 w 8360294"/>
              <a:gd name="connsiteY5" fmla="*/ 820120 h 838200"/>
              <a:gd name="connsiteX6" fmla="*/ 0 w 8360294"/>
              <a:gd name="connsiteY6" fmla="*/ 838200 h 838200"/>
              <a:gd name="connsiteX7" fmla="*/ 0 w 8360294"/>
              <a:gd name="connsiteY7" fmla="*/ 0 h 838200"/>
              <a:gd name="connsiteX0" fmla="*/ 0 w 8366769"/>
              <a:gd name="connsiteY0" fmla="*/ 0 h 838200"/>
              <a:gd name="connsiteX1" fmla="*/ 8300884 w 8366769"/>
              <a:gd name="connsiteY1" fmla="*/ 0 h 838200"/>
              <a:gd name="connsiteX2" fmla="*/ 8193688 w 8366769"/>
              <a:gd name="connsiteY2" fmla="*/ 215685 h 838200"/>
              <a:gd name="connsiteX3" fmla="*/ 8366751 w 8366769"/>
              <a:gd name="connsiteY3" fmla="*/ 450743 h 838200"/>
              <a:gd name="connsiteX4" fmla="*/ 8360294 w 8366769"/>
              <a:gd name="connsiteY4" fmla="*/ 455908 h 838200"/>
              <a:gd name="connsiteX5" fmla="*/ 8302176 w 8366769"/>
              <a:gd name="connsiteY5" fmla="*/ 820120 h 838200"/>
              <a:gd name="connsiteX6" fmla="*/ 0 w 8366769"/>
              <a:gd name="connsiteY6" fmla="*/ 838200 h 838200"/>
              <a:gd name="connsiteX7" fmla="*/ 0 w 8366769"/>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66565 w 8366751"/>
              <a:gd name="connsiteY4" fmla="*/ 548898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15685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599267 h 838200"/>
              <a:gd name="connsiteX5" fmla="*/ 8302176 w 8366751"/>
              <a:gd name="connsiteY5" fmla="*/ 820120 h 838200"/>
              <a:gd name="connsiteX6" fmla="*/ 0 w 8366751"/>
              <a:gd name="connsiteY6" fmla="*/ 838200 h 838200"/>
              <a:gd name="connsiteX7" fmla="*/ 0 w 8366751"/>
              <a:gd name="connsiteY7" fmla="*/ 0 h 838200"/>
              <a:gd name="connsiteX0" fmla="*/ 0 w 8366751"/>
              <a:gd name="connsiteY0" fmla="*/ 0 h 838200"/>
              <a:gd name="connsiteX1" fmla="*/ 8300884 w 8366751"/>
              <a:gd name="connsiteY1" fmla="*/ 0 h 838200"/>
              <a:gd name="connsiteX2" fmla="*/ 8193688 w 8366751"/>
              <a:gd name="connsiteY2" fmla="*/ 262180 h 838200"/>
              <a:gd name="connsiteX3" fmla="*/ 8366751 w 8366751"/>
              <a:gd name="connsiteY3" fmla="*/ 450743 h 838200"/>
              <a:gd name="connsiteX4" fmla="*/ 8185938 w 8366751"/>
              <a:gd name="connsiteY4" fmla="*/ 626389 h 838200"/>
              <a:gd name="connsiteX5" fmla="*/ 8302176 w 8366751"/>
              <a:gd name="connsiteY5" fmla="*/ 820120 h 838200"/>
              <a:gd name="connsiteX6" fmla="*/ 0 w 8366751"/>
              <a:gd name="connsiteY6" fmla="*/ 838200 h 838200"/>
              <a:gd name="connsiteX7" fmla="*/ 0 w 8366751"/>
              <a:gd name="connsiteY7" fmla="*/ 0 h 838200"/>
              <a:gd name="connsiteX0" fmla="*/ 0 w 8942681"/>
              <a:gd name="connsiteY0" fmla="*/ 0 h 838200"/>
              <a:gd name="connsiteX1" fmla="*/ 8300884 w 8942681"/>
              <a:gd name="connsiteY1" fmla="*/ 0 h 838200"/>
              <a:gd name="connsiteX2" fmla="*/ 8366751 w 8942681"/>
              <a:gd name="connsiteY2" fmla="*/ 450743 h 838200"/>
              <a:gd name="connsiteX3" fmla="*/ 8185938 w 8942681"/>
              <a:gd name="connsiteY3" fmla="*/ 626389 h 838200"/>
              <a:gd name="connsiteX4" fmla="*/ 8302176 w 8942681"/>
              <a:gd name="connsiteY4" fmla="*/ 820120 h 838200"/>
              <a:gd name="connsiteX5" fmla="*/ 0 w 8942681"/>
              <a:gd name="connsiteY5" fmla="*/ 838200 h 838200"/>
              <a:gd name="connsiteX6" fmla="*/ 0 w 8942681"/>
              <a:gd name="connsiteY6" fmla="*/ 0 h 838200"/>
              <a:gd name="connsiteX0" fmla="*/ 0 w 8878775"/>
              <a:gd name="connsiteY0" fmla="*/ 0 h 838200"/>
              <a:gd name="connsiteX1" fmla="*/ 8300884 w 8878775"/>
              <a:gd name="connsiteY1" fmla="*/ 0 h 838200"/>
              <a:gd name="connsiteX2" fmla="*/ 8185938 w 8878775"/>
              <a:gd name="connsiteY2" fmla="*/ 626389 h 838200"/>
              <a:gd name="connsiteX3" fmla="*/ 8302176 w 8878775"/>
              <a:gd name="connsiteY3" fmla="*/ 820120 h 838200"/>
              <a:gd name="connsiteX4" fmla="*/ 0 w 8878775"/>
              <a:gd name="connsiteY4" fmla="*/ 838200 h 838200"/>
              <a:gd name="connsiteX5" fmla="*/ 0 w 8878775"/>
              <a:gd name="connsiteY5" fmla="*/ 0 h 838200"/>
              <a:gd name="connsiteX0" fmla="*/ 0 w 9339221"/>
              <a:gd name="connsiteY0" fmla="*/ 0 h 838200"/>
              <a:gd name="connsiteX1" fmla="*/ 8300884 w 9339221"/>
              <a:gd name="connsiteY1" fmla="*/ 0 h 838200"/>
              <a:gd name="connsiteX2" fmla="*/ 8302176 w 9339221"/>
              <a:gd name="connsiteY2" fmla="*/ 820120 h 838200"/>
              <a:gd name="connsiteX3" fmla="*/ 0 w 9339221"/>
              <a:gd name="connsiteY3" fmla="*/ 838200 h 838200"/>
              <a:gd name="connsiteX4" fmla="*/ 0 w 9339221"/>
              <a:gd name="connsiteY4" fmla="*/ 0 h 838200"/>
              <a:gd name="connsiteX0" fmla="*/ 0 w 8302176"/>
              <a:gd name="connsiteY0" fmla="*/ 0 h 838200"/>
              <a:gd name="connsiteX1" fmla="*/ 8300884 w 8302176"/>
              <a:gd name="connsiteY1" fmla="*/ 0 h 838200"/>
              <a:gd name="connsiteX2" fmla="*/ 8302176 w 8302176"/>
              <a:gd name="connsiteY2" fmla="*/ 820120 h 838200"/>
              <a:gd name="connsiteX3" fmla="*/ 0 w 8302176"/>
              <a:gd name="connsiteY3" fmla="*/ 838200 h 838200"/>
              <a:gd name="connsiteX4" fmla="*/ 0 w 8302176"/>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6" h="838200">
                <a:moveTo>
                  <a:pt x="0" y="0"/>
                </a:moveTo>
                <a:lnTo>
                  <a:pt x="8300884" y="0"/>
                </a:lnTo>
                <a:cubicBezTo>
                  <a:pt x="8301315" y="273373"/>
                  <a:pt x="8301745" y="546747"/>
                  <a:pt x="8302176" y="820120"/>
                </a:cubicBezTo>
                <a:lnTo>
                  <a:pt x="0" y="838200"/>
                </a:lnTo>
                <a:lnTo>
                  <a:pt x="0" y="0"/>
                </a:lnTo>
                <a:close/>
              </a:path>
            </a:pathLst>
          </a:custGeom>
          <a:ln w="28575">
            <a:solidFill>
              <a:schemeClr val="bg1"/>
            </a:solid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6" name="TextBox 5"/>
          <p:cNvSpPr txBox="1"/>
          <p:nvPr/>
        </p:nvSpPr>
        <p:spPr>
          <a:xfrm>
            <a:off x="501679" y="4428134"/>
            <a:ext cx="1861340"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Rapture</a:t>
            </a:r>
          </a:p>
        </p:txBody>
      </p:sp>
      <p:sp>
        <p:nvSpPr>
          <p:cNvPr id="27" name="TextBox 26"/>
          <p:cNvSpPr txBox="1"/>
          <p:nvPr/>
        </p:nvSpPr>
        <p:spPr>
          <a:xfrm>
            <a:off x="5831110" y="129540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sp>
        <p:nvSpPr>
          <p:cNvPr id="34" name="Isosceles Triangle 33"/>
          <p:cNvSpPr/>
          <p:nvPr/>
        </p:nvSpPr>
        <p:spPr>
          <a:xfrm>
            <a:off x="457201" y="1772013"/>
            <a:ext cx="4119638"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572000" y="1774435"/>
            <a:ext cx="4136553" cy="106680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09073" y="1302660"/>
            <a:ext cx="1600025" cy="461665"/>
          </a:xfrm>
          <a:prstGeom prst="rect">
            <a:avLst/>
          </a:prstGeom>
          <a:solidFill>
            <a:schemeClr val="accent1"/>
          </a:solidFill>
          <a:scene3d>
            <a:camera prst="orthographicFront"/>
            <a:lightRig rig="threePt" dir="t"/>
          </a:scene3d>
          <a:sp3d>
            <a:bevelT w="190500" h="190500"/>
          </a:sp3d>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Penoir" panose="020B0500000000000000" pitchFamily="34" charset="0"/>
              </a:rPr>
              <a:t>3 ½ years</a:t>
            </a:r>
          </a:p>
        </p:txBody>
      </p:sp>
      <p:cxnSp>
        <p:nvCxnSpPr>
          <p:cNvPr id="11" name="Straight Connector 10"/>
          <p:cNvCxnSpPr/>
          <p:nvPr/>
        </p:nvCxnSpPr>
        <p:spPr>
          <a:xfrm>
            <a:off x="1607702" y="288423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7396" y="288062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1419" y="288691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71112" y="2858251"/>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8878" y="2889598"/>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38572" y="2885983"/>
            <a:ext cx="0" cy="838200"/>
          </a:xfrm>
          <a:prstGeom prst="line">
            <a:avLst/>
          </a:prstGeom>
          <a:ln w="28575">
            <a:solidFill>
              <a:schemeClr val="bg1"/>
            </a:solidFill>
          </a:ln>
          <a:scene3d>
            <a:camera prst="orthographicFront"/>
            <a:lightRig rig="threePt" dir="t"/>
          </a:scene3d>
          <a:sp3d>
            <a:bevelT w="254000" h="254000"/>
          </a:sp3d>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01543" y="4435394"/>
            <a:ext cx="1969063" cy="584775"/>
          </a:xfrm>
          <a:prstGeom prst="rect">
            <a:avLst/>
          </a:prstGeom>
          <a:noFill/>
          <a:ln w="28575">
            <a:solidFill>
              <a:schemeClr val="bg1"/>
            </a:solidFill>
          </a:ln>
          <a:effectLst>
            <a:outerShdw blurRad="50800" dist="38100" dir="8100000" algn="tr" rotWithShape="0">
              <a:prstClr val="black">
                <a:alpha val="40000"/>
              </a:prstClr>
            </a:outerShdw>
          </a:effectLst>
        </p:spPr>
        <p:txBody>
          <a:bodyPr wrap="square" rtlCol="0">
            <a:spAutoFit/>
          </a:bodyPr>
          <a:lstStyle/>
          <a:p>
            <a:pPr algn="ctr"/>
            <a:r>
              <a:rPr lang="en-US" sz="3200" dirty="0"/>
              <a:t>2</a:t>
            </a:r>
            <a:r>
              <a:rPr lang="en-US" sz="3200" baseline="30000" dirty="0"/>
              <a:t>nd</a:t>
            </a:r>
            <a:r>
              <a:rPr lang="en-US" sz="3200" dirty="0"/>
              <a:t> coming</a:t>
            </a:r>
          </a:p>
        </p:txBody>
      </p:sp>
      <p:cxnSp>
        <p:nvCxnSpPr>
          <p:cNvPr id="24" name="Straight Arrow Connector 23"/>
          <p:cNvCxnSpPr/>
          <p:nvPr/>
        </p:nvCxnSpPr>
        <p:spPr>
          <a:xfrm flipV="1">
            <a:off x="7868720" y="3782246"/>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Pre-Tribulation Rapture</a:t>
            </a:r>
            <a:endParaRPr lang="en-US" sz="3200" dirty="0">
              <a:solidFill>
                <a:srgbClr val="FFFF00"/>
              </a:solidFill>
              <a:effectLst>
                <a:outerShdw blurRad="38100" dist="38100" dir="2700000" algn="tl">
                  <a:srgbClr val="000000">
                    <a:alpha val="43137"/>
                  </a:srgbClr>
                </a:outerShdw>
              </a:effectLst>
            </a:endParaRPr>
          </a:p>
        </p:txBody>
      </p:sp>
      <p:cxnSp>
        <p:nvCxnSpPr>
          <p:cNvPr id="25" name="Straight Arrow Connector 24"/>
          <p:cNvCxnSpPr/>
          <p:nvPr/>
        </p:nvCxnSpPr>
        <p:spPr>
          <a:xfrm flipH="1" flipV="1">
            <a:off x="487280" y="3775622"/>
            <a:ext cx="784195" cy="653148"/>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7200" y="2893271"/>
            <a:ext cx="8209722" cy="838200"/>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755960" y="2972443"/>
            <a:ext cx="16179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7-years</a:t>
            </a:r>
          </a:p>
        </p:txBody>
      </p:sp>
    </p:spTree>
    <p:extLst>
      <p:ext uri="{BB962C8B-B14F-4D97-AF65-F5344CB8AC3E}">
        <p14:creationId xmlns:p14="http://schemas.microsoft.com/office/powerpoint/2010/main" val="52820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27" grpId="0" animBg="1"/>
      <p:bldP spid="34" grpId="0" animBg="1"/>
      <p:bldP spid="35" grpId="0" animBg="1"/>
      <p:bldP spid="36" grpId="0" animBg="1"/>
      <p:bldP spid="23" grpId="0" animBg="1"/>
      <p:bldP spid="28" grpId="0" animBg="1"/>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76116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Then</a:t>
            </a:r>
            <a:r>
              <a:rPr lang="en-US" sz="3200" dirty="0">
                <a:effectLst>
                  <a:outerShdw blurRad="38100" dist="38100" dir="2700000" algn="tl">
                    <a:srgbClr val="000000">
                      <a:alpha val="43137"/>
                    </a:srgbClr>
                  </a:outerShdw>
                </a:effectLst>
              </a:rPr>
              <a:t> ~ NIV, </a:t>
            </a:r>
            <a:r>
              <a:rPr lang="en-US" sz="3200" dirty="0">
                <a:solidFill>
                  <a:srgbClr val="FFFF00"/>
                </a:solidFill>
                <a:effectLst>
                  <a:outerShdw blurRad="38100" dist="38100" dir="2700000" algn="tl">
                    <a:srgbClr val="000000">
                      <a:alpha val="43137"/>
                    </a:srgbClr>
                  </a:outerShdw>
                </a:effectLst>
              </a:rPr>
              <a:t>At that time</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2385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7997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1</a:t>
            </a:r>
            <a:r>
              <a:rPr lang="en-US" sz="3200" baseline="30000" dirty="0">
                <a:solidFill>
                  <a:srgbClr val="FFFF00"/>
                </a:solidFill>
                <a:effectLst>
                  <a:outerShdw blurRad="38100" dist="38100" dir="2700000" algn="tl">
                    <a:srgbClr val="000000">
                      <a:alpha val="43137"/>
                    </a:srgbClr>
                  </a:outerShdw>
                </a:effectLst>
              </a:rPr>
              <a:t>st</a:t>
            </a:r>
            <a:r>
              <a:rPr lang="en-US" sz="3200" dirty="0">
                <a:solidFill>
                  <a:srgbClr val="FFFF00"/>
                </a:solidFill>
                <a:effectLst>
                  <a:outerShdw blurRad="38100" dist="38100" dir="2700000" algn="tl">
                    <a:srgbClr val="000000">
                      <a:alpha val="43137"/>
                    </a:srgbClr>
                  </a:outerShdw>
                </a:effectLst>
              </a:rPr>
              <a:t> phase </a:t>
            </a:r>
            <a:r>
              <a:rPr lang="en-US" sz="3200" dirty="0">
                <a:solidFill>
                  <a:schemeClr val="bg1"/>
                </a:solidFill>
                <a:effectLst>
                  <a:outerShdw blurRad="38100" dist="38100" dir="2700000" algn="tl">
                    <a:srgbClr val="000000">
                      <a:alpha val="43137"/>
                    </a:srgbClr>
                  </a:outerShdw>
                </a:effectLst>
              </a:rPr>
              <a:t>~ engagement (arranged by fathers)</a:t>
            </a:r>
            <a:endParaRPr lang="en-US" sz="4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4" name="TextBox 3"/>
          <p:cNvSpPr txBox="1"/>
          <p:nvPr/>
        </p:nvSpPr>
        <p:spPr>
          <a:xfrm>
            <a:off x="466675" y="1244025"/>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2</a:t>
            </a:r>
            <a:r>
              <a:rPr lang="en-US" sz="3200" baseline="30000" dirty="0">
                <a:solidFill>
                  <a:srgbClr val="FFFF00"/>
                </a:solidFill>
                <a:effectLst>
                  <a:outerShdw blurRad="38100" dist="38100" dir="2700000" algn="tl">
                    <a:srgbClr val="000000">
                      <a:alpha val="43137"/>
                    </a:srgbClr>
                  </a:outerShdw>
                </a:effectLst>
              </a:rPr>
              <a:t>nd</a:t>
            </a:r>
            <a:r>
              <a:rPr lang="en-US" sz="3200" dirty="0">
                <a:solidFill>
                  <a:srgbClr val="FFFF00"/>
                </a:solidFill>
                <a:effectLst>
                  <a:outerShdw blurRad="38100" dist="38100" dir="2700000" algn="tl">
                    <a:srgbClr val="000000">
                      <a:alpha val="43137"/>
                    </a:srgbClr>
                  </a:outerShdw>
                </a:effectLst>
              </a:rPr>
              <a:t> phase </a:t>
            </a:r>
            <a:r>
              <a:rPr lang="en-US" sz="3200" dirty="0">
                <a:solidFill>
                  <a:schemeClr val="bg1"/>
                </a:solidFill>
                <a:effectLst>
                  <a:outerShdw blurRad="38100" dist="38100" dir="2700000" algn="tl">
                    <a:srgbClr val="000000">
                      <a:alpha val="43137"/>
                    </a:srgbClr>
                  </a:outerShdw>
                </a:effectLst>
              </a:rPr>
              <a:t>~ betrothal (legally binding)</a:t>
            </a:r>
            <a:endParaRPr lang="en-US" sz="4800" dirty="0">
              <a:solidFill>
                <a:schemeClr val="bg1"/>
              </a:solidFill>
              <a:effectLst>
                <a:outerShdw blurRad="38100" dist="38100" dir="2700000" algn="tl">
                  <a:srgbClr val="000000">
                    <a:alpha val="43137"/>
                  </a:srgbClr>
                </a:outerShdw>
              </a:effectLst>
            </a:endParaRPr>
          </a:p>
        </p:txBody>
      </p:sp>
      <p:pic>
        <p:nvPicPr>
          <p:cNvPr id="9" name="Picture 8" descr="Boy Girl Carto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3131">
            <a:off x="5603141" y="1844214"/>
            <a:ext cx="3115690" cy="2254616"/>
          </a:xfrm>
          <a:prstGeom prst="rect">
            <a:avLst/>
          </a:prstGeom>
        </p:spPr>
      </p:pic>
      <p:pic>
        <p:nvPicPr>
          <p:cNvPr id="10" name="Picture 9" descr="Happy Teenager Interracial Co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081">
            <a:off x="5554659" y="1973260"/>
            <a:ext cx="2706717" cy="2706717"/>
          </a:xfrm>
          <a:prstGeom prst="rect">
            <a:avLst/>
          </a:prstGeom>
        </p:spPr>
      </p:pic>
      <p:pic>
        <p:nvPicPr>
          <p:cNvPr id="17" name="Picture 16" descr="Then I realized, yeah, it's almost June (fuck you, June! You'll mak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5161">
            <a:off x="6233090" y="1978371"/>
            <a:ext cx="2301017" cy="3068022"/>
          </a:xfrm>
          <a:prstGeom prst="rect">
            <a:avLst/>
          </a:prstGeom>
        </p:spPr>
      </p:pic>
      <p:sp>
        <p:nvSpPr>
          <p:cNvPr id="18" name="TextBox 17"/>
          <p:cNvSpPr txBox="1"/>
          <p:nvPr/>
        </p:nvSpPr>
        <p:spPr>
          <a:xfrm>
            <a:off x="457201" y="1905000"/>
            <a:ext cx="5862180"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14:2-3 ~ </a:t>
            </a:r>
            <a:r>
              <a:rPr lang="en-US" sz="3200" baseline="30000" dirty="0">
                <a:effectLst>
                  <a:outerShdw blurRad="38100" dist="38100" dir="2700000" algn="tl">
                    <a:srgbClr val="000000">
                      <a:alpha val="43137"/>
                    </a:srgbClr>
                  </a:outerShdw>
                </a:effectLst>
              </a:rPr>
              <a:t>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In My Father’s house are many mansions; if </a:t>
            </a:r>
            <a:r>
              <a:rPr lang="en-US" sz="3200" i="1" dirty="0">
                <a:solidFill>
                  <a:srgbClr val="FFFF00"/>
                </a:solidFill>
                <a:effectLst>
                  <a:outerShdw blurRad="38100" dist="38100" dir="2700000" algn="tl">
                    <a:srgbClr val="000000">
                      <a:alpha val="43137"/>
                    </a:srgbClr>
                  </a:outerShdw>
                </a:effectLst>
              </a:rPr>
              <a:t>it were</a:t>
            </a:r>
            <a:r>
              <a:rPr lang="en-US" sz="3200" dirty="0">
                <a:solidFill>
                  <a:srgbClr val="FFFF00"/>
                </a:solidFill>
                <a:effectLst>
                  <a:outerShdw blurRad="38100" dist="38100" dir="2700000" algn="tl">
                    <a:srgbClr val="000000">
                      <a:alpha val="43137"/>
                    </a:srgbClr>
                  </a:outerShdw>
                </a:effectLst>
              </a:rPr>
              <a:t> not </a:t>
            </a:r>
            <a:r>
              <a:rPr lang="en-US" sz="3200" i="1" dirty="0">
                <a:solidFill>
                  <a:srgbClr val="FFFF00"/>
                </a:solidFill>
                <a:effectLst>
                  <a:outerShdw blurRad="38100" dist="38100" dir="2700000" algn="tl">
                    <a:srgbClr val="000000">
                      <a:alpha val="43137"/>
                    </a:srgbClr>
                  </a:outerShdw>
                </a:effectLst>
              </a:rPr>
              <a:t>so</a:t>
            </a:r>
            <a:r>
              <a:rPr lang="en-US" sz="3200" dirty="0">
                <a:solidFill>
                  <a:srgbClr val="FFFF00"/>
                </a:solidFill>
                <a:effectLst>
                  <a:outerShdw blurRad="38100" dist="38100" dir="2700000" algn="tl">
                    <a:srgbClr val="000000">
                      <a:alpha val="43137"/>
                    </a:srgbClr>
                  </a:outerShdw>
                </a:effectLst>
              </a:rPr>
              <a:t>, I would have told you. I go to prepare a place for you. </a:t>
            </a:r>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if I go and prepare a place for you, I will come again and receive you to Myself; that where I am, </a:t>
            </a:r>
            <a:r>
              <a:rPr lang="en-US" sz="3200" i="1" dirty="0">
                <a:solidFill>
                  <a:srgbClr val="FFFF00"/>
                </a:solidFill>
                <a:effectLst>
                  <a:outerShdw blurRad="38100" dist="38100" dir="2700000" algn="tl">
                    <a:srgbClr val="000000">
                      <a:alpha val="43137"/>
                    </a:srgbClr>
                  </a:outerShdw>
                </a:effectLst>
              </a:rPr>
              <a:t>there</a:t>
            </a:r>
            <a:r>
              <a:rPr lang="en-US" sz="3200" dirty="0">
                <a:solidFill>
                  <a:srgbClr val="FFFF00"/>
                </a:solidFill>
                <a:effectLst>
                  <a:outerShdw blurRad="38100" dist="38100" dir="2700000" algn="tl">
                    <a:srgbClr val="000000">
                      <a:alpha val="43137"/>
                    </a:srgbClr>
                  </a:outerShdw>
                </a:effectLst>
              </a:rPr>
              <a:t> you may be also.</a:t>
            </a:r>
          </a:p>
        </p:txBody>
      </p:sp>
      <p:sp>
        <p:nvSpPr>
          <p:cNvPr id="19" name="TextBox 18"/>
          <p:cNvSpPr txBox="1"/>
          <p:nvPr/>
        </p:nvSpPr>
        <p:spPr>
          <a:xfrm>
            <a:off x="467139" y="179730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3</a:t>
            </a:r>
            <a:r>
              <a:rPr lang="en-US" sz="3200" baseline="30000" dirty="0">
                <a:solidFill>
                  <a:srgbClr val="FFFF00"/>
                </a:solidFill>
                <a:effectLst>
                  <a:outerShdw blurRad="38100" dist="38100" dir="2700000" algn="tl">
                    <a:srgbClr val="000000">
                      <a:alpha val="43137"/>
                    </a:srgbClr>
                  </a:outerShdw>
                </a:effectLst>
              </a:rPr>
              <a:t>rd</a:t>
            </a:r>
            <a:r>
              <a:rPr lang="en-US" sz="3200" dirty="0">
                <a:solidFill>
                  <a:srgbClr val="FFFF00"/>
                </a:solidFill>
                <a:effectLst>
                  <a:outerShdw blurRad="38100" dist="38100" dir="2700000" algn="tl">
                    <a:srgbClr val="000000">
                      <a:alpha val="43137"/>
                    </a:srgbClr>
                  </a:outerShdw>
                </a:effectLst>
              </a:rPr>
              <a:t> phase </a:t>
            </a:r>
            <a:r>
              <a:rPr lang="en-US" sz="3200" dirty="0">
                <a:solidFill>
                  <a:schemeClr val="bg1"/>
                </a:solidFill>
                <a:effectLst>
                  <a:outerShdw blurRad="38100" dist="38100" dir="2700000" algn="tl">
                    <a:srgbClr val="000000">
                      <a:alpha val="43137"/>
                    </a:srgbClr>
                  </a:outerShdw>
                </a:effectLst>
              </a:rPr>
              <a:t>~ the wedding</a:t>
            </a:r>
            <a:endParaRPr lang="en-US" sz="4800"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57200" y="2345634"/>
            <a:ext cx="5968652"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Thess. 4:17 ~ </a:t>
            </a:r>
            <a:r>
              <a:rPr lang="en-US" sz="3200" dirty="0">
                <a:solidFill>
                  <a:srgbClr val="FFFF00"/>
                </a:solidFill>
                <a:effectLst>
                  <a:outerShdw blurRad="38100" dist="38100" dir="2700000" algn="tl">
                    <a:srgbClr val="000000">
                      <a:alpha val="43137"/>
                    </a:srgbClr>
                  </a:outerShdw>
                </a:effectLst>
              </a:rPr>
              <a:t>Then we who are alive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remain shall be caught up together with them in the clouds to meet the Lord in the air. And thus we shall always be with the Lord.</a:t>
            </a:r>
          </a:p>
        </p:txBody>
      </p:sp>
    </p:spTree>
    <p:extLst>
      <p:ext uri="{BB962C8B-B14F-4D97-AF65-F5344CB8AC3E}">
        <p14:creationId xmlns:p14="http://schemas.microsoft.com/office/powerpoint/2010/main" val="8017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xit" presetSubtype="0" fill="hold" nodeType="afterEffect">
                                  <p:stCondLst>
                                    <p:cond delay="0"/>
                                  </p:stCondLst>
                                  <p:childTnLst>
                                    <p:animEffect transition="out" filter="fad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3" presetClass="emph" presetSubtype="2" fill="hold" grpId="1" nodeType="withEffect">
                                  <p:stCondLst>
                                    <p:cond delay="0"/>
                                  </p:stCondLst>
                                  <p:childTnLst>
                                    <p:animClr clrSpc="rgb" dir="cw">
                                      <p:cBhvr override="childStyle">
                                        <p:cTn id="26" dur="2000" fill="hold"/>
                                        <p:tgtEl>
                                          <p:spTgt spid="2"/>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par>
                                <p:cTn id="48" presetID="3" presetClass="emph" presetSubtype="2" fill="hold" grpId="1" nodeType="withEffect">
                                  <p:stCondLst>
                                    <p:cond delay="0"/>
                                  </p:stCondLst>
                                  <p:childTnLst>
                                    <p:animClr clrSpc="rgb" dir="cw">
                                      <p:cBhvr override="childStyle">
                                        <p:cTn id="49" dur="2000" fill="hold"/>
                                        <p:tgtEl>
                                          <p:spTgt spid="4"/>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2000"/>
                                        <p:tgtEl>
                                          <p:spTgt spid="17"/>
                                        </p:tgtEl>
                                      </p:cBhvr>
                                    </p:animEffect>
                                    <p:set>
                                      <p:cBhvr>
                                        <p:cTn id="58"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18" grpId="0"/>
      <p:bldP spid="18" grpId="1"/>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246394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Various interpretations:</a:t>
            </a:r>
            <a:endParaRPr lang="en-US" sz="48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4" name="TextBox 3"/>
          <p:cNvSpPr txBox="1"/>
          <p:nvPr/>
        </p:nvSpPr>
        <p:spPr>
          <a:xfrm>
            <a:off x="685800" y="1244025"/>
            <a:ext cx="7980978" cy="1077218"/>
          </a:xfrm>
          <a:prstGeom prst="rect">
            <a:avLst/>
          </a:prstGeom>
          <a:noFill/>
        </p:spPr>
        <p:txBody>
          <a:bodyPr wrap="square" rtlCol="0">
            <a:spAutoFit/>
          </a:bodyPr>
          <a:lstStyle/>
          <a:p>
            <a:pPr marL="288925" indent="-28892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Partial Rapture – wise virgins are more spiritual</a:t>
            </a:r>
            <a:endParaRPr lang="en-US" sz="4800"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85800" y="2290947"/>
            <a:ext cx="7980978" cy="1077218"/>
          </a:xfrm>
          <a:prstGeom prst="rect">
            <a:avLst/>
          </a:prstGeom>
          <a:noFill/>
        </p:spPr>
        <p:txBody>
          <a:bodyPr wrap="square" rtlCol="0">
            <a:spAutoFit/>
          </a:bodyPr>
          <a:lstStyle/>
          <a:p>
            <a:pPr marL="288925" indent="-28892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Full-gospel – wise virgins have more Holy Spirit</a:t>
            </a:r>
            <a:endParaRPr lang="en-US" sz="48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95739" y="3322504"/>
            <a:ext cx="7980978" cy="584775"/>
          </a:xfrm>
          <a:prstGeom prst="rect">
            <a:avLst/>
          </a:prstGeom>
          <a:noFill/>
        </p:spPr>
        <p:txBody>
          <a:bodyPr wrap="square" rtlCol="0">
            <a:spAutoFit/>
          </a:bodyPr>
          <a:lstStyle/>
          <a:p>
            <a:pPr marL="288925" indent="-28892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Judgment – wise virgins are saved Jews</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0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3449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7:21-23 ~ </a:t>
            </a:r>
            <a:r>
              <a:rPr lang="en-US" sz="3200" baseline="30000" dirty="0">
                <a:effectLst>
                  <a:outerShdw blurRad="38100" dist="38100" dir="2700000" algn="tl">
                    <a:srgbClr val="000000">
                      <a:alpha val="43137"/>
                    </a:srgbClr>
                  </a:outerShdw>
                </a:effectLst>
              </a:rPr>
              <a:t>21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Not everyone who says to Me, “Lord, Lord,” shall enter the kingdom of heaven, but he who does the will of My Father in heaven</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Many will say to Me in that day, “Lord, Lord, have we not prophesied in Your name, cast out demons in Your name, and done many wonders in Your name?” </a:t>
            </a:r>
            <a:r>
              <a:rPr lang="en-US" sz="3200" baseline="30000" dirty="0">
                <a:effectLst>
                  <a:outerShdw blurRad="38100" dist="38100" dir="2700000" algn="tl">
                    <a:srgbClr val="000000">
                      <a:alpha val="43137"/>
                    </a:srgbClr>
                  </a:outerShdw>
                </a:effectLst>
              </a:rPr>
              <a:t>23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then I will declare to them, “I never knew you; depart from Me, you who practice lawlessness!”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3764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9073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pic>
        <p:nvPicPr>
          <p:cNvPr id="1026" name="Picture 2" descr="http://dangerousminds.net/home/dangerou/dangerousminds.net/html/content/uploads/images/made/chrootcontent/uploads/images/larrynorman_upon_this_rock_465_463_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6265">
            <a:off x="5399328" y="1228841"/>
            <a:ext cx="3327667" cy="3313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3924" y="853886"/>
            <a:ext cx="813547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 man and wife asleep in bed</a:t>
            </a:r>
          </a:p>
          <a:p>
            <a:r>
              <a:rPr lang="en-US" sz="3200" dirty="0">
                <a:effectLst>
                  <a:outerShdw blurRad="38100" dist="38100" dir="2700000" algn="tl">
                    <a:srgbClr val="000000">
                      <a:alpha val="43137"/>
                    </a:srgbClr>
                  </a:outerShdw>
                </a:effectLst>
              </a:rPr>
              <a:t>She hears a noise and turns her head he’s gone</a:t>
            </a:r>
          </a:p>
          <a:p>
            <a:r>
              <a:rPr lang="en-US" sz="3200" dirty="0">
                <a:effectLst>
                  <a:outerShdw blurRad="38100" dist="38100" dir="2700000" algn="tl">
                    <a:srgbClr val="000000">
                      <a:alpha val="43137"/>
                    </a:srgbClr>
                  </a:outerShdw>
                </a:effectLst>
              </a:rPr>
              <a:t>I wish we'd all been ready</a:t>
            </a:r>
          </a:p>
        </p:txBody>
      </p:sp>
      <p:sp>
        <p:nvSpPr>
          <p:cNvPr id="45" name="TextBox 44"/>
          <p:cNvSpPr txBox="1"/>
          <p:nvPr/>
        </p:nvSpPr>
        <p:spPr>
          <a:xfrm>
            <a:off x="468402" y="2519086"/>
            <a:ext cx="813547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Two men walking up a hill</a:t>
            </a:r>
          </a:p>
          <a:p>
            <a:r>
              <a:rPr lang="en-US" sz="3200" dirty="0">
                <a:effectLst>
                  <a:outerShdw blurRad="38100" dist="38100" dir="2700000" algn="tl">
                    <a:srgbClr val="000000">
                      <a:alpha val="43137"/>
                    </a:srgbClr>
                  </a:outerShdw>
                </a:effectLst>
              </a:rPr>
              <a:t>One disappears and one's left standing still</a:t>
            </a:r>
          </a:p>
          <a:p>
            <a:r>
              <a:rPr lang="en-US" sz="3200" dirty="0">
                <a:effectLst>
                  <a:outerShdw blurRad="38100" dist="38100" dir="2700000" algn="tl">
                    <a:srgbClr val="000000">
                      <a:alpha val="43137"/>
                    </a:srgbClr>
                  </a:outerShdw>
                </a:effectLst>
              </a:rPr>
              <a:t>I wish we'd all been ready</a:t>
            </a:r>
          </a:p>
        </p:txBody>
      </p:sp>
      <p:sp>
        <p:nvSpPr>
          <p:cNvPr id="46" name="TextBox 45"/>
          <p:cNvSpPr txBox="1"/>
          <p:nvPr/>
        </p:nvSpPr>
        <p:spPr>
          <a:xfrm>
            <a:off x="472880" y="4197734"/>
            <a:ext cx="813547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There's no time to change your mind</a:t>
            </a:r>
          </a:p>
          <a:p>
            <a:r>
              <a:rPr lang="en-US" sz="3200" dirty="0">
                <a:effectLst>
                  <a:outerShdw blurRad="38100" dist="38100" dir="2700000" algn="tl">
                    <a:srgbClr val="000000">
                      <a:alpha val="43137"/>
                    </a:srgbClr>
                  </a:outerShdw>
                </a:effectLst>
              </a:rPr>
              <a:t>The Son has come and you've been left behind </a:t>
            </a:r>
          </a:p>
        </p:txBody>
      </p:sp>
    </p:spTree>
    <p:extLst>
      <p:ext uri="{BB962C8B-B14F-4D97-AF65-F5344CB8AC3E}">
        <p14:creationId xmlns:p14="http://schemas.microsoft.com/office/powerpoint/2010/main" val="3795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4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5" grpId="0"/>
      <p:bldP spid="45" grpId="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grpSp>
        <p:nvGrpSpPr>
          <p:cNvPr id="15" name="Group 14"/>
          <p:cNvGrpSpPr/>
          <p:nvPr/>
        </p:nvGrpSpPr>
        <p:grpSpPr>
          <a:xfrm>
            <a:off x="4786149" y="3067305"/>
            <a:ext cx="721889" cy="1339549"/>
            <a:chOff x="5048796" y="3209591"/>
            <a:chExt cx="721889" cy="1339549"/>
          </a:xfrm>
        </p:grpSpPr>
        <p:sp>
          <p:nvSpPr>
            <p:cNvPr id="16" name="Oval 15"/>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10554" y="3692769"/>
              <a:ext cx="20222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flipV="1">
              <a:off x="5048796"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489331"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713041" y="3074801"/>
            <a:ext cx="721889" cy="1339549"/>
            <a:chOff x="5048796" y="3209591"/>
            <a:chExt cx="721889" cy="1339549"/>
          </a:xfrm>
        </p:grpSpPr>
        <p:sp>
          <p:nvSpPr>
            <p:cNvPr id="23" name="Oval 22"/>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10554" y="3692769"/>
              <a:ext cx="20222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5048796"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89331"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659955" y="3082297"/>
            <a:ext cx="681845" cy="1339549"/>
            <a:chOff x="6922602" y="3224583"/>
            <a:chExt cx="681845" cy="1339549"/>
          </a:xfrm>
        </p:grpSpPr>
        <p:grpSp>
          <p:nvGrpSpPr>
            <p:cNvPr id="30" name="Group 29"/>
            <p:cNvGrpSpPr/>
            <p:nvPr/>
          </p:nvGrpSpPr>
          <p:grpSpPr>
            <a:xfrm>
              <a:off x="6922602" y="3224583"/>
              <a:ext cx="681845" cy="1339549"/>
              <a:chOff x="5068818" y="3209591"/>
              <a:chExt cx="681845" cy="1339549"/>
            </a:xfrm>
          </p:grpSpPr>
          <p:sp>
            <p:nvSpPr>
              <p:cNvPr id="32" name="Oval 31"/>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35699" y="3692769"/>
                <a:ext cx="15193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flipV="1">
                <a:off x="5068818"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69309"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Isosceles Triangle 30"/>
            <p:cNvSpPr/>
            <p:nvPr/>
          </p:nvSpPr>
          <p:spPr>
            <a:xfrm>
              <a:off x="7014849" y="3904555"/>
              <a:ext cx="487235" cy="47388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426403" y="3114560"/>
            <a:ext cx="681845" cy="1339549"/>
            <a:chOff x="6922602" y="3224583"/>
            <a:chExt cx="681845" cy="1339549"/>
          </a:xfrm>
        </p:grpSpPr>
        <p:grpSp>
          <p:nvGrpSpPr>
            <p:cNvPr id="39" name="Group 38"/>
            <p:cNvGrpSpPr/>
            <p:nvPr/>
          </p:nvGrpSpPr>
          <p:grpSpPr>
            <a:xfrm>
              <a:off x="6922602" y="3224583"/>
              <a:ext cx="681845" cy="1339549"/>
              <a:chOff x="5068818" y="3209591"/>
              <a:chExt cx="681845" cy="1339549"/>
            </a:xfrm>
          </p:grpSpPr>
          <p:sp>
            <p:nvSpPr>
              <p:cNvPr id="41" name="Oval 40"/>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335699" y="3692769"/>
                <a:ext cx="15193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flipV="1">
                <a:off x="5068818"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469309"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Isosceles Triangle 39"/>
            <p:cNvSpPr/>
            <p:nvPr/>
          </p:nvSpPr>
          <p:spPr>
            <a:xfrm>
              <a:off x="7014849" y="3904555"/>
              <a:ext cx="487235" cy="47388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792629" y="3064057"/>
            <a:ext cx="721889" cy="1339549"/>
            <a:chOff x="5048796" y="3209591"/>
            <a:chExt cx="721889" cy="1339549"/>
          </a:xfrm>
        </p:grpSpPr>
        <p:sp>
          <p:nvSpPr>
            <p:cNvPr id="48" name="Oval 47"/>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310554" y="3692769"/>
              <a:ext cx="20222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flipV="1">
              <a:off x="5048796"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489331"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666435" y="3079049"/>
            <a:ext cx="681845" cy="1339549"/>
            <a:chOff x="6922602" y="3224583"/>
            <a:chExt cx="681845" cy="1339549"/>
          </a:xfrm>
        </p:grpSpPr>
        <p:grpSp>
          <p:nvGrpSpPr>
            <p:cNvPr id="55" name="Group 54"/>
            <p:cNvGrpSpPr/>
            <p:nvPr/>
          </p:nvGrpSpPr>
          <p:grpSpPr>
            <a:xfrm>
              <a:off x="6922602" y="3224583"/>
              <a:ext cx="681845" cy="1339549"/>
              <a:chOff x="5068818" y="3209591"/>
              <a:chExt cx="681845" cy="1339549"/>
            </a:xfrm>
          </p:grpSpPr>
          <p:sp>
            <p:nvSpPr>
              <p:cNvPr id="57" name="Oval 56"/>
              <p:cNvSpPr/>
              <p:nvPr/>
            </p:nvSpPr>
            <p:spPr>
              <a:xfrm>
                <a:off x="5207444" y="3209591"/>
                <a:ext cx="399650" cy="535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335699" y="3692769"/>
                <a:ext cx="151933"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H="1" flipV="1">
                <a:off x="5068818" y="3719144"/>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469309" y="3730872"/>
                <a:ext cx="281354" cy="1626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215346" y="4239312"/>
                <a:ext cx="148385" cy="30003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55501" y="4242162"/>
                <a:ext cx="194184" cy="306978"/>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Isosceles Triangle 55"/>
            <p:cNvSpPr/>
            <p:nvPr/>
          </p:nvSpPr>
          <p:spPr>
            <a:xfrm>
              <a:off x="7014849" y="3904555"/>
              <a:ext cx="487235" cy="47388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4" descr="http://static.wixstatic.com/media/3b7e2d_959f60527132407ea3854768eb61a98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3434" y="2362200"/>
            <a:ext cx="3476791" cy="295895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791200" y="1295400"/>
            <a:ext cx="18495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Saved</a:t>
            </a:r>
          </a:p>
        </p:txBody>
      </p:sp>
      <p:sp>
        <p:nvSpPr>
          <p:cNvPr id="65" name="Freeform: Shape 64"/>
          <p:cNvSpPr/>
          <p:nvPr/>
        </p:nvSpPr>
        <p:spPr>
          <a:xfrm>
            <a:off x="5270643" y="1962364"/>
            <a:ext cx="1469204" cy="904126"/>
          </a:xfrm>
          <a:custGeom>
            <a:avLst/>
            <a:gdLst>
              <a:gd name="connsiteX0" fmla="*/ 1458930 w 1458930"/>
              <a:gd name="connsiteY0" fmla="*/ 17836 h 716479"/>
              <a:gd name="connsiteX1" fmla="*/ 575353 w 1458930"/>
              <a:gd name="connsiteY1" fmla="*/ 89755 h 716479"/>
              <a:gd name="connsiteX2" fmla="*/ 0 w 1458930"/>
              <a:gd name="connsiteY2" fmla="*/ 716479 h 716479"/>
              <a:gd name="connsiteX0" fmla="*/ 1458930 w 1458930"/>
              <a:gd name="connsiteY0" fmla="*/ 5328 h 703971"/>
              <a:gd name="connsiteX1" fmla="*/ 1294544 w 1458930"/>
              <a:gd name="connsiteY1" fmla="*/ 5328 h 703971"/>
              <a:gd name="connsiteX2" fmla="*/ 575353 w 1458930"/>
              <a:gd name="connsiteY2" fmla="*/ 77247 h 703971"/>
              <a:gd name="connsiteX3" fmla="*/ 0 w 1458930"/>
              <a:gd name="connsiteY3" fmla="*/ 703971 h 703971"/>
              <a:gd name="connsiteX0" fmla="*/ 1469204 w 1469204"/>
              <a:gd name="connsiteY0" fmla="*/ 0 h 904126"/>
              <a:gd name="connsiteX1" fmla="*/ 1294544 w 1469204"/>
              <a:gd name="connsiteY1" fmla="*/ 205483 h 904126"/>
              <a:gd name="connsiteX2" fmla="*/ 575353 w 1469204"/>
              <a:gd name="connsiteY2" fmla="*/ 277402 h 904126"/>
              <a:gd name="connsiteX3" fmla="*/ 0 w 1469204"/>
              <a:gd name="connsiteY3" fmla="*/ 904126 h 904126"/>
            </a:gdLst>
            <a:ahLst/>
            <a:cxnLst>
              <a:cxn ang="0">
                <a:pos x="connsiteX0" y="connsiteY0"/>
              </a:cxn>
              <a:cxn ang="0">
                <a:pos x="connsiteX1" y="connsiteY1"/>
              </a:cxn>
              <a:cxn ang="0">
                <a:pos x="connsiteX2" y="connsiteY2"/>
              </a:cxn>
              <a:cxn ang="0">
                <a:pos x="connsiteX3" y="connsiteY3"/>
              </a:cxn>
            </a:cxnLst>
            <a:rect l="l" t="t" r="r" b="b"/>
            <a:pathLst>
              <a:path w="1469204" h="904126">
                <a:moveTo>
                  <a:pt x="1469204" y="0"/>
                </a:moveTo>
                <a:cubicBezTo>
                  <a:pt x="1441806" y="0"/>
                  <a:pt x="1441807" y="193497"/>
                  <a:pt x="1294544" y="205483"/>
                </a:cubicBezTo>
                <a:cubicBezTo>
                  <a:pt x="1147281" y="217469"/>
                  <a:pt x="791110" y="160962"/>
                  <a:pt x="575353" y="277402"/>
                </a:cubicBezTo>
                <a:cubicBezTo>
                  <a:pt x="332198" y="393842"/>
                  <a:pt x="166099" y="648984"/>
                  <a:pt x="0" y="904126"/>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p:cNvSpPr/>
          <p:nvPr/>
        </p:nvSpPr>
        <p:spPr>
          <a:xfrm>
            <a:off x="6709025" y="1941816"/>
            <a:ext cx="531036" cy="955496"/>
          </a:xfrm>
          <a:custGeom>
            <a:avLst/>
            <a:gdLst>
              <a:gd name="connsiteX0" fmla="*/ 0 w 531036"/>
              <a:gd name="connsiteY0" fmla="*/ 0 h 955496"/>
              <a:gd name="connsiteX1" fmla="*/ 143838 w 531036"/>
              <a:gd name="connsiteY1" fmla="*/ 226031 h 955496"/>
              <a:gd name="connsiteX2" fmla="*/ 513708 w 531036"/>
              <a:gd name="connsiteY2" fmla="*/ 297950 h 955496"/>
              <a:gd name="connsiteX3" fmla="*/ 462337 w 531036"/>
              <a:gd name="connsiteY3" fmla="*/ 791110 h 955496"/>
              <a:gd name="connsiteX4" fmla="*/ 390418 w 531036"/>
              <a:gd name="connsiteY4" fmla="*/ 955496 h 95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036" h="955496">
                <a:moveTo>
                  <a:pt x="0" y="0"/>
                </a:moveTo>
                <a:cubicBezTo>
                  <a:pt x="29110" y="88186"/>
                  <a:pt x="58220" y="176373"/>
                  <a:pt x="143838" y="226031"/>
                </a:cubicBezTo>
                <a:cubicBezTo>
                  <a:pt x="229456" y="275689"/>
                  <a:pt x="460625" y="203770"/>
                  <a:pt x="513708" y="297950"/>
                </a:cubicBezTo>
                <a:cubicBezTo>
                  <a:pt x="566791" y="392130"/>
                  <a:pt x="482885" y="681519"/>
                  <a:pt x="462337" y="791110"/>
                </a:cubicBezTo>
                <a:cubicBezTo>
                  <a:pt x="441789" y="900701"/>
                  <a:pt x="416103" y="928098"/>
                  <a:pt x="390418" y="955496"/>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791200" y="5587425"/>
            <a:ext cx="184955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Judged</a:t>
            </a:r>
          </a:p>
        </p:txBody>
      </p:sp>
      <p:sp>
        <p:nvSpPr>
          <p:cNvPr id="68" name="Freeform: Shape 67"/>
          <p:cNvSpPr/>
          <p:nvPr/>
        </p:nvSpPr>
        <p:spPr>
          <a:xfrm>
            <a:off x="6067259" y="4582274"/>
            <a:ext cx="743328" cy="953636"/>
          </a:xfrm>
          <a:custGeom>
            <a:avLst/>
            <a:gdLst>
              <a:gd name="connsiteX0" fmla="*/ 672588 w 827800"/>
              <a:gd name="connsiteY0" fmla="*/ 924674 h 924674"/>
              <a:gd name="connsiteX1" fmla="*/ 816426 w 827800"/>
              <a:gd name="connsiteY1" fmla="*/ 780836 h 924674"/>
              <a:gd name="connsiteX2" fmla="*/ 405460 w 827800"/>
              <a:gd name="connsiteY2" fmla="*/ 739739 h 924674"/>
              <a:gd name="connsiteX3" fmla="*/ 35590 w 827800"/>
              <a:gd name="connsiteY3" fmla="*/ 493160 h 924674"/>
              <a:gd name="connsiteX4" fmla="*/ 35590 w 827800"/>
              <a:gd name="connsiteY4" fmla="*/ 0 h 924674"/>
              <a:gd name="connsiteX0" fmla="*/ 672588 w 722512"/>
              <a:gd name="connsiteY0" fmla="*/ 924674 h 924674"/>
              <a:gd name="connsiteX1" fmla="*/ 662313 w 722512"/>
              <a:gd name="connsiteY1" fmla="*/ 780836 h 924674"/>
              <a:gd name="connsiteX2" fmla="*/ 405460 w 722512"/>
              <a:gd name="connsiteY2" fmla="*/ 739739 h 924674"/>
              <a:gd name="connsiteX3" fmla="*/ 35590 w 722512"/>
              <a:gd name="connsiteY3" fmla="*/ 493160 h 924674"/>
              <a:gd name="connsiteX4" fmla="*/ 35590 w 722512"/>
              <a:gd name="connsiteY4" fmla="*/ 0 h 924674"/>
              <a:gd name="connsiteX0" fmla="*/ 742926 w 778103"/>
              <a:gd name="connsiteY0" fmla="*/ 953636 h 953636"/>
              <a:gd name="connsiteX1" fmla="*/ 662313 w 778103"/>
              <a:gd name="connsiteY1" fmla="*/ 780836 h 953636"/>
              <a:gd name="connsiteX2" fmla="*/ 405460 w 778103"/>
              <a:gd name="connsiteY2" fmla="*/ 739739 h 953636"/>
              <a:gd name="connsiteX3" fmla="*/ 35590 w 778103"/>
              <a:gd name="connsiteY3" fmla="*/ 493160 h 953636"/>
              <a:gd name="connsiteX4" fmla="*/ 35590 w 778103"/>
              <a:gd name="connsiteY4" fmla="*/ 0 h 953636"/>
              <a:gd name="connsiteX0" fmla="*/ 742926 w 769652"/>
              <a:gd name="connsiteY0" fmla="*/ 953636 h 953636"/>
              <a:gd name="connsiteX1" fmla="*/ 600250 w 769652"/>
              <a:gd name="connsiteY1" fmla="*/ 776698 h 953636"/>
              <a:gd name="connsiteX2" fmla="*/ 405460 w 769652"/>
              <a:gd name="connsiteY2" fmla="*/ 739739 h 953636"/>
              <a:gd name="connsiteX3" fmla="*/ 35590 w 769652"/>
              <a:gd name="connsiteY3" fmla="*/ 493160 h 953636"/>
              <a:gd name="connsiteX4" fmla="*/ 35590 w 769652"/>
              <a:gd name="connsiteY4" fmla="*/ 0 h 953636"/>
              <a:gd name="connsiteX0" fmla="*/ 742926 w 767530"/>
              <a:gd name="connsiteY0" fmla="*/ 953636 h 953636"/>
              <a:gd name="connsiteX1" fmla="*/ 759709 w 767530"/>
              <a:gd name="connsiteY1" fmla="*/ 895851 h 953636"/>
              <a:gd name="connsiteX2" fmla="*/ 600250 w 767530"/>
              <a:gd name="connsiteY2" fmla="*/ 776698 h 953636"/>
              <a:gd name="connsiteX3" fmla="*/ 405460 w 767530"/>
              <a:gd name="connsiteY3" fmla="*/ 739739 h 953636"/>
              <a:gd name="connsiteX4" fmla="*/ 35590 w 767530"/>
              <a:gd name="connsiteY4" fmla="*/ 493160 h 953636"/>
              <a:gd name="connsiteX5" fmla="*/ 35590 w 767530"/>
              <a:gd name="connsiteY5" fmla="*/ 0 h 953636"/>
              <a:gd name="connsiteX0" fmla="*/ 742926 w 743328"/>
              <a:gd name="connsiteY0" fmla="*/ 953636 h 953636"/>
              <a:gd name="connsiteX1" fmla="*/ 710058 w 743328"/>
              <a:gd name="connsiteY1" fmla="*/ 883438 h 953636"/>
              <a:gd name="connsiteX2" fmla="*/ 600250 w 743328"/>
              <a:gd name="connsiteY2" fmla="*/ 776698 h 953636"/>
              <a:gd name="connsiteX3" fmla="*/ 405460 w 743328"/>
              <a:gd name="connsiteY3" fmla="*/ 739739 h 953636"/>
              <a:gd name="connsiteX4" fmla="*/ 35590 w 743328"/>
              <a:gd name="connsiteY4" fmla="*/ 493160 h 953636"/>
              <a:gd name="connsiteX5" fmla="*/ 35590 w 743328"/>
              <a:gd name="connsiteY5" fmla="*/ 0 h 9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328" h="953636">
                <a:moveTo>
                  <a:pt x="742926" y="953636"/>
                </a:moveTo>
                <a:cubicBezTo>
                  <a:pt x="745723" y="944005"/>
                  <a:pt x="733837" y="912928"/>
                  <a:pt x="710058" y="883438"/>
                </a:cubicBezTo>
                <a:cubicBezTo>
                  <a:pt x="686279" y="853948"/>
                  <a:pt x="651016" y="800648"/>
                  <a:pt x="600250" y="776698"/>
                </a:cubicBezTo>
                <a:cubicBezTo>
                  <a:pt x="549484" y="752748"/>
                  <a:pt x="499570" y="786995"/>
                  <a:pt x="405460" y="739739"/>
                </a:cubicBezTo>
                <a:cubicBezTo>
                  <a:pt x="311350" y="692483"/>
                  <a:pt x="97235" y="616450"/>
                  <a:pt x="35590" y="493160"/>
                </a:cubicBezTo>
                <a:cubicBezTo>
                  <a:pt x="-26055" y="369870"/>
                  <a:pt x="4767" y="184935"/>
                  <a:pt x="35590" y="0"/>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p:cNvSpPr/>
          <p:nvPr/>
        </p:nvSpPr>
        <p:spPr>
          <a:xfrm>
            <a:off x="6789971" y="4625788"/>
            <a:ext cx="1034148" cy="901988"/>
          </a:xfrm>
          <a:custGeom>
            <a:avLst/>
            <a:gdLst>
              <a:gd name="connsiteX0" fmla="*/ 16310 w 1034148"/>
              <a:gd name="connsiteY0" fmla="*/ 901988 h 901988"/>
              <a:gd name="connsiteX1" fmla="*/ 28722 w 1034148"/>
              <a:gd name="connsiteY1" fmla="*/ 765448 h 901988"/>
              <a:gd name="connsiteX2" fmla="*/ 281113 w 1034148"/>
              <a:gd name="connsiteY2" fmla="*/ 608221 h 901988"/>
              <a:gd name="connsiteX3" fmla="*/ 719694 w 1034148"/>
              <a:gd name="connsiteY3" fmla="*/ 575121 h 901988"/>
              <a:gd name="connsiteX4" fmla="*/ 959672 w 1034148"/>
              <a:gd name="connsiteY4" fmla="*/ 397206 h 901988"/>
              <a:gd name="connsiteX5" fmla="*/ 1034148 w 1034148"/>
              <a:gd name="connsiteY5" fmla="*/ 0 h 90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148" h="901988">
                <a:moveTo>
                  <a:pt x="16310" y="901988"/>
                </a:moveTo>
                <a:cubicBezTo>
                  <a:pt x="449" y="858198"/>
                  <a:pt x="-15412" y="814409"/>
                  <a:pt x="28722" y="765448"/>
                </a:cubicBezTo>
                <a:cubicBezTo>
                  <a:pt x="72856" y="716487"/>
                  <a:pt x="165951" y="639942"/>
                  <a:pt x="281113" y="608221"/>
                </a:cubicBezTo>
                <a:cubicBezTo>
                  <a:pt x="396275" y="576500"/>
                  <a:pt x="606601" y="610290"/>
                  <a:pt x="719694" y="575121"/>
                </a:cubicBezTo>
                <a:cubicBezTo>
                  <a:pt x="832787" y="539952"/>
                  <a:pt x="907263" y="493059"/>
                  <a:pt x="959672" y="397206"/>
                </a:cubicBezTo>
                <a:cubicBezTo>
                  <a:pt x="1012081" y="301353"/>
                  <a:pt x="1023114" y="150676"/>
                  <a:pt x="1034148" y="0"/>
                </a:cubicBezTo>
              </a:path>
            </a:pathLst>
          </a:custGeom>
          <a:no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right)">
                                      <p:cBhvr>
                                        <p:cTn id="28" dur="500"/>
                                        <p:tgtEl>
                                          <p:spTgt spid="6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childTnLst>
                          </p:cTn>
                        </p:par>
                        <p:par>
                          <p:cTn id="32" fill="hold">
                            <p:stCondLst>
                              <p:cond delay="1000"/>
                            </p:stCondLst>
                            <p:childTnLst>
                              <p:par>
                                <p:cTn id="33" presetID="2" presetClass="exit" presetSubtype="9" fill="hold" nodeType="afterEffect">
                                  <p:stCondLst>
                                    <p:cond delay="1000"/>
                                  </p:stCondLst>
                                  <p:childTnLst>
                                    <p:anim calcmode="lin" valueType="num">
                                      <p:cBhvr additive="base">
                                        <p:cTn id="34" dur="1000"/>
                                        <p:tgtEl>
                                          <p:spTgt spid="15"/>
                                        </p:tgtEl>
                                        <p:attrNameLst>
                                          <p:attrName>ppt_x</p:attrName>
                                        </p:attrNameLst>
                                      </p:cBhvr>
                                      <p:tavLst>
                                        <p:tav tm="0">
                                          <p:val>
                                            <p:strVal val="ppt_x"/>
                                          </p:val>
                                        </p:tav>
                                        <p:tav tm="100000">
                                          <p:val>
                                            <p:strVal val="0-ppt_w/2"/>
                                          </p:val>
                                        </p:tav>
                                      </p:tavLst>
                                    </p:anim>
                                    <p:anim calcmode="lin" valueType="num">
                                      <p:cBhvr additive="base">
                                        <p:cTn id="35" dur="1000"/>
                                        <p:tgtEl>
                                          <p:spTgt spid="15"/>
                                        </p:tgtEl>
                                        <p:attrNameLst>
                                          <p:attrName>ppt_y</p:attrName>
                                        </p:attrNameLst>
                                      </p:cBhvr>
                                      <p:tavLst>
                                        <p:tav tm="0">
                                          <p:val>
                                            <p:strVal val="ppt_y"/>
                                          </p:val>
                                        </p:tav>
                                        <p:tav tm="100000">
                                          <p:val>
                                            <p:strVal val="0-ppt_h/2"/>
                                          </p:val>
                                        </p:tav>
                                      </p:tavLst>
                                    </p:anim>
                                    <p:set>
                                      <p:cBhvr>
                                        <p:cTn id="36" dur="1" fill="hold">
                                          <p:stCondLst>
                                            <p:cond delay="999"/>
                                          </p:stCondLst>
                                        </p:cTn>
                                        <p:tgtEl>
                                          <p:spTgt spid="15"/>
                                        </p:tgtEl>
                                        <p:attrNameLst>
                                          <p:attrName>style.visibility</p:attrName>
                                        </p:attrNameLst>
                                      </p:cBhvr>
                                      <p:to>
                                        <p:strVal val="hidden"/>
                                      </p:to>
                                    </p:set>
                                  </p:childTnLst>
                                </p:cTn>
                              </p:par>
                              <p:par>
                                <p:cTn id="37" presetID="2" presetClass="exit" presetSubtype="9" fill="hold" nodeType="withEffect">
                                  <p:stCondLst>
                                    <p:cond delay="1000"/>
                                  </p:stCondLst>
                                  <p:childTnLst>
                                    <p:anim calcmode="lin" valueType="num">
                                      <p:cBhvr additive="base">
                                        <p:cTn id="38" dur="1000"/>
                                        <p:tgtEl>
                                          <p:spTgt spid="29"/>
                                        </p:tgtEl>
                                        <p:attrNameLst>
                                          <p:attrName>ppt_x</p:attrName>
                                        </p:attrNameLst>
                                      </p:cBhvr>
                                      <p:tavLst>
                                        <p:tav tm="0">
                                          <p:val>
                                            <p:strVal val="ppt_x"/>
                                          </p:val>
                                        </p:tav>
                                        <p:tav tm="100000">
                                          <p:val>
                                            <p:strVal val="0-ppt_w/2"/>
                                          </p:val>
                                        </p:tav>
                                      </p:tavLst>
                                    </p:anim>
                                    <p:anim calcmode="lin" valueType="num">
                                      <p:cBhvr additive="base">
                                        <p:cTn id="39" dur="1000"/>
                                        <p:tgtEl>
                                          <p:spTgt spid="29"/>
                                        </p:tgtEl>
                                        <p:attrNameLst>
                                          <p:attrName>ppt_y</p:attrName>
                                        </p:attrNameLst>
                                      </p:cBhvr>
                                      <p:tavLst>
                                        <p:tav tm="0">
                                          <p:val>
                                            <p:strVal val="ppt_y"/>
                                          </p:val>
                                        </p:tav>
                                        <p:tav tm="100000">
                                          <p:val>
                                            <p:strVal val="0-ppt_h/2"/>
                                          </p:val>
                                        </p:tav>
                                      </p:tavLst>
                                    </p:anim>
                                    <p:set>
                                      <p:cBhvr>
                                        <p:cTn id="40" dur="1" fill="hold">
                                          <p:stCondLst>
                                            <p:cond delay="999"/>
                                          </p:stCondLst>
                                        </p:cTn>
                                        <p:tgtEl>
                                          <p:spTgt spid="29"/>
                                        </p:tgtEl>
                                        <p:attrNameLst>
                                          <p:attrName>style.visibility</p:attrName>
                                        </p:attrNameLst>
                                      </p:cBhvr>
                                      <p:to>
                                        <p:strVal val="hidden"/>
                                      </p:to>
                                    </p:set>
                                  </p:childTnLst>
                                </p:cTn>
                              </p:par>
                              <p:par>
                                <p:cTn id="41" presetID="10" presetClass="entr" presetSubtype="0" fill="hold" grpId="0" nodeType="withEffect">
                                  <p:stCondLst>
                                    <p:cond delay="10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down)">
                                      <p:cBhvr>
                                        <p:cTn id="50" dur="500"/>
                                        <p:tgtEl>
                                          <p:spTgt spid="69"/>
                                        </p:tgtEl>
                                      </p:cBhvr>
                                    </p:animEffect>
                                  </p:childTnLst>
                                </p:cTn>
                              </p:par>
                            </p:childTnLst>
                          </p:cTn>
                        </p:par>
                        <p:par>
                          <p:cTn id="51" fill="hold">
                            <p:stCondLst>
                              <p:cond delay="3500"/>
                            </p:stCondLst>
                            <p:childTnLst>
                              <p:par>
                                <p:cTn id="52" presetID="10" presetClass="entr" presetSubtype="0" fill="hold" nodeType="afterEffect">
                                  <p:stCondLst>
                                    <p:cond delay="100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0" presetClass="path" presetSubtype="0" fill="hold" grpId="1" nodeType="clickEffect">
                                  <p:stCondLst>
                                    <p:cond delay="0"/>
                                  </p:stCondLst>
                                  <p:childTnLst>
                                    <p:animMotion origin="layout" path="M -0.00069 -1.48148E-6 L -0.16459 0.13866 L -0.20278 0.32037 L -0.20382 0.42315 L 0.0073 0.62361 L 0.0073 0.62408 " pathEditMode="relative" rAng="0" ptsTypes="AAAAAA">
                                      <p:cBhvr>
                                        <p:cTn id="62" dur="1000" fill="hold"/>
                                        <p:tgtEl>
                                          <p:spTgt spid="64"/>
                                        </p:tgtEl>
                                        <p:attrNameLst>
                                          <p:attrName>ppt_x</p:attrName>
                                          <p:attrName>ppt_y</p:attrName>
                                        </p:attrNameLst>
                                      </p:cBhvr>
                                      <p:rCtr x="-9757" y="31204"/>
                                    </p:animMotion>
                                  </p:childTnLst>
                                </p:cTn>
                              </p:par>
                              <p:par>
                                <p:cTn id="63" presetID="0" presetClass="path" presetSubtype="0" fill="hold" grpId="1" nodeType="withEffect">
                                  <p:stCondLst>
                                    <p:cond delay="0"/>
                                  </p:stCondLst>
                                  <p:childTnLst>
                                    <p:animMotion origin="layout" path="M -3.33333E-6 -7.40741E-7 L 0.17691 -0.21065 L 0.17414 -0.40486 L -3.33333E-6 -0.63241 " pathEditMode="relative" rAng="0" ptsTypes="AAAA">
                                      <p:cBhvr>
                                        <p:cTn id="64" dur="1000" fill="hold"/>
                                        <p:tgtEl>
                                          <p:spTgt spid="67"/>
                                        </p:tgtEl>
                                        <p:attrNameLst>
                                          <p:attrName>ppt_x</p:attrName>
                                          <p:attrName>ppt_y</p:attrName>
                                        </p:attrNameLst>
                                      </p:cBhvr>
                                      <p:rCtr x="8837" y="-31620"/>
                                    </p:animMotion>
                                  </p:childTnLst>
                                </p:cTn>
                              </p:par>
                            </p:childTnLst>
                          </p:cTn>
                        </p:par>
                        <p:par>
                          <p:cTn id="65" fill="hold">
                            <p:stCondLst>
                              <p:cond delay="1000"/>
                            </p:stCondLst>
                            <p:childTnLst>
                              <p:par>
                                <p:cTn id="66" presetID="0" presetClass="path" presetSubtype="0" fill="hold" nodeType="afterEffect">
                                  <p:stCondLst>
                                    <p:cond delay="1000"/>
                                  </p:stCondLst>
                                  <p:childTnLst>
                                    <p:animMotion origin="layout" path="M 0.00104 -0.01828 L -0.02361 -0.07222 L -0.11736 -0.16921 L -0.25121 -0.19282 L -0.33403 -0.16134 L -0.40156 -0.08125 L -0.43021 0.01112 L -0.43646 0.0625 " pathEditMode="relative" rAng="0" ptsTypes="AAAAAAAA">
                                      <p:cBhvr>
                                        <p:cTn id="67" dur="1000" fill="hold"/>
                                        <p:tgtEl>
                                          <p:spTgt spid="47"/>
                                        </p:tgtEl>
                                        <p:attrNameLst>
                                          <p:attrName>ppt_x</p:attrName>
                                          <p:attrName>ppt_y</p:attrName>
                                        </p:attrNameLst>
                                      </p:cBhvr>
                                      <p:rCtr x="-21875" y="-4699"/>
                                    </p:animMotion>
                                  </p:childTnLst>
                                </p:cTn>
                              </p:par>
                              <p:par>
                                <p:cTn id="68" presetID="0" presetClass="path" presetSubtype="0" fill="hold" nodeType="withEffect">
                                  <p:stCondLst>
                                    <p:cond delay="1000"/>
                                  </p:stCondLst>
                                  <p:childTnLst>
                                    <p:animMotion origin="layout" path="M 0.00035 -0.0132 L -0.04566 -0.11482 L -0.14757 -0.19769 L -0.28594 -0.21945 L -0.39097 -0.16505 L -0.45451 -0.04167 L -0.46701 0.05393 " pathEditMode="relative" rAng="0" ptsTypes="AAAAAAA">
                                      <p:cBhvr>
                                        <p:cTn id="69" dur="1000" fill="hold"/>
                                        <p:tgtEl>
                                          <p:spTgt spid="54"/>
                                        </p:tgtEl>
                                        <p:attrNameLst>
                                          <p:attrName>ppt_x</p:attrName>
                                          <p:attrName>ppt_y</p:attrName>
                                        </p:attrNameLst>
                                      </p:cBhvr>
                                      <p:rCtr x="-23368" y="-6968"/>
                                    </p:animMotion>
                                  </p:childTnLst>
                                </p:cTn>
                              </p:par>
                              <p:par>
                                <p:cTn id="70" presetID="10" presetClass="entr" presetSubtype="0" fill="hold" nodeType="withEffect">
                                  <p:stCondLst>
                                    <p:cond delay="75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childTnLst>
                          </p:cTn>
                        </p:par>
                        <p:par>
                          <p:cTn id="73" fill="hold">
                            <p:stCondLst>
                              <p:cond delay="3000"/>
                            </p:stCondLst>
                            <p:childTnLst>
                              <p:par>
                                <p:cTn id="74" presetID="10" presetClass="exit" presetSubtype="0" fill="hold" nodeType="after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5" grpId="0" animBg="1"/>
      <p:bldP spid="66" grpId="0" animBg="1"/>
      <p:bldP spid="67" grpId="0"/>
      <p:bldP spid="67" grpId="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Tree>
    <p:extLst>
      <p:ext uri="{BB962C8B-B14F-4D97-AF65-F5344CB8AC3E}">
        <p14:creationId xmlns:p14="http://schemas.microsoft.com/office/powerpoint/2010/main" val="11490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25:1-13</a:t>
            </a:r>
          </a:p>
        </p:txBody>
      </p:sp>
      <p:sp>
        <p:nvSpPr>
          <p:cNvPr id="10" name="TextBox 9"/>
          <p:cNvSpPr txBox="1"/>
          <p:nvPr/>
        </p:nvSpPr>
        <p:spPr>
          <a:xfrm>
            <a:off x="462116" y="702023"/>
            <a:ext cx="820010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Outline for Matthew 24</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1" name="TextBox 10"/>
          <p:cNvSpPr txBox="1"/>
          <p:nvPr/>
        </p:nvSpPr>
        <p:spPr>
          <a:xfrm>
            <a:off x="690880" y="12573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vv. 4-8 ~ this present age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2" name="TextBox 11"/>
          <p:cNvSpPr txBox="1"/>
          <p:nvPr/>
        </p:nvSpPr>
        <p:spPr>
          <a:xfrm>
            <a:off x="690880" y="17907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9-22 ~ 1</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3" name="TextBox 12"/>
          <p:cNvSpPr txBox="1"/>
          <p:nvPr/>
        </p:nvSpPr>
        <p:spPr>
          <a:xfrm>
            <a:off x="690880" y="23114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23-26 ~ 2</a:t>
            </a:r>
            <a:r>
              <a:rPr lang="en-US" sz="3200" baseline="30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nd</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half of the Tribulation</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4" name="TextBox 13"/>
          <p:cNvSpPr txBox="1"/>
          <p:nvPr/>
        </p:nvSpPr>
        <p:spPr>
          <a:xfrm>
            <a:off x="690880" y="28575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vv.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27-51 ~ the Rapture of the Church</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7660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7971</TotalTime>
  <Words>1787</Words>
  <Application>Microsoft Office PowerPoint</Application>
  <PresentationFormat>On-screen Show (4:3)</PresentationFormat>
  <Paragraphs>207</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Penoir</vt:lpstr>
      <vt:lpstr>Crayon</vt:lpstr>
      <vt:lpstr>Times New Roman</vt:lpstr>
      <vt:lpstr>Arial</vt:lpstr>
      <vt:lpstr>Britannic Bold</vt:lpstr>
      <vt:lpstr>LilyUPC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69</cp:revision>
  <dcterms:created xsi:type="dcterms:W3CDTF">2016-08-01T20:57:24Z</dcterms:created>
  <dcterms:modified xsi:type="dcterms:W3CDTF">2016-08-07T12:45:50Z</dcterms:modified>
</cp:coreProperties>
</file>