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6" r:id="rId4"/>
    <p:sldId id="271" r:id="rId5"/>
    <p:sldId id="272" r:id="rId6"/>
    <p:sldId id="265" r:id="rId7"/>
    <p:sldId id="260" r:id="rId8"/>
    <p:sldId id="264" r:id="rId9"/>
    <p:sldId id="267" r:id="rId10"/>
    <p:sldId id="269" r:id="rId11"/>
    <p:sldId id="268" r:id="rId12"/>
    <p:sldId id="261" r:id="rId13"/>
    <p:sldId id="263" r:id="rId14"/>
    <p:sldId id="262" r:id="rId15"/>
    <p:sldId id="257" r:id="rId16"/>
    <p:sldId id="258" r:id="rId17"/>
    <p:sldId id="274" r:id="rId18"/>
    <p:sldId id="275" r:id="rId19"/>
    <p:sldId id="273" r:id="rId20"/>
    <p:sldId id="270" r:id="rId21"/>
    <p:sldId id="276" r:id="rId22"/>
    <p:sldId id="277" r:id="rId23"/>
  </p:sldIdLst>
  <p:sldSz cx="9144000" cy="6858000" type="screen4x3"/>
  <p:notesSz cx="6858000" cy="9144000"/>
  <p:embeddedFontLst>
    <p:embeddedFont>
      <p:font typeface="Leelawadee" panose="020B0502040204020203" pitchFamily="34" charset="-34"/>
      <p:regular r:id="rId24"/>
      <p:bold r:id="rId25"/>
    </p:embeddedFont>
    <p:embeddedFont>
      <p:font typeface="Microsoft Sans Serif" panose="020B0604020202020204" pitchFamily="34" charset="0"/>
      <p:regular r:id="rId26"/>
    </p:embeddedFont>
    <p:embeddedFont>
      <p:font typeface="Penoir" panose="020B0500000000000000" pitchFamily="34" charset="0"/>
      <p:regular r:id="rId27"/>
      <p:bold r:id="rId28"/>
      <p:italic r:id="rId29"/>
      <p:boldItalic r:id="rId30"/>
    </p:embeddedFont>
    <p:embeddedFont>
      <p:font typeface="Britannic Bold" panose="020B0903060703020204" pitchFamily="34" charset="0"/>
      <p:regular r:id="rId31"/>
    </p:embeddedFont>
    <p:embeddedFont>
      <p:font typeface="LilyUPC" panose="020B0604020202020204" charset="-34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>
        <p:scale>
          <a:sx n="83" d="100"/>
          <a:sy n="83" d="100"/>
        </p:scale>
        <p:origin x="579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lessons from fulfilled Bible prophecy: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78795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1. Always fulfilled literally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883" y="1830335"/>
            <a:ext cx="797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2. Hardly ever according to prevailing sentiment</a:t>
            </a:r>
          </a:p>
        </p:txBody>
      </p:sp>
    </p:spTree>
    <p:extLst>
      <p:ext uri="{BB962C8B-B14F-4D97-AF65-F5344CB8AC3E}">
        <p14:creationId xmlns:p14="http://schemas.microsoft.com/office/powerpoint/2010/main" val="11817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42295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pic>
        <p:nvPicPr>
          <p:cNvPr id="1026" name="Picture 2" descr="https://images-na.ssl-images-amazon.com/images/I/41qk%2BTYekv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22">
            <a:off x="769900" y="1463039"/>
            <a:ext cx="2440289" cy="3578136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5657" y="747486"/>
            <a:ext cx="4884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Final Shout: Rapture Report 1989”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15660" y="1814285"/>
            <a:ext cx="4884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“23 Reasons Why a Pre-Tribulation Rapture Looks Like it Will Occur on Rosh-Hashanah 1993”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5663" y="3853540"/>
            <a:ext cx="4884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Now the Earth’s Destruction by Fire, Nuclear Bomb Fire” (1994)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6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3" grpId="0"/>
      <p:bldP spid="33" grpId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41qk%2BTYekv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22">
            <a:off x="769900" y="1463039"/>
            <a:ext cx="2440289" cy="3578136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nwiedeman.files.wordpress.com/2011/05/rapture-prediction-may-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748">
            <a:off x="4534069" y="637962"/>
            <a:ext cx="3435012" cy="2576259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opretrib.com/wp-content/uploads/2014/02/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242">
            <a:off x="1441830" y="1775343"/>
            <a:ext cx="5009392" cy="2712228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5429" y="3860803"/>
            <a:ext cx="273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22,2011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pic>
        <p:nvPicPr>
          <p:cNvPr id="1032" name="Picture 8" descr="http://www.jesus4evers.com/wp-content/uploads/Four-Blood-Moons-WordPress-938x5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751">
            <a:off x="4130179" y="2733082"/>
            <a:ext cx="4584786" cy="2761625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4850" r="10582"/>
          <a:stretch/>
        </p:blipFill>
        <p:spPr>
          <a:xfrm rot="5575287">
            <a:off x="868230" y="1810656"/>
            <a:ext cx="4840097" cy="3033494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</p:spPr>
      </p:pic>
      <p:sp>
        <p:nvSpPr>
          <p:cNvPr id="10" name="Freeform 9"/>
          <p:cNvSpPr/>
          <p:nvPr/>
        </p:nvSpPr>
        <p:spPr>
          <a:xfrm rot="175287">
            <a:off x="1778000" y="921657"/>
            <a:ext cx="3026229" cy="4796972"/>
          </a:xfrm>
          <a:custGeom>
            <a:avLst/>
            <a:gdLst>
              <a:gd name="connsiteX0" fmla="*/ 1574800 w 3026229"/>
              <a:gd name="connsiteY0" fmla="*/ 3316514 h 4796972"/>
              <a:gd name="connsiteX1" fmla="*/ 428171 w 3026229"/>
              <a:gd name="connsiteY1" fmla="*/ 3726543 h 4796972"/>
              <a:gd name="connsiteX2" fmla="*/ 1574800 w 3026229"/>
              <a:gd name="connsiteY2" fmla="*/ 4136572 h 4796972"/>
              <a:gd name="connsiteX3" fmla="*/ 2721429 w 3026229"/>
              <a:gd name="connsiteY3" fmla="*/ 3726543 h 4796972"/>
              <a:gd name="connsiteX4" fmla="*/ 1574800 w 3026229"/>
              <a:gd name="connsiteY4" fmla="*/ 3316514 h 4796972"/>
              <a:gd name="connsiteX5" fmla="*/ 0 w 3026229"/>
              <a:gd name="connsiteY5" fmla="*/ 0 h 4796972"/>
              <a:gd name="connsiteX6" fmla="*/ 3026229 w 3026229"/>
              <a:gd name="connsiteY6" fmla="*/ 0 h 4796972"/>
              <a:gd name="connsiteX7" fmla="*/ 3026229 w 3026229"/>
              <a:gd name="connsiteY7" fmla="*/ 4796972 h 4796972"/>
              <a:gd name="connsiteX8" fmla="*/ 0 w 3026229"/>
              <a:gd name="connsiteY8" fmla="*/ 4796972 h 479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229" h="4796972">
                <a:moveTo>
                  <a:pt x="1574800" y="3316514"/>
                </a:moveTo>
                <a:cubicBezTo>
                  <a:pt x="941534" y="3316514"/>
                  <a:pt x="428171" y="3500090"/>
                  <a:pt x="428171" y="3726543"/>
                </a:cubicBezTo>
                <a:cubicBezTo>
                  <a:pt x="428171" y="3952996"/>
                  <a:pt x="941534" y="4136572"/>
                  <a:pt x="1574800" y="4136572"/>
                </a:cubicBezTo>
                <a:cubicBezTo>
                  <a:pt x="2208066" y="4136572"/>
                  <a:pt x="2721429" y="3952996"/>
                  <a:pt x="2721429" y="3726543"/>
                </a:cubicBezTo>
                <a:cubicBezTo>
                  <a:pt x="2721429" y="3500090"/>
                  <a:pt x="2208066" y="3316514"/>
                  <a:pt x="1574800" y="3316514"/>
                </a:cubicBezTo>
                <a:close/>
                <a:moveTo>
                  <a:pt x="0" y="0"/>
                </a:moveTo>
                <a:lnTo>
                  <a:pt x="3026229" y="0"/>
                </a:lnTo>
                <a:lnTo>
                  <a:pt x="3026229" y="4796972"/>
                </a:lnTo>
                <a:lnTo>
                  <a:pt x="0" y="4796972"/>
                </a:lnTo>
                <a:close/>
              </a:path>
            </a:pathLst>
          </a:custGeom>
          <a:solidFill>
            <a:srgbClr val="3B383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9">
            <a:off x="2143660" y="4246224"/>
            <a:ext cx="2286000" cy="819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10196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4:18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comfort one another with these words.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39)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lift up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(often used in reference to judgment)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786793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Taken</a:t>
            </a:r>
            <a:r>
              <a:rPr lang="en-US" sz="3200" dirty="0"/>
              <a:t> (vv. 40-41) ~ </a:t>
            </a:r>
            <a:r>
              <a:rPr lang="en-US" sz="3200" i="1" dirty="0"/>
              <a:t>to receive to one’s self</a:t>
            </a:r>
            <a:endParaRPr lang="en-US" sz="3200" b="1" i="1" cap="smal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86149" y="3715434"/>
            <a:ext cx="721889" cy="1339549"/>
            <a:chOff x="5048796" y="3209591"/>
            <a:chExt cx="721889" cy="1339549"/>
          </a:xfrm>
        </p:grpSpPr>
        <p:sp>
          <p:nvSpPr>
            <p:cNvPr id="5" name="Oval 4"/>
            <p:cNvSpPr/>
            <p:nvPr/>
          </p:nvSpPr>
          <p:spPr>
            <a:xfrm>
              <a:off x="5207444" y="3209591"/>
              <a:ext cx="399650" cy="5355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10554" y="3692769"/>
              <a:ext cx="202223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5048796" y="3719144"/>
              <a:ext cx="281354" cy="16265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489331" y="3730872"/>
              <a:ext cx="281354" cy="16265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215346" y="4239312"/>
              <a:ext cx="148385" cy="30003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55501" y="4242162"/>
              <a:ext cx="194184" cy="30697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713041" y="3722930"/>
            <a:ext cx="721889" cy="1339549"/>
            <a:chOff x="5048796" y="3209591"/>
            <a:chExt cx="721889" cy="1339549"/>
          </a:xfrm>
        </p:grpSpPr>
        <p:sp>
          <p:nvSpPr>
            <p:cNvPr id="21" name="Oval 20"/>
            <p:cNvSpPr/>
            <p:nvPr/>
          </p:nvSpPr>
          <p:spPr>
            <a:xfrm>
              <a:off x="5207444" y="3209591"/>
              <a:ext cx="399650" cy="5355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10554" y="3692769"/>
              <a:ext cx="202223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5048796" y="3719144"/>
              <a:ext cx="281354" cy="16265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489331" y="3730872"/>
              <a:ext cx="281354" cy="16265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215346" y="4239312"/>
              <a:ext cx="148385" cy="30003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55501" y="4242162"/>
              <a:ext cx="194184" cy="30697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659955" y="3730426"/>
            <a:ext cx="681845" cy="1339549"/>
            <a:chOff x="6922602" y="3224583"/>
            <a:chExt cx="681845" cy="1339549"/>
          </a:xfrm>
        </p:grpSpPr>
        <p:grpSp>
          <p:nvGrpSpPr>
            <p:cNvPr id="27" name="Group 26"/>
            <p:cNvGrpSpPr/>
            <p:nvPr/>
          </p:nvGrpSpPr>
          <p:grpSpPr>
            <a:xfrm>
              <a:off x="6922602" y="3224583"/>
              <a:ext cx="681845" cy="1339549"/>
              <a:chOff x="5068818" y="3209591"/>
              <a:chExt cx="681845" cy="133954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207444" y="3209591"/>
                <a:ext cx="399650" cy="535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335699" y="3692769"/>
                <a:ext cx="151933" cy="589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5068818" y="3719144"/>
                <a:ext cx="281354" cy="16265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469309" y="3730872"/>
                <a:ext cx="281354" cy="16265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5215346" y="4239312"/>
                <a:ext cx="148385" cy="300031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455501" y="4242162"/>
                <a:ext cx="194184" cy="306978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Isosceles Triangle 33"/>
            <p:cNvSpPr/>
            <p:nvPr/>
          </p:nvSpPr>
          <p:spPr>
            <a:xfrm>
              <a:off x="7014849" y="3904555"/>
              <a:ext cx="487235" cy="47388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26403" y="3762689"/>
            <a:ext cx="681845" cy="1339549"/>
            <a:chOff x="6922602" y="3224583"/>
            <a:chExt cx="681845" cy="1339549"/>
          </a:xfrm>
        </p:grpSpPr>
        <p:grpSp>
          <p:nvGrpSpPr>
            <p:cNvPr id="38" name="Group 37"/>
            <p:cNvGrpSpPr/>
            <p:nvPr/>
          </p:nvGrpSpPr>
          <p:grpSpPr>
            <a:xfrm>
              <a:off x="6922602" y="3224583"/>
              <a:ext cx="681845" cy="1339549"/>
              <a:chOff x="5068818" y="3209591"/>
              <a:chExt cx="681845" cy="1339549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207444" y="3209591"/>
                <a:ext cx="399650" cy="535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335699" y="3692769"/>
                <a:ext cx="151933" cy="589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5068818" y="3719144"/>
                <a:ext cx="281354" cy="16265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469309" y="3730872"/>
                <a:ext cx="281354" cy="16265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5215346" y="4239312"/>
                <a:ext cx="148385" cy="300031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455501" y="4242162"/>
                <a:ext cx="194184" cy="306978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Isosceles Triangle 38"/>
            <p:cNvSpPr/>
            <p:nvPr/>
          </p:nvSpPr>
          <p:spPr>
            <a:xfrm>
              <a:off x="7014849" y="3904555"/>
              <a:ext cx="487235" cy="47388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92629" y="3712186"/>
            <a:ext cx="721889" cy="1339549"/>
            <a:chOff x="5048796" y="3209591"/>
            <a:chExt cx="721889" cy="1339549"/>
          </a:xfrm>
        </p:grpSpPr>
        <p:sp>
          <p:nvSpPr>
            <p:cNvPr id="48" name="Oval 47"/>
            <p:cNvSpPr/>
            <p:nvPr/>
          </p:nvSpPr>
          <p:spPr>
            <a:xfrm>
              <a:off x="5207444" y="3209591"/>
              <a:ext cx="399650" cy="5355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10554" y="3692769"/>
              <a:ext cx="202223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 flipV="1">
              <a:off x="5048796" y="3719144"/>
              <a:ext cx="281354" cy="16265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489331" y="3730872"/>
              <a:ext cx="281354" cy="16265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215346" y="4239312"/>
              <a:ext cx="148385" cy="30003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455501" y="4242162"/>
              <a:ext cx="194184" cy="306978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666435" y="3727178"/>
            <a:ext cx="681845" cy="1339549"/>
            <a:chOff x="6922602" y="3224583"/>
            <a:chExt cx="681845" cy="1339549"/>
          </a:xfrm>
        </p:grpSpPr>
        <p:grpSp>
          <p:nvGrpSpPr>
            <p:cNvPr id="55" name="Group 54"/>
            <p:cNvGrpSpPr/>
            <p:nvPr/>
          </p:nvGrpSpPr>
          <p:grpSpPr>
            <a:xfrm>
              <a:off x="6922602" y="3224583"/>
              <a:ext cx="681845" cy="1339549"/>
              <a:chOff x="5068818" y="3209591"/>
              <a:chExt cx="681845" cy="133954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5207444" y="3209591"/>
                <a:ext cx="399650" cy="535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335699" y="3692769"/>
                <a:ext cx="151933" cy="589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5068818" y="3719144"/>
                <a:ext cx="281354" cy="16265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5469309" y="3730872"/>
                <a:ext cx="281354" cy="16265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215346" y="4239312"/>
                <a:ext cx="148385" cy="300031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455501" y="4242162"/>
                <a:ext cx="194184" cy="306978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Isosceles Triangle 55"/>
            <p:cNvSpPr/>
            <p:nvPr/>
          </p:nvSpPr>
          <p:spPr>
            <a:xfrm>
              <a:off x="7014849" y="3904555"/>
              <a:ext cx="487235" cy="47388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4" descr="http://static.wixstatic.com/media/3b7e2d_959f60527132407ea3854768eb61a9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4" y="3010329"/>
            <a:ext cx="3476791" cy="29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829 L -0.02361 -0.07222 L -0.11736 -0.16921 L -0.25121 -0.19283 L -0.33403 -0.16134 L -0.40156 -0.08125 L -0.43021 0.01111 L -0.43646 0.0625 " pathEditMode="relative" ptsTypes="AAAAAAAA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1319 L -0.04566 -0.11481 L -0.14757 -0.19768 L -0.28594 -0.21944 L -0.39097 -0.16504 L -0.45451 -0.04166 L -0.46701 0.05394 " pathEditMode="relative" ptsTypes="AAAAAAA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40187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grēgoreuō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(Latin,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vigilate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5628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pic>
        <p:nvPicPr>
          <p:cNvPr id="1026" name="Picture 2" descr="http://www.sports-logos-screensavers.com/user/Minnesota_Tw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731">
            <a:off x="553946" y="982510"/>
            <a:ext cx="3423734" cy="2568427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5.media.tumblr.com/tumblr_m2ydhnoeLl1qz7nxj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993">
            <a:off x="4486853" y="3328512"/>
            <a:ext cx="4329545" cy="2485160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ferencefocus.com.au/wp-content/uploads/2012/10/Four_Seasons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731">
            <a:off x="376122" y="3322819"/>
            <a:ext cx="3929063" cy="253555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7-eleven-brand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993">
            <a:off x="4353941" y="709785"/>
            <a:ext cx="3134868" cy="3042666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8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5313 0.1648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40824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pic>
        <p:nvPicPr>
          <p:cNvPr id="5" name="Picture 10" descr="Middle E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7475">
            <a:off x="2619062" y="777554"/>
            <a:ext cx="5905818" cy="48231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127000" dist="254000" dir="8100000" algn="tr" rotWithShape="0">
              <a:schemeClr val="bg1">
                <a:alpha val="35000"/>
              </a:schemeClr>
            </a:outerShdw>
            <a:softEdge rad="127000"/>
          </a:effectLst>
        </p:spPr>
      </p:pic>
      <p:sp>
        <p:nvSpPr>
          <p:cNvPr id="6" name="Freeform 11"/>
          <p:cNvSpPr>
            <a:spLocks/>
          </p:cNvSpPr>
          <p:nvPr/>
        </p:nvSpPr>
        <p:spPr bwMode="auto">
          <a:xfrm rot="21417475">
            <a:off x="4409567" y="762283"/>
            <a:ext cx="2701450" cy="4800442"/>
          </a:xfrm>
          <a:custGeom>
            <a:avLst/>
            <a:gdLst>
              <a:gd name="T0" fmla="*/ 2147483647 w 1547"/>
              <a:gd name="T1" fmla="*/ 2106850912 h 2749"/>
              <a:gd name="T2" fmla="*/ 1754029347 w 1547"/>
              <a:gd name="T3" fmla="*/ 2147483647 h 2749"/>
              <a:gd name="T4" fmla="*/ 1365924931 w 1547"/>
              <a:gd name="T5" fmla="*/ 2147483647 h 2749"/>
              <a:gd name="T6" fmla="*/ 1222276835 w 1547"/>
              <a:gd name="T7" fmla="*/ 2147483647 h 2749"/>
              <a:gd name="T8" fmla="*/ 1078627151 w 1547"/>
              <a:gd name="T9" fmla="*/ 2147483647 h 2749"/>
              <a:gd name="T10" fmla="*/ 861893738 w 1547"/>
              <a:gd name="T11" fmla="*/ 2147483647 h 2749"/>
              <a:gd name="T12" fmla="*/ 786288860 w 1547"/>
              <a:gd name="T13" fmla="*/ 2147483647 h 2749"/>
              <a:gd name="T14" fmla="*/ 317539751 w 1547"/>
              <a:gd name="T15" fmla="*/ 2147483647 h 2749"/>
              <a:gd name="T16" fmla="*/ 128528798 w 1547"/>
              <a:gd name="T17" fmla="*/ 2147483647 h 2749"/>
              <a:gd name="T18" fmla="*/ 65524080 w 1547"/>
              <a:gd name="T19" fmla="*/ 2147483647 h 2749"/>
              <a:gd name="T20" fmla="*/ 90725640 w 1547"/>
              <a:gd name="T21" fmla="*/ 2147483647 h 2749"/>
              <a:gd name="T22" fmla="*/ 196572215 w 1547"/>
              <a:gd name="T23" fmla="*/ 2147483647 h 2749"/>
              <a:gd name="T24" fmla="*/ 317539751 w 1547"/>
              <a:gd name="T25" fmla="*/ 2147483647 h 2749"/>
              <a:gd name="T26" fmla="*/ 340221949 w 1547"/>
              <a:gd name="T27" fmla="*/ 2147483647 h 2749"/>
              <a:gd name="T28" fmla="*/ 453628273 w 1547"/>
              <a:gd name="T29" fmla="*/ 2147483647 h 2749"/>
              <a:gd name="T30" fmla="*/ 529232952 w 1547"/>
              <a:gd name="T31" fmla="*/ 2147483647 h 2749"/>
              <a:gd name="T32" fmla="*/ 526713589 w 1547"/>
              <a:gd name="T33" fmla="*/ 2147483647 h 2749"/>
              <a:gd name="T34" fmla="*/ 579636071 w 1547"/>
              <a:gd name="T35" fmla="*/ 2147483647 h 2749"/>
              <a:gd name="T36" fmla="*/ 670361686 w 1547"/>
              <a:gd name="T37" fmla="*/ 2147483647 h 2749"/>
              <a:gd name="T38" fmla="*/ 748487315 w 1547"/>
              <a:gd name="T39" fmla="*/ 2147483647 h 2749"/>
              <a:gd name="T40" fmla="*/ 904737183 w 1547"/>
              <a:gd name="T41" fmla="*/ 2147483647 h 2749"/>
              <a:gd name="T42" fmla="*/ 952619353 w 1547"/>
              <a:gd name="T43" fmla="*/ 2147483647 h 2749"/>
              <a:gd name="T44" fmla="*/ 1073586839 w 1547"/>
              <a:gd name="T45" fmla="*/ 2147483647 h 2749"/>
              <a:gd name="T46" fmla="*/ 1134070582 w 1547"/>
              <a:gd name="T47" fmla="*/ 2147483647 h 2749"/>
              <a:gd name="T48" fmla="*/ 1103828711 w 1547"/>
              <a:gd name="T49" fmla="*/ 2147483647 h 2749"/>
              <a:gd name="T50" fmla="*/ 1123989958 w 1547"/>
              <a:gd name="T51" fmla="*/ 2147483647 h 2749"/>
              <a:gd name="T52" fmla="*/ 1512093977 w 1547"/>
              <a:gd name="T53" fmla="*/ 2147483647 h 2749"/>
              <a:gd name="T54" fmla="*/ 1691026242 w 1547"/>
              <a:gd name="T55" fmla="*/ 2147483647 h 2749"/>
              <a:gd name="T56" fmla="*/ 1890117769 w 1547"/>
              <a:gd name="T57" fmla="*/ 2147483647 h 2749"/>
              <a:gd name="T58" fmla="*/ 2041327128 w 1547"/>
              <a:gd name="T59" fmla="*/ 2147483647 h 2749"/>
              <a:gd name="T60" fmla="*/ 2147483647 w 1547"/>
              <a:gd name="T61" fmla="*/ 2147483647 h 2749"/>
              <a:gd name="T62" fmla="*/ 2147483647 w 1547"/>
              <a:gd name="T63" fmla="*/ 2147483647 h 2749"/>
              <a:gd name="T64" fmla="*/ 2147483647 w 1547"/>
              <a:gd name="T65" fmla="*/ 2147483647 h 2749"/>
              <a:gd name="T66" fmla="*/ 2147483647 w 1547"/>
              <a:gd name="T67" fmla="*/ 2147483647 h 2749"/>
              <a:gd name="T68" fmla="*/ 2147483647 w 1547"/>
              <a:gd name="T69" fmla="*/ 2147483647 h 2749"/>
              <a:gd name="T70" fmla="*/ 2147483647 w 1547"/>
              <a:gd name="T71" fmla="*/ 2147483647 h 2749"/>
              <a:gd name="T72" fmla="*/ 2147483647 w 1547"/>
              <a:gd name="T73" fmla="*/ 2147483647 h 2749"/>
              <a:gd name="T74" fmla="*/ 2147483647 w 1547"/>
              <a:gd name="T75" fmla="*/ 2147483647 h 2749"/>
              <a:gd name="T76" fmla="*/ 2147483647 w 1547"/>
              <a:gd name="T77" fmla="*/ 2147483647 h 2749"/>
              <a:gd name="T78" fmla="*/ 2147483647 w 1547"/>
              <a:gd name="T79" fmla="*/ 2147483647 h 2749"/>
              <a:gd name="T80" fmla="*/ 2147483647 w 1547"/>
              <a:gd name="T81" fmla="*/ 2147483647 h 2749"/>
              <a:gd name="T82" fmla="*/ 2147483647 w 1547"/>
              <a:gd name="T83" fmla="*/ 2147483647 h 2749"/>
              <a:gd name="T84" fmla="*/ 2147483647 w 1547"/>
              <a:gd name="T85" fmla="*/ 2147483647 h 2749"/>
              <a:gd name="T86" fmla="*/ 2147483647 w 1547"/>
              <a:gd name="T87" fmla="*/ 1877517542 h 2749"/>
              <a:gd name="T88" fmla="*/ 2147483647 w 1547"/>
              <a:gd name="T89" fmla="*/ 1733867876 h 2749"/>
              <a:gd name="T90" fmla="*/ 2147483647 w 1547"/>
              <a:gd name="T91" fmla="*/ 1552416273 h 2749"/>
              <a:gd name="T92" fmla="*/ 2147483647 w 1547"/>
              <a:gd name="T93" fmla="*/ 413305625 h 2749"/>
              <a:gd name="T94" fmla="*/ 2147483647 w 1547"/>
              <a:gd name="T95" fmla="*/ 322580022 h 2749"/>
              <a:gd name="T96" fmla="*/ 2147483647 w 1547"/>
              <a:gd name="T97" fmla="*/ 35282191 h 2749"/>
              <a:gd name="T98" fmla="*/ 2147483647 w 1547"/>
              <a:gd name="T99" fmla="*/ 141128766 h 2749"/>
              <a:gd name="T100" fmla="*/ 2147483647 w 1547"/>
              <a:gd name="T101" fmla="*/ 1562496896 h 27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47"/>
              <a:gd name="T154" fmla="*/ 0 h 2749"/>
              <a:gd name="T155" fmla="*/ 1547 w 1547"/>
              <a:gd name="T156" fmla="*/ 2749 h 27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47" h="2749">
                <a:moveTo>
                  <a:pt x="1032" y="722"/>
                </a:moveTo>
                <a:cubicBezTo>
                  <a:pt x="998" y="758"/>
                  <a:pt x="984" y="802"/>
                  <a:pt x="954" y="836"/>
                </a:cubicBezTo>
                <a:cubicBezTo>
                  <a:pt x="924" y="870"/>
                  <a:pt x="895" y="901"/>
                  <a:pt x="852" y="926"/>
                </a:cubicBezTo>
                <a:cubicBezTo>
                  <a:pt x="809" y="951"/>
                  <a:pt x="744" y="974"/>
                  <a:pt x="696" y="986"/>
                </a:cubicBezTo>
                <a:cubicBezTo>
                  <a:pt x="648" y="998"/>
                  <a:pt x="590" y="999"/>
                  <a:pt x="564" y="998"/>
                </a:cubicBezTo>
                <a:cubicBezTo>
                  <a:pt x="538" y="997"/>
                  <a:pt x="549" y="984"/>
                  <a:pt x="542" y="979"/>
                </a:cubicBezTo>
                <a:cubicBezTo>
                  <a:pt x="535" y="974"/>
                  <a:pt x="528" y="968"/>
                  <a:pt x="519" y="965"/>
                </a:cubicBezTo>
                <a:cubicBezTo>
                  <a:pt x="510" y="962"/>
                  <a:pt x="495" y="961"/>
                  <a:pt x="485" y="959"/>
                </a:cubicBezTo>
                <a:cubicBezTo>
                  <a:pt x="475" y="957"/>
                  <a:pt x="465" y="951"/>
                  <a:pt x="456" y="950"/>
                </a:cubicBezTo>
                <a:cubicBezTo>
                  <a:pt x="447" y="949"/>
                  <a:pt x="438" y="950"/>
                  <a:pt x="428" y="950"/>
                </a:cubicBezTo>
                <a:cubicBezTo>
                  <a:pt x="418" y="950"/>
                  <a:pt x="410" y="943"/>
                  <a:pt x="396" y="947"/>
                </a:cubicBezTo>
                <a:cubicBezTo>
                  <a:pt x="382" y="951"/>
                  <a:pt x="354" y="967"/>
                  <a:pt x="342" y="974"/>
                </a:cubicBezTo>
                <a:cubicBezTo>
                  <a:pt x="330" y="981"/>
                  <a:pt x="326" y="984"/>
                  <a:pt x="321" y="988"/>
                </a:cubicBezTo>
                <a:cubicBezTo>
                  <a:pt x="316" y="992"/>
                  <a:pt x="332" y="991"/>
                  <a:pt x="312" y="998"/>
                </a:cubicBezTo>
                <a:cubicBezTo>
                  <a:pt x="292" y="1005"/>
                  <a:pt x="229" y="1029"/>
                  <a:pt x="198" y="1028"/>
                </a:cubicBezTo>
                <a:cubicBezTo>
                  <a:pt x="167" y="1027"/>
                  <a:pt x="144" y="1003"/>
                  <a:pt x="126" y="992"/>
                </a:cubicBezTo>
                <a:cubicBezTo>
                  <a:pt x="108" y="981"/>
                  <a:pt x="105" y="972"/>
                  <a:pt x="93" y="961"/>
                </a:cubicBezTo>
                <a:cubicBezTo>
                  <a:pt x="81" y="950"/>
                  <a:pt x="61" y="930"/>
                  <a:pt x="51" y="923"/>
                </a:cubicBezTo>
                <a:cubicBezTo>
                  <a:pt x="41" y="916"/>
                  <a:pt x="40" y="922"/>
                  <a:pt x="36" y="920"/>
                </a:cubicBezTo>
                <a:cubicBezTo>
                  <a:pt x="32" y="918"/>
                  <a:pt x="32" y="912"/>
                  <a:pt x="26" y="913"/>
                </a:cubicBezTo>
                <a:cubicBezTo>
                  <a:pt x="20" y="914"/>
                  <a:pt x="0" y="894"/>
                  <a:pt x="2" y="925"/>
                </a:cubicBezTo>
                <a:cubicBezTo>
                  <a:pt x="4" y="956"/>
                  <a:pt x="27" y="1031"/>
                  <a:pt x="36" y="1100"/>
                </a:cubicBezTo>
                <a:cubicBezTo>
                  <a:pt x="45" y="1169"/>
                  <a:pt x="47" y="1292"/>
                  <a:pt x="54" y="1340"/>
                </a:cubicBezTo>
                <a:cubicBezTo>
                  <a:pt x="61" y="1388"/>
                  <a:pt x="72" y="1378"/>
                  <a:pt x="78" y="1387"/>
                </a:cubicBezTo>
                <a:cubicBezTo>
                  <a:pt x="84" y="1396"/>
                  <a:pt x="85" y="1386"/>
                  <a:pt x="93" y="1397"/>
                </a:cubicBezTo>
                <a:cubicBezTo>
                  <a:pt x="101" y="1408"/>
                  <a:pt x="119" y="1429"/>
                  <a:pt x="126" y="1454"/>
                </a:cubicBezTo>
                <a:cubicBezTo>
                  <a:pt x="133" y="1479"/>
                  <a:pt x="137" y="1525"/>
                  <a:pt x="138" y="1550"/>
                </a:cubicBezTo>
                <a:cubicBezTo>
                  <a:pt x="139" y="1575"/>
                  <a:pt x="133" y="1597"/>
                  <a:pt x="135" y="1607"/>
                </a:cubicBezTo>
                <a:cubicBezTo>
                  <a:pt x="137" y="1617"/>
                  <a:pt x="143" y="1604"/>
                  <a:pt x="150" y="1609"/>
                </a:cubicBezTo>
                <a:cubicBezTo>
                  <a:pt x="157" y="1614"/>
                  <a:pt x="175" y="1628"/>
                  <a:pt x="180" y="1640"/>
                </a:cubicBezTo>
                <a:cubicBezTo>
                  <a:pt x="185" y="1652"/>
                  <a:pt x="175" y="1669"/>
                  <a:pt x="180" y="1682"/>
                </a:cubicBezTo>
                <a:cubicBezTo>
                  <a:pt x="185" y="1695"/>
                  <a:pt x="206" y="1706"/>
                  <a:pt x="210" y="1718"/>
                </a:cubicBezTo>
                <a:cubicBezTo>
                  <a:pt x="214" y="1730"/>
                  <a:pt x="206" y="1746"/>
                  <a:pt x="206" y="1757"/>
                </a:cubicBezTo>
                <a:cubicBezTo>
                  <a:pt x="206" y="1768"/>
                  <a:pt x="206" y="1772"/>
                  <a:pt x="209" y="1787"/>
                </a:cubicBezTo>
                <a:cubicBezTo>
                  <a:pt x="212" y="1802"/>
                  <a:pt x="219" y="1837"/>
                  <a:pt x="222" y="1850"/>
                </a:cubicBezTo>
                <a:cubicBezTo>
                  <a:pt x="225" y="1863"/>
                  <a:pt x="223" y="1861"/>
                  <a:pt x="230" y="1867"/>
                </a:cubicBezTo>
                <a:cubicBezTo>
                  <a:pt x="237" y="1873"/>
                  <a:pt x="261" y="1880"/>
                  <a:pt x="267" y="1889"/>
                </a:cubicBezTo>
                <a:cubicBezTo>
                  <a:pt x="273" y="1898"/>
                  <a:pt x="263" y="1913"/>
                  <a:pt x="266" y="1921"/>
                </a:cubicBezTo>
                <a:cubicBezTo>
                  <a:pt x="269" y="1929"/>
                  <a:pt x="280" y="1932"/>
                  <a:pt x="285" y="1940"/>
                </a:cubicBezTo>
                <a:cubicBezTo>
                  <a:pt x="290" y="1948"/>
                  <a:pt x="292" y="1961"/>
                  <a:pt x="297" y="1970"/>
                </a:cubicBezTo>
                <a:cubicBezTo>
                  <a:pt x="302" y="1979"/>
                  <a:pt x="307" y="1984"/>
                  <a:pt x="317" y="1994"/>
                </a:cubicBezTo>
                <a:cubicBezTo>
                  <a:pt x="327" y="2004"/>
                  <a:pt x="349" y="2018"/>
                  <a:pt x="359" y="2027"/>
                </a:cubicBezTo>
                <a:cubicBezTo>
                  <a:pt x="369" y="2036"/>
                  <a:pt x="375" y="2045"/>
                  <a:pt x="378" y="2051"/>
                </a:cubicBezTo>
                <a:cubicBezTo>
                  <a:pt x="381" y="2057"/>
                  <a:pt x="371" y="2058"/>
                  <a:pt x="378" y="2066"/>
                </a:cubicBezTo>
                <a:cubicBezTo>
                  <a:pt x="385" y="2074"/>
                  <a:pt x="415" y="2082"/>
                  <a:pt x="423" y="2098"/>
                </a:cubicBezTo>
                <a:cubicBezTo>
                  <a:pt x="431" y="2114"/>
                  <a:pt x="425" y="2148"/>
                  <a:pt x="426" y="2162"/>
                </a:cubicBezTo>
                <a:cubicBezTo>
                  <a:pt x="427" y="2176"/>
                  <a:pt x="427" y="2176"/>
                  <a:pt x="431" y="2183"/>
                </a:cubicBezTo>
                <a:cubicBezTo>
                  <a:pt x="435" y="2190"/>
                  <a:pt x="448" y="2195"/>
                  <a:pt x="450" y="2204"/>
                </a:cubicBezTo>
                <a:cubicBezTo>
                  <a:pt x="452" y="2213"/>
                  <a:pt x="445" y="2228"/>
                  <a:pt x="443" y="2239"/>
                </a:cubicBezTo>
                <a:cubicBezTo>
                  <a:pt x="441" y="2250"/>
                  <a:pt x="438" y="2261"/>
                  <a:pt x="438" y="2270"/>
                </a:cubicBezTo>
                <a:cubicBezTo>
                  <a:pt x="438" y="2279"/>
                  <a:pt x="440" y="2289"/>
                  <a:pt x="441" y="2296"/>
                </a:cubicBezTo>
                <a:cubicBezTo>
                  <a:pt x="442" y="2303"/>
                  <a:pt x="427" y="2288"/>
                  <a:pt x="446" y="2312"/>
                </a:cubicBezTo>
                <a:cubicBezTo>
                  <a:pt x="465" y="2336"/>
                  <a:pt x="529" y="2413"/>
                  <a:pt x="555" y="2438"/>
                </a:cubicBezTo>
                <a:cubicBezTo>
                  <a:pt x="581" y="2463"/>
                  <a:pt x="588" y="2449"/>
                  <a:pt x="600" y="2461"/>
                </a:cubicBezTo>
                <a:cubicBezTo>
                  <a:pt x="612" y="2473"/>
                  <a:pt x="614" y="2494"/>
                  <a:pt x="626" y="2513"/>
                </a:cubicBezTo>
                <a:cubicBezTo>
                  <a:pt x="638" y="2532"/>
                  <a:pt x="656" y="2557"/>
                  <a:pt x="671" y="2576"/>
                </a:cubicBezTo>
                <a:cubicBezTo>
                  <a:pt x="686" y="2595"/>
                  <a:pt x="704" y="2615"/>
                  <a:pt x="717" y="2626"/>
                </a:cubicBezTo>
                <a:cubicBezTo>
                  <a:pt x="730" y="2637"/>
                  <a:pt x="739" y="2636"/>
                  <a:pt x="750" y="2642"/>
                </a:cubicBezTo>
                <a:cubicBezTo>
                  <a:pt x="761" y="2648"/>
                  <a:pt x="772" y="2654"/>
                  <a:pt x="782" y="2663"/>
                </a:cubicBezTo>
                <a:cubicBezTo>
                  <a:pt x="792" y="2672"/>
                  <a:pt x="801" y="2687"/>
                  <a:pt x="810" y="2696"/>
                </a:cubicBezTo>
                <a:cubicBezTo>
                  <a:pt x="819" y="2705"/>
                  <a:pt x="826" y="2713"/>
                  <a:pt x="836" y="2716"/>
                </a:cubicBezTo>
                <a:cubicBezTo>
                  <a:pt x="846" y="2719"/>
                  <a:pt x="859" y="2712"/>
                  <a:pt x="872" y="2717"/>
                </a:cubicBezTo>
                <a:cubicBezTo>
                  <a:pt x="885" y="2722"/>
                  <a:pt x="905" y="2749"/>
                  <a:pt x="914" y="2743"/>
                </a:cubicBezTo>
                <a:cubicBezTo>
                  <a:pt x="923" y="2737"/>
                  <a:pt x="920" y="2687"/>
                  <a:pt x="924" y="2678"/>
                </a:cubicBezTo>
                <a:cubicBezTo>
                  <a:pt x="928" y="2669"/>
                  <a:pt x="930" y="2694"/>
                  <a:pt x="938" y="2687"/>
                </a:cubicBezTo>
                <a:cubicBezTo>
                  <a:pt x="946" y="2680"/>
                  <a:pt x="961" y="2653"/>
                  <a:pt x="972" y="2638"/>
                </a:cubicBezTo>
                <a:cubicBezTo>
                  <a:pt x="983" y="2623"/>
                  <a:pt x="999" y="2615"/>
                  <a:pt x="1004" y="2596"/>
                </a:cubicBezTo>
                <a:cubicBezTo>
                  <a:pt x="1009" y="2577"/>
                  <a:pt x="1005" y="2542"/>
                  <a:pt x="1002" y="2522"/>
                </a:cubicBezTo>
                <a:cubicBezTo>
                  <a:pt x="999" y="2502"/>
                  <a:pt x="989" y="2488"/>
                  <a:pt x="986" y="2477"/>
                </a:cubicBezTo>
                <a:cubicBezTo>
                  <a:pt x="983" y="2466"/>
                  <a:pt x="983" y="2465"/>
                  <a:pt x="984" y="2458"/>
                </a:cubicBezTo>
                <a:cubicBezTo>
                  <a:pt x="985" y="2451"/>
                  <a:pt x="982" y="2452"/>
                  <a:pt x="990" y="2435"/>
                </a:cubicBezTo>
                <a:cubicBezTo>
                  <a:pt x="998" y="2418"/>
                  <a:pt x="1022" y="2376"/>
                  <a:pt x="1031" y="2356"/>
                </a:cubicBezTo>
                <a:cubicBezTo>
                  <a:pt x="1040" y="2336"/>
                  <a:pt x="1037" y="2335"/>
                  <a:pt x="1046" y="2315"/>
                </a:cubicBezTo>
                <a:cubicBezTo>
                  <a:pt x="1055" y="2295"/>
                  <a:pt x="1078" y="2256"/>
                  <a:pt x="1085" y="2234"/>
                </a:cubicBezTo>
                <a:cubicBezTo>
                  <a:pt x="1092" y="2212"/>
                  <a:pt x="1085" y="2193"/>
                  <a:pt x="1086" y="2180"/>
                </a:cubicBezTo>
                <a:cubicBezTo>
                  <a:pt x="1087" y="2167"/>
                  <a:pt x="1091" y="2168"/>
                  <a:pt x="1092" y="2156"/>
                </a:cubicBezTo>
                <a:cubicBezTo>
                  <a:pt x="1093" y="2144"/>
                  <a:pt x="1090" y="2117"/>
                  <a:pt x="1092" y="2108"/>
                </a:cubicBezTo>
                <a:cubicBezTo>
                  <a:pt x="1094" y="2099"/>
                  <a:pt x="1103" y="2116"/>
                  <a:pt x="1106" y="2102"/>
                </a:cubicBezTo>
                <a:cubicBezTo>
                  <a:pt x="1109" y="2088"/>
                  <a:pt x="1105" y="2044"/>
                  <a:pt x="1109" y="2026"/>
                </a:cubicBezTo>
                <a:cubicBezTo>
                  <a:pt x="1113" y="2008"/>
                  <a:pt x="1126" y="2010"/>
                  <a:pt x="1131" y="1996"/>
                </a:cubicBezTo>
                <a:cubicBezTo>
                  <a:pt x="1136" y="1982"/>
                  <a:pt x="1132" y="1961"/>
                  <a:pt x="1140" y="1940"/>
                </a:cubicBezTo>
                <a:cubicBezTo>
                  <a:pt x="1148" y="1919"/>
                  <a:pt x="1172" y="1885"/>
                  <a:pt x="1181" y="1870"/>
                </a:cubicBezTo>
                <a:cubicBezTo>
                  <a:pt x="1190" y="1855"/>
                  <a:pt x="1185" y="1861"/>
                  <a:pt x="1194" y="1850"/>
                </a:cubicBezTo>
                <a:cubicBezTo>
                  <a:pt x="1203" y="1839"/>
                  <a:pt x="1208" y="1889"/>
                  <a:pt x="1236" y="1802"/>
                </a:cubicBezTo>
                <a:cubicBezTo>
                  <a:pt x="1264" y="1715"/>
                  <a:pt x="1351" y="1453"/>
                  <a:pt x="1362" y="1328"/>
                </a:cubicBezTo>
                <a:cubicBezTo>
                  <a:pt x="1373" y="1203"/>
                  <a:pt x="1294" y="1142"/>
                  <a:pt x="1302" y="1052"/>
                </a:cubicBezTo>
                <a:cubicBezTo>
                  <a:pt x="1310" y="962"/>
                  <a:pt x="1390" y="839"/>
                  <a:pt x="1409" y="788"/>
                </a:cubicBezTo>
                <a:cubicBezTo>
                  <a:pt x="1428" y="737"/>
                  <a:pt x="1415" y="758"/>
                  <a:pt x="1418" y="745"/>
                </a:cubicBezTo>
                <a:cubicBezTo>
                  <a:pt x="1421" y="732"/>
                  <a:pt x="1425" y="719"/>
                  <a:pt x="1428" y="710"/>
                </a:cubicBezTo>
                <a:cubicBezTo>
                  <a:pt x="1431" y="701"/>
                  <a:pt x="1430" y="695"/>
                  <a:pt x="1437" y="688"/>
                </a:cubicBezTo>
                <a:cubicBezTo>
                  <a:pt x="1444" y="681"/>
                  <a:pt x="1464" y="677"/>
                  <a:pt x="1472" y="665"/>
                </a:cubicBezTo>
                <a:cubicBezTo>
                  <a:pt x="1480" y="653"/>
                  <a:pt x="1486" y="674"/>
                  <a:pt x="1484" y="616"/>
                </a:cubicBezTo>
                <a:cubicBezTo>
                  <a:pt x="1482" y="558"/>
                  <a:pt x="1472" y="389"/>
                  <a:pt x="1458" y="314"/>
                </a:cubicBezTo>
                <a:cubicBezTo>
                  <a:pt x="1444" y="239"/>
                  <a:pt x="1393" y="204"/>
                  <a:pt x="1398" y="164"/>
                </a:cubicBezTo>
                <a:cubicBezTo>
                  <a:pt x="1403" y="124"/>
                  <a:pt x="1470" y="80"/>
                  <a:pt x="1488" y="74"/>
                </a:cubicBezTo>
                <a:cubicBezTo>
                  <a:pt x="1506" y="68"/>
                  <a:pt x="1497" y="126"/>
                  <a:pt x="1506" y="128"/>
                </a:cubicBezTo>
                <a:cubicBezTo>
                  <a:pt x="1515" y="130"/>
                  <a:pt x="1537" y="105"/>
                  <a:pt x="1542" y="86"/>
                </a:cubicBezTo>
                <a:cubicBezTo>
                  <a:pt x="1547" y="67"/>
                  <a:pt x="1547" y="27"/>
                  <a:pt x="1536" y="14"/>
                </a:cubicBezTo>
                <a:cubicBezTo>
                  <a:pt x="1525" y="1"/>
                  <a:pt x="1502" y="0"/>
                  <a:pt x="1478" y="7"/>
                </a:cubicBezTo>
                <a:cubicBezTo>
                  <a:pt x="1454" y="14"/>
                  <a:pt x="1432" y="10"/>
                  <a:pt x="1392" y="56"/>
                </a:cubicBezTo>
                <a:cubicBezTo>
                  <a:pt x="1352" y="102"/>
                  <a:pt x="1275" y="190"/>
                  <a:pt x="1236" y="284"/>
                </a:cubicBezTo>
                <a:cubicBezTo>
                  <a:pt x="1197" y="378"/>
                  <a:pt x="1189" y="548"/>
                  <a:pt x="1158" y="620"/>
                </a:cubicBezTo>
                <a:cubicBezTo>
                  <a:pt x="1127" y="692"/>
                  <a:pt x="1066" y="686"/>
                  <a:pt x="1032" y="722"/>
                </a:cubicBezTo>
                <a:close/>
              </a:path>
            </a:pathLst>
          </a:custGeom>
          <a:solidFill>
            <a:srgbClr val="00CC99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rot="21417475">
            <a:off x="5990272" y="736830"/>
            <a:ext cx="958691" cy="2326005"/>
          </a:xfrm>
          <a:custGeom>
            <a:avLst/>
            <a:gdLst>
              <a:gd name="T0" fmla="*/ 839210780 w 549"/>
              <a:gd name="T1" fmla="*/ 105846573 h 1332"/>
              <a:gd name="T2" fmla="*/ 768646278 w 549"/>
              <a:gd name="T3" fmla="*/ 262096253 h 1332"/>
              <a:gd name="T4" fmla="*/ 660280464 w 549"/>
              <a:gd name="T5" fmla="*/ 604837477 h 1332"/>
              <a:gd name="T6" fmla="*/ 589716160 w 549"/>
              <a:gd name="T7" fmla="*/ 884574123 h 1332"/>
              <a:gd name="T8" fmla="*/ 478829398 w 549"/>
              <a:gd name="T9" fmla="*/ 1280239303 h 1332"/>
              <a:gd name="T10" fmla="*/ 367942537 w 549"/>
              <a:gd name="T11" fmla="*/ 1580138580 h 1332"/>
              <a:gd name="T12" fmla="*/ 307458849 w 549"/>
              <a:gd name="T13" fmla="*/ 1703625794 h 1332"/>
              <a:gd name="T14" fmla="*/ 277217004 w 549"/>
              <a:gd name="T15" fmla="*/ 1761588573 h 1332"/>
              <a:gd name="T16" fmla="*/ 292337927 w 549"/>
              <a:gd name="T17" fmla="*/ 1993442863 h 1332"/>
              <a:gd name="T18" fmla="*/ 199091397 w 549"/>
              <a:gd name="T19" fmla="*/ 2147483647 h 1332"/>
              <a:gd name="T20" fmla="*/ 0 w 549"/>
              <a:gd name="T21" fmla="*/ 2147483647 h 1332"/>
              <a:gd name="T22" fmla="*/ 108365864 w 549"/>
              <a:gd name="T23" fmla="*/ 2147483647 h 1332"/>
              <a:gd name="T24" fmla="*/ 168849553 w 549"/>
              <a:gd name="T25" fmla="*/ 2147483647 h 1332"/>
              <a:gd name="T26" fmla="*/ 183970475 w 549"/>
              <a:gd name="T27" fmla="*/ 2147483647 h 1332"/>
              <a:gd name="T28" fmla="*/ 221773623 w 549"/>
              <a:gd name="T29" fmla="*/ 2147483647 h 1332"/>
              <a:gd name="T30" fmla="*/ 1058464944 w 549"/>
              <a:gd name="T31" fmla="*/ 2147483647 h 1332"/>
              <a:gd name="T32" fmla="*/ 1111387378 w 549"/>
              <a:gd name="T33" fmla="*/ 2147483647 h 1332"/>
              <a:gd name="T34" fmla="*/ 1103826123 w 549"/>
              <a:gd name="T35" fmla="*/ 2147483647 h 1332"/>
              <a:gd name="T36" fmla="*/ 1197072603 w 549"/>
              <a:gd name="T37" fmla="*/ 2147483647 h 1332"/>
              <a:gd name="T38" fmla="*/ 1134067967 w 549"/>
              <a:gd name="T39" fmla="*/ 2001004123 h 1332"/>
              <a:gd name="T40" fmla="*/ 567033983 w 549"/>
              <a:gd name="T41" fmla="*/ 2026205676 h 1332"/>
              <a:gd name="T42" fmla="*/ 735885074 w 549"/>
              <a:gd name="T43" fmla="*/ 1736387020 h 1332"/>
              <a:gd name="T44" fmla="*/ 1013102178 w 549"/>
              <a:gd name="T45" fmla="*/ 1529735474 h 1332"/>
              <a:gd name="T46" fmla="*/ 675401386 w 549"/>
              <a:gd name="T47" fmla="*/ 1421368001 h 1332"/>
              <a:gd name="T48" fmla="*/ 821570299 w 549"/>
              <a:gd name="T49" fmla="*/ 1199594332 h 1332"/>
              <a:gd name="T50" fmla="*/ 766126918 w 549"/>
              <a:gd name="T51" fmla="*/ 1008062527 h 1332"/>
              <a:gd name="T52" fmla="*/ 796368762 w 549"/>
              <a:gd name="T53" fmla="*/ 710684000 h 1332"/>
              <a:gd name="T54" fmla="*/ 1050903689 w 549"/>
              <a:gd name="T55" fmla="*/ 504031264 h 1332"/>
              <a:gd name="T56" fmla="*/ 1204632270 w 549"/>
              <a:gd name="T57" fmla="*/ 645159962 h 1332"/>
              <a:gd name="T58" fmla="*/ 1333160902 w 549"/>
              <a:gd name="T59" fmla="*/ 554434370 h 1332"/>
              <a:gd name="T60" fmla="*/ 1287798135 w 549"/>
              <a:gd name="T61" fmla="*/ 355342794 h 1332"/>
              <a:gd name="T62" fmla="*/ 1358362439 w 549"/>
              <a:gd name="T63" fmla="*/ 181451233 h 1332"/>
              <a:gd name="T64" fmla="*/ 819049352 w 549"/>
              <a:gd name="T65" fmla="*/ 5040312 h 13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49"/>
              <a:gd name="T100" fmla="*/ 0 h 1332"/>
              <a:gd name="T101" fmla="*/ 549 w 549"/>
              <a:gd name="T102" fmla="*/ 1332 h 13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49" h="1332">
                <a:moveTo>
                  <a:pt x="325" y="2"/>
                </a:moveTo>
                <a:cubicBezTo>
                  <a:pt x="316" y="13"/>
                  <a:pt x="337" y="28"/>
                  <a:pt x="333" y="42"/>
                </a:cubicBezTo>
                <a:cubicBezTo>
                  <a:pt x="334" y="51"/>
                  <a:pt x="325" y="45"/>
                  <a:pt x="317" y="56"/>
                </a:cubicBezTo>
                <a:cubicBezTo>
                  <a:pt x="312" y="66"/>
                  <a:pt x="312" y="92"/>
                  <a:pt x="305" y="104"/>
                </a:cubicBezTo>
                <a:cubicBezTo>
                  <a:pt x="298" y="116"/>
                  <a:pt x="280" y="108"/>
                  <a:pt x="273" y="130"/>
                </a:cubicBezTo>
                <a:cubicBezTo>
                  <a:pt x="259" y="153"/>
                  <a:pt x="264" y="217"/>
                  <a:pt x="262" y="240"/>
                </a:cubicBezTo>
                <a:cubicBezTo>
                  <a:pt x="260" y="253"/>
                  <a:pt x="252" y="268"/>
                  <a:pt x="250" y="282"/>
                </a:cubicBezTo>
                <a:cubicBezTo>
                  <a:pt x="245" y="306"/>
                  <a:pt x="239" y="328"/>
                  <a:pt x="234" y="351"/>
                </a:cubicBezTo>
                <a:cubicBezTo>
                  <a:pt x="228" y="380"/>
                  <a:pt x="226" y="408"/>
                  <a:pt x="219" y="436"/>
                </a:cubicBezTo>
                <a:cubicBezTo>
                  <a:pt x="213" y="463"/>
                  <a:pt x="197" y="491"/>
                  <a:pt x="190" y="508"/>
                </a:cubicBezTo>
                <a:cubicBezTo>
                  <a:pt x="183" y="526"/>
                  <a:pt x="188" y="522"/>
                  <a:pt x="181" y="541"/>
                </a:cubicBezTo>
                <a:cubicBezTo>
                  <a:pt x="171" y="572"/>
                  <a:pt x="155" y="597"/>
                  <a:pt x="146" y="627"/>
                </a:cubicBezTo>
                <a:cubicBezTo>
                  <a:pt x="143" y="637"/>
                  <a:pt x="137" y="646"/>
                  <a:pt x="134" y="656"/>
                </a:cubicBezTo>
                <a:cubicBezTo>
                  <a:pt x="131" y="664"/>
                  <a:pt x="122" y="676"/>
                  <a:pt x="122" y="676"/>
                </a:cubicBezTo>
                <a:cubicBezTo>
                  <a:pt x="121" y="682"/>
                  <a:pt x="121" y="685"/>
                  <a:pt x="118" y="691"/>
                </a:cubicBezTo>
                <a:cubicBezTo>
                  <a:pt x="117" y="693"/>
                  <a:pt x="111" y="696"/>
                  <a:pt x="110" y="699"/>
                </a:cubicBezTo>
                <a:cubicBezTo>
                  <a:pt x="104" y="711"/>
                  <a:pt x="121" y="710"/>
                  <a:pt x="131" y="712"/>
                </a:cubicBezTo>
                <a:cubicBezTo>
                  <a:pt x="137" y="739"/>
                  <a:pt x="144" y="780"/>
                  <a:pt x="116" y="791"/>
                </a:cubicBezTo>
                <a:cubicBezTo>
                  <a:pt x="105" y="807"/>
                  <a:pt x="105" y="831"/>
                  <a:pt x="97" y="843"/>
                </a:cubicBezTo>
                <a:cubicBezTo>
                  <a:pt x="93" y="850"/>
                  <a:pt x="85" y="854"/>
                  <a:pt x="79" y="860"/>
                </a:cubicBezTo>
                <a:cubicBezTo>
                  <a:pt x="69" y="891"/>
                  <a:pt x="54" y="926"/>
                  <a:pt x="27" y="945"/>
                </a:cubicBezTo>
                <a:cubicBezTo>
                  <a:pt x="19" y="958"/>
                  <a:pt x="8" y="958"/>
                  <a:pt x="0" y="971"/>
                </a:cubicBezTo>
                <a:cubicBezTo>
                  <a:pt x="1" y="988"/>
                  <a:pt x="5" y="1066"/>
                  <a:pt x="27" y="1083"/>
                </a:cubicBezTo>
                <a:cubicBezTo>
                  <a:pt x="35" y="1107"/>
                  <a:pt x="29" y="1097"/>
                  <a:pt x="43" y="1112"/>
                </a:cubicBezTo>
                <a:cubicBezTo>
                  <a:pt x="50" y="1135"/>
                  <a:pt x="45" y="1158"/>
                  <a:pt x="58" y="1178"/>
                </a:cubicBezTo>
                <a:cubicBezTo>
                  <a:pt x="62" y="1211"/>
                  <a:pt x="58" y="1196"/>
                  <a:pt x="67" y="1224"/>
                </a:cubicBezTo>
                <a:cubicBezTo>
                  <a:pt x="68" y="1227"/>
                  <a:pt x="70" y="1234"/>
                  <a:pt x="70" y="1234"/>
                </a:cubicBezTo>
                <a:cubicBezTo>
                  <a:pt x="71" y="1241"/>
                  <a:pt x="71" y="1249"/>
                  <a:pt x="73" y="1257"/>
                </a:cubicBezTo>
                <a:cubicBezTo>
                  <a:pt x="74" y="1260"/>
                  <a:pt x="78" y="1263"/>
                  <a:pt x="79" y="1266"/>
                </a:cubicBezTo>
                <a:cubicBezTo>
                  <a:pt x="82" y="1276"/>
                  <a:pt x="88" y="1330"/>
                  <a:pt x="88" y="1332"/>
                </a:cubicBezTo>
                <a:cubicBezTo>
                  <a:pt x="143" y="1329"/>
                  <a:pt x="207" y="1329"/>
                  <a:pt x="268" y="1329"/>
                </a:cubicBezTo>
                <a:cubicBezTo>
                  <a:pt x="336" y="1331"/>
                  <a:pt x="357" y="1332"/>
                  <a:pt x="420" y="1329"/>
                </a:cubicBezTo>
                <a:cubicBezTo>
                  <a:pt x="436" y="1242"/>
                  <a:pt x="418" y="1152"/>
                  <a:pt x="438" y="1066"/>
                </a:cubicBezTo>
                <a:cubicBezTo>
                  <a:pt x="439" y="1051"/>
                  <a:pt x="441" y="1036"/>
                  <a:pt x="441" y="1020"/>
                </a:cubicBezTo>
                <a:cubicBezTo>
                  <a:pt x="441" y="1011"/>
                  <a:pt x="448" y="1013"/>
                  <a:pt x="447" y="1004"/>
                </a:cubicBezTo>
                <a:cubicBezTo>
                  <a:pt x="447" y="995"/>
                  <a:pt x="434" y="980"/>
                  <a:pt x="438" y="965"/>
                </a:cubicBezTo>
                <a:cubicBezTo>
                  <a:pt x="443" y="949"/>
                  <a:pt x="469" y="930"/>
                  <a:pt x="475" y="912"/>
                </a:cubicBezTo>
                <a:cubicBezTo>
                  <a:pt x="480" y="890"/>
                  <a:pt x="478" y="873"/>
                  <a:pt x="475" y="860"/>
                </a:cubicBezTo>
                <a:cubicBezTo>
                  <a:pt x="473" y="849"/>
                  <a:pt x="468" y="857"/>
                  <a:pt x="464" y="847"/>
                </a:cubicBezTo>
                <a:cubicBezTo>
                  <a:pt x="460" y="836"/>
                  <a:pt x="488" y="793"/>
                  <a:pt x="450" y="794"/>
                </a:cubicBezTo>
                <a:cubicBezTo>
                  <a:pt x="444" y="774"/>
                  <a:pt x="271" y="850"/>
                  <a:pt x="237" y="850"/>
                </a:cubicBezTo>
                <a:cubicBezTo>
                  <a:pt x="200" y="851"/>
                  <a:pt x="221" y="824"/>
                  <a:pt x="225" y="804"/>
                </a:cubicBezTo>
                <a:cubicBezTo>
                  <a:pt x="229" y="784"/>
                  <a:pt x="251" y="748"/>
                  <a:pt x="262" y="728"/>
                </a:cubicBezTo>
                <a:cubicBezTo>
                  <a:pt x="273" y="709"/>
                  <a:pt x="269" y="701"/>
                  <a:pt x="292" y="689"/>
                </a:cubicBezTo>
                <a:cubicBezTo>
                  <a:pt x="303" y="672"/>
                  <a:pt x="382" y="663"/>
                  <a:pt x="402" y="656"/>
                </a:cubicBezTo>
                <a:cubicBezTo>
                  <a:pt x="416" y="644"/>
                  <a:pt x="417" y="621"/>
                  <a:pt x="402" y="607"/>
                </a:cubicBezTo>
                <a:cubicBezTo>
                  <a:pt x="386" y="593"/>
                  <a:pt x="330" y="581"/>
                  <a:pt x="307" y="574"/>
                </a:cubicBezTo>
                <a:cubicBezTo>
                  <a:pt x="285" y="567"/>
                  <a:pt x="271" y="573"/>
                  <a:pt x="268" y="564"/>
                </a:cubicBezTo>
                <a:cubicBezTo>
                  <a:pt x="264" y="556"/>
                  <a:pt x="277" y="536"/>
                  <a:pt x="287" y="521"/>
                </a:cubicBezTo>
                <a:cubicBezTo>
                  <a:pt x="297" y="506"/>
                  <a:pt x="318" y="491"/>
                  <a:pt x="326" y="476"/>
                </a:cubicBezTo>
                <a:cubicBezTo>
                  <a:pt x="333" y="461"/>
                  <a:pt x="332" y="442"/>
                  <a:pt x="329" y="430"/>
                </a:cubicBezTo>
                <a:cubicBezTo>
                  <a:pt x="325" y="417"/>
                  <a:pt x="307" y="416"/>
                  <a:pt x="304" y="400"/>
                </a:cubicBezTo>
                <a:cubicBezTo>
                  <a:pt x="302" y="385"/>
                  <a:pt x="311" y="358"/>
                  <a:pt x="313" y="338"/>
                </a:cubicBezTo>
                <a:cubicBezTo>
                  <a:pt x="315" y="318"/>
                  <a:pt x="307" y="301"/>
                  <a:pt x="316" y="282"/>
                </a:cubicBezTo>
                <a:cubicBezTo>
                  <a:pt x="326" y="264"/>
                  <a:pt x="354" y="240"/>
                  <a:pt x="371" y="227"/>
                </a:cubicBezTo>
                <a:cubicBezTo>
                  <a:pt x="388" y="213"/>
                  <a:pt x="405" y="205"/>
                  <a:pt x="417" y="200"/>
                </a:cubicBezTo>
                <a:cubicBezTo>
                  <a:pt x="429" y="195"/>
                  <a:pt x="431" y="188"/>
                  <a:pt x="441" y="197"/>
                </a:cubicBezTo>
                <a:cubicBezTo>
                  <a:pt x="451" y="206"/>
                  <a:pt x="465" y="236"/>
                  <a:pt x="478" y="256"/>
                </a:cubicBezTo>
                <a:cubicBezTo>
                  <a:pt x="490" y="276"/>
                  <a:pt x="509" y="321"/>
                  <a:pt x="517" y="315"/>
                </a:cubicBezTo>
                <a:cubicBezTo>
                  <a:pt x="526" y="309"/>
                  <a:pt x="527" y="244"/>
                  <a:pt x="529" y="220"/>
                </a:cubicBezTo>
                <a:cubicBezTo>
                  <a:pt x="532" y="196"/>
                  <a:pt x="536" y="184"/>
                  <a:pt x="532" y="171"/>
                </a:cubicBezTo>
                <a:cubicBezTo>
                  <a:pt x="530" y="147"/>
                  <a:pt x="525" y="157"/>
                  <a:pt x="511" y="141"/>
                </a:cubicBezTo>
                <a:cubicBezTo>
                  <a:pt x="510" y="138"/>
                  <a:pt x="505" y="125"/>
                  <a:pt x="505" y="122"/>
                </a:cubicBezTo>
                <a:cubicBezTo>
                  <a:pt x="505" y="70"/>
                  <a:pt x="506" y="84"/>
                  <a:pt x="539" y="72"/>
                </a:cubicBezTo>
                <a:cubicBezTo>
                  <a:pt x="549" y="40"/>
                  <a:pt x="529" y="18"/>
                  <a:pt x="533" y="2"/>
                </a:cubicBezTo>
                <a:cubicBezTo>
                  <a:pt x="493" y="0"/>
                  <a:pt x="359" y="2"/>
                  <a:pt x="325" y="2"/>
                </a:cubicBezTo>
                <a:close/>
              </a:path>
            </a:pathLst>
          </a:custGeom>
          <a:solidFill>
            <a:srgbClr val="33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0632" y="2052935"/>
            <a:ext cx="54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Israel’s borders on June 10, 1967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028" y="1553227"/>
            <a:ext cx="371218" cy="384508"/>
          </a:xfrm>
          <a:prstGeom prst="rect">
            <a:avLst/>
          </a:prstGeom>
          <a:solidFill>
            <a:srgbClr val="3333FF">
              <a:alpha val="74902"/>
            </a:srgb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6639" y="1491975"/>
            <a:ext cx="515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Israel’s borders on June 5, 1967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" y="2039611"/>
            <a:ext cx="371218" cy="422959"/>
          </a:xfrm>
          <a:prstGeom prst="rect">
            <a:avLst/>
          </a:prstGeom>
          <a:solidFill>
            <a:srgbClr val="00CC99">
              <a:alpha val="50196"/>
            </a:srgb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" y="4000500"/>
            <a:ext cx="278247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38100"/>
            </a:sp3d>
          </a:bodyPr>
          <a:lstStyle/>
          <a:p>
            <a:r>
              <a:rPr lang="en-US" sz="4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1967 Six-day War</a:t>
            </a:r>
          </a:p>
        </p:txBody>
      </p:sp>
    </p:spTree>
    <p:extLst>
      <p:ext uri="{BB962C8B-B14F-4D97-AF65-F5344CB8AC3E}">
        <p14:creationId xmlns:p14="http://schemas.microsoft.com/office/powerpoint/2010/main" val="24651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11578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10190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sp>
        <p:nvSpPr>
          <p:cNvPr id="47" name="Freeform 46"/>
          <p:cNvSpPr/>
          <p:nvPr/>
        </p:nvSpPr>
        <p:spPr>
          <a:xfrm>
            <a:off x="6487886" y="1611571"/>
            <a:ext cx="500743" cy="1085241"/>
          </a:xfrm>
          <a:custGeom>
            <a:avLst/>
            <a:gdLst>
              <a:gd name="connsiteX0" fmla="*/ 478972 w 544286"/>
              <a:gd name="connsiteY0" fmla="*/ 0 h 1126671"/>
              <a:gd name="connsiteX1" fmla="*/ 0 w 544286"/>
              <a:gd name="connsiteY1" fmla="*/ 1121229 h 1126671"/>
              <a:gd name="connsiteX2" fmla="*/ 544286 w 544286"/>
              <a:gd name="connsiteY2" fmla="*/ 1126671 h 1126671"/>
              <a:gd name="connsiteX3" fmla="*/ 478972 w 544286"/>
              <a:gd name="connsiteY3" fmla="*/ 0 h 1126671"/>
              <a:gd name="connsiteX0" fmla="*/ 478972 w 2057400"/>
              <a:gd name="connsiteY0" fmla="*/ 0 h 1121229"/>
              <a:gd name="connsiteX1" fmla="*/ 0 w 2057400"/>
              <a:gd name="connsiteY1" fmla="*/ 1121229 h 1121229"/>
              <a:gd name="connsiteX2" fmla="*/ 2057400 w 2057400"/>
              <a:gd name="connsiteY2" fmla="*/ 1121228 h 1121229"/>
              <a:gd name="connsiteX3" fmla="*/ 478972 w 2057400"/>
              <a:gd name="connsiteY3" fmla="*/ 0 h 1121229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55786 w 3834214"/>
              <a:gd name="connsiteY0" fmla="*/ 0 h 1121228"/>
              <a:gd name="connsiteX1" fmla="*/ 0 w 3834214"/>
              <a:gd name="connsiteY1" fmla="*/ 1110263 h 1121228"/>
              <a:gd name="connsiteX2" fmla="*/ 3834214 w 3834214"/>
              <a:gd name="connsiteY2" fmla="*/ 1121228 h 1121228"/>
              <a:gd name="connsiteX3" fmla="*/ 2255786 w 3834214"/>
              <a:gd name="connsiteY3" fmla="*/ 0 h 1121228"/>
              <a:gd name="connsiteX0" fmla="*/ 2255786 w 3834214"/>
              <a:gd name="connsiteY0" fmla="*/ 0 h 1126352"/>
              <a:gd name="connsiteX1" fmla="*/ 0 w 3834214"/>
              <a:gd name="connsiteY1" fmla="*/ 1126352 h 1126352"/>
              <a:gd name="connsiteX2" fmla="*/ 3834214 w 3834214"/>
              <a:gd name="connsiteY2" fmla="*/ 1121228 h 1126352"/>
              <a:gd name="connsiteX3" fmla="*/ 2255786 w 3834214"/>
              <a:gd name="connsiteY3" fmla="*/ 0 h 1126352"/>
              <a:gd name="connsiteX0" fmla="*/ 2255786 w 3834214"/>
              <a:gd name="connsiteY0" fmla="*/ 0 h 1129272"/>
              <a:gd name="connsiteX1" fmla="*/ 0 w 3834214"/>
              <a:gd name="connsiteY1" fmla="*/ 1126352 h 1129272"/>
              <a:gd name="connsiteX2" fmla="*/ 3834214 w 3834214"/>
              <a:gd name="connsiteY2" fmla="*/ 1129272 h 1129272"/>
              <a:gd name="connsiteX3" fmla="*/ 2255786 w 3834214"/>
              <a:gd name="connsiteY3" fmla="*/ 0 h 112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214" h="1129272">
                <a:moveTo>
                  <a:pt x="2255786" y="0"/>
                </a:moveTo>
                <a:lnTo>
                  <a:pt x="0" y="1126352"/>
                </a:lnTo>
                <a:lnTo>
                  <a:pt x="3834214" y="1129272"/>
                </a:lnTo>
                <a:lnTo>
                  <a:pt x="2255786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01704" y="4281721"/>
            <a:ext cx="1388059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Aug 30, AD 70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22561" y="5196123"/>
            <a:ext cx="150052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14, 1948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811963" y="3628573"/>
            <a:ext cx="784195" cy="6531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714343" y="3614057"/>
            <a:ext cx="986971" cy="1589314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/>
          <p:nvPr/>
        </p:nvSpPr>
        <p:spPr>
          <a:xfrm>
            <a:off x="457200" y="2750456"/>
            <a:ext cx="8236857" cy="838200"/>
          </a:xfrm>
          <a:custGeom>
            <a:avLst/>
            <a:gdLst>
              <a:gd name="connsiteX0" fmla="*/ 0 w 8300884"/>
              <a:gd name="connsiteY0" fmla="*/ 0 h 838200"/>
              <a:gd name="connsiteX1" fmla="*/ 8300884 w 8300884"/>
              <a:gd name="connsiteY1" fmla="*/ 0 h 838200"/>
              <a:gd name="connsiteX2" fmla="*/ 8300884 w 8300884"/>
              <a:gd name="connsiteY2" fmla="*/ 838200 h 838200"/>
              <a:gd name="connsiteX3" fmla="*/ 0 w 8300884"/>
              <a:gd name="connsiteY3" fmla="*/ 838200 h 838200"/>
              <a:gd name="connsiteX4" fmla="*/ 0 w 8300884"/>
              <a:gd name="connsiteY4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0 w 8302176"/>
              <a:gd name="connsiteY4" fmla="*/ 838200 h 838200"/>
              <a:gd name="connsiteX5" fmla="*/ 0 w 8302176"/>
              <a:gd name="connsiteY5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8298301 w 8302176"/>
              <a:gd name="connsiteY4" fmla="*/ 417163 h 838200"/>
              <a:gd name="connsiteX5" fmla="*/ 0 w 8302176"/>
              <a:gd name="connsiteY5" fmla="*/ 838200 h 838200"/>
              <a:gd name="connsiteX6" fmla="*/ 0 w 8302176"/>
              <a:gd name="connsiteY6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8302176 w 8302176"/>
              <a:gd name="connsiteY4" fmla="*/ 614766 h 838200"/>
              <a:gd name="connsiteX5" fmla="*/ 8298301 w 8302176"/>
              <a:gd name="connsiteY5" fmla="*/ 417163 h 838200"/>
              <a:gd name="connsiteX6" fmla="*/ 0 w 8302176"/>
              <a:gd name="connsiteY6" fmla="*/ 838200 h 838200"/>
              <a:gd name="connsiteX7" fmla="*/ 0 w 8302176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838200 h 838200"/>
              <a:gd name="connsiteX4" fmla="*/ 8302176 w 8302548"/>
              <a:gd name="connsiteY4" fmla="*/ 614766 h 838200"/>
              <a:gd name="connsiteX5" fmla="*/ 8302176 w 8302548"/>
              <a:gd name="connsiteY5" fmla="*/ 827868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838200 h 838200"/>
              <a:gd name="connsiteX4" fmla="*/ 8302176 w 8302548"/>
              <a:gd name="connsiteY4" fmla="*/ 614766 h 838200"/>
              <a:gd name="connsiteX5" fmla="*/ 8302176 w 8302548"/>
              <a:gd name="connsiteY5" fmla="*/ 723255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729712 h 838200"/>
              <a:gd name="connsiteX4" fmla="*/ 8302176 w 8302548"/>
              <a:gd name="connsiteY4" fmla="*/ 614766 h 838200"/>
              <a:gd name="connsiteX5" fmla="*/ 8302176 w 8302548"/>
              <a:gd name="connsiteY5" fmla="*/ 723255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729712 h 838200"/>
              <a:gd name="connsiteX4" fmla="*/ 8302176 w 8302548"/>
              <a:gd name="connsiteY4" fmla="*/ 614766 h 838200"/>
              <a:gd name="connsiteX5" fmla="*/ 8302176 w 8302548"/>
              <a:gd name="connsiteY5" fmla="*/ 820120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302176 w 8302347"/>
              <a:gd name="connsiteY2" fmla="*/ 215685 h 838200"/>
              <a:gd name="connsiteX3" fmla="*/ 8300884 w 8302347"/>
              <a:gd name="connsiteY3" fmla="*/ 729712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302176 w 8302347"/>
              <a:gd name="connsiteY2" fmla="*/ 215685 h 838200"/>
              <a:gd name="connsiteX3" fmla="*/ 8300884 w 8302347"/>
              <a:gd name="connsiteY3" fmla="*/ 656095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193688 w 8302347"/>
              <a:gd name="connsiteY2" fmla="*/ 215685 h 838200"/>
              <a:gd name="connsiteX3" fmla="*/ 8300884 w 8302347"/>
              <a:gd name="connsiteY3" fmla="*/ 656095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60294"/>
              <a:gd name="connsiteY0" fmla="*/ 0 h 838200"/>
              <a:gd name="connsiteX1" fmla="*/ 8300884 w 8360294"/>
              <a:gd name="connsiteY1" fmla="*/ 0 h 838200"/>
              <a:gd name="connsiteX2" fmla="*/ 8193688 w 8360294"/>
              <a:gd name="connsiteY2" fmla="*/ 215685 h 838200"/>
              <a:gd name="connsiteX3" fmla="*/ 8300884 w 8360294"/>
              <a:gd name="connsiteY3" fmla="*/ 656095 h 838200"/>
              <a:gd name="connsiteX4" fmla="*/ 8360294 w 8360294"/>
              <a:gd name="connsiteY4" fmla="*/ 455908 h 838200"/>
              <a:gd name="connsiteX5" fmla="*/ 8302176 w 8360294"/>
              <a:gd name="connsiteY5" fmla="*/ 820120 h 838200"/>
              <a:gd name="connsiteX6" fmla="*/ 0 w 8360294"/>
              <a:gd name="connsiteY6" fmla="*/ 838200 h 838200"/>
              <a:gd name="connsiteX7" fmla="*/ 0 w 8360294"/>
              <a:gd name="connsiteY7" fmla="*/ 0 h 838200"/>
              <a:gd name="connsiteX0" fmla="*/ 0 w 8360294"/>
              <a:gd name="connsiteY0" fmla="*/ 0 h 838200"/>
              <a:gd name="connsiteX1" fmla="*/ 8300884 w 8360294"/>
              <a:gd name="connsiteY1" fmla="*/ 0 h 838200"/>
              <a:gd name="connsiteX2" fmla="*/ 8193688 w 8360294"/>
              <a:gd name="connsiteY2" fmla="*/ 215685 h 838200"/>
              <a:gd name="connsiteX3" fmla="*/ 8223392 w 8360294"/>
              <a:gd name="connsiteY3" fmla="*/ 648346 h 838200"/>
              <a:gd name="connsiteX4" fmla="*/ 8360294 w 8360294"/>
              <a:gd name="connsiteY4" fmla="*/ 455908 h 838200"/>
              <a:gd name="connsiteX5" fmla="*/ 8302176 w 8360294"/>
              <a:gd name="connsiteY5" fmla="*/ 820120 h 838200"/>
              <a:gd name="connsiteX6" fmla="*/ 0 w 8360294"/>
              <a:gd name="connsiteY6" fmla="*/ 838200 h 838200"/>
              <a:gd name="connsiteX7" fmla="*/ 0 w 8360294"/>
              <a:gd name="connsiteY7" fmla="*/ 0 h 838200"/>
              <a:gd name="connsiteX0" fmla="*/ 0 w 8366769"/>
              <a:gd name="connsiteY0" fmla="*/ 0 h 838200"/>
              <a:gd name="connsiteX1" fmla="*/ 8300884 w 8366769"/>
              <a:gd name="connsiteY1" fmla="*/ 0 h 838200"/>
              <a:gd name="connsiteX2" fmla="*/ 8193688 w 8366769"/>
              <a:gd name="connsiteY2" fmla="*/ 215685 h 838200"/>
              <a:gd name="connsiteX3" fmla="*/ 8366751 w 8366769"/>
              <a:gd name="connsiteY3" fmla="*/ 450743 h 838200"/>
              <a:gd name="connsiteX4" fmla="*/ 8360294 w 8366769"/>
              <a:gd name="connsiteY4" fmla="*/ 455908 h 838200"/>
              <a:gd name="connsiteX5" fmla="*/ 8302176 w 8366769"/>
              <a:gd name="connsiteY5" fmla="*/ 820120 h 838200"/>
              <a:gd name="connsiteX6" fmla="*/ 0 w 8366769"/>
              <a:gd name="connsiteY6" fmla="*/ 838200 h 838200"/>
              <a:gd name="connsiteX7" fmla="*/ 0 w 8366769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66565 w 8366751"/>
              <a:gd name="connsiteY4" fmla="*/ 548898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66565 w 8366751"/>
              <a:gd name="connsiteY4" fmla="*/ 548898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85938 w 8366751"/>
              <a:gd name="connsiteY4" fmla="*/ 599267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62180 h 838200"/>
              <a:gd name="connsiteX3" fmla="*/ 8366751 w 8366751"/>
              <a:gd name="connsiteY3" fmla="*/ 450743 h 838200"/>
              <a:gd name="connsiteX4" fmla="*/ 8185938 w 8366751"/>
              <a:gd name="connsiteY4" fmla="*/ 599267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62180 h 838200"/>
              <a:gd name="connsiteX3" fmla="*/ 8366751 w 8366751"/>
              <a:gd name="connsiteY3" fmla="*/ 450743 h 838200"/>
              <a:gd name="connsiteX4" fmla="*/ 8185938 w 8366751"/>
              <a:gd name="connsiteY4" fmla="*/ 626389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942681"/>
              <a:gd name="connsiteY0" fmla="*/ 0 h 838200"/>
              <a:gd name="connsiteX1" fmla="*/ 8300884 w 8942681"/>
              <a:gd name="connsiteY1" fmla="*/ 0 h 838200"/>
              <a:gd name="connsiteX2" fmla="*/ 8366751 w 8942681"/>
              <a:gd name="connsiteY2" fmla="*/ 450743 h 838200"/>
              <a:gd name="connsiteX3" fmla="*/ 8185938 w 8942681"/>
              <a:gd name="connsiteY3" fmla="*/ 626389 h 838200"/>
              <a:gd name="connsiteX4" fmla="*/ 8302176 w 8942681"/>
              <a:gd name="connsiteY4" fmla="*/ 820120 h 838200"/>
              <a:gd name="connsiteX5" fmla="*/ 0 w 8942681"/>
              <a:gd name="connsiteY5" fmla="*/ 838200 h 838200"/>
              <a:gd name="connsiteX6" fmla="*/ 0 w 8942681"/>
              <a:gd name="connsiteY6" fmla="*/ 0 h 838200"/>
              <a:gd name="connsiteX0" fmla="*/ 0 w 8878775"/>
              <a:gd name="connsiteY0" fmla="*/ 0 h 838200"/>
              <a:gd name="connsiteX1" fmla="*/ 8300884 w 8878775"/>
              <a:gd name="connsiteY1" fmla="*/ 0 h 838200"/>
              <a:gd name="connsiteX2" fmla="*/ 8185938 w 8878775"/>
              <a:gd name="connsiteY2" fmla="*/ 626389 h 838200"/>
              <a:gd name="connsiteX3" fmla="*/ 8302176 w 8878775"/>
              <a:gd name="connsiteY3" fmla="*/ 820120 h 838200"/>
              <a:gd name="connsiteX4" fmla="*/ 0 w 8878775"/>
              <a:gd name="connsiteY4" fmla="*/ 838200 h 838200"/>
              <a:gd name="connsiteX5" fmla="*/ 0 w 8878775"/>
              <a:gd name="connsiteY5" fmla="*/ 0 h 838200"/>
              <a:gd name="connsiteX0" fmla="*/ 0 w 9339221"/>
              <a:gd name="connsiteY0" fmla="*/ 0 h 838200"/>
              <a:gd name="connsiteX1" fmla="*/ 8300884 w 9339221"/>
              <a:gd name="connsiteY1" fmla="*/ 0 h 838200"/>
              <a:gd name="connsiteX2" fmla="*/ 8302176 w 9339221"/>
              <a:gd name="connsiteY2" fmla="*/ 820120 h 838200"/>
              <a:gd name="connsiteX3" fmla="*/ 0 w 9339221"/>
              <a:gd name="connsiteY3" fmla="*/ 838200 h 838200"/>
              <a:gd name="connsiteX4" fmla="*/ 0 w 9339221"/>
              <a:gd name="connsiteY4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820120 h 838200"/>
              <a:gd name="connsiteX3" fmla="*/ 0 w 8302176"/>
              <a:gd name="connsiteY3" fmla="*/ 838200 h 838200"/>
              <a:gd name="connsiteX4" fmla="*/ 0 w 8302176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6" h="838200">
                <a:moveTo>
                  <a:pt x="0" y="0"/>
                </a:moveTo>
                <a:lnTo>
                  <a:pt x="8300884" y="0"/>
                </a:lnTo>
                <a:cubicBezTo>
                  <a:pt x="8301315" y="273373"/>
                  <a:pt x="8301745" y="546747"/>
                  <a:pt x="8302176" y="82012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186021" y="273782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52338" y="273421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77054" y="274050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443371" y="273689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176793" y="274318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43110" y="273957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76532" y="274586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42849" y="274225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898929" y="274854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163644" y="2756767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501774" y="2721919"/>
            <a:ext cx="479152" cy="838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214735" y="2946988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600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6066" y="2961505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200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40954" y="2961505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1400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31479" y="2968762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1000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28663" y="2968765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1800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88992" y="1148987"/>
            <a:ext cx="1760027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Reformation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2801" y="4238179"/>
            <a:ext cx="1400627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Modern Zionism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015761" y="3628571"/>
            <a:ext cx="1517153" cy="6241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91940" y="4274470"/>
            <a:ext cx="1727196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Balfour Declaration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590971" y="3628571"/>
            <a:ext cx="231815" cy="6458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 animBg="1"/>
      <p:bldP spid="45" grpId="0" animBg="1"/>
      <p:bldP spid="46" grpId="0" animBg="1"/>
      <p:bldP spid="59" grpId="0" animBg="1"/>
      <p:bldP spid="74" grpId="0" animBg="1"/>
      <p:bldP spid="75" grpId="0" animBg="1"/>
      <p:bldP spid="76" grpId="0" animBg="1"/>
      <p:bldP spid="77" grpId="0" animBg="1"/>
      <p:bldP spid="44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28391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080501" y="1761375"/>
            <a:ext cx="113214" cy="932841"/>
          </a:xfrm>
          <a:custGeom>
            <a:avLst/>
            <a:gdLst>
              <a:gd name="connsiteX0" fmla="*/ 478972 w 544286"/>
              <a:gd name="connsiteY0" fmla="*/ 0 h 1126671"/>
              <a:gd name="connsiteX1" fmla="*/ 0 w 544286"/>
              <a:gd name="connsiteY1" fmla="*/ 1121229 h 1126671"/>
              <a:gd name="connsiteX2" fmla="*/ 544286 w 544286"/>
              <a:gd name="connsiteY2" fmla="*/ 1126671 h 1126671"/>
              <a:gd name="connsiteX3" fmla="*/ 478972 w 544286"/>
              <a:gd name="connsiteY3" fmla="*/ 0 h 1126671"/>
              <a:gd name="connsiteX0" fmla="*/ 478972 w 2057400"/>
              <a:gd name="connsiteY0" fmla="*/ 0 h 1121229"/>
              <a:gd name="connsiteX1" fmla="*/ 0 w 2057400"/>
              <a:gd name="connsiteY1" fmla="*/ 1121229 h 1121229"/>
              <a:gd name="connsiteX2" fmla="*/ 2057400 w 2057400"/>
              <a:gd name="connsiteY2" fmla="*/ 1121228 h 1121229"/>
              <a:gd name="connsiteX3" fmla="*/ 478972 w 2057400"/>
              <a:gd name="connsiteY3" fmla="*/ 0 h 1121229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55786 w 3834214"/>
              <a:gd name="connsiteY0" fmla="*/ 0 h 1121228"/>
              <a:gd name="connsiteX1" fmla="*/ 0 w 3834214"/>
              <a:gd name="connsiteY1" fmla="*/ 1110263 h 1121228"/>
              <a:gd name="connsiteX2" fmla="*/ 3834214 w 3834214"/>
              <a:gd name="connsiteY2" fmla="*/ 1121228 h 1121228"/>
              <a:gd name="connsiteX3" fmla="*/ 2255786 w 3834214"/>
              <a:gd name="connsiteY3" fmla="*/ 0 h 1121228"/>
              <a:gd name="connsiteX0" fmla="*/ 2255786 w 3834214"/>
              <a:gd name="connsiteY0" fmla="*/ 0 h 1126352"/>
              <a:gd name="connsiteX1" fmla="*/ 0 w 3834214"/>
              <a:gd name="connsiteY1" fmla="*/ 1126352 h 1126352"/>
              <a:gd name="connsiteX2" fmla="*/ 3834214 w 3834214"/>
              <a:gd name="connsiteY2" fmla="*/ 1121228 h 1126352"/>
              <a:gd name="connsiteX3" fmla="*/ 2255786 w 3834214"/>
              <a:gd name="connsiteY3" fmla="*/ 0 h 1126352"/>
              <a:gd name="connsiteX0" fmla="*/ 2255786 w 3834214"/>
              <a:gd name="connsiteY0" fmla="*/ 0 h 1129272"/>
              <a:gd name="connsiteX1" fmla="*/ 0 w 3834214"/>
              <a:gd name="connsiteY1" fmla="*/ 1126352 h 1129272"/>
              <a:gd name="connsiteX2" fmla="*/ 3834214 w 3834214"/>
              <a:gd name="connsiteY2" fmla="*/ 1129272 h 1129272"/>
              <a:gd name="connsiteX3" fmla="*/ 2255786 w 3834214"/>
              <a:gd name="connsiteY3" fmla="*/ 0 h 112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214" h="1129272">
                <a:moveTo>
                  <a:pt x="2255786" y="0"/>
                </a:moveTo>
                <a:lnTo>
                  <a:pt x="0" y="1126352"/>
                </a:lnTo>
                <a:lnTo>
                  <a:pt x="3834214" y="1129272"/>
                </a:lnTo>
                <a:lnTo>
                  <a:pt x="2255786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sp>
        <p:nvSpPr>
          <p:cNvPr id="47" name="Freeform 46"/>
          <p:cNvSpPr/>
          <p:nvPr/>
        </p:nvSpPr>
        <p:spPr>
          <a:xfrm>
            <a:off x="1179201" y="1762018"/>
            <a:ext cx="7507599" cy="934794"/>
          </a:xfrm>
          <a:custGeom>
            <a:avLst/>
            <a:gdLst>
              <a:gd name="connsiteX0" fmla="*/ 478972 w 544286"/>
              <a:gd name="connsiteY0" fmla="*/ 0 h 1126671"/>
              <a:gd name="connsiteX1" fmla="*/ 0 w 544286"/>
              <a:gd name="connsiteY1" fmla="*/ 1121229 h 1126671"/>
              <a:gd name="connsiteX2" fmla="*/ 544286 w 544286"/>
              <a:gd name="connsiteY2" fmla="*/ 1126671 h 1126671"/>
              <a:gd name="connsiteX3" fmla="*/ 478972 w 544286"/>
              <a:gd name="connsiteY3" fmla="*/ 0 h 1126671"/>
              <a:gd name="connsiteX0" fmla="*/ 478972 w 2057400"/>
              <a:gd name="connsiteY0" fmla="*/ 0 h 1121229"/>
              <a:gd name="connsiteX1" fmla="*/ 0 w 2057400"/>
              <a:gd name="connsiteY1" fmla="*/ 1121229 h 1121229"/>
              <a:gd name="connsiteX2" fmla="*/ 2057400 w 2057400"/>
              <a:gd name="connsiteY2" fmla="*/ 1121228 h 1121229"/>
              <a:gd name="connsiteX3" fmla="*/ 478972 w 2057400"/>
              <a:gd name="connsiteY3" fmla="*/ 0 h 1121229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55786 w 3834214"/>
              <a:gd name="connsiteY0" fmla="*/ 0 h 1121228"/>
              <a:gd name="connsiteX1" fmla="*/ 0 w 3834214"/>
              <a:gd name="connsiteY1" fmla="*/ 1110263 h 1121228"/>
              <a:gd name="connsiteX2" fmla="*/ 3834214 w 3834214"/>
              <a:gd name="connsiteY2" fmla="*/ 1121228 h 1121228"/>
              <a:gd name="connsiteX3" fmla="*/ 2255786 w 3834214"/>
              <a:gd name="connsiteY3" fmla="*/ 0 h 1121228"/>
              <a:gd name="connsiteX0" fmla="*/ 2255786 w 3834214"/>
              <a:gd name="connsiteY0" fmla="*/ 0 h 1126352"/>
              <a:gd name="connsiteX1" fmla="*/ 0 w 3834214"/>
              <a:gd name="connsiteY1" fmla="*/ 1126352 h 1126352"/>
              <a:gd name="connsiteX2" fmla="*/ 3834214 w 3834214"/>
              <a:gd name="connsiteY2" fmla="*/ 1121228 h 1126352"/>
              <a:gd name="connsiteX3" fmla="*/ 2255786 w 3834214"/>
              <a:gd name="connsiteY3" fmla="*/ 0 h 1126352"/>
              <a:gd name="connsiteX0" fmla="*/ 2255786 w 3834214"/>
              <a:gd name="connsiteY0" fmla="*/ 0 h 1129272"/>
              <a:gd name="connsiteX1" fmla="*/ 0 w 3834214"/>
              <a:gd name="connsiteY1" fmla="*/ 1126352 h 1129272"/>
              <a:gd name="connsiteX2" fmla="*/ 3834214 w 3834214"/>
              <a:gd name="connsiteY2" fmla="*/ 1129272 h 1129272"/>
              <a:gd name="connsiteX3" fmla="*/ 2255786 w 3834214"/>
              <a:gd name="connsiteY3" fmla="*/ 0 h 112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214" h="1129272">
                <a:moveTo>
                  <a:pt x="2255786" y="0"/>
                </a:moveTo>
                <a:lnTo>
                  <a:pt x="0" y="1126352"/>
                </a:lnTo>
                <a:lnTo>
                  <a:pt x="3834214" y="1129272"/>
                </a:lnTo>
                <a:lnTo>
                  <a:pt x="2255786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01704" y="4281721"/>
            <a:ext cx="1612896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Endure the Tribulation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33280" y="914400"/>
            <a:ext cx="150052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Return with Jesus</a:t>
            </a:r>
          </a:p>
        </p:txBody>
      </p:sp>
      <p:sp>
        <p:nvSpPr>
          <p:cNvPr id="45" name="Rectangle 5"/>
          <p:cNvSpPr/>
          <p:nvPr/>
        </p:nvSpPr>
        <p:spPr>
          <a:xfrm>
            <a:off x="457200" y="2750456"/>
            <a:ext cx="8236857" cy="838200"/>
          </a:xfrm>
          <a:custGeom>
            <a:avLst/>
            <a:gdLst>
              <a:gd name="connsiteX0" fmla="*/ 0 w 8300884"/>
              <a:gd name="connsiteY0" fmla="*/ 0 h 838200"/>
              <a:gd name="connsiteX1" fmla="*/ 8300884 w 8300884"/>
              <a:gd name="connsiteY1" fmla="*/ 0 h 838200"/>
              <a:gd name="connsiteX2" fmla="*/ 8300884 w 8300884"/>
              <a:gd name="connsiteY2" fmla="*/ 838200 h 838200"/>
              <a:gd name="connsiteX3" fmla="*/ 0 w 8300884"/>
              <a:gd name="connsiteY3" fmla="*/ 838200 h 838200"/>
              <a:gd name="connsiteX4" fmla="*/ 0 w 8300884"/>
              <a:gd name="connsiteY4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0 w 8302176"/>
              <a:gd name="connsiteY4" fmla="*/ 838200 h 838200"/>
              <a:gd name="connsiteX5" fmla="*/ 0 w 8302176"/>
              <a:gd name="connsiteY5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8298301 w 8302176"/>
              <a:gd name="connsiteY4" fmla="*/ 417163 h 838200"/>
              <a:gd name="connsiteX5" fmla="*/ 0 w 8302176"/>
              <a:gd name="connsiteY5" fmla="*/ 838200 h 838200"/>
              <a:gd name="connsiteX6" fmla="*/ 0 w 8302176"/>
              <a:gd name="connsiteY6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8302176 w 8302176"/>
              <a:gd name="connsiteY4" fmla="*/ 614766 h 838200"/>
              <a:gd name="connsiteX5" fmla="*/ 8298301 w 8302176"/>
              <a:gd name="connsiteY5" fmla="*/ 417163 h 838200"/>
              <a:gd name="connsiteX6" fmla="*/ 0 w 8302176"/>
              <a:gd name="connsiteY6" fmla="*/ 838200 h 838200"/>
              <a:gd name="connsiteX7" fmla="*/ 0 w 8302176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838200 h 838200"/>
              <a:gd name="connsiteX4" fmla="*/ 8302176 w 8302548"/>
              <a:gd name="connsiteY4" fmla="*/ 614766 h 838200"/>
              <a:gd name="connsiteX5" fmla="*/ 8302176 w 8302548"/>
              <a:gd name="connsiteY5" fmla="*/ 827868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838200 h 838200"/>
              <a:gd name="connsiteX4" fmla="*/ 8302176 w 8302548"/>
              <a:gd name="connsiteY4" fmla="*/ 614766 h 838200"/>
              <a:gd name="connsiteX5" fmla="*/ 8302176 w 8302548"/>
              <a:gd name="connsiteY5" fmla="*/ 723255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729712 h 838200"/>
              <a:gd name="connsiteX4" fmla="*/ 8302176 w 8302548"/>
              <a:gd name="connsiteY4" fmla="*/ 614766 h 838200"/>
              <a:gd name="connsiteX5" fmla="*/ 8302176 w 8302548"/>
              <a:gd name="connsiteY5" fmla="*/ 723255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729712 h 838200"/>
              <a:gd name="connsiteX4" fmla="*/ 8302176 w 8302548"/>
              <a:gd name="connsiteY4" fmla="*/ 614766 h 838200"/>
              <a:gd name="connsiteX5" fmla="*/ 8302176 w 8302548"/>
              <a:gd name="connsiteY5" fmla="*/ 820120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302176 w 8302347"/>
              <a:gd name="connsiteY2" fmla="*/ 215685 h 838200"/>
              <a:gd name="connsiteX3" fmla="*/ 8300884 w 8302347"/>
              <a:gd name="connsiteY3" fmla="*/ 729712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302176 w 8302347"/>
              <a:gd name="connsiteY2" fmla="*/ 215685 h 838200"/>
              <a:gd name="connsiteX3" fmla="*/ 8300884 w 8302347"/>
              <a:gd name="connsiteY3" fmla="*/ 656095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193688 w 8302347"/>
              <a:gd name="connsiteY2" fmla="*/ 215685 h 838200"/>
              <a:gd name="connsiteX3" fmla="*/ 8300884 w 8302347"/>
              <a:gd name="connsiteY3" fmla="*/ 656095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60294"/>
              <a:gd name="connsiteY0" fmla="*/ 0 h 838200"/>
              <a:gd name="connsiteX1" fmla="*/ 8300884 w 8360294"/>
              <a:gd name="connsiteY1" fmla="*/ 0 h 838200"/>
              <a:gd name="connsiteX2" fmla="*/ 8193688 w 8360294"/>
              <a:gd name="connsiteY2" fmla="*/ 215685 h 838200"/>
              <a:gd name="connsiteX3" fmla="*/ 8300884 w 8360294"/>
              <a:gd name="connsiteY3" fmla="*/ 656095 h 838200"/>
              <a:gd name="connsiteX4" fmla="*/ 8360294 w 8360294"/>
              <a:gd name="connsiteY4" fmla="*/ 455908 h 838200"/>
              <a:gd name="connsiteX5" fmla="*/ 8302176 w 8360294"/>
              <a:gd name="connsiteY5" fmla="*/ 820120 h 838200"/>
              <a:gd name="connsiteX6" fmla="*/ 0 w 8360294"/>
              <a:gd name="connsiteY6" fmla="*/ 838200 h 838200"/>
              <a:gd name="connsiteX7" fmla="*/ 0 w 8360294"/>
              <a:gd name="connsiteY7" fmla="*/ 0 h 838200"/>
              <a:gd name="connsiteX0" fmla="*/ 0 w 8360294"/>
              <a:gd name="connsiteY0" fmla="*/ 0 h 838200"/>
              <a:gd name="connsiteX1" fmla="*/ 8300884 w 8360294"/>
              <a:gd name="connsiteY1" fmla="*/ 0 h 838200"/>
              <a:gd name="connsiteX2" fmla="*/ 8193688 w 8360294"/>
              <a:gd name="connsiteY2" fmla="*/ 215685 h 838200"/>
              <a:gd name="connsiteX3" fmla="*/ 8223392 w 8360294"/>
              <a:gd name="connsiteY3" fmla="*/ 648346 h 838200"/>
              <a:gd name="connsiteX4" fmla="*/ 8360294 w 8360294"/>
              <a:gd name="connsiteY4" fmla="*/ 455908 h 838200"/>
              <a:gd name="connsiteX5" fmla="*/ 8302176 w 8360294"/>
              <a:gd name="connsiteY5" fmla="*/ 820120 h 838200"/>
              <a:gd name="connsiteX6" fmla="*/ 0 w 8360294"/>
              <a:gd name="connsiteY6" fmla="*/ 838200 h 838200"/>
              <a:gd name="connsiteX7" fmla="*/ 0 w 8360294"/>
              <a:gd name="connsiteY7" fmla="*/ 0 h 838200"/>
              <a:gd name="connsiteX0" fmla="*/ 0 w 8366769"/>
              <a:gd name="connsiteY0" fmla="*/ 0 h 838200"/>
              <a:gd name="connsiteX1" fmla="*/ 8300884 w 8366769"/>
              <a:gd name="connsiteY1" fmla="*/ 0 h 838200"/>
              <a:gd name="connsiteX2" fmla="*/ 8193688 w 8366769"/>
              <a:gd name="connsiteY2" fmla="*/ 215685 h 838200"/>
              <a:gd name="connsiteX3" fmla="*/ 8366751 w 8366769"/>
              <a:gd name="connsiteY3" fmla="*/ 450743 h 838200"/>
              <a:gd name="connsiteX4" fmla="*/ 8360294 w 8366769"/>
              <a:gd name="connsiteY4" fmla="*/ 455908 h 838200"/>
              <a:gd name="connsiteX5" fmla="*/ 8302176 w 8366769"/>
              <a:gd name="connsiteY5" fmla="*/ 820120 h 838200"/>
              <a:gd name="connsiteX6" fmla="*/ 0 w 8366769"/>
              <a:gd name="connsiteY6" fmla="*/ 838200 h 838200"/>
              <a:gd name="connsiteX7" fmla="*/ 0 w 8366769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66565 w 8366751"/>
              <a:gd name="connsiteY4" fmla="*/ 548898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66565 w 8366751"/>
              <a:gd name="connsiteY4" fmla="*/ 548898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85938 w 8366751"/>
              <a:gd name="connsiteY4" fmla="*/ 599267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62180 h 838200"/>
              <a:gd name="connsiteX3" fmla="*/ 8366751 w 8366751"/>
              <a:gd name="connsiteY3" fmla="*/ 450743 h 838200"/>
              <a:gd name="connsiteX4" fmla="*/ 8185938 w 8366751"/>
              <a:gd name="connsiteY4" fmla="*/ 599267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62180 h 838200"/>
              <a:gd name="connsiteX3" fmla="*/ 8366751 w 8366751"/>
              <a:gd name="connsiteY3" fmla="*/ 450743 h 838200"/>
              <a:gd name="connsiteX4" fmla="*/ 8185938 w 8366751"/>
              <a:gd name="connsiteY4" fmla="*/ 626389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942681"/>
              <a:gd name="connsiteY0" fmla="*/ 0 h 838200"/>
              <a:gd name="connsiteX1" fmla="*/ 8300884 w 8942681"/>
              <a:gd name="connsiteY1" fmla="*/ 0 h 838200"/>
              <a:gd name="connsiteX2" fmla="*/ 8366751 w 8942681"/>
              <a:gd name="connsiteY2" fmla="*/ 450743 h 838200"/>
              <a:gd name="connsiteX3" fmla="*/ 8185938 w 8942681"/>
              <a:gd name="connsiteY3" fmla="*/ 626389 h 838200"/>
              <a:gd name="connsiteX4" fmla="*/ 8302176 w 8942681"/>
              <a:gd name="connsiteY4" fmla="*/ 820120 h 838200"/>
              <a:gd name="connsiteX5" fmla="*/ 0 w 8942681"/>
              <a:gd name="connsiteY5" fmla="*/ 838200 h 838200"/>
              <a:gd name="connsiteX6" fmla="*/ 0 w 8942681"/>
              <a:gd name="connsiteY6" fmla="*/ 0 h 838200"/>
              <a:gd name="connsiteX0" fmla="*/ 0 w 8878775"/>
              <a:gd name="connsiteY0" fmla="*/ 0 h 838200"/>
              <a:gd name="connsiteX1" fmla="*/ 8300884 w 8878775"/>
              <a:gd name="connsiteY1" fmla="*/ 0 h 838200"/>
              <a:gd name="connsiteX2" fmla="*/ 8185938 w 8878775"/>
              <a:gd name="connsiteY2" fmla="*/ 626389 h 838200"/>
              <a:gd name="connsiteX3" fmla="*/ 8302176 w 8878775"/>
              <a:gd name="connsiteY3" fmla="*/ 820120 h 838200"/>
              <a:gd name="connsiteX4" fmla="*/ 0 w 8878775"/>
              <a:gd name="connsiteY4" fmla="*/ 838200 h 838200"/>
              <a:gd name="connsiteX5" fmla="*/ 0 w 8878775"/>
              <a:gd name="connsiteY5" fmla="*/ 0 h 838200"/>
              <a:gd name="connsiteX0" fmla="*/ 0 w 9339221"/>
              <a:gd name="connsiteY0" fmla="*/ 0 h 838200"/>
              <a:gd name="connsiteX1" fmla="*/ 8300884 w 9339221"/>
              <a:gd name="connsiteY1" fmla="*/ 0 h 838200"/>
              <a:gd name="connsiteX2" fmla="*/ 8302176 w 9339221"/>
              <a:gd name="connsiteY2" fmla="*/ 820120 h 838200"/>
              <a:gd name="connsiteX3" fmla="*/ 0 w 9339221"/>
              <a:gd name="connsiteY3" fmla="*/ 838200 h 838200"/>
              <a:gd name="connsiteX4" fmla="*/ 0 w 9339221"/>
              <a:gd name="connsiteY4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820120 h 838200"/>
              <a:gd name="connsiteX3" fmla="*/ 0 w 8302176"/>
              <a:gd name="connsiteY3" fmla="*/ 838200 h 838200"/>
              <a:gd name="connsiteX4" fmla="*/ 0 w 8302176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6" h="838200">
                <a:moveTo>
                  <a:pt x="0" y="0"/>
                </a:moveTo>
                <a:lnTo>
                  <a:pt x="8300884" y="0"/>
                </a:lnTo>
                <a:cubicBezTo>
                  <a:pt x="8301315" y="273373"/>
                  <a:pt x="8301745" y="546747"/>
                  <a:pt x="8302176" y="82012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186021" y="273782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52338" y="273421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77054" y="274050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443371" y="273689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176793" y="274318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43110" y="273957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76532" y="274586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42849" y="274225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898929" y="274854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163644" y="2756767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67348" y="2721919"/>
            <a:ext cx="7519452" cy="838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67476" y="2727960"/>
            <a:ext cx="137307" cy="8382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15453" y="3088904"/>
            <a:ext cx="1092367" cy="1201156"/>
          </a:xfrm>
          <a:custGeom>
            <a:avLst/>
            <a:gdLst>
              <a:gd name="connsiteX0" fmla="*/ 1092367 w 1092367"/>
              <a:gd name="connsiteY0" fmla="*/ 1186666 h 1186666"/>
              <a:gd name="connsiteX1" fmla="*/ 10327 w 1092367"/>
              <a:gd name="connsiteY1" fmla="*/ 569446 h 1186666"/>
              <a:gd name="connsiteX2" fmla="*/ 551347 w 1092367"/>
              <a:gd name="connsiteY2" fmla="*/ 43666 h 1186666"/>
              <a:gd name="connsiteX3" fmla="*/ 635167 w 1092367"/>
              <a:gd name="connsiteY3" fmla="*/ 66526 h 1186666"/>
              <a:gd name="connsiteX0" fmla="*/ 1092367 w 1092367"/>
              <a:gd name="connsiteY0" fmla="*/ 1201156 h 1201156"/>
              <a:gd name="connsiteX1" fmla="*/ 10327 w 1092367"/>
              <a:gd name="connsiteY1" fmla="*/ 583936 h 1201156"/>
              <a:gd name="connsiteX2" fmla="*/ 551347 w 1092367"/>
              <a:gd name="connsiteY2" fmla="*/ 58156 h 1201156"/>
              <a:gd name="connsiteX3" fmla="*/ 642424 w 1092367"/>
              <a:gd name="connsiteY3" fmla="*/ 44730 h 120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367" h="1201156">
                <a:moveTo>
                  <a:pt x="1092367" y="1201156"/>
                </a:moveTo>
                <a:cubicBezTo>
                  <a:pt x="596432" y="987796"/>
                  <a:pt x="100497" y="774436"/>
                  <a:pt x="10327" y="583936"/>
                </a:cubicBezTo>
                <a:cubicBezTo>
                  <a:pt x="-79843" y="393436"/>
                  <a:pt x="447207" y="141976"/>
                  <a:pt x="551347" y="58156"/>
                </a:cubicBezTo>
                <a:cubicBezTo>
                  <a:pt x="655487" y="-25664"/>
                  <a:pt x="652584" y="-8610"/>
                  <a:pt x="642424" y="44730"/>
                </a:cubicBez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2743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Millennial Kingdom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480" y="914400"/>
            <a:ext cx="150052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7-year Tribulation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1212351" y="1751744"/>
            <a:ext cx="1700373" cy="934948"/>
          </a:xfrm>
          <a:custGeom>
            <a:avLst/>
            <a:gdLst>
              <a:gd name="connsiteX0" fmla="*/ 1700373 w 1700373"/>
              <a:gd name="connsiteY0" fmla="*/ 0 h 934948"/>
              <a:gd name="connsiteX1" fmla="*/ 1392148 w 1700373"/>
              <a:gd name="connsiteY1" fmla="*/ 400692 h 934948"/>
              <a:gd name="connsiteX2" fmla="*/ 375006 w 1700373"/>
              <a:gd name="connsiteY2" fmla="*/ 369869 h 934948"/>
              <a:gd name="connsiteX3" fmla="*/ 0 w 1700373"/>
              <a:gd name="connsiteY3" fmla="*/ 934948 h 93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373" h="934948">
                <a:moveTo>
                  <a:pt x="1700373" y="0"/>
                </a:moveTo>
                <a:cubicBezTo>
                  <a:pt x="1656707" y="169523"/>
                  <a:pt x="1613042" y="339047"/>
                  <a:pt x="1392148" y="400692"/>
                </a:cubicBezTo>
                <a:cubicBezTo>
                  <a:pt x="1171254" y="462337"/>
                  <a:pt x="607031" y="280826"/>
                  <a:pt x="375006" y="369869"/>
                </a:cubicBezTo>
                <a:cubicBezTo>
                  <a:pt x="142981" y="458912"/>
                  <a:pt x="71490" y="696930"/>
                  <a:pt x="0" y="934948"/>
                </a:cubicBez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99992" y="929502"/>
            <a:ext cx="1364109" cy="81787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 yr.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6485" y="3719146"/>
            <a:ext cx="6040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and followers cast into Lake of Fire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49418" y="4627685"/>
            <a:ext cx="604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bound in the </a:t>
            </a:r>
            <a:r>
              <a:rPr lang="en-U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abussō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2351" y="5114191"/>
            <a:ext cx="604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the curse lifted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8510" y="2057400"/>
            <a:ext cx="414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ways into the</a:t>
            </a:r>
          </a:p>
        </p:txBody>
      </p:sp>
    </p:spTree>
    <p:extLst>
      <p:ext uri="{BB962C8B-B14F-4D97-AF65-F5344CB8AC3E}">
        <p14:creationId xmlns:p14="http://schemas.microsoft.com/office/powerpoint/2010/main" val="37671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"/>
                            </p:stCondLst>
                            <p:childTnLst>
                              <p:par>
                                <p:cTn id="9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 animBg="1"/>
      <p:bldP spid="49" grpId="0" animBg="1"/>
      <p:bldP spid="51" grpId="0" animBg="1"/>
      <p:bldP spid="45" grpId="0" animBg="1"/>
      <p:bldP spid="46" grpId="0" animBg="1"/>
      <p:bldP spid="26" grpId="0" animBg="1"/>
      <p:bldP spid="4" grpId="0" animBg="1"/>
      <p:bldP spid="5" grpId="0"/>
      <p:bldP spid="5" grpId="1"/>
      <p:bldP spid="30" grpId="0" animBg="1"/>
      <p:bldP spid="6" grpId="0" animBg="1"/>
      <p:bldP spid="33" grpId="0" animBg="1"/>
      <p:bldP spid="7" grpId="0"/>
      <p:bldP spid="7" grpId="1"/>
      <p:bldP spid="35" grpId="0"/>
      <p:bldP spid="35" grpId="1"/>
      <p:bldP spid="3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</p:spTree>
    <p:extLst>
      <p:ext uri="{BB962C8B-B14F-4D97-AF65-F5344CB8AC3E}">
        <p14:creationId xmlns:p14="http://schemas.microsoft.com/office/powerpoint/2010/main" val="13505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414340" y="3314700"/>
            <a:ext cx="8405815" cy="763588"/>
            <a:chOff x="261" y="2096"/>
            <a:chExt cx="5295" cy="481"/>
          </a:xfrm>
        </p:grpSpPr>
        <p:grpSp>
          <p:nvGrpSpPr>
            <p:cNvPr id="37" name="Group 5"/>
            <p:cNvGrpSpPr>
              <a:grpSpLocks/>
            </p:cNvGrpSpPr>
            <p:nvPr/>
          </p:nvGrpSpPr>
          <p:grpSpPr bwMode="auto">
            <a:xfrm>
              <a:off x="261" y="2096"/>
              <a:ext cx="5211" cy="481"/>
              <a:chOff x="261" y="2096"/>
              <a:chExt cx="5211" cy="481"/>
            </a:xfrm>
          </p:grpSpPr>
          <p:grpSp>
            <p:nvGrpSpPr>
              <p:cNvPr id="47" name="Group 6"/>
              <p:cNvGrpSpPr>
                <a:grpSpLocks/>
              </p:cNvGrpSpPr>
              <p:nvPr/>
            </p:nvGrpSpPr>
            <p:grpSpPr bwMode="auto">
              <a:xfrm>
                <a:off x="261" y="2097"/>
                <a:ext cx="5211" cy="480"/>
                <a:chOff x="261" y="2096"/>
                <a:chExt cx="5211" cy="480"/>
              </a:xfrm>
            </p:grpSpPr>
            <p:grpSp>
              <p:nvGrpSpPr>
                <p:cNvPr id="60" name="Group 7"/>
                <p:cNvGrpSpPr>
                  <a:grpSpLocks/>
                </p:cNvGrpSpPr>
                <p:nvPr/>
              </p:nvGrpSpPr>
              <p:grpSpPr bwMode="auto">
                <a:xfrm>
                  <a:off x="288" y="2336"/>
                  <a:ext cx="5184" cy="240"/>
                  <a:chOff x="288" y="2160"/>
                  <a:chExt cx="5184" cy="240"/>
                </a:xfrm>
              </p:grpSpPr>
              <p:sp>
                <p:nvSpPr>
                  <p:cNvPr id="7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160"/>
                    <a:ext cx="5184" cy="240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bg2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7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8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1" name="Rectangle 20"/>
                <p:cNvSpPr>
                  <a:spLocks noChangeArrowheads="1"/>
                </p:cNvSpPr>
                <p:nvPr/>
              </p:nvSpPr>
              <p:spPr bwMode="auto">
                <a:xfrm>
                  <a:off x="288" y="2096"/>
                  <a:ext cx="5184" cy="24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62" name="Line 21"/>
                <p:cNvSpPr>
                  <a:spLocks noChangeShapeType="1"/>
                </p:cNvSpPr>
                <p:nvPr/>
              </p:nvSpPr>
              <p:spPr bwMode="auto">
                <a:xfrm>
                  <a:off x="525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63" name="Line 22"/>
                <p:cNvSpPr>
                  <a:spLocks noChangeShapeType="1"/>
                </p:cNvSpPr>
                <p:nvPr/>
              </p:nvSpPr>
              <p:spPr bwMode="auto">
                <a:xfrm>
                  <a:off x="942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64" name="Line 23"/>
                <p:cNvSpPr>
                  <a:spLocks noChangeShapeType="1"/>
                </p:cNvSpPr>
                <p:nvPr/>
              </p:nvSpPr>
              <p:spPr bwMode="auto">
                <a:xfrm>
                  <a:off x="1371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65" name="Line 24"/>
                <p:cNvSpPr>
                  <a:spLocks noChangeShapeType="1"/>
                </p:cNvSpPr>
                <p:nvPr/>
              </p:nvSpPr>
              <p:spPr bwMode="auto">
                <a:xfrm>
                  <a:off x="1806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66" name="Line 25"/>
                <p:cNvSpPr>
                  <a:spLocks noChangeShapeType="1"/>
                </p:cNvSpPr>
                <p:nvPr/>
              </p:nvSpPr>
              <p:spPr bwMode="auto">
                <a:xfrm>
                  <a:off x="2235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6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1" y="2111"/>
                  <a:ext cx="300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Mar</a:t>
                  </a:r>
                </a:p>
              </p:txBody>
            </p:sp>
            <p:sp>
              <p:nvSpPr>
                <p:cNvPr id="6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28" y="2113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Apr</a:t>
                  </a:r>
                </a:p>
              </p:txBody>
            </p:sp>
            <p:sp>
              <p:nvSpPr>
                <p:cNvPr id="6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60" y="2111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May</a:t>
                  </a:r>
                </a:p>
              </p:txBody>
            </p:sp>
            <p:sp>
              <p:nvSpPr>
                <p:cNvPr id="7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92" y="2116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Jun</a:t>
                  </a:r>
                </a:p>
              </p:txBody>
            </p:sp>
            <p:sp>
              <p:nvSpPr>
                <p:cNvPr id="7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27" y="2117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Jul</a:t>
                  </a:r>
                </a:p>
              </p:txBody>
            </p:sp>
            <p:sp>
              <p:nvSpPr>
                <p:cNvPr id="7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62" y="2117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Aug</a:t>
                  </a:r>
                </a:p>
              </p:txBody>
            </p:sp>
            <p:sp>
              <p:nvSpPr>
                <p:cNvPr id="7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2" y="2378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Nisan</a:t>
                  </a:r>
                </a:p>
              </p:txBody>
            </p:sp>
            <p:sp>
              <p:nvSpPr>
                <p:cNvPr id="7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38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Iyar</a:t>
                  </a:r>
                </a:p>
              </p:txBody>
            </p:sp>
            <p:sp>
              <p:nvSpPr>
                <p:cNvPr id="7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176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Sivan</a:t>
                  </a:r>
                </a:p>
              </p:txBody>
            </p:sp>
            <p:sp>
              <p:nvSpPr>
                <p:cNvPr id="7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541" y="2384"/>
                  <a:ext cx="51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 dirty="0">
                      <a:solidFill>
                        <a:schemeClr val="bg2">
                          <a:lumMod val="10000"/>
                        </a:schemeClr>
                      </a:solidFill>
                    </a:rPr>
                    <a:t>Tammuz</a:t>
                  </a:r>
                </a:p>
              </p:txBody>
            </p:sp>
            <p:sp>
              <p:nvSpPr>
                <p:cNvPr id="7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043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Av</a:t>
                  </a:r>
                </a:p>
              </p:txBody>
            </p:sp>
          </p:grpSp>
          <p:sp>
            <p:nvSpPr>
              <p:cNvPr id="48" name="Line 37"/>
              <p:cNvSpPr>
                <a:spLocks noChangeShapeType="1"/>
              </p:cNvSpPr>
              <p:nvPr/>
            </p:nvSpPr>
            <p:spPr bwMode="auto">
              <a:xfrm>
                <a:off x="2670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9" name="Line 38"/>
              <p:cNvSpPr>
                <a:spLocks noChangeShapeType="1"/>
              </p:cNvSpPr>
              <p:nvPr/>
            </p:nvSpPr>
            <p:spPr bwMode="auto">
              <a:xfrm>
                <a:off x="3102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0" name="Line 39"/>
              <p:cNvSpPr>
                <a:spLocks noChangeShapeType="1"/>
              </p:cNvSpPr>
              <p:nvPr/>
            </p:nvSpPr>
            <p:spPr bwMode="auto">
              <a:xfrm>
                <a:off x="3534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1" name="Line 40"/>
              <p:cNvSpPr>
                <a:spLocks noChangeShapeType="1"/>
              </p:cNvSpPr>
              <p:nvPr/>
            </p:nvSpPr>
            <p:spPr bwMode="auto">
              <a:xfrm>
                <a:off x="3966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2691" y="2120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Sep</a:t>
                </a:r>
              </a:p>
            </p:txBody>
          </p:sp>
          <p:sp>
            <p:nvSpPr>
              <p:cNvPr id="53" name="Text Box 42"/>
              <p:cNvSpPr txBox="1">
                <a:spLocks noChangeArrowheads="1"/>
              </p:cNvSpPr>
              <p:nvPr/>
            </p:nvSpPr>
            <p:spPr bwMode="auto">
              <a:xfrm>
                <a:off x="3123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Oct</a:t>
                </a:r>
              </a:p>
            </p:txBody>
          </p:sp>
          <p:sp>
            <p:nvSpPr>
              <p:cNvPr id="54" name="Text Box 43"/>
              <p:cNvSpPr txBox="1">
                <a:spLocks noChangeArrowheads="1"/>
              </p:cNvSpPr>
              <p:nvPr/>
            </p:nvSpPr>
            <p:spPr bwMode="auto">
              <a:xfrm>
                <a:off x="3558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Nov</a:t>
                </a:r>
              </a:p>
            </p:txBody>
          </p:sp>
          <p:sp>
            <p:nvSpPr>
              <p:cNvPr id="55" name="Text Box 44"/>
              <p:cNvSpPr txBox="1">
                <a:spLocks noChangeArrowheads="1"/>
              </p:cNvSpPr>
              <p:nvPr/>
            </p:nvSpPr>
            <p:spPr bwMode="auto">
              <a:xfrm>
                <a:off x="3990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Dec</a:t>
                </a:r>
              </a:p>
            </p:txBody>
          </p:sp>
          <p:sp>
            <p:nvSpPr>
              <p:cNvPr id="56" name="Text Box 45"/>
              <p:cNvSpPr txBox="1">
                <a:spLocks noChangeArrowheads="1"/>
              </p:cNvSpPr>
              <p:nvPr/>
            </p:nvSpPr>
            <p:spPr bwMode="auto">
              <a:xfrm>
                <a:off x="2469" y="2384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Elul</a:t>
                </a:r>
              </a:p>
            </p:txBody>
          </p:sp>
          <p:sp>
            <p:nvSpPr>
              <p:cNvPr id="57" name="Text Box 46"/>
              <p:cNvSpPr txBox="1">
                <a:spLocks noChangeArrowheads="1"/>
              </p:cNvSpPr>
              <p:nvPr/>
            </p:nvSpPr>
            <p:spPr bwMode="auto">
              <a:xfrm>
                <a:off x="2901" y="2384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Tishri</a:t>
                </a:r>
              </a:p>
            </p:txBody>
          </p:sp>
          <p:sp>
            <p:nvSpPr>
              <p:cNvPr id="58" name="Text Box 47"/>
              <p:cNvSpPr txBox="1">
                <a:spLocks noChangeArrowheads="1"/>
              </p:cNvSpPr>
              <p:nvPr/>
            </p:nvSpPr>
            <p:spPr bwMode="auto">
              <a:xfrm>
                <a:off x="3266" y="2384"/>
                <a:ext cx="52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 dirty="0">
                    <a:solidFill>
                      <a:schemeClr val="bg2">
                        <a:lumMod val="10000"/>
                      </a:schemeClr>
                    </a:solidFill>
                  </a:rPr>
                  <a:t>Heshvan</a:t>
                </a:r>
              </a:p>
            </p:txBody>
          </p:sp>
          <p:sp>
            <p:nvSpPr>
              <p:cNvPr id="59" name="Text Box 48"/>
              <p:cNvSpPr txBox="1">
                <a:spLocks noChangeArrowheads="1"/>
              </p:cNvSpPr>
              <p:nvPr/>
            </p:nvSpPr>
            <p:spPr bwMode="auto">
              <a:xfrm>
                <a:off x="3729" y="2384"/>
                <a:ext cx="46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Chislev</a:t>
                </a:r>
              </a:p>
            </p:txBody>
          </p:sp>
        </p:grpSp>
        <p:sp>
          <p:nvSpPr>
            <p:cNvPr id="38" name="Line 49"/>
            <p:cNvSpPr>
              <a:spLocks noChangeShapeType="1"/>
            </p:cNvSpPr>
            <p:nvPr/>
          </p:nvSpPr>
          <p:spPr bwMode="auto">
            <a:xfrm>
              <a:off x="4830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9" name="Line 50"/>
            <p:cNvSpPr>
              <a:spLocks noChangeShapeType="1"/>
            </p:cNvSpPr>
            <p:nvPr/>
          </p:nvSpPr>
          <p:spPr bwMode="auto">
            <a:xfrm>
              <a:off x="4398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>
              <a:off x="5262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1" name="Text Box 52"/>
            <p:cNvSpPr txBox="1">
              <a:spLocks noChangeArrowheads="1"/>
            </p:cNvSpPr>
            <p:nvPr/>
          </p:nvSpPr>
          <p:spPr bwMode="auto">
            <a:xfrm>
              <a:off x="4422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Jan</a:t>
              </a:r>
            </a:p>
          </p:txBody>
        </p:sp>
        <p:sp>
          <p:nvSpPr>
            <p:cNvPr id="42" name="Text Box 53"/>
            <p:cNvSpPr txBox="1">
              <a:spLocks noChangeArrowheads="1"/>
            </p:cNvSpPr>
            <p:nvPr/>
          </p:nvSpPr>
          <p:spPr bwMode="auto">
            <a:xfrm>
              <a:off x="4854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Feb</a:t>
              </a:r>
            </a:p>
          </p:txBody>
        </p:sp>
        <p:sp>
          <p:nvSpPr>
            <p:cNvPr id="43" name="Text Box 54"/>
            <p:cNvSpPr txBox="1">
              <a:spLocks noChangeArrowheads="1"/>
            </p:cNvSpPr>
            <p:nvPr/>
          </p:nvSpPr>
          <p:spPr bwMode="auto">
            <a:xfrm>
              <a:off x="5172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Mar</a:t>
              </a:r>
            </a:p>
          </p:txBody>
        </p:sp>
        <p:sp>
          <p:nvSpPr>
            <p:cNvPr id="44" name="Text Box 55"/>
            <p:cNvSpPr txBox="1">
              <a:spLocks noChangeArrowheads="1"/>
            </p:cNvSpPr>
            <p:nvPr/>
          </p:nvSpPr>
          <p:spPr bwMode="auto">
            <a:xfrm>
              <a:off x="4197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Tevet</a:t>
              </a:r>
            </a:p>
          </p:txBody>
        </p:sp>
        <p:sp>
          <p:nvSpPr>
            <p:cNvPr id="45" name="Text Box 56"/>
            <p:cNvSpPr txBox="1">
              <a:spLocks noChangeArrowheads="1"/>
            </p:cNvSpPr>
            <p:nvPr/>
          </p:nvSpPr>
          <p:spPr bwMode="auto">
            <a:xfrm>
              <a:off x="4623" y="2384"/>
              <a:ext cx="4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bg2">
                      <a:lumMod val="10000"/>
                    </a:schemeClr>
                  </a:solidFill>
                </a:rPr>
                <a:t>Shevat</a:t>
              </a:r>
            </a:p>
          </p:txBody>
        </p:sp>
        <p:sp>
          <p:nvSpPr>
            <p:cNvPr id="46" name="Text Box 57"/>
            <p:cNvSpPr txBox="1">
              <a:spLocks noChangeArrowheads="1"/>
            </p:cNvSpPr>
            <p:nvPr/>
          </p:nvSpPr>
          <p:spPr bwMode="auto">
            <a:xfrm>
              <a:off x="5064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Adar</a:t>
              </a:r>
            </a:p>
          </p:txBody>
        </p:sp>
      </p:grpSp>
      <p:sp>
        <p:nvSpPr>
          <p:cNvPr id="13" name="Line 58"/>
          <p:cNvSpPr>
            <a:spLocks noChangeShapeType="1"/>
          </p:cNvSpPr>
          <p:nvPr/>
        </p:nvSpPr>
        <p:spPr bwMode="auto">
          <a:xfrm flipH="1" flipV="1">
            <a:off x="825954" y="4078287"/>
            <a:ext cx="393246" cy="13286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 flipH="1">
            <a:off x="833438" y="1513999"/>
            <a:ext cx="947737" cy="1751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60"/>
          <p:cNvSpPr txBox="1">
            <a:spLocks noChangeArrowheads="1"/>
          </p:cNvSpPr>
          <p:nvPr/>
        </p:nvSpPr>
        <p:spPr bwMode="auto">
          <a:xfrm>
            <a:off x="454371" y="860292"/>
            <a:ext cx="2686653" cy="646331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Unleavened Bread Nisan 15 (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Remission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306828" y="5406891"/>
            <a:ext cx="1851852" cy="646331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Passover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Nisan 14 (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 flipH="1">
            <a:off x="2176462" y="2337567"/>
            <a:ext cx="1066804" cy="9279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1821457" y="1691235"/>
            <a:ext cx="2950818" cy="646331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Pentecost 49 days after Firstfruits (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Regeneration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 flipV="1">
            <a:off x="4409906" y="4089625"/>
            <a:ext cx="153786" cy="12951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 flipH="1">
            <a:off x="4881562" y="1530614"/>
            <a:ext cx="4" cy="17221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3417635" y="861415"/>
            <a:ext cx="2944746" cy="646331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Day of Atonement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Tishri 10 (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2" name="Line 67"/>
          <p:cNvSpPr>
            <a:spLocks noChangeShapeType="1"/>
          </p:cNvSpPr>
          <p:nvPr/>
        </p:nvSpPr>
        <p:spPr bwMode="auto">
          <a:xfrm flipH="1" flipV="1">
            <a:off x="5195888" y="4076699"/>
            <a:ext cx="800100" cy="446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70"/>
          <p:cNvSpPr txBox="1">
            <a:spLocks noChangeArrowheads="1"/>
          </p:cNvSpPr>
          <p:nvPr/>
        </p:nvSpPr>
        <p:spPr bwMode="auto">
          <a:xfrm>
            <a:off x="4737847" y="4530271"/>
            <a:ext cx="2780210" cy="646331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Tabernacles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Tishri 15-22 (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Residing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73"/>
          <p:cNvSpPr txBox="1">
            <a:spLocks noChangeArrowheads="1"/>
          </p:cNvSpPr>
          <p:nvPr/>
        </p:nvSpPr>
        <p:spPr bwMode="auto">
          <a:xfrm>
            <a:off x="3370705" y="5384805"/>
            <a:ext cx="2085215" cy="646331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Trumpets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Tishri 1 (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74"/>
          <p:cNvSpPr>
            <a:spLocks noChangeShapeType="1"/>
          </p:cNvSpPr>
          <p:nvPr/>
        </p:nvSpPr>
        <p:spPr bwMode="auto">
          <a:xfrm flipH="1" flipV="1">
            <a:off x="895350" y="4091441"/>
            <a:ext cx="1771649" cy="4629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75"/>
          <p:cNvSpPr txBox="1">
            <a:spLocks noChangeArrowheads="1"/>
          </p:cNvSpPr>
          <p:nvPr/>
        </p:nvSpPr>
        <p:spPr bwMode="auto">
          <a:xfrm>
            <a:off x="1273628" y="4568691"/>
            <a:ext cx="3012077" cy="646331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Firstfruits Sunday after Passover (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Resurrection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100" y="3314699"/>
            <a:ext cx="1409700" cy="749299"/>
          </a:xfrm>
          <a:prstGeom prst="rect">
            <a:avLst/>
          </a:prstGeom>
          <a:solidFill>
            <a:schemeClr val="accent5">
              <a:lumMod val="60000"/>
              <a:lumOff val="40000"/>
              <a:alpha val="74902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864" y="3316088"/>
            <a:ext cx="597850" cy="749299"/>
          </a:xfrm>
          <a:prstGeom prst="rect">
            <a:avLst/>
          </a:prstGeom>
          <a:solidFill>
            <a:srgbClr val="FF0000">
              <a:alpha val="6509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9365" y="3321223"/>
            <a:ext cx="2382161" cy="749299"/>
          </a:xfrm>
          <a:prstGeom prst="rect">
            <a:avLst/>
          </a:prstGeom>
          <a:solidFill>
            <a:srgbClr val="548235">
              <a:alpha val="6509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53076" y="2199446"/>
            <a:ext cx="208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87472" y="1699738"/>
            <a:ext cx="371218" cy="384508"/>
          </a:xfrm>
          <a:prstGeom prst="rect">
            <a:avLst/>
          </a:prstGeom>
          <a:solidFill>
            <a:schemeClr val="accent5">
              <a:lumMod val="60000"/>
              <a:lumOff val="40000"/>
              <a:alpha val="74902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49083" y="1638486"/>
            <a:ext cx="19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8693" y="2716475"/>
            <a:ext cx="371218" cy="422959"/>
          </a:xfrm>
          <a:prstGeom prst="rect">
            <a:avLst/>
          </a:prstGeom>
          <a:solidFill>
            <a:srgbClr val="FF0000">
              <a:alpha val="65098"/>
            </a:srgb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59826" y="2715466"/>
            <a:ext cx="197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77744" y="2186122"/>
            <a:ext cx="371218" cy="422959"/>
          </a:xfrm>
          <a:prstGeom prst="rect">
            <a:avLst/>
          </a:prstGeom>
          <a:solidFill>
            <a:schemeClr val="accent6">
              <a:lumMod val="75000"/>
              <a:alpha val="65098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27488" y="295131"/>
            <a:ext cx="278247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38100"/>
            </a:sp3d>
          </a:bodyPr>
          <a:lstStyle/>
          <a:p>
            <a:pPr algn="r"/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Leviticus 23 Prophetic Feasts  </a:t>
            </a:r>
          </a:p>
        </p:txBody>
      </p:sp>
    </p:spTree>
    <p:extLst>
      <p:ext uri="{BB962C8B-B14F-4D97-AF65-F5344CB8AC3E}">
        <p14:creationId xmlns:p14="http://schemas.microsoft.com/office/powerpoint/2010/main" val="30932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24:32-51</a:t>
            </a:r>
          </a:p>
        </p:txBody>
      </p:sp>
      <p:sp>
        <p:nvSpPr>
          <p:cNvPr id="47" name="Freeform 46"/>
          <p:cNvSpPr/>
          <p:nvPr/>
        </p:nvSpPr>
        <p:spPr>
          <a:xfrm>
            <a:off x="893852" y="2431692"/>
            <a:ext cx="6025794" cy="1056136"/>
          </a:xfrm>
          <a:custGeom>
            <a:avLst/>
            <a:gdLst>
              <a:gd name="connsiteX0" fmla="*/ 478972 w 544286"/>
              <a:gd name="connsiteY0" fmla="*/ 0 h 1126671"/>
              <a:gd name="connsiteX1" fmla="*/ 0 w 544286"/>
              <a:gd name="connsiteY1" fmla="*/ 1121229 h 1126671"/>
              <a:gd name="connsiteX2" fmla="*/ 544286 w 544286"/>
              <a:gd name="connsiteY2" fmla="*/ 1126671 h 1126671"/>
              <a:gd name="connsiteX3" fmla="*/ 478972 w 544286"/>
              <a:gd name="connsiteY3" fmla="*/ 0 h 1126671"/>
              <a:gd name="connsiteX0" fmla="*/ 478972 w 2057400"/>
              <a:gd name="connsiteY0" fmla="*/ 0 h 1121229"/>
              <a:gd name="connsiteX1" fmla="*/ 0 w 2057400"/>
              <a:gd name="connsiteY1" fmla="*/ 1121229 h 1121229"/>
              <a:gd name="connsiteX2" fmla="*/ 2057400 w 2057400"/>
              <a:gd name="connsiteY2" fmla="*/ 1121228 h 1121229"/>
              <a:gd name="connsiteX3" fmla="*/ 478972 w 2057400"/>
              <a:gd name="connsiteY3" fmla="*/ 0 h 1121229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55786 w 3834214"/>
              <a:gd name="connsiteY0" fmla="*/ 0 h 1121228"/>
              <a:gd name="connsiteX1" fmla="*/ 0 w 3834214"/>
              <a:gd name="connsiteY1" fmla="*/ 1110263 h 1121228"/>
              <a:gd name="connsiteX2" fmla="*/ 3834214 w 3834214"/>
              <a:gd name="connsiteY2" fmla="*/ 1121228 h 1121228"/>
              <a:gd name="connsiteX3" fmla="*/ 2255786 w 3834214"/>
              <a:gd name="connsiteY3" fmla="*/ 0 h 1121228"/>
              <a:gd name="connsiteX0" fmla="*/ 2255786 w 3834214"/>
              <a:gd name="connsiteY0" fmla="*/ 0 h 1126352"/>
              <a:gd name="connsiteX1" fmla="*/ 0 w 3834214"/>
              <a:gd name="connsiteY1" fmla="*/ 1126352 h 1126352"/>
              <a:gd name="connsiteX2" fmla="*/ 3834214 w 3834214"/>
              <a:gd name="connsiteY2" fmla="*/ 1121228 h 1126352"/>
              <a:gd name="connsiteX3" fmla="*/ 2255786 w 3834214"/>
              <a:gd name="connsiteY3" fmla="*/ 0 h 1126352"/>
              <a:gd name="connsiteX0" fmla="*/ 2255786 w 3834214"/>
              <a:gd name="connsiteY0" fmla="*/ 0 h 1129272"/>
              <a:gd name="connsiteX1" fmla="*/ 0 w 3834214"/>
              <a:gd name="connsiteY1" fmla="*/ 1126352 h 1129272"/>
              <a:gd name="connsiteX2" fmla="*/ 3834214 w 3834214"/>
              <a:gd name="connsiteY2" fmla="*/ 1129272 h 1129272"/>
              <a:gd name="connsiteX3" fmla="*/ 2255786 w 3834214"/>
              <a:gd name="connsiteY3" fmla="*/ 0 h 1129272"/>
              <a:gd name="connsiteX0" fmla="*/ 1660100 w 3834214"/>
              <a:gd name="connsiteY0" fmla="*/ 0 h 1114169"/>
              <a:gd name="connsiteX1" fmla="*/ 0 w 3834214"/>
              <a:gd name="connsiteY1" fmla="*/ 1111249 h 1114169"/>
              <a:gd name="connsiteX2" fmla="*/ 3834214 w 3834214"/>
              <a:gd name="connsiteY2" fmla="*/ 1114169 h 1114169"/>
              <a:gd name="connsiteX3" fmla="*/ 1660100 w 3834214"/>
              <a:gd name="connsiteY3" fmla="*/ 0 h 1114169"/>
              <a:gd name="connsiteX0" fmla="*/ 1099931 w 3834214"/>
              <a:gd name="connsiteY0" fmla="*/ 0 h 1098986"/>
              <a:gd name="connsiteX1" fmla="*/ 0 w 3834214"/>
              <a:gd name="connsiteY1" fmla="*/ 1096066 h 1098986"/>
              <a:gd name="connsiteX2" fmla="*/ 3834214 w 3834214"/>
              <a:gd name="connsiteY2" fmla="*/ 1098986 h 1098986"/>
              <a:gd name="connsiteX3" fmla="*/ 1099931 w 3834214"/>
              <a:gd name="connsiteY3" fmla="*/ 0 h 109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214" h="1098986">
                <a:moveTo>
                  <a:pt x="1099931" y="0"/>
                </a:moveTo>
                <a:lnTo>
                  <a:pt x="0" y="1096066"/>
                </a:lnTo>
                <a:lnTo>
                  <a:pt x="3834214" y="1098986"/>
                </a:lnTo>
                <a:lnTo>
                  <a:pt x="109993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96045" y="5072736"/>
            <a:ext cx="1388059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14, 1948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24159" y="5065482"/>
            <a:ext cx="150052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14, 1988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906304" y="4419588"/>
            <a:ext cx="784195" cy="6531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1" idx="0"/>
          </p:cNvCxnSpPr>
          <p:nvPr/>
        </p:nvCxnSpPr>
        <p:spPr>
          <a:xfrm>
            <a:off x="6967703" y="4394827"/>
            <a:ext cx="1106716" cy="670655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/>
          <p:nvPr/>
        </p:nvSpPr>
        <p:spPr>
          <a:xfrm>
            <a:off x="457200" y="3541471"/>
            <a:ext cx="8236857" cy="838200"/>
          </a:xfrm>
          <a:custGeom>
            <a:avLst/>
            <a:gdLst>
              <a:gd name="connsiteX0" fmla="*/ 0 w 8300884"/>
              <a:gd name="connsiteY0" fmla="*/ 0 h 838200"/>
              <a:gd name="connsiteX1" fmla="*/ 8300884 w 8300884"/>
              <a:gd name="connsiteY1" fmla="*/ 0 h 838200"/>
              <a:gd name="connsiteX2" fmla="*/ 8300884 w 8300884"/>
              <a:gd name="connsiteY2" fmla="*/ 838200 h 838200"/>
              <a:gd name="connsiteX3" fmla="*/ 0 w 8300884"/>
              <a:gd name="connsiteY3" fmla="*/ 838200 h 838200"/>
              <a:gd name="connsiteX4" fmla="*/ 0 w 8300884"/>
              <a:gd name="connsiteY4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0 w 8302176"/>
              <a:gd name="connsiteY4" fmla="*/ 838200 h 838200"/>
              <a:gd name="connsiteX5" fmla="*/ 0 w 8302176"/>
              <a:gd name="connsiteY5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8298301 w 8302176"/>
              <a:gd name="connsiteY4" fmla="*/ 417163 h 838200"/>
              <a:gd name="connsiteX5" fmla="*/ 0 w 8302176"/>
              <a:gd name="connsiteY5" fmla="*/ 838200 h 838200"/>
              <a:gd name="connsiteX6" fmla="*/ 0 w 8302176"/>
              <a:gd name="connsiteY6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8302176 w 8302176"/>
              <a:gd name="connsiteY4" fmla="*/ 614766 h 838200"/>
              <a:gd name="connsiteX5" fmla="*/ 8298301 w 8302176"/>
              <a:gd name="connsiteY5" fmla="*/ 417163 h 838200"/>
              <a:gd name="connsiteX6" fmla="*/ 0 w 8302176"/>
              <a:gd name="connsiteY6" fmla="*/ 838200 h 838200"/>
              <a:gd name="connsiteX7" fmla="*/ 0 w 8302176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838200 h 838200"/>
              <a:gd name="connsiteX4" fmla="*/ 8302176 w 8302548"/>
              <a:gd name="connsiteY4" fmla="*/ 614766 h 838200"/>
              <a:gd name="connsiteX5" fmla="*/ 8302176 w 8302548"/>
              <a:gd name="connsiteY5" fmla="*/ 827868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838200 h 838200"/>
              <a:gd name="connsiteX4" fmla="*/ 8302176 w 8302548"/>
              <a:gd name="connsiteY4" fmla="*/ 614766 h 838200"/>
              <a:gd name="connsiteX5" fmla="*/ 8302176 w 8302548"/>
              <a:gd name="connsiteY5" fmla="*/ 723255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729712 h 838200"/>
              <a:gd name="connsiteX4" fmla="*/ 8302176 w 8302548"/>
              <a:gd name="connsiteY4" fmla="*/ 614766 h 838200"/>
              <a:gd name="connsiteX5" fmla="*/ 8302176 w 8302548"/>
              <a:gd name="connsiteY5" fmla="*/ 723255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729712 h 838200"/>
              <a:gd name="connsiteX4" fmla="*/ 8302176 w 8302548"/>
              <a:gd name="connsiteY4" fmla="*/ 614766 h 838200"/>
              <a:gd name="connsiteX5" fmla="*/ 8302176 w 8302548"/>
              <a:gd name="connsiteY5" fmla="*/ 820120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302176 w 8302347"/>
              <a:gd name="connsiteY2" fmla="*/ 215685 h 838200"/>
              <a:gd name="connsiteX3" fmla="*/ 8300884 w 8302347"/>
              <a:gd name="connsiteY3" fmla="*/ 729712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302176 w 8302347"/>
              <a:gd name="connsiteY2" fmla="*/ 215685 h 838200"/>
              <a:gd name="connsiteX3" fmla="*/ 8300884 w 8302347"/>
              <a:gd name="connsiteY3" fmla="*/ 656095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193688 w 8302347"/>
              <a:gd name="connsiteY2" fmla="*/ 215685 h 838200"/>
              <a:gd name="connsiteX3" fmla="*/ 8300884 w 8302347"/>
              <a:gd name="connsiteY3" fmla="*/ 656095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60294"/>
              <a:gd name="connsiteY0" fmla="*/ 0 h 838200"/>
              <a:gd name="connsiteX1" fmla="*/ 8300884 w 8360294"/>
              <a:gd name="connsiteY1" fmla="*/ 0 h 838200"/>
              <a:gd name="connsiteX2" fmla="*/ 8193688 w 8360294"/>
              <a:gd name="connsiteY2" fmla="*/ 215685 h 838200"/>
              <a:gd name="connsiteX3" fmla="*/ 8300884 w 8360294"/>
              <a:gd name="connsiteY3" fmla="*/ 656095 h 838200"/>
              <a:gd name="connsiteX4" fmla="*/ 8360294 w 8360294"/>
              <a:gd name="connsiteY4" fmla="*/ 455908 h 838200"/>
              <a:gd name="connsiteX5" fmla="*/ 8302176 w 8360294"/>
              <a:gd name="connsiteY5" fmla="*/ 820120 h 838200"/>
              <a:gd name="connsiteX6" fmla="*/ 0 w 8360294"/>
              <a:gd name="connsiteY6" fmla="*/ 838200 h 838200"/>
              <a:gd name="connsiteX7" fmla="*/ 0 w 8360294"/>
              <a:gd name="connsiteY7" fmla="*/ 0 h 838200"/>
              <a:gd name="connsiteX0" fmla="*/ 0 w 8360294"/>
              <a:gd name="connsiteY0" fmla="*/ 0 h 838200"/>
              <a:gd name="connsiteX1" fmla="*/ 8300884 w 8360294"/>
              <a:gd name="connsiteY1" fmla="*/ 0 h 838200"/>
              <a:gd name="connsiteX2" fmla="*/ 8193688 w 8360294"/>
              <a:gd name="connsiteY2" fmla="*/ 215685 h 838200"/>
              <a:gd name="connsiteX3" fmla="*/ 8223392 w 8360294"/>
              <a:gd name="connsiteY3" fmla="*/ 648346 h 838200"/>
              <a:gd name="connsiteX4" fmla="*/ 8360294 w 8360294"/>
              <a:gd name="connsiteY4" fmla="*/ 455908 h 838200"/>
              <a:gd name="connsiteX5" fmla="*/ 8302176 w 8360294"/>
              <a:gd name="connsiteY5" fmla="*/ 820120 h 838200"/>
              <a:gd name="connsiteX6" fmla="*/ 0 w 8360294"/>
              <a:gd name="connsiteY6" fmla="*/ 838200 h 838200"/>
              <a:gd name="connsiteX7" fmla="*/ 0 w 8360294"/>
              <a:gd name="connsiteY7" fmla="*/ 0 h 838200"/>
              <a:gd name="connsiteX0" fmla="*/ 0 w 8366769"/>
              <a:gd name="connsiteY0" fmla="*/ 0 h 838200"/>
              <a:gd name="connsiteX1" fmla="*/ 8300884 w 8366769"/>
              <a:gd name="connsiteY1" fmla="*/ 0 h 838200"/>
              <a:gd name="connsiteX2" fmla="*/ 8193688 w 8366769"/>
              <a:gd name="connsiteY2" fmla="*/ 215685 h 838200"/>
              <a:gd name="connsiteX3" fmla="*/ 8366751 w 8366769"/>
              <a:gd name="connsiteY3" fmla="*/ 450743 h 838200"/>
              <a:gd name="connsiteX4" fmla="*/ 8360294 w 8366769"/>
              <a:gd name="connsiteY4" fmla="*/ 455908 h 838200"/>
              <a:gd name="connsiteX5" fmla="*/ 8302176 w 8366769"/>
              <a:gd name="connsiteY5" fmla="*/ 820120 h 838200"/>
              <a:gd name="connsiteX6" fmla="*/ 0 w 8366769"/>
              <a:gd name="connsiteY6" fmla="*/ 838200 h 838200"/>
              <a:gd name="connsiteX7" fmla="*/ 0 w 8366769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66565 w 8366751"/>
              <a:gd name="connsiteY4" fmla="*/ 548898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66565 w 8366751"/>
              <a:gd name="connsiteY4" fmla="*/ 548898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85938 w 8366751"/>
              <a:gd name="connsiteY4" fmla="*/ 599267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62180 h 838200"/>
              <a:gd name="connsiteX3" fmla="*/ 8366751 w 8366751"/>
              <a:gd name="connsiteY3" fmla="*/ 450743 h 838200"/>
              <a:gd name="connsiteX4" fmla="*/ 8185938 w 8366751"/>
              <a:gd name="connsiteY4" fmla="*/ 599267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62180 h 838200"/>
              <a:gd name="connsiteX3" fmla="*/ 8366751 w 8366751"/>
              <a:gd name="connsiteY3" fmla="*/ 450743 h 838200"/>
              <a:gd name="connsiteX4" fmla="*/ 8185938 w 8366751"/>
              <a:gd name="connsiteY4" fmla="*/ 626389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942681"/>
              <a:gd name="connsiteY0" fmla="*/ 0 h 838200"/>
              <a:gd name="connsiteX1" fmla="*/ 8300884 w 8942681"/>
              <a:gd name="connsiteY1" fmla="*/ 0 h 838200"/>
              <a:gd name="connsiteX2" fmla="*/ 8366751 w 8942681"/>
              <a:gd name="connsiteY2" fmla="*/ 450743 h 838200"/>
              <a:gd name="connsiteX3" fmla="*/ 8185938 w 8942681"/>
              <a:gd name="connsiteY3" fmla="*/ 626389 h 838200"/>
              <a:gd name="connsiteX4" fmla="*/ 8302176 w 8942681"/>
              <a:gd name="connsiteY4" fmla="*/ 820120 h 838200"/>
              <a:gd name="connsiteX5" fmla="*/ 0 w 8942681"/>
              <a:gd name="connsiteY5" fmla="*/ 838200 h 838200"/>
              <a:gd name="connsiteX6" fmla="*/ 0 w 8942681"/>
              <a:gd name="connsiteY6" fmla="*/ 0 h 838200"/>
              <a:gd name="connsiteX0" fmla="*/ 0 w 8878775"/>
              <a:gd name="connsiteY0" fmla="*/ 0 h 838200"/>
              <a:gd name="connsiteX1" fmla="*/ 8300884 w 8878775"/>
              <a:gd name="connsiteY1" fmla="*/ 0 h 838200"/>
              <a:gd name="connsiteX2" fmla="*/ 8185938 w 8878775"/>
              <a:gd name="connsiteY2" fmla="*/ 626389 h 838200"/>
              <a:gd name="connsiteX3" fmla="*/ 8302176 w 8878775"/>
              <a:gd name="connsiteY3" fmla="*/ 820120 h 838200"/>
              <a:gd name="connsiteX4" fmla="*/ 0 w 8878775"/>
              <a:gd name="connsiteY4" fmla="*/ 838200 h 838200"/>
              <a:gd name="connsiteX5" fmla="*/ 0 w 8878775"/>
              <a:gd name="connsiteY5" fmla="*/ 0 h 838200"/>
              <a:gd name="connsiteX0" fmla="*/ 0 w 9339221"/>
              <a:gd name="connsiteY0" fmla="*/ 0 h 838200"/>
              <a:gd name="connsiteX1" fmla="*/ 8300884 w 9339221"/>
              <a:gd name="connsiteY1" fmla="*/ 0 h 838200"/>
              <a:gd name="connsiteX2" fmla="*/ 8302176 w 9339221"/>
              <a:gd name="connsiteY2" fmla="*/ 820120 h 838200"/>
              <a:gd name="connsiteX3" fmla="*/ 0 w 9339221"/>
              <a:gd name="connsiteY3" fmla="*/ 838200 h 838200"/>
              <a:gd name="connsiteX4" fmla="*/ 0 w 9339221"/>
              <a:gd name="connsiteY4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820120 h 838200"/>
              <a:gd name="connsiteX3" fmla="*/ 0 w 8302176"/>
              <a:gd name="connsiteY3" fmla="*/ 838200 h 838200"/>
              <a:gd name="connsiteX4" fmla="*/ 0 w 8302176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6" h="838200">
                <a:moveTo>
                  <a:pt x="0" y="0"/>
                </a:moveTo>
                <a:lnTo>
                  <a:pt x="8300884" y="0"/>
                </a:lnTo>
                <a:cubicBezTo>
                  <a:pt x="8301315" y="273373"/>
                  <a:pt x="8301745" y="546747"/>
                  <a:pt x="8302176" y="82012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186021" y="352884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52338" y="352522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77054" y="353152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443371" y="352790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176793" y="353420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43110" y="353058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76532" y="353688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42849" y="353326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898929" y="353956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163644" y="3547782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83577" y="3512934"/>
            <a:ext cx="6051479" cy="838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841998" y="1940002"/>
            <a:ext cx="1585872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40 yr.?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2142" y="3522980"/>
            <a:ext cx="5046322" cy="838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85772" y="667657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begins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82822" y="682171"/>
            <a:ext cx="123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93032" y="1161139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90084" y="1153884"/>
            <a:ext cx="123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0292" y="1567532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ends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7344" y="1574790"/>
            <a:ext cx="123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17135" y="1618340"/>
            <a:ext cx="931036" cy="31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06777" y="2010568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Minus Tribulation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03829" y="2023764"/>
            <a:ext cx="123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111688" y="2514437"/>
            <a:ext cx="931036" cy="31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14504" y="2329382"/>
            <a:ext cx="167455" cy="31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0290" y="2512122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97340" y="2514434"/>
            <a:ext cx="123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55278" y="5063501"/>
            <a:ext cx="150052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Sept. 28, 1981</a:t>
            </a:r>
          </a:p>
        </p:txBody>
      </p:sp>
      <p:cxnSp>
        <p:nvCxnSpPr>
          <p:cNvPr id="50" name="Straight Arrow Connector 49"/>
          <p:cNvCxnSpPr>
            <a:endCxn id="48" idx="0"/>
          </p:cNvCxnSpPr>
          <p:nvPr/>
        </p:nvCxnSpPr>
        <p:spPr>
          <a:xfrm flipH="1">
            <a:off x="4705538" y="4417621"/>
            <a:ext cx="1220020" cy="64588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568577" y="5067458"/>
            <a:ext cx="150052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Nov. 7, 1981</a:t>
            </a:r>
          </a:p>
        </p:txBody>
      </p:sp>
      <p:cxnSp>
        <p:nvCxnSpPr>
          <p:cNvPr id="55" name="Straight Arrow Connector 54"/>
          <p:cNvCxnSpPr>
            <a:endCxn id="53" idx="0"/>
          </p:cNvCxnSpPr>
          <p:nvPr/>
        </p:nvCxnSpPr>
        <p:spPr>
          <a:xfrm>
            <a:off x="6002977" y="4423558"/>
            <a:ext cx="315860" cy="64390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14735" y="3738003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1960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6066" y="3752520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1950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40954" y="3752520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1980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31479" y="3759777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1970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28663" y="3759780"/>
            <a:ext cx="904724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6375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 animBg="1"/>
      <p:bldP spid="45" grpId="0" animBg="1"/>
      <p:bldP spid="46" grpId="0" animBg="1"/>
      <p:bldP spid="46" grpId="1" animBg="1"/>
      <p:bldP spid="44" grpId="0" animBg="1"/>
      <p:bldP spid="26" grpId="0" animBg="1"/>
      <p:bldP spid="2" grpId="0"/>
      <p:bldP spid="28" grpId="0"/>
      <p:bldP spid="29" grpId="0"/>
      <p:bldP spid="30" grpId="0"/>
      <p:bldP spid="32" grpId="0"/>
      <p:bldP spid="33" grpId="0"/>
      <p:bldP spid="38" grpId="0"/>
      <p:bldP spid="39" grpId="0"/>
      <p:bldP spid="42" grpId="0"/>
      <p:bldP spid="43" grpId="0"/>
      <p:bldP spid="48" grpId="0" animBg="1"/>
      <p:bldP spid="53" grpId="0" animBg="1"/>
      <p:bldP spid="59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4264</TotalTime>
  <Words>389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Leelawadee</vt:lpstr>
      <vt:lpstr>Microsoft Sans Serif</vt:lpstr>
      <vt:lpstr>Arial</vt:lpstr>
      <vt:lpstr>Penoir</vt:lpstr>
      <vt:lpstr>Times New Roman</vt:lpstr>
      <vt:lpstr>Britannic Bold</vt:lpstr>
      <vt:lpstr>LilyUPC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35</cp:revision>
  <dcterms:created xsi:type="dcterms:W3CDTF">2016-07-26T19:17:12Z</dcterms:created>
  <dcterms:modified xsi:type="dcterms:W3CDTF">2016-07-29T23:07:11Z</dcterms:modified>
</cp:coreProperties>
</file>