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1" r:id="rId3"/>
    <p:sldId id="259" r:id="rId4"/>
    <p:sldId id="263" r:id="rId5"/>
    <p:sldId id="265" r:id="rId6"/>
    <p:sldId id="258" r:id="rId7"/>
    <p:sldId id="275" r:id="rId8"/>
    <p:sldId id="277" r:id="rId9"/>
    <p:sldId id="276" r:id="rId10"/>
    <p:sldId id="268" r:id="rId11"/>
    <p:sldId id="273" r:id="rId12"/>
    <p:sldId id="271" r:id="rId13"/>
    <p:sldId id="274" r:id="rId14"/>
    <p:sldId id="272" r:id="rId15"/>
    <p:sldId id="270" r:id="rId16"/>
    <p:sldId id="269" r:id="rId17"/>
    <p:sldId id="264" r:id="rId18"/>
    <p:sldId id="282" r:id="rId19"/>
    <p:sldId id="283" r:id="rId20"/>
    <p:sldId id="284" r:id="rId21"/>
    <p:sldId id="262" r:id="rId22"/>
    <p:sldId id="260" r:id="rId23"/>
    <p:sldId id="279" r:id="rId24"/>
    <p:sldId id="280" r:id="rId25"/>
    <p:sldId id="281" r:id="rId26"/>
    <p:sldId id="267" r:id="rId27"/>
    <p:sldId id="278" r:id="rId28"/>
    <p:sldId id="266" r:id="rId29"/>
    <p:sldId id="285" r:id="rId3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31"/>
    </p:embeddedFont>
    <p:embeddedFont>
      <p:font typeface="Britannic Bold" panose="020B0903060703020204" pitchFamily="34" charset="0"/>
      <p:regular r:id="rId32"/>
    </p:embeddedFont>
    <p:embeddedFont>
      <p:font typeface="LilyUPC" panose="020B0604020202020204" charset="-34"/>
      <p:regular r:id="rId33"/>
      <p:bold r:id="rId34"/>
      <p:italic r:id="rId35"/>
      <p:boldItalic r:id="rId36"/>
    </p:embeddedFont>
    <p:embeddedFont>
      <p:font typeface="Penoir" panose="020B0500000000000000" pitchFamily="34" charset="0"/>
      <p:regular r:id="rId37"/>
      <p:bold r:id="rId38"/>
      <p:italic r:id="rId39"/>
      <p:boldItalic r:id="rId40"/>
    </p:embeddedFont>
    <p:embeddedFont>
      <p:font typeface="Baha" panose="020B0500000000000000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pic>
        <p:nvPicPr>
          <p:cNvPr id="4098" name="Picture 2" descr="http://www.ohelchabad.org/media/images/28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93">
            <a:off x="2913778" y="1119340"/>
            <a:ext cx="3321578" cy="4259734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4675" y="4753907"/>
            <a:ext cx="534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Menachem Mendel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Schneerson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(1902-1994) </a:t>
            </a:r>
          </a:p>
        </p:txBody>
      </p:sp>
    </p:spTree>
    <p:extLst>
      <p:ext uri="{BB962C8B-B14F-4D97-AF65-F5344CB8AC3E}">
        <p14:creationId xmlns:p14="http://schemas.microsoft.com/office/powerpoint/2010/main" val="356681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6336-presscdn-26-82.pagely.netdna-cdn.com/wp-content/uploads/2013/08/jose-Mir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367">
            <a:off x="1930322" y="778772"/>
            <a:ext cx="5704999" cy="4285090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tx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4675" y="4510067"/>
            <a:ext cx="534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José Luis de </a:t>
            </a:r>
            <a:r>
              <a:rPr lang="en-US" sz="3200" dirty="0" err="1"/>
              <a:t>Jesús</a:t>
            </a:r>
            <a:r>
              <a:rPr lang="en-US" sz="3200" dirty="0"/>
              <a:t> Miranda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(1946-2013)</a:t>
            </a:r>
          </a:p>
        </p:txBody>
      </p:sp>
    </p:spTree>
    <p:extLst>
      <p:ext uri="{BB962C8B-B14F-4D97-AF65-F5344CB8AC3E}">
        <p14:creationId xmlns:p14="http://schemas.microsoft.com/office/powerpoint/2010/main" val="53596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8n2kX5HOasI/VC5nGgU_tII/AAAAAAAAEsU/SChcFbHyuWI/s1600/desktop-141174835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/>
          <a:stretch/>
        </p:blipFill>
        <p:spPr bwMode="auto">
          <a:xfrm rot="21357646">
            <a:off x="2590799" y="1318894"/>
            <a:ext cx="5281998" cy="4068445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4675" y="4906307"/>
            <a:ext cx="534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Jehovah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Wanyonyi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(1924 – 2015)</a:t>
            </a:r>
          </a:p>
        </p:txBody>
      </p:sp>
    </p:spTree>
    <p:extLst>
      <p:ext uri="{BB962C8B-B14F-4D97-AF65-F5344CB8AC3E}">
        <p14:creationId xmlns:p14="http://schemas.microsoft.com/office/powerpoint/2010/main" val="152679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sfqVzFQd-ZU/VC5nsZ_vPpI/AAAAAAAAEsc/QcKIh1X29xc/s1600/desktop-1411748352%2B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0">
            <a:off x="2456386" y="852265"/>
            <a:ext cx="4483323" cy="458705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4675" y="4906307"/>
            <a:ext cx="534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Wayne Bent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(1941 – present)</a:t>
            </a:r>
          </a:p>
        </p:txBody>
      </p:sp>
    </p:spTree>
    <p:extLst>
      <p:ext uri="{BB962C8B-B14F-4D97-AF65-F5344CB8AC3E}">
        <p14:creationId xmlns:p14="http://schemas.microsoft.com/office/powerpoint/2010/main" val="419508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__jUEVzU04g/T47Tw4TQShI/AAAAAAAAAno/Wzw3u46cmK8/s1600/inri_cristo_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96">
            <a:off x="2228072" y="1119997"/>
            <a:ext cx="4183666" cy="4183666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9151" y="4906307"/>
            <a:ext cx="3651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Cristo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(1848 – present)</a:t>
            </a:r>
          </a:p>
        </p:txBody>
      </p:sp>
    </p:spTree>
    <p:extLst>
      <p:ext uri="{BB962C8B-B14F-4D97-AF65-F5344CB8AC3E}">
        <p14:creationId xmlns:p14="http://schemas.microsoft.com/office/powerpoint/2010/main" val="308107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3.bp.blogspot.com/-x0DNh7WMs04/VC5uGr1HOVI/AAAAAAAAEt4/YOBBW9HZ9Uw/s1600/desktop-141174835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2446"/>
          <a:stretch/>
        </p:blipFill>
        <p:spPr bwMode="auto">
          <a:xfrm rot="204834">
            <a:off x="3151895" y="796641"/>
            <a:ext cx="4067030" cy="4386512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4675" y="4906307"/>
            <a:ext cx="534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Apollo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Quiboloy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(1950 – present)</a:t>
            </a:r>
          </a:p>
        </p:txBody>
      </p:sp>
    </p:spTree>
    <p:extLst>
      <p:ext uri="{BB962C8B-B14F-4D97-AF65-F5344CB8AC3E}">
        <p14:creationId xmlns:p14="http://schemas.microsoft.com/office/powerpoint/2010/main" val="375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wttPhx1kBsg/VC5lfWbz4rI/AAAAAAAAEr4/Yuucng_TYzg/s1600/desktop-141174836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14165" b="8831"/>
          <a:stretch/>
        </p:blipFill>
        <p:spPr bwMode="auto">
          <a:xfrm rot="21443152">
            <a:off x="2606040" y="472442"/>
            <a:ext cx="4610100" cy="4975860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tx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304" y="4923724"/>
            <a:ext cx="534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John (AJ) Miller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(1963 – present)</a:t>
            </a:r>
          </a:p>
        </p:txBody>
      </p:sp>
    </p:spTree>
    <p:extLst>
      <p:ext uri="{BB962C8B-B14F-4D97-AF65-F5344CB8AC3E}">
        <p14:creationId xmlns:p14="http://schemas.microsoft.com/office/powerpoint/2010/main" val="310620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170991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Eagles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~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aetos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– NASB, NIV ~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vultures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86" y="1248232"/>
            <a:ext cx="799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aēr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89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314787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26:20-21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Come, my people, enter your chambers, And shut your doors behind you; Hide yourself, as it were, for a little moment,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the indignation is past.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behold, the Lord comes out of His place To punish the inhabitants of the earth for their iniquity; The earth will also disclose her blood,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will no more cover her slain.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1424090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Is. 63:1-4 ~ </a:t>
            </a:r>
            <a:r>
              <a:rPr lang="en-US" sz="3200" baseline="30000" dirty="0"/>
              <a:t>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Who </a:t>
            </a:r>
            <a:r>
              <a:rPr lang="en-US" sz="3200" i="1" dirty="0">
                <a:solidFill>
                  <a:srgbClr val="FFFF00"/>
                </a:solidFill>
              </a:rPr>
              <a:t>is</a:t>
            </a:r>
            <a:r>
              <a:rPr lang="en-US" sz="3200" dirty="0">
                <a:solidFill>
                  <a:srgbClr val="FFFF00"/>
                </a:solidFill>
              </a:rPr>
              <a:t> this who comes from Edom,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With dyed garments from Bozrah,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This </a:t>
            </a:r>
            <a:r>
              <a:rPr lang="en-US" sz="3200" i="1" dirty="0">
                <a:solidFill>
                  <a:srgbClr val="FFFF00"/>
                </a:solidFill>
              </a:rPr>
              <a:t>One who is</a:t>
            </a:r>
            <a:r>
              <a:rPr lang="en-US" sz="3200" dirty="0">
                <a:solidFill>
                  <a:srgbClr val="FFFF00"/>
                </a:solidFill>
              </a:rPr>
              <a:t> glorious in His apparel,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Traveling in the greatness of His strength?—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“I who speak in righteousness, mighty to save.” </a:t>
            </a:r>
          </a:p>
          <a:p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Why </a:t>
            </a:r>
            <a:r>
              <a:rPr lang="en-US" sz="3200" i="1" dirty="0">
                <a:solidFill>
                  <a:srgbClr val="FFFF00"/>
                </a:solidFill>
              </a:rPr>
              <a:t>is</a:t>
            </a:r>
            <a:r>
              <a:rPr lang="en-US" sz="3200" dirty="0">
                <a:solidFill>
                  <a:srgbClr val="FFFF00"/>
                </a:solidFill>
              </a:rPr>
              <a:t> Your apparel red,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Your garments like one who treads in the winepress?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36016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Is. 63:1-4 ~ </a:t>
            </a:r>
            <a:r>
              <a:rPr lang="en-US" sz="3200" baseline="30000" dirty="0"/>
              <a:t>3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“I have trodden the winepress alone,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from the peoples no one </a:t>
            </a:r>
            <a:r>
              <a:rPr lang="en-US" sz="3200" i="1" dirty="0">
                <a:solidFill>
                  <a:srgbClr val="FFFF00"/>
                </a:solidFill>
              </a:rPr>
              <a:t>was</a:t>
            </a:r>
            <a:r>
              <a:rPr lang="en-US" sz="3200" dirty="0">
                <a:solidFill>
                  <a:srgbClr val="FFFF00"/>
                </a:solidFill>
              </a:rPr>
              <a:t> with Me.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For I have trodden them in My anger,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trampled them in My fury;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Their blood is sprinkled upon My garments,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I have stained all My robes. </a:t>
            </a:r>
          </a:p>
          <a:p>
            <a:r>
              <a:rPr lang="en-US" sz="3200" baseline="30000" dirty="0"/>
              <a:t>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For the day of vengeance </a:t>
            </a:r>
            <a:r>
              <a:rPr lang="en-US" sz="3200" i="1" dirty="0">
                <a:solidFill>
                  <a:srgbClr val="FFFF00"/>
                </a:solidFill>
              </a:rPr>
              <a:t>is</a:t>
            </a:r>
            <a:r>
              <a:rPr lang="en-US" sz="3200" dirty="0">
                <a:solidFill>
                  <a:srgbClr val="FFFF00"/>
                </a:solidFill>
              </a:rPr>
              <a:t> in My heart,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the year of My redeemed has come.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342288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393014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846" y="702023"/>
            <a:ext cx="25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Rapture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8794" y="704027"/>
            <a:ext cx="25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Coming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47" y="1299411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comes for His own in the 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061" y="1307433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comes with His own to the earth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248" y="2215818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Rapture/Translation of all Christians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062" y="2223840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is translated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253" y="3126209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taken to Father’s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6067" y="3134231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martyrs do not see the Father’s 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238" y="4078712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judgment on earth at Rapture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2052" y="4086734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judges the nations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46" y="5000179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taken to heaven at Rapture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3060" y="5008201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sets up His Kingdom on earth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65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247" y="1299411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 imminent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061" y="1307433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 not for at least 7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248" y="2215818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signs at Rapture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062" y="2223840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signs for Christ’s physical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253" y="3126209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believers only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6067" y="3134231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all humanity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238" y="3612419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for joy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2052" y="3620441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for mourning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46" y="4128168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Day of Wrath (Tribulation)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3060" y="4136190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following Day of Wrath (Tribulation)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846" y="702023"/>
            <a:ext cx="25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Rapture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8794" y="704027"/>
            <a:ext cx="25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Coming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255" y="5043580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mention of Satan at the Rapture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4069" y="5051602"/>
            <a:ext cx="406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bound for 1,000 years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36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247" y="1299411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Seat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061" y="1307433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of the Nations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248" y="1779804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 of the Lamb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062" y="1787826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Bride returns with 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253" y="2260239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His own will see 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6067" y="2268261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eye will see Him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238" y="2746449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begins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2052" y="2754471"/>
            <a:ext cx="40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Millennial Kingdom begins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846" y="702023"/>
            <a:ext cx="25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Rapture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8794" y="704027"/>
            <a:ext cx="25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Coming</a:t>
            </a:r>
            <a:endParaRPr lang="en-US" alt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491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04" t="5510" r="18042" b="14956"/>
          <a:stretch/>
        </p:blipFill>
        <p:spPr>
          <a:xfrm rot="21425900">
            <a:off x="984463" y="890560"/>
            <a:ext cx="6580435" cy="445238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21425900">
            <a:off x="3760492" y="1558440"/>
            <a:ext cx="2828145" cy="3187908"/>
          </a:xfrm>
          <a:custGeom>
            <a:avLst/>
            <a:gdLst>
              <a:gd name="connsiteX0" fmla="*/ 104932 w 2828145"/>
              <a:gd name="connsiteY0" fmla="*/ 194872 h 2788170"/>
              <a:gd name="connsiteX1" fmla="*/ 199869 w 2828145"/>
              <a:gd name="connsiteY1" fmla="*/ 144905 h 2788170"/>
              <a:gd name="connsiteX2" fmla="*/ 294807 w 2828145"/>
              <a:gd name="connsiteY2" fmla="*/ 109928 h 2788170"/>
              <a:gd name="connsiteX3" fmla="*/ 364761 w 2828145"/>
              <a:gd name="connsiteY3" fmla="*/ 119921 h 2788170"/>
              <a:gd name="connsiteX4" fmla="*/ 419725 w 2828145"/>
              <a:gd name="connsiteY4" fmla="*/ 224852 h 2788170"/>
              <a:gd name="connsiteX5" fmla="*/ 449705 w 2828145"/>
              <a:gd name="connsiteY5" fmla="*/ 314793 h 2788170"/>
              <a:gd name="connsiteX6" fmla="*/ 519659 w 2828145"/>
              <a:gd name="connsiteY6" fmla="*/ 379751 h 2788170"/>
              <a:gd name="connsiteX7" fmla="*/ 534650 w 2828145"/>
              <a:gd name="connsiteY7" fmla="*/ 469692 h 2788170"/>
              <a:gd name="connsiteX8" fmla="*/ 669561 w 2828145"/>
              <a:gd name="connsiteY8" fmla="*/ 479685 h 2788170"/>
              <a:gd name="connsiteX9" fmla="*/ 824459 w 2828145"/>
              <a:gd name="connsiteY9" fmla="*/ 479685 h 2788170"/>
              <a:gd name="connsiteX10" fmla="*/ 919397 w 2828145"/>
              <a:gd name="connsiteY10" fmla="*/ 529652 h 2788170"/>
              <a:gd name="connsiteX11" fmla="*/ 954374 w 2828145"/>
              <a:gd name="connsiteY11" fmla="*/ 554636 h 2788170"/>
              <a:gd name="connsiteX12" fmla="*/ 1059305 w 2828145"/>
              <a:gd name="connsiteY12" fmla="*/ 579619 h 2788170"/>
              <a:gd name="connsiteX13" fmla="*/ 2703227 w 2828145"/>
              <a:gd name="connsiteY13" fmla="*/ 0 h 2788170"/>
              <a:gd name="connsiteX14" fmla="*/ 2828145 w 2828145"/>
              <a:gd name="connsiteY14" fmla="*/ 669560 h 2788170"/>
              <a:gd name="connsiteX15" fmla="*/ 2738204 w 2828145"/>
              <a:gd name="connsiteY15" fmla="*/ 684551 h 2788170"/>
              <a:gd name="connsiteX16" fmla="*/ 2748197 w 2828145"/>
              <a:gd name="connsiteY16" fmla="*/ 779488 h 2788170"/>
              <a:gd name="connsiteX17" fmla="*/ 2828145 w 2828145"/>
              <a:gd name="connsiteY17" fmla="*/ 784485 h 2788170"/>
              <a:gd name="connsiteX18" fmla="*/ 2828145 w 2828145"/>
              <a:gd name="connsiteY18" fmla="*/ 884419 h 2788170"/>
              <a:gd name="connsiteX19" fmla="*/ 1199214 w 2828145"/>
              <a:gd name="connsiteY19" fmla="*/ 1364105 h 2788170"/>
              <a:gd name="connsiteX20" fmla="*/ 1598951 w 2828145"/>
              <a:gd name="connsiteY20" fmla="*/ 2208551 h 2788170"/>
              <a:gd name="connsiteX21" fmla="*/ 1269168 w 2828145"/>
              <a:gd name="connsiteY21" fmla="*/ 2273508 h 2788170"/>
              <a:gd name="connsiteX22" fmla="*/ 1214204 w 2828145"/>
              <a:gd name="connsiteY22" fmla="*/ 2468380 h 2788170"/>
              <a:gd name="connsiteX23" fmla="*/ 719528 w 2828145"/>
              <a:gd name="connsiteY23" fmla="*/ 2473377 h 2788170"/>
              <a:gd name="connsiteX24" fmla="*/ 629587 w 2828145"/>
              <a:gd name="connsiteY24" fmla="*/ 2748197 h 2788170"/>
              <a:gd name="connsiteX25" fmla="*/ 404735 w 2828145"/>
              <a:gd name="connsiteY25" fmla="*/ 2788170 h 2788170"/>
              <a:gd name="connsiteX26" fmla="*/ 134912 w 2828145"/>
              <a:gd name="connsiteY26" fmla="*/ 2763187 h 2788170"/>
              <a:gd name="connsiteX27" fmla="*/ 64958 w 2828145"/>
              <a:gd name="connsiteY27" fmla="*/ 2763187 h 2788170"/>
              <a:gd name="connsiteX28" fmla="*/ 49968 w 2828145"/>
              <a:gd name="connsiteY28" fmla="*/ 2698229 h 2788170"/>
              <a:gd name="connsiteX29" fmla="*/ 49968 w 2828145"/>
              <a:gd name="connsiteY29" fmla="*/ 2633272 h 2788170"/>
              <a:gd name="connsiteX30" fmla="*/ 14991 w 2828145"/>
              <a:gd name="connsiteY30" fmla="*/ 2593298 h 2788170"/>
              <a:gd name="connsiteX31" fmla="*/ 0 w 2828145"/>
              <a:gd name="connsiteY31" fmla="*/ 2593298 h 2788170"/>
              <a:gd name="connsiteX32" fmla="*/ 0 w 2828145"/>
              <a:gd name="connsiteY32" fmla="*/ 2463383 h 2788170"/>
              <a:gd name="connsiteX33" fmla="*/ 0 w 2828145"/>
              <a:gd name="connsiteY33" fmla="*/ 2298492 h 2788170"/>
              <a:gd name="connsiteX34" fmla="*/ 19987 w 2828145"/>
              <a:gd name="connsiteY34" fmla="*/ 2208551 h 2788170"/>
              <a:gd name="connsiteX35" fmla="*/ 49968 w 2828145"/>
              <a:gd name="connsiteY35" fmla="*/ 2113613 h 2788170"/>
              <a:gd name="connsiteX36" fmla="*/ 89941 w 2828145"/>
              <a:gd name="connsiteY36" fmla="*/ 2033665 h 2788170"/>
              <a:gd name="connsiteX37" fmla="*/ 94938 w 2828145"/>
              <a:gd name="connsiteY37" fmla="*/ 1928734 h 2788170"/>
              <a:gd name="connsiteX38" fmla="*/ 94938 w 2828145"/>
              <a:gd name="connsiteY38" fmla="*/ 1838793 h 2788170"/>
              <a:gd name="connsiteX39" fmla="*/ 94938 w 2828145"/>
              <a:gd name="connsiteY39" fmla="*/ 1718872 h 2788170"/>
              <a:gd name="connsiteX40" fmla="*/ 114925 w 2828145"/>
              <a:gd name="connsiteY40" fmla="*/ 1603947 h 2788170"/>
              <a:gd name="connsiteX41" fmla="*/ 154899 w 2828145"/>
              <a:gd name="connsiteY41" fmla="*/ 1563974 h 2788170"/>
              <a:gd name="connsiteX42" fmla="*/ 184879 w 2828145"/>
              <a:gd name="connsiteY42" fmla="*/ 1459042 h 2788170"/>
              <a:gd name="connsiteX43" fmla="*/ 194873 w 2828145"/>
              <a:gd name="connsiteY43" fmla="*/ 1444052 h 2788170"/>
              <a:gd name="connsiteX44" fmla="*/ 214859 w 2828145"/>
              <a:gd name="connsiteY44" fmla="*/ 1379095 h 2788170"/>
              <a:gd name="connsiteX45" fmla="*/ 214859 w 2828145"/>
              <a:gd name="connsiteY45" fmla="*/ 1309141 h 2788170"/>
              <a:gd name="connsiteX46" fmla="*/ 214859 w 2828145"/>
              <a:gd name="connsiteY46" fmla="*/ 1224197 h 2788170"/>
              <a:gd name="connsiteX47" fmla="*/ 204866 w 2828145"/>
              <a:gd name="connsiteY47" fmla="*/ 1169233 h 2788170"/>
              <a:gd name="connsiteX48" fmla="*/ 204866 w 2828145"/>
              <a:gd name="connsiteY48" fmla="*/ 1094282 h 2788170"/>
              <a:gd name="connsiteX49" fmla="*/ 214859 w 2828145"/>
              <a:gd name="connsiteY49" fmla="*/ 1074295 h 2788170"/>
              <a:gd name="connsiteX50" fmla="*/ 189876 w 2828145"/>
              <a:gd name="connsiteY50" fmla="*/ 999344 h 2788170"/>
              <a:gd name="connsiteX51" fmla="*/ 189876 w 2828145"/>
              <a:gd name="connsiteY51" fmla="*/ 944380 h 2788170"/>
              <a:gd name="connsiteX52" fmla="*/ 189876 w 2828145"/>
              <a:gd name="connsiteY52" fmla="*/ 869429 h 2788170"/>
              <a:gd name="connsiteX53" fmla="*/ 189876 w 2828145"/>
              <a:gd name="connsiteY53" fmla="*/ 814465 h 2788170"/>
              <a:gd name="connsiteX54" fmla="*/ 154899 w 2828145"/>
              <a:gd name="connsiteY54" fmla="*/ 754505 h 2788170"/>
              <a:gd name="connsiteX55" fmla="*/ 154899 w 2828145"/>
              <a:gd name="connsiteY55" fmla="*/ 664564 h 2788170"/>
              <a:gd name="connsiteX56" fmla="*/ 149902 w 2828145"/>
              <a:gd name="connsiteY56" fmla="*/ 539646 h 2788170"/>
              <a:gd name="connsiteX57" fmla="*/ 154899 w 2828145"/>
              <a:gd name="connsiteY57" fmla="*/ 504669 h 2788170"/>
              <a:gd name="connsiteX58" fmla="*/ 139909 w 2828145"/>
              <a:gd name="connsiteY58" fmla="*/ 359764 h 2788170"/>
              <a:gd name="connsiteX59" fmla="*/ 109928 w 2828145"/>
              <a:gd name="connsiteY59" fmla="*/ 284813 h 2788170"/>
              <a:gd name="connsiteX60" fmla="*/ 104932 w 2828145"/>
              <a:gd name="connsiteY60" fmla="*/ 194872 h 2788170"/>
              <a:gd name="connsiteX0" fmla="*/ 104932 w 2828145"/>
              <a:gd name="connsiteY0" fmla="*/ 494675 h 3087973"/>
              <a:gd name="connsiteX1" fmla="*/ 199869 w 2828145"/>
              <a:gd name="connsiteY1" fmla="*/ 444708 h 3087973"/>
              <a:gd name="connsiteX2" fmla="*/ 294807 w 2828145"/>
              <a:gd name="connsiteY2" fmla="*/ 409731 h 3087973"/>
              <a:gd name="connsiteX3" fmla="*/ 364761 w 2828145"/>
              <a:gd name="connsiteY3" fmla="*/ 419724 h 3087973"/>
              <a:gd name="connsiteX4" fmla="*/ 419725 w 2828145"/>
              <a:gd name="connsiteY4" fmla="*/ 524655 h 3087973"/>
              <a:gd name="connsiteX5" fmla="*/ 449705 w 2828145"/>
              <a:gd name="connsiteY5" fmla="*/ 614596 h 3087973"/>
              <a:gd name="connsiteX6" fmla="*/ 519659 w 2828145"/>
              <a:gd name="connsiteY6" fmla="*/ 679554 h 3087973"/>
              <a:gd name="connsiteX7" fmla="*/ 534650 w 2828145"/>
              <a:gd name="connsiteY7" fmla="*/ 769495 h 3087973"/>
              <a:gd name="connsiteX8" fmla="*/ 669561 w 2828145"/>
              <a:gd name="connsiteY8" fmla="*/ 779488 h 3087973"/>
              <a:gd name="connsiteX9" fmla="*/ 824459 w 2828145"/>
              <a:gd name="connsiteY9" fmla="*/ 779488 h 3087973"/>
              <a:gd name="connsiteX10" fmla="*/ 919397 w 2828145"/>
              <a:gd name="connsiteY10" fmla="*/ 829455 h 3087973"/>
              <a:gd name="connsiteX11" fmla="*/ 954374 w 2828145"/>
              <a:gd name="connsiteY11" fmla="*/ 854439 h 3087973"/>
              <a:gd name="connsiteX12" fmla="*/ 1059305 w 2828145"/>
              <a:gd name="connsiteY12" fmla="*/ 879422 h 3087973"/>
              <a:gd name="connsiteX13" fmla="*/ 2728211 w 2828145"/>
              <a:gd name="connsiteY13" fmla="*/ 0 h 3087973"/>
              <a:gd name="connsiteX14" fmla="*/ 2828145 w 2828145"/>
              <a:gd name="connsiteY14" fmla="*/ 969363 h 3087973"/>
              <a:gd name="connsiteX15" fmla="*/ 2738204 w 2828145"/>
              <a:gd name="connsiteY15" fmla="*/ 984354 h 3087973"/>
              <a:gd name="connsiteX16" fmla="*/ 2748197 w 2828145"/>
              <a:gd name="connsiteY16" fmla="*/ 1079291 h 3087973"/>
              <a:gd name="connsiteX17" fmla="*/ 2828145 w 2828145"/>
              <a:gd name="connsiteY17" fmla="*/ 1084288 h 3087973"/>
              <a:gd name="connsiteX18" fmla="*/ 2828145 w 2828145"/>
              <a:gd name="connsiteY18" fmla="*/ 1184222 h 3087973"/>
              <a:gd name="connsiteX19" fmla="*/ 1199214 w 2828145"/>
              <a:gd name="connsiteY19" fmla="*/ 1663908 h 3087973"/>
              <a:gd name="connsiteX20" fmla="*/ 1598951 w 2828145"/>
              <a:gd name="connsiteY20" fmla="*/ 2508354 h 3087973"/>
              <a:gd name="connsiteX21" fmla="*/ 1269168 w 2828145"/>
              <a:gd name="connsiteY21" fmla="*/ 2573311 h 3087973"/>
              <a:gd name="connsiteX22" fmla="*/ 1214204 w 2828145"/>
              <a:gd name="connsiteY22" fmla="*/ 2768183 h 3087973"/>
              <a:gd name="connsiteX23" fmla="*/ 719528 w 2828145"/>
              <a:gd name="connsiteY23" fmla="*/ 2773180 h 3087973"/>
              <a:gd name="connsiteX24" fmla="*/ 629587 w 2828145"/>
              <a:gd name="connsiteY24" fmla="*/ 3048000 h 3087973"/>
              <a:gd name="connsiteX25" fmla="*/ 404735 w 2828145"/>
              <a:gd name="connsiteY25" fmla="*/ 3087973 h 3087973"/>
              <a:gd name="connsiteX26" fmla="*/ 134912 w 2828145"/>
              <a:gd name="connsiteY26" fmla="*/ 3062990 h 3087973"/>
              <a:gd name="connsiteX27" fmla="*/ 64958 w 2828145"/>
              <a:gd name="connsiteY27" fmla="*/ 3062990 h 3087973"/>
              <a:gd name="connsiteX28" fmla="*/ 49968 w 2828145"/>
              <a:gd name="connsiteY28" fmla="*/ 2998032 h 3087973"/>
              <a:gd name="connsiteX29" fmla="*/ 49968 w 2828145"/>
              <a:gd name="connsiteY29" fmla="*/ 2933075 h 3087973"/>
              <a:gd name="connsiteX30" fmla="*/ 14991 w 2828145"/>
              <a:gd name="connsiteY30" fmla="*/ 2893101 h 3087973"/>
              <a:gd name="connsiteX31" fmla="*/ 0 w 2828145"/>
              <a:gd name="connsiteY31" fmla="*/ 2893101 h 3087973"/>
              <a:gd name="connsiteX32" fmla="*/ 0 w 2828145"/>
              <a:gd name="connsiteY32" fmla="*/ 2763186 h 3087973"/>
              <a:gd name="connsiteX33" fmla="*/ 0 w 2828145"/>
              <a:gd name="connsiteY33" fmla="*/ 2598295 h 3087973"/>
              <a:gd name="connsiteX34" fmla="*/ 19987 w 2828145"/>
              <a:gd name="connsiteY34" fmla="*/ 2508354 h 3087973"/>
              <a:gd name="connsiteX35" fmla="*/ 49968 w 2828145"/>
              <a:gd name="connsiteY35" fmla="*/ 2413416 h 3087973"/>
              <a:gd name="connsiteX36" fmla="*/ 89941 w 2828145"/>
              <a:gd name="connsiteY36" fmla="*/ 2333468 h 3087973"/>
              <a:gd name="connsiteX37" fmla="*/ 94938 w 2828145"/>
              <a:gd name="connsiteY37" fmla="*/ 2228537 h 3087973"/>
              <a:gd name="connsiteX38" fmla="*/ 94938 w 2828145"/>
              <a:gd name="connsiteY38" fmla="*/ 2138596 h 3087973"/>
              <a:gd name="connsiteX39" fmla="*/ 94938 w 2828145"/>
              <a:gd name="connsiteY39" fmla="*/ 2018675 h 3087973"/>
              <a:gd name="connsiteX40" fmla="*/ 114925 w 2828145"/>
              <a:gd name="connsiteY40" fmla="*/ 1903750 h 3087973"/>
              <a:gd name="connsiteX41" fmla="*/ 154899 w 2828145"/>
              <a:gd name="connsiteY41" fmla="*/ 1863777 h 3087973"/>
              <a:gd name="connsiteX42" fmla="*/ 184879 w 2828145"/>
              <a:gd name="connsiteY42" fmla="*/ 1758845 h 3087973"/>
              <a:gd name="connsiteX43" fmla="*/ 194873 w 2828145"/>
              <a:gd name="connsiteY43" fmla="*/ 1743855 h 3087973"/>
              <a:gd name="connsiteX44" fmla="*/ 214859 w 2828145"/>
              <a:gd name="connsiteY44" fmla="*/ 1678898 h 3087973"/>
              <a:gd name="connsiteX45" fmla="*/ 214859 w 2828145"/>
              <a:gd name="connsiteY45" fmla="*/ 1608944 h 3087973"/>
              <a:gd name="connsiteX46" fmla="*/ 214859 w 2828145"/>
              <a:gd name="connsiteY46" fmla="*/ 1524000 h 3087973"/>
              <a:gd name="connsiteX47" fmla="*/ 204866 w 2828145"/>
              <a:gd name="connsiteY47" fmla="*/ 1469036 h 3087973"/>
              <a:gd name="connsiteX48" fmla="*/ 204866 w 2828145"/>
              <a:gd name="connsiteY48" fmla="*/ 1394085 h 3087973"/>
              <a:gd name="connsiteX49" fmla="*/ 214859 w 2828145"/>
              <a:gd name="connsiteY49" fmla="*/ 1374098 h 3087973"/>
              <a:gd name="connsiteX50" fmla="*/ 189876 w 2828145"/>
              <a:gd name="connsiteY50" fmla="*/ 1299147 h 3087973"/>
              <a:gd name="connsiteX51" fmla="*/ 189876 w 2828145"/>
              <a:gd name="connsiteY51" fmla="*/ 1244183 h 3087973"/>
              <a:gd name="connsiteX52" fmla="*/ 189876 w 2828145"/>
              <a:gd name="connsiteY52" fmla="*/ 1169232 h 3087973"/>
              <a:gd name="connsiteX53" fmla="*/ 189876 w 2828145"/>
              <a:gd name="connsiteY53" fmla="*/ 1114268 h 3087973"/>
              <a:gd name="connsiteX54" fmla="*/ 154899 w 2828145"/>
              <a:gd name="connsiteY54" fmla="*/ 1054308 h 3087973"/>
              <a:gd name="connsiteX55" fmla="*/ 154899 w 2828145"/>
              <a:gd name="connsiteY55" fmla="*/ 964367 h 3087973"/>
              <a:gd name="connsiteX56" fmla="*/ 149902 w 2828145"/>
              <a:gd name="connsiteY56" fmla="*/ 839449 h 3087973"/>
              <a:gd name="connsiteX57" fmla="*/ 154899 w 2828145"/>
              <a:gd name="connsiteY57" fmla="*/ 804472 h 3087973"/>
              <a:gd name="connsiteX58" fmla="*/ 139909 w 2828145"/>
              <a:gd name="connsiteY58" fmla="*/ 659567 h 3087973"/>
              <a:gd name="connsiteX59" fmla="*/ 109928 w 2828145"/>
              <a:gd name="connsiteY59" fmla="*/ 584616 h 3087973"/>
              <a:gd name="connsiteX60" fmla="*/ 104932 w 2828145"/>
              <a:gd name="connsiteY60" fmla="*/ 494675 h 3087973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598951 w 2828145"/>
              <a:gd name="connsiteY20" fmla="*/ 2508354 h 3187908"/>
              <a:gd name="connsiteX21" fmla="*/ 1269168 w 2828145"/>
              <a:gd name="connsiteY21" fmla="*/ 2573311 h 3187908"/>
              <a:gd name="connsiteX22" fmla="*/ 1214204 w 2828145"/>
              <a:gd name="connsiteY22" fmla="*/ 2768183 h 3187908"/>
              <a:gd name="connsiteX23" fmla="*/ 719528 w 2828145"/>
              <a:gd name="connsiteY23" fmla="*/ 2773180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269168 w 2828145"/>
              <a:gd name="connsiteY21" fmla="*/ 2573311 h 3187908"/>
              <a:gd name="connsiteX22" fmla="*/ 1214204 w 2828145"/>
              <a:gd name="connsiteY22" fmla="*/ 2768183 h 3187908"/>
              <a:gd name="connsiteX23" fmla="*/ 719528 w 2828145"/>
              <a:gd name="connsiteY23" fmla="*/ 2773180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719528 w 2828145"/>
              <a:gd name="connsiteY23" fmla="*/ 2773180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829456 w 2828145"/>
              <a:gd name="connsiteY23" fmla="*/ 2823147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829456 w 2828145"/>
              <a:gd name="connsiteY23" fmla="*/ 2823147 h 3187908"/>
              <a:gd name="connsiteX24" fmla="*/ 769495 w 2828145"/>
              <a:gd name="connsiteY24" fmla="*/ 3187908 h 3187908"/>
              <a:gd name="connsiteX25" fmla="*/ 399738 w 2828145"/>
              <a:gd name="connsiteY25" fmla="*/ 314793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829456 w 2828145"/>
              <a:gd name="connsiteY23" fmla="*/ 2823147 h 3187908"/>
              <a:gd name="connsiteX24" fmla="*/ 769495 w 2828145"/>
              <a:gd name="connsiteY24" fmla="*/ 3187908 h 3187908"/>
              <a:gd name="connsiteX25" fmla="*/ 134912 w 2828145"/>
              <a:gd name="connsiteY25" fmla="*/ 3062990 h 3187908"/>
              <a:gd name="connsiteX26" fmla="*/ 64958 w 2828145"/>
              <a:gd name="connsiteY26" fmla="*/ 3062990 h 3187908"/>
              <a:gd name="connsiteX27" fmla="*/ 49968 w 2828145"/>
              <a:gd name="connsiteY27" fmla="*/ 2998032 h 3187908"/>
              <a:gd name="connsiteX28" fmla="*/ 49968 w 2828145"/>
              <a:gd name="connsiteY28" fmla="*/ 2933075 h 3187908"/>
              <a:gd name="connsiteX29" fmla="*/ 14991 w 2828145"/>
              <a:gd name="connsiteY29" fmla="*/ 2893101 h 3187908"/>
              <a:gd name="connsiteX30" fmla="*/ 0 w 2828145"/>
              <a:gd name="connsiteY30" fmla="*/ 2893101 h 3187908"/>
              <a:gd name="connsiteX31" fmla="*/ 0 w 2828145"/>
              <a:gd name="connsiteY31" fmla="*/ 2763186 h 3187908"/>
              <a:gd name="connsiteX32" fmla="*/ 0 w 2828145"/>
              <a:gd name="connsiteY32" fmla="*/ 2598295 h 3187908"/>
              <a:gd name="connsiteX33" fmla="*/ 19987 w 2828145"/>
              <a:gd name="connsiteY33" fmla="*/ 2508354 h 3187908"/>
              <a:gd name="connsiteX34" fmla="*/ 49968 w 2828145"/>
              <a:gd name="connsiteY34" fmla="*/ 2413416 h 3187908"/>
              <a:gd name="connsiteX35" fmla="*/ 89941 w 2828145"/>
              <a:gd name="connsiteY35" fmla="*/ 2333468 h 3187908"/>
              <a:gd name="connsiteX36" fmla="*/ 94938 w 2828145"/>
              <a:gd name="connsiteY36" fmla="*/ 2228537 h 3187908"/>
              <a:gd name="connsiteX37" fmla="*/ 94938 w 2828145"/>
              <a:gd name="connsiteY37" fmla="*/ 2138596 h 3187908"/>
              <a:gd name="connsiteX38" fmla="*/ 94938 w 2828145"/>
              <a:gd name="connsiteY38" fmla="*/ 2018675 h 3187908"/>
              <a:gd name="connsiteX39" fmla="*/ 114925 w 2828145"/>
              <a:gd name="connsiteY39" fmla="*/ 1903750 h 3187908"/>
              <a:gd name="connsiteX40" fmla="*/ 154899 w 2828145"/>
              <a:gd name="connsiteY40" fmla="*/ 1863777 h 3187908"/>
              <a:gd name="connsiteX41" fmla="*/ 184879 w 2828145"/>
              <a:gd name="connsiteY41" fmla="*/ 1758845 h 3187908"/>
              <a:gd name="connsiteX42" fmla="*/ 194873 w 2828145"/>
              <a:gd name="connsiteY42" fmla="*/ 1743855 h 3187908"/>
              <a:gd name="connsiteX43" fmla="*/ 214859 w 2828145"/>
              <a:gd name="connsiteY43" fmla="*/ 1678898 h 3187908"/>
              <a:gd name="connsiteX44" fmla="*/ 214859 w 2828145"/>
              <a:gd name="connsiteY44" fmla="*/ 1608944 h 3187908"/>
              <a:gd name="connsiteX45" fmla="*/ 214859 w 2828145"/>
              <a:gd name="connsiteY45" fmla="*/ 1524000 h 3187908"/>
              <a:gd name="connsiteX46" fmla="*/ 204866 w 2828145"/>
              <a:gd name="connsiteY46" fmla="*/ 1469036 h 3187908"/>
              <a:gd name="connsiteX47" fmla="*/ 204866 w 2828145"/>
              <a:gd name="connsiteY47" fmla="*/ 1394085 h 3187908"/>
              <a:gd name="connsiteX48" fmla="*/ 214859 w 2828145"/>
              <a:gd name="connsiteY48" fmla="*/ 1374098 h 3187908"/>
              <a:gd name="connsiteX49" fmla="*/ 189876 w 2828145"/>
              <a:gd name="connsiteY49" fmla="*/ 1299147 h 3187908"/>
              <a:gd name="connsiteX50" fmla="*/ 189876 w 2828145"/>
              <a:gd name="connsiteY50" fmla="*/ 1244183 h 3187908"/>
              <a:gd name="connsiteX51" fmla="*/ 189876 w 2828145"/>
              <a:gd name="connsiteY51" fmla="*/ 1169232 h 3187908"/>
              <a:gd name="connsiteX52" fmla="*/ 189876 w 2828145"/>
              <a:gd name="connsiteY52" fmla="*/ 1114268 h 3187908"/>
              <a:gd name="connsiteX53" fmla="*/ 154899 w 2828145"/>
              <a:gd name="connsiteY53" fmla="*/ 1054308 h 3187908"/>
              <a:gd name="connsiteX54" fmla="*/ 154899 w 2828145"/>
              <a:gd name="connsiteY54" fmla="*/ 964367 h 3187908"/>
              <a:gd name="connsiteX55" fmla="*/ 149902 w 2828145"/>
              <a:gd name="connsiteY55" fmla="*/ 839449 h 3187908"/>
              <a:gd name="connsiteX56" fmla="*/ 154899 w 2828145"/>
              <a:gd name="connsiteY56" fmla="*/ 804472 h 3187908"/>
              <a:gd name="connsiteX57" fmla="*/ 139909 w 2828145"/>
              <a:gd name="connsiteY57" fmla="*/ 659567 h 3187908"/>
              <a:gd name="connsiteX58" fmla="*/ 109928 w 2828145"/>
              <a:gd name="connsiteY58" fmla="*/ 584616 h 3187908"/>
              <a:gd name="connsiteX59" fmla="*/ 104932 w 2828145"/>
              <a:gd name="connsiteY59" fmla="*/ 494675 h 31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28145" h="3187908">
                <a:moveTo>
                  <a:pt x="104932" y="494675"/>
                </a:moveTo>
                <a:lnTo>
                  <a:pt x="199869" y="444708"/>
                </a:lnTo>
                <a:lnTo>
                  <a:pt x="294807" y="409731"/>
                </a:lnTo>
                <a:lnTo>
                  <a:pt x="364761" y="419724"/>
                </a:lnTo>
                <a:lnTo>
                  <a:pt x="419725" y="524655"/>
                </a:lnTo>
                <a:lnTo>
                  <a:pt x="449705" y="614596"/>
                </a:lnTo>
                <a:lnTo>
                  <a:pt x="519659" y="679554"/>
                </a:lnTo>
                <a:lnTo>
                  <a:pt x="534650" y="769495"/>
                </a:lnTo>
                <a:lnTo>
                  <a:pt x="669561" y="779488"/>
                </a:lnTo>
                <a:lnTo>
                  <a:pt x="824459" y="779488"/>
                </a:lnTo>
                <a:lnTo>
                  <a:pt x="919397" y="829455"/>
                </a:lnTo>
                <a:lnTo>
                  <a:pt x="954374" y="854439"/>
                </a:lnTo>
                <a:lnTo>
                  <a:pt x="1059305" y="879422"/>
                </a:lnTo>
                <a:lnTo>
                  <a:pt x="2728211" y="0"/>
                </a:lnTo>
                <a:lnTo>
                  <a:pt x="2828145" y="969363"/>
                </a:lnTo>
                <a:lnTo>
                  <a:pt x="2738204" y="984354"/>
                </a:lnTo>
                <a:lnTo>
                  <a:pt x="2748197" y="1079291"/>
                </a:lnTo>
                <a:lnTo>
                  <a:pt x="2828145" y="1084288"/>
                </a:lnTo>
                <a:lnTo>
                  <a:pt x="2828145" y="1184222"/>
                </a:lnTo>
                <a:lnTo>
                  <a:pt x="1199214" y="1663908"/>
                </a:lnTo>
                <a:lnTo>
                  <a:pt x="1738859" y="2478374"/>
                </a:lnTo>
                <a:lnTo>
                  <a:pt x="1359109" y="2493364"/>
                </a:lnTo>
                <a:lnTo>
                  <a:pt x="1214204" y="2768183"/>
                </a:lnTo>
                <a:lnTo>
                  <a:pt x="829456" y="2823147"/>
                </a:lnTo>
                <a:lnTo>
                  <a:pt x="769495" y="3187908"/>
                </a:lnTo>
                <a:lnTo>
                  <a:pt x="134912" y="3062990"/>
                </a:lnTo>
                <a:lnTo>
                  <a:pt x="64958" y="3062990"/>
                </a:lnTo>
                <a:lnTo>
                  <a:pt x="49968" y="2998032"/>
                </a:lnTo>
                <a:lnTo>
                  <a:pt x="49968" y="2933075"/>
                </a:lnTo>
                <a:lnTo>
                  <a:pt x="14991" y="2893101"/>
                </a:lnTo>
                <a:lnTo>
                  <a:pt x="0" y="2893101"/>
                </a:lnTo>
                <a:lnTo>
                  <a:pt x="0" y="2763186"/>
                </a:lnTo>
                <a:lnTo>
                  <a:pt x="0" y="2598295"/>
                </a:lnTo>
                <a:lnTo>
                  <a:pt x="19987" y="2508354"/>
                </a:lnTo>
                <a:lnTo>
                  <a:pt x="49968" y="2413416"/>
                </a:lnTo>
                <a:lnTo>
                  <a:pt x="89941" y="2333468"/>
                </a:lnTo>
                <a:lnTo>
                  <a:pt x="94938" y="2228537"/>
                </a:lnTo>
                <a:lnTo>
                  <a:pt x="94938" y="2138596"/>
                </a:lnTo>
                <a:lnTo>
                  <a:pt x="94938" y="2018675"/>
                </a:lnTo>
                <a:lnTo>
                  <a:pt x="114925" y="1903750"/>
                </a:lnTo>
                <a:lnTo>
                  <a:pt x="154899" y="1863777"/>
                </a:lnTo>
                <a:lnTo>
                  <a:pt x="184879" y="1758845"/>
                </a:lnTo>
                <a:lnTo>
                  <a:pt x="194873" y="1743855"/>
                </a:lnTo>
                <a:lnTo>
                  <a:pt x="214859" y="1678898"/>
                </a:lnTo>
                <a:lnTo>
                  <a:pt x="214859" y="1608944"/>
                </a:lnTo>
                <a:lnTo>
                  <a:pt x="214859" y="1524000"/>
                </a:lnTo>
                <a:lnTo>
                  <a:pt x="204866" y="1469036"/>
                </a:lnTo>
                <a:lnTo>
                  <a:pt x="204866" y="1394085"/>
                </a:lnTo>
                <a:lnTo>
                  <a:pt x="214859" y="1374098"/>
                </a:lnTo>
                <a:lnTo>
                  <a:pt x="189876" y="1299147"/>
                </a:lnTo>
                <a:lnTo>
                  <a:pt x="189876" y="1244183"/>
                </a:lnTo>
                <a:lnTo>
                  <a:pt x="189876" y="1169232"/>
                </a:lnTo>
                <a:lnTo>
                  <a:pt x="189876" y="1114268"/>
                </a:lnTo>
                <a:lnTo>
                  <a:pt x="154899" y="1054308"/>
                </a:lnTo>
                <a:lnTo>
                  <a:pt x="154899" y="964367"/>
                </a:lnTo>
                <a:lnTo>
                  <a:pt x="149902" y="839449"/>
                </a:lnTo>
                <a:lnTo>
                  <a:pt x="154899" y="804472"/>
                </a:lnTo>
                <a:lnTo>
                  <a:pt x="139909" y="659567"/>
                </a:lnTo>
                <a:lnTo>
                  <a:pt x="109928" y="584616"/>
                </a:lnTo>
                <a:lnTo>
                  <a:pt x="104932" y="49467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21425900">
            <a:off x="4009564" y="3320540"/>
            <a:ext cx="1234190" cy="450909"/>
            <a:chOff x="3987384" y="3337808"/>
            <a:chExt cx="1234190" cy="450909"/>
          </a:xfrm>
        </p:grpSpPr>
        <p:sp>
          <p:nvSpPr>
            <p:cNvPr id="9" name="Oval 8"/>
            <p:cNvSpPr/>
            <p:nvPr/>
          </p:nvSpPr>
          <p:spPr>
            <a:xfrm>
              <a:off x="4086122" y="3676386"/>
              <a:ext cx="112331" cy="112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87384" y="3337808"/>
              <a:ext cx="1234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Bozrah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21425900">
            <a:off x="3935012" y="3836114"/>
            <a:ext cx="1234190" cy="722480"/>
            <a:chOff x="3879954" y="3848772"/>
            <a:chExt cx="1234190" cy="722480"/>
          </a:xfrm>
        </p:grpSpPr>
        <p:sp>
          <p:nvSpPr>
            <p:cNvPr id="7" name="Oval 6"/>
            <p:cNvSpPr/>
            <p:nvPr/>
          </p:nvSpPr>
          <p:spPr>
            <a:xfrm>
              <a:off x="4013671" y="3848772"/>
              <a:ext cx="112331" cy="112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79954" y="3924921"/>
              <a:ext cx="1234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Petra</a:t>
              </a:r>
            </a:p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(Sela)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rot="21425900">
            <a:off x="3452586" y="2350653"/>
            <a:ext cx="1234190" cy="450909"/>
            <a:chOff x="3480217" y="2340969"/>
            <a:chExt cx="1234190" cy="450909"/>
          </a:xfrm>
        </p:grpSpPr>
        <p:sp>
          <p:nvSpPr>
            <p:cNvPr id="12" name="Oval 11"/>
            <p:cNvSpPr/>
            <p:nvPr/>
          </p:nvSpPr>
          <p:spPr>
            <a:xfrm>
              <a:off x="3738851" y="2679547"/>
              <a:ext cx="112331" cy="112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80217" y="2340969"/>
              <a:ext cx="1234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Jerusalem</a:t>
              </a:r>
            </a:p>
          </p:txBody>
        </p:sp>
      </p:grpSp>
      <p:sp>
        <p:nvSpPr>
          <p:cNvPr id="10" name="Freeform 9"/>
          <p:cNvSpPr/>
          <p:nvPr/>
        </p:nvSpPr>
        <p:spPr>
          <a:xfrm rot="21425900">
            <a:off x="3812684" y="2715562"/>
            <a:ext cx="244839" cy="1024327"/>
          </a:xfrm>
          <a:custGeom>
            <a:avLst/>
            <a:gdLst>
              <a:gd name="connsiteX0" fmla="*/ 239842 w 244839"/>
              <a:gd name="connsiteY0" fmla="*/ 1024327 h 1024327"/>
              <a:gd name="connsiteX1" fmla="*/ 204865 w 244839"/>
              <a:gd name="connsiteY1" fmla="*/ 944380 h 1024327"/>
              <a:gd name="connsiteX2" fmla="*/ 194872 w 244839"/>
              <a:gd name="connsiteY2" fmla="*/ 829455 h 1024327"/>
              <a:gd name="connsiteX3" fmla="*/ 194872 w 244839"/>
              <a:gd name="connsiteY3" fmla="*/ 719527 h 1024327"/>
              <a:gd name="connsiteX4" fmla="*/ 204865 w 244839"/>
              <a:gd name="connsiteY4" fmla="*/ 619593 h 1024327"/>
              <a:gd name="connsiteX5" fmla="*/ 244839 w 244839"/>
              <a:gd name="connsiteY5" fmla="*/ 489678 h 1024327"/>
              <a:gd name="connsiteX6" fmla="*/ 244839 w 244839"/>
              <a:gd name="connsiteY6" fmla="*/ 399737 h 1024327"/>
              <a:gd name="connsiteX7" fmla="*/ 244839 w 244839"/>
              <a:gd name="connsiteY7" fmla="*/ 344773 h 1024327"/>
              <a:gd name="connsiteX8" fmla="*/ 244839 w 244839"/>
              <a:gd name="connsiteY8" fmla="*/ 299803 h 1024327"/>
              <a:gd name="connsiteX9" fmla="*/ 219855 w 244839"/>
              <a:gd name="connsiteY9" fmla="*/ 199868 h 1024327"/>
              <a:gd name="connsiteX10" fmla="*/ 219855 w 244839"/>
              <a:gd name="connsiteY10" fmla="*/ 124918 h 1024327"/>
              <a:gd name="connsiteX11" fmla="*/ 219855 w 244839"/>
              <a:gd name="connsiteY11" fmla="*/ 54963 h 1024327"/>
              <a:gd name="connsiteX12" fmla="*/ 219855 w 244839"/>
              <a:gd name="connsiteY12" fmla="*/ 4996 h 1024327"/>
              <a:gd name="connsiteX13" fmla="*/ 129914 w 244839"/>
              <a:gd name="connsiteY13" fmla="*/ 0 h 1024327"/>
              <a:gd name="connsiteX14" fmla="*/ 0 w 244839"/>
              <a:gd name="connsiteY14" fmla="*/ 24983 h 1024327"/>
              <a:gd name="connsiteX15" fmla="*/ 0 w 244839"/>
              <a:gd name="connsiteY15" fmla="*/ 24983 h 1024327"/>
              <a:gd name="connsiteX16" fmla="*/ 0 w 244839"/>
              <a:gd name="connsiteY16" fmla="*/ 24983 h 102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39" h="1024327">
                <a:moveTo>
                  <a:pt x="239842" y="1024327"/>
                </a:moveTo>
                <a:lnTo>
                  <a:pt x="204865" y="944380"/>
                </a:lnTo>
                <a:lnTo>
                  <a:pt x="194872" y="829455"/>
                </a:lnTo>
                <a:lnTo>
                  <a:pt x="194872" y="719527"/>
                </a:lnTo>
                <a:lnTo>
                  <a:pt x="204865" y="619593"/>
                </a:lnTo>
                <a:lnTo>
                  <a:pt x="244839" y="489678"/>
                </a:lnTo>
                <a:lnTo>
                  <a:pt x="244839" y="399737"/>
                </a:lnTo>
                <a:lnTo>
                  <a:pt x="244839" y="344773"/>
                </a:lnTo>
                <a:lnTo>
                  <a:pt x="244839" y="299803"/>
                </a:lnTo>
                <a:lnTo>
                  <a:pt x="219855" y="199868"/>
                </a:lnTo>
                <a:lnTo>
                  <a:pt x="219855" y="124918"/>
                </a:lnTo>
                <a:lnTo>
                  <a:pt x="219855" y="54963"/>
                </a:lnTo>
                <a:lnTo>
                  <a:pt x="219855" y="4996"/>
                </a:lnTo>
                <a:lnTo>
                  <a:pt x="129914" y="0"/>
                </a:lnTo>
                <a:lnTo>
                  <a:pt x="0" y="24983"/>
                </a:lnTo>
                <a:lnTo>
                  <a:pt x="0" y="24983"/>
                </a:lnTo>
                <a:lnTo>
                  <a:pt x="0" y="24983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Zech. 14:4 ~ 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And in that day His feet will stand on the Mount of Olives,</a:t>
            </a:r>
            <a:endParaRPr lang="en-US" altLang="en-US" sz="3200" dirty="0">
              <a:solidFill>
                <a:srgbClr val="FFFF00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Which faces Jerusalem on the east.</a:t>
            </a:r>
            <a:endParaRPr lang="en-US" altLang="en-US" sz="3200" dirty="0">
              <a:solidFill>
                <a:srgbClr val="FFFF00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And the Mount of Olives shall be split in two,</a:t>
            </a:r>
            <a:endParaRPr lang="en-US" altLang="en-US" sz="3200" dirty="0">
              <a:solidFill>
                <a:srgbClr val="FFFF00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From east to west,</a:t>
            </a:r>
            <a:endParaRPr lang="en-US" altLang="en-US" sz="3200" dirty="0">
              <a:solidFill>
                <a:srgbClr val="FFFF00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Making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 very large valley;</a:t>
            </a:r>
            <a:endParaRPr lang="en-US" altLang="en-US" sz="3200" dirty="0">
              <a:solidFill>
                <a:srgbClr val="FFFF00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Half of the mountain shall move toward the north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And half of it toward the south.</a:t>
            </a:r>
            <a:r>
              <a:rPr lang="en-US" altLang="en-US" sz="32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408725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17" name="Freeform 16"/>
          <p:cNvSpPr/>
          <p:nvPr/>
        </p:nvSpPr>
        <p:spPr>
          <a:xfrm>
            <a:off x="4834505" y="1657126"/>
            <a:ext cx="3338887" cy="3020290"/>
          </a:xfrm>
          <a:custGeom>
            <a:avLst/>
            <a:gdLst>
              <a:gd name="connsiteX0" fmla="*/ 216131 w 2870661"/>
              <a:gd name="connsiteY0" fmla="*/ 249381 h 2754283"/>
              <a:gd name="connsiteX1" fmla="*/ 642851 w 2870661"/>
              <a:gd name="connsiteY1" fmla="*/ 266007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216131 w 2870661"/>
              <a:gd name="connsiteY14" fmla="*/ 249381 h 2754283"/>
              <a:gd name="connsiteX0" fmla="*/ 327946 w 2870661"/>
              <a:gd name="connsiteY0" fmla="*/ 133145 h 2754283"/>
              <a:gd name="connsiteX1" fmla="*/ 642851 w 2870661"/>
              <a:gd name="connsiteY1" fmla="*/ 266007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327946 w 2870661"/>
              <a:gd name="connsiteY14" fmla="*/ 133145 h 2754283"/>
              <a:gd name="connsiteX0" fmla="*/ 327946 w 2870661"/>
              <a:gd name="connsiteY0" fmla="*/ 133145 h 2754283"/>
              <a:gd name="connsiteX1" fmla="*/ 652574 w 2870661"/>
              <a:gd name="connsiteY1" fmla="*/ 230631 h 2754283"/>
              <a:gd name="connsiteX2" fmla="*/ 1235825 w 2870661"/>
              <a:gd name="connsiteY2" fmla="*/ 49876 h 2754283"/>
              <a:gd name="connsiteX3" fmla="*/ 1640378 w 2870661"/>
              <a:gd name="connsiteY3" fmla="*/ 0 h 2754283"/>
              <a:gd name="connsiteX4" fmla="*/ 2189018 w 2870661"/>
              <a:gd name="connsiteY4" fmla="*/ 38792 h 2754283"/>
              <a:gd name="connsiteX5" fmla="*/ 2693323 w 2870661"/>
              <a:gd name="connsiteY5" fmla="*/ 437803 h 2754283"/>
              <a:gd name="connsiteX6" fmla="*/ 2870661 w 2870661"/>
              <a:gd name="connsiteY6" fmla="*/ 1723505 h 2754283"/>
              <a:gd name="connsiteX7" fmla="*/ 2455025 w 2870661"/>
              <a:gd name="connsiteY7" fmla="*/ 2615738 h 2754283"/>
              <a:gd name="connsiteX8" fmla="*/ 1878676 w 2870661"/>
              <a:gd name="connsiteY8" fmla="*/ 2754283 h 2754283"/>
              <a:gd name="connsiteX9" fmla="*/ 725978 w 2870661"/>
              <a:gd name="connsiteY9" fmla="*/ 2227810 h 2754283"/>
              <a:gd name="connsiteX10" fmla="*/ 615141 w 2870661"/>
              <a:gd name="connsiteY10" fmla="*/ 1651461 h 2754283"/>
              <a:gd name="connsiteX11" fmla="*/ 205047 w 2870661"/>
              <a:gd name="connsiteY11" fmla="*/ 1174865 h 2754283"/>
              <a:gd name="connsiteX12" fmla="*/ 38792 w 2870661"/>
              <a:gd name="connsiteY12" fmla="*/ 881149 h 2754283"/>
              <a:gd name="connsiteX13" fmla="*/ 0 w 2870661"/>
              <a:gd name="connsiteY13" fmla="*/ 459970 h 2754283"/>
              <a:gd name="connsiteX14" fmla="*/ 327946 w 2870661"/>
              <a:gd name="connsiteY14" fmla="*/ 133145 h 2754283"/>
              <a:gd name="connsiteX0" fmla="*/ 289154 w 2831869"/>
              <a:gd name="connsiteY0" fmla="*/ 133145 h 2754283"/>
              <a:gd name="connsiteX1" fmla="*/ 613782 w 2831869"/>
              <a:gd name="connsiteY1" fmla="*/ 230631 h 2754283"/>
              <a:gd name="connsiteX2" fmla="*/ 1197033 w 2831869"/>
              <a:gd name="connsiteY2" fmla="*/ 49876 h 2754283"/>
              <a:gd name="connsiteX3" fmla="*/ 1601586 w 2831869"/>
              <a:gd name="connsiteY3" fmla="*/ 0 h 2754283"/>
              <a:gd name="connsiteX4" fmla="*/ 2150226 w 2831869"/>
              <a:gd name="connsiteY4" fmla="*/ 38792 h 2754283"/>
              <a:gd name="connsiteX5" fmla="*/ 2654531 w 2831869"/>
              <a:gd name="connsiteY5" fmla="*/ 437803 h 2754283"/>
              <a:gd name="connsiteX6" fmla="*/ 2831869 w 2831869"/>
              <a:gd name="connsiteY6" fmla="*/ 1723505 h 2754283"/>
              <a:gd name="connsiteX7" fmla="*/ 2416233 w 2831869"/>
              <a:gd name="connsiteY7" fmla="*/ 2615738 h 2754283"/>
              <a:gd name="connsiteX8" fmla="*/ 1839884 w 2831869"/>
              <a:gd name="connsiteY8" fmla="*/ 2754283 h 2754283"/>
              <a:gd name="connsiteX9" fmla="*/ 687186 w 2831869"/>
              <a:gd name="connsiteY9" fmla="*/ 2227810 h 2754283"/>
              <a:gd name="connsiteX10" fmla="*/ 576349 w 2831869"/>
              <a:gd name="connsiteY10" fmla="*/ 1651461 h 2754283"/>
              <a:gd name="connsiteX11" fmla="*/ 166255 w 2831869"/>
              <a:gd name="connsiteY11" fmla="*/ 1174865 h 2754283"/>
              <a:gd name="connsiteX12" fmla="*/ 0 w 2831869"/>
              <a:gd name="connsiteY12" fmla="*/ 881149 h 2754283"/>
              <a:gd name="connsiteX13" fmla="*/ 97330 w 2831869"/>
              <a:gd name="connsiteY13" fmla="*/ 606528 h 2754283"/>
              <a:gd name="connsiteX14" fmla="*/ 289154 w 2831869"/>
              <a:gd name="connsiteY14" fmla="*/ 133145 h 2754283"/>
              <a:gd name="connsiteX0" fmla="*/ 191824 w 2734539"/>
              <a:gd name="connsiteY0" fmla="*/ 133145 h 2754283"/>
              <a:gd name="connsiteX1" fmla="*/ 516452 w 2734539"/>
              <a:gd name="connsiteY1" fmla="*/ 230631 h 2754283"/>
              <a:gd name="connsiteX2" fmla="*/ 1099703 w 2734539"/>
              <a:gd name="connsiteY2" fmla="*/ 49876 h 2754283"/>
              <a:gd name="connsiteX3" fmla="*/ 1504256 w 2734539"/>
              <a:gd name="connsiteY3" fmla="*/ 0 h 2754283"/>
              <a:gd name="connsiteX4" fmla="*/ 2052896 w 2734539"/>
              <a:gd name="connsiteY4" fmla="*/ 38792 h 2754283"/>
              <a:gd name="connsiteX5" fmla="*/ 2557201 w 2734539"/>
              <a:gd name="connsiteY5" fmla="*/ 437803 h 2754283"/>
              <a:gd name="connsiteX6" fmla="*/ 2734539 w 2734539"/>
              <a:gd name="connsiteY6" fmla="*/ 1723505 h 2754283"/>
              <a:gd name="connsiteX7" fmla="*/ 2318903 w 2734539"/>
              <a:gd name="connsiteY7" fmla="*/ 2615738 h 2754283"/>
              <a:gd name="connsiteX8" fmla="*/ 1742554 w 2734539"/>
              <a:gd name="connsiteY8" fmla="*/ 2754283 h 2754283"/>
              <a:gd name="connsiteX9" fmla="*/ 589856 w 2734539"/>
              <a:gd name="connsiteY9" fmla="*/ 2227810 h 2754283"/>
              <a:gd name="connsiteX10" fmla="*/ 479019 w 2734539"/>
              <a:gd name="connsiteY10" fmla="*/ 1651461 h 2754283"/>
              <a:gd name="connsiteX11" fmla="*/ 68925 w 2734539"/>
              <a:gd name="connsiteY11" fmla="*/ 1174865 h 2754283"/>
              <a:gd name="connsiteX12" fmla="*/ 58238 w 2734539"/>
              <a:gd name="connsiteY12" fmla="*/ 951901 h 2754283"/>
              <a:gd name="connsiteX13" fmla="*/ 0 w 2734539"/>
              <a:gd name="connsiteY13" fmla="*/ 606528 h 2754283"/>
              <a:gd name="connsiteX14" fmla="*/ 191824 w 2734539"/>
              <a:gd name="connsiteY14" fmla="*/ 133145 h 2754283"/>
              <a:gd name="connsiteX0" fmla="*/ 230716 w 2773431"/>
              <a:gd name="connsiteY0" fmla="*/ 133145 h 2754283"/>
              <a:gd name="connsiteX1" fmla="*/ 555344 w 2773431"/>
              <a:gd name="connsiteY1" fmla="*/ 230631 h 2754283"/>
              <a:gd name="connsiteX2" fmla="*/ 1138595 w 2773431"/>
              <a:gd name="connsiteY2" fmla="*/ 49876 h 2754283"/>
              <a:gd name="connsiteX3" fmla="*/ 1543148 w 2773431"/>
              <a:gd name="connsiteY3" fmla="*/ 0 h 2754283"/>
              <a:gd name="connsiteX4" fmla="*/ 2091788 w 2773431"/>
              <a:gd name="connsiteY4" fmla="*/ 38792 h 2754283"/>
              <a:gd name="connsiteX5" fmla="*/ 2596093 w 2773431"/>
              <a:gd name="connsiteY5" fmla="*/ 437803 h 2754283"/>
              <a:gd name="connsiteX6" fmla="*/ 2773431 w 2773431"/>
              <a:gd name="connsiteY6" fmla="*/ 1723505 h 2754283"/>
              <a:gd name="connsiteX7" fmla="*/ 2357795 w 2773431"/>
              <a:gd name="connsiteY7" fmla="*/ 2615738 h 2754283"/>
              <a:gd name="connsiteX8" fmla="*/ 1781446 w 2773431"/>
              <a:gd name="connsiteY8" fmla="*/ 2754283 h 2754283"/>
              <a:gd name="connsiteX9" fmla="*/ 628748 w 2773431"/>
              <a:gd name="connsiteY9" fmla="*/ 2227810 h 2754283"/>
              <a:gd name="connsiteX10" fmla="*/ 517911 w 2773431"/>
              <a:gd name="connsiteY10" fmla="*/ 1651461 h 2754283"/>
              <a:gd name="connsiteX11" fmla="*/ 107817 w 2773431"/>
              <a:gd name="connsiteY11" fmla="*/ 1174865 h 2754283"/>
              <a:gd name="connsiteX12" fmla="*/ 97130 w 2773431"/>
              <a:gd name="connsiteY12" fmla="*/ 951901 h 2754283"/>
              <a:gd name="connsiteX13" fmla="*/ 0 w 2773431"/>
              <a:gd name="connsiteY13" fmla="*/ 606528 h 2754283"/>
              <a:gd name="connsiteX14" fmla="*/ 230716 w 2773431"/>
              <a:gd name="connsiteY14" fmla="*/ 133145 h 2754283"/>
              <a:gd name="connsiteX0" fmla="*/ 264747 w 2807462"/>
              <a:gd name="connsiteY0" fmla="*/ 133145 h 2754283"/>
              <a:gd name="connsiteX1" fmla="*/ 589375 w 2807462"/>
              <a:gd name="connsiteY1" fmla="*/ 230631 h 2754283"/>
              <a:gd name="connsiteX2" fmla="*/ 1172626 w 2807462"/>
              <a:gd name="connsiteY2" fmla="*/ 49876 h 2754283"/>
              <a:gd name="connsiteX3" fmla="*/ 1577179 w 2807462"/>
              <a:gd name="connsiteY3" fmla="*/ 0 h 2754283"/>
              <a:gd name="connsiteX4" fmla="*/ 2125819 w 2807462"/>
              <a:gd name="connsiteY4" fmla="*/ 38792 h 2754283"/>
              <a:gd name="connsiteX5" fmla="*/ 2630124 w 2807462"/>
              <a:gd name="connsiteY5" fmla="*/ 437803 h 2754283"/>
              <a:gd name="connsiteX6" fmla="*/ 2807462 w 2807462"/>
              <a:gd name="connsiteY6" fmla="*/ 1723505 h 2754283"/>
              <a:gd name="connsiteX7" fmla="*/ 2391826 w 2807462"/>
              <a:gd name="connsiteY7" fmla="*/ 2615738 h 2754283"/>
              <a:gd name="connsiteX8" fmla="*/ 1815477 w 2807462"/>
              <a:gd name="connsiteY8" fmla="*/ 2754283 h 2754283"/>
              <a:gd name="connsiteX9" fmla="*/ 662779 w 2807462"/>
              <a:gd name="connsiteY9" fmla="*/ 2227810 h 2754283"/>
              <a:gd name="connsiteX10" fmla="*/ 551942 w 2807462"/>
              <a:gd name="connsiteY10" fmla="*/ 1651461 h 2754283"/>
              <a:gd name="connsiteX11" fmla="*/ 141848 w 2807462"/>
              <a:gd name="connsiteY11" fmla="*/ 1174865 h 2754283"/>
              <a:gd name="connsiteX12" fmla="*/ 131161 w 2807462"/>
              <a:gd name="connsiteY12" fmla="*/ 951901 h 2754283"/>
              <a:gd name="connsiteX13" fmla="*/ 0 w 2807462"/>
              <a:gd name="connsiteY13" fmla="*/ 591366 h 2754283"/>
              <a:gd name="connsiteX14" fmla="*/ 264747 w 2807462"/>
              <a:gd name="connsiteY14" fmla="*/ 133145 h 2754283"/>
              <a:gd name="connsiteX0" fmla="*/ 264747 w 2807462"/>
              <a:gd name="connsiteY0" fmla="*/ 133145 h 2754283"/>
              <a:gd name="connsiteX1" fmla="*/ 589375 w 2807462"/>
              <a:gd name="connsiteY1" fmla="*/ 230631 h 2754283"/>
              <a:gd name="connsiteX2" fmla="*/ 1172626 w 2807462"/>
              <a:gd name="connsiteY2" fmla="*/ 49876 h 2754283"/>
              <a:gd name="connsiteX3" fmla="*/ 1577179 w 2807462"/>
              <a:gd name="connsiteY3" fmla="*/ 0 h 2754283"/>
              <a:gd name="connsiteX4" fmla="*/ 2125819 w 2807462"/>
              <a:gd name="connsiteY4" fmla="*/ 38792 h 2754283"/>
              <a:gd name="connsiteX5" fmla="*/ 2630124 w 2807462"/>
              <a:gd name="connsiteY5" fmla="*/ 437803 h 2754283"/>
              <a:gd name="connsiteX6" fmla="*/ 2807462 w 2807462"/>
              <a:gd name="connsiteY6" fmla="*/ 1723505 h 2754283"/>
              <a:gd name="connsiteX7" fmla="*/ 2673792 w 2807462"/>
              <a:gd name="connsiteY7" fmla="*/ 2433805 h 2754283"/>
              <a:gd name="connsiteX8" fmla="*/ 1815477 w 2807462"/>
              <a:gd name="connsiteY8" fmla="*/ 2754283 h 2754283"/>
              <a:gd name="connsiteX9" fmla="*/ 662779 w 2807462"/>
              <a:gd name="connsiteY9" fmla="*/ 2227810 h 2754283"/>
              <a:gd name="connsiteX10" fmla="*/ 551942 w 2807462"/>
              <a:gd name="connsiteY10" fmla="*/ 1651461 h 2754283"/>
              <a:gd name="connsiteX11" fmla="*/ 141848 w 2807462"/>
              <a:gd name="connsiteY11" fmla="*/ 1174865 h 2754283"/>
              <a:gd name="connsiteX12" fmla="*/ 131161 w 2807462"/>
              <a:gd name="connsiteY12" fmla="*/ 951901 h 2754283"/>
              <a:gd name="connsiteX13" fmla="*/ 0 w 2807462"/>
              <a:gd name="connsiteY13" fmla="*/ 591366 h 2754283"/>
              <a:gd name="connsiteX14" fmla="*/ 264747 w 2807462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662779 w 2928999"/>
              <a:gd name="connsiteY9" fmla="*/ 2227810 h 2754283"/>
              <a:gd name="connsiteX10" fmla="*/ 551942 w 2928999"/>
              <a:gd name="connsiteY10" fmla="*/ 1651461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580133 w 2928999"/>
              <a:gd name="connsiteY9" fmla="*/ 2222757 h 2754283"/>
              <a:gd name="connsiteX10" fmla="*/ 551942 w 2928999"/>
              <a:gd name="connsiteY10" fmla="*/ 1651461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  <a:gd name="connsiteX0" fmla="*/ 264747 w 2928999"/>
              <a:gd name="connsiteY0" fmla="*/ 133145 h 2754283"/>
              <a:gd name="connsiteX1" fmla="*/ 589375 w 2928999"/>
              <a:gd name="connsiteY1" fmla="*/ 230631 h 2754283"/>
              <a:gd name="connsiteX2" fmla="*/ 1172626 w 2928999"/>
              <a:gd name="connsiteY2" fmla="*/ 49876 h 2754283"/>
              <a:gd name="connsiteX3" fmla="*/ 1577179 w 2928999"/>
              <a:gd name="connsiteY3" fmla="*/ 0 h 2754283"/>
              <a:gd name="connsiteX4" fmla="*/ 2125819 w 2928999"/>
              <a:gd name="connsiteY4" fmla="*/ 38792 h 2754283"/>
              <a:gd name="connsiteX5" fmla="*/ 2630124 w 2928999"/>
              <a:gd name="connsiteY5" fmla="*/ 437803 h 2754283"/>
              <a:gd name="connsiteX6" fmla="*/ 2928999 w 2928999"/>
              <a:gd name="connsiteY6" fmla="*/ 1723505 h 2754283"/>
              <a:gd name="connsiteX7" fmla="*/ 2673792 w 2928999"/>
              <a:gd name="connsiteY7" fmla="*/ 2433805 h 2754283"/>
              <a:gd name="connsiteX8" fmla="*/ 1815477 w 2928999"/>
              <a:gd name="connsiteY8" fmla="*/ 2754283 h 2754283"/>
              <a:gd name="connsiteX9" fmla="*/ 580133 w 2928999"/>
              <a:gd name="connsiteY9" fmla="*/ 2222757 h 2754283"/>
              <a:gd name="connsiteX10" fmla="*/ 479020 w 2928999"/>
              <a:gd name="connsiteY10" fmla="*/ 1792965 h 2754283"/>
              <a:gd name="connsiteX11" fmla="*/ 141848 w 2928999"/>
              <a:gd name="connsiteY11" fmla="*/ 1174865 h 2754283"/>
              <a:gd name="connsiteX12" fmla="*/ 131161 w 2928999"/>
              <a:gd name="connsiteY12" fmla="*/ 951901 h 2754283"/>
              <a:gd name="connsiteX13" fmla="*/ 0 w 2928999"/>
              <a:gd name="connsiteY13" fmla="*/ 591366 h 2754283"/>
              <a:gd name="connsiteX14" fmla="*/ 264747 w 2928999"/>
              <a:gd name="connsiteY14" fmla="*/ 133145 h 275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8999" h="2754283">
                <a:moveTo>
                  <a:pt x="264747" y="133145"/>
                </a:moveTo>
                <a:lnTo>
                  <a:pt x="589375" y="230631"/>
                </a:lnTo>
                <a:lnTo>
                  <a:pt x="1172626" y="49876"/>
                </a:lnTo>
                <a:lnTo>
                  <a:pt x="1577179" y="0"/>
                </a:lnTo>
                <a:lnTo>
                  <a:pt x="2125819" y="38792"/>
                </a:lnTo>
                <a:lnTo>
                  <a:pt x="2630124" y="437803"/>
                </a:lnTo>
                <a:lnTo>
                  <a:pt x="2928999" y="1723505"/>
                </a:lnTo>
                <a:lnTo>
                  <a:pt x="2673792" y="2433805"/>
                </a:lnTo>
                <a:lnTo>
                  <a:pt x="1815477" y="2754283"/>
                </a:lnTo>
                <a:lnTo>
                  <a:pt x="580133" y="2222757"/>
                </a:lnTo>
                <a:lnTo>
                  <a:pt x="479020" y="1792965"/>
                </a:lnTo>
                <a:lnTo>
                  <a:pt x="141848" y="1174865"/>
                </a:lnTo>
                <a:lnTo>
                  <a:pt x="131161" y="951901"/>
                </a:lnTo>
                <a:lnTo>
                  <a:pt x="0" y="591366"/>
                </a:lnTo>
                <a:lnTo>
                  <a:pt x="264747" y="13314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10000"/>
                </a:schemeClr>
              </a:gs>
              <a:gs pos="36000">
                <a:schemeClr val="bg2">
                  <a:lumMod val="50000"/>
                </a:schemeClr>
              </a:gs>
              <a:gs pos="69000">
                <a:schemeClr val="bg2">
                  <a:lumMod val="75000"/>
                </a:schemeClr>
              </a:gs>
              <a:gs pos="94000">
                <a:schemeClr val="bg2">
                  <a:lumMod val="50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37379" y="1084997"/>
            <a:ext cx="1869743" cy="4974609"/>
            <a:chOff x="3937379" y="1084997"/>
            <a:chExt cx="1869743" cy="4974609"/>
          </a:xfrm>
        </p:grpSpPr>
        <p:sp>
          <p:nvSpPr>
            <p:cNvPr id="19" name="Freeform 18"/>
            <p:cNvSpPr/>
            <p:nvPr/>
          </p:nvSpPr>
          <p:spPr>
            <a:xfrm>
              <a:off x="3937379" y="1084997"/>
              <a:ext cx="1869743" cy="4974609"/>
            </a:xfrm>
            <a:custGeom>
              <a:avLst/>
              <a:gdLst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43803 w 1869743"/>
                <a:gd name="connsiteY5" fmla="*/ 1999397 h 4974609"/>
                <a:gd name="connsiteX6" fmla="*/ 805218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05218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62669 w 1869743"/>
                <a:gd name="connsiteY22" fmla="*/ 1310185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1003111 w 1869743"/>
                <a:gd name="connsiteY3" fmla="*/ 1317009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60311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378424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508078 w 1869743"/>
                <a:gd name="connsiteY22" fmla="*/ 1282889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177421 w 1869743"/>
                <a:gd name="connsiteY10" fmla="*/ 388961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75063 w 1869743"/>
                <a:gd name="connsiteY11" fmla="*/ 4367284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218365 w 1869743"/>
                <a:gd name="connsiteY11" fmla="*/ 4401403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293427 w 1869743"/>
                <a:gd name="connsiteY10" fmla="*/ 3923732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166884 w 1869743"/>
                <a:gd name="connsiteY2" fmla="*/ 689212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96287 w 1869743"/>
                <a:gd name="connsiteY3" fmla="*/ 1303362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73234 w 1869743"/>
                <a:gd name="connsiteY3" fmla="*/ 1180418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  <a:gd name="connsiteX0" fmla="*/ 1480782 w 1869743"/>
                <a:gd name="connsiteY0" fmla="*/ 0 h 4974609"/>
                <a:gd name="connsiteX1" fmla="*/ 1412543 w 1869743"/>
                <a:gd name="connsiteY1" fmla="*/ 348018 h 4974609"/>
                <a:gd name="connsiteX2" fmla="*/ 1013204 w 1869743"/>
                <a:gd name="connsiteY2" fmla="*/ 743000 h 4974609"/>
                <a:gd name="connsiteX3" fmla="*/ 934814 w 1869743"/>
                <a:gd name="connsiteY3" fmla="*/ 1180418 h 4974609"/>
                <a:gd name="connsiteX4" fmla="*/ 893928 w 1869743"/>
                <a:gd name="connsiteY4" fmla="*/ 1787857 h 4974609"/>
                <a:gd name="connsiteX5" fmla="*/ 798394 w 1869743"/>
                <a:gd name="connsiteY5" fmla="*/ 1999397 h 4974609"/>
                <a:gd name="connsiteX6" fmla="*/ 852985 w 1869743"/>
                <a:gd name="connsiteY6" fmla="*/ 2408830 h 4974609"/>
                <a:gd name="connsiteX7" fmla="*/ 675564 w 1869743"/>
                <a:gd name="connsiteY7" fmla="*/ 2736376 h 4974609"/>
                <a:gd name="connsiteX8" fmla="*/ 477672 w 1869743"/>
                <a:gd name="connsiteY8" fmla="*/ 2927445 h 4974609"/>
                <a:gd name="connsiteX9" fmla="*/ 327546 w 1869743"/>
                <a:gd name="connsiteY9" fmla="*/ 3241343 h 4974609"/>
                <a:gd name="connsiteX10" fmla="*/ 341195 w 1869743"/>
                <a:gd name="connsiteY10" fmla="*/ 3930556 h 4974609"/>
                <a:gd name="connsiteX11" fmla="*/ 170598 w 1869743"/>
                <a:gd name="connsiteY11" fmla="*/ 4408227 h 4974609"/>
                <a:gd name="connsiteX12" fmla="*/ 0 w 1869743"/>
                <a:gd name="connsiteY12" fmla="*/ 4776716 h 4974609"/>
                <a:gd name="connsiteX13" fmla="*/ 320722 w 1869743"/>
                <a:gd name="connsiteY13" fmla="*/ 4974609 h 4974609"/>
                <a:gd name="connsiteX14" fmla="*/ 750627 w 1869743"/>
                <a:gd name="connsiteY14" fmla="*/ 4722125 h 4974609"/>
                <a:gd name="connsiteX15" fmla="*/ 955343 w 1869743"/>
                <a:gd name="connsiteY15" fmla="*/ 4244454 h 4974609"/>
                <a:gd name="connsiteX16" fmla="*/ 948520 w 1869743"/>
                <a:gd name="connsiteY16" fmla="*/ 3678072 h 4974609"/>
                <a:gd name="connsiteX17" fmla="*/ 1009934 w 1869743"/>
                <a:gd name="connsiteY17" fmla="*/ 3261815 h 4974609"/>
                <a:gd name="connsiteX18" fmla="*/ 1330657 w 1869743"/>
                <a:gd name="connsiteY18" fmla="*/ 2913797 h 4974609"/>
                <a:gd name="connsiteX19" fmla="*/ 1480782 w 1869743"/>
                <a:gd name="connsiteY19" fmla="*/ 2688609 h 4974609"/>
                <a:gd name="connsiteX20" fmla="*/ 1514902 w 1869743"/>
                <a:gd name="connsiteY20" fmla="*/ 2231409 h 4974609"/>
                <a:gd name="connsiteX21" fmla="*/ 1419368 w 1869743"/>
                <a:gd name="connsiteY21" fmla="*/ 1630907 h 4974609"/>
                <a:gd name="connsiteX22" fmla="*/ 1460311 w 1869743"/>
                <a:gd name="connsiteY22" fmla="*/ 1201002 h 4974609"/>
                <a:gd name="connsiteX23" fmla="*/ 1740090 w 1869743"/>
                <a:gd name="connsiteY23" fmla="*/ 941696 h 4974609"/>
                <a:gd name="connsiteX24" fmla="*/ 1869743 w 1869743"/>
                <a:gd name="connsiteY24" fmla="*/ 593678 h 4974609"/>
                <a:gd name="connsiteX25" fmla="*/ 1794681 w 1869743"/>
                <a:gd name="connsiteY25" fmla="*/ 197893 h 4974609"/>
                <a:gd name="connsiteX26" fmla="*/ 1740090 w 1869743"/>
                <a:gd name="connsiteY26" fmla="*/ 68239 h 4974609"/>
                <a:gd name="connsiteX27" fmla="*/ 1480782 w 1869743"/>
                <a:gd name="connsiteY27" fmla="*/ 0 h 497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69743" h="4974609">
                  <a:moveTo>
                    <a:pt x="1480782" y="0"/>
                  </a:moveTo>
                  <a:lnTo>
                    <a:pt x="1412543" y="348018"/>
                  </a:lnTo>
                  <a:lnTo>
                    <a:pt x="1013204" y="743000"/>
                  </a:lnTo>
                  <a:lnTo>
                    <a:pt x="934814" y="1180418"/>
                  </a:lnTo>
                  <a:lnTo>
                    <a:pt x="893928" y="1787857"/>
                  </a:lnTo>
                  <a:lnTo>
                    <a:pt x="798394" y="1999397"/>
                  </a:lnTo>
                  <a:lnTo>
                    <a:pt x="852985" y="2408830"/>
                  </a:lnTo>
                  <a:lnTo>
                    <a:pt x="675564" y="2736376"/>
                  </a:lnTo>
                  <a:lnTo>
                    <a:pt x="477672" y="2927445"/>
                  </a:lnTo>
                  <a:lnTo>
                    <a:pt x="327546" y="3241343"/>
                  </a:lnTo>
                  <a:lnTo>
                    <a:pt x="341195" y="3930556"/>
                  </a:lnTo>
                  <a:lnTo>
                    <a:pt x="170598" y="4408227"/>
                  </a:lnTo>
                  <a:lnTo>
                    <a:pt x="0" y="4776716"/>
                  </a:lnTo>
                  <a:lnTo>
                    <a:pt x="320722" y="4974609"/>
                  </a:lnTo>
                  <a:lnTo>
                    <a:pt x="750627" y="4722125"/>
                  </a:lnTo>
                  <a:lnTo>
                    <a:pt x="955343" y="4244454"/>
                  </a:lnTo>
                  <a:cubicBezTo>
                    <a:pt x="953069" y="4055660"/>
                    <a:pt x="950794" y="3866866"/>
                    <a:pt x="948520" y="3678072"/>
                  </a:cubicBezTo>
                  <a:lnTo>
                    <a:pt x="1009934" y="3261815"/>
                  </a:lnTo>
                  <a:lnTo>
                    <a:pt x="1330657" y="2913797"/>
                  </a:lnTo>
                  <a:lnTo>
                    <a:pt x="1480782" y="2688609"/>
                  </a:lnTo>
                  <a:lnTo>
                    <a:pt x="1514902" y="2231409"/>
                  </a:lnTo>
                  <a:lnTo>
                    <a:pt x="1419368" y="1630907"/>
                  </a:lnTo>
                  <a:lnTo>
                    <a:pt x="1460311" y="1201002"/>
                  </a:lnTo>
                  <a:lnTo>
                    <a:pt x="1740090" y="941696"/>
                  </a:lnTo>
                  <a:lnTo>
                    <a:pt x="1869743" y="593678"/>
                  </a:lnTo>
                  <a:lnTo>
                    <a:pt x="1794681" y="197893"/>
                  </a:lnTo>
                  <a:lnTo>
                    <a:pt x="1740090" y="68239"/>
                  </a:lnTo>
                  <a:lnTo>
                    <a:pt x="1480782" y="0"/>
                  </a:lnTo>
                  <a:close/>
                </a:path>
              </a:pathLst>
            </a:custGeom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7088529">
              <a:off x="3783872" y="3298316"/>
              <a:ext cx="2336824" cy="594408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>
                  <a:gd name="adj" fmla="val 51766"/>
                </a:avLst>
              </a:prstTxWarp>
              <a:spAutoFit/>
            </a:bodyPr>
            <a:lstStyle/>
            <a:p>
              <a:r>
                <a: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Kidron Valley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59429" y="1982481"/>
            <a:ext cx="2781620" cy="3296450"/>
            <a:chOff x="1959429" y="1982481"/>
            <a:chExt cx="2781620" cy="3296450"/>
          </a:xfrm>
        </p:grpSpPr>
        <p:sp>
          <p:nvSpPr>
            <p:cNvPr id="22" name="Freeform 21"/>
            <p:cNvSpPr/>
            <p:nvPr/>
          </p:nvSpPr>
          <p:spPr>
            <a:xfrm>
              <a:off x="3665284" y="1990165"/>
              <a:ext cx="1060397" cy="1467650"/>
            </a:xfrm>
            <a:custGeom>
              <a:avLst/>
              <a:gdLst>
                <a:gd name="connsiteX0" fmla="*/ 0 w 1060397"/>
                <a:gd name="connsiteY0" fmla="*/ 92208 h 1467650"/>
                <a:gd name="connsiteX1" fmla="*/ 914400 w 1060397"/>
                <a:gd name="connsiteY1" fmla="*/ 0 h 1467650"/>
                <a:gd name="connsiteX2" fmla="*/ 1060397 w 1060397"/>
                <a:gd name="connsiteY2" fmla="*/ 1390810 h 1467650"/>
                <a:gd name="connsiteX3" fmla="*/ 253573 w 1060397"/>
                <a:gd name="connsiteY3" fmla="*/ 1467650 h 1467650"/>
                <a:gd name="connsiteX4" fmla="*/ 0 w 1060397"/>
                <a:gd name="connsiteY4" fmla="*/ 92208 h 14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397" h="1467650">
                  <a:moveTo>
                    <a:pt x="0" y="92208"/>
                  </a:moveTo>
                  <a:lnTo>
                    <a:pt x="914400" y="0"/>
                  </a:lnTo>
                  <a:lnTo>
                    <a:pt x="1060397" y="1390810"/>
                  </a:lnTo>
                  <a:lnTo>
                    <a:pt x="253573" y="1467650"/>
                  </a:lnTo>
                  <a:lnTo>
                    <a:pt x="0" y="92208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59429" y="1982481"/>
              <a:ext cx="2781620" cy="3296450"/>
            </a:xfrm>
            <a:custGeom>
              <a:avLst/>
              <a:gdLst>
                <a:gd name="connsiteX0" fmla="*/ 2766252 w 2781620"/>
                <a:gd name="connsiteY0" fmla="*/ 1390810 h 3296450"/>
                <a:gd name="connsiteX1" fmla="*/ 2781620 w 2781620"/>
                <a:gd name="connsiteY1" fmla="*/ 1483018 h 3296450"/>
                <a:gd name="connsiteX2" fmla="*/ 2543415 w 2781620"/>
                <a:gd name="connsiteY2" fmla="*/ 1728907 h 3296450"/>
                <a:gd name="connsiteX3" fmla="*/ 2343630 w 2781620"/>
                <a:gd name="connsiteY3" fmla="*/ 2005532 h 3296450"/>
                <a:gd name="connsiteX4" fmla="*/ 2251421 w 2781620"/>
                <a:gd name="connsiteY4" fmla="*/ 2159213 h 3296450"/>
                <a:gd name="connsiteX5" fmla="*/ 2220685 w 2781620"/>
                <a:gd name="connsiteY5" fmla="*/ 2428154 h 3296450"/>
                <a:gd name="connsiteX6" fmla="*/ 2197633 w 2781620"/>
                <a:gd name="connsiteY6" fmla="*/ 2789304 h 3296450"/>
                <a:gd name="connsiteX7" fmla="*/ 2243737 w 2781620"/>
                <a:gd name="connsiteY7" fmla="*/ 3035193 h 3296450"/>
                <a:gd name="connsiteX8" fmla="*/ 2259105 w 2781620"/>
                <a:gd name="connsiteY8" fmla="*/ 3142769 h 3296450"/>
                <a:gd name="connsiteX9" fmla="*/ 2182265 w 2781620"/>
                <a:gd name="connsiteY9" fmla="*/ 3296450 h 3296450"/>
                <a:gd name="connsiteX10" fmla="*/ 2005532 w 2781620"/>
                <a:gd name="connsiteY10" fmla="*/ 3204242 h 3296450"/>
                <a:gd name="connsiteX11" fmla="*/ 1990164 w 2781620"/>
                <a:gd name="connsiteY11" fmla="*/ 3081297 h 3296450"/>
                <a:gd name="connsiteX12" fmla="*/ 1790379 w 2781620"/>
                <a:gd name="connsiteY12" fmla="*/ 2881512 h 3296450"/>
                <a:gd name="connsiteX13" fmla="*/ 1790379 w 2781620"/>
                <a:gd name="connsiteY13" fmla="*/ 2535731 h 3296450"/>
                <a:gd name="connsiteX14" fmla="*/ 1997848 w 2781620"/>
                <a:gd name="connsiteY14" fmla="*/ 2213001 h 3296450"/>
                <a:gd name="connsiteX15" fmla="*/ 2097741 w 2781620"/>
                <a:gd name="connsiteY15" fmla="*/ 1951744 h 3296450"/>
                <a:gd name="connsiteX16" fmla="*/ 2074689 w 2781620"/>
                <a:gd name="connsiteY16" fmla="*/ 1759643 h 3296450"/>
                <a:gd name="connsiteX17" fmla="*/ 1629015 w 2781620"/>
                <a:gd name="connsiteY17" fmla="*/ 1821116 h 3296450"/>
                <a:gd name="connsiteX18" fmla="*/ 1544490 w 2781620"/>
                <a:gd name="connsiteY18" fmla="*/ 1990164 h 3296450"/>
                <a:gd name="connsiteX19" fmla="*/ 1352389 w 2781620"/>
                <a:gd name="connsiteY19" fmla="*/ 2105425 h 3296450"/>
                <a:gd name="connsiteX20" fmla="*/ 1275549 w 2781620"/>
                <a:gd name="connsiteY20" fmla="*/ 2282158 h 3296450"/>
                <a:gd name="connsiteX21" fmla="*/ 1221761 w 2781620"/>
                <a:gd name="connsiteY21" fmla="*/ 2481943 h 3296450"/>
                <a:gd name="connsiteX22" fmla="*/ 1160289 w 2781620"/>
                <a:gd name="connsiteY22" fmla="*/ 2750884 h 3296450"/>
                <a:gd name="connsiteX23" fmla="*/ 1160289 w 2781620"/>
                <a:gd name="connsiteY23" fmla="*/ 2804672 h 3296450"/>
                <a:gd name="connsiteX24" fmla="*/ 776087 w 2781620"/>
                <a:gd name="connsiteY24" fmla="*/ 2796988 h 3296450"/>
                <a:gd name="connsiteX25" fmla="*/ 791455 w 2781620"/>
                <a:gd name="connsiteY25" fmla="*/ 3012141 h 3296450"/>
                <a:gd name="connsiteX26" fmla="*/ 576302 w 2781620"/>
                <a:gd name="connsiteY26" fmla="*/ 2989089 h 3296450"/>
                <a:gd name="connsiteX27" fmla="*/ 468726 w 2781620"/>
                <a:gd name="connsiteY27" fmla="*/ 2989089 h 3296450"/>
                <a:gd name="connsiteX28" fmla="*/ 330413 w 2781620"/>
                <a:gd name="connsiteY28" fmla="*/ 3150453 h 3296450"/>
                <a:gd name="connsiteX29" fmla="*/ 268941 w 2781620"/>
                <a:gd name="connsiteY29" fmla="*/ 3265714 h 3296450"/>
                <a:gd name="connsiteX30" fmla="*/ 0 w 2781620"/>
                <a:gd name="connsiteY30" fmla="*/ 3135085 h 3296450"/>
                <a:gd name="connsiteX31" fmla="*/ 69156 w 2781620"/>
                <a:gd name="connsiteY31" fmla="*/ 1490702 h 3296450"/>
                <a:gd name="connsiteX32" fmla="*/ 69156 w 2781620"/>
                <a:gd name="connsiteY32" fmla="*/ 1429230 h 3296450"/>
                <a:gd name="connsiteX33" fmla="*/ 261257 w 2781620"/>
                <a:gd name="connsiteY33" fmla="*/ 1313969 h 3296450"/>
                <a:gd name="connsiteX34" fmla="*/ 422621 w 2781620"/>
                <a:gd name="connsiteY34" fmla="*/ 1275549 h 3296450"/>
                <a:gd name="connsiteX35" fmla="*/ 614722 w 2781620"/>
                <a:gd name="connsiteY35" fmla="*/ 1252497 h 3296450"/>
                <a:gd name="connsiteX36" fmla="*/ 706931 w 2781620"/>
                <a:gd name="connsiteY36" fmla="*/ 1214077 h 3296450"/>
                <a:gd name="connsiteX37" fmla="*/ 622406 w 2781620"/>
                <a:gd name="connsiteY37" fmla="*/ 814507 h 3296450"/>
                <a:gd name="connsiteX38" fmla="*/ 914400 w 2781620"/>
                <a:gd name="connsiteY38" fmla="*/ 768403 h 3296450"/>
                <a:gd name="connsiteX39" fmla="*/ 852927 w 2781620"/>
                <a:gd name="connsiteY39" fmla="*/ 84524 h 3296450"/>
                <a:gd name="connsiteX40" fmla="*/ 1582910 w 2781620"/>
                <a:gd name="connsiteY40" fmla="*/ 0 h 3296450"/>
                <a:gd name="connsiteX41" fmla="*/ 1598279 w 2781620"/>
                <a:gd name="connsiteY41" fmla="*/ 46104 h 3296450"/>
                <a:gd name="connsiteX42" fmla="*/ 1690487 w 2781620"/>
                <a:gd name="connsiteY42" fmla="*/ 23052 h 3296450"/>
                <a:gd name="connsiteX43" fmla="*/ 1721223 w 2781620"/>
                <a:gd name="connsiteY43" fmla="*/ 84524 h 329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81620" h="3296450">
                  <a:moveTo>
                    <a:pt x="2766252" y="1390810"/>
                  </a:moveTo>
                  <a:lnTo>
                    <a:pt x="2781620" y="1483018"/>
                  </a:lnTo>
                  <a:lnTo>
                    <a:pt x="2543415" y="1728907"/>
                  </a:lnTo>
                  <a:lnTo>
                    <a:pt x="2343630" y="2005532"/>
                  </a:lnTo>
                  <a:lnTo>
                    <a:pt x="2251421" y="2159213"/>
                  </a:lnTo>
                  <a:lnTo>
                    <a:pt x="2220685" y="2428154"/>
                  </a:lnTo>
                  <a:lnTo>
                    <a:pt x="2197633" y="2789304"/>
                  </a:lnTo>
                  <a:lnTo>
                    <a:pt x="2243737" y="3035193"/>
                  </a:lnTo>
                  <a:lnTo>
                    <a:pt x="2259105" y="3142769"/>
                  </a:lnTo>
                  <a:lnTo>
                    <a:pt x="2182265" y="3296450"/>
                  </a:lnTo>
                  <a:lnTo>
                    <a:pt x="2005532" y="3204242"/>
                  </a:lnTo>
                  <a:lnTo>
                    <a:pt x="1990164" y="3081297"/>
                  </a:lnTo>
                  <a:lnTo>
                    <a:pt x="1790379" y="2881512"/>
                  </a:lnTo>
                  <a:lnTo>
                    <a:pt x="1790379" y="2535731"/>
                  </a:lnTo>
                  <a:lnTo>
                    <a:pt x="1997848" y="2213001"/>
                  </a:lnTo>
                  <a:lnTo>
                    <a:pt x="2097741" y="1951744"/>
                  </a:lnTo>
                  <a:lnTo>
                    <a:pt x="2074689" y="1759643"/>
                  </a:lnTo>
                  <a:lnTo>
                    <a:pt x="1629015" y="1821116"/>
                  </a:lnTo>
                  <a:lnTo>
                    <a:pt x="1544490" y="1990164"/>
                  </a:lnTo>
                  <a:lnTo>
                    <a:pt x="1352389" y="2105425"/>
                  </a:lnTo>
                  <a:lnTo>
                    <a:pt x="1275549" y="2282158"/>
                  </a:lnTo>
                  <a:lnTo>
                    <a:pt x="1221761" y="2481943"/>
                  </a:lnTo>
                  <a:lnTo>
                    <a:pt x="1160289" y="2750884"/>
                  </a:lnTo>
                  <a:lnTo>
                    <a:pt x="1160289" y="2804672"/>
                  </a:lnTo>
                  <a:lnTo>
                    <a:pt x="776087" y="2796988"/>
                  </a:lnTo>
                  <a:lnTo>
                    <a:pt x="791455" y="3012141"/>
                  </a:lnTo>
                  <a:lnTo>
                    <a:pt x="576302" y="2989089"/>
                  </a:lnTo>
                  <a:lnTo>
                    <a:pt x="468726" y="2989089"/>
                  </a:lnTo>
                  <a:lnTo>
                    <a:pt x="330413" y="3150453"/>
                  </a:lnTo>
                  <a:lnTo>
                    <a:pt x="268941" y="3265714"/>
                  </a:lnTo>
                  <a:lnTo>
                    <a:pt x="0" y="3135085"/>
                  </a:lnTo>
                  <a:lnTo>
                    <a:pt x="69156" y="1490702"/>
                  </a:lnTo>
                  <a:lnTo>
                    <a:pt x="69156" y="1429230"/>
                  </a:lnTo>
                  <a:lnTo>
                    <a:pt x="261257" y="1313969"/>
                  </a:lnTo>
                  <a:lnTo>
                    <a:pt x="422621" y="1275549"/>
                  </a:lnTo>
                  <a:lnTo>
                    <a:pt x="614722" y="1252497"/>
                  </a:lnTo>
                  <a:lnTo>
                    <a:pt x="706931" y="1214077"/>
                  </a:lnTo>
                  <a:lnTo>
                    <a:pt x="622406" y="814507"/>
                  </a:lnTo>
                  <a:lnTo>
                    <a:pt x="914400" y="768403"/>
                  </a:lnTo>
                  <a:lnTo>
                    <a:pt x="852927" y="84524"/>
                  </a:lnTo>
                  <a:lnTo>
                    <a:pt x="1582910" y="0"/>
                  </a:lnTo>
                  <a:lnTo>
                    <a:pt x="1598279" y="46104"/>
                  </a:lnTo>
                  <a:lnTo>
                    <a:pt x="1690487" y="23052"/>
                  </a:lnTo>
                  <a:lnTo>
                    <a:pt x="1721223" y="8452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06919" y="1562529"/>
            <a:ext cx="646957" cy="434874"/>
            <a:chOff x="3506919" y="1562529"/>
            <a:chExt cx="646957" cy="434874"/>
          </a:xfrm>
        </p:grpSpPr>
        <p:grpSp>
          <p:nvGrpSpPr>
            <p:cNvPr id="25" name="Group 24"/>
            <p:cNvGrpSpPr/>
            <p:nvPr/>
          </p:nvGrpSpPr>
          <p:grpSpPr>
            <a:xfrm>
              <a:off x="3506919" y="1562529"/>
              <a:ext cx="646957" cy="434874"/>
              <a:chOff x="3626393" y="1719080"/>
              <a:chExt cx="646957" cy="43487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752386" y="1929434"/>
                <a:ext cx="17953" cy="854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 rot="21065187">
                <a:off x="3626393" y="1779414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21065187">
                <a:off x="4008980" y="1719080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21095956">
                <a:off x="3661709" y="2008523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21095956">
                <a:off x="4044296" y="1948189"/>
                <a:ext cx="229054" cy="145431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113256" y="1883921"/>
                <a:ext cx="17953" cy="854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28" idx="3"/>
              </p:cNvCxnSpPr>
              <p:nvPr/>
            </p:nvCxnSpPr>
            <p:spPr>
              <a:xfrm flipH="1">
                <a:off x="3854064" y="1813677"/>
                <a:ext cx="133196" cy="207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flipH="1">
              <a:off x="3779412" y="1876299"/>
              <a:ext cx="133196" cy="207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 rot="21286374">
            <a:off x="2144078" y="3285906"/>
            <a:ext cx="154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35" name="TextBox 34"/>
          <p:cNvSpPr txBox="1"/>
          <p:nvPr/>
        </p:nvSpPr>
        <p:spPr>
          <a:xfrm rot="21234995">
            <a:off x="2709053" y="992542"/>
            <a:ext cx="174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Praetorium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312410" y="3208814"/>
            <a:ext cx="1410217" cy="771431"/>
            <a:chOff x="7312410" y="3208814"/>
            <a:chExt cx="1410217" cy="771431"/>
          </a:xfrm>
        </p:grpSpPr>
        <p:sp>
          <p:nvSpPr>
            <p:cNvPr id="37" name="Oval 36"/>
            <p:cNvSpPr/>
            <p:nvPr/>
          </p:nvSpPr>
          <p:spPr>
            <a:xfrm>
              <a:off x="8061434" y="3208814"/>
              <a:ext cx="163486" cy="1651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12410" y="3457025"/>
              <a:ext cx="1410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Bethany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 rot="4774292">
            <a:off x="3616907" y="2501044"/>
            <a:ext cx="116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308977" y="2214969"/>
            <a:ext cx="1819828" cy="542991"/>
            <a:chOff x="5308977" y="2214969"/>
            <a:chExt cx="1819828" cy="542991"/>
          </a:xfrm>
        </p:grpSpPr>
        <p:sp>
          <p:nvSpPr>
            <p:cNvPr id="41" name="Isosceles Triangle 40"/>
            <p:cNvSpPr/>
            <p:nvPr/>
          </p:nvSpPr>
          <p:spPr>
            <a:xfrm>
              <a:off x="5308977" y="2214969"/>
              <a:ext cx="191069" cy="2171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99693" y="2296295"/>
              <a:ext cx="1629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Gethsemane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20883" y="1170071"/>
            <a:ext cx="1551238" cy="813654"/>
            <a:chOff x="6520883" y="1206893"/>
            <a:chExt cx="1551238" cy="813654"/>
          </a:xfrm>
        </p:grpSpPr>
        <p:sp>
          <p:nvSpPr>
            <p:cNvPr id="44" name="Oval 43"/>
            <p:cNvSpPr/>
            <p:nvPr/>
          </p:nvSpPr>
          <p:spPr>
            <a:xfrm>
              <a:off x="7008278" y="1855409"/>
              <a:ext cx="163486" cy="1651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20883" y="1206893"/>
              <a:ext cx="1551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Bethpage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 rot="20901462">
            <a:off x="5641569" y="3016030"/>
            <a:ext cx="185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of Olives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799139" y="2566467"/>
            <a:ext cx="5724606" cy="676195"/>
          </a:xfrm>
          <a:custGeom>
            <a:avLst/>
            <a:gdLst>
              <a:gd name="connsiteX0" fmla="*/ 5724606 w 5724606"/>
              <a:gd name="connsiteY0" fmla="*/ 530199 h 676195"/>
              <a:gd name="connsiteX1" fmla="*/ 5471032 w 5724606"/>
              <a:gd name="connsiteY1" fmla="*/ 407254 h 676195"/>
              <a:gd name="connsiteX2" fmla="*/ 5363456 w 5724606"/>
              <a:gd name="connsiteY2" fmla="*/ 614723 h 676195"/>
              <a:gd name="connsiteX3" fmla="*/ 5179039 w 5724606"/>
              <a:gd name="connsiteY3" fmla="*/ 322730 h 676195"/>
              <a:gd name="connsiteX4" fmla="*/ 4956202 w 5724606"/>
              <a:gd name="connsiteY4" fmla="*/ 545567 h 676195"/>
              <a:gd name="connsiteX5" fmla="*/ 4779469 w 5724606"/>
              <a:gd name="connsiteY5" fmla="*/ 345782 h 676195"/>
              <a:gd name="connsiteX6" fmla="*/ 4610421 w 5724606"/>
              <a:gd name="connsiteY6" fmla="*/ 514830 h 676195"/>
              <a:gd name="connsiteX7" fmla="*/ 4410636 w 5724606"/>
              <a:gd name="connsiteY7" fmla="*/ 391886 h 676195"/>
              <a:gd name="connsiteX8" fmla="*/ 4356848 w 5724606"/>
              <a:gd name="connsiteY8" fmla="*/ 576303 h 676195"/>
              <a:gd name="connsiteX9" fmla="*/ 4134011 w 5724606"/>
              <a:gd name="connsiteY9" fmla="*/ 376518 h 676195"/>
              <a:gd name="connsiteX10" fmla="*/ 3980330 w 5724606"/>
              <a:gd name="connsiteY10" fmla="*/ 568619 h 676195"/>
              <a:gd name="connsiteX11" fmla="*/ 3788229 w 5724606"/>
              <a:gd name="connsiteY11" fmla="*/ 345782 h 676195"/>
              <a:gd name="connsiteX12" fmla="*/ 3573076 w 5724606"/>
              <a:gd name="connsiteY12" fmla="*/ 391886 h 676195"/>
              <a:gd name="connsiteX13" fmla="*/ 3388659 w 5724606"/>
              <a:gd name="connsiteY13" fmla="*/ 169049 h 676195"/>
              <a:gd name="connsiteX14" fmla="*/ 3211927 w 5724606"/>
              <a:gd name="connsiteY14" fmla="*/ 384202 h 676195"/>
              <a:gd name="connsiteX15" fmla="*/ 3027510 w 5724606"/>
              <a:gd name="connsiteY15" fmla="*/ 153681 h 676195"/>
              <a:gd name="connsiteX16" fmla="*/ 2858461 w 5724606"/>
              <a:gd name="connsiteY16" fmla="*/ 399570 h 676195"/>
              <a:gd name="connsiteX17" fmla="*/ 2704780 w 5724606"/>
              <a:gd name="connsiteY17" fmla="*/ 169049 h 676195"/>
              <a:gd name="connsiteX18" fmla="*/ 2520364 w 5724606"/>
              <a:gd name="connsiteY18" fmla="*/ 299678 h 676195"/>
              <a:gd name="connsiteX19" fmla="*/ 2420471 w 5724606"/>
              <a:gd name="connsiteY19" fmla="*/ 0 h 676195"/>
              <a:gd name="connsiteX20" fmla="*/ 2328263 w 5724606"/>
              <a:gd name="connsiteY20" fmla="*/ 368834 h 676195"/>
              <a:gd name="connsiteX21" fmla="*/ 2197634 w 5724606"/>
              <a:gd name="connsiteY21" fmla="*/ 245889 h 676195"/>
              <a:gd name="connsiteX22" fmla="*/ 2013217 w 5724606"/>
              <a:gd name="connsiteY22" fmla="*/ 330414 h 676195"/>
              <a:gd name="connsiteX23" fmla="*/ 1836485 w 5724606"/>
              <a:gd name="connsiteY23" fmla="*/ 69157 h 676195"/>
              <a:gd name="connsiteX24" fmla="*/ 1690488 w 5724606"/>
              <a:gd name="connsiteY24" fmla="*/ 291994 h 676195"/>
              <a:gd name="connsiteX25" fmla="*/ 1544491 w 5724606"/>
              <a:gd name="connsiteY25" fmla="*/ 99893 h 676195"/>
              <a:gd name="connsiteX26" fmla="*/ 1383127 w 5724606"/>
              <a:gd name="connsiteY26" fmla="*/ 391886 h 676195"/>
              <a:gd name="connsiteX27" fmla="*/ 1252498 w 5724606"/>
              <a:gd name="connsiteY27" fmla="*/ 176733 h 676195"/>
              <a:gd name="connsiteX28" fmla="*/ 1137237 w 5724606"/>
              <a:gd name="connsiteY28" fmla="*/ 384202 h 676195"/>
              <a:gd name="connsiteX29" fmla="*/ 1045029 w 5724606"/>
              <a:gd name="connsiteY29" fmla="*/ 169049 h 676195"/>
              <a:gd name="connsiteX30" fmla="*/ 922085 w 5724606"/>
              <a:gd name="connsiteY30" fmla="*/ 384202 h 676195"/>
              <a:gd name="connsiteX31" fmla="*/ 783772 w 5724606"/>
              <a:gd name="connsiteY31" fmla="*/ 199785 h 676195"/>
              <a:gd name="connsiteX32" fmla="*/ 653143 w 5724606"/>
              <a:gd name="connsiteY32" fmla="*/ 530199 h 676195"/>
              <a:gd name="connsiteX33" fmla="*/ 468727 w 5724606"/>
              <a:gd name="connsiteY33" fmla="*/ 322730 h 676195"/>
              <a:gd name="connsiteX34" fmla="*/ 245890 w 5724606"/>
              <a:gd name="connsiteY34" fmla="*/ 676195 h 676195"/>
              <a:gd name="connsiteX35" fmla="*/ 145997 w 5724606"/>
              <a:gd name="connsiteY35" fmla="*/ 484094 h 676195"/>
              <a:gd name="connsiteX36" fmla="*/ 0 w 5724606"/>
              <a:gd name="connsiteY36" fmla="*/ 637775 h 67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24606" h="676195">
                <a:moveTo>
                  <a:pt x="5724606" y="530199"/>
                </a:moveTo>
                <a:lnTo>
                  <a:pt x="5471032" y="407254"/>
                </a:lnTo>
                <a:lnTo>
                  <a:pt x="5363456" y="614723"/>
                </a:lnTo>
                <a:lnTo>
                  <a:pt x="5179039" y="322730"/>
                </a:lnTo>
                <a:lnTo>
                  <a:pt x="4956202" y="545567"/>
                </a:lnTo>
                <a:lnTo>
                  <a:pt x="4779469" y="345782"/>
                </a:lnTo>
                <a:lnTo>
                  <a:pt x="4610421" y="514830"/>
                </a:lnTo>
                <a:lnTo>
                  <a:pt x="4410636" y="391886"/>
                </a:lnTo>
                <a:lnTo>
                  <a:pt x="4356848" y="576303"/>
                </a:lnTo>
                <a:lnTo>
                  <a:pt x="4134011" y="376518"/>
                </a:lnTo>
                <a:lnTo>
                  <a:pt x="3980330" y="568619"/>
                </a:lnTo>
                <a:lnTo>
                  <a:pt x="3788229" y="345782"/>
                </a:lnTo>
                <a:lnTo>
                  <a:pt x="3573076" y="391886"/>
                </a:lnTo>
                <a:lnTo>
                  <a:pt x="3388659" y="169049"/>
                </a:lnTo>
                <a:lnTo>
                  <a:pt x="3211927" y="384202"/>
                </a:lnTo>
                <a:lnTo>
                  <a:pt x="3027510" y="153681"/>
                </a:lnTo>
                <a:lnTo>
                  <a:pt x="2858461" y="399570"/>
                </a:lnTo>
                <a:lnTo>
                  <a:pt x="2704780" y="169049"/>
                </a:lnTo>
                <a:lnTo>
                  <a:pt x="2520364" y="299678"/>
                </a:lnTo>
                <a:lnTo>
                  <a:pt x="2420471" y="0"/>
                </a:lnTo>
                <a:lnTo>
                  <a:pt x="2328263" y="368834"/>
                </a:lnTo>
                <a:lnTo>
                  <a:pt x="2197634" y="245889"/>
                </a:lnTo>
                <a:lnTo>
                  <a:pt x="2013217" y="330414"/>
                </a:lnTo>
                <a:lnTo>
                  <a:pt x="1836485" y="69157"/>
                </a:lnTo>
                <a:lnTo>
                  <a:pt x="1690488" y="291994"/>
                </a:lnTo>
                <a:lnTo>
                  <a:pt x="1544491" y="99893"/>
                </a:lnTo>
                <a:lnTo>
                  <a:pt x="1383127" y="391886"/>
                </a:lnTo>
                <a:lnTo>
                  <a:pt x="1252498" y="176733"/>
                </a:lnTo>
                <a:lnTo>
                  <a:pt x="1137237" y="384202"/>
                </a:lnTo>
                <a:lnTo>
                  <a:pt x="1045029" y="169049"/>
                </a:lnTo>
                <a:lnTo>
                  <a:pt x="922085" y="384202"/>
                </a:lnTo>
                <a:lnTo>
                  <a:pt x="783772" y="199785"/>
                </a:lnTo>
                <a:lnTo>
                  <a:pt x="653143" y="530199"/>
                </a:lnTo>
                <a:lnTo>
                  <a:pt x="468727" y="322730"/>
                </a:lnTo>
                <a:lnTo>
                  <a:pt x="245890" y="676195"/>
                </a:lnTo>
                <a:lnTo>
                  <a:pt x="145997" y="484094"/>
                </a:lnTo>
                <a:lnTo>
                  <a:pt x="0" y="637775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531429" y="2873829"/>
            <a:ext cx="2220685" cy="491778"/>
          </a:xfrm>
          <a:custGeom>
            <a:avLst/>
            <a:gdLst>
              <a:gd name="connsiteX0" fmla="*/ 0 w 2220685"/>
              <a:gd name="connsiteY0" fmla="*/ 230521 h 491778"/>
              <a:gd name="connsiteX1" fmla="*/ 169048 w 2220685"/>
              <a:gd name="connsiteY1" fmla="*/ 15368 h 491778"/>
              <a:gd name="connsiteX2" fmla="*/ 407253 w 2220685"/>
              <a:gd name="connsiteY2" fmla="*/ 268941 h 491778"/>
              <a:gd name="connsiteX3" fmla="*/ 753035 w 2220685"/>
              <a:gd name="connsiteY3" fmla="*/ 153680 h 491778"/>
              <a:gd name="connsiteX4" fmla="*/ 906716 w 2220685"/>
              <a:gd name="connsiteY4" fmla="*/ 491778 h 491778"/>
              <a:gd name="connsiteX5" fmla="*/ 1152605 w 2220685"/>
              <a:gd name="connsiteY5" fmla="*/ 199784 h 491778"/>
              <a:gd name="connsiteX6" fmla="*/ 1306285 w 2220685"/>
              <a:gd name="connsiteY6" fmla="*/ 422621 h 491778"/>
              <a:gd name="connsiteX7" fmla="*/ 1521438 w 2220685"/>
              <a:gd name="connsiteY7" fmla="*/ 122944 h 491778"/>
              <a:gd name="connsiteX8" fmla="*/ 1713539 w 2220685"/>
              <a:gd name="connsiteY8" fmla="*/ 330413 h 491778"/>
              <a:gd name="connsiteX9" fmla="*/ 1913324 w 2220685"/>
              <a:gd name="connsiteY9" fmla="*/ 0 h 491778"/>
              <a:gd name="connsiteX10" fmla="*/ 2136161 w 2220685"/>
              <a:gd name="connsiteY10" fmla="*/ 230521 h 491778"/>
              <a:gd name="connsiteX11" fmla="*/ 2220685 w 2220685"/>
              <a:gd name="connsiteY11" fmla="*/ 84524 h 491778"/>
              <a:gd name="connsiteX12" fmla="*/ 2220685 w 2220685"/>
              <a:gd name="connsiteY12" fmla="*/ 84524 h 491778"/>
              <a:gd name="connsiteX13" fmla="*/ 2220685 w 2220685"/>
              <a:gd name="connsiteY13" fmla="*/ 84524 h 4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0685" h="491778">
                <a:moveTo>
                  <a:pt x="0" y="230521"/>
                </a:moveTo>
                <a:lnTo>
                  <a:pt x="169048" y="15368"/>
                </a:lnTo>
                <a:lnTo>
                  <a:pt x="407253" y="268941"/>
                </a:lnTo>
                <a:lnTo>
                  <a:pt x="753035" y="153680"/>
                </a:lnTo>
                <a:lnTo>
                  <a:pt x="906716" y="491778"/>
                </a:lnTo>
                <a:lnTo>
                  <a:pt x="1152605" y="199784"/>
                </a:lnTo>
                <a:lnTo>
                  <a:pt x="1306285" y="422621"/>
                </a:lnTo>
                <a:lnTo>
                  <a:pt x="1521438" y="122944"/>
                </a:lnTo>
                <a:lnTo>
                  <a:pt x="1713539" y="330413"/>
                </a:lnTo>
                <a:lnTo>
                  <a:pt x="1913324" y="0"/>
                </a:lnTo>
                <a:lnTo>
                  <a:pt x="2136161" y="230521"/>
                </a:lnTo>
                <a:lnTo>
                  <a:pt x="2220685" y="84524"/>
                </a:lnTo>
                <a:lnTo>
                  <a:pt x="2220685" y="84524"/>
                </a:lnTo>
                <a:lnTo>
                  <a:pt x="2220685" y="84524"/>
                </a:ln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xplosion 2 48"/>
          <p:cNvSpPr/>
          <p:nvPr/>
        </p:nvSpPr>
        <p:spPr>
          <a:xfrm rot="1224702">
            <a:off x="6278776" y="2850355"/>
            <a:ext cx="553904" cy="526019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/>
      <p:bldP spid="35" grpId="0"/>
      <p:bldP spid="39" grpId="0"/>
      <p:bldP spid="46" grpId="0"/>
      <p:bldP spid="47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197201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04" t="5510" r="18042" b="14956"/>
          <a:stretch/>
        </p:blipFill>
        <p:spPr>
          <a:xfrm rot="21425900">
            <a:off x="984463" y="890560"/>
            <a:ext cx="6580435" cy="445238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 rot="21425900">
            <a:off x="3760492" y="1558440"/>
            <a:ext cx="2828145" cy="3187908"/>
          </a:xfrm>
          <a:custGeom>
            <a:avLst/>
            <a:gdLst>
              <a:gd name="connsiteX0" fmla="*/ 104932 w 2828145"/>
              <a:gd name="connsiteY0" fmla="*/ 194872 h 2788170"/>
              <a:gd name="connsiteX1" fmla="*/ 199869 w 2828145"/>
              <a:gd name="connsiteY1" fmla="*/ 144905 h 2788170"/>
              <a:gd name="connsiteX2" fmla="*/ 294807 w 2828145"/>
              <a:gd name="connsiteY2" fmla="*/ 109928 h 2788170"/>
              <a:gd name="connsiteX3" fmla="*/ 364761 w 2828145"/>
              <a:gd name="connsiteY3" fmla="*/ 119921 h 2788170"/>
              <a:gd name="connsiteX4" fmla="*/ 419725 w 2828145"/>
              <a:gd name="connsiteY4" fmla="*/ 224852 h 2788170"/>
              <a:gd name="connsiteX5" fmla="*/ 449705 w 2828145"/>
              <a:gd name="connsiteY5" fmla="*/ 314793 h 2788170"/>
              <a:gd name="connsiteX6" fmla="*/ 519659 w 2828145"/>
              <a:gd name="connsiteY6" fmla="*/ 379751 h 2788170"/>
              <a:gd name="connsiteX7" fmla="*/ 534650 w 2828145"/>
              <a:gd name="connsiteY7" fmla="*/ 469692 h 2788170"/>
              <a:gd name="connsiteX8" fmla="*/ 669561 w 2828145"/>
              <a:gd name="connsiteY8" fmla="*/ 479685 h 2788170"/>
              <a:gd name="connsiteX9" fmla="*/ 824459 w 2828145"/>
              <a:gd name="connsiteY9" fmla="*/ 479685 h 2788170"/>
              <a:gd name="connsiteX10" fmla="*/ 919397 w 2828145"/>
              <a:gd name="connsiteY10" fmla="*/ 529652 h 2788170"/>
              <a:gd name="connsiteX11" fmla="*/ 954374 w 2828145"/>
              <a:gd name="connsiteY11" fmla="*/ 554636 h 2788170"/>
              <a:gd name="connsiteX12" fmla="*/ 1059305 w 2828145"/>
              <a:gd name="connsiteY12" fmla="*/ 579619 h 2788170"/>
              <a:gd name="connsiteX13" fmla="*/ 2703227 w 2828145"/>
              <a:gd name="connsiteY13" fmla="*/ 0 h 2788170"/>
              <a:gd name="connsiteX14" fmla="*/ 2828145 w 2828145"/>
              <a:gd name="connsiteY14" fmla="*/ 669560 h 2788170"/>
              <a:gd name="connsiteX15" fmla="*/ 2738204 w 2828145"/>
              <a:gd name="connsiteY15" fmla="*/ 684551 h 2788170"/>
              <a:gd name="connsiteX16" fmla="*/ 2748197 w 2828145"/>
              <a:gd name="connsiteY16" fmla="*/ 779488 h 2788170"/>
              <a:gd name="connsiteX17" fmla="*/ 2828145 w 2828145"/>
              <a:gd name="connsiteY17" fmla="*/ 784485 h 2788170"/>
              <a:gd name="connsiteX18" fmla="*/ 2828145 w 2828145"/>
              <a:gd name="connsiteY18" fmla="*/ 884419 h 2788170"/>
              <a:gd name="connsiteX19" fmla="*/ 1199214 w 2828145"/>
              <a:gd name="connsiteY19" fmla="*/ 1364105 h 2788170"/>
              <a:gd name="connsiteX20" fmla="*/ 1598951 w 2828145"/>
              <a:gd name="connsiteY20" fmla="*/ 2208551 h 2788170"/>
              <a:gd name="connsiteX21" fmla="*/ 1269168 w 2828145"/>
              <a:gd name="connsiteY21" fmla="*/ 2273508 h 2788170"/>
              <a:gd name="connsiteX22" fmla="*/ 1214204 w 2828145"/>
              <a:gd name="connsiteY22" fmla="*/ 2468380 h 2788170"/>
              <a:gd name="connsiteX23" fmla="*/ 719528 w 2828145"/>
              <a:gd name="connsiteY23" fmla="*/ 2473377 h 2788170"/>
              <a:gd name="connsiteX24" fmla="*/ 629587 w 2828145"/>
              <a:gd name="connsiteY24" fmla="*/ 2748197 h 2788170"/>
              <a:gd name="connsiteX25" fmla="*/ 404735 w 2828145"/>
              <a:gd name="connsiteY25" fmla="*/ 2788170 h 2788170"/>
              <a:gd name="connsiteX26" fmla="*/ 134912 w 2828145"/>
              <a:gd name="connsiteY26" fmla="*/ 2763187 h 2788170"/>
              <a:gd name="connsiteX27" fmla="*/ 64958 w 2828145"/>
              <a:gd name="connsiteY27" fmla="*/ 2763187 h 2788170"/>
              <a:gd name="connsiteX28" fmla="*/ 49968 w 2828145"/>
              <a:gd name="connsiteY28" fmla="*/ 2698229 h 2788170"/>
              <a:gd name="connsiteX29" fmla="*/ 49968 w 2828145"/>
              <a:gd name="connsiteY29" fmla="*/ 2633272 h 2788170"/>
              <a:gd name="connsiteX30" fmla="*/ 14991 w 2828145"/>
              <a:gd name="connsiteY30" fmla="*/ 2593298 h 2788170"/>
              <a:gd name="connsiteX31" fmla="*/ 0 w 2828145"/>
              <a:gd name="connsiteY31" fmla="*/ 2593298 h 2788170"/>
              <a:gd name="connsiteX32" fmla="*/ 0 w 2828145"/>
              <a:gd name="connsiteY32" fmla="*/ 2463383 h 2788170"/>
              <a:gd name="connsiteX33" fmla="*/ 0 w 2828145"/>
              <a:gd name="connsiteY33" fmla="*/ 2298492 h 2788170"/>
              <a:gd name="connsiteX34" fmla="*/ 19987 w 2828145"/>
              <a:gd name="connsiteY34" fmla="*/ 2208551 h 2788170"/>
              <a:gd name="connsiteX35" fmla="*/ 49968 w 2828145"/>
              <a:gd name="connsiteY35" fmla="*/ 2113613 h 2788170"/>
              <a:gd name="connsiteX36" fmla="*/ 89941 w 2828145"/>
              <a:gd name="connsiteY36" fmla="*/ 2033665 h 2788170"/>
              <a:gd name="connsiteX37" fmla="*/ 94938 w 2828145"/>
              <a:gd name="connsiteY37" fmla="*/ 1928734 h 2788170"/>
              <a:gd name="connsiteX38" fmla="*/ 94938 w 2828145"/>
              <a:gd name="connsiteY38" fmla="*/ 1838793 h 2788170"/>
              <a:gd name="connsiteX39" fmla="*/ 94938 w 2828145"/>
              <a:gd name="connsiteY39" fmla="*/ 1718872 h 2788170"/>
              <a:gd name="connsiteX40" fmla="*/ 114925 w 2828145"/>
              <a:gd name="connsiteY40" fmla="*/ 1603947 h 2788170"/>
              <a:gd name="connsiteX41" fmla="*/ 154899 w 2828145"/>
              <a:gd name="connsiteY41" fmla="*/ 1563974 h 2788170"/>
              <a:gd name="connsiteX42" fmla="*/ 184879 w 2828145"/>
              <a:gd name="connsiteY42" fmla="*/ 1459042 h 2788170"/>
              <a:gd name="connsiteX43" fmla="*/ 194873 w 2828145"/>
              <a:gd name="connsiteY43" fmla="*/ 1444052 h 2788170"/>
              <a:gd name="connsiteX44" fmla="*/ 214859 w 2828145"/>
              <a:gd name="connsiteY44" fmla="*/ 1379095 h 2788170"/>
              <a:gd name="connsiteX45" fmla="*/ 214859 w 2828145"/>
              <a:gd name="connsiteY45" fmla="*/ 1309141 h 2788170"/>
              <a:gd name="connsiteX46" fmla="*/ 214859 w 2828145"/>
              <a:gd name="connsiteY46" fmla="*/ 1224197 h 2788170"/>
              <a:gd name="connsiteX47" fmla="*/ 204866 w 2828145"/>
              <a:gd name="connsiteY47" fmla="*/ 1169233 h 2788170"/>
              <a:gd name="connsiteX48" fmla="*/ 204866 w 2828145"/>
              <a:gd name="connsiteY48" fmla="*/ 1094282 h 2788170"/>
              <a:gd name="connsiteX49" fmla="*/ 214859 w 2828145"/>
              <a:gd name="connsiteY49" fmla="*/ 1074295 h 2788170"/>
              <a:gd name="connsiteX50" fmla="*/ 189876 w 2828145"/>
              <a:gd name="connsiteY50" fmla="*/ 999344 h 2788170"/>
              <a:gd name="connsiteX51" fmla="*/ 189876 w 2828145"/>
              <a:gd name="connsiteY51" fmla="*/ 944380 h 2788170"/>
              <a:gd name="connsiteX52" fmla="*/ 189876 w 2828145"/>
              <a:gd name="connsiteY52" fmla="*/ 869429 h 2788170"/>
              <a:gd name="connsiteX53" fmla="*/ 189876 w 2828145"/>
              <a:gd name="connsiteY53" fmla="*/ 814465 h 2788170"/>
              <a:gd name="connsiteX54" fmla="*/ 154899 w 2828145"/>
              <a:gd name="connsiteY54" fmla="*/ 754505 h 2788170"/>
              <a:gd name="connsiteX55" fmla="*/ 154899 w 2828145"/>
              <a:gd name="connsiteY55" fmla="*/ 664564 h 2788170"/>
              <a:gd name="connsiteX56" fmla="*/ 149902 w 2828145"/>
              <a:gd name="connsiteY56" fmla="*/ 539646 h 2788170"/>
              <a:gd name="connsiteX57" fmla="*/ 154899 w 2828145"/>
              <a:gd name="connsiteY57" fmla="*/ 504669 h 2788170"/>
              <a:gd name="connsiteX58" fmla="*/ 139909 w 2828145"/>
              <a:gd name="connsiteY58" fmla="*/ 359764 h 2788170"/>
              <a:gd name="connsiteX59" fmla="*/ 109928 w 2828145"/>
              <a:gd name="connsiteY59" fmla="*/ 284813 h 2788170"/>
              <a:gd name="connsiteX60" fmla="*/ 104932 w 2828145"/>
              <a:gd name="connsiteY60" fmla="*/ 194872 h 2788170"/>
              <a:gd name="connsiteX0" fmla="*/ 104932 w 2828145"/>
              <a:gd name="connsiteY0" fmla="*/ 494675 h 3087973"/>
              <a:gd name="connsiteX1" fmla="*/ 199869 w 2828145"/>
              <a:gd name="connsiteY1" fmla="*/ 444708 h 3087973"/>
              <a:gd name="connsiteX2" fmla="*/ 294807 w 2828145"/>
              <a:gd name="connsiteY2" fmla="*/ 409731 h 3087973"/>
              <a:gd name="connsiteX3" fmla="*/ 364761 w 2828145"/>
              <a:gd name="connsiteY3" fmla="*/ 419724 h 3087973"/>
              <a:gd name="connsiteX4" fmla="*/ 419725 w 2828145"/>
              <a:gd name="connsiteY4" fmla="*/ 524655 h 3087973"/>
              <a:gd name="connsiteX5" fmla="*/ 449705 w 2828145"/>
              <a:gd name="connsiteY5" fmla="*/ 614596 h 3087973"/>
              <a:gd name="connsiteX6" fmla="*/ 519659 w 2828145"/>
              <a:gd name="connsiteY6" fmla="*/ 679554 h 3087973"/>
              <a:gd name="connsiteX7" fmla="*/ 534650 w 2828145"/>
              <a:gd name="connsiteY7" fmla="*/ 769495 h 3087973"/>
              <a:gd name="connsiteX8" fmla="*/ 669561 w 2828145"/>
              <a:gd name="connsiteY8" fmla="*/ 779488 h 3087973"/>
              <a:gd name="connsiteX9" fmla="*/ 824459 w 2828145"/>
              <a:gd name="connsiteY9" fmla="*/ 779488 h 3087973"/>
              <a:gd name="connsiteX10" fmla="*/ 919397 w 2828145"/>
              <a:gd name="connsiteY10" fmla="*/ 829455 h 3087973"/>
              <a:gd name="connsiteX11" fmla="*/ 954374 w 2828145"/>
              <a:gd name="connsiteY11" fmla="*/ 854439 h 3087973"/>
              <a:gd name="connsiteX12" fmla="*/ 1059305 w 2828145"/>
              <a:gd name="connsiteY12" fmla="*/ 879422 h 3087973"/>
              <a:gd name="connsiteX13" fmla="*/ 2728211 w 2828145"/>
              <a:gd name="connsiteY13" fmla="*/ 0 h 3087973"/>
              <a:gd name="connsiteX14" fmla="*/ 2828145 w 2828145"/>
              <a:gd name="connsiteY14" fmla="*/ 969363 h 3087973"/>
              <a:gd name="connsiteX15" fmla="*/ 2738204 w 2828145"/>
              <a:gd name="connsiteY15" fmla="*/ 984354 h 3087973"/>
              <a:gd name="connsiteX16" fmla="*/ 2748197 w 2828145"/>
              <a:gd name="connsiteY16" fmla="*/ 1079291 h 3087973"/>
              <a:gd name="connsiteX17" fmla="*/ 2828145 w 2828145"/>
              <a:gd name="connsiteY17" fmla="*/ 1084288 h 3087973"/>
              <a:gd name="connsiteX18" fmla="*/ 2828145 w 2828145"/>
              <a:gd name="connsiteY18" fmla="*/ 1184222 h 3087973"/>
              <a:gd name="connsiteX19" fmla="*/ 1199214 w 2828145"/>
              <a:gd name="connsiteY19" fmla="*/ 1663908 h 3087973"/>
              <a:gd name="connsiteX20" fmla="*/ 1598951 w 2828145"/>
              <a:gd name="connsiteY20" fmla="*/ 2508354 h 3087973"/>
              <a:gd name="connsiteX21" fmla="*/ 1269168 w 2828145"/>
              <a:gd name="connsiteY21" fmla="*/ 2573311 h 3087973"/>
              <a:gd name="connsiteX22" fmla="*/ 1214204 w 2828145"/>
              <a:gd name="connsiteY22" fmla="*/ 2768183 h 3087973"/>
              <a:gd name="connsiteX23" fmla="*/ 719528 w 2828145"/>
              <a:gd name="connsiteY23" fmla="*/ 2773180 h 3087973"/>
              <a:gd name="connsiteX24" fmla="*/ 629587 w 2828145"/>
              <a:gd name="connsiteY24" fmla="*/ 3048000 h 3087973"/>
              <a:gd name="connsiteX25" fmla="*/ 404735 w 2828145"/>
              <a:gd name="connsiteY25" fmla="*/ 3087973 h 3087973"/>
              <a:gd name="connsiteX26" fmla="*/ 134912 w 2828145"/>
              <a:gd name="connsiteY26" fmla="*/ 3062990 h 3087973"/>
              <a:gd name="connsiteX27" fmla="*/ 64958 w 2828145"/>
              <a:gd name="connsiteY27" fmla="*/ 3062990 h 3087973"/>
              <a:gd name="connsiteX28" fmla="*/ 49968 w 2828145"/>
              <a:gd name="connsiteY28" fmla="*/ 2998032 h 3087973"/>
              <a:gd name="connsiteX29" fmla="*/ 49968 w 2828145"/>
              <a:gd name="connsiteY29" fmla="*/ 2933075 h 3087973"/>
              <a:gd name="connsiteX30" fmla="*/ 14991 w 2828145"/>
              <a:gd name="connsiteY30" fmla="*/ 2893101 h 3087973"/>
              <a:gd name="connsiteX31" fmla="*/ 0 w 2828145"/>
              <a:gd name="connsiteY31" fmla="*/ 2893101 h 3087973"/>
              <a:gd name="connsiteX32" fmla="*/ 0 w 2828145"/>
              <a:gd name="connsiteY32" fmla="*/ 2763186 h 3087973"/>
              <a:gd name="connsiteX33" fmla="*/ 0 w 2828145"/>
              <a:gd name="connsiteY33" fmla="*/ 2598295 h 3087973"/>
              <a:gd name="connsiteX34" fmla="*/ 19987 w 2828145"/>
              <a:gd name="connsiteY34" fmla="*/ 2508354 h 3087973"/>
              <a:gd name="connsiteX35" fmla="*/ 49968 w 2828145"/>
              <a:gd name="connsiteY35" fmla="*/ 2413416 h 3087973"/>
              <a:gd name="connsiteX36" fmla="*/ 89941 w 2828145"/>
              <a:gd name="connsiteY36" fmla="*/ 2333468 h 3087973"/>
              <a:gd name="connsiteX37" fmla="*/ 94938 w 2828145"/>
              <a:gd name="connsiteY37" fmla="*/ 2228537 h 3087973"/>
              <a:gd name="connsiteX38" fmla="*/ 94938 w 2828145"/>
              <a:gd name="connsiteY38" fmla="*/ 2138596 h 3087973"/>
              <a:gd name="connsiteX39" fmla="*/ 94938 w 2828145"/>
              <a:gd name="connsiteY39" fmla="*/ 2018675 h 3087973"/>
              <a:gd name="connsiteX40" fmla="*/ 114925 w 2828145"/>
              <a:gd name="connsiteY40" fmla="*/ 1903750 h 3087973"/>
              <a:gd name="connsiteX41" fmla="*/ 154899 w 2828145"/>
              <a:gd name="connsiteY41" fmla="*/ 1863777 h 3087973"/>
              <a:gd name="connsiteX42" fmla="*/ 184879 w 2828145"/>
              <a:gd name="connsiteY42" fmla="*/ 1758845 h 3087973"/>
              <a:gd name="connsiteX43" fmla="*/ 194873 w 2828145"/>
              <a:gd name="connsiteY43" fmla="*/ 1743855 h 3087973"/>
              <a:gd name="connsiteX44" fmla="*/ 214859 w 2828145"/>
              <a:gd name="connsiteY44" fmla="*/ 1678898 h 3087973"/>
              <a:gd name="connsiteX45" fmla="*/ 214859 w 2828145"/>
              <a:gd name="connsiteY45" fmla="*/ 1608944 h 3087973"/>
              <a:gd name="connsiteX46" fmla="*/ 214859 w 2828145"/>
              <a:gd name="connsiteY46" fmla="*/ 1524000 h 3087973"/>
              <a:gd name="connsiteX47" fmla="*/ 204866 w 2828145"/>
              <a:gd name="connsiteY47" fmla="*/ 1469036 h 3087973"/>
              <a:gd name="connsiteX48" fmla="*/ 204866 w 2828145"/>
              <a:gd name="connsiteY48" fmla="*/ 1394085 h 3087973"/>
              <a:gd name="connsiteX49" fmla="*/ 214859 w 2828145"/>
              <a:gd name="connsiteY49" fmla="*/ 1374098 h 3087973"/>
              <a:gd name="connsiteX50" fmla="*/ 189876 w 2828145"/>
              <a:gd name="connsiteY50" fmla="*/ 1299147 h 3087973"/>
              <a:gd name="connsiteX51" fmla="*/ 189876 w 2828145"/>
              <a:gd name="connsiteY51" fmla="*/ 1244183 h 3087973"/>
              <a:gd name="connsiteX52" fmla="*/ 189876 w 2828145"/>
              <a:gd name="connsiteY52" fmla="*/ 1169232 h 3087973"/>
              <a:gd name="connsiteX53" fmla="*/ 189876 w 2828145"/>
              <a:gd name="connsiteY53" fmla="*/ 1114268 h 3087973"/>
              <a:gd name="connsiteX54" fmla="*/ 154899 w 2828145"/>
              <a:gd name="connsiteY54" fmla="*/ 1054308 h 3087973"/>
              <a:gd name="connsiteX55" fmla="*/ 154899 w 2828145"/>
              <a:gd name="connsiteY55" fmla="*/ 964367 h 3087973"/>
              <a:gd name="connsiteX56" fmla="*/ 149902 w 2828145"/>
              <a:gd name="connsiteY56" fmla="*/ 839449 h 3087973"/>
              <a:gd name="connsiteX57" fmla="*/ 154899 w 2828145"/>
              <a:gd name="connsiteY57" fmla="*/ 804472 h 3087973"/>
              <a:gd name="connsiteX58" fmla="*/ 139909 w 2828145"/>
              <a:gd name="connsiteY58" fmla="*/ 659567 h 3087973"/>
              <a:gd name="connsiteX59" fmla="*/ 109928 w 2828145"/>
              <a:gd name="connsiteY59" fmla="*/ 584616 h 3087973"/>
              <a:gd name="connsiteX60" fmla="*/ 104932 w 2828145"/>
              <a:gd name="connsiteY60" fmla="*/ 494675 h 3087973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598951 w 2828145"/>
              <a:gd name="connsiteY20" fmla="*/ 2508354 h 3187908"/>
              <a:gd name="connsiteX21" fmla="*/ 1269168 w 2828145"/>
              <a:gd name="connsiteY21" fmla="*/ 2573311 h 3187908"/>
              <a:gd name="connsiteX22" fmla="*/ 1214204 w 2828145"/>
              <a:gd name="connsiteY22" fmla="*/ 2768183 h 3187908"/>
              <a:gd name="connsiteX23" fmla="*/ 719528 w 2828145"/>
              <a:gd name="connsiteY23" fmla="*/ 2773180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269168 w 2828145"/>
              <a:gd name="connsiteY21" fmla="*/ 2573311 h 3187908"/>
              <a:gd name="connsiteX22" fmla="*/ 1214204 w 2828145"/>
              <a:gd name="connsiteY22" fmla="*/ 2768183 h 3187908"/>
              <a:gd name="connsiteX23" fmla="*/ 719528 w 2828145"/>
              <a:gd name="connsiteY23" fmla="*/ 2773180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719528 w 2828145"/>
              <a:gd name="connsiteY23" fmla="*/ 2773180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829456 w 2828145"/>
              <a:gd name="connsiteY23" fmla="*/ 2823147 h 3187908"/>
              <a:gd name="connsiteX24" fmla="*/ 769495 w 2828145"/>
              <a:gd name="connsiteY24" fmla="*/ 3187908 h 3187908"/>
              <a:gd name="connsiteX25" fmla="*/ 404735 w 2828145"/>
              <a:gd name="connsiteY25" fmla="*/ 308797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829456 w 2828145"/>
              <a:gd name="connsiteY23" fmla="*/ 2823147 h 3187908"/>
              <a:gd name="connsiteX24" fmla="*/ 769495 w 2828145"/>
              <a:gd name="connsiteY24" fmla="*/ 3187908 h 3187908"/>
              <a:gd name="connsiteX25" fmla="*/ 399738 w 2828145"/>
              <a:gd name="connsiteY25" fmla="*/ 3147933 h 3187908"/>
              <a:gd name="connsiteX26" fmla="*/ 134912 w 2828145"/>
              <a:gd name="connsiteY26" fmla="*/ 3062990 h 3187908"/>
              <a:gd name="connsiteX27" fmla="*/ 64958 w 2828145"/>
              <a:gd name="connsiteY27" fmla="*/ 3062990 h 3187908"/>
              <a:gd name="connsiteX28" fmla="*/ 49968 w 2828145"/>
              <a:gd name="connsiteY28" fmla="*/ 2998032 h 3187908"/>
              <a:gd name="connsiteX29" fmla="*/ 49968 w 2828145"/>
              <a:gd name="connsiteY29" fmla="*/ 2933075 h 3187908"/>
              <a:gd name="connsiteX30" fmla="*/ 14991 w 2828145"/>
              <a:gd name="connsiteY30" fmla="*/ 2893101 h 3187908"/>
              <a:gd name="connsiteX31" fmla="*/ 0 w 2828145"/>
              <a:gd name="connsiteY31" fmla="*/ 2893101 h 3187908"/>
              <a:gd name="connsiteX32" fmla="*/ 0 w 2828145"/>
              <a:gd name="connsiteY32" fmla="*/ 2763186 h 3187908"/>
              <a:gd name="connsiteX33" fmla="*/ 0 w 2828145"/>
              <a:gd name="connsiteY33" fmla="*/ 2598295 h 3187908"/>
              <a:gd name="connsiteX34" fmla="*/ 19987 w 2828145"/>
              <a:gd name="connsiteY34" fmla="*/ 2508354 h 3187908"/>
              <a:gd name="connsiteX35" fmla="*/ 49968 w 2828145"/>
              <a:gd name="connsiteY35" fmla="*/ 2413416 h 3187908"/>
              <a:gd name="connsiteX36" fmla="*/ 89941 w 2828145"/>
              <a:gd name="connsiteY36" fmla="*/ 2333468 h 3187908"/>
              <a:gd name="connsiteX37" fmla="*/ 94938 w 2828145"/>
              <a:gd name="connsiteY37" fmla="*/ 2228537 h 3187908"/>
              <a:gd name="connsiteX38" fmla="*/ 94938 w 2828145"/>
              <a:gd name="connsiteY38" fmla="*/ 2138596 h 3187908"/>
              <a:gd name="connsiteX39" fmla="*/ 94938 w 2828145"/>
              <a:gd name="connsiteY39" fmla="*/ 2018675 h 3187908"/>
              <a:gd name="connsiteX40" fmla="*/ 114925 w 2828145"/>
              <a:gd name="connsiteY40" fmla="*/ 1903750 h 3187908"/>
              <a:gd name="connsiteX41" fmla="*/ 154899 w 2828145"/>
              <a:gd name="connsiteY41" fmla="*/ 1863777 h 3187908"/>
              <a:gd name="connsiteX42" fmla="*/ 184879 w 2828145"/>
              <a:gd name="connsiteY42" fmla="*/ 1758845 h 3187908"/>
              <a:gd name="connsiteX43" fmla="*/ 194873 w 2828145"/>
              <a:gd name="connsiteY43" fmla="*/ 1743855 h 3187908"/>
              <a:gd name="connsiteX44" fmla="*/ 214859 w 2828145"/>
              <a:gd name="connsiteY44" fmla="*/ 1678898 h 3187908"/>
              <a:gd name="connsiteX45" fmla="*/ 214859 w 2828145"/>
              <a:gd name="connsiteY45" fmla="*/ 1608944 h 3187908"/>
              <a:gd name="connsiteX46" fmla="*/ 214859 w 2828145"/>
              <a:gd name="connsiteY46" fmla="*/ 1524000 h 3187908"/>
              <a:gd name="connsiteX47" fmla="*/ 204866 w 2828145"/>
              <a:gd name="connsiteY47" fmla="*/ 1469036 h 3187908"/>
              <a:gd name="connsiteX48" fmla="*/ 204866 w 2828145"/>
              <a:gd name="connsiteY48" fmla="*/ 1394085 h 3187908"/>
              <a:gd name="connsiteX49" fmla="*/ 214859 w 2828145"/>
              <a:gd name="connsiteY49" fmla="*/ 1374098 h 3187908"/>
              <a:gd name="connsiteX50" fmla="*/ 189876 w 2828145"/>
              <a:gd name="connsiteY50" fmla="*/ 1299147 h 3187908"/>
              <a:gd name="connsiteX51" fmla="*/ 189876 w 2828145"/>
              <a:gd name="connsiteY51" fmla="*/ 1244183 h 3187908"/>
              <a:gd name="connsiteX52" fmla="*/ 189876 w 2828145"/>
              <a:gd name="connsiteY52" fmla="*/ 1169232 h 3187908"/>
              <a:gd name="connsiteX53" fmla="*/ 189876 w 2828145"/>
              <a:gd name="connsiteY53" fmla="*/ 1114268 h 3187908"/>
              <a:gd name="connsiteX54" fmla="*/ 154899 w 2828145"/>
              <a:gd name="connsiteY54" fmla="*/ 1054308 h 3187908"/>
              <a:gd name="connsiteX55" fmla="*/ 154899 w 2828145"/>
              <a:gd name="connsiteY55" fmla="*/ 964367 h 3187908"/>
              <a:gd name="connsiteX56" fmla="*/ 149902 w 2828145"/>
              <a:gd name="connsiteY56" fmla="*/ 839449 h 3187908"/>
              <a:gd name="connsiteX57" fmla="*/ 154899 w 2828145"/>
              <a:gd name="connsiteY57" fmla="*/ 804472 h 3187908"/>
              <a:gd name="connsiteX58" fmla="*/ 139909 w 2828145"/>
              <a:gd name="connsiteY58" fmla="*/ 659567 h 3187908"/>
              <a:gd name="connsiteX59" fmla="*/ 109928 w 2828145"/>
              <a:gd name="connsiteY59" fmla="*/ 584616 h 3187908"/>
              <a:gd name="connsiteX60" fmla="*/ 104932 w 2828145"/>
              <a:gd name="connsiteY60" fmla="*/ 494675 h 3187908"/>
              <a:gd name="connsiteX0" fmla="*/ 104932 w 2828145"/>
              <a:gd name="connsiteY0" fmla="*/ 494675 h 3187908"/>
              <a:gd name="connsiteX1" fmla="*/ 199869 w 2828145"/>
              <a:gd name="connsiteY1" fmla="*/ 444708 h 3187908"/>
              <a:gd name="connsiteX2" fmla="*/ 294807 w 2828145"/>
              <a:gd name="connsiteY2" fmla="*/ 409731 h 3187908"/>
              <a:gd name="connsiteX3" fmla="*/ 364761 w 2828145"/>
              <a:gd name="connsiteY3" fmla="*/ 419724 h 3187908"/>
              <a:gd name="connsiteX4" fmla="*/ 419725 w 2828145"/>
              <a:gd name="connsiteY4" fmla="*/ 524655 h 3187908"/>
              <a:gd name="connsiteX5" fmla="*/ 449705 w 2828145"/>
              <a:gd name="connsiteY5" fmla="*/ 614596 h 3187908"/>
              <a:gd name="connsiteX6" fmla="*/ 519659 w 2828145"/>
              <a:gd name="connsiteY6" fmla="*/ 679554 h 3187908"/>
              <a:gd name="connsiteX7" fmla="*/ 534650 w 2828145"/>
              <a:gd name="connsiteY7" fmla="*/ 769495 h 3187908"/>
              <a:gd name="connsiteX8" fmla="*/ 669561 w 2828145"/>
              <a:gd name="connsiteY8" fmla="*/ 779488 h 3187908"/>
              <a:gd name="connsiteX9" fmla="*/ 824459 w 2828145"/>
              <a:gd name="connsiteY9" fmla="*/ 779488 h 3187908"/>
              <a:gd name="connsiteX10" fmla="*/ 919397 w 2828145"/>
              <a:gd name="connsiteY10" fmla="*/ 829455 h 3187908"/>
              <a:gd name="connsiteX11" fmla="*/ 954374 w 2828145"/>
              <a:gd name="connsiteY11" fmla="*/ 854439 h 3187908"/>
              <a:gd name="connsiteX12" fmla="*/ 1059305 w 2828145"/>
              <a:gd name="connsiteY12" fmla="*/ 879422 h 3187908"/>
              <a:gd name="connsiteX13" fmla="*/ 2728211 w 2828145"/>
              <a:gd name="connsiteY13" fmla="*/ 0 h 3187908"/>
              <a:gd name="connsiteX14" fmla="*/ 2828145 w 2828145"/>
              <a:gd name="connsiteY14" fmla="*/ 969363 h 3187908"/>
              <a:gd name="connsiteX15" fmla="*/ 2738204 w 2828145"/>
              <a:gd name="connsiteY15" fmla="*/ 984354 h 3187908"/>
              <a:gd name="connsiteX16" fmla="*/ 2748197 w 2828145"/>
              <a:gd name="connsiteY16" fmla="*/ 1079291 h 3187908"/>
              <a:gd name="connsiteX17" fmla="*/ 2828145 w 2828145"/>
              <a:gd name="connsiteY17" fmla="*/ 1084288 h 3187908"/>
              <a:gd name="connsiteX18" fmla="*/ 2828145 w 2828145"/>
              <a:gd name="connsiteY18" fmla="*/ 1184222 h 3187908"/>
              <a:gd name="connsiteX19" fmla="*/ 1199214 w 2828145"/>
              <a:gd name="connsiteY19" fmla="*/ 1663908 h 3187908"/>
              <a:gd name="connsiteX20" fmla="*/ 1738859 w 2828145"/>
              <a:gd name="connsiteY20" fmla="*/ 2478374 h 3187908"/>
              <a:gd name="connsiteX21" fmla="*/ 1359109 w 2828145"/>
              <a:gd name="connsiteY21" fmla="*/ 2493364 h 3187908"/>
              <a:gd name="connsiteX22" fmla="*/ 1214204 w 2828145"/>
              <a:gd name="connsiteY22" fmla="*/ 2768183 h 3187908"/>
              <a:gd name="connsiteX23" fmla="*/ 829456 w 2828145"/>
              <a:gd name="connsiteY23" fmla="*/ 2823147 h 3187908"/>
              <a:gd name="connsiteX24" fmla="*/ 769495 w 2828145"/>
              <a:gd name="connsiteY24" fmla="*/ 3187908 h 3187908"/>
              <a:gd name="connsiteX25" fmla="*/ 134912 w 2828145"/>
              <a:gd name="connsiteY25" fmla="*/ 3062990 h 3187908"/>
              <a:gd name="connsiteX26" fmla="*/ 64958 w 2828145"/>
              <a:gd name="connsiteY26" fmla="*/ 3062990 h 3187908"/>
              <a:gd name="connsiteX27" fmla="*/ 49968 w 2828145"/>
              <a:gd name="connsiteY27" fmla="*/ 2998032 h 3187908"/>
              <a:gd name="connsiteX28" fmla="*/ 49968 w 2828145"/>
              <a:gd name="connsiteY28" fmla="*/ 2933075 h 3187908"/>
              <a:gd name="connsiteX29" fmla="*/ 14991 w 2828145"/>
              <a:gd name="connsiteY29" fmla="*/ 2893101 h 3187908"/>
              <a:gd name="connsiteX30" fmla="*/ 0 w 2828145"/>
              <a:gd name="connsiteY30" fmla="*/ 2893101 h 3187908"/>
              <a:gd name="connsiteX31" fmla="*/ 0 w 2828145"/>
              <a:gd name="connsiteY31" fmla="*/ 2763186 h 3187908"/>
              <a:gd name="connsiteX32" fmla="*/ 0 w 2828145"/>
              <a:gd name="connsiteY32" fmla="*/ 2598295 h 3187908"/>
              <a:gd name="connsiteX33" fmla="*/ 19987 w 2828145"/>
              <a:gd name="connsiteY33" fmla="*/ 2508354 h 3187908"/>
              <a:gd name="connsiteX34" fmla="*/ 49968 w 2828145"/>
              <a:gd name="connsiteY34" fmla="*/ 2413416 h 3187908"/>
              <a:gd name="connsiteX35" fmla="*/ 89941 w 2828145"/>
              <a:gd name="connsiteY35" fmla="*/ 2333468 h 3187908"/>
              <a:gd name="connsiteX36" fmla="*/ 94938 w 2828145"/>
              <a:gd name="connsiteY36" fmla="*/ 2228537 h 3187908"/>
              <a:gd name="connsiteX37" fmla="*/ 94938 w 2828145"/>
              <a:gd name="connsiteY37" fmla="*/ 2138596 h 3187908"/>
              <a:gd name="connsiteX38" fmla="*/ 94938 w 2828145"/>
              <a:gd name="connsiteY38" fmla="*/ 2018675 h 3187908"/>
              <a:gd name="connsiteX39" fmla="*/ 114925 w 2828145"/>
              <a:gd name="connsiteY39" fmla="*/ 1903750 h 3187908"/>
              <a:gd name="connsiteX40" fmla="*/ 154899 w 2828145"/>
              <a:gd name="connsiteY40" fmla="*/ 1863777 h 3187908"/>
              <a:gd name="connsiteX41" fmla="*/ 184879 w 2828145"/>
              <a:gd name="connsiteY41" fmla="*/ 1758845 h 3187908"/>
              <a:gd name="connsiteX42" fmla="*/ 194873 w 2828145"/>
              <a:gd name="connsiteY42" fmla="*/ 1743855 h 3187908"/>
              <a:gd name="connsiteX43" fmla="*/ 214859 w 2828145"/>
              <a:gd name="connsiteY43" fmla="*/ 1678898 h 3187908"/>
              <a:gd name="connsiteX44" fmla="*/ 214859 w 2828145"/>
              <a:gd name="connsiteY44" fmla="*/ 1608944 h 3187908"/>
              <a:gd name="connsiteX45" fmla="*/ 214859 w 2828145"/>
              <a:gd name="connsiteY45" fmla="*/ 1524000 h 3187908"/>
              <a:gd name="connsiteX46" fmla="*/ 204866 w 2828145"/>
              <a:gd name="connsiteY46" fmla="*/ 1469036 h 3187908"/>
              <a:gd name="connsiteX47" fmla="*/ 204866 w 2828145"/>
              <a:gd name="connsiteY47" fmla="*/ 1394085 h 3187908"/>
              <a:gd name="connsiteX48" fmla="*/ 214859 w 2828145"/>
              <a:gd name="connsiteY48" fmla="*/ 1374098 h 3187908"/>
              <a:gd name="connsiteX49" fmla="*/ 189876 w 2828145"/>
              <a:gd name="connsiteY49" fmla="*/ 1299147 h 3187908"/>
              <a:gd name="connsiteX50" fmla="*/ 189876 w 2828145"/>
              <a:gd name="connsiteY50" fmla="*/ 1244183 h 3187908"/>
              <a:gd name="connsiteX51" fmla="*/ 189876 w 2828145"/>
              <a:gd name="connsiteY51" fmla="*/ 1169232 h 3187908"/>
              <a:gd name="connsiteX52" fmla="*/ 189876 w 2828145"/>
              <a:gd name="connsiteY52" fmla="*/ 1114268 h 3187908"/>
              <a:gd name="connsiteX53" fmla="*/ 154899 w 2828145"/>
              <a:gd name="connsiteY53" fmla="*/ 1054308 h 3187908"/>
              <a:gd name="connsiteX54" fmla="*/ 154899 w 2828145"/>
              <a:gd name="connsiteY54" fmla="*/ 964367 h 3187908"/>
              <a:gd name="connsiteX55" fmla="*/ 149902 w 2828145"/>
              <a:gd name="connsiteY55" fmla="*/ 839449 h 3187908"/>
              <a:gd name="connsiteX56" fmla="*/ 154899 w 2828145"/>
              <a:gd name="connsiteY56" fmla="*/ 804472 h 3187908"/>
              <a:gd name="connsiteX57" fmla="*/ 139909 w 2828145"/>
              <a:gd name="connsiteY57" fmla="*/ 659567 h 3187908"/>
              <a:gd name="connsiteX58" fmla="*/ 109928 w 2828145"/>
              <a:gd name="connsiteY58" fmla="*/ 584616 h 3187908"/>
              <a:gd name="connsiteX59" fmla="*/ 104932 w 2828145"/>
              <a:gd name="connsiteY59" fmla="*/ 494675 h 31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28145" h="3187908">
                <a:moveTo>
                  <a:pt x="104932" y="494675"/>
                </a:moveTo>
                <a:lnTo>
                  <a:pt x="199869" y="444708"/>
                </a:lnTo>
                <a:lnTo>
                  <a:pt x="294807" y="409731"/>
                </a:lnTo>
                <a:lnTo>
                  <a:pt x="364761" y="419724"/>
                </a:lnTo>
                <a:lnTo>
                  <a:pt x="419725" y="524655"/>
                </a:lnTo>
                <a:lnTo>
                  <a:pt x="449705" y="614596"/>
                </a:lnTo>
                <a:lnTo>
                  <a:pt x="519659" y="679554"/>
                </a:lnTo>
                <a:lnTo>
                  <a:pt x="534650" y="769495"/>
                </a:lnTo>
                <a:lnTo>
                  <a:pt x="669561" y="779488"/>
                </a:lnTo>
                <a:lnTo>
                  <a:pt x="824459" y="779488"/>
                </a:lnTo>
                <a:lnTo>
                  <a:pt x="919397" y="829455"/>
                </a:lnTo>
                <a:lnTo>
                  <a:pt x="954374" y="854439"/>
                </a:lnTo>
                <a:lnTo>
                  <a:pt x="1059305" y="879422"/>
                </a:lnTo>
                <a:lnTo>
                  <a:pt x="2728211" y="0"/>
                </a:lnTo>
                <a:lnTo>
                  <a:pt x="2828145" y="969363"/>
                </a:lnTo>
                <a:lnTo>
                  <a:pt x="2738204" y="984354"/>
                </a:lnTo>
                <a:lnTo>
                  <a:pt x="2748197" y="1079291"/>
                </a:lnTo>
                <a:lnTo>
                  <a:pt x="2828145" y="1084288"/>
                </a:lnTo>
                <a:lnTo>
                  <a:pt x="2828145" y="1184222"/>
                </a:lnTo>
                <a:lnTo>
                  <a:pt x="1199214" y="1663908"/>
                </a:lnTo>
                <a:lnTo>
                  <a:pt x="1738859" y="2478374"/>
                </a:lnTo>
                <a:lnTo>
                  <a:pt x="1359109" y="2493364"/>
                </a:lnTo>
                <a:lnTo>
                  <a:pt x="1214204" y="2768183"/>
                </a:lnTo>
                <a:lnTo>
                  <a:pt x="829456" y="2823147"/>
                </a:lnTo>
                <a:lnTo>
                  <a:pt x="769495" y="3187908"/>
                </a:lnTo>
                <a:lnTo>
                  <a:pt x="134912" y="3062990"/>
                </a:lnTo>
                <a:lnTo>
                  <a:pt x="64958" y="3062990"/>
                </a:lnTo>
                <a:lnTo>
                  <a:pt x="49968" y="2998032"/>
                </a:lnTo>
                <a:lnTo>
                  <a:pt x="49968" y="2933075"/>
                </a:lnTo>
                <a:lnTo>
                  <a:pt x="14991" y="2893101"/>
                </a:lnTo>
                <a:lnTo>
                  <a:pt x="0" y="2893101"/>
                </a:lnTo>
                <a:lnTo>
                  <a:pt x="0" y="2763186"/>
                </a:lnTo>
                <a:lnTo>
                  <a:pt x="0" y="2598295"/>
                </a:lnTo>
                <a:lnTo>
                  <a:pt x="19987" y="2508354"/>
                </a:lnTo>
                <a:lnTo>
                  <a:pt x="49968" y="2413416"/>
                </a:lnTo>
                <a:lnTo>
                  <a:pt x="89941" y="2333468"/>
                </a:lnTo>
                <a:lnTo>
                  <a:pt x="94938" y="2228537"/>
                </a:lnTo>
                <a:lnTo>
                  <a:pt x="94938" y="2138596"/>
                </a:lnTo>
                <a:lnTo>
                  <a:pt x="94938" y="2018675"/>
                </a:lnTo>
                <a:lnTo>
                  <a:pt x="114925" y="1903750"/>
                </a:lnTo>
                <a:lnTo>
                  <a:pt x="154899" y="1863777"/>
                </a:lnTo>
                <a:lnTo>
                  <a:pt x="184879" y="1758845"/>
                </a:lnTo>
                <a:lnTo>
                  <a:pt x="194873" y="1743855"/>
                </a:lnTo>
                <a:lnTo>
                  <a:pt x="214859" y="1678898"/>
                </a:lnTo>
                <a:lnTo>
                  <a:pt x="214859" y="1608944"/>
                </a:lnTo>
                <a:lnTo>
                  <a:pt x="214859" y="1524000"/>
                </a:lnTo>
                <a:lnTo>
                  <a:pt x="204866" y="1469036"/>
                </a:lnTo>
                <a:lnTo>
                  <a:pt x="204866" y="1394085"/>
                </a:lnTo>
                <a:lnTo>
                  <a:pt x="214859" y="1374098"/>
                </a:lnTo>
                <a:lnTo>
                  <a:pt x="189876" y="1299147"/>
                </a:lnTo>
                <a:lnTo>
                  <a:pt x="189876" y="1244183"/>
                </a:lnTo>
                <a:lnTo>
                  <a:pt x="189876" y="1169232"/>
                </a:lnTo>
                <a:lnTo>
                  <a:pt x="189876" y="1114268"/>
                </a:lnTo>
                <a:lnTo>
                  <a:pt x="154899" y="1054308"/>
                </a:lnTo>
                <a:lnTo>
                  <a:pt x="154899" y="964367"/>
                </a:lnTo>
                <a:lnTo>
                  <a:pt x="149902" y="839449"/>
                </a:lnTo>
                <a:lnTo>
                  <a:pt x="154899" y="804472"/>
                </a:lnTo>
                <a:lnTo>
                  <a:pt x="139909" y="659567"/>
                </a:lnTo>
                <a:lnTo>
                  <a:pt x="109928" y="584616"/>
                </a:lnTo>
                <a:lnTo>
                  <a:pt x="104932" y="49467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21425900">
            <a:off x="3935012" y="3836114"/>
            <a:ext cx="1234190" cy="722480"/>
            <a:chOff x="3879954" y="3848772"/>
            <a:chExt cx="1234190" cy="722480"/>
          </a:xfrm>
        </p:grpSpPr>
        <p:sp>
          <p:nvSpPr>
            <p:cNvPr id="7" name="Oval 6"/>
            <p:cNvSpPr/>
            <p:nvPr/>
          </p:nvSpPr>
          <p:spPr>
            <a:xfrm>
              <a:off x="4013671" y="3848772"/>
              <a:ext cx="112331" cy="1123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79954" y="3924921"/>
              <a:ext cx="1234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Petra</a:t>
              </a:r>
            </a:p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(Sela)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14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pic>
        <p:nvPicPr>
          <p:cNvPr id="2052" name="Picture 4" descr="http://travelogue.travelvice.com/postfiles/2009-05-18_dscn8121__jordan_petra_inside-the-siq.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838">
            <a:off x="4496253" y="854101"/>
            <a:ext cx="3542355" cy="4746757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vescience.com/images/i/000/031/006/original/shutterstock_62044096.jpg?interpolation=lanczos-none&amp;downsize=*:1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/>
          <a:stretch/>
        </p:blipFill>
        <p:spPr bwMode="auto">
          <a:xfrm rot="204775">
            <a:off x="1157590" y="1334433"/>
            <a:ext cx="5768195" cy="4339305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0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pic>
        <p:nvPicPr>
          <p:cNvPr id="2050" name="Picture 2" descr="http://il8.picdn.net/shutterstock/videos/7111636/thumb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 bwMode="auto">
          <a:xfrm rot="169866">
            <a:off x="458623" y="1015108"/>
            <a:ext cx="7207004" cy="457200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tx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9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grpSp>
        <p:nvGrpSpPr>
          <p:cNvPr id="2051" name="Group 2050"/>
          <p:cNvGrpSpPr/>
          <p:nvPr/>
        </p:nvGrpSpPr>
        <p:grpSpPr>
          <a:xfrm>
            <a:off x="1508800" y="1067013"/>
            <a:ext cx="5476694" cy="4873363"/>
            <a:chOff x="1508800" y="1011258"/>
            <a:chExt cx="5476694" cy="48733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4133" t="2610" r="12854" b="15119"/>
            <a:stretch/>
          </p:blipFill>
          <p:spPr>
            <a:xfrm>
              <a:off x="1688102" y="1011258"/>
              <a:ext cx="5251876" cy="4873363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127000" dist="266700" dir="5400000" algn="t" rotWithShape="0">
                <a:schemeClr val="bg1">
                  <a:alpha val="35000"/>
                </a:schemeClr>
              </a:outerShdw>
            </a:effectLst>
          </p:spPr>
        </p:pic>
        <p:sp>
          <p:nvSpPr>
            <p:cNvPr id="5" name="Freeform 4"/>
            <p:cNvSpPr/>
            <p:nvPr/>
          </p:nvSpPr>
          <p:spPr>
            <a:xfrm>
              <a:off x="4817609" y="2200880"/>
              <a:ext cx="2021665" cy="1504946"/>
            </a:xfrm>
            <a:custGeom>
              <a:avLst/>
              <a:gdLst>
                <a:gd name="connsiteX0" fmla="*/ 1078523 w 2446215"/>
                <a:gd name="connsiteY0" fmla="*/ 1820985 h 1820985"/>
                <a:gd name="connsiteX1" fmla="*/ 976923 w 2446215"/>
                <a:gd name="connsiteY1" fmla="*/ 1750646 h 1820985"/>
                <a:gd name="connsiteX2" fmla="*/ 969108 w 2446215"/>
                <a:gd name="connsiteY2" fmla="*/ 1688123 h 1820985"/>
                <a:gd name="connsiteX3" fmla="*/ 906585 w 2446215"/>
                <a:gd name="connsiteY3" fmla="*/ 1609969 h 1820985"/>
                <a:gd name="connsiteX4" fmla="*/ 914400 w 2446215"/>
                <a:gd name="connsiteY4" fmla="*/ 1500554 h 1820985"/>
                <a:gd name="connsiteX5" fmla="*/ 828431 w 2446215"/>
                <a:gd name="connsiteY5" fmla="*/ 1422400 h 1820985"/>
                <a:gd name="connsiteX6" fmla="*/ 633046 w 2446215"/>
                <a:gd name="connsiteY6" fmla="*/ 1375508 h 1820985"/>
                <a:gd name="connsiteX7" fmla="*/ 515815 w 2446215"/>
                <a:gd name="connsiteY7" fmla="*/ 1297354 h 1820985"/>
                <a:gd name="connsiteX8" fmla="*/ 468923 w 2446215"/>
                <a:gd name="connsiteY8" fmla="*/ 1281723 h 1820985"/>
                <a:gd name="connsiteX9" fmla="*/ 382954 w 2446215"/>
                <a:gd name="connsiteY9" fmla="*/ 1211385 h 1820985"/>
                <a:gd name="connsiteX10" fmla="*/ 390769 w 2446215"/>
                <a:gd name="connsiteY10" fmla="*/ 1094154 h 1820985"/>
                <a:gd name="connsiteX11" fmla="*/ 461108 w 2446215"/>
                <a:gd name="connsiteY11" fmla="*/ 961292 h 1820985"/>
                <a:gd name="connsiteX12" fmla="*/ 422031 w 2446215"/>
                <a:gd name="connsiteY12" fmla="*/ 851877 h 1820985"/>
                <a:gd name="connsiteX13" fmla="*/ 351692 w 2446215"/>
                <a:gd name="connsiteY13" fmla="*/ 844061 h 1820985"/>
                <a:gd name="connsiteX14" fmla="*/ 195385 w 2446215"/>
                <a:gd name="connsiteY14" fmla="*/ 844061 h 1820985"/>
                <a:gd name="connsiteX15" fmla="*/ 54708 w 2446215"/>
                <a:gd name="connsiteY15" fmla="*/ 672123 h 1820985"/>
                <a:gd name="connsiteX16" fmla="*/ 62523 w 2446215"/>
                <a:gd name="connsiteY16" fmla="*/ 601785 h 1820985"/>
                <a:gd name="connsiteX17" fmla="*/ 0 w 2446215"/>
                <a:gd name="connsiteY17" fmla="*/ 539261 h 1820985"/>
                <a:gd name="connsiteX18" fmla="*/ 85969 w 2446215"/>
                <a:gd name="connsiteY18" fmla="*/ 445477 h 1820985"/>
                <a:gd name="connsiteX19" fmla="*/ 23446 w 2446215"/>
                <a:gd name="connsiteY19" fmla="*/ 328246 h 1820985"/>
                <a:gd name="connsiteX20" fmla="*/ 23446 w 2446215"/>
                <a:gd name="connsiteY20" fmla="*/ 281354 h 1820985"/>
                <a:gd name="connsiteX21" fmla="*/ 78154 w 2446215"/>
                <a:gd name="connsiteY21" fmla="*/ 234461 h 1820985"/>
                <a:gd name="connsiteX22" fmla="*/ 203200 w 2446215"/>
                <a:gd name="connsiteY22" fmla="*/ 343877 h 1820985"/>
                <a:gd name="connsiteX23" fmla="*/ 250092 w 2446215"/>
                <a:gd name="connsiteY23" fmla="*/ 375138 h 1820985"/>
                <a:gd name="connsiteX24" fmla="*/ 382954 w 2446215"/>
                <a:gd name="connsiteY24" fmla="*/ 304800 h 1820985"/>
                <a:gd name="connsiteX25" fmla="*/ 429846 w 2446215"/>
                <a:gd name="connsiteY25" fmla="*/ 203200 h 1820985"/>
                <a:gd name="connsiteX26" fmla="*/ 500185 w 2446215"/>
                <a:gd name="connsiteY26" fmla="*/ 218831 h 1820985"/>
                <a:gd name="connsiteX27" fmla="*/ 531446 w 2446215"/>
                <a:gd name="connsiteY27" fmla="*/ 281354 h 1820985"/>
                <a:gd name="connsiteX28" fmla="*/ 609600 w 2446215"/>
                <a:gd name="connsiteY28" fmla="*/ 406400 h 1820985"/>
                <a:gd name="connsiteX29" fmla="*/ 703385 w 2446215"/>
                <a:gd name="connsiteY29" fmla="*/ 461108 h 1820985"/>
                <a:gd name="connsiteX30" fmla="*/ 781538 w 2446215"/>
                <a:gd name="connsiteY30" fmla="*/ 437661 h 1820985"/>
                <a:gd name="connsiteX31" fmla="*/ 898769 w 2446215"/>
                <a:gd name="connsiteY31" fmla="*/ 468923 h 1820985"/>
                <a:gd name="connsiteX32" fmla="*/ 969108 w 2446215"/>
                <a:gd name="connsiteY32" fmla="*/ 476738 h 1820985"/>
                <a:gd name="connsiteX33" fmla="*/ 1078523 w 2446215"/>
                <a:gd name="connsiteY33" fmla="*/ 445477 h 1820985"/>
                <a:gd name="connsiteX34" fmla="*/ 1156677 w 2446215"/>
                <a:gd name="connsiteY34" fmla="*/ 351692 h 1820985"/>
                <a:gd name="connsiteX35" fmla="*/ 1250462 w 2446215"/>
                <a:gd name="connsiteY35" fmla="*/ 312615 h 1820985"/>
                <a:gd name="connsiteX36" fmla="*/ 1195754 w 2446215"/>
                <a:gd name="connsiteY36" fmla="*/ 257908 h 1820985"/>
                <a:gd name="connsiteX37" fmla="*/ 1312985 w 2446215"/>
                <a:gd name="connsiteY37" fmla="*/ 242277 h 1820985"/>
                <a:gd name="connsiteX38" fmla="*/ 1352062 w 2446215"/>
                <a:gd name="connsiteY38" fmla="*/ 54708 h 1820985"/>
                <a:gd name="connsiteX39" fmla="*/ 1453662 w 2446215"/>
                <a:gd name="connsiteY39" fmla="*/ 0 h 1820985"/>
                <a:gd name="connsiteX40" fmla="*/ 1727200 w 2446215"/>
                <a:gd name="connsiteY40" fmla="*/ 31261 h 1820985"/>
                <a:gd name="connsiteX41" fmla="*/ 2016369 w 2446215"/>
                <a:gd name="connsiteY41" fmla="*/ 15631 h 1820985"/>
                <a:gd name="connsiteX42" fmla="*/ 2024185 w 2446215"/>
                <a:gd name="connsiteY42" fmla="*/ 70338 h 1820985"/>
                <a:gd name="connsiteX43" fmla="*/ 2180492 w 2446215"/>
                <a:gd name="connsiteY43" fmla="*/ 54708 h 1820985"/>
                <a:gd name="connsiteX44" fmla="*/ 2321169 w 2446215"/>
                <a:gd name="connsiteY44" fmla="*/ 171938 h 1820985"/>
                <a:gd name="connsiteX45" fmla="*/ 2305538 w 2446215"/>
                <a:gd name="connsiteY45" fmla="*/ 242277 h 1820985"/>
                <a:gd name="connsiteX46" fmla="*/ 2368062 w 2446215"/>
                <a:gd name="connsiteY46" fmla="*/ 508000 h 1820985"/>
                <a:gd name="connsiteX47" fmla="*/ 2446215 w 2446215"/>
                <a:gd name="connsiteY47" fmla="*/ 562708 h 1820985"/>
                <a:gd name="connsiteX48" fmla="*/ 2407138 w 2446215"/>
                <a:gd name="connsiteY48" fmla="*/ 570523 h 1820985"/>
                <a:gd name="connsiteX0" fmla="*/ 1078523 w 2446215"/>
                <a:gd name="connsiteY0" fmla="*/ 1820985 h 1820985"/>
                <a:gd name="connsiteX1" fmla="*/ 976923 w 2446215"/>
                <a:gd name="connsiteY1" fmla="*/ 1750646 h 1820985"/>
                <a:gd name="connsiteX2" fmla="*/ 969108 w 2446215"/>
                <a:gd name="connsiteY2" fmla="*/ 1688123 h 1820985"/>
                <a:gd name="connsiteX3" fmla="*/ 906585 w 2446215"/>
                <a:gd name="connsiteY3" fmla="*/ 1609969 h 1820985"/>
                <a:gd name="connsiteX4" fmla="*/ 914400 w 2446215"/>
                <a:gd name="connsiteY4" fmla="*/ 1500554 h 1820985"/>
                <a:gd name="connsiteX5" fmla="*/ 828431 w 2446215"/>
                <a:gd name="connsiteY5" fmla="*/ 1422400 h 1820985"/>
                <a:gd name="connsiteX6" fmla="*/ 633046 w 2446215"/>
                <a:gd name="connsiteY6" fmla="*/ 1375508 h 1820985"/>
                <a:gd name="connsiteX7" fmla="*/ 515815 w 2446215"/>
                <a:gd name="connsiteY7" fmla="*/ 1297354 h 1820985"/>
                <a:gd name="connsiteX8" fmla="*/ 468923 w 2446215"/>
                <a:gd name="connsiteY8" fmla="*/ 1281723 h 1820985"/>
                <a:gd name="connsiteX9" fmla="*/ 382954 w 2446215"/>
                <a:gd name="connsiteY9" fmla="*/ 1211385 h 1820985"/>
                <a:gd name="connsiteX10" fmla="*/ 390769 w 2446215"/>
                <a:gd name="connsiteY10" fmla="*/ 1094154 h 1820985"/>
                <a:gd name="connsiteX11" fmla="*/ 461108 w 2446215"/>
                <a:gd name="connsiteY11" fmla="*/ 961292 h 1820985"/>
                <a:gd name="connsiteX12" fmla="*/ 422031 w 2446215"/>
                <a:gd name="connsiteY12" fmla="*/ 851877 h 1820985"/>
                <a:gd name="connsiteX13" fmla="*/ 351692 w 2446215"/>
                <a:gd name="connsiteY13" fmla="*/ 844061 h 1820985"/>
                <a:gd name="connsiteX14" fmla="*/ 195385 w 2446215"/>
                <a:gd name="connsiteY14" fmla="*/ 844061 h 1820985"/>
                <a:gd name="connsiteX15" fmla="*/ 54708 w 2446215"/>
                <a:gd name="connsiteY15" fmla="*/ 672123 h 1820985"/>
                <a:gd name="connsiteX16" fmla="*/ 62523 w 2446215"/>
                <a:gd name="connsiteY16" fmla="*/ 601785 h 1820985"/>
                <a:gd name="connsiteX17" fmla="*/ 0 w 2446215"/>
                <a:gd name="connsiteY17" fmla="*/ 539261 h 1820985"/>
                <a:gd name="connsiteX18" fmla="*/ 85969 w 2446215"/>
                <a:gd name="connsiteY18" fmla="*/ 445477 h 1820985"/>
                <a:gd name="connsiteX19" fmla="*/ 23446 w 2446215"/>
                <a:gd name="connsiteY19" fmla="*/ 328246 h 1820985"/>
                <a:gd name="connsiteX20" fmla="*/ 23446 w 2446215"/>
                <a:gd name="connsiteY20" fmla="*/ 281354 h 1820985"/>
                <a:gd name="connsiteX21" fmla="*/ 78154 w 2446215"/>
                <a:gd name="connsiteY21" fmla="*/ 234461 h 1820985"/>
                <a:gd name="connsiteX22" fmla="*/ 203200 w 2446215"/>
                <a:gd name="connsiteY22" fmla="*/ 343877 h 1820985"/>
                <a:gd name="connsiteX23" fmla="*/ 250092 w 2446215"/>
                <a:gd name="connsiteY23" fmla="*/ 375138 h 1820985"/>
                <a:gd name="connsiteX24" fmla="*/ 382954 w 2446215"/>
                <a:gd name="connsiteY24" fmla="*/ 304800 h 1820985"/>
                <a:gd name="connsiteX25" fmla="*/ 429846 w 2446215"/>
                <a:gd name="connsiteY25" fmla="*/ 203200 h 1820985"/>
                <a:gd name="connsiteX26" fmla="*/ 580195 w 2446215"/>
                <a:gd name="connsiteY26" fmla="*/ 207401 h 1820985"/>
                <a:gd name="connsiteX27" fmla="*/ 531446 w 2446215"/>
                <a:gd name="connsiteY27" fmla="*/ 281354 h 1820985"/>
                <a:gd name="connsiteX28" fmla="*/ 609600 w 2446215"/>
                <a:gd name="connsiteY28" fmla="*/ 406400 h 1820985"/>
                <a:gd name="connsiteX29" fmla="*/ 703385 w 2446215"/>
                <a:gd name="connsiteY29" fmla="*/ 461108 h 1820985"/>
                <a:gd name="connsiteX30" fmla="*/ 781538 w 2446215"/>
                <a:gd name="connsiteY30" fmla="*/ 437661 h 1820985"/>
                <a:gd name="connsiteX31" fmla="*/ 898769 w 2446215"/>
                <a:gd name="connsiteY31" fmla="*/ 468923 h 1820985"/>
                <a:gd name="connsiteX32" fmla="*/ 969108 w 2446215"/>
                <a:gd name="connsiteY32" fmla="*/ 476738 h 1820985"/>
                <a:gd name="connsiteX33" fmla="*/ 1078523 w 2446215"/>
                <a:gd name="connsiteY33" fmla="*/ 445477 h 1820985"/>
                <a:gd name="connsiteX34" fmla="*/ 1156677 w 2446215"/>
                <a:gd name="connsiteY34" fmla="*/ 351692 h 1820985"/>
                <a:gd name="connsiteX35" fmla="*/ 1250462 w 2446215"/>
                <a:gd name="connsiteY35" fmla="*/ 312615 h 1820985"/>
                <a:gd name="connsiteX36" fmla="*/ 1195754 w 2446215"/>
                <a:gd name="connsiteY36" fmla="*/ 257908 h 1820985"/>
                <a:gd name="connsiteX37" fmla="*/ 1312985 w 2446215"/>
                <a:gd name="connsiteY37" fmla="*/ 242277 h 1820985"/>
                <a:gd name="connsiteX38" fmla="*/ 1352062 w 2446215"/>
                <a:gd name="connsiteY38" fmla="*/ 54708 h 1820985"/>
                <a:gd name="connsiteX39" fmla="*/ 1453662 w 2446215"/>
                <a:gd name="connsiteY39" fmla="*/ 0 h 1820985"/>
                <a:gd name="connsiteX40" fmla="*/ 1727200 w 2446215"/>
                <a:gd name="connsiteY40" fmla="*/ 31261 h 1820985"/>
                <a:gd name="connsiteX41" fmla="*/ 2016369 w 2446215"/>
                <a:gd name="connsiteY41" fmla="*/ 15631 h 1820985"/>
                <a:gd name="connsiteX42" fmla="*/ 2024185 w 2446215"/>
                <a:gd name="connsiteY42" fmla="*/ 70338 h 1820985"/>
                <a:gd name="connsiteX43" fmla="*/ 2180492 w 2446215"/>
                <a:gd name="connsiteY43" fmla="*/ 54708 h 1820985"/>
                <a:gd name="connsiteX44" fmla="*/ 2321169 w 2446215"/>
                <a:gd name="connsiteY44" fmla="*/ 171938 h 1820985"/>
                <a:gd name="connsiteX45" fmla="*/ 2305538 w 2446215"/>
                <a:gd name="connsiteY45" fmla="*/ 242277 h 1820985"/>
                <a:gd name="connsiteX46" fmla="*/ 2368062 w 2446215"/>
                <a:gd name="connsiteY46" fmla="*/ 508000 h 1820985"/>
                <a:gd name="connsiteX47" fmla="*/ 2446215 w 2446215"/>
                <a:gd name="connsiteY47" fmla="*/ 562708 h 1820985"/>
                <a:gd name="connsiteX48" fmla="*/ 2407138 w 2446215"/>
                <a:gd name="connsiteY48" fmla="*/ 570523 h 1820985"/>
                <a:gd name="connsiteX0" fmla="*/ 1078523 w 2446215"/>
                <a:gd name="connsiteY0" fmla="*/ 1820985 h 1820985"/>
                <a:gd name="connsiteX1" fmla="*/ 976923 w 2446215"/>
                <a:gd name="connsiteY1" fmla="*/ 1750646 h 1820985"/>
                <a:gd name="connsiteX2" fmla="*/ 969108 w 2446215"/>
                <a:gd name="connsiteY2" fmla="*/ 1688123 h 1820985"/>
                <a:gd name="connsiteX3" fmla="*/ 906585 w 2446215"/>
                <a:gd name="connsiteY3" fmla="*/ 1609969 h 1820985"/>
                <a:gd name="connsiteX4" fmla="*/ 914400 w 2446215"/>
                <a:gd name="connsiteY4" fmla="*/ 1500554 h 1820985"/>
                <a:gd name="connsiteX5" fmla="*/ 828431 w 2446215"/>
                <a:gd name="connsiteY5" fmla="*/ 1422400 h 1820985"/>
                <a:gd name="connsiteX6" fmla="*/ 633046 w 2446215"/>
                <a:gd name="connsiteY6" fmla="*/ 1375508 h 1820985"/>
                <a:gd name="connsiteX7" fmla="*/ 515815 w 2446215"/>
                <a:gd name="connsiteY7" fmla="*/ 1297354 h 1820985"/>
                <a:gd name="connsiteX8" fmla="*/ 468923 w 2446215"/>
                <a:gd name="connsiteY8" fmla="*/ 1281723 h 1820985"/>
                <a:gd name="connsiteX9" fmla="*/ 382954 w 2446215"/>
                <a:gd name="connsiteY9" fmla="*/ 1211385 h 1820985"/>
                <a:gd name="connsiteX10" fmla="*/ 390769 w 2446215"/>
                <a:gd name="connsiteY10" fmla="*/ 1094154 h 1820985"/>
                <a:gd name="connsiteX11" fmla="*/ 461108 w 2446215"/>
                <a:gd name="connsiteY11" fmla="*/ 961292 h 1820985"/>
                <a:gd name="connsiteX12" fmla="*/ 422031 w 2446215"/>
                <a:gd name="connsiteY12" fmla="*/ 851877 h 1820985"/>
                <a:gd name="connsiteX13" fmla="*/ 351692 w 2446215"/>
                <a:gd name="connsiteY13" fmla="*/ 844061 h 1820985"/>
                <a:gd name="connsiteX14" fmla="*/ 195385 w 2446215"/>
                <a:gd name="connsiteY14" fmla="*/ 844061 h 1820985"/>
                <a:gd name="connsiteX15" fmla="*/ 54708 w 2446215"/>
                <a:gd name="connsiteY15" fmla="*/ 672123 h 1820985"/>
                <a:gd name="connsiteX16" fmla="*/ 62523 w 2446215"/>
                <a:gd name="connsiteY16" fmla="*/ 601785 h 1820985"/>
                <a:gd name="connsiteX17" fmla="*/ 0 w 2446215"/>
                <a:gd name="connsiteY17" fmla="*/ 539261 h 1820985"/>
                <a:gd name="connsiteX18" fmla="*/ 85969 w 2446215"/>
                <a:gd name="connsiteY18" fmla="*/ 445477 h 1820985"/>
                <a:gd name="connsiteX19" fmla="*/ 23446 w 2446215"/>
                <a:gd name="connsiteY19" fmla="*/ 328246 h 1820985"/>
                <a:gd name="connsiteX20" fmla="*/ 23446 w 2446215"/>
                <a:gd name="connsiteY20" fmla="*/ 281354 h 1820985"/>
                <a:gd name="connsiteX21" fmla="*/ 78154 w 2446215"/>
                <a:gd name="connsiteY21" fmla="*/ 234461 h 1820985"/>
                <a:gd name="connsiteX22" fmla="*/ 203200 w 2446215"/>
                <a:gd name="connsiteY22" fmla="*/ 343877 h 1820985"/>
                <a:gd name="connsiteX23" fmla="*/ 250092 w 2446215"/>
                <a:gd name="connsiteY23" fmla="*/ 375138 h 1820985"/>
                <a:gd name="connsiteX24" fmla="*/ 382954 w 2446215"/>
                <a:gd name="connsiteY24" fmla="*/ 304800 h 1820985"/>
                <a:gd name="connsiteX25" fmla="*/ 429846 w 2446215"/>
                <a:gd name="connsiteY25" fmla="*/ 203200 h 1820985"/>
                <a:gd name="connsiteX26" fmla="*/ 580195 w 2446215"/>
                <a:gd name="connsiteY26" fmla="*/ 207401 h 1820985"/>
                <a:gd name="connsiteX27" fmla="*/ 588596 w 2446215"/>
                <a:gd name="connsiteY27" fmla="*/ 277544 h 1820985"/>
                <a:gd name="connsiteX28" fmla="*/ 609600 w 2446215"/>
                <a:gd name="connsiteY28" fmla="*/ 406400 h 1820985"/>
                <a:gd name="connsiteX29" fmla="*/ 703385 w 2446215"/>
                <a:gd name="connsiteY29" fmla="*/ 461108 h 1820985"/>
                <a:gd name="connsiteX30" fmla="*/ 781538 w 2446215"/>
                <a:gd name="connsiteY30" fmla="*/ 437661 h 1820985"/>
                <a:gd name="connsiteX31" fmla="*/ 898769 w 2446215"/>
                <a:gd name="connsiteY31" fmla="*/ 468923 h 1820985"/>
                <a:gd name="connsiteX32" fmla="*/ 969108 w 2446215"/>
                <a:gd name="connsiteY32" fmla="*/ 476738 h 1820985"/>
                <a:gd name="connsiteX33" fmla="*/ 1078523 w 2446215"/>
                <a:gd name="connsiteY33" fmla="*/ 445477 h 1820985"/>
                <a:gd name="connsiteX34" fmla="*/ 1156677 w 2446215"/>
                <a:gd name="connsiteY34" fmla="*/ 351692 h 1820985"/>
                <a:gd name="connsiteX35" fmla="*/ 1250462 w 2446215"/>
                <a:gd name="connsiteY35" fmla="*/ 312615 h 1820985"/>
                <a:gd name="connsiteX36" fmla="*/ 1195754 w 2446215"/>
                <a:gd name="connsiteY36" fmla="*/ 257908 h 1820985"/>
                <a:gd name="connsiteX37" fmla="*/ 1312985 w 2446215"/>
                <a:gd name="connsiteY37" fmla="*/ 242277 h 1820985"/>
                <a:gd name="connsiteX38" fmla="*/ 1352062 w 2446215"/>
                <a:gd name="connsiteY38" fmla="*/ 54708 h 1820985"/>
                <a:gd name="connsiteX39" fmla="*/ 1453662 w 2446215"/>
                <a:gd name="connsiteY39" fmla="*/ 0 h 1820985"/>
                <a:gd name="connsiteX40" fmla="*/ 1727200 w 2446215"/>
                <a:gd name="connsiteY40" fmla="*/ 31261 h 1820985"/>
                <a:gd name="connsiteX41" fmla="*/ 2016369 w 2446215"/>
                <a:gd name="connsiteY41" fmla="*/ 15631 h 1820985"/>
                <a:gd name="connsiteX42" fmla="*/ 2024185 w 2446215"/>
                <a:gd name="connsiteY42" fmla="*/ 70338 h 1820985"/>
                <a:gd name="connsiteX43" fmla="*/ 2180492 w 2446215"/>
                <a:gd name="connsiteY43" fmla="*/ 54708 h 1820985"/>
                <a:gd name="connsiteX44" fmla="*/ 2321169 w 2446215"/>
                <a:gd name="connsiteY44" fmla="*/ 171938 h 1820985"/>
                <a:gd name="connsiteX45" fmla="*/ 2305538 w 2446215"/>
                <a:gd name="connsiteY45" fmla="*/ 242277 h 1820985"/>
                <a:gd name="connsiteX46" fmla="*/ 2368062 w 2446215"/>
                <a:gd name="connsiteY46" fmla="*/ 508000 h 1820985"/>
                <a:gd name="connsiteX47" fmla="*/ 2446215 w 2446215"/>
                <a:gd name="connsiteY47" fmla="*/ 562708 h 1820985"/>
                <a:gd name="connsiteX48" fmla="*/ 2407138 w 2446215"/>
                <a:gd name="connsiteY48" fmla="*/ 570523 h 1820985"/>
                <a:gd name="connsiteX0" fmla="*/ 1078523 w 2446215"/>
                <a:gd name="connsiteY0" fmla="*/ 1820985 h 1820985"/>
                <a:gd name="connsiteX1" fmla="*/ 976923 w 2446215"/>
                <a:gd name="connsiteY1" fmla="*/ 1750646 h 1820985"/>
                <a:gd name="connsiteX2" fmla="*/ 969108 w 2446215"/>
                <a:gd name="connsiteY2" fmla="*/ 1688123 h 1820985"/>
                <a:gd name="connsiteX3" fmla="*/ 906585 w 2446215"/>
                <a:gd name="connsiteY3" fmla="*/ 1609969 h 1820985"/>
                <a:gd name="connsiteX4" fmla="*/ 914400 w 2446215"/>
                <a:gd name="connsiteY4" fmla="*/ 1500554 h 1820985"/>
                <a:gd name="connsiteX5" fmla="*/ 828431 w 2446215"/>
                <a:gd name="connsiteY5" fmla="*/ 1422400 h 1820985"/>
                <a:gd name="connsiteX6" fmla="*/ 633046 w 2446215"/>
                <a:gd name="connsiteY6" fmla="*/ 1375508 h 1820985"/>
                <a:gd name="connsiteX7" fmla="*/ 515815 w 2446215"/>
                <a:gd name="connsiteY7" fmla="*/ 1297354 h 1820985"/>
                <a:gd name="connsiteX8" fmla="*/ 468923 w 2446215"/>
                <a:gd name="connsiteY8" fmla="*/ 1281723 h 1820985"/>
                <a:gd name="connsiteX9" fmla="*/ 382954 w 2446215"/>
                <a:gd name="connsiteY9" fmla="*/ 1211385 h 1820985"/>
                <a:gd name="connsiteX10" fmla="*/ 390769 w 2446215"/>
                <a:gd name="connsiteY10" fmla="*/ 1094154 h 1820985"/>
                <a:gd name="connsiteX11" fmla="*/ 461108 w 2446215"/>
                <a:gd name="connsiteY11" fmla="*/ 961292 h 1820985"/>
                <a:gd name="connsiteX12" fmla="*/ 422031 w 2446215"/>
                <a:gd name="connsiteY12" fmla="*/ 851877 h 1820985"/>
                <a:gd name="connsiteX13" fmla="*/ 351692 w 2446215"/>
                <a:gd name="connsiteY13" fmla="*/ 844061 h 1820985"/>
                <a:gd name="connsiteX14" fmla="*/ 195385 w 2446215"/>
                <a:gd name="connsiteY14" fmla="*/ 844061 h 1820985"/>
                <a:gd name="connsiteX15" fmla="*/ 54708 w 2446215"/>
                <a:gd name="connsiteY15" fmla="*/ 672123 h 1820985"/>
                <a:gd name="connsiteX16" fmla="*/ 62523 w 2446215"/>
                <a:gd name="connsiteY16" fmla="*/ 601785 h 1820985"/>
                <a:gd name="connsiteX17" fmla="*/ 0 w 2446215"/>
                <a:gd name="connsiteY17" fmla="*/ 539261 h 1820985"/>
                <a:gd name="connsiteX18" fmla="*/ 85969 w 2446215"/>
                <a:gd name="connsiteY18" fmla="*/ 445477 h 1820985"/>
                <a:gd name="connsiteX19" fmla="*/ 23446 w 2446215"/>
                <a:gd name="connsiteY19" fmla="*/ 328246 h 1820985"/>
                <a:gd name="connsiteX20" fmla="*/ 23446 w 2446215"/>
                <a:gd name="connsiteY20" fmla="*/ 281354 h 1820985"/>
                <a:gd name="connsiteX21" fmla="*/ 78154 w 2446215"/>
                <a:gd name="connsiteY21" fmla="*/ 234461 h 1820985"/>
                <a:gd name="connsiteX22" fmla="*/ 203200 w 2446215"/>
                <a:gd name="connsiteY22" fmla="*/ 343877 h 1820985"/>
                <a:gd name="connsiteX23" fmla="*/ 250092 w 2446215"/>
                <a:gd name="connsiteY23" fmla="*/ 375138 h 1820985"/>
                <a:gd name="connsiteX24" fmla="*/ 382954 w 2446215"/>
                <a:gd name="connsiteY24" fmla="*/ 304800 h 1820985"/>
                <a:gd name="connsiteX25" fmla="*/ 429846 w 2446215"/>
                <a:gd name="connsiteY25" fmla="*/ 203200 h 1820985"/>
                <a:gd name="connsiteX26" fmla="*/ 580195 w 2446215"/>
                <a:gd name="connsiteY26" fmla="*/ 207401 h 1820985"/>
                <a:gd name="connsiteX27" fmla="*/ 588596 w 2446215"/>
                <a:gd name="connsiteY27" fmla="*/ 277544 h 1820985"/>
                <a:gd name="connsiteX28" fmla="*/ 617220 w 2446215"/>
                <a:gd name="connsiteY28" fmla="*/ 394970 h 1820985"/>
                <a:gd name="connsiteX29" fmla="*/ 703385 w 2446215"/>
                <a:gd name="connsiteY29" fmla="*/ 461108 h 1820985"/>
                <a:gd name="connsiteX30" fmla="*/ 781538 w 2446215"/>
                <a:gd name="connsiteY30" fmla="*/ 437661 h 1820985"/>
                <a:gd name="connsiteX31" fmla="*/ 898769 w 2446215"/>
                <a:gd name="connsiteY31" fmla="*/ 468923 h 1820985"/>
                <a:gd name="connsiteX32" fmla="*/ 969108 w 2446215"/>
                <a:gd name="connsiteY32" fmla="*/ 476738 h 1820985"/>
                <a:gd name="connsiteX33" fmla="*/ 1078523 w 2446215"/>
                <a:gd name="connsiteY33" fmla="*/ 445477 h 1820985"/>
                <a:gd name="connsiteX34" fmla="*/ 1156677 w 2446215"/>
                <a:gd name="connsiteY34" fmla="*/ 351692 h 1820985"/>
                <a:gd name="connsiteX35" fmla="*/ 1250462 w 2446215"/>
                <a:gd name="connsiteY35" fmla="*/ 312615 h 1820985"/>
                <a:gd name="connsiteX36" fmla="*/ 1195754 w 2446215"/>
                <a:gd name="connsiteY36" fmla="*/ 257908 h 1820985"/>
                <a:gd name="connsiteX37" fmla="*/ 1312985 w 2446215"/>
                <a:gd name="connsiteY37" fmla="*/ 242277 h 1820985"/>
                <a:gd name="connsiteX38" fmla="*/ 1352062 w 2446215"/>
                <a:gd name="connsiteY38" fmla="*/ 54708 h 1820985"/>
                <a:gd name="connsiteX39" fmla="*/ 1453662 w 2446215"/>
                <a:gd name="connsiteY39" fmla="*/ 0 h 1820985"/>
                <a:gd name="connsiteX40" fmla="*/ 1727200 w 2446215"/>
                <a:gd name="connsiteY40" fmla="*/ 31261 h 1820985"/>
                <a:gd name="connsiteX41" fmla="*/ 2016369 w 2446215"/>
                <a:gd name="connsiteY41" fmla="*/ 15631 h 1820985"/>
                <a:gd name="connsiteX42" fmla="*/ 2024185 w 2446215"/>
                <a:gd name="connsiteY42" fmla="*/ 70338 h 1820985"/>
                <a:gd name="connsiteX43" fmla="*/ 2180492 w 2446215"/>
                <a:gd name="connsiteY43" fmla="*/ 54708 h 1820985"/>
                <a:gd name="connsiteX44" fmla="*/ 2321169 w 2446215"/>
                <a:gd name="connsiteY44" fmla="*/ 171938 h 1820985"/>
                <a:gd name="connsiteX45" fmla="*/ 2305538 w 2446215"/>
                <a:gd name="connsiteY45" fmla="*/ 242277 h 1820985"/>
                <a:gd name="connsiteX46" fmla="*/ 2368062 w 2446215"/>
                <a:gd name="connsiteY46" fmla="*/ 508000 h 1820985"/>
                <a:gd name="connsiteX47" fmla="*/ 2446215 w 2446215"/>
                <a:gd name="connsiteY47" fmla="*/ 562708 h 1820985"/>
                <a:gd name="connsiteX48" fmla="*/ 2407138 w 2446215"/>
                <a:gd name="connsiteY48" fmla="*/ 570523 h 1820985"/>
                <a:gd name="connsiteX0" fmla="*/ 1078523 w 2446215"/>
                <a:gd name="connsiteY0" fmla="*/ 1820985 h 1820985"/>
                <a:gd name="connsiteX1" fmla="*/ 976923 w 2446215"/>
                <a:gd name="connsiteY1" fmla="*/ 1750646 h 1820985"/>
                <a:gd name="connsiteX2" fmla="*/ 969108 w 2446215"/>
                <a:gd name="connsiteY2" fmla="*/ 1688123 h 1820985"/>
                <a:gd name="connsiteX3" fmla="*/ 906585 w 2446215"/>
                <a:gd name="connsiteY3" fmla="*/ 1609969 h 1820985"/>
                <a:gd name="connsiteX4" fmla="*/ 914400 w 2446215"/>
                <a:gd name="connsiteY4" fmla="*/ 1500554 h 1820985"/>
                <a:gd name="connsiteX5" fmla="*/ 828431 w 2446215"/>
                <a:gd name="connsiteY5" fmla="*/ 1422400 h 1820985"/>
                <a:gd name="connsiteX6" fmla="*/ 633046 w 2446215"/>
                <a:gd name="connsiteY6" fmla="*/ 1375508 h 1820985"/>
                <a:gd name="connsiteX7" fmla="*/ 515815 w 2446215"/>
                <a:gd name="connsiteY7" fmla="*/ 1297354 h 1820985"/>
                <a:gd name="connsiteX8" fmla="*/ 468923 w 2446215"/>
                <a:gd name="connsiteY8" fmla="*/ 1281723 h 1820985"/>
                <a:gd name="connsiteX9" fmla="*/ 382954 w 2446215"/>
                <a:gd name="connsiteY9" fmla="*/ 1211385 h 1820985"/>
                <a:gd name="connsiteX10" fmla="*/ 390769 w 2446215"/>
                <a:gd name="connsiteY10" fmla="*/ 1094154 h 1820985"/>
                <a:gd name="connsiteX11" fmla="*/ 461108 w 2446215"/>
                <a:gd name="connsiteY11" fmla="*/ 961292 h 1820985"/>
                <a:gd name="connsiteX12" fmla="*/ 422031 w 2446215"/>
                <a:gd name="connsiteY12" fmla="*/ 851877 h 1820985"/>
                <a:gd name="connsiteX13" fmla="*/ 351692 w 2446215"/>
                <a:gd name="connsiteY13" fmla="*/ 844061 h 1820985"/>
                <a:gd name="connsiteX14" fmla="*/ 195385 w 2446215"/>
                <a:gd name="connsiteY14" fmla="*/ 844061 h 1820985"/>
                <a:gd name="connsiteX15" fmla="*/ 54708 w 2446215"/>
                <a:gd name="connsiteY15" fmla="*/ 672123 h 1820985"/>
                <a:gd name="connsiteX16" fmla="*/ 62523 w 2446215"/>
                <a:gd name="connsiteY16" fmla="*/ 601785 h 1820985"/>
                <a:gd name="connsiteX17" fmla="*/ 0 w 2446215"/>
                <a:gd name="connsiteY17" fmla="*/ 539261 h 1820985"/>
                <a:gd name="connsiteX18" fmla="*/ 85969 w 2446215"/>
                <a:gd name="connsiteY18" fmla="*/ 445477 h 1820985"/>
                <a:gd name="connsiteX19" fmla="*/ 23446 w 2446215"/>
                <a:gd name="connsiteY19" fmla="*/ 328246 h 1820985"/>
                <a:gd name="connsiteX20" fmla="*/ 23446 w 2446215"/>
                <a:gd name="connsiteY20" fmla="*/ 281354 h 1820985"/>
                <a:gd name="connsiteX21" fmla="*/ 78154 w 2446215"/>
                <a:gd name="connsiteY21" fmla="*/ 234461 h 1820985"/>
                <a:gd name="connsiteX22" fmla="*/ 203200 w 2446215"/>
                <a:gd name="connsiteY22" fmla="*/ 343877 h 1820985"/>
                <a:gd name="connsiteX23" fmla="*/ 250092 w 2446215"/>
                <a:gd name="connsiteY23" fmla="*/ 375138 h 1820985"/>
                <a:gd name="connsiteX24" fmla="*/ 382954 w 2446215"/>
                <a:gd name="connsiteY24" fmla="*/ 304800 h 1820985"/>
                <a:gd name="connsiteX25" fmla="*/ 429846 w 2446215"/>
                <a:gd name="connsiteY25" fmla="*/ 203200 h 1820985"/>
                <a:gd name="connsiteX26" fmla="*/ 580195 w 2446215"/>
                <a:gd name="connsiteY26" fmla="*/ 207401 h 1820985"/>
                <a:gd name="connsiteX27" fmla="*/ 588596 w 2446215"/>
                <a:gd name="connsiteY27" fmla="*/ 277544 h 1820985"/>
                <a:gd name="connsiteX28" fmla="*/ 617220 w 2446215"/>
                <a:gd name="connsiteY28" fmla="*/ 394970 h 1820985"/>
                <a:gd name="connsiteX29" fmla="*/ 695765 w 2446215"/>
                <a:gd name="connsiteY29" fmla="*/ 442058 h 1820985"/>
                <a:gd name="connsiteX30" fmla="*/ 781538 w 2446215"/>
                <a:gd name="connsiteY30" fmla="*/ 437661 h 1820985"/>
                <a:gd name="connsiteX31" fmla="*/ 898769 w 2446215"/>
                <a:gd name="connsiteY31" fmla="*/ 468923 h 1820985"/>
                <a:gd name="connsiteX32" fmla="*/ 969108 w 2446215"/>
                <a:gd name="connsiteY32" fmla="*/ 476738 h 1820985"/>
                <a:gd name="connsiteX33" fmla="*/ 1078523 w 2446215"/>
                <a:gd name="connsiteY33" fmla="*/ 445477 h 1820985"/>
                <a:gd name="connsiteX34" fmla="*/ 1156677 w 2446215"/>
                <a:gd name="connsiteY34" fmla="*/ 351692 h 1820985"/>
                <a:gd name="connsiteX35" fmla="*/ 1250462 w 2446215"/>
                <a:gd name="connsiteY35" fmla="*/ 312615 h 1820985"/>
                <a:gd name="connsiteX36" fmla="*/ 1195754 w 2446215"/>
                <a:gd name="connsiteY36" fmla="*/ 257908 h 1820985"/>
                <a:gd name="connsiteX37" fmla="*/ 1312985 w 2446215"/>
                <a:gd name="connsiteY37" fmla="*/ 242277 h 1820985"/>
                <a:gd name="connsiteX38" fmla="*/ 1352062 w 2446215"/>
                <a:gd name="connsiteY38" fmla="*/ 54708 h 1820985"/>
                <a:gd name="connsiteX39" fmla="*/ 1453662 w 2446215"/>
                <a:gd name="connsiteY39" fmla="*/ 0 h 1820985"/>
                <a:gd name="connsiteX40" fmla="*/ 1727200 w 2446215"/>
                <a:gd name="connsiteY40" fmla="*/ 31261 h 1820985"/>
                <a:gd name="connsiteX41" fmla="*/ 2016369 w 2446215"/>
                <a:gd name="connsiteY41" fmla="*/ 15631 h 1820985"/>
                <a:gd name="connsiteX42" fmla="*/ 2024185 w 2446215"/>
                <a:gd name="connsiteY42" fmla="*/ 70338 h 1820985"/>
                <a:gd name="connsiteX43" fmla="*/ 2180492 w 2446215"/>
                <a:gd name="connsiteY43" fmla="*/ 54708 h 1820985"/>
                <a:gd name="connsiteX44" fmla="*/ 2321169 w 2446215"/>
                <a:gd name="connsiteY44" fmla="*/ 171938 h 1820985"/>
                <a:gd name="connsiteX45" fmla="*/ 2305538 w 2446215"/>
                <a:gd name="connsiteY45" fmla="*/ 242277 h 1820985"/>
                <a:gd name="connsiteX46" fmla="*/ 2368062 w 2446215"/>
                <a:gd name="connsiteY46" fmla="*/ 508000 h 1820985"/>
                <a:gd name="connsiteX47" fmla="*/ 2446215 w 2446215"/>
                <a:gd name="connsiteY47" fmla="*/ 562708 h 1820985"/>
                <a:gd name="connsiteX48" fmla="*/ 2407138 w 2446215"/>
                <a:gd name="connsiteY48" fmla="*/ 570523 h 1820985"/>
                <a:gd name="connsiteX0" fmla="*/ 1078523 w 2446215"/>
                <a:gd name="connsiteY0" fmla="*/ 1820985 h 1820985"/>
                <a:gd name="connsiteX1" fmla="*/ 976923 w 2446215"/>
                <a:gd name="connsiteY1" fmla="*/ 1750646 h 1820985"/>
                <a:gd name="connsiteX2" fmla="*/ 969108 w 2446215"/>
                <a:gd name="connsiteY2" fmla="*/ 1688123 h 1820985"/>
                <a:gd name="connsiteX3" fmla="*/ 906585 w 2446215"/>
                <a:gd name="connsiteY3" fmla="*/ 1609969 h 1820985"/>
                <a:gd name="connsiteX4" fmla="*/ 914400 w 2446215"/>
                <a:gd name="connsiteY4" fmla="*/ 1500554 h 1820985"/>
                <a:gd name="connsiteX5" fmla="*/ 828431 w 2446215"/>
                <a:gd name="connsiteY5" fmla="*/ 1422400 h 1820985"/>
                <a:gd name="connsiteX6" fmla="*/ 633046 w 2446215"/>
                <a:gd name="connsiteY6" fmla="*/ 1375508 h 1820985"/>
                <a:gd name="connsiteX7" fmla="*/ 515815 w 2446215"/>
                <a:gd name="connsiteY7" fmla="*/ 1297354 h 1820985"/>
                <a:gd name="connsiteX8" fmla="*/ 468923 w 2446215"/>
                <a:gd name="connsiteY8" fmla="*/ 1281723 h 1820985"/>
                <a:gd name="connsiteX9" fmla="*/ 382954 w 2446215"/>
                <a:gd name="connsiteY9" fmla="*/ 1211385 h 1820985"/>
                <a:gd name="connsiteX10" fmla="*/ 390769 w 2446215"/>
                <a:gd name="connsiteY10" fmla="*/ 1094154 h 1820985"/>
                <a:gd name="connsiteX11" fmla="*/ 461108 w 2446215"/>
                <a:gd name="connsiteY11" fmla="*/ 961292 h 1820985"/>
                <a:gd name="connsiteX12" fmla="*/ 422031 w 2446215"/>
                <a:gd name="connsiteY12" fmla="*/ 851877 h 1820985"/>
                <a:gd name="connsiteX13" fmla="*/ 351692 w 2446215"/>
                <a:gd name="connsiteY13" fmla="*/ 844061 h 1820985"/>
                <a:gd name="connsiteX14" fmla="*/ 195385 w 2446215"/>
                <a:gd name="connsiteY14" fmla="*/ 844061 h 1820985"/>
                <a:gd name="connsiteX15" fmla="*/ 54708 w 2446215"/>
                <a:gd name="connsiteY15" fmla="*/ 672123 h 1820985"/>
                <a:gd name="connsiteX16" fmla="*/ 62523 w 2446215"/>
                <a:gd name="connsiteY16" fmla="*/ 601785 h 1820985"/>
                <a:gd name="connsiteX17" fmla="*/ 0 w 2446215"/>
                <a:gd name="connsiteY17" fmla="*/ 539261 h 1820985"/>
                <a:gd name="connsiteX18" fmla="*/ 85969 w 2446215"/>
                <a:gd name="connsiteY18" fmla="*/ 445477 h 1820985"/>
                <a:gd name="connsiteX19" fmla="*/ 23446 w 2446215"/>
                <a:gd name="connsiteY19" fmla="*/ 328246 h 1820985"/>
                <a:gd name="connsiteX20" fmla="*/ 23446 w 2446215"/>
                <a:gd name="connsiteY20" fmla="*/ 281354 h 1820985"/>
                <a:gd name="connsiteX21" fmla="*/ 78154 w 2446215"/>
                <a:gd name="connsiteY21" fmla="*/ 234461 h 1820985"/>
                <a:gd name="connsiteX22" fmla="*/ 203200 w 2446215"/>
                <a:gd name="connsiteY22" fmla="*/ 343877 h 1820985"/>
                <a:gd name="connsiteX23" fmla="*/ 250092 w 2446215"/>
                <a:gd name="connsiteY23" fmla="*/ 375138 h 1820985"/>
                <a:gd name="connsiteX24" fmla="*/ 382954 w 2446215"/>
                <a:gd name="connsiteY24" fmla="*/ 304800 h 1820985"/>
                <a:gd name="connsiteX25" fmla="*/ 429846 w 2446215"/>
                <a:gd name="connsiteY25" fmla="*/ 203200 h 1820985"/>
                <a:gd name="connsiteX26" fmla="*/ 580195 w 2446215"/>
                <a:gd name="connsiteY26" fmla="*/ 207401 h 1820985"/>
                <a:gd name="connsiteX27" fmla="*/ 588596 w 2446215"/>
                <a:gd name="connsiteY27" fmla="*/ 277544 h 1820985"/>
                <a:gd name="connsiteX28" fmla="*/ 617220 w 2446215"/>
                <a:gd name="connsiteY28" fmla="*/ 394970 h 1820985"/>
                <a:gd name="connsiteX29" fmla="*/ 695765 w 2446215"/>
                <a:gd name="connsiteY29" fmla="*/ 442058 h 1820985"/>
                <a:gd name="connsiteX30" fmla="*/ 785348 w 2446215"/>
                <a:gd name="connsiteY30" fmla="*/ 433851 h 1820985"/>
                <a:gd name="connsiteX31" fmla="*/ 898769 w 2446215"/>
                <a:gd name="connsiteY31" fmla="*/ 468923 h 1820985"/>
                <a:gd name="connsiteX32" fmla="*/ 969108 w 2446215"/>
                <a:gd name="connsiteY32" fmla="*/ 476738 h 1820985"/>
                <a:gd name="connsiteX33" fmla="*/ 1078523 w 2446215"/>
                <a:gd name="connsiteY33" fmla="*/ 445477 h 1820985"/>
                <a:gd name="connsiteX34" fmla="*/ 1156677 w 2446215"/>
                <a:gd name="connsiteY34" fmla="*/ 351692 h 1820985"/>
                <a:gd name="connsiteX35" fmla="*/ 1250462 w 2446215"/>
                <a:gd name="connsiteY35" fmla="*/ 312615 h 1820985"/>
                <a:gd name="connsiteX36" fmla="*/ 1195754 w 2446215"/>
                <a:gd name="connsiteY36" fmla="*/ 257908 h 1820985"/>
                <a:gd name="connsiteX37" fmla="*/ 1312985 w 2446215"/>
                <a:gd name="connsiteY37" fmla="*/ 242277 h 1820985"/>
                <a:gd name="connsiteX38" fmla="*/ 1352062 w 2446215"/>
                <a:gd name="connsiteY38" fmla="*/ 54708 h 1820985"/>
                <a:gd name="connsiteX39" fmla="*/ 1453662 w 2446215"/>
                <a:gd name="connsiteY39" fmla="*/ 0 h 1820985"/>
                <a:gd name="connsiteX40" fmla="*/ 1727200 w 2446215"/>
                <a:gd name="connsiteY40" fmla="*/ 31261 h 1820985"/>
                <a:gd name="connsiteX41" fmla="*/ 2016369 w 2446215"/>
                <a:gd name="connsiteY41" fmla="*/ 15631 h 1820985"/>
                <a:gd name="connsiteX42" fmla="*/ 2024185 w 2446215"/>
                <a:gd name="connsiteY42" fmla="*/ 70338 h 1820985"/>
                <a:gd name="connsiteX43" fmla="*/ 2180492 w 2446215"/>
                <a:gd name="connsiteY43" fmla="*/ 54708 h 1820985"/>
                <a:gd name="connsiteX44" fmla="*/ 2321169 w 2446215"/>
                <a:gd name="connsiteY44" fmla="*/ 171938 h 1820985"/>
                <a:gd name="connsiteX45" fmla="*/ 2305538 w 2446215"/>
                <a:gd name="connsiteY45" fmla="*/ 242277 h 1820985"/>
                <a:gd name="connsiteX46" fmla="*/ 2368062 w 2446215"/>
                <a:gd name="connsiteY46" fmla="*/ 508000 h 1820985"/>
                <a:gd name="connsiteX47" fmla="*/ 2446215 w 2446215"/>
                <a:gd name="connsiteY47" fmla="*/ 562708 h 1820985"/>
                <a:gd name="connsiteX48" fmla="*/ 2407138 w 2446215"/>
                <a:gd name="connsiteY48" fmla="*/ 570523 h 182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46215" h="1820985">
                  <a:moveTo>
                    <a:pt x="1078523" y="1820985"/>
                  </a:moveTo>
                  <a:lnTo>
                    <a:pt x="976923" y="1750646"/>
                  </a:lnTo>
                  <a:lnTo>
                    <a:pt x="969108" y="1688123"/>
                  </a:lnTo>
                  <a:lnTo>
                    <a:pt x="906585" y="1609969"/>
                  </a:lnTo>
                  <a:lnTo>
                    <a:pt x="914400" y="1500554"/>
                  </a:lnTo>
                  <a:lnTo>
                    <a:pt x="828431" y="1422400"/>
                  </a:lnTo>
                  <a:lnTo>
                    <a:pt x="633046" y="1375508"/>
                  </a:lnTo>
                  <a:lnTo>
                    <a:pt x="515815" y="1297354"/>
                  </a:lnTo>
                  <a:lnTo>
                    <a:pt x="468923" y="1281723"/>
                  </a:lnTo>
                  <a:lnTo>
                    <a:pt x="382954" y="1211385"/>
                  </a:lnTo>
                  <a:lnTo>
                    <a:pt x="390769" y="1094154"/>
                  </a:lnTo>
                  <a:lnTo>
                    <a:pt x="461108" y="961292"/>
                  </a:lnTo>
                  <a:lnTo>
                    <a:pt x="422031" y="851877"/>
                  </a:lnTo>
                  <a:lnTo>
                    <a:pt x="351692" y="844061"/>
                  </a:lnTo>
                  <a:lnTo>
                    <a:pt x="195385" y="844061"/>
                  </a:lnTo>
                  <a:lnTo>
                    <a:pt x="54708" y="672123"/>
                  </a:lnTo>
                  <a:lnTo>
                    <a:pt x="62523" y="601785"/>
                  </a:lnTo>
                  <a:lnTo>
                    <a:pt x="0" y="539261"/>
                  </a:lnTo>
                  <a:lnTo>
                    <a:pt x="85969" y="445477"/>
                  </a:lnTo>
                  <a:lnTo>
                    <a:pt x="23446" y="328246"/>
                  </a:lnTo>
                  <a:lnTo>
                    <a:pt x="23446" y="281354"/>
                  </a:lnTo>
                  <a:lnTo>
                    <a:pt x="78154" y="234461"/>
                  </a:lnTo>
                  <a:lnTo>
                    <a:pt x="203200" y="343877"/>
                  </a:lnTo>
                  <a:lnTo>
                    <a:pt x="250092" y="375138"/>
                  </a:lnTo>
                  <a:lnTo>
                    <a:pt x="382954" y="304800"/>
                  </a:lnTo>
                  <a:lnTo>
                    <a:pt x="429846" y="203200"/>
                  </a:lnTo>
                  <a:lnTo>
                    <a:pt x="580195" y="207401"/>
                  </a:lnTo>
                  <a:lnTo>
                    <a:pt x="588596" y="277544"/>
                  </a:lnTo>
                  <a:lnTo>
                    <a:pt x="617220" y="394970"/>
                  </a:lnTo>
                  <a:lnTo>
                    <a:pt x="695765" y="442058"/>
                  </a:lnTo>
                  <a:lnTo>
                    <a:pt x="785348" y="433851"/>
                  </a:lnTo>
                  <a:lnTo>
                    <a:pt x="898769" y="468923"/>
                  </a:lnTo>
                  <a:lnTo>
                    <a:pt x="969108" y="476738"/>
                  </a:lnTo>
                  <a:lnTo>
                    <a:pt x="1078523" y="445477"/>
                  </a:lnTo>
                  <a:lnTo>
                    <a:pt x="1156677" y="351692"/>
                  </a:lnTo>
                  <a:lnTo>
                    <a:pt x="1250462" y="312615"/>
                  </a:lnTo>
                  <a:lnTo>
                    <a:pt x="1195754" y="257908"/>
                  </a:lnTo>
                  <a:lnTo>
                    <a:pt x="1312985" y="242277"/>
                  </a:lnTo>
                  <a:lnTo>
                    <a:pt x="1352062" y="54708"/>
                  </a:lnTo>
                  <a:lnTo>
                    <a:pt x="1453662" y="0"/>
                  </a:lnTo>
                  <a:lnTo>
                    <a:pt x="1727200" y="31261"/>
                  </a:lnTo>
                  <a:lnTo>
                    <a:pt x="2016369" y="15631"/>
                  </a:lnTo>
                  <a:lnTo>
                    <a:pt x="2024185" y="70338"/>
                  </a:lnTo>
                  <a:lnTo>
                    <a:pt x="2180492" y="54708"/>
                  </a:lnTo>
                  <a:lnTo>
                    <a:pt x="2321169" y="171938"/>
                  </a:lnTo>
                  <a:lnTo>
                    <a:pt x="2305538" y="242277"/>
                  </a:lnTo>
                  <a:lnTo>
                    <a:pt x="2368062" y="508000"/>
                  </a:lnTo>
                  <a:lnTo>
                    <a:pt x="2446215" y="562708"/>
                  </a:lnTo>
                  <a:lnTo>
                    <a:pt x="2407138" y="570523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709251" y="3538086"/>
              <a:ext cx="1146235" cy="316612"/>
            </a:xfrm>
            <a:custGeom>
              <a:avLst/>
              <a:gdLst>
                <a:gd name="connsiteX0" fmla="*/ 0 w 1391139"/>
                <a:gd name="connsiteY0" fmla="*/ 148493 h 320431"/>
                <a:gd name="connsiteX1" fmla="*/ 93785 w 1391139"/>
                <a:gd name="connsiteY1" fmla="*/ 125047 h 320431"/>
                <a:gd name="connsiteX2" fmla="*/ 148493 w 1391139"/>
                <a:gd name="connsiteY2" fmla="*/ 54708 h 320431"/>
                <a:gd name="connsiteX3" fmla="*/ 187570 w 1391139"/>
                <a:gd name="connsiteY3" fmla="*/ 39077 h 320431"/>
                <a:gd name="connsiteX4" fmla="*/ 226646 w 1391139"/>
                <a:gd name="connsiteY4" fmla="*/ 0 h 320431"/>
                <a:gd name="connsiteX5" fmla="*/ 351693 w 1391139"/>
                <a:gd name="connsiteY5" fmla="*/ 125047 h 320431"/>
                <a:gd name="connsiteX6" fmla="*/ 429846 w 1391139"/>
                <a:gd name="connsiteY6" fmla="*/ 195385 h 320431"/>
                <a:gd name="connsiteX7" fmla="*/ 468923 w 1391139"/>
                <a:gd name="connsiteY7" fmla="*/ 218831 h 320431"/>
                <a:gd name="connsiteX8" fmla="*/ 531446 w 1391139"/>
                <a:gd name="connsiteY8" fmla="*/ 281354 h 320431"/>
                <a:gd name="connsiteX9" fmla="*/ 586154 w 1391139"/>
                <a:gd name="connsiteY9" fmla="*/ 281354 h 320431"/>
                <a:gd name="connsiteX10" fmla="*/ 640862 w 1391139"/>
                <a:gd name="connsiteY10" fmla="*/ 273539 h 320431"/>
                <a:gd name="connsiteX11" fmla="*/ 742462 w 1391139"/>
                <a:gd name="connsiteY11" fmla="*/ 320431 h 320431"/>
                <a:gd name="connsiteX12" fmla="*/ 797170 w 1391139"/>
                <a:gd name="connsiteY12" fmla="*/ 320431 h 320431"/>
                <a:gd name="connsiteX13" fmla="*/ 797170 w 1391139"/>
                <a:gd name="connsiteY13" fmla="*/ 320431 h 320431"/>
                <a:gd name="connsiteX14" fmla="*/ 914400 w 1391139"/>
                <a:gd name="connsiteY14" fmla="*/ 312616 h 320431"/>
                <a:gd name="connsiteX15" fmla="*/ 984739 w 1391139"/>
                <a:gd name="connsiteY15" fmla="*/ 296985 h 320431"/>
                <a:gd name="connsiteX16" fmla="*/ 1031631 w 1391139"/>
                <a:gd name="connsiteY16" fmla="*/ 281354 h 320431"/>
                <a:gd name="connsiteX17" fmla="*/ 1070708 w 1391139"/>
                <a:gd name="connsiteY17" fmla="*/ 234462 h 320431"/>
                <a:gd name="connsiteX18" fmla="*/ 1078523 w 1391139"/>
                <a:gd name="connsiteY18" fmla="*/ 179754 h 320431"/>
                <a:gd name="connsiteX19" fmla="*/ 1125416 w 1391139"/>
                <a:gd name="connsiteY19" fmla="*/ 93785 h 320431"/>
                <a:gd name="connsiteX20" fmla="*/ 1164493 w 1391139"/>
                <a:gd name="connsiteY20" fmla="*/ 85970 h 320431"/>
                <a:gd name="connsiteX21" fmla="*/ 1258277 w 1391139"/>
                <a:gd name="connsiteY21" fmla="*/ 179754 h 320431"/>
                <a:gd name="connsiteX22" fmla="*/ 1297354 w 1391139"/>
                <a:gd name="connsiteY22" fmla="*/ 242277 h 320431"/>
                <a:gd name="connsiteX23" fmla="*/ 1391139 w 1391139"/>
                <a:gd name="connsiteY23" fmla="*/ 203200 h 320431"/>
                <a:gd name="connsiteX0" fmla="*/ 0 w 1361778"/>
                <a:gd name="connsiteY0" fmla="*/ 217702 h 320431"/>
                <a:gd name="connsiteX1" fmla="*/ 64424 w 1361778"/>
                <a:gd name="connsiteY1" fmla="*/ 125047 h 320431"/>
                <a:gd name="connsiteX2" fmla="*/ 119132 w 1361778"/>
                <a:gd name="connsiteY2" fmla="*/ 54708 h 320431"/>
                <a:gd name="connsiteX3" fmla="*/ 158209 w 1361778"/>
                <a:gd name="connsiteY3" fmla="*/ 39077 h 320431"/>
                <a:gd name="connsiteX4" fmla="*/ 197285 w 1361778"/>
                <a:gd name="connsiteY4" fmla="*/ 0 h 320431"/>
                <a:gd name="connsiteX5" fmla="*/ 322332 w 1361778"/>
                <a:gd name="connsiteY5" fmla="*/ 125047 h 320431"/>
                <a:gd name="connsiteX6" fmla="*/ 400485 w 1361778"/>
                <a:gd name="connsiteY6" fmla="*/ 195385 h 320431"/>
                <a:gd name="connsiteX7" fmla="*/ 439562 w 1361778"/>
                <a:gd name="connsiteY7" fmla="*/ 218831 h 320431"/>
                <a:gd name="connsiteX8" fmla="*/ 502085 w 1361778"/>
                <a:gd name="connsiteY8" fmla="*/ 281354 h 320431"/>
                <a:gd name="connsiteX9" fmla="*/ 556793 w 1361778"/>
                <a:gd name="connsiteY9" fmla="*/ 281354 h 320431"/>
                <a:gd name="connsiteX10" fmla="*/ 611501 w 1361778"/>
                <a:gd name="connsiteY10" fmla="*/ 273539 h 320431"/>
                <a:gd name="connsiteX11" fmla="*/ 713101 w 1361778"/>
                <a:gd name="connsiteY11" fmla="*/ 320431 h 320431"/>
                <a:gd name="connsiteX12" fmla="*/ 767809 w 1361778"/>
                <a:gd name="connsiteY12" fmla="*/ 320431 h 320431"/>
                <a:gd name="connsiteX13" fmla="*/ 767809 w 1361778"/>
                <a:gd name="connsiteY13" fmla="*/ 320431 h 320431"/>
                <a:gd name="connsiteX14" fmla="*/ 885039 w 1361778"/>
                <a:gd name="connsiteY14" fmla="*/ 312616 h 320431"/>
                <a:gd name="connsiteX15" fmla="*/ 955378 w 1361778"/>
                <a:gd name="connsiteY15" fmla="*/ 296985 h 320431"/>
                <a:gd name="connsiteX16" fmla="*/ 1002270 w 1361778"/>
                <a:gd name="connsiteY16" fmla="*/ 281354 h 320431"/>
                <a:gd name="connsiteX17" fmla="*/ 1041347 w 1361778"/>
                <a:gd name="connsiteY17" fmla="*/ 234462 h 320431"/>
                <a:gd name="connsiteX18" fmla="*/ 1049162 w 1361778"/>
                <a:gd name="connsiteY18" fmla="*/ 179754 h 320431"/>
                <a:gd name="connsiteX19" fmla="*/ 1096055 w 1361778"/>
                <a:gd name="connsiteY19" fmla="*/ 93785 h 320431"/>
                <a:gd name="connsiteX20" fmla="*/ 1135132 w 1361778"/>
                <a:gd name="connsiteY20" fmla="*/ 85970 h 320431"/>
                <a:gd name="connsiteX21" fmla="*/ 1228916 w 1361778"/>
                <a:gd name="connsiteY21" fmla="*/ 179754 h 320431"/>
                <a:gd name="connsiteX22" fmla="*/ 1267993 w 1361778"/>
                <a:gd name="connsiteY22" fmla="*/ 242277 h 320431"/>
                <a:gd name="connsiteX23" fmla="*/ 1361778 w 1361778"/>
                <a:gd name="connsiteY23" fmla="*/ 203200 h 320431"/>
                <a:gd name="connsiteX0" fmla="*/ 0 w 1361778"/>
                <a:gd name="connsiteY0" fmla="*/ 217702 h 320431"/>
                <a:gd name="connsiteX1" fmla="*/ 64424 w 1361778"/>
                <a:gd name="connsiteY1" fmla="*/ 125047 h 320431"/>
                <a:gd name="connsiteX2" fmla="*/ 119132 w 1361778"/>
                <a:gd name="connsiteY2" fmla="*/ 54708 h 320431"/>
                <a:gd name="connsiteX3" fmla="*/ 158209 w 1361778"/>
                <a:gd name="connsiteY3" fmla="*/ 39077 h 320431"/>
                <a:gd name="connsiteX4" fmla="*/ 197285 w 1361778"/>
                <a:gd name="connsiteY4" fmla="*/ 0 h 320431"/>
                <a:gd name="connsiteX5" fmla="*/ 322332 w 1361778"/>
                <a:gd name="connsiteY5" fmla="*/ 125047 h 320431"/>
                <a:gd name="connsiteX6" fmla="*/ 400485 w 1361778"/>
                <a:gd name="connsiteY6" fmla="*/ 195385 h 320431"/>
                <a:gd name="connsiteX7" fmla="*/ 439562 w 1361778"/>
                <a:gd name="connsiteY7" fmla="*/ 218831 h 320431"/>
                <a:gd name="connsiteX8" fmla="*/ 502085 w 1361778"/>
                <a:gd name="connsiteY8" fmla="*/ 281354 h 320431"/>
                <a:gd name="connsiteX9" fmla="*/ 556793 w 1361778"/>
                <a:gd name="connsiteY9" fmla="*/ 281354 h 320431"/>
                <a:gd name="connsiteX10" fmla="*/ 611501 w 1361778"/>
                <a:gd name="connsiteY10" fmla="*/ 273539 h 320431"/>
                <a:gd name="connsiteX11" fmla="*/ 713101 w 1361778"/>
                <a:gd name="connsiteY11" fmla="*/ 320431 h 320431"/>
                <a:gd name="connsiteX12" fmla="*/ 767809 w 1361778"/>
                <a:gd name="connsiteY12" fmla="*/ 320431 h 320431"/>
                <a:gd name="connsiteX13" fmla="*/ 767809 w 1361778"/>
                <a:gd name="connsiteY13" fmla="*/ 320431 h 320431"/>
                <a:gd name="connsiteX14" fmla="*/ 885039 w 1361778"/>
                <a:gd name="connsiteY14" fmla="*/ 312616 h 320431"/>
                <a:gd name="connsiteX15" fmla="*/ 955378 w 1361778"/>
                <a:gd name="connsiteY15" fmla="*/ 296985 h 320431"/>
                <a:gd name="connsiteX16" fmla="*/ 1002270 w 1361778"/>
                <a:gd name="connsiteY16" fmla="*/ 281354 h 320431"/>
                <a:gd name="connsiteX17" fmla="*/ 1041347 w 1361778"/>
                <a:gd name="connsiteY17" fmla="*/ 234462 h 320431"/>
                <a:gd name="connsiteX18" fmla="*/ 1049162 w 1361778"/>
                <a:gd name="connsiteY18" fmla="*/ 179754 h 320431"/>
                <a:gd name="connsiteX19" fmla="*/ 1096055 w 1361778"/>
                <a:gd name="connsiteY19" fmla="*/ 93785 h 320431"/>
                <a:gd name="connsiteX20" fmla="*/ 1135132 w 1361778"/>
                <a:gd name="connsiteY20" fmla="*/ 85970 h 320431"/>
                <a:gd name="connsiteX21" fmla="*/ 1228916 w 1361778"/>
                <a:gd name="connsiteY21" fmla="*/ 179754 h 320431"/>
                <a:gd name="connsiteX22" fmla="*/ 1267993 w 1361778"/>
                <a:gd name="connsiteY22" fmla="*/ 242277 h 320431"/>
                <a:gd name="connsiteX23" fmla="*/ 1361778 w 1361778"/>
                <a:gd name="connsiteY23" fmla="*/ 203200 h 320431"/>
                <a:gd name="connsiteX0" fmla="*/ 0 w 1386945"/>
                <a:gd name="connsiteY0" fmla="*/ 194633 h 320431"/>
                <a:gd name="connsiteX1" fmla="*/ 89591 w 1386945"/>
                <a:gd name="connsiteY1" fmla="*/ 125047 h 320431"/>
                <a:gd name="connsiteX2" fmla="*/ 144299 w 1386945"/>
                <a:gd name="connsiteY2" fmla="*/ 54708 h 320431"/>
                <a:gd name="connsiteX3" fmla="*/ 183376 w 1386945"/>
                <a:gd name="connsiteY3" fmla="*/ 39077 h 320431"/>
                <a:gd name="connsiteX4" fmla="*/ 222452 w 1386945"/>
                <a:gd name="connsiteY4" fmla="*/ 0 h 320431"/>
                <a:gd name="connsiteX5" fmla="*/ 347499 w 1386945"/>
                <a:gd name="connsiteY5" fmla="*/ 125047 h 320431"/>
                <a:gd name="connsiteX6" fmla="*/ 425652 w 1386945"/>
                <a:gd name="connsiteY6" fmla="*/ 195385 h 320431"/>
                <a:gd name="connsiteX7" fmla="*/ 464729 w 1386945"/>
                <a:gd name="connsiteY7" fmla="*/ 218831 h 320431"/>
                <a:gd name="connsiteX8" fmla="*/ 527252 w 1386945"/>
                <a:gd name="connsiteY8" fmla="*/ 281354 h 320431"/>
                <a:gd name="connsiteX9" fmla="*/ 581960 w 1386945"/>
                <a:gd name="connsiteY9" fmla="*/ 281354 h 320431"/>
                <a:gd name="connsiteX10" fmla="*/ 636668 w 1386945"/>
                <a:gd name="connsiteY10" fmla="*/ 273539 h 320431"/>
                <a:gd name="connsiteX11" fmla="*/ 738268 w 1386945"/>
                <a:gd name="connsiteY11" fmla="*/ 320431 h 320431"/>
                <a:gd name="connsiteX12" fmla="*/ 792976 w 1386945"/>
                <a:gd name="connsiteY12" fmla="*/ 320431 h 320431"/>
                <a:gd name="connsiteX13" fmla="*/ 792976 w 1386945"/>
                <a:gd name="connsiteY13" fmla="*/ 320431 h 320431"/>
                <a:gd name="connsiteX14" fmla="*/ 910206 w 1386945"/>
                <a:gd name="connsiteY14" fmla="*/ 312616 h 320431"/>
                <a:gd name="connsiteX15" fmla="*/ 980545 w 1386945"/>
                <a:gd name="connsiteY15" fmla="*/ 296985 h 320431"/>
                <a:gd name="connsiteX16" fmla="*/ 1027437 w 1386945"/>
                <a:gd name="connsiteY16" fmla="*/ 281354 h 320431"/>
                <a:gd name="connsiteX17" fmla="*/ 1066514 w 1386945"/>
                <a:gd name="connsiteY17" fmla="*/ 234462 h 320431"/>
                <a:gd name="connsiteX18" fmla="*/ 1074329 w 1386945"/>
                <a:gd name="connsiteY18" fmla="*/ 179754 h 320431"/>
                <a:gd name="connsiteX19" fmla="*/ 1121222 w 1386945"/>
                <a:gd name="connsiteY19" fmla="*/ 93785 h 320431"/>
                <a:gd name="connsiteX20" fmla="*/ 1160299 w 1386945"/>
                <a:gd name="connsiteY20" fmla="*/ 85970 h 320431"/>
                <a:gd name="connsiteX21" fmla="*/ 1254083 w 1386945"/>
                <a:gd name="connsiteY21" fmla="*/ 179754 h 320431"/>
                <a:gd name="connsiteX22" fmla="*/ 1293160 w 1386945"/>
                <a:gd name="connsiteY22" fmla="*/ 242277 h 320431"/>
                <a:gd name="connsiteX23" fmla="*/ 1386945 w 1386945"/>
                <a:gd name="connsiteY23" fmla="*/ 203200 h 320431"/>
                <a:gd name="connsiteX0" fmla="*/ 0 w 1386945"/>
                <a:gd name="connsiteY0" fmla="*/ 194633 h 320431"/>
                <a:gd name="connsiteX1" fmla="*/ 38247 w 1386945"/>
                <a:gd name="connsiteY1" fmla="*/ 178462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347499 w 1386945"/>
                <a:gd name="connsiteY6" fmla="*/ 125047 h 320431"/>
                <a:gd name="connsiteX7" fmla="*/ 425652 w 1386945"/>
                <a:gd name="connsiteY7" fmla="*/ 195385 h 320431"/>
                <a:gd name="connsiteX8" fmla="*/ 464729 w 1386945"/>
                <a:gd name="connsiteY8" fmla="*/ 218831 h 320431"/>
                <a:gd name="connsiteX9" fmla="*/ 527252 w 1386945"/>
                <a:gd name="connsiteY9" fmla="*/ 281354 h 320431"/>
                <a:gd name="connsiteX10" fmla="*/ 581960 w 1386945"/>
                <a:gd name="connsiteY10" fmla="*/ 281354 h 320431"/>
                <a:gd name="connsiteX11" fmla="*/ 636668 w 1386945"/>
                <a:gd name="connsiteY11" fmla="*/ 273539 h 320431"/>
                <a:gd name="connsiteX12" fmla="*/ 738268 w 1386945"/>
                <a:gd name="connsiteY12" fmla="*/ 320431 h 320431"/>
                <a:gd name="connsiteX13" fmla="*/ 792976 w 1386945"/>
                <a:gd name="connsiteY13" fmla="*/ 320431 h 320431"/>
                <a:gd name="connsiteX14" fmla="*/ 792976 w 1386945"/>
                <a:gd name="connsiteY14" fmla="*/ 320431 h 320431"/>
                <a:gd name="connsiteX15" fmla="*/ 910206 w 1386945"/>
                <a:gd name="connsiteY15" fmla="*/ 312616 h 320431"/>
                <a:gd name="connsiteX16" fmla="*/ 980545 w 1386945"/>
                <a:gd name="connsiteY16" fmla="*/ 296985 h 320431"/>
                <a:gd name="connsiteX17" fmla="*/ 1027437 w 1386945"/>
                <a:gd name="connsiteY17" fmla="*/ 281354 h 320431"/>
                <a:gd name="connsiteX18" fmla="*/ 1066514 w 1386945"/>
                <a:gd name="connsiteY18" fmla="*/ 234462 h 320431"/>
                <a:gd name="connsiteX19" fmla="*/ 1074329 w 1386945"/>
                <a:gd name="connsiteY19" fmla="*/ 179754 h 320431"/>
                <a:gd name="connsiteX20" fmla="*/ 1121222 w 1386945"/>
                <a:gd name="connsiteY20" fmla="*/ 93785 h 320431"/>
                <a:gd name="connsiteX21" fmla="*/ 1160299 w 1386945"/>
                <a:gd name="connsiteY21" fmla="*/ 85970 h 320431"/>
                <a:gd name="connsiteX22" fmla="*/ 1254083 w 1386945"/>
                <a:gd name="connsiteY22" fmla="*/ 179754 h 320431"/>
                <a:gd name="connsiteX23" fmla="*/ 1293160 w 1386945"/>
                <a:gd name="connsiteY23" fmla="*/ 242277 h 320431"/>
                <a:gd name="connsiteX24" fmla="*/ 1386945 w 1386945"/>
                <a:gd name="connsiteY24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347499 w 1386945"/>
                <a:gd name="connsiteY6" fmla="*/ 125047 h 320431"/>
                <a:gd name="connsiteX7" fmla="*/ 425652 w 1386945"/>
                <a:gd name="connsiteY7" fmla="*/ 195385 h 320431"/>
                <a:gd name="connsiteX8" fmla="*/ 464729 w 1386945"/>
                <a:gd name="connsiteY8" fmla="*/ 218831 h 320431"/>
                <a:gd name="connsiteX9" fmla="*/ 527252 w 1386945"/>
                <a:gd name="connsiteY9" fmla="*/ 281354 h 320431"/>
                <a:gd name="connsiteX10" fmla="*/ 581960 w 1386945"/>
                <a:gd name="connsiteY10" fmla="*/ 281354 h 320431"/>
                <a:gd name="connsiteX11" fmla="*/ 636668 w 1386945"/>
                <a:gd name="connsiteY11" fmla="*/ 273539 h 320431"/>
                <a:gd name="connsiteX12" fmla="*/ 738268 w 1386945"/>
                <a:gd name="connsiteY12" fmla="*/ 320431 h 320431"/>
                <a:gd name="connsiteX13" fmla="*/ 792976 w 1386945"/>
                <a:gd name="connsiteY13" fmla="*/ 320431 h 320431"/>
                <a:gd name="connsiteX14" fmla="*/ 792976 w 1386945"/>
                <a:gd name="connsiteY14" fmla="*/ 320431 h 320431"/>
                <a:gd name="connsiteX15" fmla="*/ 910206 w 1386945"/>
                <a:gd name="connsiteY15" fmla="*/ 312616 h 320431"/>
                <a:gd name="connsiteX16" fmla="*/ 980545 w 1386945"/>
                <a:gd name="connsiteY16" fmla="*/ 296985 h 320431"/>
                <a:gd name="connsiteX17" fmla="*/ 1027437 w 1386945"/>
                <a:gd name="connsiteY17" fmla="*/ 281354 h 320431"/>
                <a:gd name="connsiteX18" fmla="*/ 1066514 w 1386945"/>
                <a:gd name="connsiteY18" fmla="*/ 234462 h 320431"/>
                <a:gd name="connsiteX19" fmla="*/ 1074329 w 1386945"/>
                <a:gd name="connsiteY19" fmla="*/ 179754 h 320431"/>
                <a:gd name="connsiteX20" fmla="*/ 1121222 w 1386945"/>
                <a:gd name="connsiteY20" fmla="*/ 93785 h 320431"/>
                <a:gd name="connsiteX21" fmla="*/ 1160299 w 1386945"/>
                <a:gd name="connsiteY21" fmla="*/ 85970 h 320431"/>
                <a:gd name="connsiteX22" fmla="*/ 1254083 w 1386945"/>
                <a:gd name="connsiteY22" fmla="*/ 179754 h 320431"/>
                <a:gd name="connsiteX23" fmla="*/ 1293160 w 1386945"/>
                <a:gd name="connsiteY23" fmla="*/ 242277 h 320431"/>
                <a:gd name="connsiteX24" fmla="*/ 1386945 w 1386945"/>
                <a:gd name="connsiteY24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341207 w 1386945"/>
                <a:gd name="connsiteY6" fmla="*/ 87297 h 320431"/>
                <a:gd name="connsiteX7" fmla="*/ 425652 w 1386945"/>
                <a:gd name="connsiteY7" fmla="*/ 195385 h 320431"/>
                <a:gd name="connsiteX8" fmla="*/ 464729 w 1386945"/>
                <a:gd name="connsiteY8" fmla="*/ 218831 h 320431"/>
                <a:gd name="connsiteX9" fmla="*/ 527252 w 1386945"/>
                <a:gd name="connsiteY9" fmla="*/ 281354 h 320431"/>
                <a:gd name="connsiteX10" fmla="*/ 581960 w 1386945"/>
                <a:gd name="connsiteY10" fmla="*/ 281354 h 320431"/>
                <a:gd name="connsiteX11" fmla="*/ 636668 w 1386945"/>
                <a:gd name="connsiteY11" fmla="*/ 273539 h 320431"/>
                <a:gd name="connsiteX12" fmla="*/ 738268 w 1386945"/>
                <a:gd name="connsiteY12" fmla="*/ 320431 h 320431"/>
                <a:gd name="connsiteX13" fmla="*/ 792976 w 1386945"/>
                <a:gd name="connsiteY13" fmla="*/ 320431 h 320431"/>
                <a:gd name="connsiteX14" fmla="*/ 792976 w 1386945"/>
                <a:gd name="connsiteY14" fmla="*/ 320431 h 320431"/>
                <a:gd name="connsiteX15" fmla="*/ 910206 w 1386945"/>
                <a:gd name="connsiteY15" fmla="*/ 312616 h 320431"/>
                <a:gd name="connsiteX16" fmla="*/ 980545 w 1386945"/>
                <a:gd name="connsiteY16" fmla="*/ 296985 h 320431"/>
                <a:gd name="connsiteX17" fmla="*/ 1027437 w 1386945"/>
                <a:gd name="connsiteY17" fmla="*/ 281354 h 320431"/>
                <a:gd name="connsiteX18" fmla="*/ 1066514 w 1386945"/>
                <a:gd name="connsiteY18" fmla="*/ 234462 h 320431"/>
                <a:gd name="connsiteX19" fmla="*/ 1074329 w 1386945"/>
                <a:gd name="connsiteY19" fmla="*/ 179754 h 320431"/>
                <a:gd name="connsiteX20" fmla="*/ 1121222 w 1386945"/>
                <a:gd name="connsiteY20" fmla="*/ 93785 h 320431"/>
                <a:gd name="connsiteX21" fmla="*/ 1160299 w 1386945"/>
                <a:gd name="connsiteY21" fmla="*/ 85970 h 320431"/>
                <a:gd name="connsiteX22" fmla="*/ 1254083 w 1386945"/>
                <a:gd name="connsiteY22" fmla="*/ 179754 h 320431"/>
                <a:gd name="connsiteX23" fmla="*/ 1293160 w 1386945"/>
                <a:gd name="connsiteY23" fmla="*/ 242277 h 320431"/>
                <a:gd name="connsiteX24" fmla="*/ 1386945 w 1386945"/>
                <a:gd name="connsiteY24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341207 w 1386945"/>
                <a:gd name="connsiteY6" fmla="*/ 87297 h 320431"/>
                <a:gd name="connsiteX7" fmla="*/ 425652 w 1386945"/>
                <a:gd name="connsiteY7" fmla="*/ 195385 h 320431"/>
                <a:gd name="connsiteX8" fmla="*/ 464729 w 1386945"/>
                <a:gd name="connsiteY8" fmla="*/ 218831 h 320431"/>
                <a:gd name="connsiteX9" fmla="*/ 527252 w 1386945"/>
                <a:gd name="connsiteY9" fmla="*/ 281354 h 320431"/>
                <a:gd name="connsiteX10" fmla="*/ 581960 w 1386945"/>
                <a:gd name="connsiteY10" fmla="*/ 281354 h 320431"/>
                <a:gd name="connsiteX11" fmla="*/ 636668 w 1386945"/>
                <a:gd name="connsiteY11" fmla="*/ 273539 h 320431"/>
                <a:gd name="connsiteX12" fmla="*/ 738268 w 1386945"/>
                <a:gd name="connsiteY12" fmla="*/ 320431 h 320431"/>
                <a:gd name="connsiteX13" fmla="*/ 792976 w 1386945"/>
                <a:gd name="connsiteY13" fmla="*/ 320431 h 320431"/>
                <a:gd name="connsiteX14" fmla="*/ 792976 w 1386945"/>
                <a:gd name="connsiteY14" fmla="*/ 320431 h 320431"/>
                <a:gd name="connsiteX15" fmla="*/ 910206 w 1386945"/>
                <a:gd name="connsiteY15" fmla="*/ 312616 h 320431"/>
                <a:gd name="connsiteX16" fmla="*/ 980545 w 1386945"/>
                <a:gd name="connsiteY16" fmla="*/ 296985 h 320431"/>
                <a:gd name="connsiteX17" fmla="*/ 1027437 w 1386945"/>
                <a:gd name="connsiteY17" fmla="*/ 281354 h 320431"/>
                <a:gd name="connsiteX18" fmla="*/ 1037152 w 1386945"/>
                <a:gd name="connsiteY18" fmla="*/ 228170 h 320431"/>
                <a:gd name="connsiteX19" fmla="*/ 1074329 w 1386945"/>
                <a:gd name="connsiteY19" fmla="*/ 179754 h 320431"/>
                <a:gd name="connsiteX20" fmla="*/ 1121222 w 1386945"/>
                <a:gd name="connsiteY20" fmla="*/ 93785 h 320431"/>
                <a:gd name="connsiteX21" fmla="*/ 1160299 w 1386945"/>
                <a:gd name="connsiteY21" fmla="*/ 85970 h 320431"/>
                <a:gd name="connsiteX22" fmla="*/ 1254083 w 1386945"/>
                <a:gd name="connsiteY22" fmla="*/ 179754 h 320431"/>
                <a:gd name="connsiteX23" fmla="*/ 1293160 w 1386945"/>
                <a:gd name="connsiteY23" fmla="*/ 242277 h 320431"/>
                <a:gd name="connsiteX24" fmla="*/ 1386945 w 1386945"/>
                <a:gd name="connsiteY24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341207 w 1386945"/>
                <a:gd name="connsiteY6" fmla="*/ 87297 h 320431"/>
                <a:gd name="connsiteX7" fmla="*/ 425652 w 1386945"/>
                <a:gd name="connsiteY7" fmla="*/ 195385 h 320431"/>
                <a:gd name="connsiteX8" fmla="*/ 464729 w 1386945"/>
                <a:gd name="connsiteY8" fmla="*/ 218831 h 320431"/>
                <a:gd name="connsiteX9" fmla="*/ 527252 w 1386945"/>
                <a:gd name="connsiteY9" fmla="*/ 281354 h 320431"/>
                <a:gd name="connsiteX10" fmla="*/ 581960 w 1386945"/>
                <a:gd name="connsiteY10" fmla="*/ 281354 h 320431"/>
                <a:gd name="connsiteX11" fmla="*/ 636668 w 1386945"/>
                <a:gd name="connsiteY11" fmla="*/ 273539 h 320431"/>
                <a:gd name="connsiteX12" fmla="*/ 738268 w 1386945"/>
                <a:gd name="connsiteY12" fmla="*/ 320431 h 320431"/>
                <a:gd name="connsiteX13" fmla="*/ 792976 w 1386945"/>
                <a:gd name="connsiteY13" fmla="*/ 320431 h 320431"/>
                <a:gd name="connsiteX14" fmla="*/ 792976 w 1386945"/>
                <a:gd name="connsiteY14" fmla="*/ 320431 h 320431"/>
                <a:gd name="connsiteX15" fmla="*/ 910206 w 1386945"/>
                <a:gd name="connsiteY15" fmla="*/ 312616 h 320431"/>
                <a:gd name="connsiteX16" fmla="*/ 980545 w 1386945"/>
                <a:gd name="connsiteY16" fmla="*/ 296985 h 320431"/>
                <a:gd name="connsiteX17" fmla="*/ 1021145 w 1386945"/>
                <a:gd name="connsiteY17" fmla="*/ 281354 h 320431"/>
                <a:gd name="connsiteX18" fmla="*/ 1037152 w 1386945"/>
                <a:gd name="connsiteY18" fmla="*/ 228170 h 320431"/>
                <a:gd name="connsiteX19" fmla="*/ 1074329 w 1386945"/>
                <a:gd name="connsiteY19" fmla="*/ 179754 h 320431"/>
                <a:gd name="connsiteX20" fmla="*/ 1121222 w 1386945"/>
                <a:gd name="connsiteY20" fmla="*/ 93785 h 320431"/>
                <a:gd name="connsiteX21" fmla="*/ 1160299 w 1386945"/>
                <a:gd name="connsiteY21" fmla="*/ 85970 h 320431"/>
                <a:gd name="connsiteX22" fmla="*/ 1254083 w 1386945"/>
                <a:gd name="connsiteY22" fmla="*/ 179754 h 320431"/>
                <a:gd name="connsiteX23" fmla="*/ 1293160 w 1386945"/>
                <a:gd name="connsiteY23" fmla="*/ 242277 h 320431"/>
                <a:gd name="connsiteX24" fmla="*/ 1386945 w 1386945"/>
                <a:gd name="connsiteY24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236432 w 1386945"/>
                <a:gd name="connsiteY6" fmla="*/ 77772 h 320431"/>
                <a:gd name="connsiteX7" fmla="*/ 425652 w 1386945"/>
                <a:gd name="connsiteY7" fmla="*/ 195385 h 320431"/>
                <a:gd name="connsiteX8" fmla="*/ 464729 w 1386945"/>
                <a:gd name="connsiteY8" fmla="*/ 218831 h 320431"/>
                <a:gd name="connsiteX9" fmla="*/ 527252 w 1386945"/>
                <a:gd name="connsiteY9" fmla="*/ 281354 h 320431"/>
                <a:gd name="connsiteX10" fmla="*/ 581960 w 1386945"/>
                <a:gd name="connsiteY10" fmla="*/ 281354 h 320431"/>
                <a:gd name="connsiteX11" fmla="*/ 636668 w 1386945"/>
                <a:gd name="connsiteY11" fmla="*/ 273539 h 320431"/>
                <a:gd name="connsiteX12" fmla="*/ 738268 w 1386945"/>
                <a:gd name="connsiteY12" fmla="*/ 320431 h 320431"/>
                <a:gd name="connsiteX13" fmla="*/ 792976 w 1386945"/>
                <a:gd name="connsiteY13" fmla="*/ 320431 h 320431"/>
                <a:gd name="connsiteX14" fmla="*/ 792976 w 1386945"/>
                <a:gd name="connsiteY14" fmla="*/ 320431 h 320431"/>
                <a:gd name="connsiteX15" fmla="*/ 910206 w 1386945"/>
                <a:gd name="connsiteY15" fmla="*/ 312616 h 320431"/>
                <a:gd name="connsiteX16" fmla="*/ 980545 w 1386945"/>
                <a:gd name="connsiteY16" fmla="*/ 296985 h 320431"/>
                <a:gd name="connsiteX17" fmla="*/ 1021145 w 1386945"/>
                <a:gd name="connsiteY17" fmla="*/ 281354 h 320431"/>
                <a:gd name="connsiteX18" fmla="*/ 1037152 w 1386945"/>
                <a:gd name="connsiteY18" fmla="*/ 228170 h 320431"/>
                <a:gd name="connsiteX19" fmla="*/ 1074329 w 1386945"/>
                <a:gd name="connsiteY19" fmla="*/ 179754 h 320431"/>
                <a:gd name="connsiteX20" fmla="*/ 1121222 w 1386945"/>
                <a:gd name="connsiteY20" fmla="*/ 93785 h 320431"/>
                <a:gd name="connsiteX21" fmla="*/ 1160299 w 1386945"/>
                <a:gd name="connsiteY21" fmla="*/ 85970 h 320431"/>
                <a:gd name="connsiteX22" fmla="*/ 1254083 w 1386945"/>
                <a:gd name="connsiteY22" fmla="*/ 179754 h 320431"/>
                <a:gd name="connsiteX23" fmla="*/ 1293160 w 1386945"/>
                <a:gd name="connsiteY23" fmla="*/ 242277 h 320431"/>
                <a:gd name="connsiteX24" fmla="*/ 1386945 w 1386945"/>
                <a:gd name="connsiteY24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236432 w 1386945"/>
                <a:gd name="connsiteY6" fmla="*/ 77772 h 320431"/>
                <a:gd name="connsiteX7" fmla="*/ 347547 w 1386945"/>
                <a:gd name="connsiteY7" fmla="*/ 172525 h 320431"/>
                <a:gd name="connsiteX8" fmla="*/ 464729 w 1386945"/>
                <a:gd name="connsiteY8" fmla="*/ 218831 h 320431"/>
                <a:gd name="connsiteX9" fmla="*/ 527252 w 1386945"/>
                <a:gd name="connsiteY9" fmla="*/ 281354 h 320431"/>
                <a:gd name="connsiteX10" fmla="*/ 581960 w 1386945"/>
                <a:gd name="connsiteY10" fmla="*/ 281354 h 320431"/>
                <a:gd name="connsiteX11" fmla="*/ 636668 w 1386945"/>
                <a:gd name="connsiteY11" fmla="*/ 273539 h 320431"/>
                <a:gd name="connsiteX12" fmla="*/ 738268 w 1386945"/>
                <a:gd name="connsiteY12" fmla="*/ 320431 h 320431"/>
                <a:gd name="connsiteX13" fmla="*/ 792976 w 1386945"/>
                <a:gd name="connsiteY13" fmla="*/ 320431 h 320431"/>
                <a:gd name="connsiteX14" fmla="*/ 792976 w 1386945"/>
                <a:gd name="connsiteY14" fmla="*/ 320431 h 320431"/>
                <a:gd name="connsiteX15" fmla="*/ 910206 w 1386945"/>
                <a:gd name="connsiteY15" fmla="*/ 312616 h 320431"/>
                <a:gd name="connsiteX16" fmla="*/ 980545 w 1386945"/>
                <a:gd name="connsiteY16" fmla="*/ 296985 h 320431"/>
                <a:gd name="connsiteX17" fmla="*/ 1021145 w 1386945"/>
                <a:gd name="connsiteY17" fmla="*/ 281354 h 320431"/>
                <a:gd name="connsiteX18" fmla="*/ 1037152 w 1386945"/>
                <a:gd name="connsiteY18" fmla="*/ 228170 h 320431"/>
                <a:gd name="connsiteX19" fmla="*/ 1074329 w 1386945"/>
                <a:gd name="connsiteY19" fmla="*/ 179754 h 320431"/>
                <a:gd name="connsiteX20" fmla="*/ 1121222 w 1386945"/>
                <a:gd name="connsiteY20" fmla="*/ 93785 h 320431"/>
                <a:gd name="connsiteX21" fmla="*/ 1160299 w 1386945"/>
                <a:gd name="connsiteY21" fmla="*/ 85970 h 320431"/>
                <a:gd name="connsiteX22" fmla="*/ 1254083 w 1386945"/>
                <a:gd name="connsiteY22" fmla="*/ 179754 h 320431"/>
                <a:gd name="connsiteX23" fmla="*/ 1293160 w 1386945"/>
                <a:gd name="connsiteY23" fmla="*/ 242277 h 320431"/>
                <a:gd name="connsiteX24" fmla="*/ 1386945 w 1386945"/>
                <a:gd name="connsiteY24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236432 w 1386945"/>
                <a:gd name="connsiteY6" fmla="*/ 77772 h 320431"/>
                <a:gd name="connsiteX7" fmla="*/ 286998 w 1386945"/>
                <a:gd name="connsiteY7" fmla="*/ 125349 h 320431"/>
                <a:gd name="connsiteX8" fmla="*/ 347547 w 1386945"/>
                <a:gd name="connsiteY8" fmla="*/ 172525 h 320431"/>
                <a:gd name="connsiteX9" fmla="*/ 464729 w 1386945"/>
                <a:gd name="connsiteY9" fmla="*/ 218831 h 320431"/>
                <a:gd name="connsiteX10" fmla="*/ 527252 w 1386945"/>
                <a:gd name="connsiteY10" fmla="*/ 281354 h 320431"/>
                <a:gd name="connsiteX11" fmla="*/ 581960 w 1386945"/>
                <a:gd name="connsiteY11" fmla="*/ 281354 h 320431"/>
                <a:gd name="connsiteX12" fmla="*/ 636668 w 1386945"/>
                <a:gd name="connsiteY12" fmla="*/ 273539 h 320431"/>
                <a:gd name="connsiteX13" fmla="*/ 738268 w 1386945"/>
                <a:gd name="connsiteY13" fmla="*/ 320431 h 320431"/>
                <a:gd name="connsiteX14" fmla="*/ 792976 w 1386945"/>
                <a:gd name="connsiteY14" fmla="*/ 320431 h 320431"/>
                <a:gd name="connsiteX15" fmla="*/ 792976 w 1386945"/>
                <a:gd name="connsiteY15" fmla="*/ 320431 h 320431"/>
                <a:gd name="connsiteX16" fmla="*/ 910206 w 1386945"/>
                <a:gd name="connsiteY16" fmla="*/ 312616 h 320431"/>
                <a:gd name="connsiteX17" fmla="*/ 980545 w 1386945"/>
                <a:gd name="connsiteY17" fmla="*/ 296985 h 320431"/>
                <a:gd name="connsiteX18" fmla="*/ 1021145 w 1386945"/>
                <a:gd name="connsiteY18" fmla="*/ 281354 h 320431"/>
                <a:gd name="connsiteX19" fmla="*/ 1037152 w 1386945"/>
                <a:gd name="connsiteY19" fmla="*/ 228170 h 320431"/>
                <a:gd name="connsiteX20" fmla="*/ 1074329 w 1386945"/>
                <a:gd name="connsiteY20" fmla="*/ 179754 h 320431"/>
                <a:gd name="connsiteX21" fmla="*/ 1121222 w 1386945"/>
                <a:gd name="connsiteY21" fmla="*/ 93785 h 320431"/>
                <a:gd name="connsiteX22" fmla="*/ 1160299 w 1386945"/>
                <a:gd name="connsiteY22" fmla="*/ 85970 h 320431"/>
                <a:gd name="connsiteX23" fmla="*/ 1254083 w 1386945"/>
                <a:gd name="connsiteY23" fmla="*/ 179754 h 320431"/>
                <a:gd name="connsiteX24" fmla="*/ 1293160 w 1386945"/>
                <a:gd name="connsiteY24" fmla="*/ 242277 h 320431"/>
                <a:gd name="connsiteX25" fmla="*/ 1386945 w 1386945"/>
                <a:gd name="connsiteY25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236432 w 1386945"/>
                <a:gd name="connsiteY6" fmla="*/ 77772 h 320431"/>
                <a:gd name="connsiteX7" fmla="*/ 321288 w 1386945"/>
                <a:gd name="connsiteY7" fmla="*/ 119634 h 320431"/>
                <a:gd name="connsiteX8" fmla="*/ 347547 w 1386945"/>
                <a:gd name="connsiteY8" fmla="*/ 172525 h 320431"/>
                <a:gd name="connsiteX9" fmla="*/ 464729 w 1386945"/>
                <a:gd name="connsiteY9" fmla="*/ 218831 h 320431"/>
                <a:gd name="connsiteX10" fmla="*/ 527252 w 1386945"/>
                <a:gd name="connsiteY10" fmla="*/ 281354 h 320431"/>
                <a:gd name="connsiteX11" fmla="*/ 581960 w 1386945"/>
                <a:gd name="connsiteY11" fmla="*/ 281354 h 320431"/>
                <a:gd name="connsiteX12" fmla="*/ 636668 w 1386945"/>
                <a:gd name="connsiteY12" fmla="*/ 273539 h 320431"/>
                <a:gd name="connsiteX13" fmla="*/ 738268 w 1386945"/>
                <a:gd name="connsiteY13" fmla="*/ 320431 h 320431"/>
                <a:gd name="connsiteX14" fmla="*/ 792976 w 1386945"/>
                <a:gd name="connsiteY14" fmla="*/ 320431 h 320431"/>
                <a:gd name="connsiteX15" fmla="*/ 792976 w 1386945"/>
                <a:gd name="connsiteY15" fmla="*/ 320431 h 320431"/>
                <a:gd name="connsiteX16" fmla="*/ 910206 w 1386945"/>
                <a:gd name="connsiteY16" fmla="*/ 312616 h 320431"/>
                <a:gd name="connsiteX17" fmla="*/ 980545 w 1386945"/>
                <a:gd name="connsiteY17" fmla="*/ 296985 h 320431"/>
                <a:gd name="connsiteX18" fmla="*/ 1021145 w 1386945"/>
                <a:gd name="connsiteY18" fmla="*/ 281354 h 320431"/>
                <a:gd name="connsiteX19" fmla="*/ 1037152 w 1386945"/>
                <a:gd name="connsiteY19" fmla="*/ 228170 h 320431"/>
                <a:gd name="connsiteX20" fmla="*/ 1074329 w 1386945"/>
                <a:gd name="connsiteY20" fmla="*/ 179754 h 320431"/>
                <a:gd name="connsiteX21" fmla="*/ 1121222 w 1386945"/>
                <a:gd name="connsiteY21" fmla="*/ 93785 h 320431"/>
                <a:gd name="connsiteX22" fmla="*/ 1160299 w 1386945"/>
                <a:gd name="connsiteY22" fmla="*/ 85970 h 320431"/>
                <a:gd name="connsiteX23" fmla="*/ 1254083 w 1386945"/>
                <a:gd name="connsiteY23" fmla="*/ 179754 h 320431"/>
                <a:gd name="connsiteX24" fmla="*/ 1293160 w 1386945"/>
                <a:gd name="connsiteY24" fmla="*/ 242277 h 320431"/>
                <a:gd name="connsiteX25" fmla="*/ 1386945 w 1386945"/>
                <a:gd name="connsiteY25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236432 w 1386945"/>
                <a:gd name="connsiteY6" fmla="*/ 77772 h 320431"/>
                <a:gd name="connsiteX7" fmla="*/ 321288 w 1386945"/>
                <a:gd name="connsiteY7" fmla="*/ 119634 h 320431"/>
                <a:gd name="connsiteX8" fmla="*/ 347547 w 1386945"/>
                <a:gd name="connsiteY8" fmla="*/ 172525 h 320431"/>
                <a:gd name="connsiteX9" fmla="*/ 417104 w 1386945"/>
                <a:gd name="connsiteY9" fmla="*/ 211211 h 320431"/>
                <a:gd name="connsiteX10" fmla="*/ 527252 w 1386945"/>
                <a:gd name="connsiteY10" fmla="*/ 281354 h 320431"/>
                <a:gd name="connsiteX11" fmla="*/ 581960 w 1386945"/>
                <a:gd name="connsiteY11" fmla="*/ 281354 h 320431"/>
                <a:gd name="connsiteX12" fmla="*/ 636668 w 1386945"/>
                <a:gd name="connsiteY12" fmla="*/ 273539 h 320431"/>
                <a:gd name="connsiteX13" fmla="*/ 738268 w 1386945"/>
                <a:gd name="connsiteY13" fmla="*/ 320431 h 320431"/>
                <a:gd name="connsiteX14" fmla="*/ 792976 w 1386945"/>
                <a:gd name="connsiteY14" fmla="*/ 320431 h 320431"/>
                <a:gd name="connsiteX15" fmla="*/ 792976 w 1386945"/>
                <a:gd name="connsiteY15" fmla="*/ 320431 h 320431"/>
                <a:gd name="connsiteX16" fmla="*/ 910206 w 1386945"/>
                <a:gd name="connsiteY16" fmla="*/ 312616 h 320431"/>
                <a:gd name="connsiteX17" fmla="*/ 980545 w 1386945"/>
                <a:gd name="connsiteY17" fmla="*/ 296985 h 320431"/>
                <a:gd name="connsiteX18" fmla="*/ 1021145 w 1386945"/>
                <a:gd name="connsiteY18" fmla="*/ 281354 h 320431"/>
                <a:gd name="connsiteX19" fmla="*/ 1037152 w 1386945"/>
                <a:gd name="connsiteY19" fmla="*/ 228170 h 320431"/>
                <a:gd name="connsiteX20" fmla="*/ 1074329 w 1386945"/>
                <a:gd name="connsiteY20" fmla="*/ 179754 h 320431"/>
                <a:gd name="connsiteX21" fmla="*/ 1121222 w 1386945"/>
                <a:gd name="connsiteY21" fmla="*/ 93785 h 320431"/>
                <a:gd name="connsiteX22" fmla="*/ 1160299 w 1386945"/>
                <a:gd name="connsiteY22" fmla="*/ 85970 h 320431"/>
                <a:gd name="connsiteX23" fmla="*/ 1254083 w 1386945"/>
                <a:gd name="connsiteY23" fmla="*/ 179754 h 320431"/>
                <a:gd name="connsiteX24" fmla="*/ 1293160 w 1386945"/>
                <a:gd name="connsiteY24" fmla="*/ 242277 h 320431"/>
                <a:gd name="connsiteX25" fmla="*/ 1386945 w 1386945"/>
                <a:gd name="connsiteY25" fmla="*/ 203200 h 320431"/>
                <a:gd name="connsiteX0" fmla="*/ 0 w 1386945"/>
                <a:gd name="connsiteY0" fmla="*/ 194633 h 320431"/>
                <a:gd name="connsiteX1" fmla="*/ 46636 w 1386945"/>
                <a:gd name="connsiteY1" fmla="*/ 212018 h 320431"/>
                <a:gd name="connsiteX2" fmla="*/ 89591 w 1386945"/>
                <a:gd name="connsiteY2" fmla="*/ 125047 h 320431"/>
                <a:gd name="connsiteX3" fmla="*/ 144299 w 1386945"/>
                <a:gd name="connsiteY3" fmla="*/ 54708 h 320431"/>
                <a:gd name="connsiteX4" fmla="*/ 183376 w 1386945"/>
                <a:gd name="connsiteY4" fmla="*/ 39077 h 320431"/>
                <a:gd name="connsiteX5" fmla="*/ 222452 w 1386945"/>
                <a:gd name="connsiteY5" fmla="*/ 0 h 320431"/>
                <a:gd name="connsiteX6" fmla="*/ 236432 w 1386945"/>
                <a:gd name="connsiteY6" fmla="*/ 77772 h 320431"/>
                <a:gd name="connsiteX7" fmla="*/ 321288 w 1386945"/>
                <a:gd name="connsiteY7" fmla="*/ 119634 h 320431"/>
                <a:gd name="connsiteX8" fmla="*/ 347547 w 1386945"/>
                <a:gd name="connsiteY8" fmla="*/ 172525 h 320431"/>
                <a:gd name="connsiteX9" fmla="*/ 417104 w 1386945"/>
                <a:gd name="connsiteY9" fmla="*/ 211211 h 320431"/>
                <a:gd name="connsiteX10" fmla="*/ 458672 w 1386945"/>
                <a:gd name="connsiteY10" fmla="*/ 287069 h 320431"/>
                <a:gd name="connsiteX11" fmla="*/ 581960 w 1386945"/>
                <a:gd name="connsiteY11" fmla="*/ 281354 h 320431"/>
                <a:gd name="connsiteX12" fmla="*/ 636668 w 1386945"/>
                <a:gd name="connsiteY12" fmla="*/ 273539 h 320431"/>
                <a:gd name="connsiteX13" fmla="*/ 738268 w 1386945"/>
                <a:gd name="connsiteY13" fmla="*/ 320431 h 320431"/>
                <a:gd name="connsiteX14" fmla="*/ 792976 w 1386945"/>
                <a:gd name="connsiteY14" fmla="*/ 320431 h 320431"/>
                <a:gd name="connsiteX15" fmla="*/ 792976 w 1386945"/>
                <a:gd name="connsiteY15" fmla="*/ 320431 h 320431"/>
                <a:gd name="connsiteX16" fmla="*/ 910206 w 1386945"/>
                <a:gd name="connsiteY16" fmla="*/ 312616 h 320431"/>
                <a:gd name="connsiteX17" fmla="*/ 980545 w 1386945"/>
                <a:gd name="connsiteY17" fmla="*/ 296985 h 320431"/>
                <a:gd name="connsiteX18" fmla="*/ 1021145 w 1386945"/>
                <a:gd name="connsiteY18" fmla="*/ 281354 h 320431"/>
                <a:gd name="connsiteX19" fmla="*/ 1037152 w 1386945"/>
                <a:gd name="connsiteY19" fmla="*/ 228170 h 320431"/>
                <a:gd name="connsiteX20" fmla="*/ 1074329 w 1386945"/>
                <a:gd name="connsiteY20" fmla="*/ 179754 h 320431"/>
                <a:gd name="connsiteX21" fmla="*/ 1121222 w 1386945"/>
                <a:gd name="connsiteY21" fmla="*/ 93785 h 320431"/>
                <a:gd name="connsiteX22" fmla="*/ 1160299 w 1386945"/>
                <a:gd name="connsiteY22" fmla="*/ 85970 h 320431"/>
                <a:gd name="connsiteX23" fmla="*/ 1254083 w 1386945"/>
                <a:gd name="connsiteY23" fmla="*/ 179754 h 320431"/>
                <a:gd name="connsiteX24" fmla="*/ 1293160 w 1386945"/>
                <a:gd name="connsiteY24" fmla="*/ 242277 h 320431"/>
                <a:gd name="connsiteX25" fmla="*/ 1386945 w 1386945"/>
                <a:gd name="connsiteY25" fmla="*/ 203200 h 320431"/>
                <a:gd name="connsiteX0" fmla="*/ 0 w 1386945"/>
                <a:gd name="connsiteY0" fmla="*/ 194633 h 330884"/>
                <a:gd name="connsiteX1" fmla="*/ 46636 w 1386945"/>
                <a:gd name="connsiteY1" fmla="*/ 212018 h 330884"/>
                <a:gd name="connsiteX2" fmla="*/ 89591 w 1386945"/>
                <a:gd name="connsiteY2" fmla="*/ 125047 h 330884"/>
                <a:gd name="connsiteX3" fmla="*/ 144299 w 1386945"/>
                <a:gd name="connsiteY3" fmla="*/ 54708 h 330884"/>
                <a:gd name="connsiteX4" fmla="*/ 183376 w 1386945"/>
                <a:gd name="connsiteY4" fmla="*/ 39077 h 330884"/>
                <a:gd name="connsiteX5" fmla="*/ 222452 w 1386945"/>
                <a:gd name="connsiteY5" fmla="*/ 0 h 330884"/>
                <a:gd name="connsiteX6" fmla="*/ 236432 w 1386945"/>
                <a:gd name="connsiteY6" fmla="*/ 77772 h 330884"/>
                <a:gd name="connsiteX7" fmla="*/ 321288 w 1386945"/>
                <a:gd name="connsiteY7" fmla="*/ 119634 h 330884"/>
                <a:gd name="connsiteX8" fmla="*/ 347547 w 1386945"/>
                <a:gd name="connsiteY8" fmla="*/ 172525 h 330884"/>
                <a:gd name="connsiteX9" fmla="*/ 417104 w 1386945"/>
                <a:gd name="connsiteY9" fmla="*/ 211211 h 330884"/>
                <a:gd name="connsiteX10" fmla="*/ 458672 w 1386945"/>
                <a:gd name="connsiteY10" fmla="*/ 287069 h 330884"/>
                <a:gd name="connsiteX11" fmla="*/ 522905 w 1386945"/>
                <a:gd name="connsiteY11" fmla="*/ 330884 h 330884"/>
                <a:gd name="connsiteX12" fmla="*/ 636668 w 1386945"/>
                <a:gd name="connsiteY12" fmla="*/ 273539 h 330884"/>
                <a:gd name="connsiteX13" fmla="*/ 738268 w 1386945"/>
                <a:gd name="connsiteY13" fmla="*/ 320431 h 330884"/>
                <a:gd name="connsiteX14" fmla="*/ 792976 w 1386945"/>
                <a:gd name="connsiteY14" fmla="*/ 320431 h 330884"/>
                <a:gd name="connsiteX15" fmla="*/ 792976 w 1386945"/>
                <a:gd name="connsiteY15" fmla="*/ 320431 h 330884"/>
                <a:gd name="connsiteX16" fmla="*/ 910206 w 1386945"/>
                <a:gd name="connsiteY16" fmla="*/ 312616 h 330884"/>
                <a:gd name="connsiteX17" fmla="*/ 980545 w 1386945"/>
                <a:gd name="connsiteY17" fmla="*/ 296985 h 330884"/>
                <a:gd name="connsiteX18" fmla="*/ 1021145 w 1386945"/>
                <a:gd name="connsiteY18" fmla="*/ 281354 h 330884"/>
                <a:gd name="connsiteX19" fmla="*/ 1037152 w 1386945"/>
                <a:gd name="connsiteY19" fmla="*/ 228170 h 330884"/>
                <a:gd name="connsiteX20" fmla="*/ 1074329 w 1386945"/>
                <a:gd name="connsiteY20" fmla="*/ 179754 h 330884"/>
                <a:gd name="connsiteX21" fmla="*/ 1121222 w 1386945"/>
                <a:gd name="connsiteY21" fmla="*/ 93785 h 330884"/>
                <a:gd name="connsiteX22" fmla="*/ 1160299 w 1386945"/>
                <a:gd name="connsiteY22" fmla="*/ 85970 h 330884"/>
                <a:gd name="connsiteX23" fmla="*/ 1254083 w 1386945"/>
                <a:gd name="connsiteY23" fmla="*/ 179754 h 330884"/>
                <a:gd name="connsiteX24" fmla="*/ 1293160 w 1386945"/>
                <a:gd name="connsiteY24" fmla="*/ 242277 h 330884"/>
                <a:gd name="connsiteX25" fmla="*/ 1386945 w 1386945"/>
                <a:gd name="connsiteY25" fmla="*/ 203200 h 330884"/>
                <a:gd name="connsiteX0" fmla="*/ 0 w 1386945"/>
                <a:gd name="connsiteY0" fmla="*/ 194633 h 330884"/>
                <a:gd name="connsiteX1" fmla="*/ 46636 w 1386945"/>
                <a:gd name="connsiteY1" fmla="*/ 212018 h 330884"/>
                <a:gd name="connsiteX2" fmla="*/ 89591 w 1386945"/>
                <a:gd name="connsiteY2" fmla="*/ 125047 h 330884"/>
                <a:gd name="connsiteX3" fmla="*/ 144299 w 1386945"/>
                <a:gd name="connsiteY3" fmla="*/ 54708 h 330884"/>
                <a:gd name="connsiteX4" fmla="*/ 183376 w 1386945"/>
                <a:gd name="connsiteY4" fmla="*/ 39077 h 330884"/>
                <a:gd name="connsiteX5" fmla="*/ 222452 w 1386945"/>
                <a:gd name="connsiteY5" fmla="*/ 0 h 330884"/>
                <a:gd name="connsiteX6" fmla="*/ 236432 w 1386945"/>
                <a:gd name="connsiteY6" fmla="*/ 77772 h 330884"/>
                <a:gd name="connsiteX7" fmla="*/ 321288 w 1386945"/>
                <a:gd name="connsiteY7" fmla="*/ 119634 h 330884"/>
                <a:gd name="connsiteX8" fmla="*/ 347547 w 1386945"/>
                <a:gd name="connsiteY8" fmla="*/ 172525 h 330884"/>
                <a:gd name="connsiteX9" fmla="*/ 417104 w 1386945"/>
                <a:gd name="connsiteY9" fmla="*/ 211211 h 330884"/>
                <a:gd name="connsiteX10" fmla="*/ 458672 w 1386945"/>
                <a:gd name="connsiteY10" fmla="*/ 287069 h 330884"/>
                <a:gd name="connsiteX11" fmla="*/ 522905 w 1386945"/>
                <a:gd name="connsiteY11" fmla="*/ 330884 h 330884"/>
                <a:gd name="connsiteX12" fmla="*/ 617618 w 1386945"/>
                <a:gd name="connsiteY12" fmla="*/ 304019 h 330884"/>
                <a:gd name="connsiteX13" fmla="*/ 738268 w 1386945"/>
                <a:gd name="connsiteY13" fmla="*/ 320431 h 330884"/>
                <a:gd name="connsiteX14" fmla="*/ 792976 w 1386945"/>
                <a:gd name="connsiteY14" fmla="*/ 320431 h 330884"/>
                <a:gd name="connsiteX15" fmla="*/ 792976 w 1386945"/>
                <a:gd name="connsiteY15" fmla="*/ 320431 h 330884"/>
                <a:gd name="connsiteX16" fmla="*/ 910206 w 1386945"/>
                <a:gd name="connsiteY16" fmla="*/ 312616 h 330884"/>
                <a:gd name="connsiteX17" fmla="*/ 980545 w 1386945"/>
                <a:gd name="connsiteY17" fmla="*/ 296985 h 330884"/>
                <a:gd name="connsiteX18" fmla="*/ 1021145 w 1386945"/>
                <a:gd name="connsiteY18" fmla="*/ 281354 h 330884"/>
                <a:gd name="connsiteX19" fmla="*/ 1037152 w 1386945"/>
                <a:gd name="connsiteY19" fmla="*/ 228170 h 330884"/>
                <a:gd name="connsiteX20" fmla="*/ 1074329 w 1386945"/>
                <a:gd name="connsiteY20" fmla="*/ 179754 h 330884"/>
                <a:gd name="connsiteX21" fmla="*/ 1121222 w 1386945"/>
                <a:gd name="connsiteY21" fmla="*/ 93785 h 330884"/>
                <a:gd name="connsiteX22" fmla="*/ 1160299 w 1386945"/>
                <a:gd name="connsiteY22" fmla="*/ 85970 h 330884"/>
                <a:gd name="connsiteX23" fmla="*/ 1254083 w 1386945"/>
                <a:gd name="connsiteY23" fmla="*/ 179754 h 330884"/>
                <a:gd name="connsiteX24" fmla="*/ 1293160 w 1386945"/>
                <a:gd name="connsiteY24" fmla="*/ 242277 h 330884"/>
                <a:gd name="connsiteX25" fmla="*/ 1386945 w 1386945"/>
                <a:gd name="connsiteY25" fmla="*/ 203200 h 330884"/>
                <a:gd name="connsiteX0" fmla="*/ 0 w 1386945"/>
                <a:gd name="connsiteY0" fmla="*/ 194633 h 347101"/>
                <a:gd name="connsiteX1" fmla="*/ 46636 w 1386945"/>
                <a:gd name="connsiteY1" fmla="*/ 212018 h 347101"/>
                <a:gd name="connsiteX2" fmla="*/ 89591 w 1386945"/>
                <a:gd name="connsiteY2" fmla="*/ 125047 h 347101"/>
                <a:gd name="connsiteX3" fmla="*/ 144299 w 1386945"/>
                <a:gd name="connsiteY3" fmla="*/ 54708 h 347101"/>
                <a:gd name="connsiteX4" fmla="*/ 183376 w 1386945"/>
                <a:gd name="connsiteY4" fmla="*/ 39077 h 347101"/>
                <a:gd name="connsiteX5" fmla="*/ 222452 w 1386945"/>
                <a:gd name="connsiteY5" fmla="*/ 0 h 347101"/>
                <a:gd name="connsiteX6" fmla="*/ 236432 w 1386945"/>
                <a:gd name="connsiteY6" fmla="*/ 77772 h 347101"/>
                <a:gd name="connsiteX7" fmla="*/ 321288 w 1386945"/>
                <a:gd name="connsiteY7" fmla="*/ 119634 h 347101"/>
                <a:gd name="connsiteX8" fmla="*/ 347547 w 1386945"/>
                <a:gd name="connsiteY8" fmla="*/ 172525 h 347101"/>
                <a:gd name="connsiteX9" fmla="*/ 417104 w 1386945"/>
                <a:gd name="connsiteY9" fmla="*/ 211211 h 347101"/>
                <a:gd name="connsiteX10" fmla="*/ 458672 w 1386945"/>
                <a:gd name="connsiteY10" fmla="*/ 287069 h 347101"/>
                <a:gd name="connsiteX11" fmla="*/ 522905 w 1386945"/>
                <a:gd name="connsiteY11" fmla="*/ 330884 h 347101"/>
                <a:gd name="connsiteX12" fmla="*/ 617618 w 1386945"/>
                <a:gd name="connsiteY12" fmla="*/ 304019 h 347101"/>
                <a:gd name="connsiteX13" fmla="*/ 713503 w 1386945"/>
                <a:gd name="connsiteY13" fmla="*/ 347101 h 347101"/>
                <a:gd name="connsiteX14" fmla="*/ 792976 w 1386945"/>
                <a:gd name="connsiteY14" fmla="*/ 320431 h 347101"/>
                <a:gd name="connsiteX15" fmla="*/ 792976 w 1386945"/>
                <a:gd name="connsiteY15" fmla="*/ 320431 h 347101"/>
                <a:gd name="connsiteX16" fmla="*/ 910206 w 1386945"/>
                <a:gd name="connsiteY16" fmla="*/ 312616 h 347101"/>
                <a:gd name="connsiteX17" fmla="*/ 980545 w 1386945"/>
                <a:gd name="connsiteY17" fmla="*/ 296985 h 347101"/>
                <a:gd name="connsiteX18" fmla="*/ 1021145 w 1386945"/>
                <a:gd name="connsiteY18" fmla="*/ 281354 h 347101"/>
                <a:gd name="connsiteX19" fmla="*/ 1037152 w 1386945"/>
                <a:gd name="connsiteY19" fmla="*/ 228170 h 347101"/>
                <a:gd name="connsiteX20" fmla="*/ 1074329 w 1386945"/>
                <a:gd name="connsiteY20" fmla="*/ 179754 h 347101"/>
                <a:gd name="connsiteX21" fmla="*/ 1121222 w 1386945"/>
                <a:gd name="connsiteY21" fmla="*/ 93785 h 347101"/>
                <a:gd name="connsiteX22" fmla="*/ 1160299 w 1386945"/>
                <a:gd name="connsiteY22" fmla="*/ 85970 h 347101"/>
                <a:gd name="connsiteX23" fmla="*/ 1254083 w 1386945"/>
                <a:gd name="connsiteY23" fmla="*/ 179754 h 347101"/>
                <a:gd name="connsiteX24" fmla="*/ 1293160 w 1386945"/>
                <a:gd name="connsiteY24" fmla="*/ 242277 h 347101"/>
                <a:gd name="connsiteX25" fmla="*/ 1386945 w 1386945"/>
                <a:gd name="connsiteY25" fmla="*/ 203200 h 347101"/>
                <a:gd name="connsiteX0" fmla="*/ 0 w 1386945"/>
                <a:gd name="connsiteY0" fmla="*/ 194633 h 383101"/>
                <a:gd name="connsiteX1" fmla="*/ 46636 w 1386945"/>
                <a:gd name="connsiteY1" fmla="*/ 212018 h 383101"/>
                <a:gd name="connsiteX2" fmla="*/ 89591 w 1386945"/>
                <a:gd name="connsiteY2" fmla="*/ 125047 h 383101"/>
                <a:gd name="connsiteX3" fmla="*/ 144299 w 1386945"/>
                <a:gd name="connsiteY3" fmla="*/ 54708 h 383101"/>
                <a:gd name="connsiteX4" fmla="*/ 183376 w 1386945"/>
                <a:gd name="connsiteY4" fmla="*/ 39077 h 383101"/>
                <a:gd name="connsiteX5" fmla="*/ 222452 w 1386945"/>
                <a:gd name="connsiteY5" fmla="*/ 0 h 383101"/>
                <a:gd name="connsiteX6" fmla="*/ 236432 w 1386945"/>
                <a:gd name="connsiteY6" fmla="*/ 77772 h 383101"/>
                <a:gd name="connsiteX7" fmla="*/ 321288 w 1386945"/>
                <a:gd name="connsiteY7" fmla="*/ 119634 h 383101"/>
                <a:gd name="connsiteX8" fmla="*/ 347547 w 1386945"/>
                <a:gd name="connsiteY8" fmla="*/ 172525 h 383101"/>
                <a:gd name="connsiteX9" fmla="*/ 417104 w 1386945"/>
                <a:gd name="connsiteY9" fmla="*/ 211211 h 383101"/>
                <a:gd name="connsiteX10" fmla="*/ 458672 w 1386945"/>
                <a:gd name="connsiteY10" fmla="*/ 287069 h 383101"/>
                <a:gd name="connsiteX11" fmla="*/ 522905 w 1386945"/>
                <a:gd name="connsiteY11" fmla="*/ 330884 h 383101"/>
                <a:gd name="connsiteX12" fmla="*/ 617618 w 1386945"/>
                <a:gd name="connsiteY12" fmla="*/ 304019 h 383101"/>
                <a:gd name="connsiteX13" fmla="*/ 713503 w 1386945"/>
                <a:gd name="connsiteY13" fmla="*/ 347101 h 383101"/>
                <a:gd name="connsiteX14" fmla="*/ 792976 w 1386945"/>
                <a:gd name="connsiteY14" fmla="*/ 320431 h 383101"/>
                <a:gd name="connsiteX15" fmla="*/ 792976 w 1386945"/>
                <a:gd name="connsiteY15" fmla="*/ 320431 h 383101"/>
                <a:gd name="connsiteX16" fmla="*/ 830196 w 1386945"/>
                <a:gd name="connsiteY16" fmla="*/ 383101 h 383101"/>
                <a:gd name="connsiteX17" fmla="*/ 980545 w 1386945"/>
                <a:gd name="connsiteY17" fmla="*/ 296985 h 383101"/>
                <a:gd name="connsiteX18" fmla="*/ 1021145 w 1386945"/>
                <a:gd name="connsiteY18" fmla="*/ 281354 h 383101"/>
                <a:gd name="connsiteX19" fmla="*/ 1037152 w 1386945"/>
                <a:gd name="connsiteY19" fmla="*/ 228170 h 383101"/>
                <a:gd name="connsiteX20" fmla="*/ 1074329 w 1386945"/>
                <a:gd name="connsiteY20" fmla="*/ 179754 h 383101"/>
                <a:gd name="connsiteX21" fmla="*/ 1121222 w 1386945"/>
                <a:gd name="connsiteY21" fmla="*/ 93785 h 383101"/>
                <a:gd name="connsiteX22" fmla="*/ 1160299 w 1386945"/>
                <a:gd name="connsiteY22" fmla="*/ 85970 h 383101"/>
                <a:gd name="connsiteX23" fmla="*/ 1254083 w 1386945"/>
                <a:gd name="connsiteY23" fmla="*/ 179754 h 383101"/>
                <a:gd name="connsiteX24" fmla="*/ 1293160 w 1386945"/>
                <a:gd name="connsiteY24" fmla="*/ 242277 h 383101"/>
                <a:gd name="connsiteX25" fmla="*/ 1386945 w 1386945"/>
                <a:gd name="connsiteY25" fmla="*/ 203200 h 383101"/>
                <a:gd name="connsiteX0" fmla="*/ 0 w 1386945"/>
                <a:gd name="connsiteY0" fmla="*/ 194633 h 383101"/>
                <a:gd name="connsiteX1" fmla="*/ 46636 w 1386945"/>
                <a:gd name="connsiteY1" fmla="*/ 212018 h 383101"/>
                <a:gd name="connsiteX2" fmla="*/ 89591 w 1386945"/>
                <a:gd name="connsiteY2" fmla="*/ 125047 h 383101"/>
                <a:gd name="connsiteX3" fmla="*/ 144299 w 1386945"/>
                <a:gd name="connsiteY3" fmla="*/ 54708 h 383101"/>
                <a:gd name="connsiteX4" fmla="*/ 183376 w 1386945"/>
                <a:gd name="connsiteY4" fmla="*/ 39077 h 383101"/>
                <a:gd name="connsiteX5" fmla="*/ 222452 w 1386945"/>
                <a:gd name="connsiteY5" fmla="*/ 0 h 383101"/>
                <a:gd name="connsiteX6" fmla="*/ 236432 w 1386945"/>
                <a:gd name="connsiteY6" fmla="*/ 77772 h 383101"/>
                <a:gd name="connsiteX7" fmla="*/ 321288 w 1386945"/>
                <a:gd name="connsiteY7" fmla="*/ 119634 h 383101"/>
                <a:gd name="connsiteX8" fmla="*/ 347547 w 1386945"/>
                <a:gd name="connsiteY8" fmla="*/ 172525 h 383101"/>
                <a:gd name="connsiteX9" fmla="*/ 417104 w 1386945"/>
                <a:gd name="connsiteY9" fmla="*/ 211211 h 383101"/>
                <a:gd name="connsiteX10" fmla="*/ 458672 w 1386945"/>
                <a:gd name="connsiteY10" fmla="*/ 287069 h 383101"/>
                <a:gd name="connsiteX11" fmla="*/ 522905 w 1386945"/>
                <a:gd name="connsiteY11" fmla="*/ 330884 h 383101"/>
                <a:gd name="connsiteX12" fmla="*/ 617618 w 1386945"/>
                <a:gd name="connsiteY12" fmla="*/ 304019 h 383101"/>
                <a:gd name="connsiteX13" fmla="*/ 713503 w 1386945"/>
                <a:gd name="connsiteY13" fmla="*/ 347101 h 383101"/>
                <a:gd name="connsiteX14" fmla="*/ 792976 w 1386945"/>
                <a:gd name="connsiteY14" fmla="*/ 320431 h 383101"/>
                <a:gd name="connsiteX15" fmla="*/ 792976 w 1386945"/>
                <a:gd name="connsiteY15" fmla="*/ 320431 h 383101"/>
                <a:gd name="connsiteX16" fmla="*/ 830196 w 1386945"/>
                <a:gd name="connsiteY16" fmla="*/ 383101 h 383101"/>
                <a:gd name="connsiteX17" fmla="*/ 919458 w 1386945"/>
                <a:gd name="connsiteY17" fmla="*/ 329183 h 383101"/>
                <a:gd name="connsiteX18" fmla="*/ 980545 w 1386945"/>
                <a:gd name="connsiteY18" fmla="*/ 296985 h 383101"/>
                <a:gd name="connsiteX19" fmla="*/ 1021145 w 1386945"/>
                <a:gd name="connsiteY19" fmla="*/ 281354 h 383101"/>
                <a:gd name="connsiteX20" fmla="*/ 1037152 w 1386945"/>
                <a:gd name="connsiteY20" fmla="*/ 228170 h 383101"/>
                <a:gd name="connsiteX21" fmla="*/ 1074329 w 1386945"/>
                <a:gd name="connsiteY21" fmla="*/ 179754 h 383101"/>
                <a:gd name="connsiteX22" fmla="*/ 1121222 w 1386945"/>
                <a:gd name="connsiteY22" fmla="*/ 93785 h 383101"/>
                <a:gd name="connsiteX23" fmla="*/ 1160299 w 1386945"/>
                <a:gd name="connsiteY23" fmla="*/ 85970 h 383101"/>
                <a:gd name="connsiteX24" fmla="*/ 1254083 w 1386945"/>
                <a:gd name="connsiteY24" fmla="*/ 179754 h 383101"/>
                <a:gd name="connsiteX25" fmla="*/ 1293160 w 1386945"/>
                <a:gd name="connsiteY25" fmla="*/ 242277 h 383101"/>
                <a:gd name="connsiteX26" fmla="*/ 1386945 w 1386945"/>
                <a:gd name="connsiteY26" fmla="*/ 203200 h 383101"/>
                <a:gd name="connsiteX0" fmla="*/ 0 w 1386945"/>
                <a:gd name="connsiteY0" fmla="*/ 194633 h 383101"/>
                <a:gd name="connsiteX1" fmla="*/ 46636 w 1386945"/>
                <a:gd name="connsiteY1" fmla="*/ 212018 h 383101"/>
                <a:gd name="connsiteX2" fmla="*/ 89591 w 1386945"/>
                <a:gd name="connsiteY2" fmla="*/ 125047 h 383101"/>
                <a:gd name="connsiteX3" fmla="*/ 144299 w 1386945"/>
                <a:gd name="connsiteY3" fmla="*/ 54708 h 383101"/>
                <a:gd name="connsiteX4" fmla="*/ 183376 w 1386945"/>
                <a:gd name="connsiteY4" fmla="*/ 39077 h 383101"/>
                <a:gd name="connsiteX5" fmla="*/ 222452 w 1386945"/>
                <a:gd name="connsiteY5" fmla="*/ 0 h 383101"/>
                <a:gd name="connsiteX6" fmla="*/ 236432 w 1386945"/>
                <a:gd name="connsiteY6" fmla="*/ 77772 h 383101"/>
                <a:gd name="connsiteX7" fmla="*/ 321288 w 1386945"/>
                <a:gd name="connsiteY7" fmla="*/ 119634 h 383101"/>
                <a:gd name="connsiteX8" fmla="*/ 347547 w 1386945"/>
                <a:gd name="connsiteY8" fmla="*/ 172525 h 383101"/>
                <a:gd name="connsiteX9" fmla="*/ 417104 w 1386945"/>
                <a:gd name="connsiteY9" fmla="*/ 211211 h 383101"/>
                <a:gd name="connsiteX10" fmla="*/ 458672 w 1386945"/>
                <a:gd name="connsiteY10" fmla="*/ 287069 h 383101"/>
                <a:gd name="connsiteX11" fmla="*/ 522905 w 1386945"/>
                <a:gd name="connsiteY11" fmla="*/ 330884 h 383101"/>
                <a:gd name="connsiteX12" fmla="*/ 617618 w 1386945"/>
                <a:gd name="connsiteY12" fmla="*/ 304019 h 383101"/>
                <a:gd name="connsiteX13" fmla="*/ 713503 w 1386945"/>
                <a:gd name="connsiteY13" fmla="*/ 347101 h 383101"/>
                <a:gd name="connsiteX14" fmla="*/ 792976 w 1386945"/>
                <a:gd name="connsiteY14" fmla="*/ 320431 h 383101"/>
                <a:gd name="connsiteX15" fmla="*/ 792976 w 1386945"/>
                <a:gd name="connsiteY15" fmla="*/ 320431 h 383101"/>
                <a:gd name="connsiteX16" fmla="*/ 830196 w 1386945"/>
                <a:gd name="connsiteY16" fmla="*/ 383101 h 383101"/>
                <a:gd name="connsiteX17" fmla="*/ 919458 w 1386945"/>
                <a:gd name="connsiteY17" fmla="*/ 329183 h 383101"/>
                <a:gd name="connsiteX18" fmla="*/ 978640 w 1386945"/>
                <a:gd name="connsiteY18" fmla="*/ 342705 h 383101"/>
                <a:gd name="connsiteX19" fmla="*/ 1021145 w 1386945"/>
                <a:gd name="connsiteY19" fmla="*/ 281354 h 383101"/>
                <a:gd name="connsiteX20" fmla="*/ 1037152 w 1386945"/>
                <a:gd name="connsiteY20" fmla="*/ 228170 h 383101"/>
                <a:gd name="connsiteX21" fmla="*/ 1074329 w 1386945"/>
                <a:gd name="connsiteY21" fmla="*/ 179754 h 383101"/>
                <a:gd name="connsiteX22" fmla="*/ 1121222 w 1386945"/>
                <a:gd name="connsiteY22" fmla="*/ 93785 h 383101"/>
                <a:gd name="connsiteX23" fmla="*/ 1160299 w 1386945"/>
                <a:gd name="connsiteY23" fmla="*/ 85970 h 383101"/>
                <a:gd name="connsiteX24" fmla="*/ 1254083 w 1386945"/>
                <a:gd name="connsiteY24" fmla="*/ 179754 h 383101"/>
                <a:gd name="connsiteX25" fmla="*/ 1293160 w 1386945"/>
                <a:gd name="connsiteY25" fmla="*/ 242277 h 383101"/>
                <a:gd name="connsiteX26" fmla="*/ 1386945 w 1386945"/>
                <a:gd name="connsiteY26" fmla="*/ 203200 h 383101"/>
                <a:gd name="connsiteX0" fmla="*/ 0 w 1386945"/>
                <a:gd name="connsiteY0" fmla="*/ 194633 h 383101"/>
                <a:gd name="connsiteX1" fmla="*/ 46636 w 1386945"/>
                <a:gd name="connsiteY1" fmla="*/ 212018 h 383101"/>
                <a:gd name="connsiteX2" fmla="*/ 89591 w 1386945"/>
                <a:gd name="connsiteY2" fmla="*/ 125047 h 383101"/>
                <a:gd name="connsiteX3" fmla="*/ 144299 w 1386945"/>
                <a:gd name="connsiteY3" fmla="*/ 54708 h 383101"/>
                <a:gd name="connsiteX4" fmla="*/ 183376 w 1386945"/>
                <a:gd name="connsiteY4" fmla="*/ 39077 h 383101"/>
                <a:gd name="connsiteX5" fmla="*/ 222452 w 1386945"/>
                <a:gd name="connsiteY5" fmla="*/ 0 h 383101"/>
                <a:gd name="connsiteX6" fmla="*/ 236432 w 1386945"/>
                <a:gd name="connsiteY6" fmla="*/ 77772 h 383101"/>
                <a:gd name="connsiteX7" fmla="*/ 321288 w 1386945"/>
                <a:gd name="connsiteY7" fmla="*/ 119634 h 383101"/>
                <a:gd name="connsiteX8" fmla="*/ 347547 w 1386945"/>
                <a:gd name="connsiteY8" fmla="*/ 172525 h 383101"/>
                <a:gd name="connsiteX9" fmla="*/ 417104 w 1386945"/>
                <a:gd name="connsiteY9" fmla="*/ 211211 h 383101"/>
                <a:gd name="connsiteX10" fmla="*/ 458672 w 1386945"/>
                <a:gd name="connsiteY10" fmla="*/ 287069 h 383101"/>
                <a:gd name="connsiteX11" fmla="*/ 522905 w 1386945"/>
                <a:gd name="connsiteY11" fmla="*/ 330884 h 383101"/>
                <a:gd name="connsiteX12" fmla="*/ 617618 w 1386945"/>
                <a:gd name="connsiteY12" fmla="*/ 304019 h 383101"/>
                <a:gd name="connsiteX13" fmla="*/ 713503 w 1386945"/>
                <a:gd name="connsiteY13" fmla="*/ 347101 h 383101"/>
                <a:gd name="connsiteX14" fmla="*/ 792976 w 1386945"/>
                <a:gd name="connsiteY14" fmla="*/ 320431 h 383101"/>
                <a:gd name="connsiteX15" fmla="*/ 792976 w 1386945"/>
                <a:gd name="connsiteY15" fmla="*/ 320431 h 383101"/>
                <a:gd name="connsiteX16" fmla="*/ 830196 w 1386945"/>
                <a:gd name="connsiteY16" fmla="*/ 383101 h 383101"/>
                <a:gd name="connsiteX17" fmla="*/ 919458 w 1386945"/>
                <a:gd name="connsiteY17" fmla="*/ 329183 h 383101"/>
                <a:gd name="connsiteX18" fmla="*/ 978640 w 1386945"/>
                <a:gd name="connsiteY18" fmla="*/ 342705 h 383101"/>
                <a:gd name="connsiteX19" fmla="*/ 1021145 w 1386945"/>
                <a:gd name="connsiteY19" fmla="*/ 281354 h 383101"/>
                <a:gd name="connsiteX20" fmla="*/ 1037152 w 1386945"/>
                <a:gd name="connsiteY20" fmla="*/ 228170 h 383101"/>
                <a:gd name="connsiteX21" fmla="*/ 1104809 w 1386945"/>
                <a:gd name="connsiteY21" fmla="*/ 212139 h 383101"/>
                <a:gd name="connsiteX22" fmla="*/ 1121222 w 1386945"/>
                <a:gd name="connsiteY22" fmla="*/ 93785 h 383101"/>
                <a:gd name="connsiteX23" fmla="*/ 1160299 w 1386945"/>
                <a:gd name="connsiteY23" fmla="*/ 85970 h 383101"/>
                <a:gd name="connsiteX24" fmla="*/ 1254083 w 1386945"/>
                <a:gd name="connsiteY24" fmla="*/ 179754 h 383101"/>
                <a:gd name="connsiteX25" fmla="*/ 1293160 w 1386945"/>
                <a:gd name="connsiteY25" fmla="*/ 242277 h 383101"/>
                <a:gd name="connsiteX26" fmla="*/ 1386945 w 1386945"/>
                <a:gd name="connsiteY26" fmla="*/ 203200 h 383101"/>
                <a:gd name="connsiteX0" fmla="*/ 0 w 1386945"/>
                <a:gd name="connsiteY0" fmla="*/ 194633 h 383101"/>
                <a:gd name="connsiteX1" fmla="*/ 46636 w 1386945"/>
                <a:gd name="connsiteY1" fmla="*/ 212018 h 383101"/>
                <a:gd name="connsiteX2" fmla="*/ 89591 w 1386945"/>
                <a:gd name="connsiteY2" fmla="*/ 125047 h 383101"/>
                <a:gd name="connsiteX3" fmla="*/ 144299 w 1386945"/>
                <a:gd name="connsiteY3" fmla="*/ 54708 h 383101"/>
                <a:gd name="connsiteX4" fmla="*/ 183376 w 1386945"/>
                <a:gd name="connsiteY4" fmla="*/ 39077 h 383101"/>
                <a:gd name="connsiteX5" fmla="*/ 222452 w 1386945"/>
                <a:gd name="connsiteY5" fmla="*/ 0 h 383101"/>
                <a:gd name="connsiteX6" fmla="*/ 236432 w 1386945"/>
                <a:gd name="connsiteY6" fmla="*/ 77772 h 383101"/>
                <a:gd name="connsiteX7" fmla="*/ 321288 w 1386945"/>
                <a:gd name="connsiteY7" fmla="*/ 119634 h 383101"/>
                <a:gd name="connsiteX8" fmla="*/ 347547 w 1386945"/>
                <a:gd name="connsiteY8" fmla="*/ 172525 h 383101"/>
                <a:gd name="connsiteX9" fmla="*/ 417104 w 1386945"/>
                <a:gd name="connsiteY9" fmla="*/ 211211 h 383101"/>
                <a:gd name="connsiteX10" fmla="*/ 458672 w 1386945"/>
                <a:gd name="connsiteY10" fmla="*/ 287069 h 383101"/>
                <a:gd name="connsiteX11" fmla="*/ 522905 w 1386945"/>
                <a:gd name="connsiteY11" fmla="*/ 330884 h 383101"/>
                <a:gd name="connsiteX12" fmla="*/ 617618 w 1386945"/>
                <a:gd name="connsiteY12" fmla="*/ 304019 h 383101"/>
                <a:gd name="connsiteX13" fmla="*/ 713503 w 1386945"/>
                <a:gd name="connsiteY13" fmla="*/ 347101 h 383101"/>
                <a:gd name="connsiteX14" fmla="*/ 792976 w 1386945"/>
                <a:gd name="connsiteY14" fmla="*/ 320431 h 383101"/>
                <a:gd name="connsiteX15" fmla="*/ 792976 w 1386945"/>
                <a:gd name="connsiteY15" fmla="*/ 320431 h 383101"/>
                <a:gd name="connsiteX16" fmla="*/ 830196 w 1386945"/>
                <a:gd name="connsiteY16" fmla="*/ 383101 h 383101"/>
                <a:gd name="connsiteX17" fmla="*/ 919458 w 1386945"/>
                <a:gd name="connsiteY17" fmla="*/ 329183 h 383101"/>
                <a:gd name="connsiteX18" fmla="*/ 978640 w 1386945"/>
                <a:gd name="connsiteY18" fmla="*/ 342705 h 383101"/>
                <a:gd name="connsiteX19" fmla="*/ 1021145 w 1386945"/>
                <a:gd name="connsiteY19" fmla="*/ 281354 h 383101"/>
                <a:gd name="connsiteX20" fmla="*/ 1037152 w 1386945"/>
                <a:gd name="connsiteY20" fmla="*/ 228170 h 383101"/>
                <a:gd name="connsiteX21" fmla="*/ 1080044 w 1386945"/>
                <a:gd name="connsiteY21" fmla="*/ 175944 h 383101"/>
                <a:gd name="connsiteX22" fmla="*/ 1121222 w 1386945"/>
                <a:gd name="connsiteY22" fmla="*/ 93785 h 383101"/>
                <a:gd name="connsiteX23" fmla="*/ 1160299 w 1386945"/>
                <a:gd name="connsiteY23" fmla="*/ 85970 h 383101"/>
                <a:gd name="connsiteX24" fmla="*/ 1254083 w 1386945"/>
                <a:gd name="connsiteY24" fmla="*/ 179754 h 383101"/>
                <a:gd name="connsiteX25" fmla="*/ 1293160 w 1386945"/>
                <a:gd name="connsiteY25" fmla="*/ 242277 h 383101"/>
                <a:gd name="connsiteX26" fmla="*/ 1386945 w 1386945"/>
                <a:gd name="connsiteY26" fmla="*/ 203200 h 383101"/>
                <a:gd name="connsiteX0" fmla="*/ 0 w 1386945"/>
                <a:gd name="connsiteY0" fmla="*/ 194633 h 383101"/>
                <a:gd name="connsiteX1" fmla="*/ 46636 w 1386945"/>
                <a:gd name="connsiteY1" fmla="*/ 212018 h 383101"/>
                <a:gd name="connsiteX2" fmla="*/ 89591 w 1386945"/>
                <a:gd name="connsiteY2" fmla="*/ 125047 h 383101"/>
                <a:gd name="connsiteX3" fmla="*/ 144299 w 1386945"/>
                <a:gd name="connsiteY3" fmla="*/ 54708 h 383101"/>
                <a:gd name="connsiteX4" fmla="*/ 183376 w 1386945"/>
                <a:gd name="connsiteY4" fmla="*/ 39077 h 383101"/>
                <a:gd name="connsiteX5" fmla="*/ 222452 w 1386945"/>
                <a:gd name="connsiteY5" fmla="*/ 0 h 383101"/>
                <a:gd name="connsiteX6" fmla="*/ 236432 w 1386945"/>
                <a:gd name="connsiteY6" fmla="*/ 77772 h 383101"/>
                <a:gd name="connsiteX7" fmla="*/ 321288 w 1386945"/>
                <a:gd name="connsiteY7" fmla="*/ 119634 h 383101"/>
                <a:gd name="connsiteX8" fmla="*/ 347547 w 1386945"/>
                <a:gd name="connsiteY8" fmla="*/ 172525 h 383101"/>
                <a:gd name="connsiteX9" fmla="*/ 417104 w 1386945"/>
                <a:gd name="connsiteY9" fmla="*/ 211211 h 383101"/>
                <a:gd name="connsiteX10" fmla="*/ 458672 w 1386945"/>
                <a:gd name="connsiteY10" fmla="*/ 287069 h 383101"/>
                <a:gd name="connsiteX11" fmla="*/ 522905 w 1386945"/>
                <a:gd name="connsiteY11" fmla="*/ 330884 h 383101"/>
                <a:gd name="connsiteX12" fmla="*/ 617618 w 1386945"/>
                <a:gd name="connsiteY12" fmla="*/ 304019 h 383101"/>
                <a:gd name="connsiteX13" fmla="*/ 713503 w 1386945"/>
                <a:gd name="connsiteY13" fmla="*/ 347101 h 383101"/>
                <a:gd name="connsiteX14" fmla="*/ 792976 w 1386945"/>
                <a:gd name="connsiteY14" fmla="*/ 320431 h 383101"/>
                <a:gd name="connsiteX15" fmla="*/ 792976 w 1386945"/>
                <a:gd name="connsiteY15" fmla="*/ 320431 h 383101"/>
                <a:gd name="connsiteX16" fmla="*/ 830196 w 1386945"/>
                <a:gd name="connsiteY16" fmla="*/ 383101 h 383101"/>
                <a:gd name="connsiteX17" fmla="*/ 919458 w 1386945"/>
                <a:gd name="connsiteY17" fmla="*/ 329183 h 383101"/>
                <a:gd name="connsiteX18" fmla="*/ 978640 w 1386945"/>
                <a:gd name="connsiteY18" fmla="*/ 342705 h 383101"/>
                <a:gd name="connsiteX19" fmla="*/ 1021145 w 1386945"/>
                <a:gd name="connsiteY19" fmla="*/ 281354 h 383101"/>
                <a:gd name="connsiteX20" fmla="*/ 1037152 w 1386945"/>
                <a:gd name="connsiteY20" fmla="*/ 228170 h 383101"/>
                <a:gd name="connsiteX21" fmla="*/ 1080044 w 1386945"/>
                <a:gd name="connsiteY21" fmla="*/ 175944 h 383101"/>
                <a:gd name="connsiteX22" fmla="*/ 1121222 w 1386945"/>
                <a:gd name="connsiteY22" fmla="*/ 93785 h 383101"/>
                <a:gd name="connsiteX23" fmla="*/ 1160299 w 1386945"/>
                <a:gd name="connsiteY23" fmla="*/ 85970 h 383101"/>
                <a:gd name="connsiteX24" fmla="*/ 1219793 w 1386945"/>
                <a:gd name="connsiteY24" fmla="*/ 187374 h 383101"/>
                <a:gd name="connsiteX25" fmla="*/ 1293160 w 1386945"/>
                <a:gd name="connsiteY25" fmla="*/ 242277 h 383101"/>
                <a:gd name="connsiteX26" fmla="*/ 1386945 w 1386945"/>
                <a:gd name="connsiteY26" fmla="*/ 203200 h 383101"/>
                <a:gd name="connsiteX0" fmla="*/ 0 w 1386945"/>
                <a:gd name="connsiteY0" fmla="*/ 194633 h 383101"/>
                <a:gd name="connsiteX1" fmla="*/ 46636 w 1386945"/>
                <a:gd name="connsiteY1" fmla="*/ 212018 h 383101"/>
                <a:gd name="connsiteX2" fmla="*/ 89591 w 1386945"/>
                <a:gd name="connsiteY2" fmla="*/ 125047 h 383101"/>
                <a:gd name="connsiteX3" fmla="*/ 144299 w 1386945"/>
                <a:gd name="connsiteY3" fmla="*/ 54708 h 383101"/>
                <a:gd name="connsiteX4" fmla="*/ 183376 w 1386945"/>
                <a:gd name="connsiteY4" fmla="*/ 39077 h 383101"/>
                <a:gd name="connsiteX5" fmla="*/ 222452 w 1386945"/>
                <a:gd name="connsiteY5" fmla="*/ 0 h 383101"/>
                <a:gd name="connsiteX6" fmla="*/ 236432 w 1386945"/>
                <a:gd name="connsiteY6" fmla="*/ 77772 h 383101"/>
                <a:gd name="connsiteX7" fmla="*/ 321288 w 1386945"/>
                <a:gd name="connsiteY7" fmla="*/ 119634 h 383101"/>
                <a:gd name="connsiteX8" fmla="*/ 347547 w 1386945"/>
                <a:gd name="connsiteY8" fmla="*/ 172525 h 383101"/>
                <a:gd name="connsiteX9" fmla="*/ 417104 w 1386945"/>
                <a:gd name="connsiteY9" fmla="*/ 211211 h 383101"/>
                <a:gd name="connsiteX10" fmla="*/ 458672 w 1386945"/>
                <a:gd name="connsiteY10" fmla="*/ 287069 h 383101"/>
                <a:gd name="connsiteX11" fmla="*/ 522905 w 1386945"/>
                <a:gd name="connsiteY11" fmla="*/ 330884 h 383101"/>
                <a:gd name="connsiteX12" fmla="*/ 617618 w 1386945"/>
                <a:gd name="connsiteY12" fmla="*/ 304019 h 383101"/>
                <a:gd name="connsiteX13" fmla="*/ 713503 w 1386945"/>
                <a:gd name="connsiteY13" fmla="*/ 347101 h 383101"/>
                <a:gd name="connsiteX14" fmla="*/ 792976 w 1386945"/>
                <a:gd name="connsiteY14" fmla="*/ 320431 h 383101"/>
                <a:gd name="connsiteX15" fmla="*/ 792976 w 1386945"/>
                <a:gd name="connsiteY15" fmla="*/ 320431 h 383101"/>
                <a:gd name="connsiteX16" fmla="*/ 830196 w 1386945"/>
                <a:gd name="connsiteY16" fmla="*/ 383101 h 383101"/>
                <a:gd name="connsiteX17" fmla="*/ 919458 w 1386945"/>
                <a:gd name="connsiteY17" fmla="*/ 329183 h 383101"/>
                <a:gd name="connsiteX18" fmla="*/ 978640 w 1386945"/>
                <a:gd name="connsiteY18" fmla="*/ 342705 h 383101"/>
                <a:gd name="connsiteX19" fmla="*/ 1021145 w 1386945"/>
                <a:gd name="connsiteY19" fmla="*/ 281354 h 383101"/>
                <a:gd name="connsiteX20" fmla="*/ 1037152 w 1386945"/>
                <a:gd name="connsiteY20" fmla="*/ 228170 h 383101"/>
                <a:gd name="connsiteX21" fmla="*/ 1080044 w 1386945"/>
                <a:gd name="connsiteY21" fmla="*/ 175944 h 383101"/>
                <a:gd name="connsiteX22" fmla="*/ 1121222 w 1386945"/>
                <a:gd name="connsiteY22" fmla="*/ 93785 h 383101"/>
                <a:gd name="connsiteX23" fmla="*/ 1160299 w 1386945"/>
                <a:gd name="connsiteY23" fmla="*/ 85970 h 383101"/>
                <a:gd name="connsiteX24" fmla="*/ 1219793 w 1386945"/>
                <a:gd name="connsiteY24" fmla="*/ 187374 h 383101"/>
                <a:gd name="connsiteX25" fmla="*/ 1279825 w 1386945"/>
                <a:gd name="connsiteY25" fmla="*/ 276567 h 383101"/>
                <a:gd name="connsiteX26" fmla="*/ 1386945 w 1386945"/>
                <a:gd name="connsiteY26" fmla="*/ 20320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86945" h="383101">
                  <a:moveTo>
                    <a:pt x="0" y="194633"/>
                  </a:moveTo>
                  <a:cubicBezTo>
                    <a:pt x="6375" y="191938"/>
                    <a:pt x="31704" y="223616"/>
                    <a:pt x="46636" y="212018"/>
                  </a:cubicBezTo>
                  <a:cubicBezTo>
                    <a:pt x="61568" y="200420"/>
                    <a:pt x="71916" y="145673"/>
                    <a:pt x="89591" y="125047"/>
                  </a:cubicBezTo>
                  <a:lnTo>
                    <a:pt x="144299" y="54708"/>
                  </a:lnTo>
                  <a:lnTo>
                    <a:pt x="183376" y="39077"/>
                  </a:lnTo>
                  <a:lnTo>
                    <a:pt x="222452" y="0"/>
                  </a:lnTo>
                  <a:lnTo>
                    <a:pt x="236432" y="77772"/>
                  </a:lnTo>
                  <a:lnTo>
                    <a:pt x="321288" y="119634"/>
                  </a:lnTo>
                  <a:lnTo>
                    <a:pt x="347547" y="172525"/>
                  </a:lnTo>
                  <a:lnTo>
                    <a:pt x="417104" y="211211"/>
                  </a:lnTo>
                  <a:lnTo>
                    <a:pt x="458672" y="287069"/>
                  </a:lnTo>
                  <a:lnTo>
                    <a:pt x="522905" y="330884"/>
                  </a:lnTo>
                  <a:lnTo>
                    <a:pt x="617618" y="304019"/>
                  </a:lnTo>
                  <a:lnTo>
                    <a:pt x="713503" y="347101"/>
                  </a:lnTo>
                  <a:lnTo>
                    <a:pt x="792976" y="320431"/>
                  </a:lnTo>
                  <a:lnTo>
                    <a:pt x="792976" y="320431"/>
                  </a:lnTo>
                  <a:lnTo>
                    <a:pt x="830196" y="383101"/>
                  </a:lnTo>
                  <a:lnTo>
                    <a:pt x="919458" y="329183"/>
                  </a:lnTo>
                  <a:lnTo>
                    <a:pt x="978640" y="342705"/>
                  </a:lnTo>
                  <a:lnTo>
                    <a:pt x="1021145" y="281354"/>
                  </a:lnTo>
                  <a:lnTo>
                    <a:pt x="1037152" y="228170"/>
                  </a:lnTo>
                  <a:lnTo>
                    <a:pt x="1080044" y="175944"/>
                  </a:lnTo>
                  <a:lnTo>
                    <a:pt x="1121222" y="93785"/>
                  </a:lnTo>
                  <a:lnTo>
                    <a:pt x="1160299" y="85970"/>
                  </a:lnTo>
                  <a:lnTo>
                    <a:pt x="1219793" y="187374"/>
                  </a:lnTo>
                  <a:lnTo>
                    <a:pt x="1279825" y="276567"/>
                  </a:lnTo>
                  <a:lnTo>
                    <a:pt x="1386945" y="20320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044534" y="2796889"/>
              <a:ext cx="853423" cy="514660"/>
            </a:xfrm>
            <a:custGeom>
              <a:avLst/>
              <a:gdLst>
                <a:gd name="connsiteX0" fmla="*/ 0 w 1032642"/>
                <a:gd name="connsiteY0" fmla="*/ 622738 h 622738"/>
                <a:gd name="connsiteX1" fmla="*/ 55180 w 1032642"/>
                <a:gd name="connsiteY1" fmla="*/ 583324 h 622738"/>
                <a:gd name="connsiteX2" fmla="*/ 63062 w 1032642"/>
                <a:gd name="connsiteY2" fmla="*/ 480849 h 622738"/>
                <a:gd name="connsiteX3" fmla="*/ 110359 w 1032642"/>
                <a:gd name="connsiteY3" fmla="*/ 378373 h 622738"/>
                <a:gd name="connsiteX4" fmla="*/ 220718 w 1032642"/>
                <a:gd name="connsiteY4" fmla="*/ 378373 h 622738"/>
                <a:gd name="connsiteX5" fmla="*/ 299545 w 1032642"/>
                <a:gd name="connsiteY5" fmla="*/ 307428 h 622738"/>
                <a:gd name="connsiteX6" fmla="*/ 362607 w 1032642"/>
                <a:gd name="connsiteY6" fmla="*/ 362607 h 622738"/>
                <a:gd name="connsiteX7" fmla="*/ 591207 w 1032642"/>
                <a:gd name="connsiteY7" fmla="*/ 204952 h 622738"/>
                <a:gd name="connsiteX8" fmla="*/ 717331 w 1032642"/>
                <a:gd name="connsiteY8" fmla="*/ 118242 h 622738"/>
                <a:gd name="connsiteX9" fmla="*/ 851338 w 1032642"/>
                <a:gd name="connsiteY9" fmla="*/ 0 h 622738"/>
                <a:gd name="connsiteX10" fmla="*/ 938049 w 1032642"/>
                <a:gd name="connsiteY10" fmla="*/ 94593 h 622738"/>
                <a:gd name="connsiteX11" fmla="*/ 977462 w 1032642"/>
                <a:gd name="connsiteY11" fmla="*/ 102476 h 622738"/>
                <a:gd name="connsiteX12" fmla="*/ 1024759 w 1032642"/>
                <a:gd name="connsiteY12" fmla="*/ 31531 h 622738"/>
                <a:gd name="connsiteX13" fmla="*/ 1032642 w 1032642"/>
                <a:gd name="connsiteY13" fmla="*/ 15766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2642" h="622738">
                  <a:moveTo>
                    <a:pt x="0" y="622738"/>
                  </a:moveTo>
                  <a:lnTo>
                    <a:pt x="55180" y="583324"/>
                  </a:lnTo>
                  <a:lnTo>
                    <a:pt x="63062" y="480849"/>
                  </a:lnTo>
                  <a:lnTo>
                    <a:pt x="110359" y="378373"/>
                  </a:lnTo>
                  <a:lnTo>
                    <a:pt x="220718" y="378373"/>
                  </a:lnTo>
                  <a:lnTo>
                    <a:pt x="299545" y="307428"/>
                  </a:lnTo>
                  <a:lnTo>
                    <a:pt x="362607" y="362607"/>
                  </a:lnTo>
                  <a:lnTo>
                    <a:pt x="591207" y="204952"/>
                  </a:lnTo>
                  <a:lnTo>
                    <a:pt x="717331" y="118242"/>
                  </a:lnTo>
                  <a:lnTo>
                    <a:pt x="851338" y="0"/>
                  </a:lnTo>
                  <a:lnTo>
                    <a:pt x="938049" y="94593"/>
                  </a:lnTo>
                  <a:lnTo>
                    <a:pt x="977462" y="102476"/>
                  </a:lnTo>
                  <a:lnTo>
                    <a:pt x="1024759" y="31531"/>
                  </a:lnTo>
                  <a:lnTo>
                    <a:pt x="1032642" y="15766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93332" y="2253417"/>
              <a:ext cx="2145052" cy="1233536"/>
            </a:xfrm>
            <a:custGeom>
              <a:avLst/>
              <a:gdLst>
                <a:gd name="connsiteX0" fmla="*/ 2595513 w 2595513"/>
                <a:gd name="connsiteY0" fmla="*/ 254524 h 1492578"/>
                <a:gd name="connsiteX1" fmla="*/ 2454111 w 2595513"/>
                <a:gd name="connsiteY1" fmla="*/ 216817 h 1492578"/>
                <a:gd name="connsiteX2" fmla="*/ 2425831 w 2595513"/>
                <a:gd name="connsiteY2" fmla="*/ 153972 h 1492578"/>
                <a:gd name="connsiteX3" fmla="*/ 2334705 w 2595513"/>
                <a:gd name="connsiteY3" fmla="*/ 84842 h 1492578"/>
                <a:gd name="connsiteX4" fmla="*/ 2202730 w 2595513"/>
                <a:gd name="connsiteY4" fmla="*/ 69130 h 1492578"/>
                <a:gd name="connsiteX5" fmla="*/ 2127315 w 2595513"/>
                <a:gd name="connsiteY5" fmla="*/ 50277 h 1492578"/>
                <a:gd name="connsiteX6" fmla="*/ 2051901 w 2595513"/>
                <a:gd name="connsiteY6" fmla="*/ 25139 h 1492578"/>
                <a:gd name="connsiteX7" fmla="*/ 1985913 w 2595513"/>
                <a:gd name="connsiteY7" fmla="*/ 0 h 1492578"/>
                <a:gd name="connsiteX8" fmla="*/ 1985913 w 2595513"/>
                <a:gd name="connsiteY8" fmla="*/ 91126 h 1492578"/>
                <a:gd name="connsiteX9" fmla="*/ 1926210 w 2595513"/>
                <a:gd name="connsiteY9" fmla="*/ 160256 h 1492578"/>
                <a:gd name="connsiteX10" fmla="*/ 1875934 w 2595513"/>
                <a:gd name="connsiteY10" fmla="*/ 210532 h 1492578"/>
                <a:gd name="connsiteX11" fmla="*/ 1781666 w 2595513"/>
                <a:gd name="connsiteY11" fmla="*/ 216817 h 1492578"/>
                <a:gd name="connsiteX12" fmla="*/ 1674829 w 2595513"/>
                <a:gd name="connsiteY12" fmla="*/ 270235 h 1492578"/>
                <a:gd name="connsiteX13" fmla="*/ 1633979 w 2595513"/>
                <a:gd name="connsiteY13" fmla="*/ 276520 h 1492578"/>
                <a:gd name="connsiteX14" fmla="*/ 1539711 w 2595513"/>
                <a:gd name="connsiteY14" fmla="*/ 285947 h 1492578"/>
                <a:gd name="connsiteX15" fmla="*/ 1420305 w 2595513"/>
                <a:gd name="connsiteY15" fmla="*/ 273378 h 1492578"/>
                <a:gd name="connsiteX16" fmla="*/ 1388882 w 2595513"/>
                <a:gd name="connsiteY16" fmla="*/ 285947 h 1492578"/>
                <a:gd name="connsiteX17" fmla="*/ 1329179 w 2595513"/>
                <a:gd name="connsiteY17" fmla="*/ 260809 h 1492578"/>
                <a:gd name="connsiteX18" fmla="*/ 1278903 w 2595513"/>
                <a:gd name="connsiteY18" fmla="*/ 229386 h 1492578"/>
                <a:gd name="connsiteX19" fmla="*/ 1244338 w 2595513"/>
                <a:gd name="connsiteY19" fmla="*/ 267093 h 1492578"/>
                <a:gd name="connsiteX20" fmla="*/ 1184635 w 2595513"/>
                <a:gd name="connsiteY20" fmla="*/ 251382 h 1492578"/>
                <a:gd name="connsiteX21" fmla="*/ 1140643 w 2595513"/>
                <a:gd name="connsiteY21" fmla="*/ 210532 h 1492578"/>
                <a:gd name="connsiteX22" fmla="*/ 1046375 w 2595513"/>
                <a:gd name="connsiteY22" fmla="*/ 248240 h 1492578"/>
                <a:gd name="connsiteX23" fmla="*/ 974103 w 2595513"/>
                <a:gd name="connsiteY23" fmla="*/ 270235 h 1492578"/>
                <a:gd name="connsiteX24" fmla="*/ 923827 w 2595513"/>
                <a:gd name="connsiteY24" fmla="*/ 276520 h 1492578"/>
                <a:gd name="connsiteX25" fmla="*/ 848412 w 2595513"/>
                <a:gd name="connsiteY25" fmla="*/ 314227 h 1492578"/>
                <a:gd name="connsiteX26" fmla="*/ 747860 w 2595513"/>
                <a:gd name="connsiteY26" fmla="*/ 380215 h 1492578"/>
                <a:gd name="connsiteX27" fmla="*/ 703868 w 2595513"/>
                <a:gd name="connsiteY27" fmla="*/ 430491 h 1492578"/>
                <a:gd name="connsiteX28" fmla="*/ 659876 w 2595513"/>
                <a:gd name="connsiteY28" fmla="*/ 474483 h 1492578"/>
                <a:gd name="connsiteX29" fmla="*/ 650449 w 2595513"/>
                <a:gd name="connsiteY29" fmla="*/ 499621 h 1492578"/>
                <a:gd name="connsiteX30" fmla="*/ 546754 w 2595513"/>
                <a:gd name="connsiteY30" fmla="*/ 512190 h 1492578"/>
                <a:gd name="connsiteX31" fmla="*/ 430490 w 2595513"/>
                <a:gd name="connsiteY31" fmla="*/ 537328 h 1492578"/>
                <a:gd name="connsiteX32" fmla="*/ 348791 w 2595513"/>
                <a:gd name="connsiteY32" fmla="*/ 549897 h 1492578"/>
                <a:gd name="connsiteX33" fmla="*/ 320511 w 2595513"/>
                <a:gd name="connsiteY33" fmla="*/ 597031 h 1492578"/>
                <a:gd name="connsiteX34" fmla="*/ 392783 w 2595513"/>
                <a:gd name="connsiteY34" fmla="*/ 619027 h 1492578"/>
                <a:gd name="connsiteX35" fmla="*/ 380214 w 2595513"/>
                <a:gd name="connsiteY35" fmla="*/ 675588 h 1492578"/>
                <a:gd name="connsiteX36" fmla="*/ 298515 w 2595513"/>
                <a:gd name="connsiteY36" fmla="*/ 722722 h 1492578"/>
                <a:gd name="connsiteX37" fmla="*/ 229385 w 2595513"/>
                <a:gd name="connsiteY37" fmla="*/ 725864 h 1492578"/>
                <a:gd name="connsiteX38" fmla="*/ 188536 w 2595513"/>
                <a:gd name="connsiteY38" fmla="*/ 766714 h 1492578"/>
                <a:gd name="connsiteX39" fmla="*/ 157113 w 2595513"/>
                <a:gd name="connsiteY39" fmla="*/ 751002 h 1492578"/>
                <a:gd name="connsiteX40" fmla="*/ 109979 w 2595513"/>
                <a:gd name="connsiteY40" fmla="*/ 763572 h 1492578"/>
                <a:gd name="connsiteX41" fmla="*/ 40849 w 2595513"/>
                <a:gd name="connsiteY41" fmla="*/ 804421 h 1492578"/>
                <a:gd name="connsiteX42" fmla="*/ 0 w 2595513"/>
                <a:gd name="connsiteY42" fmla="*/ 823275 h 1492578"/>
                <a:gd name="connsiteX43" fmla="*/ 6284 w 2595513"/>
                <a:gd name="connsiteY43" fmla="*/ 876693 h 1492578"/>
                <a:gd name="connsiteX44" fmla="*/ 9427 w 2595513"/>
                <a:gd name="connsiteY44" fmla="*/ 936396 h 1492578"/>
                <a:gd name="connsiteX45" fmla="*/ 31422 w 2595513"/>
                <a:gd name="connsiteY45" fmla="*/ 955250 h 1492578"/>
                <a:gd name="connsiteX46" fmla="*/ 91126 w 2595513"/>
                <a:gd name="connsiteY46" fmla="*/ 933254 h 1492578"/>
                <a:gd name="connsiteX47" fmla="*/ 131975 w 2595513"/>
                <a:gd name="connsiteY47" fmla="*/ 917543 h 1492578"/>
                <a:gd name="connsiteX48" fmla="*/ 106837 w 2595513"/>
                <a:gd name="connsiteY48" fmla="*/ 970961 h 1492578"/>
                <a:gd name="connsiteX49" fmla="*/ 125690 w 2595513"/>
                <a:gd name="connsiteY49" fmla="*/ 1036949 h 1492578"/>
                <a:gd name="connsiteX50" fmla="*/ 141402 w 2595513"/>
                <a:gd name="connsiteY50" fmla="*/ 1036949 h 1492578"/>
                <a:gd name="connsiteX51" fmla="*/ 122548 w 2595513"/>
                <a:gd name="connsiteY51" fmla="*/ 1080941 h 1492578"/>
                <a:gd name="connsiteX52" fmla="*/ 153971 w 2595513"/>
                <a:gd name="connsiteY52" fmla="*/ 1124932 h 1492578"/>
                <a:gd name="connsiteX53" fmla="*/ 169682 w 2595513"/>
                <a:gd name="connsiteY53" fmla="*/ 1131217 h 1492578"/>
                <a:gd name="connsiteX54" fmla="*/ 175967 w 2595513"/>
                <a:gd name="connsiteY54" fmla="*/ 1178351 h 1492578"/>
                <a:gd name="connsiteX55" fmla="*/ 210532 w 2595513"/>
                <a:gd name="connsiteY55" fmla="*/ 1206631 h 1492578"/>
                <a:gd name="connsiteX56" fmla="*/ 219959 w 2595513"/>
                <a:gd name="connsiteY56" fmla="*/ 1238054 h 1492578"/>
                <a:gd name="connsiteX57" fmla="*/ 216816 w 2595513"/>
                <a:gd name="connsiteY57" fmla="*/ 1266334 h 1492578"/>
                <a:gd name="connsiteX58" fmla="*/ 235670 w 2595513"/>
                <a:gd name="connsiteY58" fmla="*/ 1294615 h 1492578"/>
                <a:gd name="connsiteX59" fmla="*/ 254523 w 2595513"/>
                <a:gd name="connsiteY59" fmla="*/ 1294615 h 1492578"/>
                <a:gd name="connsiteX60" fmla="*/ 273377 w 2595513"/>
                <a:gd name="connsiteY60" fmla="*/ 1322895 h 1492578"/>
                <a:gd name="connsiteX61" fmla="*/ 273377 w 2595513"/>
                <a:gd name="connsiteY61" fmla="*/ 1348033 h 1492578"/>
                <a:gd name="connsiteX62" fmla="*/ 241954 w 2595513"/>
                <a:gd name="connsiteY62" fmla="*/ 1357460 h 1492578"/>
                <a:gd name="connsiteX63" fmla="*/ 248239 w 2595513"/>
                <a:gd name="connsiteY63" fmla="*/ 1385741 h 1492578"/>
                <a:gd name="connsiteX64" fmla="*/ 229385 w 2595513"/>
                <a:gd name="connsiteY64" fmla="*/ 1429732 h 1492578"/>
                <a:gd name="connsiteX65" fmla="*/ 263950 w 2595513"/>
                <a:gd name="connsiteY65" fmla="*/ 1398310 h 1492578"/>
                <a:gd name="connsiteX66" fmla="*/ 314227 w 2595513"/>
                <a:gd name="connsiteY66" fmla="*/ 1379456 h 1492578"/>
                <a:gd name="connsiteX67" fmla="*/ 358218 w 2595513"/>
                <a:gd name="connsiteY67" fmla="*/ 1385741 h 1492578"/>
                <a:gd name="connsiteX68" fmla="*/ 380214 w 2595513"/>
                <a:gd name="connsiteY68" fmla="*/ 1357460 h 1492578"/>
                <a:gd name="connsiteX69" fmla="*/ 392783 w 2595513"/>
                <a:gd name="connsiteY69" fmla="*/ 1407737 h 1492578"/>
                <a:gd name="connsiteX70" fmla="*/ 433633 w 2595513"/>
                <a:gd name="connsiteY70" fmla="*/ 1388883 h 1492578"/>
                <a:gd name="connsiteX71" fmla="*/ 471340 w 2595513"/>
                <a:gd name="connsiteY71" fmla="*/ 1385741 h 1492578"/>
                <a:gd name="connsiteX72" fmla="*/ 496478 w 2595513"/>
                <a:gd name="connsiteY72" fmla="*/ 1388883 h 1492578"/>
                <a:gd name="connsiteX73" fmla="*/ 531043 w 2595513"/>
                <a:gd name="connsiteY73" fmla="*/ 1382598 h 1492578"/>
                <a:gd name="connsiteX74" fmla="*/ 581319 w 2595513"/>
                <a:gd name="connsiteY74" fmla="*/ 1451728 h 1492578"/>
                <a:gd name="connsiteX75" fmla="*/ 631596 w 2595513"/>
                <a:gd name="connsiteY75" fmla="*/ 1473724 h 1492578"/>
                <a:gd name="connsiteX76" fmla="*/ 666161 w 2595513"/>
                <a:gd name="connsiteY76" fmla="*/ 1492578 h 1492578"/>
                <a:gd name="connsiteX77" fmla="*/ 760429 w 2595513"/>
                <a:gd name="connsiteY77" fmla="*/ 1432875 h 1492578"/>
                <a:gd name="connsiteX78" fmla="*/ 788709 w 2595513"/>
                <a:gd name="connsiteY78" fmla="*/ 1442301 h 1492578"/>
                <a:gd name="connsiteX79" fmla="*/ 823274 w 2595513"/>
                <a:gd name="connsiteY79" fmla="*/ 1420306 h 1492578"/>
                <a:gd name="connsiteX80" fmla="*/ 804420 w 2595513"/>
                <a:gd name="connsiteY80" fmla="*/ 1385741 h 1492578"/>
                <a:gd name="connsiteX81" fmla="*/ 794994 w 2595513"/>
                <a:gd name="connsiteY81" fmla="*/ 1366887 h 1492578"/>
                <a:gd name="connsiteX82" fmla="*/ 779282 w 2595513"/>
                <a:gd name="connsiteY82" fmla="*/ 1282046 h 1492578"/>
                <a:gd name="connsiteX83" fmla="*/ 832701 w 2595513"/>
                <a:gd name="connsiteY83" fmla="*/ 1260050 h 1492578"/>
                <a:gd name="connsiteX84" fmla="*/ 939538 w 2595513"/>
                <a:gd name="connsiteY84" fmla="*/ 1288330 h 1492578"/>
                <a:gd name="connsiteX85" fmla="*/ 1005526 w 2595513"/>
                <a:gd name="connsiteY85" fmla="*/ 1329180 h 1492578"/>
                <a:gd name="connsiteX86" fmla="*/ 1052660 w 2595513"/>
                <a:gd name="connsiteY86" fmla="*/ 1354318 h 1492578"/>
                <a:gd name="connsiteX87" fmla="*/ 1087224 w 2595513"/>
                <a:gd name="connsiteY87" fmla="*/ 1360602 h 1492578"/>
                <a:gd name="connsiteX88" fmla="*/ 1087224 w 2595513"/>
                <a:gd name="connsiteY88" fmla="*/ 1410879 h 1492578"/>
                <a:gd name="connsiteX89" fmla="*/ 1128074 w 2595513"/>
                <a:gd name="connsiteY89" fmla="*/ 1423448 h 1492578"/>
                <a:gd name="connsiteX90" fmla="*/ 1187777 w 2595513"/>
                <a:gd name="connsiteY90" fmla="*/ 1373172 h 1492578"/>
                <a:gd name="connsiteX91" fmla="*/ 1238053 w 2595513"/>
                <a:gd name="connsiteY91" fmla="*/ 1326038 h 1492578"/>
                <a:gd name="connsiteX92" fmla="*/ 1260049 w 2595513"/>
                <a:gd name="connsiteY92" fmla="*/ 1304042 h 1492578"/>
                <a:gd name="connsiteX93" fmla="*/ 1294614 w 2595513"/>
                <a:gd name="connsiteY93" fmla="*/ 1297757 h 1492578"/>
                <a:gd name="connsiteX94" fmla="*/ 1310326 w 2595513"/>
                <a:gd name="connsiteY94" fmla="*/ 1247481 h 1492578"/>
                <a:gd name="connsiteX95" fmla="*/ 1366886 w 2595513"/>
                <a:gd name="connsiteY95" fmla="*/ 1181493 h 1492578"/>
                <a:gd name="connsiteX96" fmla="*/ 1432874 w 2595513"/>
                <a:gd name="connsiteY96" fmla="*/ 1181493 h 1492578"/>
                <a:gd name="connsiteX97" fmla="*/ 1524000 w 2595513"/>
                <a:gd name="connsiteY97" fmla="*/ 1168924 h 1492578"/>
                <a:gd name="connsiteX98" fmla="*/ 1524000 w 2595513"/>
                <a:gd name="connsiteY98" fmla="*/ 1153213 h 1492578"/>
                <a:gd name="connsiteX99" fmla="*/ 1549138 w 2595513"/>
                <a:gd name="connsiteY99" fmla="*/ 1109221 h 1492578"/>
                <a:gd name="connsiteX100" fmla="*/ 1564849 w 2595513"/>
                <a:gd name="connsiteY100" fmla="*/ 1093510 h 1492578"/>
                <a:gd name="connsiteX101" fmla="*/ 1602556 w 2595513"/>
                <a:gd name="connsiteY101" fmla="*/ 1131217 h 1492578"/>
                <a:gd name="connsiteX102" fmla="*/ 1577418 w 2595513"/>
                <a:gd name="connsiteY102" fmla="*/ 1172066 h 1492578"/>
                <a:gd name="connsiteX103" fmla="*/ 1552280 w 2595513"/>
                <a:gd name="connsiteY103" fmla="*/ 1203489 h 1492578"/>
                <a:gd name="connsiteX104" fmla="*/ 1545996 w 2595513"/>
                <a:gd name="connsiteY104" fmla="*/ 1206631 h 1492578"/>
                <a:gd name="connsiteX105" fmla="*/ 1577418 w 2595513"/>
                <a:gd name="connsiteY105" fmla="*/ 1278904 h 1492578"/>
                <a:gd name="connsiteX106" fmla="*/ 1605699 w 2595513"/>
                <a:gd name="connsiteY106" fmla="*/ 1316611 h 1492578"/>
                <a:gd name="connsiteX107" fmla="*/ 1611983 w 2595513"/>
                <a:gd name="connsiteY107" fmla="*/ 1329180 h 1492578"/>
                <a:gd name="connsiteX108" fmla="*/ 1586845 w 2595513"/>
                <a:gd name="connsiteY108" fmla="*/ 1313468 h 1492578"/>
                <a:gd name="connsiteX109" fmla="*/ 1637121 w 2595513"/>
                <a:gd name="connsiteY109" fmla="*/ 1291473 h 1492578"/>
                <a:gd name="connsiteX0" fmla="*/ 2595513 w 2595513"/>
                <a:gd name="connsiteY0" fmla="*/ 254524 h 1492578"/>
                <a:gd name="connsiteX1" fmla="*/ 2454111 w 2595513"/>
                <a:gd name="connsiteY1" fmla="*/ 216817 h 1492578"/>
                <a:gd name="connsiteX2" fmla="*/ 2425831 w 2595513"/>
                <a:gd name="connsiteY2" fmla="*/ 153972 h 1492578"/>
                <a:gd name="connsiteX3" fmla="*/ 2334705 w 2595513"/>
                <a:gd name="connsiteY3" fmla="*/ 84842 h 1492578"/>
                <a:gd name="connsiteX4" fmla="*/ 2202730 w 2595513"/>
                <a:gd name="connsiteY4" fmla="*/ 69130 h 1492578"/>
                <a:gd name="connsiteX5" fmla="*/ 2127315 w 2595513"/>
                <a:gd name="connsiteY5" fmla="*/ 50277 h 1492578"/>
                <a:gd name="connsiteX6" fmla="*/ 2051901 w 2595513"/>
                <a:gd name="connsiteY6" fmla="*/ 25139 h 1492578"/>
                <a:gd name="connsiteX7" fmla="*/ 1985913 w 2595513"/>
                <a:gd name="connsiteY7" fmla="*/ 0 h 1492578"/>
                <a:gd name="connsiteX8" fmla="*/ 1985913 w 2595513"/>
                <a:gd name="connsiteY8" fmla="*/ 91126 h 1492578"/>
                <a:gd name="connsiteX9" fmla="*/ 1926210 w 2595513"/>
                <a:gd name="connsiteY9" fmla="*/ 160256 h 1492578"/>
                <a:gd name="connsiteX10" fmla="*/ 1875934 w 2595513"/>
                <a:gd name="connsiteY10" fmla="*/ 210532 h 1492578"/>
                <a:gd name="connsiteX11" fmla="*/ 1781666 w 2595513"/>
                <a:gd name="connsiteY11" fmla="*/ 216817 h 1492578"/>
                <a:gd name="connsiteX12" fmla="*/ 1674829 w 2595513"/>
                <a:gd name="connsiteY12" fmla="*/ 270235 h 1492578"/>
                <a:gd name="connsiteX13" fmla="*/ 1633979 w 2595513"/>
                <a:gd name="connsiteY13" fmla="*/ 276520 h 1492578"/>
                <a:gd name="connsiteX14" fmla="*/ 1539711 w 2595513"/>
                <a:gd name="connsiteY14" fmla="*/ 285947 h 1492578"/>
                <a:gd name="connsiteX15" fmla="*/ 1420305 w 2595513"/>
                <a:gd name="connsiteY15" fmla="*/ 273378 h 1492578"/>
                <a:gd name="connsiteX16" fmla="*/ 1388882 w 2595513"/>
                <a:gd name="connsiteY16" fmla="*/ 285947 h 1492578"/>
                <a:gd name="connsiteX17" fmla="*/ 1329179 w 2595513"/>
                <a:gd name="connsiteY17" fmla="*/ 260809 h 1492578"/>
                <a:gd name="connsiteX18" fmla="*/ 1278903 w 2595513"/>
                <a:gd name="connsiteY18" fmla="*/ 229386 h 1492578"/>
                <a:gd name="connsiteX19" fmla="*/ 1244338 w 2595513"/>
                <a:gd name="connsiteY19" fmla="*/ 267093 h 1492578"/>
                <a:gd name="connsiteX20" fmla="*/ 1184635 w 2595513"/>
                <a:gd name="connsiteY20" fmla="*/ 251382 h 1492578"/>
                <a:gd name="connsiteX21" fmla="*/ 1140643 w 2595513"/>
                <a:gd name="connsiteY21" fmla="*/ 210532 h 1492578"/>
                <a:gd name="connsiteX22" fmla="*/ 1046375 w 2595513"/>
                <a:gd name="connsiteY22" fmla="*/ 248240 h 1492578"/>
                <a:gd name="connsiteX23" fmla="*/ 974103 w 2595513"/>
                <a:gd name="connsiteY23" fmla="*/ 270235 h 1492578"/>
                <a:gd name="connsiteX24" fmla="*/ 923827 w 2595513"/>
                <a:gd name="connsiteY24" fmla="*/ 276520 h 1492578"/>
                <a:gd name="connsiteX25" fmla="*/ 848412 w 2595513"/>
                <a:gd name="connsiteY25" fmla="*/ 314227 h 1492578"/>
                <a:gd name="connsiteX26" fmla="*/ 747860 w 2595513"/>
                <a:gd name="connsiteY26" fmla="*/ 380215 h 1492578"/>
                <a:gd name="connsiteX27" fmla="*/ 703868 w 2595513"/>
                <a:gd name="connsiteY27" fmla="*/ 430491 h 1492578"/>
                <a:gd name="connsiteX28" fmla="*/ 659876 w 2595513"/>
                <a:gd name="connsiteY28" fmla="*/ 474483 h 1492578"/>
                <a:gd name="connsiteX29" fmla="*/ 650449 w 2595513"/>
                <a:gd name="connsiteY29" fmla="*/ 499621 h 1492578"/>
                <a:gd name="connsiteX30" fmla="*/ 546754 w 2595513"/>
                <a:gd name="connsiteY30" fmla="*/ 512190 h 1492578"/>
                <a:gd name="connsiteX31" fmla="*/ 430490 w 2595513"/>
                <a:gd name="connsiteY31" fmla="*/ 537328 h 1492578"/>
                <a:gd name="connsiteX32" fmla="*/ 348791 w 2595513"/>
                <a:gd name="connsiteY32" fmla="*/ 549897 h 1492578"/>
                <a:gd name="connsiteX33" fmla="*/ 320511 w 2595513"/>
                <a:gd name="connsiteY33" fmla="*/ 597031 h 1492578"/>
                <a:gd name="connsiteX34" fmla="*/ 392783 w 2595513"/>
                <a:gd name="connsiteY34" fmla="*/ 619027 h 1492578"/>
                <a:gd name="connsiteX35" fmla="*/ 380214 w 2595513"/>
                <a:gd name="connsiteY35" fmla="*/ 675588 h 1492578"/>
                <a:gd name="connsiteX36" fmla="*/ 298515 w 2595513"/>
                <a:gd name="connsiteY36" fmla="*/ 722722 h 1492578"/>
                <a:gd name="connsiteX37" fmla="*/ 229385 w 2595513"/>
                <a:gd name="connsiteY37" fmla="*/ 725864 h 1492578"/>
                <a:gd name="connsiteX38" fmla="*/ 188536 w 2595513"/>
                <a:gd name="connsiteY38" fmla="*/ 766714 h 1492578"/>
                <a:gd name="connsiteX39" fmla="*/ 157113 w 2595513"/>
                <a:gd name="connsiteY39" fmla="*/ 751002 h 1492578"/>
                <a:gd name="connsiteX40" fmla="*/ 109979 w 2595513"/>
                <a:gd name="connsiteY40" fmla="*/ 763572 h 1492578"/>
                <a:gd name="connsiteX41" fmla="*/ 40849 w 2595513"/>
                <a:gd name="connsiteY41" fmla="*/ 804421 h 1492578"/>
                <a:gd name="connsiteX42" fmla="*/ 0 w 2595513"/>
                <a:gd name="connsiteY42" fmla="*/ 823275 h 1492578"/>
                <a:gd name="connsiteX43" fmla="*/ 6284 w 2595513"/>
                <a:gd name="connsiteY43" fmla="*/ 876693 h 1492578"/>
                <a:gd name="connsiteX44" fmla="*/ 9427 w 2595513"/>
                <a:gd name="connsiteY44" fmla="*/ 936396 h 1492578"/>
                <a:gd name="connsiteX45" fmla="*/ 31422 w 2595513"/>
                <a:gd name="connsiteY45" fmla="*/ 955250 h 1492578"/>
                <a:gd name="connsiteX46" fmla="*/ 91126 w 2595513"/>
                <a:gd name="connsiteY46" fmla="*/ 933254 h 1492578"/>
                <a:gd name="connsiteX47" fmla="*/ 131975 w 2595513"/>
                <a:gd name="connsiteY47" fmla="*/ 917543 h 1492578"/>
                <a:gd name="connsiteX48" fmla="*/ 106837 w 2595513"/>
                <a:gd name="connsiteY48" fmla="*/ 970961 h 1492578"/>
                <a:gd name="connsiteX49" fmla="*/ 125690 w 2595513"/>
                <a:gd name="connsiteY49" fmla="*/ 1036949 h 1492578"/>
                <a:gd name="connsiteX50" fmla="*/ 141402 w 2595513"/>
                <a:gd name="connsiteY50" fmla="*/ 1036949 h 1492578"/>
                <a:gd name="connsiteX51" fmla="*/ 122548 w 2595513"/>
                <a:gd name="connsiteY51" fmla="*/ 1080941 h 1492578"/>
                <a:gd name="connsiteX52" fmla="*/ 153971 w 2595513"/>
                <a:gd name="connsiteY52" fmla="*/ 1124932 h 1492578"/>
                <a:gd name="connsiteX53" fmla="*/ 169682 w 2595513"/>
                <a:gd name="connsiteY53" fmla="*/ 1131217 h 1492578"/>
                <a:gd name="connsiteX54" fmla="*/ 175967 w 2595513"/>
                <a:gd name="connsiteY54" fmla="*/ 1178351 h 1492578"/>
                <a:gd name="connsiteX55" fmla="*/ 210532 w 2595513"/>
                <a:gd name="connsiteY55" fmla="*/ 1206631 h 1492578"/>
                <a:gd name="connsiteX56" fmla="*/ 219959 w 2595513"/>
                <a:gd name="connsiteY56" fmla="*/ 1238054 h 1492578"/>
                <a:gd name="connsiteX57" fmla="*/ 216816 w 2595513"/>
                <a:gd name="connsiteY57" fmla="*/ 1266334 h 1492578"/>
                <a:gd name="connsiteX58" fmla="*/ 235670 w 2595513"/>
                <a:gd name="connsiteY58" fmla="*/ 1294615 h 1492578"/>
                <a:gd name="connsiteX59" fmla="*/ 254523 w 2595513"/>
                <a:gd name="connsiteY59" fmla="*/ 1294615 h 1492578"/>
                <a:gd name="connsiteX60" fmla="*/ 273377 w 2595513"/>
                <a:gd name="connsiteY60" fmla="*/ 1322895 h 1492578"/>
                <a:gd name="connsiteX61" fmla="*/ 273377 w 2595513"/>
                <a:gd name="connsiteY61" fmla="*/ 1348033 h 1492578"/>
                <a:gd name="connsiteX62" fmla="*/ 241954 w 2595513"/>
                <a:gd name="connsiteY62" fmla="*/ 1357460 h 1492578"/>
                <a:gd name="connsiteX63" fmla="*/ 248239 w 2595513"/>
                <a:gd name="connsiteY63" fmla="*/ 1385741 h 1492578"/>
                <a:gd name="connsiteX64" fmla="*/ 229385 w 2595513"/>
                <a:gd name="connsiteY64" fmla="*/ 1429732 h 1492578"/>
                <a:gd name="connsiteX65" fmla="*/ 263950 w 2595513"/>
                <a:gd name="connsiteY65" fmla="*/ 1398310 h 1492578"/>
                <a:gd name="connsiteX66" fmla="*/ 314227 w 2595513"/>
                <a:gd name="connsiteY66" fmla="*/ 1379456 h 1492578"/>
                <a:gd name="connsiteX67" fmla="*/ 358218 w 2595513"/>
                <a:gd name="connsiteY67" fmla="*/ 1385741 h 1492578"/>
                <a:gd name="connsiteX68" fmla="*/ 380214 w 2595513"/>
                <a:gd name="connsiteY68" fmla="*/ 1357460 h 1492578"/>
                <a:gd name="connsiteX69" fmla="*/ 392783 w 2595513"/>
                <a:gd name="connsiteY69" fmla="*/ 1407737 h 1492578"/>
                <a:gd name="connsiteX70" fmla="*/ 433633 w 2595513"/>
                <a:gd name="connsiteY70" fmla="*/ 1388883 h 1492578"/>
                <a:gd name="connsiteX71" fmla="*/ 471340 w 2595513"/>
                <a:gd name="connsiteY71" fmla="*/ 1385741 h 1492578"/>
                <a:gd name="connsiteX72" fmla="*/ 496478 w 2595513"/>
                <a:gd name="connsiteY72" fmla="*/ 1388883 h 1492578"/>
                <a:gd name="connsiteX73" fmla="*/ 531043 w 2595513"/>
                <a:gd name="connsiteY73" fmla="*/ 1382598 h 1492578"/>
                <a:gd name="connsiteX74" fmla="*/ 581319 w 2595513"/>
                <a:gd name="connsiteY74" fmla="*/ 1451728 h 1492578"/>
                <a:gd name="connsiteX75" fmla="*/ 631596 w 2595513"/>
                <a:gd name="connsiteY75" fmla="*/ 1473724 h 1492578"/>
                <a:gd name="connsiteX76" fmla="*/ 666161 w 2595513"/>
                <a:gd name="connsiteY76" fmla="*/ 1492578 h 1492578"/>
                <a:gd name="connsiteX77" fmla="*/ 760429 w 2595513"/>
                <a:gd name="connsiteY77" fmla="*/ 1432875 h 1492578"/>
                <a:gd name="connsiteX78" fmla="*/ 788709 w 2595513"/>
                <a:gd name="connsiteY78" fmla="*/ 1442301 h 1492578"/>
                <a:gd name="connsiteX79" fmla="*/ 823274 w 2595513"/>
                <a:gd name="connsiteY79" fmla="*/ 1420306 h 1492578"/>
                <a:gd name="connsiteX80" fmla="*/ 804420 w 2595513"/>
                <a:gd name="connsiteY80" fmla="*/ 1385741 h 1492578"/>
                <a:gd name="connsiteX81" fmla="*/ 794994 w 2595513"/>
                <a:gd name="connsiteY81" fmla="*/ 1366887 h 1492578"/>
                <a:gd name="connsiteX82" fmla="*/ 779282 w 2595513"/>
                <a:gd name="connsiteY82" fmla="*/ 1282046 h 1492578"/>
                <a:gd name="connsiteX83" fmla="*/ 832701 w 2595513"/>
                <a:gd name="connsiteY83" fmla="*/ 1260050 h 1492578"/>
                <a:gd name="connsiteX84" fmla="*/ 939538 w 2595513"/>
                <a:gd name="connsiteY84" fmla="*/ 1288330 h 1492578"/>
                <a:gd name="connsiteX85" fmla="*/ 1005526 w 2595513"/>
                <a:gd name="connsiteY85" fmla="*/ 1329180 h 1492578"/>
                <a:gd name="connsiteX86" fmla="*/ 1052660 w 2595513"/>
                <a:gd name="connsiteY86" fmla="*/ 1354318 h 1492578"/>
                <a:gd name="connsiteX87" fmla="*/ 1087224 w 2595513"/>
                <a:gd name="connsiteY87" fmla="*/ 1360602 h 1492578"/>
                <a:gd name="connsiteX88" fmla="*/ 1087224 w 2595513"/>
                <a:gd name="connsiteY88" fmla="*/ 1410879 h 1492578"/>
                <a:gd name="connsiteX89" fmla="*/ 1128074 w 2595513"/>
                <a:gd name="connsiteY89" fmla="*/ 1423448 h 1492578"/>
                <a:gd name="connsiteX90" fmla="*/ 1187777 w 2595513"/>
                <a:gd name="connsiteY90" fmla="*/ 1373172 h 1492578"/>
                <a:gd name="connsiteX91" fmla="*/ 1238053 w 2595513"/>
                <a:gd name="connsiteY91" fmla="*/ 1326038 h 1492578"/>
                <a:gd name="connsiteX92" fmla="*/ 1260049 w 2595513"/>
                <a:gd name="connsiteY92" fmla="*/ 1304042 h 1492578"/>
                <a:gd name="connsiteX93" fmla="*/ 1294614 w 2595513"/>
                <a:gd name="connsiteY93" fmla="*/ 1297757 h 1492578"/>
                <a:gd name="connsiteX94" fmla="*/ 1310326 w 2595513"/>
                <a:gd name="connsiteY94" fmla="*/ 1247481 h 1492578"/>
                <a:gd name="connsiteX95" fmla="*/ 1366886 w 2595513"/>
                <a:gd name="connsiteY95" fmla="*/ 1181493 h 1492578"/>
                <a:gd name="connsiteX96" fmla="*/ 1432874 w 2595513"/>
                <a:gd name="connsiteY96" fmla="*/ 1181493 h 1492578"/>
                <a:gd name="connsiteX97" fmla="*/ 1524000 w 2595513"/>
                <a:gd name="connsiteY97" fmla="*/ 1168924 h 1492578"/>
                <a:gd name="connsiteX98" fmla="*/ 1524000 w 2595513"/>
                <a:gd name="connsiteY98" fmla="*/ 1153213 h 1492578"/>
                <a:gd name="connsiteX99" fmla="*/ 1549138 w 2595513"/>
                <a:gd name="connsiteY99" fmla="*/ 1109221 h 1492578"/>
                <a:gd name="connsiteX100" fmla="*/ 1564849 w 2595513"/>
                <a:gd name="connsiteY100" fmla="*/ 1093510 h 1492578"/>
                <a:gd name="connsiteX101" fmla="*/ 1602556 w 2595513"/>
                <a:gd name="connsiteY101" fmla="*/ 1131217 h 1492578"/>
                <a:gd name="connsiteX102" fmla="*/ 1577418 w 2595513"/>
                <a:gd name="connsiteY102" fmla="*/ 1172066 h 1492578"/>
                <a:gd name="connsiteX103" fmla="*/ 1552280 w 2595513"/>
                <a:gd name="connsiteY103" fmla="*/ 1203489 h 1492578"/>
                <a:gd name="connsiteX104" fmla="*/ 1545996 w 2595513"/>
                <a:gd name="connsiteY104" fmla="*/ 1206631 h 1492578"/>
                <a:gd name="connsiteX105" fmla="*/ 1577418 w 2595513"/>
                <a:gd name="connsiteY105" fmla="*/ 1278904 h 1492578"/>
                <a:gd name="connsiteX106" fmla="*/ 1605699 w 2595513"/>
                <a:gd name="connsiteY106" fmla="*/ 1316611 h 1492578"/>
                <a:gd name="connsiteX107" fmla="*/ 1611983 w 2595513"/>
                <a:gd name="connsiteY107" fmla="*/ 1329180 h 1492578"/>
                <a:gd name="connsiteX108" fmla="*/ 1586845 w 2595513"/>
                <a:gd name="connsiteY108" fmla="*/ 1313468 h 1492578"/>
                <a:gd name="connsiteX109" fmla="*/ 1642836 w 2595513"/>
                <a:gd name="connsiteY109" fmla="*/ 1274328 h 1492578"/>
                <a:gd name="connsiteX0" fmla="*/ 2595513 w 2595513"/>
                <a:gd name="connsiteY0" fmla="*/ 254524 h 1492578"/>
                <a:gd name="connsiteX1" fmla="*/ 2454111 w 2595513"/>
                <a:gd name="connsiteY1" fmla="*/ 216817 h 1492578"/>
                <a:gd name="connsiteX2" fmla="*/ 2425831 w 2595513"/>
                <a:gd name="connsiteY2" fmla="*/ 153972 h 1492578"/>
                <a:gd name="connsiteX3" fmla="*/ 2334705 w 2595513"/>
                <a:gd name="connsiteY3" fmla="*/ 84842 h 1492578"/>
                <a:gd name="connsiteX4" fmla="*/ 2202730 w 2595513"/>
                <a:gd name="connsiteY4" fmla="*/ 69130 h 1492578"/>
                <a:gd name="connsiteX5" fmla="*/ 2127315 w 2595513"/>
                <a:gd name="connsiteY5" fmla="*/ 50277 h 1492578"/>
                <a:gd name="connsiteX6" fmla="*/ 2051901 w 2595513"/>
                <a:gd name="connsiteY6" fmla="*/ 25139 h 1492578"/>
                <a:gd name="connsiteX7" fmla="*/ 1985913 w 2595513"/>
                <a:gd name="connsiteY7" fmla="*/ 0 h 1492578"/>
                <a:gd name="connsiteX8" fmla="*/ 1985913 w 2595513"/>
                <a:gd name="connsiteY8" fmla="*/ 91126 h 1492578"/>
                <a:gd name="connsiteX9" fmla="*/ 1926210 w 2595513"/>
                <a:gd name="connsiteY9" fmla="*/ 160256 h 1492578"/>
                <a:gd name="connsiteX10" fmla="*/ 1875934 w 2595513"/>
                <a:gd name="connsiteY10" fmla="*/ 210532 h 1492578"/>
                <a:gd name="connsiteX11" fmla="*/ 1781666 w 2595513"/>
                <a:gd name="connsiteY11" fmla="*/ 216817 h 1492578"/>
                <a:gd name="connsiteX12" fmla="*/ 1674829 w 2595513"/>
                <a:gd name="connsiteY12" fmla="*/ 270235 h 1492578"/>
                <a:gd name="connsiteX13" fmla="*/ 1633979 w 2595513"/>
                <a:gd name="connsiteY13" fmla="*/ 276520 h 1492578"/>
                <a:gd name="connsiteX14" fmla="*/ 1539711 w 2595513"/>
                <a:gd name="connsiteY14" fmla="*/ 285947 h 1492578"/>
                <a:gd name="connsiteX15" fmla="*/ 1420305 w 2595513"/>
                <a:gd name="connsiteY15" fmla="*/ 273378 h 1492578"/>
                <a:gd name="connsiteX16" fmla="*/ 1388882 w 2595513"/>
                <a:gd name="connsiteY16" fmla="*/ 285947 h 1492578"/>
                <a:gd name="connsiteX17" fmla="*/ 1329179 w 2595513"/>
                <a:gd name="connsiteY17" fmla="*/ 260809 h 1492578"/>
                <a:gd name="connsiteX18" fmla="*/ 1278903 w 2595513"/>
                <a:gd name="connsiteY18" fmla="*/ 229386 h 1492578"/>
                <a:gd name="connsiteX19" fmla="*/ 1244338 w 2595513"/>
                <a:gd name="connsiteY19" fmla="*/ 267093 h 1492578"/>
                <a:gd name="connsiteX20" fmla="*/ 1184635 w 2595513"/>
                <a:gd name="connsiteY20" fmla="*/ 251382 h 1492578"/>
                <a:gd name="connsiteX21" fmla="*/ 1140643 w 2595513"/>
                <a:gd name="connsiteY21" fmla="*/ 210532 h 1492578"/>
                <a:gd name="connsiteX22" fmla="*/ 1046375 w 2595513"/>
                <a:gd name="connsiteY22" fmla="*/ 248240 h 1492578"/>
                <a:gd name="connsiteX23" fmla="*/ 974103 w 2595513"/>
                <a:gd name="connsiteY23" fmla="*/ 270235 h 1492578"/>
                <a:gd name="connsiteX24" fmla="*/ 923827 w 2595513"/>
                <a:gd name="connsiteY24" fmla="*/ 276520 h 1492578"/>
                <a:gd name="connsiteX25" fmla="*/ 848412 w 2595513"/>
                <a:gd name="connsiteY25" fmla="*/ 314227 h 1492578"/>
                <a:gd name="connsiteX26" fmla="*/ 747860 w 2595513"/>
                <a:gd name="connsiteY26" fmla="*/ 380215 h 1492578"/>
                <a:gd name="connsiteX27" fmla="*/ 703868 w 2595513"/>
                <a:gd name="connsiteY27" fmla="*/ 430491 h 1492578"/>
                <a:gd name="connsiteX28" fmla="*/ 659876 w 2595513"/>
                <a:gd name="connsiteY28" fmla="*/ 474483 h 1492578"/>
                <a:gd name="connsiteX29" fmla="*/ 650449 w 2595513"/>
                <a:gd name="connsiteY29" fmla="*/ 499621 h 1492578"/>
                <a:gd name="connsiteX30" fmla="*/ 546754 w 2595513"/>
                <a:gd name="connsiteY30" fmla="*/ 512190 h 1492578"/>
                <a:gd name="connsiteX31" fmla="*/ 430490 w 2595513"/>
                <a:gd name="connsiteY31" fmla="*/ 537328 h 1492578"/>
                <a:gd name="connsiteX32" fmla="*/ 348791 w 2595513"/>
                <a:gd name="connsiteY32" fmla="*/ 549897 h 1492578"/>
                <a:gd name="connsiteX33" fmla="*/ 320511 w 2595513"/>
                <a:gd name="connsiteY33" fmla="*/ 597031 h 1492578"/>
                <a:gd name="connsiteX34" fmla="*/ 392783 w 2595513"/>
                <a:gd name="connsiteY34" fmla="*/ 619027 h 1492578"/>
                <a:gd name="connsiteX35" fmla="*/ 380214 w 2595513"/>
                <a:gd name="connsiteY35" fmla="*/ 675588 h 1492578"/>
                <a:gd name="connsiteX36" fmla="*/ 298515 w 2595513"/>
                <a:gd name="connsiteY36" fmla="*/ 722722 h 1492578"/>
                <a:gd name="connsiteX37" fmla="*/ 229385 w 2595513"/>
                <a:gd name="connsiteY37" fmla="*/ 725864 h 1492578"/>
                <a:gd name="connsiteX38" fmla="*/ 188536 w 2595513"/>
                <a:gd name="connsiteY38" fmla="*/ 766714 h 1492578"/>
                <a:gd name="connsiteX39" fmla="*/ 157113 w 2595513"/>
                <a:gd name="connsiteY39" fmla="*/ 751002 h 1492578"/>
                <a:gd name="connsiteX40" fmla="*/ 109979 w 2595513"/>
                <a:gd name="connsiteY40" fmla="*/ 763572 h 1492578"/>
                <a:gd name="connsiteX41" fmla="*/ 40849 w 2595513"/>
                <a:gd name="connsiteY41" fmla="*/ 804421 h 1492578"/>
                <a:gd name="connsiteX42" fmla="*/ 0 w 2595513"/>
                <a:gd name="connsiteY42" fmla="*/ 823275 h 1492578"/>
                <a:gd name="connsiteX43" fmla="*/ 6284 w 2595513"/>
                <a:gd name="connsiteY43" fmla="*/ 876693 h 1492578"/>
                <a:gd name="connsiteX44" fmla="*/ 9427 w 2595513"/>
                <a:gd name="connsiteY44" fmla="*/ 936396 h 1492578"/>
                <a:gd name="connsiteX45" fmla="*/ 31422 w 2595513"/>
                <a:gd name="connsiteY45" fmla="*/ 955250 h 1492578"/>
                <a:gd name="connsiteX46" fmla="*/ 91126 w 2595513"/>
                <a:gd name="connsiteY46" fmla="*/ 933254 h 1492578"/>
                <a:gd name="connsiteX47" fmla="*/ 131975 w 2595513"/>
                <a:gd name="connsiteY47" fmla="*/ 917543 h 1492578"/>
                <a:gd name="connsiteX48" fmla="*/ 106837 w 2595513"/>
                <a:gd name="connsiteY48" fmla="*/ 970961 h 1492578"/>
                <a:gd name="connsiteX49" fmla="*/ 125690 w 2595513"/>
                <a:gd name="connsiteY49" fmla="*/ 1036949 h 1492578"/>
                <a:gd name="connsiteX50" fmla="*/ 141402 w 2595513"/>
                <a:gd name="connsiteY50" fmla="*/ 1036949 h 1492578"/>
                <a:gd name="connsiteX51" fmla="*/ 122548 w 2595513"/>
                <a:gd name="connsiteY51" fmla="*/ 1080941 h 1492578"/>
                <a:gd name="connsiteX52" fmla="*/ 153971 w 2595513"/>
                <a:gd name="connsiteY52" fmla="*/ 1124932 h 1492578"/>
                <a:gd name="connsiteX53" fmla="*/ 169682 w 2595513"/>
                <a:gd name="connsiteY53" fmla="*/ 1131217 h 1492578"/>
                <a:gd name="connsiteX54" fmla="*/ 175967 w 2595513"/>
                <a:gd name="connsiteY54" fmla="*/ 1178351 h 1492578"/>
                <a:gd name="connsiteX55" fmla="*/ 210532 w 2595513"/>
                <a:gd name="connsiteY55" fmla="*/ 1206631 h 1492578"/>
                <a:gd name="connsiteX56" fmla="*/ 219959 w 2595513"/>
                <a:gd name="connsiteY56" fmla="*/ 1238054 h 1492578"/>
                <a:gd name="connsiteX57" fmla="*/ 216816 w 2595513"/>
                <a:gd name="connsiteY57" fmla="*/ 1266334 h 1492578"/>
                <a:gd name="connsiteX58" fmla="*/ 235670 w 2595513"/>
                <a:gd name="connsiteY58" fmla="*/ 1294615 h 1492578"/>
                <a:gd name="connsiteX59" fmla="*/ 254523 w 2595513"/>
                <a:gd name="connsiteY59" fmla="*/ 1294615 h 1492578"/>
                <a:gd name="connsiteX60" fmla="*/ 273377 w 2595513"/>
                <a:gd name="connsiteY60" fmla="*/ 1322895 h 1492578"/>
                <a:gd name="connsiteX61" fmla="*/ 273377 w 2595513"/>
                <a:gd name="connsiteY61" fmla="*/ 1348033 h 1492578"/>
                <a:gd name="connsiteX62" fmla="*/ 241954 w 2595513"/>
                <a:gd name="connsiteY62" fmla="*/ 1357460 h 1492578"/>
                <a:gd name="connsiteX63" fmla="*/ 248239 w 2595513"/>
                <a:gd name="connsiteY63" fmla="*/ 1385741 h 1492578"/>
                <a:gd name="connsiteX64" fmla="*/ 229385 w 2595513"/>
                <a:gd name="connsiteY64" fmla="*/ 1429732 h 1492578"/>
                <a:gd name="connsiteX65" fmla="*/ 263950 w 2595513"/>
                <a:gd name="connsiteY65" fmla="*/ 1398310 h 1492578"/>
                <a:gd name="connsiteX66" fmla="*/ 314227 w 2595513"/>
                <a:gd name="connsiteY66" fmla="*/ 1379456 h 1492578"/>
                <a:gd name="connsiteX67" fmla="*/ 358218 w 2595513"/>
                <a:gd name="connsiteY67" fmla="*/ 1385741 h 1492578"/>
                <a:gd name="connsiteX68" fmla="*/ 380214 w 2595513"/>
                <a:gd name="connsiteY68" fmla="*/ 1357460 h 1492578"/>
                <a:gd name="connsiteX69" fmla="*/ 392783 w 2595513"/>
                <a:gd name="connsiteY69" fmla="*/ 1407737 h 1492578"/>
                <a:gd name="connsiteX70" fmla="*/ 433633 w 2595513"/>
                <a:gd name="connsiteY70" fmla="*/ 1388883 h 1492578"/>
                <a:gd name="connsiteX71" fmla="*/ 471340 w 2595513"/>
                <a:gd name="connsiteY71" fmla="*/ 1385741 h 1492578"/>
                <a:gd name="connsiteX72" fmla="*/ 496478 w 2595513"/>
                <a:gd name="connsiteY72" fmla="*/ 1388883 h 1492578"/>
                <a:gd name="connsiteX73" fmla="*/ 531043 w 2595513"/>
                <a:gd name="connsiteY73" fmla="*/ 1382598 h 1492578"/>
                <a:gd name="connsiteX74" fmla="*/ 581319 w 2595513"/>
                <a:gd name="connsiteY74" fmla="*/ 1451728 h 1492578"/>
                <a:gd name="connsiteX75" fmla="*/ 631596 w 2595513"/>
                <a:gd name="connsiteY75" fmla="*/ 1473724 h 1492578"/>
                <a:gd name="connsiteX76" fmla="*/ 666161 w 2595513"/>
                <a:gd name="connsiteY76" fmla="*/ 1492578 h 1492578"/>
                <a:gd name="connsiteX77" fmla="*/ 760429 w 2595513"/>
                <a:gd name="connsiteY77" fmla="*/ 1432875 h 1492578"/>
                <a:gd name="connsiteX78" fmla="*/ 788709 w 2595513"/>
                <a:gd name="connsiteY78" fmla="*/ 1442301 h 1492578"/>
                <a:gd name="connsiteX79" fmla="*/ 823274 w 2595513"/>
                <a:gd name="connsiteY79" fmla="*/ 1420306 h 1492578"/>
                <a:gd name="connsiteX80" fmla="*/ 804420 w 2595513"/>
                <a:gd name="connsiteY80" fmla="*/ 1385741 h 1492578"/>
                <a:gd name="connsiteX81" fmla="*/ 794994 w 2595513"/>
                <a:gd name="connsiteY81" fmla="*/ 1366887 h 1492578"/>
                <a:gd name="connsiteX82" fmla="*/ 779282 w 2595513"/>
                <a:gd name="connsiteY82" fmla="*/ 1282046 h 1492578"/>
                <a:gd name="connsiteX83" fmla="*/ 832701 w 2595513"/>
                <a:gd name="connsiteY83" fmla="*/ 1260050 h 1492578"/>
                <a:gd name="connsiteX84" fmla="*/ 939538 w 2595513"/>
                <a:gd name="connsiteY84" fmla="*/ 1288330 h 1492578"/>
                <a:gd name="connsiteX85" fmla="*/ 1005526 w 2595513"/>
                <a:gd name="connsiteY85" fmla="*/ 1329180 h 1492578"/>
                <a:gd name="connsiteX86" fmla="*/ 1052660 w 2595513"/>
                <a:gd name="connsiteY86" fmla="*/ 1354318 h 1492578"/>
                <a:gd name="connsiteX87" fmla="*/ 1087224 w 2595513"/>
                <a:gd name="connsiteY87" fmla="*/ 1360602 h 1492578"/>
                <a:gd name="connsiteX88" fmla="*/ 1087224 w 2595513"/>
                <a:gd name="connsiteY88" fmla="*/ 1410879 h 1492578"/>
                <a:gd name="connsiteX89" fmla="*/ 1128074 w 2595513"/>
                <a:gd name="connsiteY89" fmla="*/ 1423448 h 1492578"/>
                <a:gd name="connsiteX90" fmla="*/ 1187777 w 2595513"/>
                <a:gd name="connsiteY90" fmla="*/ 1373172 h 1492578"/>
                <a:gd name="connsiteX91" fmla="*/ 1238053 w 2595513"/>
                <a:gd name="connsiteY91" fmla="*/ 1326038 h 1492578"/>
                <a:gd name="connsiteX92" fmla="*/ 1260049 w 2595513"/>
                <a:gd name="connsiteY92" fmla="*/ 1304042 h 1492578"/>
                <a:gd name="connsiteX93" fmla="*/ 1294614 w 2595513"/>
                <a:gd name="connsiteY93" fmla="*/ 1297757 h 1492578"/>
                <a:gd name="connsiteX94" fmla="*/ 1310326 w 2595513"/>
                <a:gd name="connsiteY94" fmla="*/ 1247481 h 1492578"/>
                <a:gd name="connsiteX95" fmla="*/ 1366886 w 2595513"/>
                <a:gd name="connsiteY95" fmla="*/ 1181493 h 1492578"/>
                <a:gd name="connsiteX96" fmla="*/ 1432874 w 2595513"/>
                <a:gd name="connsiteY96" fmla="*/ 1181493 h 1492578"/>
                <a:gd name="connsiteX97" fmla="*/ 1524000 w 2595513"/>
                <a:gd name="connsiteY97" fmla="*/ 1168924 h 1492578"/>
                <a:gd name="connsiteX98" fmla="*/ 1524000 w 2595513"/>
                <a:gd name="connsiteY98" fmla="*/ 1153213 h 1492578"/>
                <a:gd name="connsiteX99" fmla="*/ 1549138 w 2595513"/>
                <a:gd name="connsiteY99" fmla="*/ 1109221 h 1492578"/>
                <a:gd name="connsiteX100" fmla="*/ 1564849 w 2595513"/>
                <a:gd name="connsiteY100" fmla="*/ 1093510 h 1492578"/>
                <a:gd name="connsiteX101" fmla="*/ 1602556 w 2595513"/>
                <a:gd name="connsiteY101" fmla="*/ 1131217 h 1492578"/>
                <a:gd name="connsiteX102" fmla="*/ 1577418 w 2595513"/>
                <a:gd name="connsiteY102" fmla="*/ 1172066 h 1492578"/>
                <a:gd name="connsiteX103" fmla="*/ 1552280 w 2595513"/>
                <a:gd name="connsiteY103" fmla="*/ 1203489 h 1492578"/>
                <a:gd name="connsiteX104" fmla="*/ 1545996 w 2595513"/>
                <a:gd name="connsiteY104" fmla="*/ 1206631 h 1492578"/>
                <a:gd name="connsiteX105" fmla="*/ 1577418 w 2595513"/>
                <a:gd name="connsiteY105" fmla="*/ 1278904 h 1492578"/>
                <a:gd name="connsiteX106" fmla="*/ 1605699 w 2595513"/>
                <a:gd name="connsiteY106" fmla="*/ 1316611 h 1492578"/>
                <a:gd name="connsiteX107" fmla="*/ 1586845 w 2595513"/>
                <a:gd name="connsiteY107" fmla="*/ 1313468 h 1492578"/>
                <a:gd name="connsiteX108" fmla="*/ 1642836 w 2595513"/>
                <a:gd name="connsiteY108" fmla="*/ 1274328 h 1492578"/>
                <a:gd name="connsiteX0" fmla="*/ 2595513 w 2595513"/>
                <a:gd name="connsiteY0" fmla="*/ 254524 h 1492578"/>
                <a:gd name="connsiteX1" fmla="*/ 2454111 w 2595513"/>
                <a:gd name="connsiteY1" fmla="*/ 216817 h 1492578"/>
                <a:gd name="connsiteX2" fmla="*/ 2425831 w 2595513"/>
                <a:gd name="connsiteY2" fmla="*/ 153972 h 1492578"/>
                <a:gd name="connsiteX3" fmla="*/ 2334705 w 2595513"/>
                <a:gd name="connsiteY3" fmla="*/ 84842 h 1492578"/>
                <a:gd name="connsiteX4" fmla="*/ 2202730 w 2595513"/>
                <a:gd name="connsiteY4" fmla="*/ 69130 h 1492578"/>
                <a:gd name="connsiteX5" fmla="*/ 2127315 w 2595513"/>
                <a:gd name="connsiteY5" fmla="*/ 50277 h 1492578"/>
                <a:gd name="connsiteX6" fmla="*/ 2051901 w 2595513"/>
                <a:gd name="connsiteY6" fmla="*/ 25139 h 1492578"/>
                <a:gd name="connsiteX7" fmla="*/ 1985913 w 2595513"/>
                <a:gd name="connsiteY7" fmla="*/ 0 h 1492578"/>
                <a:gd name="connsiteX8" fmla="*/ 1985913 w 2595513"/>
                <a:gd name="connsiteY8" fmla="*/ 91126 h 1492578"/>
                <a:gd name="connsiteX9" fmla="*/ 1926210 w 2595513"/>
                <a:gd name="connsiteY9" fmla="*/ 160256 h 1492578"/>
                <a:gd name="connsiteX10" fmla="*/ 1875934 w 2595513"/>
                <a:gd name="connsiteY10" fmla="*/ 210532 h 1492578"/>
                <a:gd name="connsiteX11" fmla="*/ 1781666 w 2595513"/>
                <a:gd name="connsiteY11" fmla="*/ 216817 h 1492578"/>
                <a:gd name="connsiteX12" fmla="*/ 1674829 w 2595513"/>
                <a:gd name="connsiteY12" fmla="*/ 270235 h 1492578"/>
                <a:gd name="connsiteX13" fmla="*/ 1633979 w 2595513"/>
                <a:gd name="connsiteY13" fmla="*/ 276520 h 1492578"/>
                <a:gd name="connsiteX14" fmla="*/ 1539711 w 2595513"/>
                <a:gd name="connsiteY14" fmla="*/ 285947 h 1492578"/>
                <a:gd name="connsiteX15" fmla="*/ 1420305 w 2595513"/>
                <a:gd name="connsiteY15" fmla="*/ 273378 h 1492578"/>
                <a:gd name="connsiteX16" fmla="*/ 1388882 w 2595513"/>
                <a:gd name="connsiteY16" fmla="*/ 285947 h 1492578"/>
                <a:gd name="connsiteX17" fmla="*/ 1329179 w 2595513"/>
                <a:gd name="connsiteY17" fmla="*/ 260809 h 1492578"/>
                <a:gd name="connsiteX18" fmla="*/ 1278903 w 2595513"/>
                <a:gd name="connsiteY18" fmla="*/ 229386 h 1492578"/>
                <a:gd name="connsiteX19" fmla="*/ 1244338 w 2595513"/>
                <a:gd name="connsiteY19" fmla="*/ 267093 h 1492578"/>
                <a:gd name="connsiteX20" fmla="*/ 1184635 w 2595513"/>
                <a:gd name="connsiteY20" fmla="*/ 251382 h 1492578"/>
                <a:gd name="connsiteX21" fmla="*/ 1140643 w 2595513"/>
                <a:gd name="connsiteY21" fmla="*/ 210532 h 1492578"/>
                <a:gd name="connsiteX22" fmla="*/ 1046375 w 2595513"/>
                <a:gd name="connsiteY22" fmla="*/ 248240 h 1492578"/>
                <a:gd name="connsiteX23" fmla="*/ 974103 w 2595513"/>
                <a:gd name="connsiteY23" fmla="*/ 270235 h 1492578"/>
                <a:gd name="connsiteX24" fmla="*/ 923827 w 2595513"/>
                <a:gd name="connsiteY24" fmla="*/ 276520 h 1492578"/>
                <a:gd name="connsiteX25" fmla="*/ 848412 w 2595513"/>
                <a:gd name="connsiteY25" fmla="*/ 314227 h 1492578"/>
                <a:gd name="connsiteX26" fmla="*/ 747860 w 2595513"/>
                <a:gd name="connsiteY26" fmla="*/ 380215 h 1492578"/>
                <a:gd name="connsiteX27" fmla="*/ 703868 w 2595513"/>
                <a:gd name="connsiteY27" fmla="*/ 430491 h 1492578"/>
                <a:gd name="connsiteX28" fmla="*/ 659876 w 2595513"/>
                <a:gd name="connsiteY28" fmla="*/ 474483 h 1492578"/>
                <a:gd name="connsiteX29" fmla="*/ 650449 w 2595513"/>
                <a:gd name="connsiteY29" fmla="*/ 499621 h 1492578"/>
                <a:gd name="connsiteX30" fmla="*/ 546754 w 2595513"/>
                <a:gd name="connsiteY30" fmla="*/ 512190 h 1492578"/>
                <a:gd name="connsiteX31" fmla="*/ 430490 w 2595513"/>
                <a:gd name="connsiteY31" fmla="*/ 537328 h 1492578"/>
                <a:gd name="connsiteX32" fmla="*/ 348791 w 2595513"/>
                <a:gd name="connsiteY32" fmla="*/ 549897 h 1492578"/>
                <a:gd name="connsiteX33" fmla="*/ 320511 w 2595513"/>
                <a:gd name="connsiteY33" fmla="*/ 597031 h 1492578"/>
                <a:gd name="connsiteX34" fmla="*/ 392783 w 2595513"/>
                <a:gd name="connsiteY34" fmla="*/ 619027 h 1492578"/>
                <a:gd name="connsiteX35" fmla="*/ 380214 w 2595513"/>
                <a:gd name="connsiteY35" fmla="*/ 675588 h 1492578"/>
                <a:gd name="connsiteX36" fmla="*/ 298515 w 2595513"/>
                <a:gd name="connsiteY36" fmla="*/ 722722 h 1492578"/>
                <a:gd name="connsiteX37" fmla="*/ 229385 w 2595513"/>
                <a:gd name="connsiteY37" fmla="*/ 725864 h 1492578"/>
                <a:gd name="connsiteX38" fmla="*/ 188536 w 2595513"/>
                <a:gd name="connsiteY38" fmla="*/ 766714 h 1492578"/>
                <a:gd name="connsiteX39" fmla="*/ 157113 w 2595513"/>
                <a:gd name="connsiteY39" fmla="*/ 751002 h 1492578"/>
                <a:gd name="connsiteX40" fmla="*/ 109979 w 2595513"/>
                <a:gd name="connsiteY40" fmla="*/ 763572 h 1492578"/>
                <a:gd name="connsiteX41" fmla="*/ 40849 w 2595513"/>
                <a:gd name="connsiteY41" fmla="*/ 804421 h 1492578"/>
                <a:gd name="connsiteX42" fmla="*/ 0 w 2595513"/>
                <a:gd name="connsiteY42" fmla="*/ 823275 h 1492578"/>
                <a:gd name="connsiteX43" fmla="*/ 6284 w 2595513"/>
                <a:gd name="connsiteY43" fmla="*/ 876693 h 1492578"/>
                <a:gd name="connsiteX44" fmla="*/ 9427 w 2595513"/>
                <a:gd name="connsiteY44" fmla="*/ 936396 h 1492578"/>
                <a:gd name="connsiteX45" fmla="*/ 31422 w 2595513"/>
                <a:gd name="connsiteY45" fmla="*/ 955250 h 1492578"/>
                <a:gd name="connsiteX46" fmla="*/ 91126 w 2595513"/>
                <a:gd name="connsiteY46" fmla="*/ 933254 h 1492578"/>
                <a:gd name="connsiteX47" fmla="*/ 131975 w 2595513"/>
                <a:gd name="connsiteY47" fmla="*/ 917543 h 1492578"/>
                <a:gd name="connsiteX48" fmla="*/ 106837 w 2595513"/>
                <a:gd name="connsiteY48" fmla="*/ 970961 h 1492578"/>
                <a:gd name="connsiteX49" fmla="*/ 125690 w 2595513"/>
                <a:gd name="connsiteY49" fmla="*/ 1036949 h 1492578"/>
                <a:gd name="connsiteX50" fmla="*/ 141402 w 2595513"/>
                <a:gd name="connsiteY50" fmla="*/ 1036949 h 1492578"/>
                <a:gd name="connsiteX51" fmla="*/ 122548 w 2595513"/>
                <a:gd name="connsiteY51" fmla="*/ 1080941 h 1492578"/>
                <a:gd name="connsiteX52" fmla="*/ 153971 w 2595513"/>
                <a:gd name="connsiteY52" fmla="*/ 1124932 h 1492578"/>
                <a:gd name="connsiteX53" fmla="*/ 169682 w 2595513"/>
                <a:gd name="connsiteY53" fmla="*/ 1131217 h 1492578"/>
                <a:gd name="connsiteX54" fmla="*/ 175967 w 2595513"/>
                <a:gd name="connsiteY54" fmla="*/ 1178351 h 1492578"/>
                <a:gd name="connsiteX55" fmla="*/ 210532 w 2595513"/>
                <a:gd name="connsiteY55" fmla="*/ 1206631 h 1492578"/>
                <a:gd name="connsiteX56" fmla="*/ 219959 w 2595513"/>
                <a:gd name="connsiteY56" fmla="*/ 1238054 h 1492578"/>
                <a:gd name="connsiteX57" fmla="*/ 216816 w 2595513"/>
                <a:gd name="connsiteY57" fmla="*/ 1266334 h 1492578"/>
                <a:gd name="connsiteX58" fmla="*/ 235670 w 2595513"/>
                <a:gd name="connsiteY58" fmla="*/ 1294615 h 1492578"/>
                <a:gd name="connsiteX59" fmla="*/ 254523 w 2595513"/>
                <a:gd name="connsiteY59" fmla="*/ 1294615 h 1492578"/>
                <a:gd name="connsiteX60" fmla="*/ 273377 w 2595513"/>
                <a:gd name="connsiteY60" fmla="*/ 1322895 h 1492578"/>
                <a:gd name="connsiteX61" fmla="*/ 273377 w 2595513"/>
                <a:gd name="connsiteY61" fmla="*/ 1348033 h 1492578"/>
                <a:gd name="connsiteX62" fmla="*/ 241954 w 2595513"/>
                <a:gd name="connsiteY62" fmla="*/ 1357460 h 1492578"/>
                <a:gd name="connsiteX63" fmla="*/ 248239 w 2595513"/>
                <a:gd name="connsiteY63" fmla="*/ 1385741 h 1492578"/>
                <a:gd name="connsiteX64" fmla="*/ 229385 w 2595513"/>
                <a:gd name="connsiteY64" fmla="*/ 1429732 h 1492578"/>
                <a:gd name="connsiteX65" fmla="*/ 263950 w 2595513"/>
                <a:gd name="connsiteY65" fmla="*/ 1398310 h 1492578"/>
                <a:gd name="connsiteX66" fmla="*/ 314227 w 2595513"/>
                <a:gd name="connsiteY66" fmla="*/ 1379456 h 1492578"/>
                <a:gd name="connsiteX67" fmla="*/ 358218 w 2595513"/>
                <a:gd name="connsiteY67" fmla="*/ 1385741 h 1492578"/>
                <a:gd name="connsiteX68" fmla="*/ 380214 w 2595513"/>
                <a:gd name="connsiteY68" fmla="*/ 1357460 h 1492578"/>
                <a:gd name="connsiteX69" fmla="*/ 392783 w 2595513"/>
                <a:gd name="connsiteY69" fmla="*/ 1407737 h 1492578"/>
                <a:gd name="connsiteX70" fmla="*/ 433633 w 2595513"/>
                <a:gd name="connsiteY70" fmla="*/ 1388883 h 1492578"/>
                <a:gd name="connsiteX71" fmla="*/ 471340 w 2595513"/>
                <a:gd name="connsiteY71" fmla="*/ 1385741 h 1492578"/>
                <a:gd name="connsiteX72" fmla="*/ 496478 w 2595513"/>
                <a:gd name="connsiteY72" fmla="*/ 1388883 h 1492578"/>
                <a:gd name="connsiteX73" fmla="*/ 531043 w 2595513"/>
                <a:gd name="connsiteY73" fmla="*/ 1382598 h 1492578"/>
                <a:gd name="connsiteX74" fmla="*/ 581319 w 2595513"/>
                <a:gd name="connsiteY74" fmla="*/ 1451728 h 1492578"/>
                <a:gd name="connsiteX75" fmla="*/ 631596 w 2595513"/>
                <a:gd name="connsiteY75" fmla="*/ 1473724 h 1492578"/>
                <a:gd name="connsiteX76" fmla="*/ 666161 w 2595513"/>
                <a:gd name="connsiteY76" fmla="*/ 1492578 h 1492578"/>
                <a:gd name="connsiteX77" fmla="*/ 760429 w 2595513"/>
                <a:gd name="connsiteY77" fmla="*/ 1432875 h 1492578"/>
                <a:gd name="connsiteX78" fmla="*/ 788709 w 2595513"/>
                <a:gd name="connsiteY78" fmla="*/ 1442301 h 1492578"/>
                <a:gd name="connsiteX79" fmla="*/ 823274 w 2595513"/>
                <a:gd name="connsiteY79" fmla="*/ 1420306 h 1492578"/>
                <a:gd name="connsiteX80" fmla="*/ 804420 w 2595513"/>
                <a:gd name="connsiteY80" fmla="*/ 1385741 h 1492578"/>
                <a:gd name="connsiteX81" fmla="*/ 794994 w 2595513"/>
                <a:gd name="connsiteY81" fmla="*/ 1366887 h 1492578"/>
                <a:gd name="connsiteX82" fmla="*/ 779282 w 2595513"/>
                <a:gd name="connsiteY82" fmla="*/ 1282046 h 1492578"/>
                <a:gd name="connsiteX83" fmla="*/ 832701 w 2595513"/>
                <a:gd name="connsiteY83" fmla="*/ 1260050 h 1492578"/>
                <a:gd name="connsiteX84" fmla="*/ 939538 w 2595513"/>
                <a:gd name="connsiteY84" fmla="*/ 1288330 h 1492578"/>
                <a:gd name="connsiteX85" fmla="*/ 1005526 w 2595513"/>
                <a:gd name="connsiteY85" fmla="*/ 1329180 h 1492578"/>
                <a:gd name="connsiteX86" fmla="*/ 1052660 w 2595513"/>
                <a:gd name="connsiteY86" fmla="*/ 1354318 h 1492578"/>
                <a:gd name="connsiteX87" fmla="*/ 1087224 w 2595513"/>
                <a:gd name="connsiteY87" fmla="*/ 1360602 h 1492578"/>
                <a:gd name="connsiteX88" fmla="*/ 1087224 w 2595513"/>
                <a:gd name="connsiteY88" fmla="*/ 1410879 h 1492578"/>
                <a:gd name="connsiteX89" fmla="*/ 1128074 w 2595513"/>
                <a:gd name="connsiteY89" fmla="*/ 1423448 h 1492578"/>
                <a:gd name="connsiteX90" fmla="*/ 1187777 w 2595513"/>
                <a:gd name="connsiteY90" fmla="*/ 1373172 h 1492578"/>
                <a:gd name="connsiteX91" fmla="*/ 1238053 w 2595513"/>
                <a:gd name="connsiteY91" fmla="*/ 1326038 h 1492578"/>
                <a:gd name="connsiteX92" fmla="*/ 1260049 w 2595513"/>
                <a:gd name="connsiteY92" fmla="*/ 1304042 h 1492578"/>
                <a:gd name="connsiteX93" fmla="*/ 1294614 w 2595513"/>
                <a:gd name="connsiteY93" fmla="*/ 1297757 h 1492578"/>
                <a:gd name="connsiteX94" fmla="*/ 1310326 w 2595513"/>
                <a:gd name="connsiteY94" fmla="*/ 1247481 h 1492578"/>
                <a:gd name="connsiteX95" fmla="*/ 1366886 w 2595513"/>
                <a:gd name="connsiteY95" fmla="*/ 1181493 h 1492578"/>
                <a:gd name="connsiteX96" fmla="*/ 1432874 w 2595513"/>
                <a:gd name="connsiteY96" fmla="*/ 1181493 h 1492578"/>
                <a:gd name="connsiteX97" fmla="*/ 1524000 w 2595513"/>
                <a:gd name="connsiteY97" fmla="*/ 1168924 h 1492578"/>
                <a:gd name="connsiteX98" fmla="*/ 1524000 w 2595513"/>
                <a:gd name="connsiteY98" fmla="*/ 1153213 h 1492578"/>
                <a:gd name="connsiteX99" fmla="*/ 1549138 w 2595513"/>
                <a:gd name="connsiteY99" fmla="*/ 1109221 h 1492578"/>
                <a:gd name="connsiteX100" fmla="*/ 1564849 w 2595513"/>
                <a:gd name="connsiteY100" fmla="*/ 1093510 h 1492578"/>
                <a:gd name="connsiteX101" fmla="*/ 1602556 w 2595513"/>
                <a:gd name="connsiteY101" fmla="*/ 1131217 h 1492578"/>
                <a:gd name="connsiteX102" fmla="*/ 1577418 w 2595513"/>
                <a:gd name="connsiteY102" fmla="*/ 1172066 h 1492578"/>
                <a:gd name="connsiteX103" fmla="*/ 1552280 w 2595513"/>
                <a:gd name="connsiteY103" fmla="*/ 1203489 h 1492578"/>
                <a:gd name="connsiteX104" fmla="*/ 1545996 w 2595513"/>
                <a:gd name="connsiteY104" fmla="*/ 1206631 h 1492578"/>
                <a:gd name="connsiteX105" fmla="*/ 1577418 w 2595513"/>
                <a:gd name="connsiteY105" fmla="*/ 1278904 h 1492578"/>
                <a:gd name="connsiteX106" fmla="*/ 1586845 w 2595513"/>
                <a:gd name="connsiteY106" fmla="*/ 1313468 h 1492578"/>
                <a:gd name="connsiteX107" fmla="*/ 1642836 w 2595513"/>
                <a:gd name="connsiteY107" fmla="*/ 1274328 h 149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595513" h="1492578">
                  <a:moveTo>
                    <a:pt x="2595513" y="254524"/>
                  </a:moveTo>
                  <a:lnTo>
                    <a:pt x="2454111" y="216817"/>
                  </a:lnTo>
                  <a:lnTo>
                    <a:pt x="2425831" y="153972"/>
                  </a:lnTo>
                  <a:lnTo>
                    <a:pt x="2334705" y="84842"/>
                  </a:lnTo>
                  <a:lnTo>
                    <a:pt x="2202730" y="69130"/>
                  </a:lnTo>
                  <a:lnTo>
                    <a:pt x="2127315" y="50277"/>
                  </a:lnTo>
                  <a:lnTo>
                    <a:pt x="2051901" y="25139"/>
                  </a:lnTo>
                  <a:lnTo>
                    <a:pt x="1985913" y="0"/>
                  </a:lnTo>
                  <a:lnTo>
                    <a:pt x="1985913" y="91126"/>
                  </a:lnTo>
                  <a:lnTo>
                    <a:pt x="1926210" y="160256"/>
                  </a:lnTo>
                  <a:lnTo>
                    <a:pt x="1875934" y="210532"/>
                  </a:lnTo>
                  <a:lnTo>
                    <a:pt x="1781666" y="216817"/>
                  </a:lnTo>
                  <a:lnTo>
                    <a:pt x="1674829" y="270235"/>
                  </a:lnTo>
                  <a:lnTo>
                    <a:pt x="1633979" y="276520"/>
                  </a:lnTo>
                  <a:lnTo>
                    <a:pt x="1539711" y="285947"/>
                  </a:lnTo>
                  <a:lnTo>
                    <a:pt x="1420305" y="273378"/>
                  </a:lnTo>
                  <a:lnTo>
                    <a:pt x="1388882" y="285947"/>
                  </a:lnTo>
                  <a:lnTo>
                    <a:pt x="1329179" y="260809"/>
                  </a:lnTo>
                  <a:lnTo>
                    <a:pt x="1278903" y="229386"/>
                  </a:lnTo>
                  <a:lnTo>
                    <a:pt x="1244338" y="267093"/>
                  </a:lnTo>
                  <a:lnTo>
                    <a:pt x="1184635" y="251382"/>
                  </a:lnTo>
                  <a:lnTo>
                    <a:pt x="1140643" y="210532"/>
                  </a:lnTo>
                  <a:lnTo>
                    <a:pt x="1046375" y="248240"/>
                  </a:lnTo>
                  <a:lnTo>
                    <a:pt x="974103" y="270235"/>
                  </a:lnTo>
                  <a:lnTo>
                    <a:pt x="923827" y="276520"/>
                  </a:lnTo>
                  <a:lnTo>
                    <a:pt x="848412" y="314227"/>
                  </a:lnTo>
                  <a:lnTo>
                    <a:pt x="747860" y="380215"/>
                  </a:lnTo>
                  <a:lnTo>
                    <a:pt x="703868" y="430491"/>
                  </a:lnTo>
                  <a:lnTo>
                    <a:pt x="659876" y="474483"/>
                  </a:lnTo>
                  <a:lnTo>
                    <a:pt x="650449" y="499621"/>
                  </a:lnTo>
                  <a:lnTo>
                    <a:pt x="546754" y="512190"/>
                  </a:lnTo>
                  <a:lnTo>
                    <a:pt x="430490" y="537328"/>
                  </a:lnTo>
                  <a:lnTo>
                    <a:pt x="348791" y="549897"/>
                  </a:lnTo>
                  <a:lnTo>
                    <a:pt x="320511" y="597031"/>
                  </a:lnTo>
                  <a:lnTo>
                    <a:pt x="392783" y="619027"/>
                  </a:lnTo>
                  <a:lnTo>
                    <a:pt x="380214" y="675588"/>
                  </a:lnTo>
                  <a:lnTo>
                    <a:pt x="298515" y="722722"/>
                  </a:lnTo>
                  <a:lnTo>
                    <a:pt x="229385" y="725864"/>
                  </a:lnTo>
                  <a:lnTo>
                    <a:pt x="188536" y="766714"/>
                  </a:lnTo>
                  <a:lnTo>
                    <a:pt x="157113" y="751002"/>
                  </a:lnTo>
                  <a:lnTo>
                    <a:pt x="109979" y="763572"/>
                  </a:lnTo>
                  <a:lnTo>
                    <a:pt x="40849" y="804421"/>
                  </a:lnTo>
                  <a:lnTo>
                    <a:pt x="0" y="823275"/>
                  </a:lnTo>
                  <a:lnTo>
                    <a:pt x="6284" y="876693"/>
                  </a:lnTo>
                  <a:lnTo>
                    <a:pt x="9427" y="936396"/>
                  </a:lnTo>
                  <a:lnTo>
                    <a:pt x="31422" y="955250"/>
                  </a:lnTo>
                  <a:lnTo>
                    <a:pt x="91126" y="933254"/>
                  </a:lnTo>
                  <a:lnTo>
                    <a:pt x="131975" y="917543"/>
                  </a:lnTo>
                  <a:lnTo>
                    <a:pt x="106837" y="970961"/>
                  </a:lnTo>
                  <a:lnTo>
                    <a:pt x="125690" y="1036949"/>
                  </a:lnTo>
                  <a:lnTo>
                    <a:pt x="141402" y="1036949"/>
                  </a:lnTo>
                  <a:lnTo>
                    <a:pt x="122548" y="1080941"/>
                  </a:lnTo>
                  <a:lnTo>
                    <a:pt x="153971" y="1124932"/>
                  </a:lnTo>
                  <a:lnTo>
                    <a:pt x="169682" y="1131217"/>
                  </a:lnTo>
                  <a:lnTo>
                    <a:pt x="175967" y="1178351"/>
                  </a:lnTo>
                  <a:lnTo>
                    <a:pt x="210532" y="1206631"/>
                  </a:lnTo>
                  <a:lnTo>
                    <a:pt x="219959" y="1238054"/>
                  </a:lnTo>
                  <a:lnTo>
                    <a:pt x="216816" y="1266334"/>
                  </a:lnTo>
                  <a:lnTo>
                    <a:pt x="235670" y="1294615"/>
                  </a:lnTo>
                  <a:lnTo>
                    <a:pt x="254523" y="1294615"/>
                  </a:lnTo>
                  <a:lnTo>
                    <a:pt x="273377" y="1322895"/>
                  </a:lnTo>
                  <a:lnTo>
                    <a:pt x="273377" y="1348033"/>
                  </a:lnTo>
                  <a:lnTo>
                    <a:pt x="241954" y="1357460"/>
                  </a:lnTo>
                  <a:lnTo>
                    <a:pt x="248239" y="1385741"/>
                  </a:lnTo>
                  <a:lnTo>
                    <a:pt x="229385" y="1429732"/>
                  </a:lnTo>
                  <a:lnTo>
                    <a:pt x="263950" y="1398310"/>
                  </a:lnTo>
                  <a:lnTo>
                    <a:pt x="314227" y="1379456"/>
                  </a:lnTo>
                  <a:lnTo>
                    <a:pt x="358218" y="1385741"/>
                  </a:lnTo>
                  <a:lnTo>
                    <a:pt x="380214" y="1357460"/>
                  </a:lnTo>
                  <a:lnTo>
                    <a:pt x="392783" y="1407737"/>
                  </a:lnTo>
                  <a:lnTo>
                    <a:pt x="433633" y="1388883"/>
                  </a:lnTo>
                  <a:lnTo>
                    <a:pt x="471340" y="1385741"/>
                  </a:lnTo>
                  <a:lnTo>
                    <a:pt x="496478" y="1388883"/>
                  </a:lnTo>
                  <a:lnTo>
                    <a:pt x="531043" y="1382598"/>
                  </a:lnTo>
                  <a:lnTo>
                    <a:pt x="581319" y="1451728"/>
                  </a:lnTo>
                  <a:lnTo>
                    <a:pt x="631596" y="1473724"/>
                  </a:lnTo>
                  <a:lnTo>
                    <a:pt x="666161" y="1492578"/>
                  </a:lnTo>
                  <a:lnTo>
                    <a:pt x="760429" y="1432875"/>
                  </a:lnTo>
                  <a:lnTo>
                    <a:pt x="788709" y="1442301"/>
                  </a:lnTo>
                  <a:lnTo>
                    <a:pt x="823274" y="1420306"/>
                  </a:lnTo>
                  <a:lnTo>
                    <a:pt x="804420" y="1385741"/>
                  </a:lnTo>
                  <a:lnTo>
                    <a:pt x="794994" y="1366887"/>
                  </a:lnTo>
                  <a:lnTo>
                    <a:pt x="779282" y="1282046"/>
                  </a:lnTo>
                  <a:lnTo>
                    <a:pt x="832701" y="1260050"/>
                  </a:lnTo>
                  <a:lnTo>
                    <a:pt x="939538" y="1288330"/>
                  </a:lnTo>
                  <a:lnTo>
                    <a:pt x="1005526" y="1329180"/>
                  </a:lnTo>
                  <a:lnTo>
                    <a:pt x="1052660" y="1354318"/>
                  </a:lnTo>
                  <a:lnTo>
                    <a:pt x="1087224" y="1360602"/>
                  </a:lnTo>
                  <a:lnTo>
                    <a:pt x="1087224" y="1410879"/>
                  </a:lnTo>
                  <a:lnTo>
                    <a:pt x="1128074" y="1423448"/>
                  </a:lnTo>
                  <a:lnTo>
                    <a:pt x="1187777" y="1373172"/>
                  </a:lnTo>
                  <a:lnTo>
                    <a:pt x="1238053" y="1326038"/>
                  </a:lnTo>
                  <a:lnTo>
                    <a:pt x="1260049" y="1304042"/>
                  </a:lnTo>
                  <a:lnTo>
                    <a:pt x="1294614" y="1297757"/>
                  </a:lnTo>
                  <a:lnTo>
                    <a:pt x="1310326" y="1247481"/>
                  </a:lnTo>
                  <a:lnTo>
                    <a:pt x="1366886" y="1181493"/>
                  </a:lnTo>
                  <a:lnTo>
                    <a:pt x="1432874" y="1181493"/>
                  </a:lnTo>
                  <a:lnTo>
                    <a:pt x="1524000" y="1168924"/>
                  </a:lnTo>
                  <a:lnTo>
                    <a:pt x="1524000" y="1153213"/>
                  </a:lnTo>
                  <a:lnTo>
                    <a:pt x="1549138" y="1109221"/>
                  </a:lnTo>
                  <a:lnTo>
                    <a:pt x="1564849" y="1093510"/>
                  </a:lnTo>
                  <a:lnTo>
                    <a:pt x="1602556" y="1131217"/>
                  </a:lnTo>
                  <a:lnTo>
                    <a:pt x="1577418" y="1172066"/>
                  </a:lnTo>
                  <a:lnTo>
                    <a:pt x="1552280" y="1203489"/>
                  </a:lnTo>
                  <a:lnTo>
                    <a:pt x="1545996" y="1206631"/>
                  </a:lnTo>
                  <a:lnTo>
                    <a:pt x="1577418" y="1278904"/>
                  </a:lnTo>
                  <a:cubicBezTo>
                    <a:pt x="1584226" y="1296710"/>
                    <a:pt x="1575942" y="1314231"/>
                    <a:pt x="1586845" y="1313468"/>
                  </a:cubicBezTo>
                  <a:lnTo>
                    <a:pt x="1642836" y="1274328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56972" y="4284142"/>
              <a:ext cx="1247527" cy="1150143"/>
            </a:xfrm>
            <a:custGeom>
              <a:avLst/>
              <a:gdLst>
                <a:gd name="connsiteX0" fmla="*/ 1387212 w 1587934"/>
                <a:gd name="connsiteY0" fmla="*/ 0 h 1391673"/>
                <a:gd name="connsiteX1" fmla="*/ 1521026 w 1587934"/>
                <a:gd name="connsiteY1" fmla="*/ 767204 h 1391673"/>
                <a:gd name="connsiteX2" fmla="*/ 1587934 w 1587934"/>
                <a:gd name="connsiteY2" fmla="*/ 1150806 h 1391673"/>
                <a:gd name="connsiteX3" fmla="*/ 1516566 w 1587934"/>
                <a:gd name="connsiteY3" fmla="*/ 1190951 h 1391673"/>
                <a:gd name="connsiteX4" fmla="*/ 1543329 w 1587934"/>
                <a:gd name="connsiteY4" fmla="*/ 1240016 h 1391673"/>
                <a:gd name="connsiteX5" fmla="*/ 1445198 w 1587934"/>
                <a:gd name="connsiteY5" fmla="*/ 1391673 h 1391673"/>
                <a:gd name="connsiteX6" fmla="*/ 624468 w 1587934"/>
                <a:gd name="connsiteY6" fmla="*/ 1132964 h 1391673"/>
                <a:gd name="connsiteX7" fmla="*/ 289932 w 1587934"/>
                <a:gd name="connsiteY7" fmla="*/ 1213253 h 1391673"/>
                <a:gd name="connsiteX8" fmla="*/ 0 w 1587934"/>
                <a:gd name="connsiteY8" fmla="*/ 1043755 h 1391673"/>
                <a:gd name="connsiteX0" fmla="*/ 1387212 w 1642296"/>
                <a:gd name="connsiteY0" fmla="*/ 0 h 1391673"/>
                <a:gd name="connsiteX1" fmla="*/ 1521026 w 1642296"/>
                <a:gd name="connsiteY1" fmla="*/ 767204 h 1391673"/>
                <a:gd name="connsiteX2" fmla="*/ 1587934 w 1642296"/>
                <a:gd name="connsiteY2" fmla="*/ 1150806 h 1391673"/>
                <a:gd name="connsiteX3" fmla="*/ 1642296 w 1642296"/>
                <a:gd name="connsiteY3" fmla="*/ 1339541 h 1391673"/>
                <a:gd name="connsiteX4" fmla="*/ 1543329 w 1642296"/>
                <a:gd name="connsiteY4" fmla="*/ 1240016 h 1391673"/>
                <a:gd name="connsiteX5" fmla="*/ 1445198 w 1642296"/>
                <a:gd name="connsiteY5" fmla="*/ 1391673 h 1391673"/>
                <a:gd name="connsiteX6" fmla="*/ 624468 w 1642296"/>
                <a:gd name="connsiteY6" fmla="*/ 1132964 h 1391673"/>
                <a:gd name="connsiteX7" fmla="*/ 289932 w 1642296"/>
                <a:gd name="connsiteY7" fmla="*/ 1213253 h 1391673"/>
                <a:gd name="connsiteX8" fmla="*/ 0 w 1642296"/>
                <a:gd name="connsiteY8" fmla="*/ 1043755 h 1391673"/>
                <a:gd name="connsiteX0" fmla="*/ 1387212 w 1642296"/>
                <a:gd name="connsiteY0" fmla="*/ 0 h 1391673"/>
                <a:gd name="connsiteX1" fmla="*/ 1521026 w 1642296"/>
                <a:gd name="connsiteY1" fmla="*/ 767204 h 1391673"/>
                <a:gd name="connsiteX2" fmla="*/ 1587934 w 1642296"/>
                <a:gd name="connsiteY2" fmla="*/ 1150806 h 1391673"/>
                <a:gd name="connsiteX3" fmla="*/ 1642296 w 1642296"/>
                <a:gd name="connsiteY3" fmla="*/ 1339541 h 1391673"/>
                <a:gd name="connsiteX4" fmla="*/ 1470939 w 1642296"/>
                <a:gd name="connsiteY4" fmla="*/ 1287641 h 1391673"/>
                <a:gd name="connsiteX5" fmla="*/ 1445198 w 1642296"/>
                <a:gd name="connsiteY5" fmla="*/ 1391673 h 1391673"/>
                <a:gd name="connsiteX6" fmla="*/ 624468 w 1642296"/>
                <a:gd name="connsiteY6" fmla="*/ 1132964 h 1391673"/>
                <a:gd name="connsiteX7" fmla="*/ 289932 w 1642296"/>
                <a:gd name="connsiteY7" fmla="*/ 1213253 h 1391673"/>
                <a:gd name="connsiteX8" fmla="*/ 0 w 1642296"/>
                <a:gd name="connsiteY8" fmla="*/ 1043755 h 1391673"/>
                <a:gd name="connsiteX0" fmla="*/ 1387212 w 1621341"/>
                <a:gd name="connsiteY0" fmla="*/ 0 h 1391673"/>
                <a:gd name="connsiteX1" fmla="*/ 1521026 w 1621341"/>
                <a:gd name="connsiteY1" fmla="*/ 767204 h 1391673"/>
                <a:gd name="connsiteX2" fmla="*/ 1587934 w 1621341"/>
                <a:gd name="connsiteY2" fmla="*/ 1150806 h 1391673"/>
                <a:gd name="connsiteX3" fmla="*/ 1621341 w 1621341"/>
                <a:gd name="connsiteY3" fmla="*/ 1286201 h 1391673"/>
                <a:gd name="connsiteX4" fmla="*/ 1470939 w 1621341"/>
                <a:gd name="connsiteY4" fmla="*/ 1287641 h 1391673"/>
                <a:gd name="connsiteX5" fmla="*/ 1445198 w 1621341"/>
                <a:gd name="connsiteY5" fmla="*/ 1391673 h 1391673"/>
                <a:gd name="connsiteX6" fmla="*/ 624468 w 1621341"/>
                <a:gd name="connsiteY6" fmla="*/ 1132964 h 1391673"/>
                <a:gd name="connsiteX7" fmla="*/ 289932 w 1621341"/>
                <a:gd name="connsiteY7" fmla="*/ 1213253 h 1391673"/>
                <a:gd name="connsiteX8" fmla="*/ 0 w 1621341"/>
                <a:gd name="connsiteY8" fmla="*/ 1043755 h 1391673"/>
                <a:gd name="connsiteX0" fmla="*/ 1275379 w 1509508"/>
                <a:gd name="connsiteY0" fmla="*/ 0 h 1391673"/>
                <a:gd name="connsiteX1" fmla="*/ 1409193 w 1509508"/>
                <a:gd name="connsiteY1" fmla="*/ 767204 h 1391673"/>
                <a:gd name="connsiteX2" fmla="*/ 1476101 w 1509508"/>
                <a:gd name="connsiteY2" fmla="*/ 1150806 h 1391673"/>
                <a:gd name="connsiteX3" fmla="*/ 1509508 w 1509508"/>
                <a:gd name="connsiteY3" fmla="*/ 1286201 h 1391673"/>
                <a:gd name="connsiteX4" fmla="*/ 1359106 w 1509508"/>
                <a:gd name="connsiteY4" fmla="*/ 1287641 h 1391673"/>
                <a:gd name="connsiteX5" fmla="*/ 1333365 w 1509508"/>
                <a:gd name="connsiteY5" fmla="*/ 1391673 h 1391673"/>
                <a:gd name="connsiteX6" fmla="*/ 512635 w 1509508"/>
                <a:gd name="connsiteY6" fmla="*/ 1132964 h 1391673"/>
                <a:gd name="connsiteX7" fmla="*/ 178099 w 1509508"/>
                <a:gd name="connsiteY7" fmla="*/ 1213253 h 1391673"/>
                <a:gd name="connsiteX8" fmla="*/ 0 w 1509508"/>
                <a:gd name="connsiteY8" fmla="*/ 1076647 h 13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9508" h="1391673">
                  <a:moveTo>
                    <a:pt x="1275379" y="0"/>
                  </a:moveTo>
                  <a:lnTo>
                    <a:pt x="1409193" y="767204"/>
                  </a:lnTo>
                  <a:lnTo>
                    <a:pt x="1476101" y="1150806"/>
                  </a:lnTo>
                  <a:lnTo>
                    <a:pt x="1509508" y="1286201"/>
                  </a:lnTo>
                  <a:lnTo>
                    <a:pt x="1359106" y="1287641"/>
                  </a:lnTo>
                  <a:lnTo>
                    <a:pt x="1333365" y="1391673"/>
                  </a:lnTo>
                  <a:lnTo>
                    <a:pt x="512635" y="1132964"/>
                  </a:lnTo>
                  <a:lnTo>
                    <a:pt x="178099" y="1213253"/>
                  </a:lnTo>
                  <a:lnTo>
                    <a:pt x="0" y="1076647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764080" y="4133001"/>
              <a:ext cx="1048998" cy="449736"/>
            </a:xfrm>
            <a:custGeom>
              <a:avLst/>
              <a:gdLst>
                <a:gd name="connsiteX0" fmla="*/ 1364909 w 1364909"/>
                <a:gd name="connsiteY0" fmla="*/ 191801 h 544180"/>
                <a:gd name="connsiteX1" fmla="*/ 1311383 w 1364909"/>
                <a:gd name="connsiteY1" fmla="*/ 93671 h 544180"/>
                <a:gd name="connsiteX2" fmla="*/ 1150805 w 1364909"/>
                <a:gd name="connsiteY2" fmla="*/ 111513 h 544180"/>
                <a:gd name="connsiteX3" fmla="*/ 1115122 w 1364909"/>
                <a:gd name="connsiteY3" fmla="*/ 98131 h 544180"/>
                <a:gd name="connsiteX4" fmla="*/ 1048214 w 1364909"/>
                <a:gd name="connsiteY4" fmla="*/ 107052 h 544180"/>
                <a:gd name="connsiteX5" fmla="*/ 1008070 w 1364909"/>
                <a:gd name="connsiteY5" fmla="*/ 71368 h 544180"/>
                <a:gd name="connsiteX6" fmla="*/ 999149 w 1364909"/>
                <a:gd name="connsiteY6" fmla="*/ 35684 h 544180"/>
                <a:gd name="connsiteX7" fmla="*/ 914400 w 1364909"/>
                <a:gd name="connsiteY7" fmla="*/ 0 h 544180"/>
                <a:gd name="connsiteX8" fmla="*/ 793966 w 1364909"/>
                <a:gd name="connsiteY8" fmla="*/ 0 h 544180"/>
                <a:gd name="connsiteX9" fmla="*/ 727059 w 1364909"/>
                <a:gd name="connsiteY9" fmla="*/ 8921 h 544180"/>
                <a:gd name="connsiteX10" fmla="*/ 709217 w 1364909"/>
                <a:gd name="connsiteY10" fmla="*/ 35684 h 544180"/>
                <a:gd name="connsiteX11" fmla="*/ 562021 w 1364909"/>
                <a:gd name="connsiteY11" fmla="*/ 111513 h 544180"/>
                <a:gd name="connsiteX12" fmla="*/ 508495 w 1364909"/>
                <a:gd name="connsiteY12" fmla="*/ 196262 h 544180"/>
                <a:gd name="connsiteX13" fmla="*/ 508495 w 1364909"/>
                <a:gd name="connsiteY13" fmla="*/ 249788 h 544180"/>
                <a:gd name="connsiteX14" fmla="*/ 535258 w 1364909"/>
                <a:gd name="connsiteY14" fmla="*/ 325616 h 544180"/>
                <a:gd name="connsiteX15" fmla="*/ 557561 w 1364909"/>
                <a:gd name="connsiteY15" fmla="*/ 374681 h 544180"/>
                <a:gd name="connsiteX16" fmla="*/ 495114 w 1364909"/>
                <a:gd name="connsiteY16" fmla="*/ 504036 h 544180"/>
                <a:gd name="connsiteX17" fmla="*/ 450509 w 1364909"/>
                <a:gd name="connsiteY17" fmla="*/ 521877 h 544180"/>
                <a:gd name="connsiteX18" fmla="*/ 401443 w 1364909"/>
                <a:gd name="connsiteY18" fmla="*/ 544180 h 544180"/>
                <a:gd name="connsiteX19" fmla="*/ 285471 w 1364909"/>
                <a:gd name="connsiteY19" fmla="*/ 468352 h 544180"/>
                <a:gd name="connsiteX20" fmla="*/ 142735 w 1364909"/>
                <a:gd name="connsiteY20" fmla="*/ 392523 h 544180"/>
                <a:gd name="connsiteX21" fmla="*/ 107051 w 1364909"/>
                <a:gd name="connsiteY21" fmla="*/ 388063 h 544180"/>
                <a:gd name="connsiteX22" fmla="*/ 120433 w 1364909"/>
                <a:gd name="connsiteY22" fmla="*/ 316695 h 544180"/>
                <a:gd name="connsiteX23" fmla="*/ 49065 w 1364909"/>
                <a:gd name="connsiteY23" fmla="*/ 276551 h 544180"/>
                <a:gd name="connsiteX24" fmla="*/ 0 w 1364909"/>
                <a:gd name="connsiteY24" fmla="*/ 263169 h 544180"/>
                <a:gd name="connsiteX0" fmla="*/ 1376339 w 1376339"/>
                <a:gd name="connsiteY0" fmla="*/ 186086 h 544180"/>
                <a:gd name="connsiteX1" fmla="*/ 1311383 w 1376339"/>
                <a:gd name="connsiteY1" fmla="*/ 93671 h 544180"/>
                <a:gd name="connsiteX2" fmla="*/ 1150805 w 1376339"/>
                <a:gd name="connsiteY2" fmla="*/ 111513 h 544180"/>
                <a:gd name="connsiteX3" fmla="*/ 1115122 w 1376339"/>
                <a:gd name="connsiteY3" fmla="*/ 98131 h 544180"/>
                <a:gd name="connsiteX4" fmla="*/ 1048214 w 1376339"/>
                <a:gd name="connsiteY4" fmla="*/ 107052 h 544180"/>
                <a:gd name="connsiteX5" fmla="*/ 1008070 w 1376339"/>
                <a:gd name="connsiteY5" fmla="*/ 71368 h 544180"/>
                <a:gd name="connsiteX6" fmla="*/ 999149 w 1376339"/>
                <a:gd name="connsiteY6" fmla="*/ 35684 h 544180"/>
                <a:gd name="connsiteX7" fmla="*/ 914400 w 1376339"/>
                <a:gd name="connsiteY7" fmla="*/ 0 h 544180"/>
                <a:gd name="connsiteX8" fmla="*/ 793966 w 1376339"/>
                <a:gd name="connsiteY8" fmla="*/ 0 h 544180"/>
                <a:gd name="connsiteX9" fmla="*/ 727059 w 1376339"/>
                <a:gd name="connsiteY9" fmla="*/ 8921 h 544180"/>
                <a:gd name="connsiteX10" fmla="*/ 709217 w 1376339"/>
                <a:gd name="connsiteY10" fmla="*/ 35684 h 544180"/>
                <a:gd name="connsiteX11" fmla="*/ 562021 w 1376339"/>
                <a:gd name="connsiteY11" fmla="*/ 111513 h 544180"/>
                <a:gd name="connsiteX12" fmla="*/ 508495 w 1376339"/>
                <a:gd name="connsiteY12" fmla="*/ 196262 h 544180"/>
                <a:gd name="connsiteX13" fmla="*/ 508495 w 1376339"/>
                <a:gd name="connsiteY13" fmla="*/ 249788 h 544180"/>
                <a:gd name="connsiteX14" fmla="*/ 535258 w 1376339"/>
                <a:gd name="connsiteY14" fmla="*/ 325616 h 544180"/>
                <a:gd name="connsiteX15" fmla="*/ 557561 w 1376339"/>
                <a:gd name="connsiteY15" fmla="*/ 374681 h 544180"/>
                <a:gd name="connsiteX16" fmla="*/ 495114 w 1376339"/>
                <a:gd name="connsiteY16" fmla="*/ 504036 h 544180"/>
                <a:gd name="connsiteX17" fmla="*/ 450509 w 1376339"/>
                <a:gd name="connsiteY17" fmla="*/ 521877 h 544180"/>
                <a:gd name="connsiteX18" fmla="*/ 401443 w 1376339"/>
                <a:gd name="connsiteY18" fmla="*/ 544180 h 544180"/>
                <a:gd name="connsiteX19" fmla="*/ 285471 w 1376339"/>
                <a:gd name="connsiteY19" fmla="*/ 468352 h 544180"/>
                <a:gd name="connsiteX20" fmla="*/ 142735 w 1376339"/>
                <a:gd name="connsiteY20" fmla="*/ 392523 h 544180"/>
                <a:gd name="connsiteX21" fmla="*/ 107051 w 1376339"/>
                <a:gd name="connsiteY21" fmla="*/ 388063 h 544180"/>
                <a:gd name="connsiteX22" fmla="*/ 120433 w 1376339"/>
                <a:gd name="connsiteY22" fmla="*/ 316695 h 544180"/>
                <a:gd name="connsiteX23" fmla="*/ 49065 w 1376339"/>
                <a:gd name="connsiteY23" fmla="*/ 276551 h 544180"/>
                <a:gd name="connsiteX24" fmla="*/ 0 w 1376339"/>
                <a:gd name="connsiteY24" fmla="*/ 263169 h 544180"/>
                <a:gd name="connsiteX0" fmla="*/ 1327274 w 1327274"/>
                <a:gd name="connsiteY0" fmla="*/ 186086 h 544180"/>
                <a:gd name="connsiteX1" fmla="*/ 1262318 w 1327274"/>
                <a:gd name="connsiteY1" fmla="*/ 93671 h 544180"/>
                <a:gd name="connsiteX2" fmla="*/ 1101740 w 1327274"/>
                <a:gd name="connsiteY2" fmla="*/ 111513 h 544180"/>
                <a:gd name="connsiteX3" fmla="*/ 1066057 w 1327274"/>
                <a:gd name="connsiteY3" fmla="*/ 98131 h 544180"/>
                <a:gd name="connsiteX4" fmla="*/ 999149 w 1327274"/>
                <a:gd name="connsiteY4" fmla="*/ 107052 h 544180"/>
                <a:gd name="connsiteX5" fmla="*/ 959005 w 1327274"/>
                <a:gd name="connsiteY5" fmla="*/ 71368 h 544180"/>
                <a:gd name="connsiteX6" fmla="*/ 950084 w 1327274"/>
                <a:gd name="connsiteY6" fmla="*/ 35684 h 544180"/>
                <a:gd name="connsiteX7" fmla="*/ 865335 w 1327274"/>
                <a:gd name="connsiteY7" fmla="*/ 0 h 544180"/>
                <a:gd name="connsiteX8" fmla="*/ 744901 w 1327274"/>
                <a:gd name="connsiteY8" fmla="*/ 0 h 544180"/>
                <a:gd name="connsiteX9" fmla="*/ 677994 w 1327274"/>
                <a:gd name="connsiteY9" fmla="*/ 8921 h 544180"/>
                <a:gd name="connsiteX10" fmla="*/ 660152 w 1327274"/>
                <a:gd name="connsiteY10" fmla="*/ 35684 h 544180"/>
                <a:gd name="connsiteX11" fmla="*/ 512956 w 1327274"/>
                <a:gd name="connsiteY11" fmla="*/ 111513 h 544180"/>
                <a:gd name="connsiteX12" fmla="*/ 459430 w 1327274"/>
                <a:gd name="connsiteY12" fmla="*/ 196262 h 544180"/>
                <a:gd name="connsiteX13" fmla="*/ 459430 w 1327274"/>
                <a:gd name="connsiteY13" fmla="*/ 249788 h 544180"/>
                <a:gd name="connsiteX14" fmla="*/ 486193 w 1327274"/>
                <a:gd name="connsiteY14" fmla="*/ 325616 h 544180"/>
                <a:gd name="connsiteX15" fmla="*/ 508496 w 1327274"/>
                <a:gd name="connsiteY15" fmla="*/ 374681 h 544180"/>
                <a:gd name="connsiteX16" fmla="*/ 446049 w 1327274"/>
                <a:gd name="connsiteY16" fmla="*/ 504036 h 544180"/>
                <a:gd name="connsiteX17" fmla="*/ 401444 w 1327274"/>
                <a:gd name="connsiteY17" fmla="*/ 521877 h 544180"/>
                <a:gd name="connsiteX18" fmla="*/ 352378 w 1327274"/>
                <a:gd name="connsiteY18" fmla="*/ 544180 h 544180"/>
                <a:gd name="connsiteX19" fmla="*/ 236406 w 1327274"/>
                <a:gd name="connsiteY19" fmla="*/ 468352 h 544180"/>
                <a:gd name="connsiteX20" fmla="*/ 93670 w 1327274"/>
                <a:gd name="connsiteY20" fmla="*/ 392523 h 544180"/>
                <a:gd name="connsiteX21" fmla="*/ 57986 w 1327274"/>
                <a:gd name="connsiteY21" fmla="*/ 388063 h 544180"/>
                <a:gd name="connsiteX22" fmla="*/ 71368 w 1327274"/>
                <a:gd name="connsiteY22" fmla="*/ 316695 h 544180"/>
                <a:gd name="connsiteX23" fmla="*/ 0 w 1327274"/>
                <a:gd name="connsiteY23" fmla="*/ 276551 h 544180"/>
                <a:gd name="connsiteX0" fmla="*/ 1269288 w 1269288"/>
                <a:gd name="connsiteY0" fmla="*/ 186086 h 544180"/>
                <a:gd name="connsiteX1" fmla="*/ 1204332 w 1269288"/>
                <a:gd name="connsiteY1" fmla="*/ 93671 h 544180"/>
                <a:gd name="connsiteX2" fmla="*/ 1043754 w 1269288"/>
                <a:gd name="connsiteY2" fmla="*/ 111513 h 544180"/>
                <a:gd name="connsiteX3" fmla="*/ 1008071 w 1269288"/>
                <a:gd name="connsiteY3" fmla="*/ 98131 h 544180"/>
                <a:gd name="connsiteX4" fmla="*/ 941163 w 1269288"/>
                <a:gd name="connsiteY4" fmla="*/ 107052 h 544180"/>
                <a:gd name="connsiteX5" fmla="*/ 901019 w 1269288"/>
                <a:gd name="connsiteY5" fmla="*/ 71368 h 544180"/>
                <a:gd name="connsiteX6" fmla="*/ 892098 w 1269288"/>
                <a:gd name="connsiteY6" fmla="*/ 35684 h 544180"/>
                <a:gd name="connsiteX7" fmla="*/ 807349 w 1269288"/>
                <a:gd name="connsiteY7" fmla="*/ 0 h 544180"/>
                <a:gd name="connsiteX8" fmla="*/ 686915 w 1269288"/>
                <a:gd name="connsiteY8" fmla="*/ 0 h 544180"/>
                <a:gd name="connsiteX9" fmla="*/ 620008 w 1269288"/>
                <a:gd name="connsiteY9" fmla="*/ 8921 h 544180"/>
                <a:gd name="connsiteX10" fmla="*/ 602166 w 1269288"/>
                <a:gd name="connsiteY10" fmla="*/ 35684 h 544180"/>
                <a:gd name="connsiteX11" fmla="*/ 454970 w 1269288"/>
                <a:gd name="connsiteY11" fmla="*/ 111513 h 544180"/>
                <a:gd name="connsiteX12" fmla="*/ 401444 w 1269288"/>
                <a:gd name="connsiteY12" fmla="*/ 196262 h 544180"/>
                <a:gd name="connsiteX13" fmla="*/ 401444 w 1269288"/>
                <a:gd name="connsiteY13" fmla="*/ 249788 h 544180"/>
                <a:gd name="connsiteX14" fmla="*/ 428207 w 1269288"/>
                <a:gd name="connsiteY14" fmla="*/ 325616 h 544180"/>
                <a:gd name="connsiteX15" fmla="*/ 450510 w 1269288"/>
                <a:gd name="connsiteY15" fmla="*/ 374681 h 544180"/>
                <a:gd name="connsiteX16" fmla="*/ 388063 w 1269288"/>
                <a:gd name="connsiteY16" fmla="*/ 504036 h 544180"/>
                <a:gd name="connsiteX17" fmla="*/ 343458 w 1269288"/>
                <a:gd name="connsiteY17" fmla="*/ 521877 h 544180"/>
                <a:gd name="connsiteX18" fmla="*/ 294392 w 1269288"/>
                <a:gd name="connsiteY18" fmla="*/ 544180 h 544180"/>
                <a:gd name="connsiteX19" fmla="*/ 178420 w 1269288"/>
                <a:gd name="connsiteY19" fmla="*/ 468352 h 544180"/>
                <a:gd name="connsiteX20" fmla="*/ 35684 w 1269288"/>
                <a:gd name="connsiteY20" fmla="*/ 392523 h 544180"/>
                <a:gd name="connsiteX21" fmla="*/ 0 w 1269288"/>
                <a:gd name="connsiteY21" fmla="*/ 388063 h 544180"/>
                <a:gd name="connsiteX22" fmla="*/ 13382 w 1269288"/>
                <a:gd name="connsiteY22" fmla="*/ 316695 h 54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9288" h="544180">
                  <a:moveTo>
                    <a:pt x="1269288" y="186086"/>
                  </a:moveTo>
                  <a:lnTo>
                    <a:pt x="1204332" y="93671"/>
                  </a:lnTo>
                  <a:lnTo>
                    <a:pt x="1043754" y="111513"/>
                  </a:lnTo>
                  <a:lnTo>
                    <a:pt x="1008071" y="98131"/>
                  </a:lnTo>
                  <a:lnTo>
                    <a:pt x="941163" y="107052"/>
                  </a:lnTo>
                  <a:lnTo>
                    <a:pt x="901019" y="71368"/>
                  </a:lnTo>
                  <a:lnTo>
                    <a:pt x="892098" y="35684"/>
                  </a:lnTo>
                  <a:lnTo>
                    <a:pt x="807349" y="0"/>
                  </a:lnTo>
                  <a:lnTo>
                    <a:pt x="686915" y="0"/>
                  </a:lnTo>
                  <a:lnTo>
                    <a:pt x="620008" y="8921"/>
                  </a:lnTo>
                  <a:lnTo>
                    <a:pt x="602166" y="35684"/>
                  </a:lnTo>
                  <a:lnTo>
                    <a:pt x="454970" y="111513"/>
                  </a:lnTo>
                  <a:lnTo>
                    <a:pt x="401444" y="196262"/>
                  </a:lnTo>
                  <a:lnTo>
                    <a:pt x="401444" y="249788"/>
                  </a:lnTo>
                  <a:lnTo>
                    <a:pt x="428207" y="325616"/>
                  </a:lnTo>
                  <a:lnTo>
                    <a:pt x="450510" y="374681"/>
                  </a:lnTo>
                  <a:lnTo>
                    <a:pt x="388063" y="504036"/>
                  </a:lnTo>
                  <a:lnTo>
                    <a:pt x="343458" y="521877"/>
                  </a:lnTo>
                  <a:lnTo>
                    <a:pt x="294392" y="544180"/>
                  </a:lnTo>
                  <a:lnTo>
                    <a:pt x="178420" y="468352"/>
                  </a:lnTo>
                  <a:lnTo>
                    <a:pt x="35684" y="392523"/>
                  </a:lnTo>
                  <a:lnTo>
                    <a:pt x="0" y="388063"/>
                  </a:lnTo>
                  <a:lnTo>
                    <a:pt x="13382" y="316695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191752" y="2857200"/>
              <a:ext cx="611574" cy="966052"/>
            </a:xfrm>
            <a:custGeom>
              <a:avLst/>
              <a:gdLst>
                <a:gd name="connsiteX0" fmla="*/ 0 w 740005"/>
                <a:gd name="connsiteY0" fmla="*/ 1168923 h 1168923"/>
                <a:gd name="connsiteX1" fmla="*/ 0 w 740005"/>
                <a:gd name="connsiteY1" fmla="*/ 1168923 h 1168923"/>
                <a:gd name="connsiteX2" fmla="*/ 65988 w 740005"/>
                <a:gd name="connsiteY2" fmla="*/ 1107649 h 1168923"/>
                <a:gd name="connsiteX3" fmla="*/ 122549 w 740005"/>
                <a:gd name="connsiteY3" fmla="*/ 1093509 h 1168923"/>
                <a:gd name="connsiteX4" fmla="*/ 268664 w 740005"/>
                <a:gd name="connsiteY4" fmla="*/ 886119 h 1168923"/>
                <a:gd name="connsiteX5" fmla="*/ 438347 w 740005"/>
                <a:gd name="connsiteY5" fmla="*/ 763571 h 1168923"/>
                <a:gd name="connsiteX6" fmla="*/ 575035 w 740005"/>
                <a:gd name="connsiteY6" fmla="*/ 570321 h 1168923"/>
                <a:gd name="connsiteX7" fmla="*/ 608029 w 740005"/>
                <a:gd name="connsiteY7" fmla="*/ 367645 h 1168923"/>
                <a:gd name="connsiteX8" fmla="*/ 645736 w 740005"/>
                <a:gd name="connsiteY8" fmla="*/ 306371 h 1168923"/>
                <a:gd name="connsiteX9" fmla="*/ 659877 w 740005"/>
                <a:gd name="connsiteY9" fmla="*/ 254523 h 1168923"/>
                <a:gd name="connsiteX10" fmla="*/ 730578 w 740005"/>
                <a:gd name="connsiteY10" fmla="*/ 136688 h 1168923"/>
                <a:gd name="connsiteX11" fmla="*/ 702297 w 740005"/>
                <a:gd name="connsiteY11" fmla="*/ 47134 h 1168923"/>
                <a:gd name="connsiteX12" fmla="*/ 740005 w 740005"/>
                <a:gd name="connsiteY12" fmla="*/ 0 h 116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0005" h="1168923">
                  <a:moveTo>
                    <a:pt x="0" y="1168923"/>
                  </a:moveTo>
                  <a:lnTo>
                    <a:pt x="0" y="1168923"/>
                  </a:lnTo>
                  <a:lnTo>
                    <a:pt x="65988" y="1107649"/>
                  </a:lnTo>
                  <a:lnTo>
                    <a:pt x="122549" y="1093509"/>
                  </a:lnTo>
                  <a:lnTo>
                    <a:pt x="268664" y="886119"/>
                  </a:lnTo>
                  <a:lnTo>
                    <a:pt x="438347" y="763571"/>
                  </a:lnTo>
                  <a:lnTo>
                    <a:pt x="575035" y="570321"/>
                  </a:lnTo>
                  <a:lnTo>
                    <a:pt x="608029" y="367645"/>
                  </a:lnTo>
                  <a:lnTo>
                    <a:pt x="645736" y="306371"/>
                  </a:lnTo>
                  <a:lnTo>
                    <a:pt x="659877" y="254523"/>
                  </a:lnTo>
                  <a:lnTo>
                    <a:pt x="730578" y="136688"/>
                  </a:lnTo>
                  <a:lnTo>
                    <a:pt x="702297" y="47134"/>
                  </a:lnTo>
                  <a:lnTo>
                    <a:pt x="740005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00730" y="3331527"/>
              <a:ext cx="196123" cy="493006"/>
            </a:xfrm>
            <a:custGeom>
              <a:avLst/>
              <a:gdLst>
                <a:gd name="connsiteX0" fmla="*/ 230777 w 230777"/>
                <a:gd name="connsiteY0" fmla="*/ 590006 h 590006"/>
                <a:gd name="connsiteX1" fmla="*/ 209006 w 230777"/>
                <a:gd name="connsiteY1" fmla="*/ 537754 h 590006"/>
                <a:gd name="connsiteX2" fmla="*/ 152400 w 230777"/>
                <a:gd name="connsiteY2" fmla="*/ 524691 h 590006"/>
                <a:gd name="connsiteX3" fmla="*/ 139337 w 230777"/>
                <a:gd name="connsiteY3" fmla="*/ 502920 h 590006"/>
                <a:gd name="connsiteX4" fmla="*/ 104503 w 230777"/>
                <a:gd name="connsiteY4" fmla="*/ 457200 h 590006"/>
                <a:gd name="connsiteX5" fmla="*/ 130629 w 230777"/>
                <a:gd name="connsiteY5" fmla="*/ 402771 h 590006"/>
                <a:gd name="connsiteX6" fmla="*/ 139337 w 230777"/>
                <a:gd name="connsiteY6" fmla="*/ 350520 h 590006"/>
                <a:gd name="connsiteX7" fmla="*/ 163286 w 230777"/>
                <a:gd name="connsiteY7" fmla="*/ 269966 h 590006"/>
                <a:gd name="connsiteX8" fmla="*/ 145869 w 230777"/>
                <a:gd name="connsiteY8" fmla="*/ 202474 h 590006"/>
                <a:gd name="connsiteX9" fmla="*/ 84909 w 230777"/>
                <a:gd name="connsiteY9" fmla="*/ 145869 h 590006"/>
                <a:gd name="connsiteX10" fmla="*/ 43543 w 230777"/>
                <a:gd name="connsiteY10" fmla="*/ 156754 h 590006"/>
                <a:gd name="connsiteX11" fmla="*/ 30480 w 230777"/>
                <a:gd name="connsiteY11" fmla="*/ 115389 h 590006"/>
                <a:gd name="connsiteX12" fmla="*/ 37012 w 230777"/>
                <a:gd name="connsiteY12" fmla="*/ 84909 h 590006"/>
                <a:gd name="connsiteX13" fmla="*/ 26126 w 230777"/>
                <a:gd name="connsiteY13" fmla="*/ 58783 h 590006"/>
                <a:gd name="connsiteX14" fmla="*/ 0 w 230777"/>
                <a:gd name="connsiteY14" fmla="*/ 65314 h 590006"/>
                <a:gd name="connsiteX15" fmla="*/ 4354 w 230777"/>
                <a:gd name="connsiteY15" fmla="*/ 0 h 590006"/>
                <a:gd name="connsiteX0" fmla="*/ 232955 w 232955"/>
                <a:gd name="connsiteY0" fmla="*/ 592183 h 592183"/>
                <a:gd name="connsiteX1" fmla="*/ 209006 w 232955"/>
                <a:gd name="connsiteY1" fmla="*/ 537754 h 592183"/>
                <a:gd name="connsiteX2" fmla="*/ 152400 w 232955"/>
                <a:gd name="connsiteY2" fmla="*/ 524691 h 592183"/>
                <a:gd name="connsiteX3" fmla="*/ 139337 w 232955"/>
                <a:gd name="connsiteY3" fmla="*/ 502920 h 592183"/>
                <a:gd name="connsiteX4" fmla="*/ 104503 w 232955"/>
                <a:gd name="connsiteY4" fmla="*/ 457200 h 592183"/>
                <a:gd name="connsiteX5" fmla="*/ 130629 w 232955"/>
                <a:gd name="connsiteY5" fmla="*/ 402771 h 592183"/>
                <a:gd name="connsiteX6" fmla="*/ 139337 w 232955"/>
                <a:gd name="connsiteY6" fmla="*/ 350520 h 592183"/>
                <a:gd name="connsiteX7" fmla="*/ 163286 w 232955"/>
                <a:gd name="connsiteY7" fmla="*/ 269966 h 592183"/>
                <a:gd name="connsiteX8" fmla="*/ 145869 w 232955"/>
                <a:gd name="connsiteY8" fmla="*/ 202474 h 592183"/>
                <a:gd name="connsiteX9" fmla="*/ 84909 w 232955"/>
                <a:gd name="connsiteY9" fmla="*/ 145869 h 592183"/>
                <a:gd name="connsiteX10" fmla="*/ 43543 w 232955"/>
                <a:gd name="connsiteY10" fmla="*/ 156754 h 592183"/>
                <a:gd name="connsiteX11" fmla="*/ 30480 w 232955"/>
                <a:gd name="connsiteY11" fmla="*/ 115389 h 592183"/>
                <a:gd name="connsiteX12" fmla="*/ 37012 w 232955"/>
                <a:gd name="connsiteY12" fmla="*/ 84909 h 592183"/>
                <a:gd name="connsiteX13" fmla="*/ 26126 w 232955"/>
                <a:gd name="connsiteY13" fmla="*/ 58783 h 592183"/>
                <a:gd name="connsiteX14" fmla="*/ 0 w 232955"/>
                <a:gd name="connsiteY14" fmla="*/ 65314 h 592183"/>
                <a:gd name="connsiteX15" fmla="*/ 4354 w 232955"/>
                <a:gd name="connsiteY15" fmla="*/ 0 h 592183"/>
                <a:gd name="connsiteX0" fmla="*/ 237309 w 237309"/>
                <a:gd name="connsiteY0" fmla="*/ 596537 h 596537"/>
                <a:gd name="connsiteX1" fmla="*/ 209006 w 237309"/>
                <a:gd name="connsiteY1" fmla="*/ 537754 h 596537"/>
                <a:gd name="connsiteX2" fmla="*/ 152400 w 237309"/>
                <a:gd name="connsiteY2" fmla="*/ 524691 h 596537"/>
                <a:gd name="connsiteX3" fmla="*/ 139337 w 237309"/>
                <a:gd name="connsiteY3" fmla="*/ 502920 h 596537"/>
                <a:gd name="connsiteX4" fmla="*/ 104503 w 237309"/>
                <a:gd name="connsiteY4" fmla="*/ 457200 h 596537"/>
                <a:gd name="connsiteX5" fmla="*/ 130629 w 237309"/>
                <a:gd name="connsiteY5" fmla="*/ 402771 h 596537"/>
                <a:gd name="connsiteX6" fmla="*/ 139337 w 237309"/>
                <a:gd name="connsiteY6" fmla="*/ 350520 h 596537"/>
                <a:gd name="connsiteX7" fmla="*/ 163286 w 237309"/>
                <a:gd name="connsiteY7" fmla="*/ 269966 h 596537"/>
                <a:gd name="connsiteX8" fmla="*/ 145869 w 237309"/>
                <a:gd name="connsiteY8" fmla="*/ 202474 h 596537"/>
                <a:gd name="connsiteX9" fmla="*/ 84909 w 237309"/>
                <a:gd name="connsiteY9" fmla="*/ 145869 h 596537"/>
                <a:gd name="connsiteX10" fmla="*/ 43543 w 237309"/>
                <a:gd name="connsiteY10" fmla="*/ 156754 h 596537"/>
                <a:gd name="connsiteX11" fmla="*/ 30480 w 237309"/>
                <a:gd name="connsiteY11" fmla="*/ 115389 h 596537"/>
                <a:gd name="connsiteX12" fmla="*/ 37012 w 237309"/>
                <a:gd name="connsiteY12" fmla="*/ 84909 h 596537"/>
                <a:gd name="connsiteX13" fmla="*/ 26126 w 237309"/>
                <a:gd name="connsiteY13" fmla="*/ 58783 h 596537"/>
                <a:gd name="connsiteX14" fmla="*/ 0 w 237309"/>
                <a:gd name="connsiteY14" fmla="*/ 65314 h 596537"/>
                <a:gd name="connsiteX15" fmla="*/ 4354 w 237309"/>
                <a:gd name="connsiteY15" fmla="*/ 0 h 596537"/>
                <a:gd name="connsiteX0" fmla="*/ 237309 w 237309"/>
                <a:gd name="connsiteY0" fmla="*/ 596537 h 596537"/>
                <a:gd name="connsiteX1" fmla="*/ 209006 w 237309"/>
                <a:gd name="connsiteY1" fmla="*/ 537754 h 596537"/>
                <a:gd name="connsiteX2" fmla="*/ 152400 w 237309"/>
                <a:gd name="connsiteY2" fmla="*/ 524691 h 596537"/>
                <a:gd name="connsiteX3" fmla="*/ 139337 w 237309"/>
                <a:gd name="connsiteY3" fmla="*/ 502920 h 596537"/>
                <a:gd name="connsiteX4" fmla="*/ 104503 w 237309"/>
                <a:gd name="connsiteY4" fmla="*/ 457200 h 596537"/>
                <a:gd name="connsiteX5" fmla="*/ 130629 w 237309"/>
                <a:gd name="connsiteY5" fmla="*/ 402771 h 596537"/>
                <a:gd name="connsiteX6" fmla="*/ 139337 w 237309"/>
                <a:gd name="connsiteY6" fmla="*/ 350520 h 596537"/>
                <a:gd name="connsiteX7" fmla="*/ 157190 w 237309"/>
                <a:gd name="connsiteY7" fmla="*/ 327878 h 596537"/>
                <a:gd name="connsiteX8" fmla="*/ 145869 w 237309"/>
                <a:gd name="connsiteY8" fmla="*/ 202474 h 596537"/>
                <a:gd name="connsiteX9" fmla="*/ 84909 w 237309"/>
                <a:gd name="connsiteY9" fmla="*/ 145869 h 596537"/>
                <a:gd name="connsiteX10" fmla="*/ 43543 w 237309"/>
                <a:gd name="connsiteY10" fmla="*/ 156754 h 596537"/>
                <a:gd name="connsiteX11" fmla="*/ 30480 w 237309"/>
                <a:gd name="connsiteY11" fmla="*/ 115389 h 596537"/>
                <a:gd name="connsiteX12" fmla="*/ 37012 w 237309"/>
                <a:gd name="connsiteY12" fmla="*/ 84909 h 596537"/>
                <a:gd name="connsiteX13" fmla="*/ 26126 w 237309"/>
                <a:gd name="connsiteY13" fmla="*/ 58783 h 596537"/>
                <a:gd name="connsiteX14" fmla="*/ 0 w 237309"/>
                <a:gd name="connsiteY14" fmla="*/ 65314 h 596537"/>
                <a:gd name="connsiteX15" fmla="*/ 4354 w 237309"/>
                <a:gd name="connsiteY15" fmla="*/ 0 h 596537"/>
                <a:gd name="connsiteX0" fmla="*/ 237309 w 237309"/>
                <a:gd name="connsiteY0" fmla="*/ 596537 h 596537"/>
                <a:gd name="connsiteX1" fmla="*/ 209006 w 237309"/>
                <a:gd name="connsiteY1" fmla="*/ 537754 h 596537"/>
                <a:gd name="connsiteX2" fmla="*/ 152400 w 237309"/>
                <a:gd name="connsiteY2" fmla="*/ 524691 h 596537"/>
                <a:gd name="connsiteX3" fmla="*/ 139337 w 237309"/>
                <a:gd name="connsiteY3" fmla="*/ 502920 h 596537"/>
                <a:gd name="connsiteX4" fmla="*/ 104503 w 237309"/>
                <a:gd name="connsiteY4" fmla="*/ 457200 h 596537"/>
                <a:gd name="connsiteX5" fmla="*/ 130629 w 237309"/>
                <a:gd name="connsiteY5" fmla="*/ 402771 h 596537"/>
                <a:gd name="connsiteX6" fmla="*/ 139337 w 237309"/>
                <a:gd name="connsiteY6" fmla="*/ 350520 h 596537"/>
                <a:gd name="connsiteX7" fmla="*/ 157190 w 237309"/>
                <a:gd name="connsiteY7" fmla="*/ 327878 h 596537"/>
                <a:gd name="connsiteX8" fmla="*/ 48333 w 237309"/>
                <a:gd name="connsiteY8" fmla="*/ 315250 h 596537"/>
                <a:gd name="connsiteX9" fmla="*/ 84909 w 237309"/>
                <a:gd name="connsiteY9" fmla="*/ 145869 h 596537"/>
                <a:gd name="connsiteX10" fmla="*/ 43543 w 237309"/>
                <a:gd name="connsiteY10" fmla="*/ 156754 h 596537"/>
                <a:gd name="connsiteX11" fmla="*/ 30480 w 237309"/>
                <a:gd name="connsiteY11" fmla="*/ 115389 h 596537"/>
                <a:gd name="connsiteX12" fmla="*/ 37012 w 237309"/>
                <a:gd name="connsiteY12" fmla="*/ 84909 h 596537"/>
                <a:gd name="connsiteX13" fmla="*/ 26126 w 237309"/>
                <a:gd name="connsiteY13" fmla="*/ 58783 h 596537"/>
                <a:gd name="connsiteX14" fmla="*/ 0 w 237309"/>
                <a:gd name="connsiteY14" fmla="*/ 65314 h 596537"/>
                <a:gd name="connsiteX15" fmla="*/ 4354 w 237309"/>
                <a:gd name="connsiteY15" fmla="*/ 0 h 596537"/>
                <a:gd name="connsiteX0" fmla="*/ 237309 w 237309"/>
                <a:gd name="connsiteY0" fmla="*/ 596537 h 596537"/>
                <a:gd name="connsiteX1" fmla="*/ 209006 w 237309"/>
                <a:gd name="connsiteY1" fmla="*/ 537754 h 596537"/>
                <a:gd name="connsiteX2" fmla="*/ 152400 w 237309"/>
                <a:gd name="connsiteY2" fmla="*/ 524691 h 596537"/>
                <a:gd name="connsiteX3" fmla="*/ 139337 w 237309"/>
                <a:gd name="connsiteY3" fmla="*/ 502920 h 596537"/>
                <a:gd name="connsiteX4" fmla="*/ 104503 w 237309"/>
                <a:gd name="connsiteY4" fmla="*/ 457200 h 596537"/>
                <a:gd name="connsiteX5" fmla="*/ 130629 w 237309"/>
                <a:gd name="connsiteY5" fmla="*/ 402771 h 596537"/>
                <a:gd name="connsiteX6" fmla="*/ 139337 w 237309"/>
                <a:gd name="connsiteY6" fmla="*/ 350520 h 596537"/>
                <a:gd name="connsiteX7" fmla="*/ 157190 w 237309"/>
                <a:gd name="connsiteY7" fmla="*/ 327878 h 596537"/>
                <a:gd name="connsiteX8" fmla="*/ 48333 w 237309"/>
                <a:gd name="connsiteY8" fmla="*/ 315250 h 596537"/>
                <a:gd name="connsiteX9" fmla="*/ 127581 w 237309"/>
                <a:gd name="connsiteY9" fmla="*/ 179397 h 596537"/>
                <a:gd name="connsiteX10" fmla="*/ 43543 w 237309"/>
                <a:gd name="connsiteY10" fmla="*/ 156754 h 596537"/>
                <a:gd name="connsiteX11" fmla="*/ 30480 w 237309"/>
                <a:gd name="connsiteY11" fmla="*/ 115389 h 596537"/>
                <a:gd name="connsiteX12" fmla="*/ 37012 w 237309"/>
                <a:gd name="connsiteY12" fmla="*/ 84909 h 596537"/>
                <a:gd name="connsiteX13" fmla="*/ 26126 w 237309"/>
                <a:gd name="connsiteY13" fmla="*/ 58783 h 596537"/>
                <a:gd name="connsiteX14" fmla="*/ 0 w 237309"/>
                <a:gd name="connsiteY14" fmla="*/ 65314 h 596537"/>
                <a:gd name="connsiteX15" fmla="*/ 4354 w 237309"/>
                <a:gd name="connsiteY15" fmla="*/ 0 h 596537"/>
                <a:gd name="connsiteX0" fmla="*/ 237309 w 237309"/>
                <a:gd name="connsiteY0" fmla="*/ 596537 h 596537"/>
                <a:gd name="connsiteX1" fmla="*/ 172811 w 237309"/>
                <a:gd name="connsiteY1" fmla="*/ 577759 h 596537"/>
                <a:gd name="connsiteX2" fmla="*/ 152400 w 237309"/>
                <a:gd name="connsiteY2" fmla="*/ 524691 h 596537"/>
                <a:gd name="connsiteX3" fmla="*/ 139337 w 237309"/>
                <a:gd name="connsiteY3" fmla="*/ 502920 h 596537"/>
                <a:gd name="connsiteX4" fmla="*/ 104503 w 237309"/>
                <a:gd name="connsiteY4" fmla="*/ 457200 h 596537"/>
                <a:gd name="connsiteX5" fmla="*/ 130629 w 237309"/>
                <a:gd name="connsiteY5" fmla="*/ 402771 h 596537"/>
                <a:gd name="connsiteX6" fmla="*/ 139337 w 237309"/>
                <a:gd name="connsiteY6" fmla="*/ 350520 h 596537"/>
                <a:gd name="connsiteX7" fmla="*/ 157190 w 237309"/>
                <a:gd name="connsiteY7" fmla="*/ 327878 h 596537"/>
                <a:gd name="connsiteX8" fmla="*/ 48333 w 237309"/>
                <a:gd name="connsiteY8" fmla="*/ 315250 h 596537"/>
                <a:gd name="connsiteX9" fmla="*/ 127581 w 237309"/>
                <a:gd name="connsiteY9" fmla="*/ 179397 h 596537"/>
                <a:gd name="connsiteX10" fmla="*/ 43543 w 237309"/>
                <a:gd name="connsiteY10" fmla="*/ 156754 h 596537"/>
                <a:gd name="connsiteX11" fmla="*/ 30480 w 237309"/>
                <a:gd name="connsiteY11" fmla="*/ 115389 h 596537"/>
                <a:gd name="connsiteX12" fmla="*/ 37012 w 237309"/>
                <a:gd name="connsiteY12" fmla="*/ 84909 h 596537"/>
                <a:gd name="connsiteX13" fmla="*/ 26126 w 237309"/>
                <a:gd name="connsiteY13" fmla="*/ 58783 h 596537"/>
                <a:gd name="connsiteX14" fmla="*/ 0 w 237309"/>
                <a:gd name="connsiteY14" fmla="*/ 65314 h 596537"/>
                <a:gd name="connsiteX15" fmla="*/ 4354 w 237309"/>
                <a:gd name="connsiteY15" fmla="*/ 0 h 59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309" h="596537">
                  <a:moveTo>
                    <a:pt x="237309" y="596537"/>
                  </a:moveTo>
                  <a:lnTo>
                    <a:pt x="172811" y="577759"/>
                  </a:lnTo>
                  <a:lnTo>
                    <a:pt x="152400" y="524691"/>
                  </a:lnTo>
                  <a:lnTo>
                    <a:pt x="139337" y="502920"/>
                  </a:lnTo>
                  <a:lnTo>
                    <a:pt x="104503" y="457200"/>
                  </a:lnTo>
                  <a:lnTo>
                    <a:pt x="130629" y="402771"/>
                  </a:lnTo>
                  <a:lnTo>
                    <a:pt x="139337" y="350520"/>
                  </a:lnTo>
                  <a:lnTo>
                    <a:pt x="157190" y="327878"/>
                  </a:lnTo>
                  <a:lnTo>
                    <a:pt x="48333" y="315250"/>
                  </a:lnTo>
                  <a:lnTo>
                    <a:pt x="127581" y="179397"/>
                  </a:lnTo>
                  <a:lnTo>
                    <a:pt x="43543" y="156754"/>
                  </a:lnTo>
                  <a:lnTo>
                    <a:pt x="30480" y="115389"/>
                  </a:lnTo>
                  <a:lnTo>
                    <a:pt x="37012" y="84909"/>
                  </a:lnTo>
                  <a:lnTo>
                    <a:pt x="26126" y="58783"/>
                  </a:lnTo>
                  <a:lnTo>
                    <a:pt x="0" y="65314"/>
                  </a:lnTo>
                  <a:lnTo>
                    <a:pt x="4354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95343" y="2216881"/>
              <a:ext cx="285240" cy="178909"/>
            </a:xfrm>
            <a:custGeom>
              <a:avLst/>
              <a:gdLst>
                <a:gd name="connsiteX0" fmla="*/ 0 w 345141"/>
                <a:gd name="connsiteY0" fmla="*/ 134471 h 237565"/>
                <a:gd name="connsiteX1" fmla="*/ 85165 w 345141"/>
                <a:gd name="connsiteY1" fmla="*/ 44823 h 237565"/>
                <a:gd name="connsiteX2" fmla="*/ 165847 w 345141"/>
                <a:gd name="connsiteY2" fmla="*/ 53788 h 237565"/>
                <a:gd name="connsiteX3" fmla="*/ 192741 w 345141"/>
                <a:gd name="connsiteY3" fmla="*/ 22412 h 237565"/>
                <a:gd name="connsiteX4" fmla="*/ 206188 w 345141"/>
                <a:gd name="connsiteY4" fmla="*/ 8965 h 237565"/>
                <a:gd name="connsiteX5" fmla="*/ 219635 w 345141"/>
                <a:gd name="connsiteY5" fmla="*/ 0 h 237565"/>
                <a:gd name="connsiteX6" fmla="*/ 268941 w 345141"/>
                <a:gd name="connsiteY6" fmla="*/ 4482 h 237565"/>
                <a:gd name="connsiteX7" fmla="*/ 259976 w 345141"/>
                <a:gd name="connsiteY7" fmla="*/ 44823 h 237565"/>
                <a:gd name="connsiteX8" fmla="*/ 345141 w 345141"/>
                <a:gd name="connsiteY8" fmla="*/ 94129 h 237565"/>
                <a:gd name="connsiteX9" fmla="*/ 313765 w 345141"/>
                <a:gd name="connsiteY9" fmla="*/ 129988 h 237565"/>
                <a:gd name="connsiteX10" fmla="*/ 345141 w 345141"/>
                <a:gd name="connsiteY10" fmla="*/ 147918 h 237565"/>
                <a:gd name="connsiteX11" fmla="*/ 345141 w 345141"/>
                <a:gd name="connsiteY11" fmla="*/ 237565 h 237565"/>
                <a:gd name="connsiteX0" fmla="*/ 0 w 345141"/>
                <a:gd name="connsiteY0" fmla="*/ 129989 h 233083"/>
                <a:gd name="connsiteX1" fmla="*/ 85165 w 345141"/>
                <a:gd name="connsiteY1" fmla="*/ 40341 h 233083"/>
                <a:gd name="connsiteX2" fmla="*/ 165847 w 345141"/>
                <a:gd name="connsiteY2" fmla="*/ 49306 h 233083"/>
                <a:gd name="connsiteX3" fmla="*/ 192741 w 345141"/>
                <a:gd name="connsiteY3" fmla="*/ 17930 h 233083"/>
                <a:gd name="connsiteX4" fmla="*/ 206188 w 345141"/>
                <a:gd name="connsiteY4" fmla="*/ 4483 h 233083"/>
                <a:gd name="connsiteX5" fmla="*/ 204395 w 345141"/>
                <a:gd name="connsiteY5" fmla="*/ 33618 h 233083"/>
                <a:gd name="connsiteX6" fmla="*/ 268941 w 345141"/>
                <a:gd name="connsiteY6" fmla="*/ 0 h 233083"/>
                <a:gd name="connsiteX7" fmla="*/ 259976 w 345141"/>
                <a:gd name="connsiteY7" fmla="*/ 40341 h 233083"/>
                <a:gd name="connsiteX8" fmla="*/ 345141 w 345141"/>
                <a:gd name="connsiteY8" fmla="*/ 89647 h 233083"/>
                <a:gd name="connsiteX9" fmla="*/ 313765 w 345141"/>
                <a:gd name="connsiteY9" fmla="*/ 125506 h 233083"/>
                <a:gd name="connsiteX10" fmla="*/ 345141 w 345141"/>
                <a:gd name="connsiteY10" fmla="*/ 143436 h 233083"/>
                <a:gd name="connsiteX11" fmla="*/ 345141 w 345141"/>
                <a:gd name="connsiteY11" fmla="*/ 233083 h 233083"/>
                <a:gd name="connsiteX0" fmla="*/ 0 w 345141"/>
                <a:gd name="connsiteY0" fmla="*/ 125893 h 228987"/>
                <a:gd name="connsiteX1" fmla="*/ 85165 w 345141"/>
                <a:gd name="connsiteY1" fmla="*/ 36245 h 228987"/>
                <a:gd name="connsiteX2" fmla="*/ 165847 w 345141"/>
                <a:gd name="connsiteY2" fmla="*/ 45210 h 228987"/>
                <a:gd name="connsiteX3" fmla="*/ 192741 w 345141"/>
                <a:gd name="connsiteY3" fmla="*/ 13834 h 228987"/>
                <a:gd name="connsiteX4" fmla="*/ 206188 w 345141"/>
                <a:gd name="connsiteY4" fmla="*/ 387 h 228987"/>
                <a:gd name="connsiteX5" fmla="*/ 204395 w 345141"/>
                <a:gd name="connsiteY5" fmla="*/ 29522 h 228987"/>
                <a:gd name="connsiteX6" fmla="*/ 238461 w 345141"/>
                <a:gd name="connsiteY6" fmla="*/ 45434 h 228987"/>
                <a:gd name="connsiteX7" fmla="*/ 259976 w 345141"/>
                <a:gd name="connsiteY7" fmla="*/ 36245 h 228987"/>
                <a:gd name="connsiteX8" fmla="*/ 345141 w 345141"/>
                <a:gd name="connsiteY8" fmla="*/ 85551 h 228987"/>
                <a:gd name="connsiteX9" fmla="*/ 313765 w 345141"/>
                <a:gd name="connsiteY9" fmla="*/ 121410 h 228987"/>
                <a:gd name="connsiteX10" fmla="*/ 345141 w 345141"/>
                <a:gd name="connsiteY10" fmla="*/ 139340 h 228987"/>
                <a:gd name="connsiteX11" fmla="*/ 345141 w 345141"/>
                <a:gd name="connsiteY11" fmla="*/ 228987 h 228987"/>
                <a:gd name="connsiteX0" fmla="*/ 0 w 345141"/>
                <a:gd name="connsiteY0" fmla="*/ 125893 h 228987"/>
                <a:gd name="connsiteX1" fmla="*/ 85165 w 345141"/>
                <a:gd name="connsiteY1" fmla="*/ 36245 h 228987"/>
                <a:gd name="connsiteX2" fmla="*/ 165847 w 345141"/>
                <a:gd name="connsiteY2" fmla="*/ 45210 h 228987"/>
                <a:gd name="connsiteX3" fmla="*/ 192741 w 345141"/>
                <a:gd name="connsiteY3" fmla="*/ 13834 h 228987"/>
                <a:gd name="connsiteX4" fmla="*/ 206188 w 345141"/>
                <a:gd name="connsiteY4" fmla="*/ 387 h 228987"/>
                <a:gd name="connsiteX5" fmla="*/ 204395 w 345141"/>
                <a:gd name="connsiteY5" fmla="*/ 29522 h 228987"/>
                <a:gd name="connsiteX6" fmla="*/ 238461 w 345141"/>
                <a:gd name="connsiteY6" fmla="*/ 45434 h 228987"/>
                <a:gd name="connsiteX7" fmla="*/ 244736 w 345141"/>
                <a:gd name="connsiteY7" fmla="*/ 74345 h 228987"/>
                <a:gd name="connsiteX8" fmla="*/ 345141 w 345141"/>
                <a:gd name="connsiteY8" fmla="*/ 85551 h 228987"/>
                <a:gd name="connsiteX9" fmla="*/ 313765 w 345141"/>
                <a:gd name="connsiteY9" fmla="*/ 121410 h 228987"/>
                <a:gd name="connsiteX10" fmla="*/ 345141 w 345141"/>
                <a:gd name="connsiteY10" fmla="*/ 139340 h 228987"/>
                <a:gd name="connsiteX11" fmla="*/ 345141 w 345141"/>
                <a:gd name="connsiteY11" fmla="*/ 228987 h 228987"/>
                <a:gd name="connsiteX0" fmla="*/ 0 w 345141"/>
                <a:gd name="connsiteY0" fmla="*/ 113386 h 216480"/>
                <a:gd name="connsiteX1" fmla="*/ 85165 w 345141"/>
                <a:gd name="connsiteY1" fmla="*/ 23738 h 216480"/>
                <a:gd name="connsiteX2" fmla="*/ 165847 w 345141"/>
                <a:gd name="connsiteY2" fmla="*/ 32703 h 216480"/>
                <a:gd name="connsiteX3" fmla="*/ 192741 w 345141"/>
                <a:gd name="connsiteY3" fmla="*/ 1327 h 216480"/>
                <a:gd name="connsiteX4" fmla="*/ 198568 w 345141"/>
                <a:gd name="connsiteY4" fmla="*/ 6930 h 216480"/>
                <a:gd name="connsiteX5" fmla="*/ 204395 w 345141"/>
                <a:gd name="connsiteY5" fmla="*/ 17015 h 216480"/>
                <a:gd name="connsiteX6" fmla="*/ 238461 w 345141"/>
                <a:gd name="connsiteY6" fmla="*/ 32927 h 216480"/>
                <a:gd name="connsiteX7" fmla="*/ 244736 w 345141"/>
                <a:gd name="connsiteY7" fmla="*/ 61838 h 216480"/>
                <a:gd name="connsiteX8" fmla="*/ 345141 w 345141"/>
                <a:gd name="connsiteY8" fmla="*/ 73044 h 216480"/>
                <a:gd name="connsiteX9" fmla="*/ 313765 w 345141"/>
                <a:gd name="connsiteY9" fmla="*/ 108903 h 216480"/>
                <a:gd name="connsiteX10" fmla="*/ 345141 w 345141"/>
                <a:gd name="connsiteY10" fmla="*/ 126833 h 216480"/>
                <a:gd name="connsiteX11" fmla="*/ 345141 w 345141"/>
                <a:gd name="connsiteY11" fmla="*/ 216480 h 216480"/>
                <a:gd name="connsiteX0" fmla="*/ 0 w 345141"/>
                <a:gd name="connsiteY0" fmla="*/ 113386 h 216480"/>
                <a:gd name="connsiteX1" fmla="*/ 85165 w 345141"/>
                <a:gd name="connsiteY1" fmla="*/ 23738 h 216480"/>
                <a:gd name="connsiteX2" fmla="*/ 165847 w 345141"/>
                <a:gd name="connsiteY2" fmla="*/ 32703 h 216480"/>
                <a:gd name="connsiteX3" fmla="*/ 192741 w 345141"/>
                <a:gd name="connsiteY3" fmla="*/ 1327 h 216480"/>
                <a:gd name="connsiteX4" fmla="*/ 198568 w 345141"/>
                <a:gd name="connsiteY4" fmla="*/ 6930 h 216480"/>
                <a:gd name="connsiteX5" fmla="*/ 204395 w 345141"/>
                <a:gd name="connsiteY5" fmla="*/ 17015 h 216480"/>
                <a:gd name="connsiteX6" fmla="*/ 238461 w 345141"/>
                <a:gd name="connsiteY6" fmla="*/ 32927 h 216480"/>
                <a:gd name="connsiteX7" fmla="*/ 244736 w 345141"/>
                <a:gd name="connsiteY7" fmla="*/ 61838 h 216480"/>
                <a:gd name="connsiteX8" fmla="*/ 310851 w 345141"/>
                <a:gd name="connsiteY8" fmla="*/ 61614 h 216480"/>
                <a:gd name="connsiteX9" fmla="*/ 313765 w 345141"/>
                <a:gd name="connsiteY9" fmla="*/ 108903 h 216480"/>
                <a:gd name="connsiteX10" fmla="*/ 345141 w 345141"/>
                <a:gd name="connsiteY10" fmla="*/ 126833 h 216480"/>
                <a:gd name="connsiteX11" fmla="*/ 345141 w 345141"/>
                <a:gd name="connsiteY11" fmla="*/ 216480 h 2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141" h="216480">
                  <a:moveTo>
                    <a:pt x="0" y="113386"/>
                  </a:moveTo>
                  <a:lnTo>
                    <a:pt x="85165" y="23738"/>
                  </a:lnTo>
                  <a:lnTo>
                    <a:pt x="165847" y="32703"/>
                  </a:lnTo>
                  <a:cubicBezTo>
                    <a:pt x="174812" y="22244"/>
                    <a:pt x="187288" y="5622"/>
                    <a:pt x="192741" y="1327"/>
                  </a:cubicBezTo>
                  <a:cubicBezTo>
                    <a:pt x="198194" y="-2968"/>
                    <a:pt x="196626" y="4315"/>
                    <a:pt x="198568" y="6930"/>
                  </a:cubicBezTo>
                  <a:cubicBezTo>
                    <a:pt x="200510" y="9545"/>
                    <a:pt x="197746" y="12682"/>
                    <a:pt x="204395" y="17015"/>
                  </a:cubicBezTo>
                  <a:cubicBezTo>
                    <a:pt x="211044" y="21348"/>
                    <a:pt x="227106" y="27623"/>
                    <a:pt x="238461" y="32927"/>
                  </a:cubicBezTo>
                  <a:lnTo>
                    <a:pt x="244736" y="61838"/>
                  </a:lnTo>
                  <a:lnTo>
                    <a:pt x="310851" y="61614"/>
                  </a:lnTo>
                  <a:lnTo>
                    <a:pt x="313765" y="108903"/>
                  </a:lnTo>
                  <a:lnTo>
                    <a:pt x="345141" y="126833"/>
                  </a:lnTo>
                  <a:lnTo>
                    <a:pt x="345141" y="21648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017824" y="2053130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58758" y="1990152"/>
              <a:ext cx="1259504" cy="387298"/>
            </a:xfrm>
            <a:custGeom>
              <a:avLst/>
              <a:gdLst>
                <a:gd name="connsiteX0" fmla="*/ 0 w 1524000"/>
                <a:gd name="connsiteY0" fmla="*/ 34290 h 468630"/>
                <a:gd name="connsiteX1" fmla="*/ 53340 w 1524000"/>
                <a:gd name="connsiteY1" fmla="*/ 15240 h 468630"/>
                <a:gd name="connsiteX2" fmla="*/ 171450 w 1524000"/>
                <a:gd name="connsiteY2" fmla="*/ 22860 h 468630"/>
                <a:gd name="connsiteX3" fmla="*/ 270510 w 1524000"/>
                <a:gd name="connsiteY3" fmla="*/ 45720 h 468630"/>
                <a:gd name="connsiteX4" fmla="*/ 396240 w 1524000"/>
                <a:gd name="connsiteY4" fmla="*/ 38100 h 468630"/>
                <a:gd name="connsiteX5" fmla="*/ 483870 w 1524000"/>
                <a:gd name="connsiteY5" fmla="*/ 26670 h 468630"/>
                <a:gd name="connsiteX6" fmla="*/ 601980 w 1524000"/>
                <a:gd name="connsiteY6" fmla="*/ 76200 h 468630"/>
                <a:gd name="connsiteX7" fmla="*/ 666750 w 1524000"/>
                <a:gd name="connsiteY7" fmla="*/ 45720 h 468630"/>
                <a:gd name="connsiteX8" fmla="*/ 735330 w 1524000"/>
                <a:gd name="connsiteY8" fmla="*/ 45720 h 468630"/>
                <a:gd name="connsiteX9" fmla="*/ 777240 w 1524000"/>
                <a:gd name="connsiteY9" fmla="*/ 34290 h 468630"/>
                <a:gd name="connsiteX10" fmla="*/ 868680 w 1524000"/>
                <a:gd name="connsiteY10" fmla="*/ 45720 h 468630"/>
                <a:gd name="connsiteX11" fmla="*/ 902970 w 1524000"/>
                <a:gd name="connsiteY11" fmla="*/ 91440 h 468630"/>
                <a:gd name="connsiteX12" fmla="*/ 982980 w 1524000"/>
                <a:gd name="connsiteY12" fmla="*/ 91440 h 468630"/>
                <a:gd name="connsiteX13" fmla="*/ 1078230 w 1524000"/>
                <a:gd name="connsiteY13" fmla="*/ 114300 h 468630"/>
                <a:gd name="connsiteX14" fmla="*/ 1112520 w 1524000"/>
                <a:gd name="connsiteY14" fmla="*/ 80010 h 468630"/>
                <a:gd name="connsiteX15" fmla="*/ 1177290 w 1524000"/>
                <a:gd name="connsiteY15" fmla="*/ 64770 h 468630"/>
                <a:gd name="connsiteX16" fmla="*/ 1188720 w 1524000"/>
                <a:gd name="connsiteY16" fmla="*/ 19050 h 468630"/>
                <a:gd name="connsiteX17" fmla="*/ 1200150 w 1524000"/>
                <a:gd name="connsiteY17" fmla="*/ 0 h 468630"/>
                <a:gd name="connsiteX18" fmla="*/ 1291590 w 1524000"/>
                <a:gd name="connsiteY18" fmla="*/ 34290 h 468630"/>
                <a:gd name="connsiteX19" fmla="*/ 1333500 w 1524000"/>
                <a:gd name="connsiteY19" fmla="*/ 76200 h 468630"/>
                <a:gd name="connsiteX20" fmla="*/ 1348740 w 1524000"/>
                <a:gd name="connsiteY20" fmla="*/ 106680 h 468630"/>
                <a:gd name="connsiteX21" fmla="*/ 1413510 w 1524000"/>
                <a:gd name="connsiteY21" fmla="*/ 125730 h 468630"/>
                <a:gd name="connsiteX22" fmla="*/ 1409700 w 1524000"/>
                <a:gd name="connsiteY22" fmla="*/ 140970 h 468630"/>
                <a:gd name="connsiteX23" fmla="*/ 1432560 w 1524000"/>
                <a:gd name="connsiteY23" fmla="*/ 160020 h 468630"/>
                <a:gd name="connsiteX24" fmla="*/ 1489710 w 1524000"/>
                <a:gd name="connsiteY24" fmla="*/ 140970 h 468630"/>
                <a:gd name="connsiteX25" fmla="*/ 1524000 w 1524000"/>
                <a:gd name="connsiteY25" fmla="*/ 179070 h 468630"/>
                <a:gd name="connsiteX26" fmla="*/ 1470660 w 1524000"/>
                <a:gd name="connsiteY26" fmla="*/ 220980 h 468630"/>
                <a:gd name="connsiteX27" fmla="*/ 1463040 w 1524000"/>
                <a:gd name="connsiteY27" fmla="*/ 243840 h 468630"/>
                <a:gd name="connsiteX28" fmla="*/ 1455420 w 1524000"/>
                <a:gd name="connsiteY28" fmla="*/ 289560 h 468630"/>
                <a:gd name="connsiteX29" fmla="*/ 1474470 w 1524000"/>
                <a:gd name="connsiteY29" fmla="*/ 350520 h 468630"/>
                <a:gd name="connsiteX30" fmla="*/ 1508760 w 1524000"/>
                <a:gd name="connsiteY30" fmla="*/ 403860 h 468630"/>
                <a:gd name="connsiteX31" fmla="*/ 1485900 w 1524000"/>
                <a:gd name="connsiteY31" fmla="*/ 430530 h 468630"/>
                <a:gd name="connsiteX32" fmla="*/ 1459230 w 1524000"/>
                <a:gd name="connsiteY32" fmla="*/ 468630 h 46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4000" h="468630">
                  <a:moveTo>
                    <a:pt x="0" y="34290"/>
                  </a:moveTo>
                  <a:lnTo>
                    <a:pt x="53340" y="15240"/>
                  </a:lnTo>
                  <a:lnTo>
                    <a:pt x="171450" y="22860"/>
                  </a:lnTo>
                  <a:lnTo>
                    <a:pt x="270510" y="45720"/>
                  </a:lnTo>
                  <a:lnTo>
                    <a:pt x="396240" y="38100"/>
                  </a:lnTo>
                  <a:lnTo>
                    <a:pt x="483870" y="26670"/>
                  </a:lnTo>
                  <a:lnTo>
                    <a:pt x="601980" y="76200"/>
                  </a:lnTo>
                  <a:lnTo>
                    <a:pt x="666750" y="45720"/>
                  </a:lnTo>
                  <a:lnTo>
                    <a:pt x="735330" y="45720"/>
                  </a:lnTo>
                  <a:lnTo>
                    <a:pt x="777240" y="34290"/>
                  </a:lnTo>
                  <a:lnTo>
                    <a:pt x="868680" y="45720"/>
                  </a:lnTo>
                  <a:lnTo>
                    <a:pt x="902970" y="91440"/>
                  </a:lnTo>
                  <a:lnTo>
                    <a:pt x="982980" y="91440"/>
                  </a:lnTo>
                  <a:lnTo>
                    <a:pt x="1078230" y="114300"/>
                  </a:lnTo>
                  <a:lnTo>
                    <a:pt x="1112520" y="80010"/>
                  </a:lnTo>
                  <a:lnTo>
                    <a:pt x="1177290" y="64770"/>
                  </a:lnTo>
                  <a:lnTo>
                    <a:pt x="1188720" y="19050"/>
                  </a:lnTo>
                  <a:lnTo>
                    <a:pt x="1200150" y="0"/>
                  </a:lnTo>
                  <a:lnTo>
                    <a:pt x="1291590" y="34290"/>
                  </a:lnTo>
                  <a:lnTo>
                    <a:pt x="1333500" y="76200"/>
                  </a:lnTo>
                  <a:lnTo>
                    <a:pt x="1348740" y="106680"/>
                  </a:lnTo>
                  <a:lnTo>
                    <a:pt x="1413510" y="125730"/>
                  </a:lnTo>
                  <a:lnTo>
                    <a:pt x="1409700" y="140970"/>
                  </a:lnTo>
                  <a:lnTo>
                    <a:pt x="1432560" y="160020"/>
                  </a:lnTo>
                  <a:lnTo>
                    <a:pt x="1489710" y="140970"/>
                  </a:lnTo>
                  <a:lnTo>
                    <a:pt x="1524000" y="179070"/>
                  </a:lnTo>
                  <a:lnTo>
                    <a:pt x="1470660" y="220980"/>
                  </a:lnTo>
                  <a:lnTo>
                    <a:pt x="1463040" y="243840"/>
                  </a:lnTo>
                  <a:lnTo>
                    <a:pt x="1455420" y="289560"/>
                  </a:lnTo>
                  <a:lnTo>
                    <a:pt x="1474470" y="350520"/>
                  </a:lnTo>
                  <a:lnTo>
                    <a:pt x="1508760" y="403860"/>
                  </a:lnTo>
                  <a:lnTo>
                    <a:pt x="1485900" y="430530"/>
                  </a:lnTo>
                  <a:lnTo>
                    <a:pt x="1459230" y="46863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066629" y="2024791"/>
              <a:ext cx="295983" cy="228285"/>
            </a:xfrm>
            <a:custGeom>
              <a:avLst/>
              <a:gdLst>
                <a:gd name="connsiteX0" fmla="*/ 0 w 358140"/>
                <a:gd name="connsiteY0" fmla="*/ 0 h 266700"/>
                <a:gd name="connsiteX1" fmla="*/ 43815 w 358140"/>
                <a:gd name="connsiteY1" fmla="*/ 32385 h 266700"/>
                <a:gd name="connsiteX2" fmla="*/ 70485 w 358140"/>
                <a:gd name="connsiteY2" fmla="*/ 74295 h 266700"/>
                <a:gd name="connsiteX3" fmla="*/ 120015 w 358140"/>
                <a:gd name="connsiteY3" fmla="*/ 81915 h 266700"/>
                <a:gd name="connsiteX4" fmla="*/ 135255 w 358140"/>
                <a:gd name="connsiteY4" fmla="*/ 91440 h 266700"/>
                <a:gd name="connsiteX5" fmla="*/ 158115 w 358140"/>
                <a:gd name="connsiteY5" fmla="*/ 87630 h 266700"/>
                <a:gd name="connsiteX6" fmla="*/ 205740 w 358140"/>
                <a:gd name="connsiteY6" fmla="*/ 89535 h 266700"/>
                <a:gd name="connsiteX7" fmla="*/ 262890 w 358140"/>
                <a:gd name="connsiteY7" fmla="*/ 108585 h 266700"/>
                <a:gd name="connsiteX8" fmla="*/ 297180 w 358140"/>
                <a:gd name="connsiteY8" fmla="*/ 131445 h 266700"/>
                <a:gd name="connsiteX9" fmla="*/ 302895 w 358140"/>
                <a:gd name="connsiteY9" fmla="*/ 161925 h 266700"/>
                <a:gd name="connsiteX10" fmla="*/ 335280 w 358140"/>
                <a:gd name="connsiteY10" fmla="*/ 180975 h 266700"/>
                <a:gd name="connsiteX11" fmla="*/ 340995 w 358140"/>
                <a:gd name="connsiteY11" fmla="*/ 198120 h 266700"/>
                <a:gd name="connsiteX12" fmla="*/ 358140 w 358140"/>
                <a:gd name="connsiteY12" fmla="*/ 241935 h 266700"/>
                <a:gd name="connsiteX13" fmla="*/ 333375 w 358140"/>
                <a:gd name="connsiteY13" fmla="*/ 266700 h 266700"/>
                <a:gd name="connsiteX14" fmla="*/ 327660 w 358140"/>
                <a:gd name="connsiteY14" fmla="*/ 266700 h 266700"/>
                <a:gd name="connsiteX0" fmla="*/ 0 w 358140"/>
                <a:gd name="connsiteY0" fmla="*/ 0 h 276225"/>
                <a:gd name="connsiteX1" fmla="*/ 43815 w 358140"/>
                <a:gd name="connsiteY1" fmla="*/ 32385 h 276225"/>
                <a:gd name="connsiteX2" fmla="*/ 70485 w 358140"/>
                <a:gd name="connsiteY2" fmla="*/ 74295 h 276225"/>
                <a:gd name="connsiteX3" fmla="*/ 120015 w 358140"/>
                <a:gd name="connsiteY3" fmla="*/ 81915 h 276225"/>
                <a:gd name="connsiteX4" fmla="*/ 135255 w 358140"/>
                <a:gd name="connsiteY4" fmla="*/ 91440 h 276225"/>
                <a:gd name="connsiteX5" fmla="*/ 158115 w 358140"/>
                <a:gd name="connsiteY5" fmla="*/ 87630 h 276225"/>
                <a:gd name="connsiteX6" fmla="*/ 205740 w 358140"/>
                <a:gd name="connsiteY6" fmla="*/ 89535 h 276225"/>
                <a:gd name="connsiteX7" fmla="*/ 262890 w 358140"/>
                <a:gd name="connsiteY7" fmla="*/ 108585 h 276225"/>
                <a:gd name="connsiteX8" fmla="*/ 297180 w 358140"/>
                <a:gd name="connsiteY8" fmla="*/ 131445 h 276225"/>
                <a:gd name="connsiteX9" fmla="*/ 302895 w 358140"/>
                <a:gd name="connsiteY9" fmla="*/ 161925 h 276225"/>
                <a:gd name="connsiteX10" fmla="*/ 335280 w 358140"/>
                <a:gd name="connsiteY10" fmla="*/ 180975 h 276225"/>
                <a:gd name="connsiteX11" fmla="*/ 340995 w 358140"/>
                <a:gd name="connsiteY11" fmla="*/ 198120 h 276225"/>
                <a:gd name="connsiteX12" fmla="*/ 358140 w 358140"/>
                <a:gd name="connsiteY12" fmla="*/ 241935 h 276225"/>
                <a:gd name="connsiteX13" fmla="*/ 333375 w 358140"/>
                <a:gd name="connsiteY13" fmla="*/ 266700 h 276225"/>
                <a:gd name="connsiteX14" fmla="*/ 316230 w 358140"/>
                <a:gd name="connsiteY14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140" h="276225">
                  <a:moveTo>
                    <a:pt x="0" y="0"/>
                  </a:moveTo>
                  <a:lnTo>
                    <a:pt x="43815" y="32385"/>
                  </a:lnTo>
                  <a:lnTo>
                    <a:pt x="70485" y="74295"/>
                  </a:lnTo>
                  <a:lnTo>
                    <a:pt x="120015" y="81915"/>
                  </a:lnTo>
                  <a:lnTo>
                    <a:pt x="135255" y="91440"/>
                  </a:lnTo>
                  <a:lnTo>
                    <a:pt x="158115" y="87630"/>
                  </a:lnTo>
                  <a:lnTo>
                    <a:pt x="205740" y="89535"/>
                  </a:lnTo>
                  <a:lnTo>
                    <a:pt x="262890" y="108585"/>
                  </a:lnTo>
                  <a:lnTo>
                    <a:pt x="297180" y="131445"/>
                  </a:lnTo>
                  <a:lnTo>
                    <a:pt x="302895" y="161925"/>
                  </a:lnTo>
                  <a:lnTo>
                    <a:pt x="335280" y="180975"/>
                  </a:lnTo>
                  <a:lnTo>
                    <a:pt x="340995" y="198120"/>
                  </a:lnTo>
                  <a:lnTo>
                    <a:pt x="358140" y="241935"/>
                  </a:lnTo>
                  <a:lnTo>
                    <a:pt x="333375" y="266700"/>
                  </a:lnTo>
                  <a:lnTo>
                    <a:pt x="316230" y="276225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56208" y="2070448"/>
              <a:ext cx="151140" cy="152715"/>
            </a:xfrm>
            <a:custGeom>
              <a:avLst/>
              <a:gdLst>
                <a:gd name="connsiteX0" fmla="*/ 0 w 182880"/>
                <a:gd name="connsiteY0" fmla="*/ 184785 h 184785"/>
                <a:gd name="connsiteX1" fmla="*/ 83820 w 182880"/>
                <a:gd name="connsiteY1" fmla="*/ 152400 h 184785"/>
                <a:gd name="connsiteX2" fmla="*/ 114300 w 182880"/>
                <a:gd name="connsiteY2" fmla="*/ 125730 h 184785"/>
                <a:gd name="connsiteX3" fmla="*/ 182880 w 182880"/>
                <a:gd name="connsiteY3" fmla="*/ 133350 h 184785"/>
                <a:gd name="connsiteX4" fmla="*/ 112395 w 182880"/>
                <a:gd name="connsiteY4" fmla="*/ 70485 h 184785"/>
                <a:gd name="connsiteX5" fmla="*/ 70485 w 182880"/>
                <a:gd name="connsiteY5" fmla="*/ 55245 h 184785"/>
                <a:gd name="connsiteX6" fmla="*/ 66675 w 182880"/>
                <a:gd name="connsiteY6" fmla="*/ 22860 h 184785"/>
                <a:gd name="connsiteX7" fmla="*/ 62865 w 182880"/>
                <a:gd name="connsiteY7" fmla="*/ 0 h 18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" h="184785">
                  <a:moveTo>
                    <a:pt x="0" y="184785"/>
                  </a:moveTo>
                  <a:lnTo>
                    <a:pt x="83820" y="152400"/>
                  </a:lnTo>
                  <a:lnTo>
                    <a:pt x="114300" y="125730"/>
                  </a:lnTo>
                  <a:lnTo>
                    <a:pt x="182880" y="133350"/>
                  </a:lnTo>
                  <a:lnTo>
                    <a:pt x="112395" y="70485"/>
                  </a:lnTo>
                  <a:lnTo>
                    <a:pt x="70485" y="55245"/>
                  </a:lnTo>
                  <a:lnTo>
                    <a:pt x="66675" y="22860"/>
                  </a:lnTo>
                  <a:lnTo>
                    <a:pt x="62865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46607" y="3673167"/>
              <a:ext cx="1609331" cy="612119"/>
            </a:xfrm>
            <a:custGeom>
              <a:avLst/>
              <a:gdLst>
                <a:gd name="connsiteX0" fmla="*/ 0 w 1927860"/>
                <a:gd name="connsiteY0" fmla="*/ 731520 h 731520"/>
                <a:gd name="connsiteX1" fmla="*/ 161925 w 1927860"/>
                <a:gd name="connsiteY1" fmla="*/ 681990 h 731520"/>
                <a:gd name="connsiteX2" fmla="*/ 249555 w 1927860"/>
                <a:gd name="connsiteY2" fmla="*/ 626745 h 731520"/>
                <a:gd name="connsiteX3" fmla="*/ 251460 w 1927860"/>
                <a:gd name="connsiteY3" fmla="*/ 516255 h 731520"/>
                <a:gd name="connsiteX4" fmla="*/ 323850 w 1927860"/>
                <a:gd name="connsiteY4" fmla="*/ 455295 h 731520"/>
                <a:gd name="connsiteX5" fmla="*/ 226695 w 1927860"/>
                <a:gd name="connsiteY5" fmla="*/ 377190 h 731520"/>
                <a:gd name="connsiteX6" fmla="*/ 200025 w 1927860"/>
                <a:gd name="connsiteY6" fmla="*/ 335280 h 731520"/>
                <a:gd name="connsiteX7" fmla="*/ 449580 w 1927860"/>
                <a:gd name="connsiteY7" fmla="*/ 24765 h 731520"/>
                <a:gd name="connsiteX8" fmla="*/ 563880 w 1927860"/>
                <a:gd name="connsiteY8" fmla="*/ 38100 h 731520"/>
                <a:gd name="connsiteX9" fmla="*/ 664845 w 1927860"/>
                <a:gd name="connsiteY9" fmla="*/ 0 h 731520"/>
                <a:gd name="connsiteX10" fmla="*/ 979170 w 1927860"/>
                <a:gd name="connsiteY10" fmla="*/ 104775 h 731520"/>
                <a:gd name="connsiteX11" fmla="*/ 1344930 w 1927860"/>
                <a:gd name="connsiteY11" fmla="*/ 264795 h 731520"/>
                <a:gd name="connsiteX12" fmla="*/ 1537335 w 1927860"/>
                <a:gd name="connsiteY12" fmla="*/ 316230 h 731520"/>
                <a:gd name="connsiteX13" fmla="*/ 1687830 w 1927860"/>
                <a:gd name="connsiteY13" fmla="*/ 236220 h 731520"/>
                <a:gd name="connsiteX14" fmla="*/ 1815465 w 1927860"/>
                <a:gd name="connsiteY14" fmla="*/ 215265 h 731520"/>
                <a:gd name="connsiteX15" fmla="*/ 1874520 w 1927860"/>
                <a:gd name="connsiteY15" fmla="*/ 165735 h 731520"/>
                <a:gd name="connsiteX16" fmla="*/ 1927860 w 1927860"/>
                <a:gd name="connsiteY16" fmla="*/ 140970 h 731520"/>
                <a:gd name="connsiteX17" fmla="*/ 1927860 w 1927860"/>
                <a:gd name="connsiteY17" fmla="*/ 142875 h 731520"/>
                <a:gd name="connsiteX0" fmla="*/ 0 w 1927860"/>
                <a:gd name="connsiteY0" fmla="*/ 731520 h 731520"/>
                <a:gd name="connsiteX1" fmla="*/ 161925 w 1927860"/>
                <a:gd name="connsiteY1" fmla="*/ 681990 h 731520"/>
                <a:gd name="connsiteX2" fmla="*/ 249555 w 1927860"/>
                <a:gd name="connsiteY2" fmla="*/ 626745 h 731520"/>
                <a:gd name="connsiteX3" fmla="*/ 251460 w 1927860"/>
                <a:gd name="connsiteY3" fmla="*/ 516255 h 731520"/>
                <a:gd name="connsiteX4" fmla="*/ 323850 w 1927860"/>
                <a:gd name="connsiteY4" fmla="*/ 455295 h 731520"/>
                <a:gd name="connsiteX5" fmla="*/ 226695 w 1927860"/>
                <a:gd name="connsiteY5" fmla="*/ 377190 h 731520"/>
                <a:gd name="connsiteX6" fmla="*/ 200025 w 1927860"/>
                <a:gd name="connsiteY6" fmla="*/ 335280 h 731520"/>
                <a:gd name="connsiteX7" fmla="*/ 449580 w 1927860"/>
                <a:gd name="connsiteY7" fmla="*/ 24765 h 731520"/>
                <a:gd name="connsiteX8" fmla="*/ 563880 w 1927860"/>
                <a:gd name="connsiteY8" fmla="*/ 38100 h 731520"/>
                <a:gd name="connsiteX9" fmla="*/ 664845 w 1927860"/>
                <a:gd name="connsiteY9" fmla="*/ 0 h 731520"/>
                <a:gd name="connsiteX10" fmla="*/ 979170 w 1927860"/>
                <a:gd name="connsiteY10" fmla="*/ 104775 h 731520"/>
                <a:gd name="connsiteX11" fmla="*/ 1344930 w 1927860"/>
                <a:gd name="connsiteY11" fmla="*/ 264795 h 731520"/>
                <a:gd name="connsiteX12" fmla="*/ 1537335 w 1927860"/>
                <a:gd name="connsiteY12" fmla="*/ 316230 h 731520"/>
                <a:gd name="connsiteX13" fmla="*/ 1687830 w 1927860"/>
                <a:gd name="connsiteY13" fmla="*/ 236220 h 731520"/>
                <a:gd name="connsiteX14" fmla="*/ 1815465 w 1927860"/>
                <a:gd name="connsiteY14" fmla="*/ 215265 h 731520"/>
                <a:gd name="connsiteX15" fmla="*/ 1874520 w 1927860"/>
                <a:gd name="connsiteY15" fmla="*/ 165735 h 731520"/>
                <a:gd name="connsiteX16" fmla="*/ 1927860 w 1927860"/>
                <a:gd name="connsiteY16" fmla="*/ 140970 h 731520"/>
                <a:gd name="connsiteX17" fmla="*/ 1910715 w 1927860"/>
                <a:gd name="connsiteY17" fmla="*/ 194310 h 731520"/>
                <a:gd name="connsiteX0" fmla="*/ 0 w 1910715"/>
                <a:gd name="connsiteY0" fmla="*/ 731520 h 731520"/>
                <a:gd name="connsiteX1" fmla="*/ 161925 w 1910715"/>
                <a:gd name="connsiteY1" fmla="*/ 681990 h 731520"/>
                <a:gd name="connsiteX2" fmla="*/ 249555 w 1910715"/>
                <a:gd name="connsiteY2" fmla="*/ 626745 h 731520"/>
                <a:gd name="connsiteX3" fmla="*/ 251460 w 1910715"/>
                <a:gd name="connsiteY3" fmla="*/ 516255 h 731520"/>
                <a:gd name="connsiteX4" fmla="*/ 323850 w 1910715"/>
                <a:gd name="connsiteY4" fmla="*/ 455295 h 731520"/>
                <a:gd name="connsiteX5" fmla="*/ 226695 w 1910715"/>
                <a:gd name="connsiteY5" fmla="*/ 377190 h 731520"/>
                <a:gd name="connsiteX6" fmla="*/ 200025 w 1910715"/>
                <a:gd name="connsiteY6" fmla="*/ 335280 h 731520"/>
                <a:gd name="connsiteX7" fmla="*/ 449580 w 1910715"/>
                <a:gd name="connsiteY7" fmla="*/ 24765 h 731520"/>
                <a:gd name="connsiteX8" fmla="*/ 563880 w 1910715"/>
                <a:gd name="connsiteY8" fmla="*/ 38100 h 731520"/>
                <a:gd name="connsiteX9" fmla="*/ 664845 w 1910715"/>
                <a:gd name="connsiteY9" fmla="*/ 0 h 731520"/>
                <a:gd name="connsiteX10" fmla="*/ 979170 w 1910715"/>
                <a:gd name="connsiteY10" fmla="*/ 104775 h 731520"/>
                <a:gd name="connsiteX11" fmla="*/ 1344930 w 1910715"/>
                <a:gd name="connsiteY11" fmla="*/ 264795 h 731520"/>
                <a:gd name="connsiteX12" fmla="*/ 1537335 w 1910715"/>
                <a:gd name="connsiteY12" fmla="*/ 316230 h 731520"/>
                <a:gd name="connsiteX13" fmla="*/ 1687830 w 1910715"/>
                <a:gd name="connsiteY13" fmla="*/ 236220 h 731520"/>
                <a:gd name="connsiteX14" fmla="*/ 1815465 w 1910715"/>
                <a:gd name="connsiteY14" fmla="*/ 215265 h 731520"/>
                <a:gd name="connsiteX15" fmla="*/ 1874520 w 1910715"/>
                <a:gd name="connsiteY15" fmla="*/ 165735 h 731520"/>
                <a:gd name="connsiteX16" fmla="*/ 1897380 w 1910715"/>
                <a:gd name="connsiteY16" fmla="*/ 163830 h 731520"/>
                <a:gd name="connsiteX17" fmla="*/ 1910715 w 1910715"/>
                <a:gd name="connsiteY17" fmla="*/ 194310 h 731520"/>
                <a:gd name="connsiteX0" fmla="*/ 0 w 1947291"/>
                <a:gd name="connsiteY0" fmla="*/ 740664 h 740664"/>
                <a:gd name="connsiteX1" fmla="*/ 198501 w 1947291"/>
                <a:gd name="connsiteY1" fmla="*/ 681990 h 740664"/>
                <a:gd name="connsiteX2" fmla="*/ 286131 w 1947291"/>
                <a:gd name="connsiteY2" fmla="*/ 626745 h 740664"/>
                <a:gd name="connsiteX3" fmla="*/ 288036 w 1947291"/>
                <a:gd name="connsiteY3" fmla="*/ 516255 h 740664"/>
                <a:gd name="connsiteX4" fmla="*/ 360426 w 1947291"/>
                <a:gd name="connsiteY4" fmla="*/ 455295 h 740664"/>
                <a:gd name="connsiteX5" fmla="*/ 263271 w 1947291"/>
                <a:gd name="connsiteY5" fmla="*/ 377190 h 740664"/>
                <a:gd name="connsiteX6" fmla="*/ 236601 w 1947291"/>
                <a:gd name="connsiteY6" fmla="*/ 335280 h 740664"/>
                <a:gd name="connsiteX7" fmla="*/ 486156 w 1947291"/>
                <a:gd name="connsiteY7" fmla="*/ 24765 h 740664"/>
                <a:gd name="connsiteX8" fmla="*/ 600456 w 1947291"/>
                <a:gd name="connsiteY8" fmla="*/ 38100 h 740664"/>
                <a:gd name="connsiteX9" fmla="*/ 701421 w 1947291"/>
                <a:gd name="connsiteY9" fmla="*/ 0 h 740664"/>
                <a:gd name="connsiteX10" fmla="*/ 1015746 w 1947291"/>
                <a:gd name="connsiteY10" fmla="*/ 104775 h 740664"/>
                <a:gd name="connsiteX11" fmla="*/ 1381506 w 1947291"/>
                <a:gd name="connsiteY11" fmla="*/ 264795 h 740664"/>
                <a:gd name="connsiteX12" fmla="*/ 1573911 w 1947291"/>
                <a:gd name="connsiteY12" fmla="*/ 316230 h 740664"/>
                <a:gd name="connsiteX13" fmla="*/ 1724406 w 1947291"/>
                <a:gd name="connsiteY13" fmla="*/ 236220 h 740664"/>
                <a:gd name="connsiteX14" fmla="*/ 1852041 w 1947291"/>
                <a:gd name="connsiteY14" fmla="*/ 215265 h 740664"/>
                <a:gd name="connsiteX15" fmla="*/ 1911096 w 1947291"/>
                <a:gd name="connsiteY15" fmla="*/ 165735 h 740664"/>
                <a:gd name="connsiteX16" fmla="*/ 1933956 w 1947291"/>
                <a:gd name="connsiteY16" fmla="*/ 163830 h 740664"/>
                <a:gd name="connsiteX17" fmla="*/ 1947291 w 1947291"/>
                <a:gd name="connsiteY17" fmla="*/ 194310 h 740664"/>
                <a:gd name="connsiteX0" fmla="*/ 0 w 1947291"/>
                <a:gd name="connsiteY0" fmla="*/ 740664 h 740664"/>
                <a:gd name="connsiteX1" fmla="*/ 198501 w 1947291"/>
                <a:gd name="connsiteY1" fmla="*/ 681990 h 740664"/>
                <a:gd name="connsiteX2" fmla="*/ 286131 w 1947291"/>
                <a:gd name="connsiteY2" fmla="*/ 626745 h 740664"/>
                <a:gd name="connsiteX3" fmla="*/ 288036 w 1947291"/>
                <a:gd name="connsiteY3" fmla="*/ 516255 h 740664"/>
                <a:gd name="connsiteX4" fmla="*/ 403098 w 1947291"/>
                <a:gd name="connsiteY4" fmla="*/ 421767 h 740664"/>
                <a:gd name="connsiteX5" fmla="*/ 263271 w 1947291"/>
                <a:gd name="connsiteY5" fmla="*/ 377190 h 740664"/>
                <a:gd name="connsiteX6" fmla="*/ 236601 w 1947291"/>
                <a:gd name="connsiteY6" fmla="*/ 335280 h 740664"/>
                <a:gd name="connsiteX7" fmla="*/ 486156 w 1947291"/>
                <a:gd name="connsiteY7" fmla="*/ 24765 h 740664"/>
                <a:gd name="connsiteX8" fmla="*/ 600456 w 1947291"/>
                <a:gd name="connsiteY8" fmla="*/ 38100 h 740664"/>
                <a:gd name="connsiteX9" fmla="*/ 701421 w 1947291"/>
                <a:gd name="connsiteY9" fmla="*/ 0 h 740664"/>
                <a:gd name="connsiteX10" fmla="*/ 1015746 w 1947291"/>
                <a:gd name="connsiteY10" fmla="*/ 104775 h 740664"/>
                <a:gd name="connsiteX11" fmla="*/ 1381506 w 1947291"/>
                <a:gd name="connsiteY11" fmla="*/ 264795 h 740664"/>
                <a:gd name="connsiteX12" fmla="*/ 1573911 w 1947291"/>
                <a:gd name="connsiteY12" fmla="*/ 316230 h 740664"/>
                <a:gd name="connsiteX13" fmla="*/ 1724406 w 1947291"/>
                <a:gd name="connsiteY13" fmla="*/ 236220 h 740664"/>
                <a:gd name="connsiteX14" fmla="*/ 1852041 w 1947291"/>
                <a:gd name="connsiteY14" fmla="*/ 215265 h 740664"/>
                <a:gd name="connsiteX15" fmla="*/ 1911096 w 1947291"/>
                <a:gd name="connsiteY15" fmla="*/ 165735 h 740664"/>
                <a:gd name="connsiteX16" fmla="*/ 1933956 w 1947291"/>
                <a:gd name="connsiteY16" fmla="*/ 163830 h 740664"/>
                <a:gd name="connsiteX17" fmla="*/ 1947291 w 1947291"/>
                <a:gd name="connsiteY17" fmla="*/ 194310 h 740664"/>
                <a:gd name="connsiteX0" fmla="*/ 0 w 1947291"/>
                <a:gd name="connsiteY0" fmla="*/ 740664 h 740664"/>
                <a:gd name="connsiteX1" fmla="*/ 198501 w 1947291"/>
                <a:gd name="connsiteY1" fmla="*/ 681990 h 740664"/>
                <a:gd name="connsiteX2" fmla="*/ 286131 w 1947291"/>
                <a:gd name="connsiteY2" fmla="*/ 626745 h 740664"/>
                <a:gd name="connsiteX3" fmla="*/ 288036 w 1947291"/>
                <a:gd name="connsiteY3" fmla="*/ 516255 h 740664"/>
                <a:gd name="connsiteX4" fmla="*/ 403098 w 1947291"/>
                <a:gd name="connsiteY4" fmla="*/ 421767 h 740664"/>
                <a:gd name="connsiteX5" fmla="*/ 275463 w 1947291"/>
                <a:gd name="connsiteY5" fmla="*/ 371094 h 740664"/>
                <a:gd name="connsiteX6" fmla="*/ 236601 w 1947291"/>
                <a:gd name="connsiteY6" fmla="*/ 335280 h 740664"/>
                <a:gd name="connsiteX7" fmla="*/ 486156 w 1947291"/>
                <a:gd name="connsiteY7" fmla="*/ 24765 h 740664"/>
                <a:gd name="connsiteX8" fmla="*/ 600456 w 1947291"/>
                <a:gd name="connsiteY8" fmla="*/ 38100 h 740664"/>
                <a:gd name="connsiteX9" fmla="*/ 701421 w 1947291"/>
                <a:gd name="connsiteY9" fmla="*/ 0 h 740664"/>
                <a:gd name="connsiteX10" fmla="*/ 1015746 w 1947291"/>
                <a:gd name="connsiteY10" fmla="*/ 104775 h 740664"/>
                <a:gd name="connsiteX11" fmla="*/ 1381506 w 1947291"/>
                <a:gd name="connsiteY11" fmla="*/ 264795 h 740664"/>
                <a:gd name="connsiteX12" fmla="*/ 1573911 w 1947291"/>
                <a:gd name="connsiteY12" fmla="*/ 316230 h 740664"/>
                <a:gd name="connsiteX13" fmla="*/ 1724406 w 1947291"/>
                <a:gd name="connsiteY13" fmla="*/ 236220 h 740664"/>
                <a:gd name="connsiteX14" fmla="*/ 1852041 w 1947291"/>
                <a:gd name="connsiteY14" fmla="*/ 215265 h 740664"/>
                <a:gd name="connsiteX15" fmla="*/ 1911096 w 1947291"/>
                <a:gd name="connsiteY15" fmla="*/ 165735 h 740664"/>
                <a:gd name="connsiteX16" fmla="*/ 1933956 w 1947291"/>
                <a:gd name="connsiteY16" fmla="*/ 163830 h 740664"/>
                <a:gd name="connsiteX17" fmla="*/ 1947291 w 1947291"/>
                <a:gd name="connsiteY17" fmla="*/ 194310 h 740664"/>
                <a:gd name="connsiteX0" fmla="*/ 0 w 1947291"/>
                <a:gd name="connsiteY0" fmla="*/ 740664 h 740664"/>
                <a:gd name="connsiteX1" fmla="*/ 198501 w 1947291"/>
                <a:gd name="connsiteY1" fmla="*/ 681990 h 740664"/>
                <a:gd name="connsiteX2" fmla="*/ 365379 w 1947291"/>
                <a:gd name="connsiteY2" fmla="*/ 596265 h 740664"/>
                <a:gd name="connsiteX3" fmla="*/ 288036 w 1947291"/>
                <a:gd name="connsiteY3" fmla="*/ 516255 h 740664"/>
                <a:gd name="connsiteX4" fmla="*/ 403098 w 1947291"/>
                <a:gd name="connsiteY4" fmla="*/ 421767 h 740664"/>
                <a:gd name="connsiteX5" fmla="*/ 275463 w 1947291"/>
                <a:gd name="connsiteY5" fmla="*/ 371094 h 740664"/>
                <a:gd name="connsiteX6" fmla="*/ 236601 w 1947291"/>
                <a:gd name="connsiteY6" fmla="*/ 335280 h 740664"/>
                <a:gd name="connsiteX7" fmla="*/ 486156 w 1947291"/>
                <a:gd name="connsiteY7" fmla="*/ 24765 h 740664"/>
                <a:gd name="connsiteX8" fmla="*/ 600456 w 1947291"/>
                <a:gd name="connsiteY8" fmla="*/ 38100 h 740664"/>
                <a:gd name="connsiteX9" fmla="*/ 701421 w 1947291"/>
                <a:gd name="connsiteY9" fmla="*/ 0 h 740664"/>
                <a:gd name="connsiteX10" fmla="*/ 1015746 w 1947291"/>
                <a:gd name="connsiteY10" fmla="*/ 104775 h 740664"/>
                <a:gd name="connsiteX11" fmla="*/ 1381506 w 1947291"/>
                <a:gd name="connsiteY11" fmla="*/ 264795 h 740664"/>
                <a:gd name="connsiteX12" fmla="*/ 1573911 w 1947291"/>
                <a:gd name="connsiteY12" fmla="*/ 316230 h 740664"/>
                <a:gd name="connsiteX13" fmla="*/ 1724406 w 1947291"/>
                <a:gd name="connsiteY13" fmla="*/ 236220 h 740664"/>
                <a:gd name="connsiteX14" fmla="*/ 1852041 w 1947291"/>
                <a:gd name="connsiteY14" fmla="*/ 215265 h 740664"/>
                <a:gd name="connsiteX15" fmla="*/ 1911096 w 1947291"/>
                <a:gd name="connsiteY15" fmla="*/ 165735 h 740664"/>
                <a:gd name="connsiteX16" fmla="*/ 1933956 w 1947291"/>
                <a:gd name="connsiteY16" fmla="*/ 163830 h 740664"/>
                <a:gd name="connsiteX17" fmla="*/ 1947291 w 1947291"/>
                <a:gd name="connsiteY17" fmla="*/ 194310 h 740664"/>
                <a:gd name="connsiteX0" fmla="*/ 0 w 1947291"/>
                <a:gd name="connsiteY0" fmla="*/ 740664 h 740664"/>
                <a:gd name="connsiteX1" fmla="*/ 198501 w 1947291"/>
                <a:gd name="connsiteY1" fmla="*/ 681990 h 740664"/>
                <a:gd name="connsiteX2" fmla="*/ 365379 w 1947291"/>
                <a:gd name="connsiteY2" fmla="*/ 596265 h 740664"/>
                <a:gd name="connsiteX3" fmla="*/ 333756 w 1947291"/>
                <a:gd name="connsiteY3" fmla="*/ 510159 h 740664"/>
                <a:gd name="connsiteX4" fmla="*/ 403098 w 1947291"/>
                <a:gd name="connsiteY4" fmla="*/ 421767 h 740664"/>
                <a:gd name="connsiteX5" fmla="*/ 275463 w 1947291"/>
                <a:gd name="connsiteY5" fmla="*/ 371094 h 740664"/>
                <a:gd name="connsiteX6" fmla="*/ 236601 w 1947291"/>
                <a:gd name="connsiteY6" fmla="*/ 335280 h 740664"/>
                <a:gd name="connsiteX7" fmla="*/ 486156 w 1947291"/>
                <a:gd name="connsiteY7" fmla="*/ 24765 h 740664"/>
                <a:gd name="connsiteX8" fmla="*/ 600456 w 1947291"/>
                <a:gd name="connsiteY8" fmla="*/ 38100 h 740664"/>
                <a:gd name="connsiteX9" fmla="*/ 701421 w 1947291"/>
                <a:gd name="connsiteY9" fmla="*/ 0 h 740664"/>
                <a:gd name="connsiteX10" fmla="*/ 1015746 w 1947291"/>
                <a:gd name="connsiteY10" fmla="*/ 104775 h 740664"/>
                <a:gd name="connsiteX11" fmla="*/ 1381506 w 1947291"/>
                <a:gd name="connsiteY11" fmla="*/ 264795 h 740664"/>
                <a:gd name="connsiteX12" fmla="*/ 1573911 w 1947291"/>
                <a:gd name="connsiteY12" fmla="*/ 316230 h 740664"/>
                <a:gd name="connsiteX13" fmla="*/ 1724406 w 1947291"/>
                <a:gd name="connsiteY13" fmla="*/ 236220 h 740664"/>
                <a:gd name="connsiteX14" fmla="*/ 1852041 w 1947291"/>
                <a:gd name="connsiteY14" fmla="*/ 215265 h 740664"/>
                <a:gd name="connsiteX15" fmla="*/ 1911096 w 1947291"/>
                <a:gd name="connsiteY15" fmla="*/ 165735 h 740664"/>
                <a:gd name="connsiteX16" fmla="*/ 1933956 w 1947291"/>
                <a:gd name="connsiteY16" fmla="*/ 163830 h 740664"/>
                <a:gd name="connsiteX17" fmla="*/ 1947291 w 1947291"/>
                <a:gd name="connsiteY17" fmla="*/ 194310 h 740664"/>
                <a:gd name="connsiteX0" fmla="*/ 0 w 1947291"/>
                <a:gd name="connsiteY0" fmla="*/ 740664 h 740664"/>
                <a:gd name="connsiteX1" fmla="*/ 198501 w 1947291"/>
                <a:gd name="connsiteY1" fmla="*/ 681990 h 740664"/>
                <a:gd name="connsiteX2" fmla="*/ 365379 w 1947291"/>
                <a:gd name="connsiteY2" fmla="*/ 596265 h 740664"/>
                <a:gd name="connsiteX3" fmla="*/ 333756 w 1947291"/>
                <a:gd name="connsiteY3" fmla="*/ 510159 h 740664"/>
                <a:gd name="connsiteX4" fmla="*/ 403098 w 1947291"/>
                <a:gd name="connsiteY4" fmla="*/ 421767 h 740664"/>
                <a:gd name="connsiteX5" fmla="*/ 275463 w 1947291"/>
                <a:gd name="connsiteY5" fmla="*/ 371094 h 740664"/>
                <a:gd name="connsiteX6" fmla="*/ 209169 w 1947291"/>
                <a:gd name="connsiteY6" fmla="*/ 368808 h 740664"/>
                <a:gd name="connsiteX7" fmla="*/ 486156 w 1947291"/>
                <a:gd name="connsiteY7" fmla="*/ 24765 h 740664"/>
                <a:gd name="connsiteX8" fmla="*/ 600456 w 1947291"/>
                <a:gd name="connsiteY8" fmla="*/ 38100 h 740664"/>
                <a:gd name="connsiteX9" fmla="*/ 701421 w 1947291"/>
                <a:gd name="connsiteY9" fmla="*/ 0 h 740664"/>
                <a:gd name="connsiteX10" fmla="*/ 1015746 w 1947291"/>
                <a:gd name="connsiteY10" fmla="*/ 104775 h 740664"/>
                <a:gd name="connsiteX11" fmla="*/ 1381506 w 1947291"/>
                <a:gd name="connsiteY11" fmla="*/ 264795 h 740664"/>
                <a:gd name="connsiteX12" fmla="*/ 1573911 w 1947291"/>
                <a:gd name="connsiteY12" fmla="*/ 316230 h 740664"/>
                <a:gd name="connsiteX13" fmla="*/ 1724406 w 1947291"/>
                <a:gd name="connsiteY13" fmla="*/ 236220 h 740664"/>
                <a:gd name="connsiteX14" fmla="*/ 1852041 w 1947291"/>
                <a:gd name="connsiteY14" fmla="*/ 215265 h 740664"/>
                <a:gd name="connsiteX15" fmla="*/ 1911096 w 1947291"/>
                <a:gd name="connsiteY15" fmla="*/ 165735 h 740664"/>
                <a:gd name="connsiteX16" fmla="*/ 1933956 w 1947291"/>
                <a:gd name="connsiteY16" fmla="*/ 163830 h 740664"/>
                <a:gd name="connsiteX17" fmla="*/ 1947291 w 1947291"/>
                <a:gd name="connsiteY17" fmla="*/ 194310 h 7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7291" h="740664">
                  <a:moveTo>
                    <a:pt x="0" y="740664"/>
                  </a:moveTo>
                  <a:lnTo>
                    <a:pt x="198501" y="681990"/>
                  </a:lnTo>
                  <a:lnTo>
                    <a:pt x="365379" y="596265"/>
                  </a:lnTo>
                  <a:lnTo>
                    <a:pt x="333756" y="510159"/>
                  </a:lnTo>
                  <a:lnTo>
                    <a:pt x="403098" y="421767"/>
                  </a:lnTo>
                  <a:lnTo>
                    <a:pt x="275463" y="371094"/>
                  </a:lnTo>
                  <a:lnTo>
                    <a:pt x="209169" y="368808"/>
                  </a:lnTo>
                  <a:lnTo>
                    <a:pt x="486156" y="24765"/>
                  </a:lnTo>
                  <a:lnTo>
                    <a:pt x="600456" y="38100"/>
                  </a:lnTo>
                  <a:lnTo>
                    <a:pt x="701421" y="0"/>
                  </a:lnTo>
                  <a:lnTo>
                    <a:pt x="1015746" y="104775"/>
                  </a:lnTo>
                  <a:lnTo>
                    <a:pt x="1381506" y="264795"/>
                  </a:lnTo>
                  <a:lnTo>
                    <a:pt x="1573911" y="316230"/>
                  </a:lnTo>
                  <a:lnTo>
                    <a:pt x="1724406" y="236220"/>
                  </a:lnTo>
                  <a:lnTo>
                    <a:pt x="1852041" y="215265"/>
                  </a:lnTo>
                  <a:lnTo>
                    <a:pt x="1911096" y="165735"/>
                  </a:lnTo>
                  <a:lnTo>
                    <a:pt x="1933956" y="163830"/>
                  </a:lnTo>
                  <a:lnTo>
                    <a:pt x="1947291" y="19431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54446" y="4270382"/>
              <a:ext cx="2518306" cy="1437934"/>
            </a:xfrm>
            <a:custGeom>
              <a:avLst/>
              <a:gdLst>
                <a:gd name="connsiteX0" fmla="*/ 2603500 w 3028950"/>
                <a:gd name="connsiteY0" fmla="*/ 0 h 1739900"/>
                <a:gd name="connsiteX1" fmla="*/ 2667000 w 3028950"/>
                <a:gd name="connsiteY1" fmla="*/ 98425 h 1739900"/>
                <a:gd name="connsiteX2" fmla="*/ 2781300 w 3028950"/>
                <a:gd name="connsiteY2" fmla="*/ 193675 h 1739900"/>
                <a:gd name="connsiteX3" fmla="*/ 2870200 w 3028950"/>
                <a:gd name="connsiteY3" fmla="*/ 238125 h 1739900"/>
                <a:gd name="connsiteX4" fmla="*/ 2943225 w 3028950"/>
                <a:gd name="connsiteY4" fmla="*/ 387350 h 1739900"/>
                <a:gd name="connsiteX5" fmla="*/ 3025775 w 3028950"/>
                <a:gd name="connsiteY5" fmla="*/ 536575 h 1739900"/>
                <a:gd name="connsiteX6" fmla="*/ 3028950 w 3028950"/>
                <a:gd name="connsiteY6" fmla="*/ 669925 h 1739900"/>
                <a:gd name="connsiteX7" fmla="*/ 2927350 w 3028950"/>
                <a:gd name="connsiteY7" fmla="*/ 774700 h 1739900"/>
                <a:gd name="connsiteX8" fmla="*/ 2641600 w 3028950"/>
                <a:gd name="connsiteY8" fmla="*/ 1047750 h 1739900"/>
                <a:gd name="connsiteX9" fmla="*/ 2628900 w 3028950"/>
                <a:gd name="connsiteY9" fmla="*/ 1133475 h 1739900"/>
                <a:gd name="connsiteX10" fmla="*/ 2505075 w 3028950"/>
                <a:gd name="connsiteY10" fmla="*/ 1260475 h 1739900"/>
                <a:gd name="connsiteX11" fmla="*/ 2400300 w 3028950"/>
                <a:gd name="connsiteY11" fmla="*/ 1431925 h 1739900"/>
                <a:gd name="connsiteX12" fmla="*/ 2260600 w 3028950"/>
                <a:gd name="connsiteY12" fmla="*/ 1482725 h 1739900"/>
                <a:gd name="connsiteX13" fmla="*/ 2197100 w 3028950"/>
                <a:gd name="connsiteY13" fmla="*/ 1527175 h 1739900"/>
                <a:gd name="connsiteX14" fmla="*/ 2019300 w 3028950"/>
                <a:gd name="connsiteY14" fmla="*/ 1577975 h 1739900"/>
                <a:gd name="connsiteX15" fmla="*/ 1879600 w 3028950"/>
                <a:gd name="connsiteY15" fmla="*/ 1631950 h 1739900"/>
                <a:gd name="connsiteX16" fmla="*/ 1746250 w 3028950"/>
                <a:gd name="connsiteY16" fmla="*/ 1711325 h 1739900"/>
                <a:gd name="connsiteX17" fmla="*/ 1682750 w 3028950"/>
                <a:gd name="connsiteY17" fmla="*/ 1739900 h 1739900"/>
                <a:gd name="connsiteX18" fmla="*/ 1622425 w 3028950"/>
                <a:gd name="connsiteY18" fmla="*/ 1682750 h 1739900"/>
                <a:gd name="connsiteX19" fmla="*/ 1511300 w 3028950"/>
                <a:gd name="connsiteY19" fmla="*/ 1641475 h 1739900"/>
                <a:gd name="connsiteX20" fmla="*/ 1457325 w 3028950"/>
                <a:gd name="connsiteY20" fmla="*/ 1616075 h 1739900"/>
                <a:gd name="connsiteX21" fmla="*/ 1441450 w 3028950"/>
                <a:gd name="connsiteY21" fmla="*/ 1558925 h 1739900"/>
                <a:gd name="connsiteX22" fmla="*/ 1422400 w 3028950"/>
                <a:gd name="connsiteY22" fmla="*/ 1549400 h 1739900"/>
                <a:gd name="connsiteX23" fmla="*/ 1355725 w 3028950"/>
                <a:gd name="connsiteY23" fmla="*/ 1476375 h 1739900"/>
                <a:gd name="connsiteX24" fmla="*/ 1330325 w 3028950"/>
                <a:gd name="connsiteY24" fmla="*/ 1431925 h 1739900"/>
                <a:gd name="connsiteX25" fmla="*/ 1285875 w 3028950"/>
                <a:gd name="connsiteY25" fmla="*/ 1406525 h 1739900"/>
                <a:gd name="connsiteX26" fmla="*/ 1219200 w 3028950"/>
                <a:gd name="connsiteY26" fmla="*/ 1365250 h 1739900"/>
                <a:gd name="connsiteX27" fmla="*/ 1146175 w 3028950"/>
                <a:gd name="connsiteY27" fmla="*/ 1365250 h 1739900"/>
                <a:gd name="connsiteX28" fmla="*/ 1108075 w 3028950"/>
                <a:gd name="connsiteY28" fmla="*/ 1368425 h 1739900"/>
                <a:gd name="connsiteX29" fmla="*/ 1076325 w 3028950"/>
                <a:gd name="connsiteY29" fmla="*/ 1330325 h 1739900"/>
                <a:gd name="connsiteX30" fmla="*/ 1028700 w 3028950"/>
                <a:gd name="connsiteY30" fmla="*/ 1295400 h 1739900"/>
                <a:gd name="connsiteX31" fmla="*/ 996950 w 3028950"/>
                <a:gd name="connsiteY31" fmla="*/ 1260475 h 1739900"/>
                <a:gd name="connsiteX32" fmla="*/ 1000125 w 3028950"/>
                <a:gd name="connsiteY32" fmla="*/ 1225550 h 1739900"/>
                <a:gd name="connsiteX33" fmla="*/ 987425 w 3028950"/>
                <a:gd name="connsiteY33" fmla="*/ 1193800 h 1739900"/>
                <a:gd name="connsiteX34" fmla="*/ 942975 w 3028950"/>
                <a:gd name="connsiteY34" fmla="*/ 1130300 h 1739900"/>
                <a:gd name="connsiteX35" fmla="*/ 958850 w 3028950"/>
                <a:gd name="connsiteY35" fmla="*/ 1098550 h 1739900"/>
                <a:gd name="connsiteX36" fmla="*/ 962025 w 3028950"/>
                <a:gd name="connsiteY36" fmla="*/ 1069975 h 1739900"/>
                <a:gd name="connsiteX37" fmla="*/ 882650 w 3028950"/>
                <a:gd name="connsiteY37" fmla="*/ 984250 h 1739900"/>
                <a:gd name="connsiteX38" fmla="*/ 828675 w 3028950"/>
                <a:gd name="connsiteY38" fmla="*/ 898525 h 1739900"/>
                <a:gd name="connsiteX39" fmla="*/ 768350 w 3028950"/>
                <a:gd name="connsiteY39" fmla="*/ 857250 h 1739900"/>
                <a:gd name="connsiteX40" fmla="*/ 682625 w 3028950"/>
                <a:gd name="connsiteY40" fmla="*/ 828675 h 1739900"/>
                <a:gd name="connsiteX41" fmla="*/ 654050 w 3028950"/>
                <a:gd name="connsiteY41" fmla="*/ 828675 h 1739900"/>
                <a:gd name="connsiteX42" fmla="*/ 628650 w 3028950"/>
                <a:gd name="connsiteY42" fmla="*/ 844550 h 1739900"/>
                <a:gd name="connsiteX43" fmla="*/ 600075 w 3028950"/>
                <a:gd name="connsiteY43" fmla="*/ 812800 h 1739900"/>
                <a:gd name="connsiteX44" fmla="*/ 558800 w 3028950"/>
                <a:gd name="connsiteY44" fmla="*/ 781050 h 1739900"/>
                <a:gd name="connsiteX45" fmla="*/ 536575 w 3028950"/>
                <a:gd name="connsiteY45" fmla="*/ 746125 h 1739900"/>
                <a:gd name="connsiteX46" fmla="*/ 533400 w 3028950"/>
                <a:gd name="connsiteY46" fmla="*/ 698500 h 1739900"/>
                <a:gd name="connsiteX47" fmla="*/ 511175 w 3028950"/>
                <a:gd name="connsiteY47" fmla="*/ 682625 h 1739900"/>
                <a:gd name="connsiteX48" fmla="*/ 457200 w 3028950"/>
                <a:gd name="connsiteY48" fmla="*/ 619125 h 1739900"/>
                <a:gd name="connsiteX49" fmla="*/ 409575 w 3028950"/>
                <a:gd name="connsiteY49" fmla="*/ 619125 h 1739900"/>
                <a:gd name="connsiteX50" fmla="*/ 406400 w 3028950"/>
                <a:gd name="connsiteY50" fmla="*/ 568325 h 1739900"/>
                <a:gd name="connsiteX51" fmla="*/ 381000 w 3028950"/>
                <a:gd name="connsiteY51" fmla="*/ 565150 h 1739900"/>
                <a:gd name="connsiteX52" fmla="*/ 336550 w 3028950"/>
                <a:gd name="connsiteY52" fmla="*/ 511175 h 1739900"/>
                <a:gd name="connsiteX53" fmla="*/ 273050 w 3028950"/>
                <a:gd name="connsiteY53" fmla="*/ 463550 h 1739900"/>
                <a:gd name="connsiteX54" fmla="*/ 215900 w 3028950"/>
                <a:gd name="connsiteY54" fmla="*/ 415925 h 1739900"/>
                <a:gd name="connsiteX55" fmla="*/ 209550 w 3028950"/>
                <a:gd name="connsiteY55" fmla="*/ 374650 h 1739900"/>
                <a:gd name="connsiteX56" fmla="*/ 168275 w 3028950"/>
                <a:gd name="connsiteY56" fmla="*/ 365125 h 1739900"/>
                <a:gd name="connsiteX57" fmla="*/ 107950 w 3028950"/>
                <a:gd name="connsiteY57" fmla="*/ 301625 h 1739900"/>
                <a:gd name="connsiteX58" fmla="*/ 76200 w 3028950"/>
                <a:gd name="connsiteY58" fmla="*/ 285750 h 1739900"/>
                <a:gd name="connsiteX59" fmla="*/ 19050 w 3028950"/>
                <a:gd name="connsiteY59" fmla="*/ 295275 h 1739900"/>
                <a:gd name="connsiteX60" fmla="*/ 12700 w 3028950"/>
                <a:gd name="connsiteY60" fmla="*/ 298450 h 1739900"/>
                <a:gd name="connsiteX61" fmla="*/ 15875 w 3028950"/>
                <a:gd name="connsiteY61" fmla="*/ 231775 h 1739900"/>
                <a:gd name="connsiteX62" fmla="*/ 22225 w 3028950"/>
                <a:gd name="connsiteY62" fmla="*/ 206375 h 1739900"/>
                <a:gd name="connsiteX63" fmla="*/ 3175 w 3028950"/>
                <a:gd name="connsiteY63" fmla="*/ 136525 h 1739900"/>
                <a:gd name="connsiteX64" fmla="*/ 0 w 3028950"/>
                <a:gd name="connsiteY64" fmla="*/ 82550 h 1739900"/>
                <a:gd name="connsiteX65" fmla="*/ 3175 w 3028950"/>
                <a:gd name="connsiteY65" fmla="*/ 12700 h 1739900"/>
                <a:gd name="connsiteX0" fmla="*/ 2621701 w 3047151"/>
                <a:gd name="connsiteY0" fmla="*/ 0 h 1739900"/>
                <a:gd name="connsiteX1" fmla="*/ 2685201 w 3047151"/>
                <a:gd name="connsiteY1" fmla="*/ 98425 h 1739900"/>
                <a:gd name="connsiteX2" fmla="*/ 2799501 w 3047151"/>
                <a:gd name="connsiteY2" fmla="*/ 193675 h 1739900"/>
                <a:gd name="connsiteX3" fmla="*/ 2888401 w 3047151"/>
                <a:gd name="connsiteY3" fmla="*/ 238125 h 1739900"/>
                <a:gd name="connsiteX4" fmla="*/ 2961426 w 3047151"/>
                <a:gd name="connsiteY4" fmla="*/ 387350 h 1739900"/>
                <a:gd name="connsiteX5" fmla="*/ 3043976 w 3047151"/>
                <a:gd name="connsiteY5" fmla="*/ 536575 h 1739900"/>
                <a:gd name="connsiteX6" fmla="*/ 3047151 w 3047151"/>
                <a:gd name="connsiteY6" fmla="*/ 669925 h 1739900"/>
                <a:gd name="connsiteX7" fmla="*/ 2945551 w 3047151"/>
                <a:gd name="connsiteY7" fmla="*/ 774700 h 1739900"/>
                <a:gd name="connsiteX8" fmla="*/ 2659801 w 3047151"/>
                <a:gd name="connsiteY8" fmla="*/ 1047750 h 1739900"/>
                <a:gd name="connsiteX9" fmla="*/ 2647101 w 3047151"/>
                <a:gd name="connsiteY9" fmla="*/ 1133475 h 1739900"/>
                <a:gd name="connsiteX10" fmla="*/ 2523276 w 3047151"/>
                <a:gd name="connsiteY10" fmla="*/ 1260475 h 1739900"/>
                <a:gd name="connsiteX11" fmla="*/ 2418501 w 3047151"/>
                <a:gd name="connsiteY11" fmla="*/ 1431925 h 1739900"/>
                <a:gd name="connsiteX12" fmla="*/ 2278801 w 3047151"/>
                <a:gd name="connsiteY12" fmla="*/ 1482725 h 1739900"/>
                <a:gd name="connsiteX13" fmla="*/ 2215301 w 3047151"/>
                <a:gd name="connsiteY13" fmla="*/ 1527175 h 1739900"/>
                <a:gd name="connsiteX14" fmla="*/ 2037501 w 3047151"/>
                <a:gd name="connsiteY14" fmla="*/ 1577975 h 1739900"/>
                <a:gd name="connsiteX15" fmla="*/ 1897801 w 3047151"/>
                <a:gd name="connsiteY15" fmla="*/ 1631950 h 1739900"/>
                <a:gd name="connsiteX16" fmla="*/ 1764451 w 3047151"/>
                <a:gd name="connsiteY16" fmla="*/ 1711325 h 1739900"/>
                <a:gd name="connsiteX17" fmla="*/ 1700951 w 3047151"/>
                <a:gd name="connsiteY17" fmla="*/ 1739900 h 1739900"/>
                <a:gd name="connsiteX18" fmla="*/ 1640626 w 3047151"/>
                <a:gd name="connsiteY18" fmla="*/ 1682750 h 1739900"/>
                <a:gd name="connsiteX19" fmla="*/ 1529501 w 3047151"/>
                <a:gd name="connsiteY19" fmla="*/ 1641475 h 1739900"/>
                <a:gd name="connsiteX20" fmla="*/ 1475526 w 3047151"/>
                <a:gd name="connsiteY20" fmla="*/ 1616075 h 1739900"/>
                <a:gd name="connsiteX21" fmla="*/ 1459651 w 3047151"/>
                <a:gd name="connsiteY21" fmla="*/ 1558925 h 1739900"/>
                <a:gd name="connsiteX22" fmla="*/ 1440601 w 3047151"/>
                <a:gd name="connsiteY22" fmla="*/ 1549400 h 1739900"/>
                <a:gd name="connsiteX23" fmla="*/ 1373926 w 3047151"/>
                <a:gd name="connsiteY23" fmla="*/ 1476375 h 1739900"/>
                <a:gd name="connsiteX24" fmla="*/ 1348526 w 3047151"/>
                <a:gd name="connsiteY24" fmla="*/ 1431925 h 1739900"/>
                <a:gd name="connsiteX25" fmla="*/ 1304076 w 3047151"/>
                <a:gd name="connsiteY25" fmla="*/ 1406525 h 1739900"/>
                <a:gd name="connsiteX26" fmla="*/ 1237401 w 3047151"/>
                <a:gd name="connsiteY26" fmla="*/ 1365250 h 1739900"/>
                <a:gd name="connsiteX27" fmla="*/ 1164376 w 3047151"/>
                <a:gd name="connsiteY27" fmla="*/ 1365250 h 1739900"/>
                <a:gd name="connsiteX28" fmla="*/ 1126276 w 3047151"/>
                <a:gd name="connsiteY28" fmla="*/ 1368425 h 1739900"/>
                <a:gd name="connsiteX29" fmla="*/ 1094526 w 3047151"/>
                <a:gd name="connsiteY29" fmla="*/ 1330325 h 1739900"/>
                <a:gd name="connsiteX30" fmla="*/ 1046901 w 3047151"/>
                <a:gd name="connsiteY30" fmla="*/ 1295400 h 1739900"/>
                <a:gd name="connsiteX31" fmla="*/ 1015151 w 3047151"/>
                <a:gd name="connsiteY31" fmla="*/ 1260475 h 1739900"/>
                <a:gd name="connsiteX32" fmla="*/ 1018326 w 3047151"/>
                <a:gd name="connsiteY32" fmla="*/ 1225550 h 1739900"/>
                <a:gd name="connsiteX33" fmla="*/ 1005626 w 3047151"/>
                <a:gd name="connsiteY33" fmla="*/ 1193800 h 1739900"/>
                <a:gd name="connsiteX34" fmla="*/ 961176 w 3047151"/>
                <a:gd name="connsiteY34" fmla="*/ 1130300 h 1739900"/>
                <a:gd name="connsiteX35" fmla="*/ 977051 w 3047151"/>
                <a:gd name="connsiteY35" fmla="*/ 1098550 h 1739900"/>
                <a:gd name="connsiteX36" fmla="*/ 980226 w 3047151"/>
                <a:gd name="connsiteY36" fmla="*/ 1069975 h 1739900"/>
                <a:gd name="connsiteX37" fmla="*/ 900851 w 3047151"/>
                <a:gd name="connsiteY37" fmla="*/ 984250 h 1739900"/>
                <a:gd name="connsiteX38" fmla="*/ 846876 w 3047151"/>
                <a:gd name="connsiteY38" fmla="*/ 898525 h 1739900"/>
                <a:gd name="connsiteX39" fmla="*/ 786551 w 3047151"/>
                <a:gd name="connsiteY39" fmla="*/ 857250 h 1739900"/>
                <a:gd name="connsiteX40" fmla="*/ 700826 w 3047151"/>
                <a:gd name="connsiteY40" fmla="*/ 828675 h 1739900"/>
                <a:gd name="connsiteX41" fmla="*/ 672251 w 3047151"/>
                <a:gd name="connsiteY41" fmla="*/ 828675 h 1739900"/>
                <a:gd name="connsiteX42" fmla="*/ 646851 w 3047151"/>
                <a:gd name="connsiteY42" fmla="*/ 844550 h 1739900"/>
                <a:gd name="connsiteX43" fmla="*/ 618276 w 3047151"/>
                <a:gd name="connsiteY43" fmla="*/ 812800 h 1739900"/>
                <a:gd name="connsiteX44" fmla="*/ 577001 w 3047151"/>
                <a:gd name="connsiteY44" fmla="*/ 781050 h 1739900"/>
                <a:gd name="connsiteX45" fmla="*/ 554776 w 3047151"/>
                <a:gd name="connsiteY45" fmla="*/ 746125 h 1739900"/>
                <a:gd name="connsiteX46" fmla="*/ 551601 w 3047151"/>
                <a:gd name="connsiteY46" fmla="*/ 698500 h 1739900"/>
                <a:gd name="connsiteX47" fmla="*/ 529376 w 3047151"/>
                <a:gd name="connsiteY47" fmla="*/ 682625 h 1739900"/>
                <a:gd name="connsiteX48" fmla="*/ 475401 w 3047151"/>
                <a:gd name="connsiteY48" fmla="*/ 619125 h 1739900"/>
                <a:gd name="connsiteX49" fmla="*/ 427776 w 3047151"/>
                <a:gd name="connsiteY49" fmla="*/ 619125 h 1739900"/>
                <a:gd name="connsiteX50" fmla="*/ 424601 w 3047151"/>
                <a:gd name="connsiteY50" fmla="*/ 568325 h 1739900"/>
                <a:gd name="connsiteX51" fmla="*/ 399201 w 3047151"/>
                <a:gd name="connsiteY51" fmla="*/ 565150 h 1739900"/>
                <a:gd name="connsiteX52" fmla="*/ 354751 w 3047151"/>
                <a:gd name="connsiteY52" fmla="*/ 511175 h 1739900"/>
                <a:gd name="connsiteX53" fmla="*/ 291251 w 3047151"/>
                <a:gd name="connsiteY53" fmla="*/ 463550 h 1739900"/>
                <a:gd name="connsiteX54" fmla="*/ 234101 w 3047151"/>
                <a:gd name="connsiteY54" fmla="*/ 415925 h 1739900"/>
                <a:gd name="connsiteX55" fmla="*/ 227751 w 3047151"/>
                <a:gd name="connsiteY55" fmla="*/ 374650 h 1739900"/>
                <a:gd name="connsiteX56" fmla="*/ 186476 w 3047151"/>
                <a:gd name="connsiteY56" fmla="*/ 365125 h 1739900"/>
                <a:gd name="connsiteX57" fmla="*/ 126151 w 3047151"/>
                <a:gd name="connsiteY57" fmla="*/ 301625 h 1739900"/>
                <a:gd name="connsiteX58" fmla="*/ 94401 w 3047151"/>
                <a:gd name="connsiteY58" fmla="*/ 285750 h 1739900"/>
                <a:gd name="connsiteX59" fmla="*/ 37251 w 3047151"/>
                <a:gd name="connsiteY59" fmla="*/ 295275 h 1739900"/>
                <a:gd name="connsiteX60" fmla="*/ 30901 w 3047151"/>
                <a:gd name="connsiteY60" fmla="*/ 298450 h 1739900"/>
                <a:gd name="connsiteX61" fmla="*/ 34076 w 3047151"/>
                <a:gd name="connsiteY61" fmla="*/ 231775 h 1739900"/>
                <a:gd name="connsiteX62" fmla="*/ 40426 w 3047151"/>
                <a:gd name="connsiteY62" fmla="*/ 206375 h 1739900"/>
                <a:gd name="connsiteX63" fmla="*/ 21376 w 3047151"/>
                <a:gd name="connsiteY63" fmla="*/ 136525 h 1739900"/>
                <a:gd name="connsiteX64" fmla="*/ 18201 w 3047151"/>
                <a:gd name="connsiteY64" fmla="*/ 82550 h 1739900"/>
                <a:gd name="connsiteX65" fmla="*/ 40 w 3047151"/>
                <a:gd name="connsiteY65" fmla="*/ 40132 h 173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047151" h="1739900">
                  <a:moveTo>
                    <a:pt x="2621701" y="0"/>
                  </a:moveTo>
                  <a:lnTo>
                    <a:pt x="2685201" y="98425"/>
                  </a:lnTo>
                  <a:lnTo>
                    <a:pt x="2799501" y="193675"/>
                  </a:lnTo>
                  <a:lnTo>
                    <a:pt x="2888401" y="238125"/>
                  </a:lnTo>
                  <a:lnTo>
                    <a:pt x="2961426" y="387350"/>
                  </a:lnTo>
                  <a:lnTo>
                    <a:pt x="3043976" y="536575"/>
                  </a:lnTo>
                  <a:cubicBezTo>
                    <a:pt x="3045034" y="581025"/>
                    <a:pt x="3046093" y="625475"/>
                    <a:pt x="3047151" y="669925"/>
                  </a:cubicBezTo>
                  <a:lnTo>
                    <a:pt x="2945551" y="774700"/>
                  </a:lnTo>
                  <a:lnTo>
                    <a:pt x="2659801" y="1047750"/>
                  </a:lnTo>
                  <a:lnTo>
                    <a:pt x="2647101" y="1133475"/>
                  </a:lnTo>
                  <a:lnTo>
                    <a:pt x="2523276" y="1260475"/>
                  </a:lnTo>
                  <a:lnTo>
                    <a:pt x="2418501" y="1431925"/>
                  </a:lnTo>
                  <a:lnTo>
                    <a:pt x="2278801" y="1482725"/>
                  </a:lnTo>
                  <a:lnTo>
                    <a:pt x="2215301" y="1527175"/>
                  </a:lnTo>
                  <a:lnTo>
                    <a:pt x="2037501" y="1577975"/>
                  </a:lnTo>
                  <a:lnTo>
                    <a:pt x="1897801" y="1631950"/>
                  </a:lnTo>
                  <a:lnTo>
                    <a:pt x="1764451" y="1711325"/>
                  </a:lnTo>
                  <a:lnTo>
                    <a:pt x="1700951" y="1739900"/>
                  </a:lnTo>
                  <a:lnTo>
                    <a:pt x="1640626" y="1682750"/>
                  </a:lnTo>
                  <a:lnTo>
                    <a:pt x="1529501" y="1641475"/>
                  </a:lnTo>
                  <a:lnTo>
                    <a:pt x="1475526" y="1616075"/>
                  </a:lnTo>
                  <a:lnTo>
                    <a:pt x="1459651" y="1558925"/>
                  </a:lnTo>
                  <a:lnTo>
                    <a:pt x="1440601" y="1549400"/>
                  </a:lnTo>
                  <a:lnTo>
                    <a:pt x="1373926" y="1476375"/>
                  </a:lnTo>
                  <a:lnTo>
                    <a:pt x="1348526" y="1431925"/>
                  </a:lnTo>
                  <a:lnTo>
                    <a:pt x="1304076" y="1406525"/>
                  </a:lnTo>
                  <a:lnTo>
                    <a:pt x="1237401" y="1365250"/>
                  </a:lnTo>
                  <a:lnTo>
                    <a:pt x="1164376" y="1365250"/>
                  </a:lnTo>
                  <a:lnTo>
                    <a:pt x="1126276" y="1368425"/>
                  </a:lnTo>
                  <a:lnTo>
                    <a:pt x="1094526" y="1330325"/>
                  </a:lnTo>
                  <a:lnTo>
                    <a:pt x="1046901" y="1295400"/>
                  </a:lnTo>
                  <a:lnTo>
                    <a:pt x="1015151" y="1260475"/>
                  </a:lnTo>
                  <a:lnTo>
                    <a:pt x="1018326" y="1225550"/>
                  </a:lnTo>
                  <a:lnTo>
                    <a:pt x="1005626" y="1193800"/>
                  </a:lnTo>
                  <a:lnTo>
                    <a:pt x="961176" y="1130300"/>
                  </a:lnTo>
                  <a:lnTo>
                    <a:pt x="977051" y="1098550"/>
                  </a:lnTo>
                  <a:lnTo>
                    <a:pt x="980226" y="1069975"/>
                  </a:lnTo>
                  <a:lnTo>
                    <a:pt x="900851" y="984250"/>
                  </a:lnTo>
                  <a:lnTo>
                    <a:pt x="846876" y="898525"/>
                  </a:lnTo>
                  <a:lnTo>
                    <a:pt x="786551" y="857250"/>
                  </a:lnTo>
                  <a:lnTo>
                    <a:pt x="700826" y="828675"/>
                  </a:lnTo>
                  <a:lnTo>
                    <a:pt x="672251" y="828675"/>
                  </a:lnTo>
                  <a:lnTo>
                    <a:pt x="646851" y="844550"/>
                  </a:lnTo>
                  <a:lnTo>
                    <a:pt x="618276" y="812800"/>
                  </a:lnTo>
                  <a:lnTo>
                    <a:pt x="577001" y="781050"/>
                  </a:lnTo>
                  <a:lnTo>
                    <a:pt x="554776" y="746125"/>
                  </a:lnTo>
                  <a:lnTo>
                    <a:pt x="551601" y="698500"/>
                  </a:lnTo>
                  <a:lnTo>
                    <a:pt x="529376" y="682625"/>
                  </a:lnTo>
                  <a:lnTo>
                    <a:pt x="475401" y="619125"/>
                  </a:lnTo>
                  <a:lnTo>
                    <a:pt x="427776" y="619125"/>
                  </a:lnTo>
                  <a:lnTo>
                    <a:pt x="424601" y="568325"/>
                  </a:lnTo>
                  <a:lnTo>
                    <a:pt x="399201" y="565150"/>
                  </a:lnTo>
                  <a:lnTo>
                    <a:pt x="354751" y="511175"/>
                  </a:lnTo>
                  <a:lnTo>
                    <a:pt x="291251" y="463550"/>
                  </a:lnTo>
                  <a:lnTo>
                    <a:pt x="234101" y="415925"/>
                  </a:lnTo>
                  <a:lnTo>
                    <a:pt x="227751" y="374650"/>
                  </a:lnTo>
                  <a:lnTo>
                    <a:pt x="186476" y="365125"/>
                  </a:lnTo>
                  <a:lnTo>
                    <a:pt x="126151" y="301625"/>
                  </a:lnTo>
                  <a:lnTo>
                    <a:pt x="94401" y="285750"/>
                  </a:lnTo>
                  <a:lnTo>
                    <a:pt x="37251" y="295275"/>
                  </a:lnTo>
                  <a:lnTo>
                    <a:pt x="30901" y="298450"/>
                  </a:lnTo>
                  <a:lnTo>
                    <a:pt x="34076" y="231775"/>
                  </a:lnTo>
                  <a:lnTo>
                    <a:pt x="40426" y="206375"/>
                  </a:lnTo>
                  <a:lnTo>
                    <a:pt x="21376" y="136525"/>
                  </a:lnTo>
                  <a:lnTo>
                    <a:pt x="18201" y="82550"/>
                  </a:lnTo>
                  <a:cubicBezTo>
                    <a:pt x="19259" y="59267"/>
                    <a:pt x="-1018" y="63415"/>
                    <a:pt x="40" y="4013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53007" y="3814442"/>
              <a:ext cx="571962" cy="484982"/>
            </a:xfrm>
            <a:custGeom>
              <a:avLst/>
              <a:gdLst>
                <a:gd name="connsiteX0" fmla="*/ 0 w 671119"/>
                <a:gd name="connsiteY0" fmla="*/ 0 h 587230"/>
                <a:gd name="connsiteX1" fmla="*/ 37751 w 671119"/>
                <a:gd name="connsiteY1" fmla="*/ 41945 h 587230"/>
                <a:gd name="connsiteX2" fmla="*/ 75501 w 671119"/>
                <a:gd name="connsiteY2" fmla="*/ 90182 h 587230"/>
                <a:gd name="connsiteX3" fmla="*/ 79696 w 671119"/>
                <a:gd name="connsiteY3" fmla="*/ 104863 h 587230"/>
                <a:gd name="connsiteX4" fmla="*/ 98571 w 671119"/>
                <a:gd name="connsiteY4" fmla="*/ 109057 h 587230"/>
                <a:gd name="connsiteX5" fmla="*/ 113252 w 671119"/>
                <a:gd name="connsiteY5" fmla="*/ 125835 h 587230"/>
                <a:gd name="connsiteX6" fmla="*/ 155196 w 671119"/>
                <a:gd name="connsiteY6" fmla="*/ 155196 h 587230"/>
                <a:gd name="connsiteX7" fmla="*/ 159391 w 671119"/>
                <a:gd name="connsiteY7" fmla="*/ 176169 h 587230"/>
                <a:gd name="connsiteX8" fmla="*/ 165683 w 671119"/>
                <a:gd name="connsiteY8" fmla="*/ 188752 h 587230"/>
                <a:gd name="connsiteX9" fmla="*/ 213919 w 671119"/>
                <a:gd name="connsiteY9" fmla="*/ 188752 h 587230"/>
                <a:gd name="connsiteX10" fmla="*/ 255864 w 671119"/>
                <a:gd name="connsiteY10" fmla="*/ 195044 h 587230"/>
                <a:gd name="connsiteX11" fmla="*/ 291518 w 671119"/>
                <a:gd name="connsiteY11" fmla="*/ 174072 h 587230"/>
                <a:gd name="connsiteX12" fmla="*/ 322976 w 671119"/>
                <a:gd name="connsiteY12" fmla="*/ 174072 h 587230"/>
                <a:gd name="connsiteX13" fmla="*/ 369116 w 671119"/>
                <a:gd name="connsiteY13" fmla="*/ 203433 h 587230"/>
                <a:gd name="connsiteX14" fmla="*/ 402672 w 671119"/>
                <a:gd name="connsiteY14" fmla="*/ 234892 h 587230"/>
                <a:gd name="connsiteX15" fmla="*/ 402672 w 671119"/>
                <a:gd name="connsiteY15" fmla="*/ 302004 h 587230"/>
                <a:gd name="connsiteX16" fmla="*/ 400574 w 671119"/>
                <a:gd name="connsiteY16" fmla="*/ 335560 h 587230"/>
                <a:gd name="connsiteX17" fmla="*/ 400574 w 671119"/>
                <a:gd name="connsiteY17" fmla="*/ 362824 h 587230"/>
                <a:gd name="connsiteX18" fmla="*/ 375407 w 671119"/>
                <a:gd name="connsiteY18" fmla="*/ 383796 h 587230"/>
                <a:gd name="connsiteX19" fmla="*/ 417352 w 671119"/>
                <a:gd name="connsiteY19" fmla="*/ 413158 h 587230"/>
                <a:gd name="connsiteX20" fmla="*/ 457200 w 671119"/>
                <a:gd name="connsiteY20" fmla="*/ 446714 h 587230"/>
                <a:gd name="connsiteX21" fmla="*/ 480270 w 671119"/>
                <a:gd name="connsiteY21" fmla="*/ 455103 h 587230"/>
                <a:gd name="connsiteX22" fmla="*/ 492853 w 671119"/>
                <a:gd name="connsiteY22" fmla="*/ 490756 h 587230"/>
                <a:gd name="connsiteX23" fmla="*/ 515923 w 671119"/>
                <a:gd name="connsiteY23" fmla="*/ 528507 h 587230"/>
                <a:gd name="connsiteX24" fmla="*/ 543187 w 671119"/>
                <a:gd name="connsiteY24" fmla="*/ 549479 h 587230"/>
                <a:gd name="connsiteX25" fmla="*/ 553674 w 671119"/>
                <a:gd name="connsiteY25" fmla="*/ 551576 h 587230"/>
                <a:gd name="connsiteX26" fmla="*/ 559965 w 671119"/>
                <a:gd name="connsiteY26" fmla="*/ 532701 h 587230"/>
                <a:gd name="connsiteX27" fmla="*/ 551576 w 671119"/>
                <a:gd name="connsiteY27" fmla="*/ 515923 h 587230"/>
                <a:gd name="connsiteX28" fmla="*/ 515923 w 671119"/>
                <a:gd name="connsiteY28" fmla="*/ 442519 h 587230"/>
                <a:gd name="connsiteX29" fmla="*/ 522215 w 671119"/>
                <a:gd name="connsiteY29" fmla="*/ 394283 h 587230"/>
                <a:gd name="connsiteX30" fmla="*/ 511729 w 671119"/>
                <a:gd name="connsiteY30" fmla="*/ 339754 h 587230"/>
                <a:gd name="connsiteX31" fmla="*/ 530604 w 671119"/>
                <a:gd name="connsiteY31" fmla="*/ 310393 h 587230"/>
                <a:gd name="connsiteX32" fmla="*/ 538993 w 671119"/>
                <a:gd name="connsiteY32" fmla="*/ 283129 h 587230"/>
                <a:gd name="connsiteX33" fmla="*/ 585132 w 671119"/>
                <a:gd name="connsiteY33" fmla="*/ 316685 h 587230"/>
                <a:gd name="connsiteX34" fmla="*/ 599813 w 671119"/>
                <a:gd name="connsiteY34" fmla="*/ 314587 h 587230"/>
                <a:gd name="connsiteX35" fmla="*/ 597716 w 671119"/>
                <a:gd name="connsiteY35" fmla="*/ 373310 h 587230"/>
                <a:gd name="connsiteX36" fmla="*/ 627077 w 671119"/>
                <a:gd name="connsiteY36" fmla="*/ 404769 h 587230"/>
                <a:gd name="connsiteX37" fmla="*/ 648050 w 671119"/>
                <a:gd name="connsiteY37" fmla="*/ 455103 h 587230"/>
                <a:gd name="connsiteX38" fmla="*/ 639661 w 671119"/>
                <a:gd name="connsiteY38" fmla="*/ 494951 h 587230"/>
                <a:gd name="connsiteX39" fmla="*/ 660633 w 671119"/>
                <a:gd name="connsiteY39" fmla="*/ 528507 h 587230"/>
                <a:gd name="connsiteX40" fmla="*/ 639661 w 671119"/>
                <a:gd name="connsiteY40" fmla="*/ 562063 h 587230"/>
                <a:gd name="connsiteX41" fmla="*/ 671119 w 671119"/>
                <a:gd name="connsiteY41" fmla="*/ 587230 h 587230"/>
                <a:gd name="connsiteX0" fmla="*/ 0 w 671119"/>
                <a:gd name="connsiteY0" fmla="*/ 0 h 587230"/>
                <a:gd name="connsiteX1" fmla="*/ 37751 w 671119"/>
                <a:gd name="connsiteY1" fmla="*/ 41945 h 587230"/>
                <a:gd name="connsiteX2" fmla="*/ 75501 w 671119"/>
                <a:gd name="connsiteY2" fmla="*/ 90182 h 587230"/>
                <a:gd name="connsiteX3" fmla="*/ 79696 w 671119"/>
                <a:gd name="connsiteY3" fmla="*/ 104863 h 587230"/>
                <a:gd name="connsiteX4" fmla="*/ 98571 w 671119"/>
                <a:gd name="connsiteY4" fmla="*/ 109057 h 587230"/>
                <a:gd name="connsiteX5" fmla="*/ 113252 w 671119"/>
                <a:gd name="connsiteY5" fmla="*/ 125835 h 587230"/>
                <a:gd name="connsiteX6" fmla="*/ 155196 w 671119"/>
                <a:gd name="connsiteY6" fmla="*/ 155196 h 587230"/>
                <a:gd name="connsiteX7" fmla="*/ 159391 w 671119"/>
                <a:gd name="connsiteY7" fmla="*/ 176169 h 587230"/>
                <a:gd name="connsiteX8" fmla="*/ 165683 w 671119"/>
                <a:gd name="connsiteY8" fmla="*/ 188752 h 587230"/>
                <a:gd name="connsiteX9" fmla="*/ 213919 w 671119"/>
                <a:gd name="connsiteY9" fmla="*/ 188752 h 587230"/>
                <a:gd name="connsiteX10" fmla="*/ 255864 w 671119"/>
                <a:gd name="connsiteY10" fmla="*/ 195044 h 587230"/>
                <a:gd name="connsiteX11" fmla="*/ 276838 w 671119"/>
                <a:gd name="connsiteY11" fmla="*/ 218115 h 587230"/>
                <a:gd name="connsiteX12" fmla="*/ 322976 w 671119"/>
                <a:gd name="connsiteY12" fmla="*/ 174072 h 587230"/>
                <a:gd name="connsiteX13" fmla="*/ 369116 w 671119"/>
                <a:gd name="connsiteY13" fmla="*/ 203433 h 587230"/>
                <a:gd name="connsiteX14" fmla="*/ 402672 w 671119"/>
                <a:gd name="connsiteY14" fmla="*/ 234892 h 587230"/>
                <a:gd name="connsiteX15" fmla="*/ 402672 w 671119"/>
                <a:gd name="connsiteY15" fmla="*/ 302004 h 587230"/>
                <a:gd name="connsiteX16" fmla="*/ 400574 w 671119"/>
                <a:gd name="connsiteY16" fmla="*/ 335560 h 587230"/>
                <a:gd name="connsiteX17" fmla="*/ 400574 w 671119"/>
                <a:gd name="connsiteY17" fmla="*/ 362824 h 587230"/>
                <a:gd name="connsiteX18" fmla="*/ 375407 w 671119"/>
                <a:gd name="connsiteY18" fmla="*/ 383796 h 587230"/>
                <a:gd name="connsiteX19" fmla="*/ 417352 w 671119"/>
                <a:gd name="connsiteY19" fmla="*/ 413158 h 587230"/>
                <a:gd name="connsiteX20" fmla="*/ 457200 w 671119"/>
                <a:gd name="connsiteY20" fmla="*/ 446714 h 587230"/>
                <a:gd name="connsiteX21" fmla="*/ 480270 w 671119"/>
                <a:gd name="connsiteY21" fmla="*/ 455103 h 587230"/>
                <a:gd name="connsiteX22" fmla="*/ 492853 w 671119"/>
                <a:gd name="connsiteY22" fmla="*/ 490756 h 587230"/>
                <a:gd name="connsiteX23" fmla="*/ 515923 w 671119"/>
                <a:gd name="connsiteY23" fmla="*/ 528507 h 587230"/>
                <a:gd name="connsiteX24" fmla="*/ 543187 w 671119"/>
                <a:gd name="connsiteY24" fmla="*/ 549479 h 587230"/>
                <a:gd name="connsiteX25" fmla="*/ 553674 w 671119"/>
                <a:gd name="connsiteY25" fmla="*/ 551576 h 587230"/>
                <a:gd name="connsiteX26" fmla="*/ 559965 w 671119"/>
                <a:gd name="connsiteY26" fmla="*/ 532701 h 587230"/>
                <a:gd name="connsiteX27" fmla="*/ 551576 w 671119"/>
                <a:gd name="connsiteY27" fmla="*/ 515923 h 587230"/>
                <a:gd name="connsiteX28" fmla="*/ 515923 w 671119"/>
                <a:gd name="connsiteY28" fmla="*/ 442519 h 587230"/>
                <a:gd name="connsiteX29" fmla="*/ 522215 w 671119"/>
                <a:gd name="connsiteY29" fmla="*/ 394283 h 587230"/>
                <a:gd name="connsiteX30" fmla="*/ 511729 w 671119"/>
                <a:gd name="connsiteY30" fmla="*/ 339754 h 587230"/>
                <a:gd name="connsiteX31" fmla="*/ 530604 w 671119"/>
                <a:gd name="connsiteY31" fmla="*/ 310393 h 587230"/>
                <a:gd name="connsiteX32" fmla="*/ 538993 w 671119"/>
                <a:gd name="connsiteY32" fmla="*/ 283129 h 587230"/>
                <a:gd name="connsiteX33" fmla="*/ 585132 w 671119"/>
                <a:gd name="connsiteY33" fmla="*/ 316685 h 587230"/>
                <a:gd name="connsiteX34" fmla="*/ 599813 w 671119"/>
                <a:gd name="connsiteY34" fmla="*/ 314587 h 587230"/>
                <a:gd name="connsiteX35" fmla="*/ 597716 w 671119"/>
                <a:gd name="connsiteY35" fmla="*/ 373310 h 587230"/>
                <a:gd name="connsiteX36" fmla="*/ 627077 w 671119"/>
                <a:gd name="connsiteY36" fmla="*/ 404769 h 587230"/>
                <a:gd name="connsiteX37" fmla="*/ 648050 w 671119"/>
                <a:gd name="connsiteY37" fmla="*/ 455103 h 587230"/>
                <a:gd name="connsiteX38" fmla="*/ 639661 w 671119"/>
                <a:gd name="connsiteY38" fmla="*/ 494951 h 587230"/>
                <a:gd name="connsiteX39" fmla="*/ 660633 w 671119"/>
                <a:gd name="connsiteY39" fmla="*/ 528507 h 587230"/>
                <a:gd name="connsiteX40" fmla="*/ 639661 w 671119"/>
                <a:gd name="connsiteY40" fmla="*/ 562063 h 587230"/>
                <a:gd name="connsiteX41" fmla="*/ 671119 w 671119"/>
                <a:gd name="connsiteY41" fmla="*/ 587230 h 587230"/>
                <a:gd name="connsiteX0" fmla="*/ 0 w 671119"/>
                <a:gd name="connsiteY0" fmla="*/ 0 h 587230"/>
                <a:gd name="connsiteX1" fmla="*/ 37751 w 671119"/>
                <a:gd name="connsiteY1" fmla="*/ 41945 h 587230"/>
                <a:gd name="connsiteX2" fmla="*/ 75501 w 671119"/>
                <a:gd name="connsiteY2" fmla="*/ 90182 h 587230"/>
                <a:gd name="connsiteX3" fmla="*/ 79696 w 671119"/>
                <a:gd name="connsiteY3" fmla="*/ 104863 h 587230"/>
                <a:gd name="connsiteX4" fmla="*/ 98571 w 671119"/>
                <a:gd name="connsiteY4" fmla="*/ 109057 h 587230"/>
                <a:gd name="connsiteX5" fmla="*/ 113252 w 671119"/>
                <a:gd name="connsiteY5" fmla="*/ 125835 h 587230"/>
                <a:gd name="connsiteX6" fmla="*/ 155196 w 671119"/>
                <a:gd name="connsiteY6" fmla="*/ 155196 h 587230"/>
                <a:gd name="connsiteX7" fmla="*/ 159391 w 671119"/>
                <a:gd name="connsiteY7" fmla="*/ 176169 h 587230"/>
                <a:gd name="connsiteX8" fmla="*/ 165683 w 671119"/>
                <a:gd name="connsiteY8" fmla="*/ 188752 h 587230"/>
                <a:gd name="connsiteX9" fmla="*/ 213919 w 671119"/>
                <a:gd name="connsiteY9" fmla="*/ 188752 h 587230"/>
                <a:gd name="connsiteX10" fmla="*/ 255864 w 671119"/>
                <a:gd name="connsiteY10" fmla="*/ 195044 h 587230"/>
                <a:gd name="connsiteX11" fmla="*/ 276838 w 671119"/>
                <a:gd name="connsiteY11" fmla="*/ 218115 h 587230"/>
                <a:gd name="connsiteX12" fmla="*/ 295711 w 671119"/>
                <a:gd name="connsiteY12" fmla="*/ 262156 h 587230"/>
                <a:gd name="connsiteX13" fmla="*/ 369116 w 671119"/>
                <a:gd name="connsiteY13" fmla="*/ 203433 h 587230"/>
                <a:gd name="connsiteX14" fmla="*/ 402672 w 671119"/>
                <a:gd name="connsiteY14" fmla="*/ 234892 h 587230"/>
                <a:gd name="connsiteX15" fmla="*/ 402672 w 671119"/>
                <a:gd name="connsiteY15" fmla="*/ 302004 h 587230"/>
                <a:gd name="connsiteX16" fmla="*/ 400574 w 671119"/>
                <a:gd name="connsiteY16" fmla="*/ 335560 h 587230"/>
                <a:gd name="connsiteX17" fmla="*/ 400574 w 671119"/>
                <a:gd name="connsiteY17" fmla="*/ 362824 h 587230"/>
                <a:gd name="connsiteX18" fmla="*/ 375407 w 671119"/>
                <a:gd name="connsiteY18" fmla="*/ 383796 h 587230"/>
                <a:gd name="connsiteX19" fmla="*/ 417352 w 671119"/>
                <a:gd name="connsiteY19" fmla="*/ 413158 h 587230"/>
                <a:gd name="connsiteX20" fmla="*/ 457200 w 671119"/>
                <a:gd name="connsiteY20" fmla="*/ 446714 h 587230"/>
                <a:gd name="connsiteX21" fmla="*/ 480270 w 671119"/>
                <a:gd name="connsiteY21" fmla="*/ 455103 h 587230"/>
                <a:gd name="connsiteX22" fmla="*/ 492853 w 671119"/>
                <a:gd name="connsiteY22" fmla="*/ 490756 h 587230"/>
                <a:gd name="connsiteX23" fmla="*/ 515923 w 671119"/>
                <a:gd name="connsiteY23" fmla="*/ 528507 h 587230"/>
                <a:gd name="connsiteX24" fmla="*/ 543187 w 671119"/>
                <a:gd name="connsiteY24" fmla="*/ 549479 h 587230"/>
                <a:gd name="connsiteX25" fmla="*/ 553674 w 671119"/>
                <a:gd name="connsiteY25" fmla="*/ 551576 h 587230"/>
                <a:gd name="connsiteX26" fmla="*/ 559965 w 671119"/>
                <a:gd name="connsiteY26" fmla="*/ 532701 h 587230"/>
                <a:gd name="connsiteX27" fmla="*/ 551576 w 671119"/>
                <a:gd name="connsiteY27" fmla="*/ 515923 h 587230"/>
                <a:gd name="connsiteX28" fmla="*/ 515923 w 671119"/>
                <a:gd name="connsiteY28" fmla="*/ 442519 h 587230"/>
                <a:gd name="connsiteX29" fmla="*/ 522215 w 671119"/>
                <a:gd name="connsiteY29" fmla="*/ 394283 h 587230"/>
                <a:gd name="connsiteX30" fmla="*/ 511729 w 671119"/>
                <a:gd name="connsiteY30" fmla="*/ 339754 h 587230"/>
                <a:gd name="connsiteX31" fmla="*/ 530604 w 671119"/>
                <a:gd name="connsiteY31" fmla="*/ 310393 h 587230"/>
                <a:gd name="connsiteX32" fmla="*/ 538993 w 671119"/>
                <a:gd name="connsiteY32" fmla="*/ 283129 h 587230"/>
                <a:gd name="connsiteX33" fmla="*/ 585132 w 671119"/>
                <a:gd name="connsiteY33" fmla="*/ 316685 h 587230"/>
                <a:gd name="connsiteX34" fmla="*/ 599813 w 671119"/>
                <a:gd name="connsiteY34" fmla="*/ 314587 h 587230"/>
                <a:gd name="connsiteX35" fmla="*/ 597716 w 671119"/>
                <a:gd name="connsiteY35" fmla="*/ 373310 h 587230"/>
                <a:gd name="connsiteX36" fmla="*/ 627077 w 671119"/>
                <a:gd name="connsiteY36" fmla="*/ 404769 h 587230"/>
                <a:gd name="connsiteX37" fmla="*/ 648050 w 671119"/>
                <a:gd name="connsiteY37" fmla="*/ 455103 h 587230"/>
                <a:gd name="connsiteX38" fmla="*/ 639661 w 671119"/>
                <a:gd name="connsiteY38" fmla="*/ 494951 h 587230"/>
                <a:gd name="connsiteX39" fmla="*/ 660633 w 671119"/>
                <a:gd name="connsiteY39" fmla="*/ 528507 h 587230"/>
                <a:gd name="connsiteX40" fmla="*/ 639661 w 671119"/>
                <a:gd name="connsiteY40" fmla="*/ 562063 h 587230"/>
                <a:gd name="connsiteX41" fmla="*/ 671119 w 671119"/>
                <a:gd name="connsiteY41" fmla="*/ 587230 h 587230"/>
                <a:gd name="connsiteX0" fmla="*/ 0 w 671119"/>
                <a:gd name="connsiteY0" fmla="*/ 0 h 587230"/>
                <a:gd name="connsiteX1" fmla="*/ 37751 w 671119"/>
                <a:gd name="connsiteY1" fmla="*/ 41945 h 587230"/>
                <a:gd name="connsiteX2" fmla="*/ 75501 w 671119"/>
                <a:gd name="connsiteY2" fmla="*/ 90182 h 587230"/>
                <a:gd name="connsiteX3" fmla="*/ 79696 w 671119"/>
                <a:gd name="connsiteY3" fmla="*/ 104863 h 587230"/>
                <a:gd name="connsiteX4" fmla="*/ 98571 w 671119"/>
                <a:gd name="connsiteY4" fmla="*/ 109057 h 587230"/>
                <a:gd name="connsiteX5" fmla="*/ 113252 w 671119"/>
                <a:gd name="connsiteY5" fmla="*/ 125835 h 587230"/>
                <a:gd name="connsiteX6" fmla="*/ 155196 w 671119"/>
                <a:gd name="connsiteY6" fmla="*/ 155196 h 587230"/>
                <a:gd name="connsiteX7" fmla="*/ 159391 w 671119"/>
                <a:gd name="connsiteY7" fmla="*/ 176169 h 587230"/>
                <a:gd name="connsiteX8" fmla="*/ 165683 w 671119"/>
                <a:gd name="connsiteY8" fmla="*/ 188752 h 587230"/>
                <a:gd name="connsiteX9" fmla="*/ 213919 w 671119"/>
                <a:gd name="connsiteY9" fmla="*/ 188752 h 587230"/>
                <a:gd name="connsiteX10" fmla="*/ 255864 w 671119"/>
                <a:gd name="connsiteY10" fmla="*/ 195044 h 587230"/>
                <a:gd name="connsiteX11" fmla="*/ 276838 w 671119"/>
                <a:gd name="connsiteY11" fmla="*/ 218115 h 587230"/>
                <a:gd name="connsiteX12" fmla="*/ 295711 w 671119"/>
                <a:gd name="connsiteY12" fmla="*/ 262156 h 587230"/>
                <a:gd name="connsiteX13" fmla="*/ 337657 w 671119"/>
                <a:gd name="connsiteY13" fmla="*/ 268448 h 587230"/>
                <a:gd name="connsiteX14" fmla="*/ 402672 w 671119"/>
                <a:gd name="connsiteY14" fmla="*/ 234892 h 587230"/>
                <a:gd name="connsiteX15" fmla="*/ 402672 w 671119"/>
                <a:gd name="connsiteY15" fmla="*/ 302004 h 587230"/>
                <a:gd name="connsiteX16" fmla="*/ 400574 w 671119"/>
                <a:gd name="connsiteY16" fmla="*/ 335560 h 587230"/>
                <a:gd name="connsiteX17" fmla="*/ 400574 w 671119"/>
                <a:gd name="connsiteY17" fmla="*/ 362824 h 587230"/>
                <a:gd name="connsiteX18" fmla="*/ 375407 w 671119"/>
                <a:gd name="connsiteY18" fmla="*/ 383796 h 587230"/>
                <a:gd name="connsiteX19" fmla="*/ 417352 w 671119"/>
                <a:gd name="connsiteY19" fmla="*/ 413158 h 587230"/>
                <a:gd name="connsiteX20" fmla="*/ 457200 w 671119"/>
                <a:gd name="connsiteY20" fmla="*/ 446714 h 587230"/>
                <a:gd name="connsiteX21" fmla="*/ 480270 w 671119"/>
                <a:gd name="connsiteY21" fmla="*/ 455103 h 587230"/>
                <a:gd name="connsiteX22" fmla="*/ 492853 w 671119"/>
                <a:gd name="connsiteY22" fmla="*/ 490756 h 587230"/>
                <a:gd name="connsiteX23" fmla="*/ 515923 w 671119"/>
                <a:gd name="connsiteY23" fmla="*/ 528507 h 587230"/>
                <a:gd name="connsiteX24" fmla="*/ 543187 w 671119"/>
                <a:gd name="connsiteY24" fmla="*/ 549479 h 587230"/>
                <a:gd name="connsiteX25" fmla="*/ 553674 w 671119"/>
                <a:gd name="connsiteY25" fmla="*/ 551576 h 587230"/>
                <a:gd name="connsiteX26" fmla="*/ 559965 w 671119"/>
                <a:gd name="connsiteY26" fmla="*/ 532701 h 587230"/>
                <a:gd name="connsiteX27" fmla="*/ 551576 w 671119"/>
                <a:gd name="connsiteY27" fmla="*/ 515923 h 587230"/>
                <a:gd name="connsiteX28" fmla="*/ 515923 w 671119"/>
                <a:gd name="connsiteY28" fmla="*/ 442519 h 587230"/>
                <a:gd name="connsiteX29" fmla="*/ 522215 w 671119"/>
                <a:gd name="connsiteY29" fmla="*/ 394283 h 587230"/>
                <a:gd name="connsiteX30" fmla="*/ 511729 w 671119"/>
                <a:gd name="connsiteY30" fmla="*/ 339754 h 587230"/>
                <a:gd name="connsiteX31" fmla="*/ 530604 w 671119"/>
                <a:gd name="connsiteY31" fmla="*/ 310393 h 587230"/>
                <a:gd name="connsiteX32" fmla="*/ 538993 w 671119"/>
                <a:gd name="connsiteY32" fmla="*/ 283129 h 587230"/>
                <a:gd name="connsiteX33" fmla="*/ 585132 w 671119"/>
                <a:gd name="connsiteY33" fmla="*/ 316685 h 587230"/>
                <a:gd name="connsiteX34" fmla="*/ 599813 w 671119"/>
                <a:gd name="connsiteY34" fmla="*/ 314587 h 587230"/>
                <a:gd name="connsiteX35" fmla="*/ 597716 w 671119"/>
                <a:gd name="connsiteY35" fmla="*/ 373310 h 587230"/>
                <a:gd name="connsiteX36" fmla="*/ 627077 w 671119"/>
                <a:gd name="connsiteY36" fmla="*/ 404769 h 587230"/>
                <a:gd name="connsiteX37" fmla="*/ 648050 w 671119"/>
                <a:gd name="connsiteY37" fmla="*/ 455103 h 587230"/>
                <a:gd name="connsiteX38" fmla="*/ 639661 w 671119"/>
                <a:gd name="connsiteY38" fmla="*/ 494951 h 587230"/>
                <a:gd name="connsiteX39" fmla="*/ 660633 w 671119"/>
                <a:gd name="connsiteY39" fmla="*/ 528507 h 587230"/>
                <a:gd name="connsiteX40" fmla="*/ 639661 w 671119"/>
                <a:gd name="connsiteY40" fmla="*/ 562063 h 587230"/>
                <a:gd name="connsiteX41" fmla="*/ 671119 w 671119"/>
                <a:gd name="connsiteY41" fmla="*/ 587230 h 587230"/>
                <a:gd name="connsiteX0" fmla="*/ 0 w 671119"/>
                <a:gd name="connsiteY0" fmla="*/ 0 h 587230"/>
                <a:gd name="connsiteX1" fmla="*/ 37751 w 671119"/>
                <a:gd name="connsiteY1" fmla="*/ 41945 h 587230"/>
                <a:gd name="connsiteX2" fmla="*/ 75501 w 671119"/>
                <a:gd name="connsiteY2" fmla="*/ 90182 h 587230"/>
                <a:gd name="connsiteX3" fmla="*/ 79696 w 671119"/>
                <a:gd name="connsiteY3" fmla="*/ 104863 h 587230"/>
                <a:gd name="connsiteX4" fmla="*/ 98571 w 671119"/>
                <a:gd name="connsiteY4" fmla="*/ 109057 h 587230"/>
                <a:gd name="connsiteX5" fmla="*/ 113252 w 671119"/>
                <a:gd name="connsiteY5" fmla="*/ 125835 h 587230"/>
                <a:gd name="connsiteX6" fmla="*/ 155196 w 671119"/>
                <a:gd name="connsiteY6" fmla="*/ 155196 h 587230"/>
                <a:gd name="connsiteX7" fmla="*/ 159391 w 671119"/>
                <a:gd name="connsiteY7" fmla="*/ 176169 h 587230"/>
                <a:gd name="connsiteX8" fmla="*/ 165683 w 671119"/>
                <a:gd name="connsiteY8" fmla="*/ 188752 h 587230"/>
                <a:gd name="connsiteX9" fmla="*/ 213919 w 671119"/>
                <a:gd name="connsiteY9" fmla="*/ 188752 h 587230"/>
                <a:gd name="connsiteX10" fmla="*/ 255864 w 671119"/>
                <a:gd name="connsiteY10" fmla="*/ 195044 h 587230"/>
                <a:gd name="connsiteX11" fmla="*/ 276838 w 671119"/>
                <a:gd name="connsiteY11" fmla="*/ 218115 h 587230"/>
                <a:gd name="connsiteX12" fmla="*/ 295711 w 671119"/>
                <a:gd name="connsiteY12" fmla="*/ 262156 h 587230"/>
                <a:gd name="connsiteX13" fmla="*/ 337657 w 671119"/>
                <a:gd name="connsiteY13" fmla="*/ 268448 h 587230"/>
                <a:gd name="connsiteX14" fmla="*/ 381699 w 671119"/>
                <a:gd name="connsiteY14" fmla="*/ 260059 h 587230"/>
                <a:gd name="connsiteX15" fmla="*/ 402672 w 671119"/>
                <a:gd name="connsiteY15" fmla="*/ 302004 h 587230"/>
                <a:gd name="connsiteX16" fmla="*/ 400574 w 671119"/>
                <a:gd name="connsiteY16" fmla="*/ 335560 h 587230"/>
                <a:gd name="connsiteX17" fmla="*/ 400574 w 671119"/>
                <a:gd name="connsiteY17" fmla="*/ 362824 h 587230"/>
                <a:gd name="connsiteX18" fmla="*/ 375407 w 671119"/>
                <a:gd name="connsiteY18" fmla="*/ 383796 h 587230"/>
                <a:gd name="connsiteX19" fmla="*/ 417352 w 671119"/>
                <a:gd name="connsiteY19" fmla="*/ 413158 h 587230"/>
                <a:gd name="connsiteX20" fmla="*/ 457200 w 671119"/>
                <a:gd name="connsiteY20" fmla="*/ 446714 h 587230"/>
                <a:gd name="connsiteX21" fmla="*/ 480270 w 671119"/>
                <a:gd name="connsiteY21" fmla="*/ 455103 h 587230"/>
                <a:gd name="connsiteX22" fmla="*/ 492853 w 671119"/>
                <a:gd name="connsiteY22" fmla="*/ 490756 h 587230"/>
                <a:gd name="connsiteX23" fmla="*/ 515923 w 671119"/>
                <a:gd name="connsiteY23" fmla="*/ 528507 h 587230"/>
                <a:gd name="connsiteX24" fmla="*/ 543187 w 671119"/>
                <a:gd name="connsiteY24" fmla="*/ 549479 h 587230"/>
                <a:gd name="connsiteX25" fmla="*/ 553674 w 671119"/>
                <a:gd name="connsiteY25" fmla="*/ 551576 h 587230"/>
                <a:gd name="connsiteX26" fmla="*/ 559965 w 671119"/>
                <a:gd name="connsiteY26" fmla="*/ 532701 h 587230"/>
                <a:gd name="connsiteX27" fmla="*/ 551576 w 671119"/>
                <a:gd name="connsiteY27" fmla="*/ 515923 h 587230"/>
                <a:gd name="connsiteX28" fmla="*/ 515923 w 671119"/>
                <a:gd name="connsiteY28" fmla="*/ 442519 h 587230"/>
                <a:gd name="connsiteX29" fmla="*/ 522215 w 671119"/>
                <a:gd name="connsiteY29" fmla="*/ 394283 h 587230"/>
                <a:gd name="connsiteX30" fmla="*/ 511729 w 671119"/>
                <a:gd name="connsiteY30" fmla="*/ 339754 h 587230"/>
                <a:gd name="connsiteX31" fmla="*/ 530604 w 671119"/>
                <a:gd name="connsiteY31" fmla="*/ 310393 h 587230"/>
                <a:gd name="connsiteX32" fmla="*/ 538993 w 671119"/>
                <a:gd name="connsiteY32" fmla="*/ 283129 h 587230"/>
                <a:gd name="connsiteX33" fmla="*/ 585132 w 671119"/>
                <a:gd name="connsiteY33" fmla="*/ 316685 h 587230"/>
                <a:gd name="connsiteX34" fmla="*/ 599813 w 671119"/>
                <a:gd name="connsiteY34" fmla="*/ 314587 h 587230"/>
                <a:gd name="connsiteX35" fmla="*/ 597716 w 671119"/>
                <a:gd name="connsiteY35" fmla="*/ 373310 h 587230"/>
                <a:gd name="connsiteX36" fmla="*/ 627077 w 671119"/>
                <a:gd name="connsiteY36" fmla="*/ 404769 h 587230"/>
                <a:gd name="connsiteX37" fmla="*/ 648050 w 671119"/>
                <a:gd name="connsiteY37" fmla="*/ 455103 h 587230"/>
                <a:gd name="connsiteX38" fmla="*/ 639661 w 671119"/>
                <a:gd name="connsiteY38" fmla="*/ 494951 h 587230"/>
                <a:gd name="connsiteX39" fmla="*/ 660633 w 671119"/>
                <a:gd name="connsiteY39" fmla="*/ 528507 h 587230"/>
                <a:gd name="connsiteX40" fmla="*/ 639661 w 671119"/>
                <a:gd name="connsiteY40" fmla="*/ 562063 h 587230"/>
                <a:gd name="connsiteX41" fmla="*/ 671119 w 671119"/>
                <a:gd name="connsiteY41" fmla="*/ 587230 h 587230"/>
                <a:gd name="connsiteX0" fmla="*/ 0 w 692074"/>
                <a:gd name="connsiteY0" fmla="*/ 0 h 552940"/>
                <a:gd name="connsiteX1" fmla="*/ 58706 w 692074"/>
                <a:gd name="connsiteY1" fmla="*/ 7655 h 552940"/>
                <a:gd name="connsiteX2" fmla="*/ 96456 w 692074"/>
                <a:gd name="connsiteY2" fmla="*/ 55892 h 552940"/>
                <a:gd name="connsiteX3" fmla="*/ 100651 w 692074"/>
                <a:gd name="connsiteY3" fmla="*/ 70573 h 552940"/>
                <a:gd name="connsiteX4" fmla="*/ 119526 w 692074"/>
                <a:gd name="connsiteY4" fmla="*/ 74767 h 552940"/>
                <a:gd name="connsiteX5" fmla="*/ 134207 w 692074"/>
                <a:gd name="connsiteY5" fmla="*/ 91545 h 552940"/>
                <a:gd name="connsiteX6" fmla="*/ 176151 w 692074"/>
                <a:gd name="connsiteY6" fmla="*/ 120906 h 552940"/>
                <a:gd name="connsiteX7" fmla="*/ 180346 w 692074"/>
                <a:gd name="connsiteY7" fmla="*/ 14187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96456 w 692074"/>
                <a:gd name="connsiteY2" fmla="*/ 55892 h 552940"/>
                <a:gd name="connsiteX3" fmla="*/ 100651 w 692074"/>
                <a:gd name="connsiteY3" fmla="*/ 70573 h 552940"/>
                <a:gd name="connsiteX4" fmla="*/ 119526 w 692074"/>
                <a:gd name="connsiteY4" fmla="*/ 74767 h 552940"/>
                <a:gd name="connsiteX5" fmla="*/ 134207 w 692074"/>
                <a:gd name="connsiteY5" fmla="*/ 91545 h 552940"/>
                <a:gd name="connsiteX6" fmla="*/ 176151 w 692074"/>
                <a:gd name="connsiteY6" fmla="*/ 120906 h 552940"/>
                <a:gd name="connsiteX7" fmla="*/ 180346 w 692074"/>
                <a:gd name="connsiteY7" fmla="*/ 14187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100651 w 692074"/>
                <a:gd name="connsiteY3" fmla="*/ 70573 h 552940"/>
                <a:gd name="connsiteX4" fmla="*/ 119526 w 692074"/>
                <a:gd name="connsiteY4" fmla="*/ 74767 h 552940"/>
                <a:gd name="connsiteX5" fmla="*/ 134207 w 692074"/>
                <a:gd name="connsiteY5" fmla="*/ 91545 h 552940"/>
                <a:gd name="connsiteX6" fmla="*/ 176151 w 692074"/>
                <a:gd name="connsiteY6" fmla="*/ 120906 h 552940"/>
                <a:gd name="connsiteX7" fmla="*/ 180346 w 692074"/>
                <a:gd name="connsiteY7" fmla="*/ 14187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9526 w 692074"/>
                <a:gd name="connsiteY4" fmla="*/ 74767 h 552940"/>
                <a:gd name="connsiteX5" fmla="*/ 134207 w 692074"/>
                <a:gd name="connsiteY5" fmla="*/ 91545 h 552940"/>
                <a:gd name="connsiteX6" fmla="*/ 176151 w 692074"/>
                <a:gd name="connsiteY6" fmla="*/ 120906 h 552940"/>
                <a:gd name="connsiteX7" fmla="*/ 180346 w 692074"/>
                <a:gd name="connsiteY7" fmla="*/ 14187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4207 w 692074"/>
                <a:gd name="connsiteY5" fmla="*/ 91545 h 552940"/>
                <a:gd name="connsiteX6" fmla="*/ 176151 w 692074"/>
                <a:gd name="connsiteY6" fmla="*/ 120906 h 552940"/>
                <a:gd name="connsiteX7" fmla="*/ 180346 w 692074"/>
                <a:gd name="connsiteY7" fmla="*/ 14187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76151 w 692074"/>
                <a:gd name="connsiteY6" fmla="*/ 120906 h 552940"/>
                <a:gd name="connsiteX7" fmla="*/ 180346 w 692074"/>
                <a:gd name="connsiteY7" fmla="*/ 14187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80346 w 692074"/>
                <a:gd name="connsiteY7" fmla="*/ 14187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86638 w 692074"/>
                <a:gd name="connsiteY8" fmla="*/ 154462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34874 w 692074"/>
                <a:gd name="connsiteY9" fmla="*/ 154462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76819 w 692074"/>
                <a:gd name="connsiteY10" fmla="*/ 1607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97793 w 692074"/>
                <a:gd name="connsiteY11" fmla="*/ 1838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402654 w 692074"/>
                <a:gd name="connsiteY14" fmla="*/ 2257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16666 w 692074"/>
                <a:gd name="connsiteY12" fmla="*/ 227866 h 552940"/>
                <a:gd name="connsiteX13" fmla="*/ 358612 w 692074"/>
                <a:gd name="connsiteY13" fmla="*/ 23415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16666 w 692074"/>
                <a:gd name="connsiteY12" fmla="*/ 227866 h 552940"/>
                <a:gd name="connsiteX13" fmla="*/ 343372 w 692074"/>
                <a:gd name="connsiteY13" fmla="*/ 24939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05236 w 692074"/>
                <a:gd name="connsiteY12" fmla="*/ 250726 h 552940"/>
                <a:gd name="connsiteX13" fmla="*/ 343372 w 692074"/>
                <a:gd name="connsiteY13" fmla="*/ 24939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38307 w 692074"/>
                <a:gd name="connsiteY19" fmla="*/ 37886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05236 w 692074"/>
                <a:gd name="connsiteY12" fmla="*/ 250726 h 552940"/>
                <a:gd name="connsiteX13" fmla="*/ 343372 w 692074"/>
                <a:gd name="connsiteY13" fmla="*/ 24939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23067 w 692074"/>
                <a:gd name="connsiteY19" fmla="*/ 394108 h 552940"/>
                <a:gd name="connsiteX20" fmla="*/ 478155 w 692074"/>
                <a:gd name="connsiteY20" fmla="*/ 412424 h 552940"/>
                <a:gd name="connsiteX21" fmla="*/ 501225 w 692074"/>
                <a:gd name="connsiteY21" fmla="*/ 420813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05236 w 692074"/>
                <a:gd name="connsiteY12" fmla="*/ 250726 h 552940"/>
                <a:gd name="connsiteX13" fmla="*/ 343372 w 692074"/>
                <a:gd name="connsiteY13" fmla="*/ 24939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23067 w 692074"/>
                <a:gd name="connsiteY19" fmla="*/ 394108 h 552940"/>
                <a:gd name="connsiteX20" fmla="*/ 478155 w 692074"/>
                <a:gd name="connsiteY20" fmla="*/ 412424 h 552940"/>
                <a:gd name="connsiteX21" fmla="*/ 480270 w 692074"/>
                <a:gd name="connsiteY21" fmla="*/ 430338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05236 w 692074"/>
                <a:gd name="connsiteY12" fmla="*/ 250726 h 552940"/>
                <a:gd name="connsiteX13" fmla="*/ 343372 w 692074"/>
                <a:gd name="connsiteY13" fmla="*/ 24939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23067 w 692074"/>
                <a:gd name="connsiteY19" fmla="*/ 394108 h 552940"/>
                <a:gd name="connsiteX20" fmla="*/ 478155 w 692074"/>
                <a:gd name="connsiteY20" fmla="*/ 412424 h 552940"/>
                <a:gd name="connsiteX21" fmla="*/ 480270 w 692074"/>
                <a:gd name="connsiteY21" fmla="*/ 430338 h 552940"/>
                <a:gd name="connsiteX22" fmla="*/ 513808 w 692074"/>
                <a:gd name="connsiteY22" fmla="*/ 456466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05236 w 692074"/>
                <a:gd name="connsiteY12" fmla="*/ 250726 h 552940"/>
                <a:gd name="connsiteX13" fmla="*/ 343372 w 692074"/>
                <a:gd name="connsiteY13" fmla="*/ 24939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23067 w 692074"/>
                <a:gd name="connsiteY19" fmla="*/ 394108 h 552940"/>
                <a:gd name="connsiteX20" fmla="*/ 478155 w 692074"/>
                <a:gd name="connsiteY20" fmla="*/ 412424 h 552940"/>
                <a:gd name="connsiteX21" fmla="*/ 480270 w 692074"/>
                <a:gd name="connsiteY21" fmla="*/ 430338 h 552940"/>
                <a:gd name="connsiteX22" fmla="*/ 502378 w 692074"/>
                <a:gd name="connsiteY22" fmla="*/ 481231 h 552940"/>
                <a:gd name="connsiteX23" fmla="*/ 536878 w 692074"/>
                <a:gd name="connsiteY23" fmla="*/ 494217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2940"/>
                <a:gd name="connsiteX1" fmla="*/ 30131 w 692074"/>
                <a:gd name="connsiteY1" fmla="*/ 57185 h 552940"/>
                <a:gd name="connsiteX2" fmla="*/ 73596 w 692074"/>
                <a:gd name="connsiteY2" fmla="*/ 90182 h 552940"/>
                <a:gd name="connsiteX3" fmla="*/ 87316 w 692074"/>
                <a:gd name="connsiteY3" fmla="*/ 120103 h 552940"/>
                <a:gd name="connsiteX4" fmla="*/ 115716 w 692074"/>
                <a:gd name="connsiteY4" fmla="*/ 158587 h 552940"/>
                <a:gd name="connsiteX5" fmla="*/ 138017 w 692074"/>
                <a:gd name="connsiteY5" fmla="*/ 144885 h 552940"/>
                <a:gd name="connsiteX6" fmla="*/ 130431 w 692074"/>
                <a:gd name="connsiteY6" fmla="*/ 160911 h 552940"/>
                <a:gd name="connsiteX7" fmla="*/ 159391 w 692074"/>
                <a:gd name="connsiteY7" fmla="*/ 195219 h 552940"/>
                <a:gd name="connsiteX8" fmla="*/ 199973 w 692074"/>
                <a:gd name="connsiteY8" fmla="*/ 190657 h 552940"/>
                <a:gd name="connsiteX9" fmla="*/ 242494 w 692074"/>
                <a:gd name="connsiteY9" fmla="*/ 190657 h 552940"/>
                <a:gd name="connsiteX10" fmla="*/ 267294 w 692074"/>
                <a:gd name="connsiteY10" fmla="*/ 198854 h 552940"/>
                <a:gd name="connsiteX11" fmla="*/ 286363 w 692074"/>
                <a:gd name="connsiteY11" fmla="*/ 221925 h 552940"/>
                <a:gd name="connsiteX12" fmla="*/ 305236 w 692074"/>
                <a:gd name="connsiteY12" fmla="*/ 250726 h 552940"/>
                <a:gd name="connsiteX13" fmla="*/ 343372 w 692074"/>
                <a:gd name="connsiteY13" fmla="*/ 249398 h 552940"/>
                <a:gd name="connsiteX14" fmla="*/ 385509 w 692074"/>
                <a:gd name="connsiteY14" fmla="*/ 263869 h 552940"/>
                <a:gd name="connsiteX15" fmla="*/ 423627 w 692074"/>
                <a:gd name="connsiteY15" fmla="*/ 267714 h 552940"/>
                <a:gd name="connsiteX16" fmla="*/ 421529 w 692074"/>
                <a:gd name="connsiteY16" fmla="*/ 301270 h 552940"/>
                <a:gd name="connsiteX17" fmla="*/ 421529 w 692074"/>
                <a:gd name="connsiteY17" fmla="*/ 328534 h 552940"/>
                <a:gd name="connsiteX18" fmla="*/ 396362 w 692074"/>
                <a:gd name="connsiteY18" fmla="*/ 349506 h 552940"/>
                <a:gd name="connsiteX19" fmla="*/ 423067 w 692074"/>
                <a:gd name="connsiteY19" fmla="*/ 394108 h 552940"/>
                <a:gd name="connsiteX20" fmla="*/ 478155 w 692074"/>
                <a:gd name="connsiteY20" fmla="*/ 412424 h 552940"/>
                <a:gd name="connsiteX21" fmla="*/ 480270 w 692074"/>
                <a:gd name="connsiteY21" fmla="*/ 430338 h 552940"/>
                <a:gd name="connsiteX22" fmla="*/ 502378 w 692074"/>
                <a:gd name="connsiteY22" fmla="*/ 481231 h 552940"/>
                <a:gd name="connsiteX23" fmla="*/ 529258 w 692074"/>
                <a:gd name="connsiteY23" fmla="*/ 518982 h 552940"/>
                <a:gd name="connsiteX24" fmla="*/ 564142 w 692074"/>
                <a:gd name="connsiteY24" fmla="*/ 515189 h 552940"/>
                <a:gd name="connsiteX25" fmla="*/ 574629 w 692074"/>
                <a:gd name="connsiteY25" fmla="*/ 517286 h 552940"/>
                <a:gd name="connsiteX26" fmla="*/ 580920 w 692074"/>
                <a:gd name="connsiteY26" fmla="*/ 498411 h 552940"/>
                <a:gd name="connsiteX27" fmla="*/ 572531 w 692074"/>
                <a:gd name="connsiteY27" fmla="*/ 481633 h 552940"/>
                <a:gd name="connsiteX28" fmla="*/ 536878 w 692074"/>
                <a:gd name="connsiteY28" fmla="*/ 408229 h 552940"/>
                <a:gd name="connsiteX29" fmla="*/ 543170 w 692074"/>
                <a:gd name="connsiteY29" fmla="*/ 359993 h 552940"/>
                <a:gd name="connsiteX30" fmla="*/ 532684 w 692074"/>
                <a:gd name="connsiteY30" fmla="*/ 305464 h 552940"/>
                <a:gd name="connsiteX31" fmla="*/ 551559 w 692074"/>
                <a:gd name="connsiteY31" fmla="*/ 276103 h 552940"/>
                <a:gd name="connsiteX32" fmla="*/ 559948 w 692074"/>
                <a:gd name="connsiteY32" fmla="*/ 248839 h 552940"/>
                <a:gd name="connsiteX33" fmla="*/ 606087 w 692074"/>
                <a:gd name="connsiteY33" fmla="*/ 282395 h 552940"/>
                <a:gd name="connsiteX34" fmla="*/ 620768 w 692074"/>
                <a:gd name="connsiteY34" fmla="*/ 280297 h 552940"/>
                <a:gd name="connsiteX35" fmla="*/ 618671 w 692074"/>
                <a:gd name="connsiteY35" fmla="*/ 339020 h 552940"/>
                <a:gd name="connsiteX36" fmla="*/ 648032 w 692074"/>
                <a:gd name="connsiteY36" fmla="*/ 370479 h 552940"/>
                <a:gd name="connsiteX37" fmla="*/ 669005 w 692074"/>
                <a:gd name="connsiteY37" fmla="*/ 420813 h 552940"/>
                <a:gd name="connsiteX38" fmla="*/ 660616 w 692074"/>
                <a:gd name="connsiteY38" fmla="*/ 460661 h 552940"/>
                <a:gd name="connsiteX39" fmla="*/ 681588 w 692074"/>
                <a:gd name="connsiteY39" fmla="*/ 494217 h 552940"/>
                <a:gd name="connsiteX40" fmla="*/ 660616 w 692074"/>
                <a:gd name="connsiteY40" fmla="*/ 527773 h 552940"/>
                <a:gd name="connsiteX41" fmla="*/ 692074 w 692074"/>
                <a:gd name="connsiteY41" fmla="*/ 552940 h 552940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64142 w 692074"/>
                <a:gd name="connsiteY24" fmla="*/ 515189 h 555386"/>
                <a:gd name="connsiteX25" fmla="*/ 559389 w 692074"/>
                <a:gd name="connsiteY25" fmla="*/ 555386 h 555386"/>
                <a:gd name="connsiteX26" fmla="*/ 580920 w 692074"/>
                <a:gd name="connsiteY26" fmla="*/ 498411 h 555386"/>
                <a:gd name="connsiteX27" fmla="*/ 572531 w 692074"/>
                <a:gd name="connsiteY27" fmla="*/ 481633 h 555386"/>
                <a:gd name="connsiteX28" fmla="*/ 536878 w 692074"/>
                <a:gd name="connsiteY28" fmla="*/ 408229 h 555386"/>
                <a:gd name="connsiteX29" fmla="*/ 543170 w 692074"/>
                <a:gd name="connsiteY29" fmla="*/ 359993 h 555386"/>
                <a:gd name="connsiteX30" fmla="*/ 532684 w 692074"/>
                <a:gd name="connsiteY30" fmla="*/ 305464 h 555386"/>
                <a:gd name="connsiteX31" fmla="*/ 551559 w 692074"/>
                <a:gd name="connsiteY31" fmla="*/ 276103 h 555386"/>
                <a:gd name="connsiteX32" fmla="*/ 559948 w 692074"/>
                <a:gd name="connsiteY32" fmla="*/ 248839 h 555386"/>
                <a:gd name="connsiteX33" fmla="*/ 606087 w 692074"/>
                <a:gd name="connsiteY33" fmla="*/ 282395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80920 w 692074"/>
                <a:gd name="connsiteY26" fmla="*/ 498411 h 555386"/>
                <a:gd name="connsiteX27" fmla="*/ 572531 w 692074"/>
                <a:gd name="connsiteY27" fmla="*/ 481633 h 555386"/>
                <a:gd name="connsiteX28" fmla="*/ 536878 w 692074"/>
                <a:gd name="connsiteY28" fmla="*/ 408229 h 555386"/>
                <a:gd name="connsiteX29" fmla="*/ 543170 w 692074"/>
                <a:gd name="connsiteY29" fmla="*/ 359993 h 555386"/>
                <a:gd name="connsiteX30" fmla="*/ 532684 w 692074"/>
                <a:gd name="connsiteY30" fmla="*/ 305464 h 555386"/>
                <a:gd name="connsiteX31" fmla="*/ 551559 w 692074"/>
                <a:gd name="connsiteY31" fmla="*/ 276103 h 555386"/>
                <a:gd name="connsiteX32" fmla="*/ 559948 w 692074"/>
                <a:gd name="connsiteY32" fmla="*/ 248839 h 555386"/>
                <a:gd name="connsiteX33" fmla="*/ 606087 w 692074"/>
                <a:gd name="connsiteY33" fmla="*/ 282395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72531 w 692074"/>
                <a:gd name="connsiteY27" fmla="*/ 481633 h 555386"/>
                <a:gd name="connsiteX28" fmla="*/ 536878 w 692074"/>
                <a:gd name="connsiteY28" fmla="*/ 408229 h 555386"/>
                <a:gd name="connsiteX29" fmla="*/ 543170 w 692074"/>
                <a:gd name="connsiteY29" fmla="*/ 359993 h 555386"/>
                <a:gd name="connsiteX30" fmla="*/ 532684 w 692074"/>
                <a:gd name="connsiteY30" fmla="*/ 305464 h 555386"/>
                <a:gd name="connsiteX31" fmla="*/ 551559 w 692074"/>
                <a:gd name="connsiteY31" fmla="*/ 276103 h 555386"/>
                <a:gd name="connsiteX32" fmla="*/ 559948 w 692074"/>
                <a:gd name="connsiteY32" fmla="*/ 248839 h 555386"/>
                <a:gd name="connsiteX33" fmla="*/ 606087 w 692074"/>
                <a:gd name="connsiteY33" fmla="*/ 282395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36878 w 692074"/>
                <a:gd name="connsiteY28" fmla="*/ 408229 h 555386"/>
                <a:gd name="connsiteX29" fmla="*/ 543170 w 692074"/>
                <a:gd name="connsiteY29" fmla="*/ 359993 h 555386"/>
                <a:gd name="connsiteX30" fmla="*/ 532684 w 692074"/>
                <a:gd name="connsiteY30" fmla="*/ 305464 h 555386"/>
                <a:gd name="connsiteX31" fmla="*/ 551559 w 692074"/>
                <a:gd name="connsiteY31" fmla="*/ 276103 h 555386"/>
                <a:gd name="connsiteX32" fmla="*/ 559948 w 692074"/>
                <a:gd name="connsiteY32" fmla="*/ 248839 h 555386"/>
                <a:gd name="connsiteX33" fmla="*/ 606087 w 692074"/>
                <a:gd name="connsiteY33" fmla="*/ 282395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32684 w 692074"/>
                <a:gd name="connsiteY30" fmla="*/ 305464 h 555386"/>
                <a:gd name="connsiteX31" fmla="*/ 551559 w 692074"/>
                <a:gd name="connsiteY31" fmla="*/ 276103 h 555386"/>
                <a:gd name="connsiteX32" fmla="*/ 559948 w 692074"/>
                <a:gd name="connsiteY32" fmla="*/ 248839 h 555386"/>
                <a:gd name="connsiteX33" fmla="*/ 606087 w 692074"/>
                <a:gd name="connsiteY33" fmla="*/ 282395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59948 w 692074"/>
                <a:gd name="connsiteY32" fmla="*/ 248839 h 555386"/>
                <a:gd name="connsiteX33" fmla="*/ 606087 w 692074"/>
                <a:gd name="connsiteY33" fmla="*/ 282395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606087 w 692074"/>
                <a:gd name="connsiteY33" fmla="*/ 282395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92752 w 692074"/>
                <a:gd name="connsiteY33" fmla="*/ 299540 h 555386"/>
                <a:gd name="connsiteX34" fmla="*/ 620768 w 692074"/>
                <a:gd name="connsiteY34" fmla="*/ 28029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92752 w 692074"/>
                <a:gd name="connsiteY33" fmla="*/ 299540 h 555386"/>
                <a:gd name="connsiteX34" fmla="*/ 586478 w 692074"/>
                <a:gd name="connsiteY34" fmla="*/ 352687 h 555386"/>
                <a:gd name="connsiteX35" fmla="*/ 618671 w 692074"/>
                <a:gd name="connsiteY35" fmla="*/ 33902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92752 w 692074"/>
                <a:gd name="connsiteY33" fmla="*/ 299540 h 555386"/>
                <a:gd name="connsiteX34" fmla="*/ 586478 w 692074"/>
                <a:gd name="connsiteY34" fmla="*/ 352687 h 555386"/>
                <a:gd name="connsiteX35" fmla="*/ 599621 w 692074"/>
                <a:gd name="connsiteY35" fmla="*/ 38093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77512 w 692074"/>
                <a:gd name="connsiteY33" fmla="*/ 309065 h 555386"/>
                <a:gd name="connsiteX34" fmla="*/ 586478 w 692074"/>
                <a:gd name="connsiteY34" fmla="*/ 352687 h 555386"/>
                <a:gd name="connsiteX35" fmla="*/ 599621 w 692074"/>
                <a:gd name="connsiteY35" fmla="*/ 380930 h 555386"/>
                <a:gd name="connsiteX36" fmla="*/ 648032 w 692074"/>
                <a:gd name="connsiteY36" fmla="*/ 37047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77512 w 692074"/>
                <a:gd name="connsiteY33" fmla="*/ 309065 h 555386"/>
                <a:gd name="connsiteX34" fmla="*/ 586478 w 692074"/>
                <a:gd name="connsiteY34" fmla="*/ 352687 h 555386"/>
                <a:gd name="connsiteX35" fmla="*/ 599621 w 692074"/>
                <a:gd name="connsiteY35" fmla="*/ 380930 h 555386"/>
                <a:gd name="connsiteX36" fmla="*/ 608027 w 692074"/>
                <a:gd name="connsiteY36" fmla="*/ 416199 h 555386"/>
                <a:gd name="connsiteX37" fmla="*/ 669005 w 692074"/>
                <a:gd name="connsiteY37" fmla="*/ 420813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77512 w 692074"/>
                <a:gd name="connsiteY33" fmla="*/ 309065 h 555386"/>
                <a:gd name="connsiteX34" fmla="*/ 586478 w 692074"/>
                <a:gd name="connsiteY34" fmla="*/ 352687 h 555386"/>
                <a:gd name="connsiteX35" fmla="*/ 599621 w 692074"/>
                <a:gd name="connsiteY35" fmla="*/ 380930 h 555386"/>
                <a:gd name="connsiteX36" fmla="*/ 608027 w 692074"/>
                <a:gd name="connsiteY36" fmla="*/ 416199 h 555386"/>
                <a:gd name="connsiteX37" fmla="*/ 636620 w 692074"/>
                <a:gd name="connsiteY37" fmla="*/ 457008 h 555386"/>
                <a:gd name="connsiteX38" fmla="*/ 660616 w 692074"/>
                <a:gd name="connsiteY38" fmla="*/ 46066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77512 w 692074"/>
                <a:gd name="connsiteY33" fmla="*/ 309065 h 555386"/>
                <a:gd name="connsiteX34" fmla="*/ 586478 w 692074"/>
                <a:gd name="connsiteY34" fmla="*/ 352687 h 555386"/>
                <a:gd name="connsiteX35" fmla="*/ 599621 w 692074"/>
                <a:gd name="connsiteY35" fmla="*/ 380930 h 555386"/>
                <a:gd name="connsiteX36" fmla="*/ 608027 w 692074"/>
                <a:gd name="connsiteY36" fmla="*/ 416199 h 555386"/>
                <a:gd name="connsiteX37" fmla="*/ 636620 w 692074"/>
                <a:gd name="connsiteY37" fmla="*/ 457008 h 555386"/>
                <a:gd name="connsiteX38" fmla="*/ 630136 w 692074"/>
                <a:gd name="connsiteY38" fmla="*/ 502571 h 555386"/>
                <a:gd name="connsiteX39" fmla="*/ 681588 w 692074"/>
                <a:gd name="connsiteY39" fmla="*/ 494217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55386"/>
                <a:gd name="connsiteX1" fmla="*/ 30131 w 692074"/>
                <a:gd name="connsiteY1" fmla="*/ 57185 h 555386"/>
                <a:gd name="connsiteX2" fmla="*/ 73596 w 692074"/>
                <a:gd name="connsiteY2" fmla="*/ 90182 h 555386"/>
                <a:gd name="connsiteX3" fmla="*/ 87316 w 692074"/>
                <a:gd name="connsiteY3" fmla="*/ 120103 h 555386"/>
                <a:gd name="connsiteX4" fmla="*/ 115716 w 692074"/>
                <a:gd name="connsiteY4" fmla="*/ 158587 h 555386"/>
                <a:gd name="connsiteX5" fmla="*/ 138017 w 692074"/>
                <a:gd name="connsiteY5" fmla="*/ 144885 h 555386"/>
                <a:gd name="connsiteX6" fmla="*/ 130431 w 692074"/>
                <a:gd name="connsiteY6" fmla="*/ 160911 h 555386"/>
                <a:gd name="connsiteX7" fmla="*/ 159391 w 692074"/>
                <a:gd name="connsiteY7" fmla="*/ 195219 h 555386"/>
                <a:gd name="connsiteX8" fmla="*/ 199973 w 692074"/>
                <a:gd name="connsiteY8" fmla="*/ 190657 h 555386"/>
                <a:gd name="connsiteX9" fmla="*/ 242494 w 692074"/>
                <a:gd name="connsiteY9" fmla="*/ 190657 h 555386"/>
                <a:gd name="connsiteX10" fmla="*/ 267294 w 692074"/>
                <a:gd name="connsiteY10" fmla="*/ 198854 h 555386"/>
                <a:gd name="connsiteX11" fmla="*/ 286363 w 692074"/>
                <a:gd name="connsiteY11" fmla="*/ 221925 h 555386"/>
                <a:gd name="connsiteX12" fmla="*/ 305236 w 692074"/>
                <a:gd name="connsiteY12" fmla="*/ 250726 h 555386"/>
                <a:gd name="connsiteX13" fmla="*/ 343372 w 692074"/>
                <a:gd name="connsiteY13" fmla="*/ 249398 h 555386"/>
                <a:gd name="connsiteX14" fmla="*/ 385509 w 692074"/>
                <a:gd name="connsiteY14" fmla="*/ 263869 h 555386"/>
                <a:gd name="connsiteX15" fmla="*/ 423627 w 692074"/>
                <a:gd name="connsiteY15" fmla="*/ 267714 h 555386"/>
                <a:gd name="connsiteX16" fmla="*/ 421529 w 692074"/>
                <a:gd name="connsiteY16" fmla="*/ 301270 h 555386"/>
                <a:gd name="connsiteX17" fmla="*/ 421529 w 692074"/>
                <a:gd name="connsiteY17" fmla="*/ 328534 h 555386"/>
                <a:gd name="connsiteX18" fmla="*/ 396362 w 692074"/>
                <a:gd name="connsiteY18" fmla="*/ 349506 h 555386"/>
                <a:gd name="connsiteX19" fmla="*/ 423067 w 692074"/>
                <a:gd name="connsiteY19" fmla="*/ 394108 h 555386"/>
                <a:gd name="connsiteX20" fmla="*/ 478155 w 692074"/>
                <a:gd name="connsiteY20" fmla="*/ 412424 h 555386"/>
                <a:gd name="connsiteX21" fmla="*/ 480270 w 692074"/>
                <a:gd name="connsiteY21" fmla="*/ 430338 h 555386"/>
                <a:gd name="connsiteX22" fmla="*/ 502378 w 692074"/>
                <a:gd name="connsiteY22" fmla="*/ 481231 h 555386"/>
                <a:gd name="connsiteX23" fmla="*/ 529258 w 692074"/>
                <a:gd name="connsiteY23" fmla="*/ 518982 h 555386"/>
                <a:gd name="connsiteX24" fmla="*/ 539377 w 692074"/>
                <a:gd name="connsiteY24" fmla="*/ 536144 h 555386"/>
                <a:gd name="connsiteX25" fmla="*/ 559389 w 692074"/>
                <a:gd name="connsiteY25" fmla="*/ 555386 h 555386"/>
                <a:gd name="connsiteX26" fmla="*/ 546630 w 692074"/>
                <a:gd name="connsiteY26" fmla="*/ 502221 h 555386"/>
                <a:gd name="connsiteX27" fmla="*/ 540146 w 692074"/>
                <a:gd name="connsiteY27" fmla="*/ 477823 h 555386"/>
                <a:gd name="connsiteX28" fmla="*/ 521638 w 692074"/>
                <a:gd name="connsiteY28" fmla="*/ 412039 h 555386"/>
                <a:gd name="connsiteX29" fmla="*/ 543170 w 692074"/>
                <a:gd name="connsiteY29" fmla="*/ 359993 h 555386"/>
                <a:gd name="connsiteX30" fmla="*/ 513634 w 692074"/>
                <a:gd name="connsiteY30" fmla="*/ 313084 h 555386"/>
                <a:gd name="connsiteX31" fmla="*/ 551559 w 692074"/>
                <a:gd name="connsiteY31" fmla="*/ 276103 h 555386"/>
                <a:gd name="connsiteX32" fmla="*/ 565663 w 692074"/>
                <a:gd name="connsiteY32" fmla="*/ 313609 h 555386"/>
                <a:gd name="connsiteX33" fmla="*/ 577512 w 692074"/>
                <a:gd name="connsiteY33" fmla="*/ 309065 h 555386"/>
                <a:gd name="connsiteX34" fmla="*/ 586478 w 692074"/>
                <a:gd name="connsiteY34" fmla="*/ 352687 h 555386"/>
                <a:gd name="connsiteX35" fmla="*/ 599621 w 692074"/>
                <a:gd name="connsiteY35" fmla="*/ 380930 h 555386"/>
                <a:gd name="connsiteX36" fmla="*/ 608027 w 692074"/>
                <a:gd name="connsiteY36" fmla="*/ 416199 h 555386"/>
                <a:gd name="connsiteX37" fmla="*/ 636620 w 692074"/>
                <a:gd name="connsiteY37" fmla="*/ 457008 h 555386"/>
                <a:gd name="connsiteX38" fmla="*/ 630136 w 692074"/>
                <a:gd name="connsiteY38" fmla="*/ 502571 h 555386"/>
                <a:gd name="connsiteX39" fmla="*/ 641583 w 692074"/>
                <a:gd name="connsiteY39" fmla="*/ 553272 h 555386"/>
                <a:gd name="connsiteX40" fmla="*/ 660616 w 692074"/>
                <a:gd name="connsiteY40" fmla="*/ 527773 h 555386"/>
                <a:gd name="connsiteX41" fmla="*/ 692074 w 692074"/>
                <a:gd name="connsiteY41" fmla="*/ 552940 h 555386"/>
                <a:gd name="connsiteX0" fmla="*/ 0 w 692074"/>
                <a:gd name="connsiteY0" fmla="*/ 0 h 586828"/>
                <a:gd name="connsiteX1" fmla="*/ 30131 w 692074"/>
                <a:gd name="connsiteY1" fmla="*/ 57185 h 586828"/>
                <a:gd name="connsiteX2" fmla="*/ 73596 w 692074"/>
                <a:gd name="connsiteY2" fmla="*/ 90182 h 586828"/>
                <a:gd name="connsiteX3" fmla="*/ 87316 w 692074"/>
                <a:gd name="connsiteY3" fmla="*/ 120103 h 586828"/>
                <a:gd name="connsiteX4" fmla="*/ 115716 w 692074"/>
                <a:gd name="connsiteY4" fmla="*/ 158587 h 586828"/>
                <a:gd name="connsiteX5" fmla="*/ 138017 w 692074"/>
                <a:gd name="connsiteY5" fmla="*/ 144885 h 586828"/>
                <a:gd name="connsiteX6" fmla="*/ 130431 w 692074"/>
                <a:gd name="connsiteY6" fmla="*/ 160911 h 586828"/>
                <a:gd name="connsiteX7" fmla="*/ 159391 w 692074"/>
                <a:gd name="connsiteY7" fmla="*/ 195219 h 586828"/>
                <a:gd name="connsiteX8" fmla="*/ 199973 w 692074"/>
                <a:gd name="connsiteY8" fmla="*/ 190657 h 586828"/>
                <a:gd name="connsiteX9" fmla="*/ 242494 w 692074"/>
                <a:gd name="connsiteY9" fmla="*/ 190657 h 586828"/>
                <a:gd name="connsiteX10" fmla="*/ 267294 w 692074"/>
                <a:gd name="connsiteY10" fmla="*/ 198854 h 586828"/>
                <a:gd name="connsiteX11" fmla="*/ 286363 w 692074"/>
                <a:gd name="connsiteY11" fmla="*/ 221925 h 586828"/>
                <a:gd name="connsiteX12" fmla="*/ 305236 w 692074"/>
                <a:gd name="connsiteY12" fmla="*/ 250726 h 586828"/>
                <a:gd name="connsiteX13" fmla="*/ 343372 w 692074"/>
                <a:gd name="connsiteY13" fmla="*/ 249398 h 586828"/>
                <a:gd name="connsiteX14" fmla="*/ 385509 w 692074"/>
                <a:gd name="connsiteY14" fmla="*/ 263869 h 586828"/>
                <a:gd name="connsiteX15" fmla="*/ 423627 w 692074"/>
                <a:gd name="connsiteY15" fmla="*/ 267714 h 586828"/>
                <a:gd name="connsiteX16" fmla="*/ 421529 w 692074"/>
                <a:gd name="connsiteY16" fmla="*/ 301270 h 586828"/>
                <a:gd name="connsiteX17" fmla="*/ 421529 w 692074"/>
                <a:gd name="connsiteY17" fmla="*/ 328534 h 586828"/>
                <a:gd name="connsiteX18" fmla="*/ 396362 w 692074"/>
                <a:gd name="connsiteY18" fmla="*/ 349506 h 586828"/>
                <a:gd name="connsiteX19" fmla="*/ 423067 w 692074"/>
                <a:gd name="connsiteY19" fmla="*/ 394108 h 586828"/>
                <a:gd name="connsiteX20" fmla="*/ 478155 w 692074"/>
                <a:gd name="connsiteY20" fmla="*/ 412424 h 586828"/>
                <a:gd name="connsiteX21" fmla="*/ 480270 w 692074"/>
                <a:gd name="connsiteY21" fmla="*/ 430338 h 586828"/>
                <a:gd name="connsiteX22" fmla="*/ 502378 w 692074"/>
                <a:gd name="connsiteY22" fmla="*/ 481231 h 586828"/>
                <a:gd name="connsiteX23" fmla="*/ 529258 w 692074"/>
                <a:gd name="connsiteY23" fmla="*/ 518982 h 586828"/>
                <a:gd name="connsiteX24" fmla="*/ 539377 w 692074"/>
                <a:gd name="connsiteY24" fmla="*/ 536144 h 586828"/>
                <a:gd name="connsiteX25" fmla="*/ 559389 w 692074"/>
                <a:gd name="connsiteY25" fmla="*/ 555386 h 586828"/>
                <a:gd name="connsiteX26" fmla="*/ 546630 w 692074"/>
                <a:gd name="connsiteY26" fmla="*/ 502221 h 586828"/>
                <a:gd name="connsiteX27" fmla="*/ 540146 w 692074"/>
                <a:gd name="connsiteY27" fmla="*/ 477823 h 586828"/>
                <a:gd name="connsiteX28" fmla="*/ 521638 w 692074"/>
                <a:gd name="connsiteY28" fmla="*/ 412039 h 586828"/>
                <a:gd name="connsiteX29" fmla="*/ 543170 w 692074"/>
                <a:gd name="connsiteY29" fmla="*/ 359993 h 586828"/>
                <a:gd name="connsiteX30" fmla="*/ 513634 w 692074"/>
                <a:gd name="connsiteY30" fmla="*/ 313084 h 586828"/>
                <a:gd name="connsiteX31" fmla="*/ 551559 w 692074"/>
                <a:gd name="connsiteY31" fmla="*/ 276103 h 586828"/>
                <a:gd name="connsiteX32" fmla="*/ 565663 w 692074"/>
                <a:gd name="connsiteY32" fmla="*/ 313609 h 586828"/>
                <a:gd name="connsiteX33" fmla="*/ 577512 w 692074"/>
                <a:gd name="connsiteY33" fmla="*/ 309065 h 586828"/>
                <a:gd name="connsiteX34" fmla="*/ 586478 w 692074"/>
                <a:gd name="connsiteY34" fmla="*/ 352687 h 586828"/>
                <a:gd name="connsiteX35" fmla="*/ 599621 w 692074"/>
                <a:gd name="connsiteY35" fmla="*/ 380930 h 586828"/>
                <a:gd name="connsiteX36" fmla="*/ 608027 w 692074"/>
                <a:gd name="connsiteY36" fmla="*/ 416199 h 586828"/>
                <a:gd name="connsiteX37" fmla="*/ 636620 w 692074"/>
                <a:gd name="connsiteY37" fmla="*/ 457008 h 586828"/>
                <a:gd name="connsiteX38" fmla="*/ 630136 w 692074"/>
                <a:gd name="connsiteY38" fmla="*/ 502571 h 586828"/>
                <a:gd name="connsiteX39" fmla="*/ 641583 w 692074"/>
                <a:gd name="connsiteY39" fmla="*/ 553272 h 586828"/>
                <a:gd name="connsiteX40" fmla="*/ 651091 w 692074"/>
                <a:gd name="connsiteY40" fmla="*/ 586828 h 586828"/>
                <a:gd name="connsiteX41" fmla="*/ 692074 w 692074"/>
                <a:gd name="connsiteY41" fmla="*/ 552940 h 5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92074" h="586828">
                  <a:moveTo>
                    <a:pt x="0" y="0"/>
                  </a:moveTo>
                  <a:lnTo>
                    <a:pt x="30131" y="57185"/>
                  </a:lnTo>
                  <a:lnTo>
                    <a:pt x="73596" y="90182"/>
                  </a:lnTo>
                  <a:lnTo>
                    <a:pt x="87316" y="120103"/>
                  </a:lnTo>
                  <a:lnTo>
                    <a:pt x="115716" y="158587"/>
                  </a:lnTo>
                  <a:lnTo>
                    <a:pt x="138017" y="144885"/>
                  </a:lnTo>
                  <a:lnTo>
                    <a:pt x="130431" y="160911"/>
                  </a:lnTo>
                  <a:lnTo>
                    <a:pt x="159391" y="195219"/>
                  </a:lnTo>
                  <a:lnTo>
                    <a:pt x="199973" y="190657"/>
                  </a:lnTo>
                  <a:lnTo>
                    <a:pt x="242494" y="190657"/>
                  </a:lnTo>
                  <a:lnTo>
                    <a:pt x="267294" y="198854"/>
                  </a:lnTo>
                  <a:lnTo>
                    <a:pt x="286363" y="221925"/>
                  </a:lnTo>
                  <a:lnTo>
                    <a:pt x="305236" y="250726"/>
                  </a:lnTo>
                  <a:lnTo>
                    <a:pt x="343372" y="249398"/>
                  </a:lnTo>
                  <a:lnTo>
                    <a:pt x="385509" y="263869"/>
                  </a:lnTo>
                  <a:lnTo>
                    <a:pt x="423627" y="267714"/>
                  </a:lnTo>
                  <a:lnTo>
                    <a:pt x="421529" y="301270"/>
                  </a:lnTo>
                  <a:lnTo>
                    <a:pt x="421529" y="328534"/>
                  </a:lnTo>
                  <a:lnTo>
                    <a:pt x="396362" y="349506"/>
                  </a:lnTo>
                  <a:lnTo>
                    <a:pt x="423067" y="394108"/>
                  </a:lnTo>
                  <a:lnTo>
                    <a:pt x="478155" y="412424"/>
                  </a:lnTo>
                  <a:lnTo>
                    <a:pt x="480270" y="430338"/>
                  </a:lnTo>
                  <a:cubicBezTo>
                    <a:pt x="481924" y="456192"/>
                    <a:pt x="491199" y="472522"/>
                    <a:pt x="502378" y="481231"/>
                  </a:cubicBezTo>
                  <a:lnTo>
                    <a:pt x="529258" y="518982"/>
                  </a:lnTo>
                  <a:lnTo>
                    <a:pt x="539377" y="536144"/>
                  </a:lnTo>
                  <a:lnTo>
                    <a:pt x="559389" y="555386"/>
                  </a:lnTo>
                  <a:lnTo>
                    <a:pt x="546630" y="502221"/>
                  </a:lnTo>
                  <a:cubicBezTo>
                    <a:pt x="555264" y="495358"/>
                    <a:pt x="544311" y="492853"/>
                    <a:pt x="540146" y="477823"/>
                  </a:cubicBezTo>
                  <a:cubicBezTo>
                    <a:pt x="535981" y="462793"/>
                    <a:pt x="533522" y="436507"/>
                    <a:pt x="521638" y="412039"/>
                  </a:cubicBezTo>
                  <a:lnTo>
                    <a:pt x="543170" y="359993"/>
                  </a:lnTo>
                  <a:lnTo>
                    <a:pt x="513634" y="313084"/>
                  </a:lnTo>
                  <a:lnTo>
                    <a:pt x="551559" y="276103"/>
                  </a:lnTo>
                  <a:lnTo>
                    <a:pt x="565663" y="313609"/>
                  </a:lnTo>
                  <a:lnTo>
                    <a:pt x="577512" y="309065"/>
                  </a:lnTo>
                  <a:lnTo>
                    <a:pt x="586478" y="352687"/>
                  </a:lnTo>
                  <a:lnTo>
                    <a:pt x="599621" y="380930"/>
                  </a:lnTo>
                  <a:lnTo>
                    <a:pt x="608027" y="416199"/>
                  </a:lnTo>
                  <a:lnTo>
                    <a:pt x="636620" y="457008"/>
                  </a:lnTo>
                  <a:lnTo>
                    <a:pt x="630136" y="502571"/>
                  </a:lnTo>
                  <a:lnTo>
                    <a:pt x="641583" y="553272"/>
                  </a:lnTo>
                  <a:lnTo>
                    <a:pt x="651091" y="586828"/>
                  </a:lnTo>
                  <a:lnTo>
                    <a:pt x="692074" y="55294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32050" y="1057721"/>
              <a:ext cx="948516" cy="958479"/>
            </a:xfrm>
            <a:custGeom>
              <a:avLst/>
              <a:gdLst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12326 w 1147704"/>
                <a:gd name="connsiteY18" fmla="*/ 628415 h 1249304"/>
                <a:gd name="connsiteX19" fmla="*/ 398874 w 1147704"/>
                <a:gd name="connsiteY19" fmla="*/ 481659 h 1249304"/>
                <a:gd name="connsiteX20" fmla="*/ 259645 w 1147704"/>
                <a:gd name="connsiteY20" fmla="*/ 428978 h 1249304"/>
                <a:gd name="connsiteX21" fmla="*/ 199437 w 1147704"/>
                <a:gd name="connsiteY21" fmla="*/ 293511 h 1249304"/>
                <a:gd name="connsiteX22" fmla="*/ 154282 w 1147704"/>
                <a:gd name="connsiteY22" fmla="*/ 244593 h 1249304"/>
                <a:gd name="connsiteX23" fmla="*/ 112889 w 1147704"/>
                <a:gd name="connsiteY23" fmla="*/ 184385 h 1249304"/>
                <a:gd name="connsiteX24" fmla="*/ 56445 w 1147704"/>
                <a:gd name="connsiteY24" fmla="*/ 173096 h 1249304"/>
                <a:gd name="connsiteX25" fmla="*/ 0 w 1147704"/>
                <a:gd name="connsiteY25" fmla="*/ 139230 h 1249304"/>
                <a:gd name="connsiteX26" fmla="*/ 3763 w 1147704"/>
                <a:gd name="connsiteY26" fmla="*/ 94074 h 1249304"/>
                <a:gd name="connsiteX27" fmla="*/ 3763 w 1147704"/>
                <a:gd name="connsiteY27" fmla="*/ 94074 h 1249304"/>
                <a:gd name="connsiteX28" fmla="*/ 11289 w 1147704"/>
                <a:gd name="connsiteY28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312326 w 1147704"/>
                <a:gd name="connsiteY19" fmla="*/ 628415 h 1249304"/>
                <a:gd name="connsiteX20" fmla="*/ 398874 w 1147704"/>
                <a:gd name="connsiteY20" fmla="*/ 481659 h 1249304"/>
                <a:gd name="connsiteX21" fmla="*/ 259645 w 1147704"/>
                <a:gd name="connsiteY21" fmla="*/ 428978 h 1249304"/>
                <a:gd name="connsiteX22" fmla="*/ 199437 w 1147704"/>
                <a:gd name="connsiteY22" fmla="*/ 293511 h 1249304"/>
                <a:gd name="connsiteX23" fmla="*/ 154282 w 1147704"/>
                <a:gd name="connsiteY23" fmla="*/ 244593 h 1249304"/>
                <a:gd name="connsiteX24" fmla="*/ 112889 w 1147704"/>
                <a:gd name="connsiteY24" fmla="*/ 184385 h 1249304"/>
                <a:gd name="connsiteX25" fmla="*/ 56445 w 1147704"/>
                <a:gd name="connsiteY25" fmla="*/ 173096 h 1249304"/>
                <a:gd name="connsiteX26" fmla="*/ 0 w 1147704"/>
                <a:gd name="connsiteY26" fmla="*/ 139230 h 1249304"/>
                <a:gd name="connsiteX27" fmla="*/ 3763 w 1147704"/>
                <a:gd name="connsiteY27" fmla="*/ 94074 h 1249304"/>
                <a:gd name="connsiteX28" fmla="*/ 3763 w 1147704"/>
                <a:gd name="connsiteY28" fmla="*/ 94074 h 1249304"/>
                <a:gd name="connsiteX29" fmla="*/ 11289 w 1147704"/>
                <a:gd name="connsiteY29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98874 w 1147704"/>
                <a:gd name="connsiteY20" fmla="*/ 481659 h 1249304"/>
                <a:gd name="connsiteX21" fmla="*/ 259645 w 1147704"/>
                <a:gd name="connsiteY21" fmla="*/ 428978 h 1249304"/>
                <a:gd name="connsiteX22" fmla="*/ 199437 w 1147704"/>
                <a:gd name="connsiteY22" fmla="*/ 293511 h 1249304"/>
                <a:gd name="connsiteX23" fmla="*/ 154282 w 1147704"/>
                <a:gd name="connsiteY23" fmla="*/ 244593 h 1249304"/>
                <a:gd name="connsiteX24" fmla="*/ 112889 w 1147704"/>
                <a:gd name="connsiteY24" fmla="*/ 184385 h 1249304"/>
                <a:gd name="connsiteX25" fmla="*/ 56445 w 1147704"/>
                <a:gd name="connsiteY25" fmla="*/ 173096 h 1249304"/>
                <a:gd name="connsiteX26" fmla="*/ 0 w 1147704"/>
                <a:gd name="connsiteY26" fmla="*/ 139230 h 1249304"/>
                <a:gd name="connsiteX27" fmla="*/ 3763 w 1147704"/>
                <a:gd name="connsiteY27" fmla="*/ 94074 h 1249304"/>
                <a:gd name="connsiteX28" fmla="*/ 3763 w 1147704"/>
                <a:gd name="connsiteY28" fmla="*/ 94074 h 1249304"/>
                <a:gd name="connsiteX29" fmla="*/ 11289 w 1147704"/>
                <a:gd name="connsiteY29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406941 w 1147704"/>
                <a:gd name="connsiteY20" fmla="*/ 539609 h 1249304"/>
                <a:gd name="connsiteX21" fmla="*/ 398874 w 1147704"/>
                <a:gd name="connsiteY21" fmla="*/ 481659 h 1249304"/>
                <a:gd name="connsiteX22" fmla="*/ 259645 w 1147704"/>
                <a:gd name="connsiteY22" fmla="*/ 428978 h 1249304"/>
                <a:gd name="connsiteX23" fmla="*/ 199437 w 1147704"/>
                <a:gd name="connsiteY23" fmla="*/ 293511 h 1249304"/>
                <a:gd name="connsiteX24" fmla="*/ 154282 w 1147704"/>
                <a:gd name="connsiteY24" fmla="*/ 244593 h 1249304"/>
                <a:gd name="connsiteX25" fmla="*/ 112889 w 1147704"/>
                <a:gd name="connsiteY25" fmla="*/ 184385 h 1249304"/>
                <a:gd name="connsiteX26" fmla="*/ 56445 w 1147704"/>
                <a:gd name="connsiteY26" fmla="*/ 173096 h 1249304"/>
                <a:gd name="connsiteX27" fmla="*/ 0 w 1147704"/>
                <a:gd name="connsiteY27" fmla="*/ 139230 h 1249304"/>
                <a:gd name="connsiteX28" fmla="*/ 3763 w 1147704"/>
                <a:gd name="connsiteY28" fmla="*/ 94074 h 1249304"/>
                <a:gd name="connsiteX29" fmla="*/ 3763 w 1147704"/>
                <a:gd name="connsiteY29" fmla="*/ 94074 h 1249304"/>
                <a:gd name="connsiteX30" fmla="*/ 11289 w 1147704"/>
                <a:gd name="connsiteY30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259645 w 1147704"/>
                <a:gd name="connsiteY22" fmla="*/ 428978 h 1249304"/>
                <a:gd name="connsiteX23" fmla="*/ 199437 w 1147704"/>
                <a:gd name="connsiteY23" fmla="*/ 293511 h 1249304"/>
                <a:gd name="connsiteX24" fmla="*/ 154282 w 1147704"/>
                <a:gd name="connsiteY24" fmla="*/ 244593 h 1249304"/>
                <a:gd name="connsiteX25" fmla="*/ 112889 w 1147704"/>
                <a:gd name="connsiteY25" fmla="*/ 184385 h 1249304"/>
                <a:gd name="connsiteX26" fmla="*/ 56445 w 1147704"/>
                <a:gd name="connsiteY26" fmla="*/ 173096 h 1249304"/>
                <a:gd name="connsiteX27" fmla="*/ 0 w 1147704"/>
                <a:gd name="connsiteY27" fmla="*/ 139230 h 1249304"/>
                <a:gd name="connsiteX28" fmla="*/ 3763 w 1147704"/>
                <a:gd name="connsiteY28" fmla="*/ 94074 h 1249304"/>
                <a:gd name="connsiteX29" fmla="*/ 3763 w 1147704"/>
                <a:gd name="connsiteY29" fmla="*/ 94074 h 1249304"/>
                <a:gd name="connsiteX30" fmla="*/ 11289 w 1147704"/>
                <a:gd name="connsiteY30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323121 w 1147704"/>
                <a:gd name="connsiteY22" fmla="*/ 448169 h 1249304"/>
                <a:gd name="connsiteX23" fmla="*/ 259645 w 1147704"/>
                <a:gd name="connsiteY23" fmla="*/ 428978 h 1249304"/>
                <a:gd name="connsiteX24" fmla="*/ 199437 w 1147704"/>
                <a:gd name="connsiteY24" fmla="*/ 293511 h 1249304"/>
                <a:gd name="connsiteX25" fmla="*/ 154282 w 1147704"/>
                <a:gd name="connsiteY25" fmla="*/ 244593 h 1249304"/>
                <a:gd name="connsiteX26" fmla="*/ 112889 w 1147704"/>
                <a:gd name="connsiteY26" fmla="*/ 184385 h 1249304"/>
                <a:gd name="connsiteX27" fmla="*/ 56445 w 1147704"/>
                <a:gd name="connsiteY27" fmla="*/ 173096 h 1249304"/>
                <a:gd name="connsiteX28" fmla="*/ 0 w 1147704"/>
                <a:gd name="connsiteY28" fmla="*/ 139230 h 1249304"/>
                <a:gd name="connsiteX29" fmla="*/ 3763 w 1147704"/>
                <a:gd name="connsiteY29" fmla="*/ 94074 h 1249304"/>
                <a:gd name="connsiteX30" fmla="*/ 3763 w 1147704"/>
                <a:gd name="connsiteY30" fmla="*/ 94074 h 1249304"/>
                <a:gd name="connsiteX31" fmla="*/ 11289 w 1147704"/>
                <a:gd name="connsiteY31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344076 w 1147704"/>
                <a:gd name="connsiteY22" fmla="*/ 421499 h 1249304"/>
                <a:gd name="connsiteX23" fmla="*/ 259645 w 1147704"/>
                <a:gd name="connsiteY23" fmla="*/ 428978 h 1249304"/>
                <a:gd name="connsiteX24" fmla="*/ 199437 w 1147704"/>
                <a:gd name="connsiteY24" fmla="*/ 293511 h 1249304"/>
                <a:gd name="connsiteX25" fmla="*/ 154282 w 1147704"/>
                <a:gd name="connsiteY25" fmla="*/ 244593 h 1249304"/>
                <a:gd name="connsiteX26" fmla="*/ 112889 w 1147704"/>
                <a:gd name="connsiteY26" fmla="*/ 184385 h 1249304"/>
                <a:gd name="connsiteX27" fmla="*/ 56445 w 1147704"/>
                <a:gd name="connsiteY27" fmla="*/ 173096 h 1249304"/>
                <a:gd name="connsiteX28" fmla="*/ 0 w 1147704"/>
                <a:gd name="connsiteY28" fmla="*/ 139230 h 1249304"/>
                <a:gd name="connsiteX29" fmla="*/ 3763 w 1147704"/>
                <a:gd name="connsiteY29" fmla="*/ 94074 h 1249304"/>
                <a:gd name="connsiteX30" fmla="*/ 3763 w 1147704"/>
                <a:gd name="connsiteY30" fmla="*/ 94074 h 1249304"/>
                <a:gd name="connsiteX31" fmla="*/ 11289 w 1147704"/>
                <a:gd name="connsiteY31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344076 w 1147704"/>
                <a:gd name="connsiteY22" fmla="*/ 421499 h 1249304"/>
                <a:gd name="connsiteX23" fmla="*/ 259645 w 1147704"/>
                <a:gd name="connsiteY23" fmla="*/ 428978 h 1249304"/>
                <a:gd name="connsiteX24" fmla="*/ 241206 w 1147704"/>
                <a:gd name="connsiteY24" fmla="*/ 381494 h 1249304"/>
                <a:gd name="connsiteX25" fmla="*/ 199437 w 1147704"/>
                <a:gd name="connsiteY25" fmla="*/ 293511 h 1249304"/>
                <a:gd name="connsiteX26" fmla="*/ 154282 w 1147704"/>
                <a:gd name="connsiteY26" fmla="*/ 244593 h 1249304"/>
                <a:gd name="connsiteX27" fmla="*/ 112889 w 1147704"/>
                <a:gd name="connsiteY27" fmla="*/ 184385 h 1249304"/>
                <a:gd name="connsiteX28" fmla="*/ 56445 w 1147704"/>
                <a:gd name="connsiteY28" fmla="*/ 173096 h 1249304"/>
                <a:gd name="connsiteX29" fmla="*/ 0 w 1147704"/>
                <a:gd name="connsiteY29" fmla="*/ 139230 h 1249304"/>
                <a:gd name="connsiteX30" fmla="*/ 3763 w 1147704"/>
                <a:gd name="connsiteY30" fmla="*/ 94074 h 1249304"/>
                <a:gd name="connsiteX31" fmla="*/ 3763 w 1147704"/>
                <a:gd name="connsiteY31" fmla="*/ 94074 h 1249304"/>
                <a:gd name="connsiteX32" fmla="*/ 11289 w 1147704"/>
                <a:gd name="connsiteY32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344076 w 1147704"/>
                <a:gd name="connsiteY22" fmla="*/ 421499 h 1249304"/>
                <a:gd name="connsiteX23" fmla="*/ 259645 w 1147704"/>
                <a:gd name="connsiteY23" fmla="*/ 428978 h 1249304"/>
                <a:gd name="connsiteX24" fmla="*/ 210726 w 1147704"/>
                <a:gd name="connsiteY24" fmla="*/ 379589 h 1249304"/>
                <a:gd name="connsiteX25" fmla="*/ 199437 w 1147704"/>
                <a:gd name="connsiteY25" fmla="*/ 293511 h 1249304"/>
                <a:gd name="connsiteX26" fmla="*/ 154282 w 1147704"/>
                <a:gd name="connsiteY26" fmla="*/ 244593 h 1249304"/>
                <a:gd name="connsiteX27" fmla="*/ 112889 w 1147704"/>
                <a:gd name="connsiteY27" fmla="*/ 184385 h 1249304"/>
                <a:gd name="connsiteX28" fmla="*/ 56445 w 1147704"/>
                <a:gd name="connsiteY28" fmla="*/ 173096 h 1249304"/>
                <a:gd name="connsiteX29" fmla="*/ 0 w 1147704"/>
                <a:gd name="connsiteY29" fmla="*/ 139230 h 1249304"/>
                <a:gd name="connsiteX30" fmla="*/ 3763 w 1147704"/>
                <a:gd name="connsiteY30" fmla="*/ 94074 h 1249304"/>
                <a:gd name="connsiteX31" fmla="*/ 3763 w 1147704"/>
                <a:gd name="connsiteY31" fmla="*/ 94074 h 1249304"/>
                <a:gd name="connsiteX32" fmla="*/ 11289 w 1147704"/>
                <a:gd name="connsiteY32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344076 w 1147704"/>
                <a:gd name="connsiteY22" fmla="*/ 421499 h 1249304"/>
                <a:gd name="connsiteX23" fmla="*/ 259645 w 1147704"/>
                <a:gd name="connsiteY23" fmla="*/ 428978 h 1249304"/>
                <a:gd name="connsiteX24" fmla="*/ 210726 w 1147704"/>
                <a:gd name="connsiteY24" fmla="*/ 379589 h 1249304"/>
                <a:gd name="connsiteX25" fmla="*/ 233727 w 1147704"/>
                <a:gd name="connsiteY25" fmla="*/ 291606 h 1249304"/>
                <a:gd name="connsiteX26" fmla="*/ 154282 w 1147704"/>
                <a:gd name="connsiteY26" fmla="*/ 244593 h 1249304"/>
                <a:gd name="connsiteX27" fmla="*/ 112889 w 1147704"/>
                <a:gd name="connsiteY27" fmla="*/ 184385 h 1249304"/>
                <a:gd name="connsiteX28" fmla="*/ 56445 w 1147704"/>
                <a:gd name="connsiteY28" fmla="*/ 173096 h 1249304"/>
                <a:gd name="connsiteX29" fmla="*/ 0 w 1147704"/>
                <a:gd name="connsiteY29" fmla="*/ 139230 h 1249304"/>
                <a:gd name="connsiteX30" fmla="*/ 3763 w 1147704"/>
                <a:gd name="connsiteY30" fmla="*/ 94074 h 1249304"/>
                <a:gd name="connsiteX31" fmla="*/ 3763 w 1147704"/>
                <a:gd name="connsiteY31" fmla="*/ 94074 h 1249304"/>
                <a:gd name="connsiteX32" fmla="*/ 11289 w 1147704"/>
                <a:gd name="connsiteY32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344076 w 1147704"/>
                <a:gd name="connsiteY22" fmla="*/ 421499 h 1249304"/>
                <a:gd name="connsiteX23" fmla="*/ 259645 w 1147704"/>
                <a:gd name="connsiteY23" fmla="*/ 428978 h 1249304"/>
                <a:gd name="connsiteX24" fmla="*/ 210726 w 1147704"/>
                <a:gd name="connsiteY24" fmla="*/ 379589 h 1249304"/>
                <a:gd name="connsiteX25" fmla="*/ 233727 w 1147704"/>
                <a:gd name="connsiteY25" fmla="*/ 291606 h 1249304"/>
                <a:gd name="connsiteX26" fmla="*/ 112372 w 1147704"/>
                <a:gd name="connsiteY26" fmla="*/ 269358 h 1249304"/>
                <a:gd name="connsiteX27" fmla="*/ 112889 w 1147704"/>
                <a:gd name="connsiteY27" fmla="*/ 184385 h 1249304"/>
                <a:gd name="connsiteX28" fmla="*/ 56445 w 1147704"/>
                <a:gd name="connsiteY28" fmla="*/ 173096 h 1249304"/>
                <a:gd name="connsiteX29" fmla="*/ 0 w 1147704"/>
                <a:gd name="connsiteY29" fmla="*/ 139230 h 1249304"/>
                <a:gd name="connsiteX30" fmla="*/ 3763 w 1147704"/>
                <a:gd name="connsiteY30" fmla="*/ 94074 h 1249304"/>
                <a:gd name="connsiteX31" fmla="*/ 3763 w 1147704"/>
                <a:gd name="connsiteY31" fmla="*/ 94074 h 1249304"/>
                <a:gd name="connsiteX32" fmla="*/ 11289 w 1147704"/>
                <a:gd name="connsiteY32" fmla="*/ 0 h 1249304"/>
                <a:gd name="connsiteX0" fmla="*/ 1147704 w 1147704"/>
                <a:gd name="connsiteY0" fmla="*/ 1249304 h 1249304"/>
                <a:gd name="connsiteX1" fmla="*/ 1008474 w 1147704"/>
                <a:gd name="connsiteY1" fmla="*/ 1238015 h 1249304"/>
                <a:gd name="connsiteX2" fmla="*/ 850430 w 1147704"/>
                <a:gd name="connsiteY2" fmla="*/ 1196622 h 1249304"/>
                <a:gd name="connsiteX3" fmla="*/ 718726 w 1147704"/>
                <a:gd name="connsiteY3" fmla="*/ 1140178 h 1249304"/>
                <a:gd name="connsiteX4" fmla="*/ 681096 w 1147704"/>
                <a:gd name="connsiteY4" fmla="*/ 1143941 h 1249304"/>
                <a:gd name="connsiteX5" fmla="*/ 684859 w 1147704"/>
                <a:gd name="connsiteY5" fmla="*/ 1083733 h 1249304"/>
                <a:gd name="connsiteX6" fmla="*/ 745067 w 1147704"/>
                <a:gd name="connsiteY6" fmla="*/ 1064919 h 1249304"/>
                <a:gd name="connsiteX7" fmla="*/ 752593 w 1147704"/>
                <a:gd name="connsiteY7" fmla="*/ 1046104 h 1249304"/>
                <a:gd name="connsiteX8" fmla="*/ 763882 w 1147704"/>
                <a:gd name="connsiteY8" fmla="*/ 1012237 h 1249304"/>
                <a:gd name="connsiteX9" fmla="*/ 805274 w 1147704"/>
                <a:gd name="connsiteY9" fmla="*/ 948267 h 1249304"/>
                <a:gd name="connsiteX10" fmla="*/ 831615 w 1147704"/>
                <a:gd name="connsiteY10" fmla="*/ 921926 h 1249304"/>
                <a:gd name="connsiteX11" fmla="*/ 752593 w 1147704"/>
                <a:gd name="connsiteY11" fmla="*/ 906874 h 1249304"/>
                <a:gd name="connsiteX12" fmla="*/ 752593 w 1147704"/>
                <a:gd name="connsiteY12" fmla="*/ 873008 h 1249304"/>
                <a:gd name="connsiteX13" fmla="*/ 714963 w 1147704"/>
                <a:gd name="connsiteY13" fmla="*/ 831615 h 1249304"/>
                <a:gd name="connsiteX14" fmla="*/ 684859 w 1147704"/>
                <a:gd name="connsiteY14" fmla="*/ 809037 h 1249304"/>
                <a:gd name="connsiteX15" fmla="*/ 590785 w 1147704"/>
                <a:gd name="connsiteY15" fmla="*/ 793985 h 1249304"/>
                <a:gd name="connsiteX16" fmla="*/ 466607 w 1147704"/>
                <a:gd name="connsiteY16" fmla="*/ 760119 h 1249304"/>
                <a:gd name="connsiteX17" fmla="*/ 432741 w 1147704"/>
                <a:gd name="connsiteY17" fmla="*/ 666045 h 1249304"/>
                <a:gd name="connsiteX18" fmla="*/ 382176 w 1147704"/>
                <a:gd name="connsiteY18" fmla="*/ 646289 h 1249304"/>
                <a:gd name="connsiteX19" fmla="*/ 415196 w 1147704"/>
                <a:gd name="connsiteY19" fmla="*/ 615080 h 1249304"/>
                <a:gd name="connsiteX20" fmla="*/ 338361 w 1147704"/>
                <a:gd name="connsiteY20" fmla="*/ 551039 h 1249304"/>
                <a:gd name="connsiteX21" fmla="*/ 398874 w 1147704"/>
                <a:gd name="connsiteY21" fmla="*/ 481659 h 1249304"/>
                <a:gd name="connsiteX22" fmla="*/ 344076 w 1147704"/>
                <a:gd name="connsiteY22" fmla="*/ 421499 h 1249304"/>
                <a:gd name="connsiteX23" fmla="*/ 259645 w 1147704"/>
                <a:gd name="connsiteY23" fmla="*/ 428978 h 1249304"/>
                <a:gd name="connsiteX24" fmla="*/ 210726 w 1147704"/>
                <a:gd name="connsiteY24" fmla="*/ 379589 h 1249304"/>
                <a:gd name="connsiteX25" fmla="*/ 233727 w 1147704"/>
                <a:gd name="connsiteY25" fmla="*/ 291606 h 1249304"/>
                <a:gd name="connsiteX26" fmla="*/ 112372 w 1147704"/>
                <a:gd name="connsiteY26" fmla="*/ 269358 h 1249304"/>
                <a:gd name="connsiteX27" fmla="*/ 112889 w 1147704"/>
                <a:gd name="connsiteY27" fmla="*/ 184385 h 1249304"/>
                <a:gd name="connsiteX28" fmla="*/ 56445 w 1147704"/>
                <a:gd name="connsiteY28" fmla="*/ 173096 h 1249304"/>
                <a:gd name="connsiteX29" fmla="*/ 0 w 1147704"/>
                <a:gd name="connsiteY29" fmla="*/ 139230 h 1249304"/>
                <a:gd name="connsiteX30" fmla="*/ 3763 w 1147704"/>
                <a:gd name="connsiteY30" fmla="*/ 94074 h 1249304"/>
                <a:gd name="connsiteX31" fmla="*/ 49483 w 1147704"/>
                <a:gd name="connsiteY31" fmla="*/ 90264 h 1249304"/>
                <a:gd name="connsiteX32" fmla="*/ 11289 w 1147704"/>
                <a:gd name="connsiteY32" fmla="*/ 0 h 1249304"/>
                <a:gd name="connsiteX0" fmla="*/ 1147704 w 1147704"/>
                <a:gd name="connsiteY0" fmla="*/ 1159760 h 1159760"/>
                <a:gd name="connsiteX1" fmla="*/ 1008474 w 1147704"/>
                <a:gd name="connsiteY1" fmla="*/ 1148471 h 1159760"/>
                <a:gd name="connsiteX2" fmla="*/ 850430 w 1147704"/>
                <a:gd name="connsiteY2" fmla="*/ 1107078 h 1159760"/>
                <a:gd name="connsiteX3" fmla="*/ 718726 w 1147704"/>
                <a:gd name="connsiteY3" fmla="*/ 1050634 h 1159760"/>
                <a:gd name="connsiteX4" fmla="*/ 681096 w 1147704"/>
                <a:gd name="connsiteY4" fmla="*/ 1054397 h 1159760"/>
                <a:gd name="connsiteX5" fmla="*/ 684859 w 1147704"/>
                <a:gd name="connsiteY5" fmla="*/ 994189 h 1159760"/>
                <a:gd name="connsiteX6" fmla="*/ 745067 w 1147704"/>
                <a:gd name="connsiteY6" fmla="*/ 975375 h 1159760"/>
                <a:gd name="connsiteX7" fmla="*/ 752593 w 1147704"/>
                <a:gd name="connsiteY7" fmla="*/ 956560 h 1159760"/>
                <a:gd name="connsiteX8" fmla="*/ 763882 w 1147704"/>
                <a:gd name="connsiteY8" fmla="*/ 922693 h 1159760"/>
                <a:gd name="connsiteX9" fmla="*/ 805274 w 1147704"/>
                <a:gd name="connsiteY9" fmla="*/ 858723 h 1159760"/>
                <a:gd name="connsiteX10" fmla="*/ 831615 w 1147704"/>
                <a:gd name="connsiteY10" fmla="*/ 832382 h 1159760"/>
                <a:gd name="connsiteX11" fmla="*/ 752593 w 1147704"/>
                <a:gd name="connsiteY11" fmla="*/ 817330 h 1159760"/>
                <a:gd name="connsiteX12" fmla="*/ 752593 w 1147704"/>
                <a:gd name="connsiteY12" fmla="*/ 783464 h 1159760"/>
                <a:gd name="connsiteX13" fmla="*/ 714963 w 1147704"/>
                <a:gd name="connsiteY13" fmla="*/ 742071 h 1159760"/>
                <a:gd name="connsiteX14" fmla="*/ 684859 w 1147704"/>
                <a:gd name="connsiteY14" fmla="*/ 719493 h 1159760"/>
                <a:gd name="connsiteX15" fmla="*/ 590785 w 1147704"/>
                <a:gd name="connsiteY15" fmla="*/ 704441 h 1159760"/>
                <a:gd name="connsiteX16" fmla="*/ 466607 w 1147704"/>
                <a:gd name="connsiteY16" fmla="*/ 670575 h 1159760"/>
                <a:gd name="connsiteX17" fmla="*/ 432741 w 1147704"/>
                <a:gd name="connsiteY17" fmla="*/ 576501 h 1159760"/>
                <a:gd name="connsiteX18" fmla="*/ 382176 w 1147704"/>
                <a:gd name="connsiteY18" fmla="*/ 556745 h 1159760"/>
                <a:gd name="connsiteX19" fmla="*/ 415196 w 1147704"/>
                <a:gd name="connsiteY19" fmla="*/ 525536 h 1159760"/>
                <a:gd name="connsiteX20" fmla="*/ 338361 w 1147704"/>
                <a:gd name="connsiteY20" fmla="*/ 461495 h 1159760"/>
                <a:gd name="connsiteX21" fmla="*/ 398874 w 1147704"/>
                <a:gd name="connsiteY21" fmla="*/ 392115 h 1159760"/>
                <a:gd name="connsiteX22" fmla="*/ 344076 w 1147704"/>
                <a:gd name="connsiteY22" fmla="*/ 331955 h 1159760"/>
                <a:gd name="connsiteX23" fmla="*/ 259645 w 1147704"/>
                <a:gd name="connsiteY23" fmla="*/ 339434 h 1159760"/>
                <a:gd name="connsiteX24" fmla="*/ 210726 w 1147704"/>
                <a:gd name="connsiteY24" fmla="*/ 290045 h 1159760"/>
                <a:gd name="connsiteX25" fmla="*/ 233727 w 1147704"/>
                <a:gd name="connsiteY25" fmla="*/ 202062 h 1159760"/>
                <a:gd name="connsiteX26" fmla="*/ 112372 w 1147704"/>
                <a:gd name="connsiteY26" fmla="*/ 179814 h 1159760"/>
                <a:gd name="connsiteX27" fmla="*/ 112889 w 1147704"/>
                <a:gd name="connsiteY27" fmla="*/ 94841 h 1159760"/>
                <a:gd name="connsiteX28" fmla="*/ 56445 w 1147704"/>
                <a:gd name="connsiteY28" fmla="*/ 83552 h 1159760"/>
                <a:gd name="connsiteX29" fmla="*/ 0 w 1147704"/>
                <a:gd name="connsiteY29" fmla="*/ 49686 h 1159760"/>
                <a:gd name="connsiteX30" fmla="*/ 3763 w 1147704"/>
                <a:gd name="connsiteY30" fmla="*/ 4530 h 1159760"/>
                <a:gd name="connsiteX31" fmla="*/ 49483 w 1147704"/>
                <a:gd name="connsiteY31" fmla="*/ 720 h 1159760"/>
                <a:gd name="connsiteX0" fmla="*/ 1147704 w 1147704"/>
                <a:gd name="connsiteY0" fmla="*/ 1159760 h 1159760"/>
                <a:gd name="connsiteX1" fmla="*/ 1008474 w 1147704"/>
                <a:gd name="connsiteY1" fmla="*/ 1148471 h 1159760"/>
                <a:gd name="connsiteX2" fmla="*/ 850430 w 1147704"/>
                <a:gd name="connsiteY2" fmla="*/ 1107078 h 1159760"/>
                <a:gd name="connsiteX3" fmla="*/ 718726 w 1147704"/>
                <a:gd name="connsiteY3" fmla="*/ 1050634 h 1159760"/>
                <a:gd name="connsiteX4" fmla="*/ 681096 w 1147704"/>
                <a:gd name="connsiteY4" fmla="*/ 1054397 h 1159760"/>
                <a:gd name="connsiteX5" fmla="*/ 684859 w 1147704"/>
                <a:gd name="connsiteY5" fmla="*/ 994189 h 1159760"/>
                <a:gd name="connsiteX6" fmla="*/ 745067 w 1147704"/>
                <a:gd name="connsiteY6" fmla="*/ 975375 h 1159760"/>
                <a:gd name="connsiteX7" fmla="*/ 752593 w 1147704"/>
                <a:gd name="connsiteY7" fmla="*/ 956560 h 1159760"/>
                <a:gd name="connsiteX8" fmla="*/ 763882 w 1147704"/>
                <a:gd name="connsiteY8" fmla="*/ 922693 h 1159760"/>
                <a:gd name="connsiteX9" fmla="*/ 805274 w 1147704"/>
                <a:gd name="connsiteY9" fmla="*/ 858723 h 1159760"/>
                <a:gd name="connsiteX10" fmla="*/ 831615 w 1147704"/>
                <a:gd name="connsiteY10" fmla="*/ 832382 h 1159760"/>
                <a:gd name="connsiteX11" fmla="*/ 752593 w 1147704"/>
                <a:gd name="connsiteY11" fmla="*/ 817330 h 1159760"/>
                <a:gd name="connsiteX12" fmla="*/ 752593 w 1147704"/>
                <a:gd name="connsiteY12" fmla="*/ 783464 h 1159760"/>
                <a:gd name="connsiteX13" fmla="*/ 876942 w 1147704"/>
                <a:gd name="connsiteY13" fmla="*/ 637568 h 1159760"/>
                <a:gd name="connsiteX14" fmla="*/ 684859 w 1147704"/>
                <a:gd name="connsiteY14" fmla="*/ 719493 h 1159760"/>
                <a:gd name="connsiteX15" fmla="*/ 590785 w 1147704"/>
                <a:gd name="connsiteY15" fmla="*/ 704441 h 1159760"/>
                <a:gd name="connsiteX16" fmla="*/ 466607 w 1147704"/>
                <a:gd name="connsiteY16" fmla="*/ 670575 h 1159760"/>
                <a:gd name="connsiteX17" fmla="*/ 432741 w 1147704"/>
                <a:gd name="connsiteY17" fmla="*/ 576501 h 1159760"/>
                <a:gd name="connsiteX18" fmla="*/ 382176 w 1147704"/>
                <a:gd name="connsiteY18" fmla="*/ 556745 h 1159760"/>
                <a:gd name="connsiteX19" fmla="*/ 415196 w 1147704"/>
                <a:gd name="connsiteY19" fmla="*/ 525536 h 1159760"/>
                <a:gd name="connsiteX20" fmla="*/ 338361 w 1147704"/>
                <a:gd name="connsiteY20" fmla="*/ 461495 h 1159760"/>
                <a:gd name="connsiteX21" fmla="*/ 398874 w 1147704"/>
                <a:gd name="connsiteY21" fmla="*/ 392115 h 1159760"/>
                <a:gd name="connsiteX22" fmla="*/ 344076 w 1147704"/>
                <a:gd name="connsiteY22" fmla="*/ 331955 h 1159760"/>
                <a:gd name="connsiteX23" fmla="*/ 259645 w 1147704"/>
                <a:gd name="connsiteY23" fmla="*/ 339434 h 1159760"/>
                <a:gd name="connsiteX24" fmla="*/ 210726 w 1147704"/>
                <a:gd name="connsiteY24" fmla="*/ 290045 h 1159760"/>
                <a:gd name="connsiteX25" fmla="*/ 233727 w 1147704"/>
                <a:gd name="connsiteY25" fmla="*/ 202062 h 1159760"/>
                <a:gd name="connsiteX26" fmla="*/ 112372 w 1147704"/>
                <a:gd name="connsiteY26" fmla="*/ 179814 h 1159760"/>
                <a:gd name="connsiteX27" fmla="*/ 112889 w 1147704"/>
                <a:gd name="connsiteY27" fmla="*/ 94841 h 1159760"/>
                <a:gd name="connsiteX28" fmla="*/ 56445 w 1147704"/>
                <a:gd name="connsiteY28" fmla="*/ 83552 h 1159760"/>
                <a:gd name="connsiteX29" fmla="*/ 0 w 1147704"/>
                <a:gd name="connsiteY29" fmla="*/ 49686 h 1159760"/>
                <a:gd name="connsiteX30" fmla="*/ 3763 w 1147704"/>
                <a:gd name="connsiteY30" fmla="*/ 4530 h 1159760"/>
                <a:gd name="connsiteX31" fmla="*/ 49483 w 1147704"/>
                <a:gd name="connsiteY31" fmla="*/ 720 h 1159760"/>
                <a:gd name="connsiteX0" fmla="*/ 1147704 w 1147704"/>
                <a:gd name="connsiteY0" fmla="*/ 1159760 h 1159760"/>
                <a:gd name="connsiteX1" fmla="*/ 1008474 w 1147704"/>
                <a:gd name="connsiteY1" fmla="*/ 1148471 h 1159760"/>
                <a:gd name="connsiteX2" fmla="*/ 850430 w 1147704"/>
                <a:gd name="connsiteY2" fmla="*/ 1107078 h 1159760"/>
                <a:gd name="connsiteX3" fmla="*/ 718726 w 1147704"/>
                <a:gd name="connsiteY3" fmla="*/ 1050634 h 1159760"/>
                <a:gd name="connsiteX4" fmla="*/ 681096 w 1147704"/>
                <a:gd name="connsiteY4" fmla="*/ 1054397 h 1159760"/>
                <a:gd name="connsiteX5" fmla="*/ 684859 w 1147704"/>
                <a:gd name="connsiteY5" fmla="*/ 994189 h 1159760"/>
                <a:gd name="connsiteX6" fmla="*/ 745067 w 1147704"/>
                <a:gd name="connsiteY6" fmla="*/ 975375 h 1159760"/>
                <a:gd name="connsiteX7" fmla="*/ 752593 w 1147704"/>
                <a:gd name="connsiteY7" fmla="*/ 956560 h 1159760"/>
                <a:gd name="connsiteX8" fmla="*/ 763882 w 1147704"/>
                <a:gd name="connsiteY8" fmla="*/ 922693 h 1159760"/>
                <a:gd name="connsiteX9" fmla="*/ 805274 w 1147704"/>
                <a:gd name="connsiteY9" fmla="*/ 858723 h 1159760"/>
                <a:gd name="connsiteX10" fmla="*/ 831615 w 1147704"/>
                <a:gd name="connsiteY10" fmla="*/ 832382 h 1159760"/>
                <a:gd name="connsiteX11" fmla="*/ 752593 w 1147704"/>
                <a:gd name="connsiteY11" fmla="*/ 817330 h 1159760"/>
                <a:gd name="connsiteX12" fmla="*/ 789169 w 1147704"/>
                <a:gd name="connsiteY12" fmla="*/ 773014 h 1159760"/>
                <a:gd name="connsiteX13" fmla="*/ 876942 w 1147704"/>
                <a:gd name="connsiteY13" fmla="*/ 637568 h 1159760"/>
                <a:gd name="connsiteX14" fmla="*/ 684859 w 1147704"/>
                <a:gd name="connsiteY14" fmla="*/ 719493 h 1159760"/>
                <a:gd name="connsiteX15" fmla="*/ 590785 w 1147704"/>
                <a:gd name="connsiteY15" fmla="*/ 704441 h 1159760"/>
                <a:gd name="connsiteX16" fmla="*/ 466607 w 1147704"/>
                <a:gd name="connsiteY16" fmla="*/ 670575 h 1159760"/>
                <a:gd name="connsiteX17" fmla="*/ 432741 w 1147704"/>
                <a:gd name="connsiteY17" fmla="*/ 576501 h 1159760"/>
                <a:gd name="connsiteX18" fmla="*/ 382176 w 1147704"/>
                <a:gd name="connsiteY18" fmla="*/ 556745 h 1159760"/>
                <a:gd name="connsiteX19" fmla="*/ 415196 w 1147704"/>
                <a:gd name="connsiteY19" fmla="*/ 525536 h 1159760"/>
                <a:gd name="connsiteX20" fmla="*/ 338361 w 1147704"/>
                <a:gd name="connsiteY20" fmla="*/ 461495 h 1159760"/>
                <a:gd name="connsiteX21" fmla="*/ 398874 w 1147704"/>
                <a:gd name="connsiteY21" fmla="*/ 392115 h 1159760"/>
                <a:gd name="connsiteX22" fmla="*/ 344076 w 1147704"/>
                <a:gd name="connsiteY22" fmla="*/ 331955 h 1159760"/>
                <a:gd name="connsiteX23" fmla="*/ 259645 w 1147704"/>
                <a:gd name="connsiteY23" fmla="*/ 339434 h 1159760"/>
                <a:gd name="connsiteX24" fmla="*/ 210726 w 1147704"/>
                <a:gd name="connsiteY24" fmla="*/ 290045 h 1159760"/>
                <a:gd name="connsiteX25" fmla="*/ 233727 w 1147704"/>
                <a:gd name="connsiteY25" fmla="*/ 202062 h 1159760"/>
                <a:gd name="connsiteX26" fmla="*/ 112372 w 1147704"/>
                <a:gd name="connsiteY26" fmla="*/ 179814 h 1159760"/>
                <a:gd name="connsiteX27" fmla="*/ 112889 w 1147704"/>
                <a:gd name="connsiteY27" fmla="*/ 94841 h 1159760"/>
                <a:gd name="connsiteX28" fmla="*/ 56445 w 1147704"/>
                <a:gd name="connsiteY28" fmla="*/ 83552 h 1159760"/>
                <a:gd name="connsiteX29" fmla="*/ 0 w 1147704"/>
                <a:gd name="connsiteY29" fmla="*/ 49686 h 1159760"/>
                <a:gd name="connsiteX30" fmla="*/ 3763 w 1147704"/>
                <a:gd name="connsiteY30" fmla="*/ 4530 h 1159760"/>
                <a:gd name="connsiteX31" fmla="*/ 49483 w 1147704"/>
                <a:gd name="connsiteY31" fmla="*/ 720 h 115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7704" h="1159760">
                  <a:moveTo>
                    <a:pt x="1147704" y="1159760"/>
                  </a:moveTo>
                  <a:lnTo>
                    <a:pt x="1008474" y="1148471"/>
                  </a:lnTo>
                  <a:lnTo>
                    <a:pt x="850430" y="1107078"/>
                  </a:lnTo>
                  <a:lnTo>
                    <a:pt x="718726" y="1050634"/>
                  </a:lnTo>
                  <a:lnTo>
                    <a:pt x="681096" y="1054397"/>
                  </a:lnTo>
                  <a:lnTo>
                    <a:pt x="684859" y="994189"/>
                  </a:lnTo>
                  <a:lnTo>
                    <a:pt x="745067" y="975375"/>
                  </a:lnTo>
                  <a:lnTo>
                    <a:pt x="752593" y="956560"/>
                  </a:lnTo>
                  <a:lnTo>
                    <a:pt x="763882" y="922693"/>
                  </a:lnTo>
                  <a:lnTo>
                    <a:pt x="805274" y="858723"/>
                  </a:lnTo>
                  <a:lnTo>
                    <a:pt x="831615" y="832382"/>
                  </a:lnTo>
                  <a:lnTo>
                    <a:pt x="752593" y="817330"/>
                  </a:lnTo>
                  <a:lnTo>
                    <a:pt x="789169" y="773014"/>
                  </a:lnTo>
                  <a:lnTo>
                    <a:pt x="876942" y="637568"/>
                  </a:lnTo>
                  <a:lnTo>
                    <a:pt x="684859" y="719493"/>
                  </a:lnTo>
                  <a:lnTo>
                    <a:pt x="590785" y="704441"/>
                  </a:lnTo>
                  <a:lnTo>
                    <a:pt x="466607" y="670575"/>
                  </a:lnTo>
                  <a:lnTo>
                    <a:pt x="432741" y="576501"/>
                  </a:lnTo>
                  <a:lnTo>
                    <a:pt x="382176" y="556745"/>
                  </a:lnTo>
                  <a:lnTo>
                    <a:pt x="415196" y="525536"/>
                  </a:lnTo>
                  <a:lnTo>
                    <a:pt x="338361" y="461495"/>
                  </a:lnTo>
                  <a:lnTo>
                    <a:pt x="398874" y="392115"/>
                  </a:lnTo>
                  <a:lnTo>
                    <a:pt x="344076" y="331955"/>
                  </a:lnTo>
                  <a:lnTo>
                    <a:pt x="259645" y="339434"/>
                  </a:lnTo>
                  <a:lnTo>
                    <a:pt x="210726" y="290045"/>
                  </a:lnTo>
                  <a:lnTo>
                    <a:pt x="233727" y="202062"/>
                  </a:lnTo>
                  <a:lnTo>
                    <a:pt x="112372" y="179814"/>
                  </a:lnTo>
                  <a:cubicBezTo>
                    <a:pt x="112544" y="151490"/>
                    <a:pt x="112717" y="123165"/>
                    <a:pt x="112889" y="94841"/>
                  </a:cubicBezTo>
                  <a:lnTo>
                    <a:pt x="56445" y="83552"/>
                  </a:lnTo>
                  <a:lnTo>
                    <a:pt x="0" y="49686"/>
                  </a:lnTo>
                  <a:cubicBezTo>
                    <a:pt x="4013" y="9560"/>
                    <a:pt x="-4484" y="12691"/>
                    <a:pt x="3763" y="4530"/>
                  </a:cubicBezTo>
                  <a:cubicBezTo>
                    <a:pt x="12010" y="-3631"/>
                    <a:pt x="34243" y="1990"/>
                    <a:pt x="49483" y="72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472053" y="1054408"/>
              <a:ext cx="361703" cy="483174"/>
            </a:xfrm>
            <a:custGeom>
              <a:avLst/>
              <a:gdLst>
                <a:gd name="connsiteX0" fmla="*/ 437661 w 437661"/>
                <a:gd name="connsiteY0" fmla="*/ 519723 h 617415"/>
                <a:gd name="connsiteX1" fmla="*/ 437661 w 437661"/>
                <a:gd name="connsiteY1" fmla="*/ 617415 h 617415"/>
                <a:gd name="connsiteX2" fmla="*/ 343877 w 437661"/>
                <a:gd name="connsiteY2" fmla="*/ 488461 h 617415"/>
                <a:gd name="connsiteX3" fmla="*/ 261815 w 437661"/>
                <a:gd name="connsiteY3" fmla="*/ 425938 h 617415"/>
                <a:gd name="connsiteX4" fmla="*/ 230554 w 437661"/>
                <a:gd name="connsiteY4" fmla="*/ 422030 h 617415"/>
                <a:gd name="connsiteX5" fmla="*/ 152400 w 437661"/>
                <a:gd name="connsiteY5" fmla="*/ 410307 h 617415"/>
                <a:gd name="connsiteX6" fmla="*/ 144585 w 437661"/>
                <a:gd name="connsiteY6" fmla="*/ 382954 h 617415"/>
                <a:gd name="connsiteX7" fmla="*/ 89877 w 437661"/>
                <a:gd name="connsiteY7" fmla="*/ 355600 h 617415"/>
                <a:gd name="connsiteX8" fmla="*/ 62523 w 437661"/>
                <a:gd name="connsiteY8" fmla="*/ 359507 h 617415"/>
                <a:gd name="connsiteX9" fmla="*/ 54708 w 437661"/>
                <a:gd name="connsiteY9" fmla="*/ 316523 h 617415"/>
                <a:gd name="connsiteX10" fmla="*/ 0 w 437661"/>
                <a:gd name="connsiteY10" fmla="*/ 281354 h 617415"/>
                <a:gd name="connsiteX11" fmla="*/ 50800 w 437661"/>
                <a:gd name="connsiteY11" fmla="*/ 214923 h 617415"/>
                <a:gd name="connsiteX12" fmla="*/ 183661 w 437661"/>
                <a:gd name="connsiteY12" fmla="*/ 199292 h 617415"/>
                <a:gd name="connsiteX13" fmla="*/ 207108 w 437661"/>
                <a:gd name="connsiteY13" fmla="*/ 230554 h 617415"/>
                <a:gd name="connsiteX14" fmla="*/ 191477 w 437661"/>
                <a:gd name="connsiteY14" fmla="*/ 160215 h 617415"/>
                <a:gd name="connsiteX15" fmla="*/ 226646 w 437661"/>
                <a:gd name="connsiteY15" fmla="*/ 128954 h 617415"/>
                <a:gd name="connsiteX16" fmla="*/ 277446 w 437661"/>
                <a:gd name="connsiteY16" fmla="*/ 128954 h 617415"/>
                <a:gd name="connsiteX17" fmla="*/ 320431 w 437661"/>
                <a:gd name="connsiteY17" fmla="*/ 70338 h 617415"/>
                <a:gd name="connsiteX18" fmla="*/ 390769 w 437661"/>
                <a:gd name="connsiteY18" fmla="*/ 15630 h 617415"/>
                <a:gd name="connsiteX19" fmla="*/ 390769 w 437661"/>
                <a:gd name="connsiteY19" fmla="*/ 0 h 617415"/>
                <a:gd name="connsiteX0" fmla="*/ 401466 w 437661"/>
                <a:gd name="connsiteY0" fmla="*/ 654978 h 654978"/>
                <a:gd name="connsiteX1" fmla="*/ 437661 w 437661"/>
                <a:gd name="connsiteY1" fmla="*/ 617415 h 654978"/>
                <a:gd name="connsiteX2" fmla="*/ 343877 w 437661"/>
                <a:gd name="connsiteY2" fmla="*/ 488461 h 654978"/>
                <a:gd name="connsiteX3" fmla="*/ 261815 w 437661"/>
                <a:gd name="connsiteY3" fmla="*/ 425938 h 654978"/>
                <a:gd name="connsiteX4" fmla="*/ 230554 w 437661"/>
                <a:gd name="connsiteY4" fmla="*/ 422030 h 654978"/>
                <a:gd name="connsiteX5" fmla="*/ 152400 w 437661"/>
                <a:gd name="connsiteY5" fmla="*/ 410307 h 654978"/>
                <a:gd name="connsiteX6" fmla="*/ 144585 w 437661"/>
                <a:gd name="connsiteY6" fmla="*/ 382954 h 654978"/>
                <a:gd name="connsiteX7" fmla="*/ 89877 w 437661"/>
                <a:gd name="connsiteY7" fmla="*/ 355600 h 654978"/>
                <a:gd name="connsiteX8" fmla="*/ 62523 w 437661"/>
                <a:gd name="connsiteY8" fmla="*/ 359507 h 654978"/>
                <a:gd name="connsiteX9" fmla="*/ 54708 w 437661"/>
                <a:gd name="connsiteY9" fmla="*/ 316523 h 654978"/>
                <a:gd name="connsiteX10" fmla="*/ 0 w 437661"/>
                <a:gd name="connsiteY10" fmla="*/ 281354 h 654978"/>
                <a:gd name="connsiteX11" fmla="*/ 50800 w 437661"/>
                <a:gd name="connsiteY11" fmla="*/ 214923 h 654978"/>
                <a:gd name="connsiteX12" fmla="*/ 183661 w 437661"/>
                <a:gd name="connsiteY12" fmla="*/ 199292 h 654978"/>
                <a:gd name="connsiteX13" fmla="*/ 207108 w 437661"/>
                <a:gd name="connsiteY13" fmla="*/ 230554 h 654978"/>
                <a:gd name="connsiteX14" fmla="*/ 191477 w 437661"/>
                <a:gd name="connsiteY14" fmla="*/ 160215 h 654978"/>
                <a:gd name="connsiteX15" fmla="*/ 226646 w 437661"/>
                <a:gd name="connsiteY15" fmla="*/ 128954 h 654978"/>
                <a:gd name="connsiteX16" fmla="*/ 277446 w 437661"/>
                <a:gd name="connsiteY16" fmla="*/ 128954 h 654978"/>
                <a:gd name="connsiteX17" fmla="*/ 320431 w 437661"/>
                <a:gd name="connsiteY17" fmla="*/ 70338 h 654978"/>
                <a:gd name="connsiteX18" fmla="*/ 390769 w 437661"/>
                <a:gd name="connsiteY18" fmla="*/ 15630 h 654978"/>
                <a:gd name="connsiteX19" fmla="*/ 390769 w 437661"/>
                <a:gd name="connsiteY19" fmla="*/ 0 h 654978"/>
                <a:gd name="connsiteX0" fmla="*/ 401466 w 437661"/>
                <a:gd name="connsiteY0" fmla="*/ 654978 h 654978"/>
                <a:gd name="connsiteX1" fmla="*/ 437661 w 437661"/>
                <a:gd name="connsiteY1" fmla="*/ 617415 h 654978"/>
                <a:gd name="connsiteX2" fmla="*/ 343877 w 437661"/>
                <a:gd name="connsiteY2" fmla="*/ 488461 h 654978"/>
                <a:gd name="connsiteX3" fmla="*/ 261815 w 437661"/>
                <a:gd name="connsiteY3" fmla="*/ 425938 h 654978"/>
                <a:gd name="connsiteX4" fmla="*/ 230554 w 437661"/>
                <a:gd name="connsiteY4" fmla="*/ 422030 h 654978"/>
                <a:gd name="connsiteX5" fmla="*/ 152400 w 437661"/>
                <a:gd name="connsiteY5" fmla="*/ 410307 h 654978"/>
                <a:gd name="connsiteX6" fmla="*/ 144585 w 437661"/>
                <a:gd name="connsiteY6" fmla="*/ 382954 h 654978"/>
                <a:gd name="connsiteX7" fmla="*/ 89877 w 437661"/>
                <a:gd name="connsiteY7" fmla="*/ 355600 h 654978"/>
                <a:gd name="connsiteX8" fmla="*/ 62523 w 437661"/>
                <a:gd name="connsiteY8" fmla="*/ 359507 h 654978"/>
                <a:gd name="connsiteX9" fmla="*/ 54708 w 437661"/>
                <a:gd name="connsiteY9" fmla="*/ 316523 h 654978"/>
                <a:gd name="connsiteX10" fmla="*/ 0 w 437661"/>
                <a:gd name="connsiteY10" fmla="*/ 281354 h 654978"/>
                <a:gd name="connsiteX11" fmla="*/ 50800 w 437661"/>
                <a:gd name="connsiteY11" fmla="*/ 214923 h 654978"/>
                <a:gd name="connsiteX12" fmla="*/ 183661 w 437661"/>
                <a:gd name="connsiteY12" fmla="*/ 199292 h 654978"/>
                <a:gd name="connsiteX13" fmla="*/ 207108 w 437661"/>
                <a:gd name="connsiteY13" fmla="*/ 230554 h 654978"/>
                <a:gd name="connsiteX14" fmla="*/ 191477 w 437661"/>
                <a:gd name="connsiteY14" fmla="*/ 160215 h 654978"/>
                <a:gd name="connsiteX15" fmla="*/ 226646 w 437661"/>
                <a:gd name="connsiteY15" fmla="*/ 128954 h 654978"/>
                <a:gd name="connsiteX16" fmla="*/ 277446 w 437661"/>
                <a:gd name="connsiteY16" fmla="*/ 128954 h 654978"/>
                <a:gd name="connsiteX17" fmla="*/ 320431 w 437661"/>
                <a:gd name="connsiteY17" fmla="*/ 70338 h 654978"/>
                <a:gd name="connsiteX18" fmla="*/ 390769 w 437661"/>
                <a:gd name="connsiteY18" fmla="*/ 0 h 654978"/>
                <a:gd name="connsiteX0" fmla="*/ 401466 w 437661"/>
                <a:gd name="connsiteY0" fmla="*/ 584640 h 584640"/>
                <a:gd name="connsiteX1" fmla="*/ 437661 w 437661"/>
                <a:gd name="connsiteY1" fmla="*/ 547077 h 584640"/>
                <a:gd name="connsiteX2" fmla="*/ 343877 w 437661"/>
                <a:gd name="connsiteY2" fmla="*/ 418123 h 584640"/>
                <a:gd name="connsiteX3" fmla="*/ 261815 w 437661"/>
                <a:gd name="connsiteY3" fmla="*/ 355600 h 584640"/>
                <a:gd name="connsiteX4" fmla="*/ 230554 w 437661"/>
                <a:gd name="connsiteY4" fmla="*/ 351692 h 584640"/>
                <a:gd name="connsiteX5" fmla="*/ 152400 w 437661"/>
                <a:gd name="connsiteY5" fmla="*/ 339969 h 584640"/>
                <a:gd name="connsiteX6" fmla="*/ 144585 w 437661"/>
                <a:gd name="connsiteY6" fmla="*/ 312616 h 584640"/>
                <a:gd name="connsiteX7" fmla="*/ 89877 w 437661"/>
                <a:gd name="connsiteY7" fmla="*/ 285262 h 584640"/>
                <a:gd name="connsiteX8" fmla="*/ 62523 w 437661"/>
                <a:gd name="connsiteY8" fmla="*/ 289169 h 584640"/>
                <a:gd name="connsiteX9" fmla="*/ 54708 w 437661"/>
                <a:gd name="connsiteY9" fmla="*/ 246185 h 584640"/>
                <a:gd name="connsiteX10" fmla="*/ 0 w 437661"/>
                <a:gd name="connsiteY10" fmla="*/ 211016 h 584640"/>
                <a:gd name="connsiteX11" fmla="*/ 50800 w 437661"/>
                <a:gd name="connsiteY11" fmla="*/ 144585 h 584640"/>
                <a:gd name="connsiteX12" fmla="*/ 183661 w 437661"/>
                <a:gd name="connsiteY12" fmla="*/ 128954 h 584640"/>
                <a:gd name="connsiteX13" fmla="*/ 207108 w 437661"/>
                <a:gd name="connsiteY13" fmla="*/ 160216 h 584640"/>
                <a:gd name="connsiteX14" fmla="*/ 191477 w 437661"/>
                <a:gd name="connsiteY14" fmla="*/ 89877 h 584640"/>
                <a:gd name="connsiteX15" fmla="*/ 226646 w 437661"/>
                <a:gd name="connsiteY15" fmla="*/ 58616 h 584640"/>
                <a:gd name="connsiteX16" fmla="*/ 277446 w 437661"/>
                <a:gd name="connsiteY16" fmla="*/ 58616 h 584640"/>
                <a:gd name="connsiteX17" fmla="*/ 320431 w 437661"/>
                <a:gd name="connsiteY17" fmla="*/ 0 h 58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7661" h="584640">
                  <a:moveTo>
                    <a:pt x="401466" y="584640"/>
                  </a:moveTo>
                  <a:lnTo>
                    <a:pt x="437661" y="547077"/>
                  </a:lnTo>
                  <a:lnTo>
                    <a:pt x="343877" y="418123"/>
                  </a:lnTo>
                  <a:lnTo>
                    <a:pt x="261815" y="355600"/>
                  </a:lnTo>
                  <a:lnTo>
                    <a:pt x="230554" y="351692"/>
                  </a:lnTo>
                  <a:lnTo>
                    <a:pt x="152400" y="339969"/>
                  </a:lnTo>
                  <a:lnTo>
                    <a:pt x="144585" y="312616"/>
                  </a:lnTo>
                  <a:lnTo>
                    <a:pt x="89877" y="285262"/>
                  </a:lnTo>
                  <a:lnTo>
                    <a:pt x="62523" y="289169"/>
                  </a:lnTo>
                  <a:lnTo>
                    <a:pt x="54708" y="246185"/>
                  </a:lnTo>
                  <a:lnTo>
                    <a:pt x="0" y="211016"/>
                  </a:lnTo>
                  <a:lnTo>
                    <a:pt x="50800" y="144585"/>
                  </a:lnTo>
                  <a:lnTo>
                    <a:pt x="183661" y="128954"/>
                  </a:lnTo>
                  <a:cubicBezTo>
                    <a:pt x="207956" y="157297"/>
                    <a:pt x="207108" y="144299"/>
                    <a:pt x="207108" y="160216"/>
                  </a:cubicBezTo>
                  <a:lnTo>
                    <a:pt x="191477" y="89877"/>
                  </a:lnTo>
                  <a:lnTo>
                    <a:pt x="226646" y="58616"/>
                  </a:lnTo>
                  <a:lnTo>
                    <a:pt x="277446" y="58616"/>
                  </a:lnTo>
                  <a:lnTo>
                    <a:pt x="320431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32592" y="1543031"/>
              <a:ext cx="324322" cy="447124"/>
            </a:xfrm>
            <a:custGeom>
              <a:avLst/>
              <a:gdLst>
                <a:gd name="connsiteX0" fmla="*/ 91440 w 392430"/>
                <a:gd name="connsiteY0" fmla="*/ 0 h 541020"/>
                <a:gd name="connsiteX1" fmla="*/ 57150 w 392430"/>
                <a:gd name="connsiteY1" fmla="*/ 43815 h 541020"/>
                <a:gd name="connsiteX2" fmla="*/ 36195 w 392430"/>
                <a:gd name="connsiteY2" fmla="*/ 60960 h 541020"/>
                <a:gd name="connsiteX3" fmla="*/ 11430 w 392430"/>
                <a:gd name="connsiteY3" fmla="*/ 64770 h 541020"/>
                <a:gd name="connsiteX4" fmla="*/ 15240 w 392430"/>
                <a:gd name="connsiteY4" fmla="*/ 112395 h 541020"/>
                <a:gd name="connsiteX5" fmla="*/ 13335 w 392430"/>
                <a:gd name="connsiteY5" fmla="*/ 144780 h 541020"/>
                <a:gd name="connsiteX6" fmla="*/ 0 w 392430"/>
                <a:gd name="connsiteY6" fmla="*/ 186690 h 541020"/>
                <a:gd name="connsiteX7" fmla="*/ 5715 w 392430"/>
                <a:gd name="connsiteY7" fmla="*/ 211455 h 541020"/>
                <a:gd name="connsiteX8" fmla="*/ 49530 w 392430"/>
                <a:gd name="connsiteY8" fmla="*/ 232410 h 541020"/>
                <a:gd name="connsiteX9" fmla="*/ 91440 w 392430"/>
                <a:gd name="connsiteY9" fmla="*/ 240030 h 541020"/>
                <a:gd name="connsiteX10" fmla="*/ 120015 w 392430"/>
                <a:gd name="connsiteY10" fmla="*/ 264795 h 541020"/>
                <a:gd name="connsiteX11" fmla="*/ 127635 w 392430"/>
                <a:gd name="connsiteY11" fmla="*/ 236220 h 541020"/>
                <a:gd name="connsiteX12" fmla="*/ 161925 w 392430"/>
                <a:gd name="connsiteY12" fmla="*/ 230505 h 541020"/>
                <a:gd name="connsiteX13" fmla="*/ 158115 w 392430"/>
                <a:gd name="connsiteY13" fmla="*/ 281940 h 541020"/>
                <a:gd name="connsiteX14" fmla="*/ 165735 w 392430"/>
                <a:gd name="connsiteY14" fmla="*/ 329565 h 541020"/>
                <a:gd name="connsiteX15" fmla="*/ 167640 w 392430"/>
                <a:gd name="connsiteY15" fmla="*/ 346710 h 541020"/>
                <a:gd name="connsiteX16" fmla="*/ 186690 w 392430"/>
                <a:gd name="connsiteY16" fmla="*/ 379095 h 541020"/>
                <a:gd name="connsiteX17" fmla="*/ 203835 w 392430"/>
                <a:gd name="connsiteY17" fmla="*/ 409575 h 541020"/>
                <a:gd name="connsiteX18" fmla="*/ 228600 w 392430"/>
                <a:gd name="connsiteY18" fmla="*/ 413385 h 541020"/>
                <a:gd name="connsiteX19" fmla="*/ 249555 w 392430"/>
                <a:gd name="connsiteY19" fmla="*/ 436245 h 541020"/>
                <a:gd name="connsiteX20" fmla="*/ 262890 w 392430"/>
                <a:gd name="connsiteY20" fmla="*/ 462915 h 541020"/>
                <a:gd name="connsiteX21" fmla="*/ 302895 w 392430"/>
                <a:gd name="connsiteY21" fmla="*/ 470535 h 541020"/>
                <a:gd name="connsiteX22" fmla="*/ 318135 w 392430"/>
                <a:gd name="connsiteY22" fmla="*/ 487680 h 541020"/>
                <a:gd name="connsiteX23" fmla="*/ 342900 w 392430"/>
                <a:gd name="connsiteY23" fmla="*/ 502920 h 541020"/>
                <a:gd name="connsiteX24" fmla="*/ 356235 w 392430"/>
                <a:gd name="connsiteY24" fmla="*/ 512445 h 541020"/>
                <a:gd name="connsiteX25" fmla="*/ 392430 w 392430"/>
                <a:gd name="connsiteY25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2430" h="541020">
                  <a:moveTo>
                    <a:pt x="91440" y="0"/>
                  </a:moveTo>
                  <a:lnTo>
                    <a:pt x="57150" y="43815"/>
                  </a:lnTo>
                  <a:lnTo>
                    <a:pt x="36195" y="60960"/>
                  </a:lnTo>
                  <a:lnTo>
                    <a:pt x="11430" y="64770"/>
                  </a:lnTo>
                  <a:lnTo>
                    <a:pt x="15240" y="112395"/>
                  </a:lnTo>
                  <a:lnTo>
                    <a:pt x="13335" y="144780"/>
                  </a:lnTo>
                  <a:lnTo>
                    <a:pt x="0" y="186690"/>
                  </a:lnTo>
                  <a:lnTo>
                    <a:pt x="5715" y="211455"/>
                  </a:lnTo>
                  <a:lnTo>
                    <a:pt x="49530" y="232410"/>
                  </a:lnTo>
                  <a:lnTo>
                    <a:pt x="91440" y="240030"/>
                  </a:lnTo>
                  <a:lnTo>
                    <a:pt x="120015" y="264795"/>
                  </a:lnTo>
                  <a:lnTo>
                    <a:pt x="127635" y="236220"/>
                  </a:lnTo>
                  <a:lnTo>
                    <a:pt x="161925" y="230505"/>
                  </a:lnTo>
                  <a:lnTo>
                    <a:pt x="158115" y="281940"/>
                  </a:lnTo>
                  <a:lnTo>
                    <a:pt x="165735" y="329565"/>
                  </a:lnTo>
                  <a:lnTo>
                    <a:pt x="167640" y="346710"/>
                  </a:lnTo>
                  <a:lnTo>
                    <a:pt x="186690" y="379095"/>
                  </a:lnTo>
                  <a:lnTo>
                    <a:pt x="203835" y="409575"/>
                  </a:lnTo>
                  <a:lnTo>
                    <a:pt x="228600" y="413385"/>
                  </a:lnTo>
                  <a:lnTo>
                    <a:pt x="249555" y="436245"/>
                  </a:lnTo>
                  <a:lnTo>
                    <a:pt x="262890" y="462915"/>
                  </a:lnTo>
                  <a:lnTo>
                    <a:pt x="302895" y="470535"/>
                  </a:lnTo>
                  <a:lnTo>
                    <a:pt x="318135" y="487680"/>
                  </a:lnTo>
                  <a:lnTo>
                    <a:pt x="342900" y="502920"/>
                  </a:lnTo>
                  <a:lnTo>
                    <a:pt x="356235" y="512445"/>
                  </a:lnTo>
                  <a:lnTo>
                    <a:pt x="392430" y="54102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78189" y="5170856"/>
              <a:ext cx="1652759" cy="608912"/>
            </a:xfrm>
            <a:custGeom>
              <a:avLst/>
              <a:gdLst>
                <a:gd name="connsiteX0" fmla="*/ 0 w 1999839"/>
                <a:gd name="connsiteY0" fmla="*/ 131569 h 736783"/>
                <a:gd name="connsiteX1" fmla="*/ 1730124 w 1999839"/>
                <a:gd name="connsiteY1" fmla="*/ 0 h 736783"/>
                <a:gd name="connsiteX2" fmla="*/ 1769594 w 1999839"/>
                <a:gd name="connsiteY2" fmla="*/ 65784 h 736783"/>
                <a:gd name="connsiteX3" fmla="*/ 1822222 w 1999839"/>
                <a:gd name="connsiteY3" fmla="*/ 98676 h 736783"/>
                <a:gd name="connsiteX4" fmla="*/ 1868271 w 1999839"/>
                <a:gd name="connsiteY4" fmla="*/ 98676 h 736783"/>
                <a:gd name="connsiteX5" fmla="*/ 1947212 w 1999839"/>
                <a:gd name="connsiteY5" fmla="*/ 151304 h 736783"/>
                <a:gd name="connsiteX6" fmla="*/ 1874849 w 1999839"/>
                <a:gd name="connsiteY6" fmla="*/ 105255 h 736783"/>
                <a:gd name="connsiteX7" fmla="*/ 1914320 w 1999839"/>
                <a:gd name="connsiteY7" fmla="*/ 151304 h 736783"/>
                <a:gd name="connsiteX8" fmla="*/ 1999839 w 1999839"/>
                <a:gd name="connsiteY8" fmla="*/ 151304 h 736783"/>
                <a:gd name="connsiteX9" fmla="*/ 1999839 w 1999839"/>
                <a:gd name="connsiteY9" fmla="*/ 151304 h 736783"/>
                <a:gd name="connsiteX10" fmla="*/ 1966947 w 1999839"/>
                <a:gd name="connsiteY10" fmla="*/ 309186 h 736783"/>
                <a:gd name="connsiteX11" fmla="*/ 1907741 w 1999839"/>
                <a:gd name="connsiteY11" fmla="*/ 453911 h 736783"/>
                <a:gd name="connsiteX12" fmla="*/ 1828800 w 1999839"/>
                <a:gd name="connsiteY12" fmla="*/ 467068 h 736783"/>
                <a:gd name="connsiteX13" fmla="*/ 1776173 w 1999839"/>
                <a:gd name="connsiteY13" fmla="*/ 618371 h 736783"/>
                <a:gd name="connsiteX14" fmla="*/ 1664340 w 1999839"/>
                <a:gd name="connsiteY14" fmla="*/ 631528 h 736783"/>
                <a:gd name="connsiteX15" fmla="*/ 1618291 w 1999839"/>
                <a:gd name="connsiteY15" fmla="*/ 690734 h 736783"/>
                <a:gd name="connsiteX16" fmla="*/ 1585399 w 1999839"/>
                <a:gd name="connsiteY16" fmla="*/ 736783 h 73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9839" h="736783">
                  <a:moveTo>
                    <a:pt x="0" y="131569"/>
                  </a:moveTo>
                  <a:lnTo>
                    <a:pt x="1730124" y="0"/>
                  </a:lnTo>
                  <a:lnTo>
                    <a:pt x="1769594" y="65784"/>
                  </a:lnTo>
                  <a:lnTo>
                    <a:pt x="1822222" y="98676"/>
                  </a:lnTo>
                  <a:lnTo>
                    <a:pt x="1868271" y="98676"/>
                  </a:lnTo>
                  <a:lnTo>
                    <a:pt x="1947212" y="151304"/>
                  </a:lnTo>
                  <a:lnTo>
                    <a:pt x="1874849" y="105255"/>
                  </a:lnTo>
                  <a:lnTo>
                    <a:pt x="1914320" y="151304"/>
                  </a:lnTo>
                  <a:lnTo>
                    <a:pt x="1999839" y="151304"/>
                  </a:lnTo>
                  <a:lnTo>
                    <a:pt x="1999839" y="151304"/>
                  </a:lnTo>
                  <a:lnTo>
                    <a:pt x="1966947" y="309186"/>
                  </a:lnTo>
                  <a:lnTo>
                    <a:pt x="1907741" y="453911"/>
                  </a:lnTo>
                  <a:lnTo>
                    <a:pt x="1828800" y="467068"/>
                  </a:lnTo>
                  <a:lnTo>
                    <a:pt x="1776173" y="618371"/>
                  </a:lnTo>
                  <a:lnTo>
                    <a:pt x="1664340" y="631528"/>
                  </a:lnTo>
                  <a:lnTo>
                    <a:pt x="1618291" y="690734"/>
                  </a:lnTo>
                  <a:lnTo>
                    <a:pt x="1585399" y="736783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853145" y="5437255"/>
              <a:ext cx="38056" cy="347949"/>
            </a:xfrm>
            <a:custGeom>
              <a:avLst/>
              <a:gdLst>
                <a:gd name="connsiteX0" fmla="*/ 0 w 46048"/>
                <a:gd name="connsiteY0" fmla="*/ 0 h 421018"/>
                <a:gd name="connsiteX1" fmla="*/ 46048 w 46048"/>
                <a:gd name="connsiteY1" fmla="*/ 421018 h 42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48" h="421018">
                  <a:moveTo>
                    <a:pt x="0" y="0"/>
                  </a:moveTo>
                  <a:lnTo>
                    <a:pt x="46048" y="421018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20749" y="4603626"/>
              <a:ext cx="902869" cy="33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Libya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66222" y="1138632"/>
              <a:ext cx="1495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Russia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6464" y="1800325"/>
              <a:ext cx="1201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Georgia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88279" y="2178604"/>
              <a:ext cx="1321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Armenia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34803" y="2005849"/>
              <a:ext cx="1599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Azerbaijan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26057" y="1523700"/>
              <a:ext cx="1759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Kazakhstan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34742" y="2714370"/>
              <a:ext cx="746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Iran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27541" y="4209753"/>
              <a:ext cx="10924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Saudi Arabia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54933" y="5406510"/>
              <a:ext cx="993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Sudan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95130" y="2508782"/>
              <a:ext cx="1092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Turkey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83558" y="3096429"/>
              <a:ext cx="902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Syria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746112" y="1321506"/>
              <a:ext cx="1212045" cy="781104"/>
            </a:xfrm>
            <a:custGeom>
              <a:avLst/>
              <a:gdLst>
                <a:gd name="connsiteX0" fmla="*/ 1490703 w 1490703"/>
                <a:gd name="connsiteY0" fmla="*/ 826034 h 826034"/>
                <a:gd name="connsiteX1" fmla="*/ 1394652 w 1490703"/>
                <a:gd name="connsiteY1" fmla="*/ 768404 h 826034"/>
                <a:gd name="connsiteX2" fmla="*/ 1406178 w 1490703"/>
                <a:gd name="connsiteY2" fmla="*/ 691563 h 826034"/>
                <a:gd name="connsiteX3" fmla="*/ 1367758 w 1490703"/>
                <a:gd name="connsiteY3" fmla="*/ 610881 h 826034"/>
                <a:gd name="connsiteX4" fmla="*/ 1290918 w 1490703"/>
                <a:gd name="connsiteY4" fmla="*/ 534041 h 826034"/>
                <a:gd name="connsiteX5" fmla="*/ 1321654 w 1490703"/>
                <a:gd name="connsiteY5" fmla="*/ 430306 h 826034"/>
                <a:gd name="connsiteX6" fmla="*/ 1325496 w 1490703"/>
                <a:gd name="connsiteY6" fmla="*/ 338098 h 826034"/>
                <a:gd name="connsiteX7" fmla="*/ 1187183 w 1490703"/>
                <a:gd name="connsiteY7" fmla="*/ 157523 h 826034"/>
                <a:gd name="connsiteX8" fmla="*/ 995082 w 1490703"/>
                <a:gd name="connsiteY8" fmla="*/ 88367 h 826034"/>
                <a:gd name="connsiteX9" fmla="*/ 776087 w 1490703"/>
                <a:gd name="connsiteY9" fmla="*/ 153681 h 826034"/>
                <a:gd name="connsiteX10" fmla="*/ 591671 w 1490703"/>
                <a:gd name="connsiteY10" fmla="*/ 207469 h 826034"/>
                <a:gd name="connsiteX11" fmla="*/ 407254 w 1490703"/>
                <a:gd name="connsiteY11" fmla="*/ 207469 h 826034"/>
                <a:gd name="connsiteX12" fmla="*/ 242047 w 1490703"/>
                <a:gd name="connsiteY12" fmla="*/ 268941 h 826034"/>
                <a:gd name="connsiteX13" fmla="*/ 188259 w 1490703"/>
                <a:gd name="connsiteY13" fmla="*/ 276626 h 826034"/>
                <a:gd name="connsiteX14" fmla="*/ 76840 w 1490703"/>
                <a:gd name="connsiteY14" fmla="*/ 157523 h 826034"/>
                <a:gd name="connsiteX15" fmla="*/ 19210 w 1490703"/>
                <a:gd name="connsiteY15" fmla="*/ 57631 h 826034"/>
                <a:gd name="connsiteX16" fmla="*/ 0 w 1490703"/>
                <a:gd name="connsiteY16" fmla="*/ 0 h 826034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406178 w 1490703"/>
                <a:gd name="connsiteY2" fmla="*/ 691563 h 945136"/>
                <a:gd name="connsiteX3" fmla="*/ 1367758 w 1490703"/>
                <a:gd name="connsiteY3" fmla="*/ 610881 h 945136"/>
                <a:gd name="connsiteX4" fmla="*/ 1290918 w 1490703"/>
                <a:gd name="connsiteY4" fmla="*/ 534041 h 945136"/>
                <a:gd name="connsiteX5" fmla="*/ 1321654 w 1490703"/>
                <a:gd name="connsiteY5" fmla="*/ 430306 h 945136"/>
                <a:gd name="connsiteX6" fmla="*/ 1325496 w 1490703"/>
                <a:gd name="connsiteY6" fmla="*/ 338098 h 945136"/>
                <a:gd name="connsiteX7" fmla="*/ 1187183 w 1490703"/>
                <a:gd name="connsiteY7" fmla="*/ 157523 h 945136"/>
                <a:gd name="connsiteX8" fmla="*/ 995082 w 1490703"/>
                <a:gd name="connsiteY8" fmla="*/ 88367 h 945136"/>
                <a:gd name="connsiteX9" fmla="*/ 776087 w 1490703"/>
                <a:gd name="connsiteY9" fmla="*/ 153681 h 945136"/>
                <a:gd name="connsiteX10" fmla="*/ 591671 w 1490703"/>
                <a:gd name="connsiteY10" fmla="*/ 207469 h 945136"/>
                <a:gd name="connsiteX11" fmla="*/ 407254 w 1490703"/>
                <a:gd name="connsiteY11" fmla="*/ 207469 h 945136"/>
                <a:gd name="connsiteX12" fmla="*/ 242047 w 1490703"/>
                <a:gd name="connsiteY12" fmla="*/ 268941 h 945136"/>
                <a:gd name="connsiteX13" fmla="*/ 188259 w 1490703"/>
                <a:gd name="connsiteY13" fmla="*/ 276626 h 945136"/>
                <a:gd name="connsiteX14" fmla="*/ 76840 w 1490703"/>
                <a:gd name="connsiteY14" fmla="*/ 157523 h 945136"/>
                <a:gd name="connsiteX15" fmla="*/ 19210 w 1490703"/>
                <a:gd name="connsiteY15" fmla="*/ 57631 h 945136"/>
                <a:gd name="connsiteX16" fmla="*/ 0 w 1490703"/>
                <a:gd name="connsiteY16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367758 w 1490703"/>
                <a:gd name="connsiteY3" fmla="*/ 610881 h 945136"/>
                <a:gd name="connsiteX4" fmla="*/ 1290918 w 1490703"/>
                <a:gd name="connsiteY4" fmla="*/ 534041 h 945136"/>
                <a:gd name="connsiteX5" fmla="*/ 1321654 w 1490703"/>
                <a:gd name="connsiteY5" fmla="*/ 430306 h 945136"/>
                <a:gd name="connsiteX6" fmla="*/ 1325496 w 1490703"/>
                <a:gd name="connsiteY6" fmla="*/ 338098 h 945136"/>
                <a:gd name="connsiteX7" fmla="*/ 1187183 w 1490703"/>
                <a:gd name="connsiteY7" fmla="*/ 157523 h 945136"/>
                <a:gd name="connsiteX8" fmla="*/ 995082 w 1490703"/>
                <a:gd name="connsiteY8" fmla="*/ 88367 h 945136"/>
                <a:gd name="connsiteX9" fmla="*/ 776087 w 1490703"/>
                <a:gd name="connsiteY9" fmla="*/ 153681 h 945136"/>
                <a:gd name="connsiteX10" fmla="*/ 591671 w 1490703"/>
                <a:gd name="connsiteY10" fmla="*/ 207469 h 945136"/>
                <a:gd name="connsiteX11" fmla="*/ 407254 w 1490703"/>
                <a:gd name="connsiteY11" fmla="*/ 207469 h 945136"/>
                <a:gd name="connsiteX12" fmla="*/ 242047 w 1490703"/>
                <a:gd name="connsiteY12" fmla="*/ 268941 h 945136"/>
                <a:gd name="connsiteX13" fmla="*/ 188259 w 1490703"/>
                <a:gd name="connsiteY13" fmla="*/ 276626 h 945136"/>
                <a:gd name="connsiteX14" fmla="*/ 76840 w 1490703"/>
                <a:gd name="connsiteY14" fmla="*/ 157523 h 945136"/>
                <a:gd name="connsiteX15" fmla="*/ 19210 w 1490703"/>
                <a:gd name="connsiteY15" fmla="*/ 57631 h 945136"/>
                <a:gd name="connsiteX16" fmla="*/ 0 w 1490703"/>
                <a:gd name="connsiteY16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290918 w 1490703"/>
                <a:gd name="connsiteY4" fmla="*/ 534041 h 945136"/>
                <a:gd name="connsiteX5" fmla="*/ 1321654 w 1490703"/>
                <a:gd name="connsiteY5" fmla="*/ 430306 h 945136"/>
                <a:gd name="connsiteX6" fmla="*/ 1325496 w 1490703"/>
                <a:gd name="connsiteY6" fmla="*/ 338098 h 945136"/>
                <a:gd name="connsiteX7" fmla="*/ 1187183 w 1490703"/>
                <a:gd name="connsiteY7" fmla="*/ 157523 h 945136"/>
                <a:gd name="connsiteX8" fmla="*/ 995082 w 1490703"/>
                <a:gd name="connsiteY8" fmla="*/ 88367 h 945136"/>
                <a:gd name="connsiteX9" fmla="*/ 776087 w 1490703"/>
                <a:gd name="connsiteY9" fmla="*/ 153681 h 945136"/>
                <a:gd name="connsiteX10" fmla="*/ 591671 w 1490703"/>
                <a:gd name="connsiteY10" fmla="*/ 207469 h 945136"/>
                <a:gd name="connsiteX11" fmla="*/ 407254 w 1490703"/>
                <a:gd name="connsiteY11" fmla="*/ 207469 h 945136"/>
                <a:gd name="connsiteX12" fmla="*/ 242047 w 1490703"/>
                <a:gd name="connsiteY12" fmla="*/ 268941 h 945136"/>
                <a:gd name="connsiteX13" fmla="*/ 188259 w 1490703"/>
                <a:gd name="connsiteY13" fmla="*/ 276626 h 945136"/>
                <a:gd name="connsiteX14" fmla="*/ 76840 w 1490703"/>
                <a:gd name="connsiteY14" fmla="*/ 157523 h 945136"/>
                <a:gd name="connsiteX15" fmla="*/ 19210 w 1490703"/>
                <a:gd name="connsiteY15" fmla="*/ 57631 h 945136"/>
                <a:gd name="connsiteX16" fmla="*/ 0 w 1490703"/>
                <a:gd name="connsiteY16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325496 w 1490703"/>
                <a:gd name="connsiteY6" fmla="*/ 338098 h 945136"/>
                <a:gd name="connsiteX7" fmla="*/ 1187183 w 1490703"/>
                <a:gd name="connsiteY7" fmla="*/ 157523 h 945136"/>
                <a:gd name="connsiteX8" fmla="*/ 995082 w 1490703"/>
                <a:gd name="connsiteY8" fmla="*/ 88367 h 945136"/>
                <a:gd name="connsiteX9" fmla="*/ 776087 w 1490703"/>
                <a:gd name="connsiteY9" fmla="*/ 153681 h 945136"/>
                <a:gd name="connsiteX10" fmla="*/ 591671 w 1490703"/>
                <a:gd name="connsiteY10" fmla="*/ 207469 h 945136"/>
                <a:gd name="connsiteX11" fmla="*/ 407254 w 1490703"/>
                <a:gd name="connsiteY11" fmla="*/ 207469 h 945136"/>
                <a:gd name="connsiteX12" fmla="*/ 242047 w 1490703"/>
                <a:gd name="connsiteY12" fmla="*/ 268941 h 945136"/>
                <a:gd name="connsiteX13" fmla="*/ 188259 w 1490703"/>
                <a:gd name="connsiteY13" fmla="*/ 276626 h 945136"/>
                <a:gd name="connsiteX14" fmla="*/ 76840 w 1490703"/>
                <a:gd name="connsiteY14" fmla="*/ 157523 h 945136"/>
                <a:gd name="connsiteX15" fmla="*/ 19210 w 1490703"/>
                <a:gd name="connsiteY15" fmla="*/ 57631 h 945136"/>
                <a:gd name="connsiteX16" fmla="*/ 0 w 1490703"/>
                <a:gd name="connsiteY16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187183 w 1490703"/>
                <a:gd name="connsiteY7" fmla="*/ 157523 h 945136"/>
                <a:gd name="connsiteX8" fmla="*/ 995082 w 1490703"/>
                <a:gd name="connsiteY8" fmla="*/ 88367 h 945136"/>
                <a:gd name="connsiteX9" fmla="*/ 776087 w 1490703"/>
                <a:gd name="connsiteY9" fmla="*/ 153681 h 945136"/>
                <a:gd name="connsiteX10" fmla="*/ 591671 w 1490703"/>
                <a:gd name="connsiteY10" fmla="*/ 207469 h 945136"/>
                <a:gd name="connsiteX11" fmla="*/ 407254 w 1490703"/>
                <a:gd name="connsiteY11" fmla="*/ 207469 h 945136"/>
                <a:gd name="connsiteX12" fmla="*/ 242047 w 1490703"/>
                <a:gd name="connsiteY12" fmla="*/ 268941 h 945136"/>
                <a:gd name="connsiteX13" fmla="*/ 188259 w 1490703"/>
                <a:gd name="connsiteY13" fmla="*/ 276626 h 945136"/>
                <a:gd name="connsiteX14" fmla="*/ 76840 w 1490703"/>
                <a:gd name="connsiteY14" fmla="*/ 157523 h 945136"/>
                <a:gd name="connsiteX15" fmla="*/ 19210 w 1490703"/>
                <a:gd name="connsiteY15" fmla="*/ 57631 h 945136"/>
                <a:gd name="connsiteX16" fmla="*/ 0 w 1490703"/>
                <a:gd name="connsiteY16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083449 w 1490703"/>
                <a:gd name="connsiteY7" fmla="*/ 280468 h 945136"/>
                <a:gd name="connsiteX8" fmla="*/ 995082 w 1490703"/>
                <a:gd name="connsiteY8" fmla="*/ 88367 h 945136"/>
                <a:gd name="connsiteX9" fmla="*/ 776087 w 1490703"/>
                <a:gd name="connsiteY9" fmla="*/ 153681 h 945136"/>
                <a:gd name="connsiteX10" fmla="*/ 591671 w 1490703"/>
                <a:gd name="connsiteY10" fmla="*/ 207469 h 945136"/>
                <a:gd name="connsiteX11" fmla="*/ 407254 w 1490703"/>
                <a:gd name="connsiteY11" fmla="*/ 207469 h 945136"/>
                <a:gd name="connsiteX12" fmla="*/ 242047 w 1490703"/>
                <a:gd name="connsiteY12" fmla="*/ 268941 h 945136"/>
                <a:gd name="connsiteX13" fmla="*/ 188259 w 1490703"/>
                <a:gd name="connsiteY13" fmla="*/ 276626 h 945136"/>
                <a:gd name="connsiteX14" fmla="*/ 76840 w 1490703"/>
                <a:gd name="connsiteY14" fmla="*/ 157523 h 945136"/>
                <a:gd name="connsiteX15" fmla="*/ 19210 w 1490703"/>
                <a:gd name="connsiteY15" fmla="*/ 57631 h 945136"/>
                <a:gd name="connsiteX16" fmla="*/ 0 w 1490703"/>
                <a:gd name="connsiteY16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083449 w 1490703"/>
                <a:gd name="connsiteY7" fmla="*/ 280468 h 945136"/>
                <a:gd name="connsiteX8" fmla="*/ 991240 w 1490703"/>
                <a:gd name="connsiteY8" fmla="*/ 272783 h 945136"/>
                <a:gd name="connsiteX9" fmla="*/ 995082 w 1490703"/>
                <a:gd name="connsiteY9" fmla="*/ 88367 h 945136"/>
                <a:gd name="connsiteX10" fmla="*/ 776087 w 1490703"/>
                <a:gd name="connsiteY10" fmla="*/ 153681 h 945136"/>
                <a:gd name="connsiteX11" fmla="*/ 591671 w 1490703"/>
                <a:gd name="connsiteY11" fmla="*/ 207469 h 945136"/>
                <a:gd name="connsiteX12" fmla="*/ 407254 w 1490703"/>
                <a:gd name="connsiteY12" fmla="*/ 207469 h 945136"/>
                <a:gd name="connsiteX13" fmla="*/ 242047 w 1490703"/>
                <a:gd name="connsiteY13" fmla="*/ 268941 h 945136"/>
                <a:gd name="connsiteX14" fmla="*/ 188259 w 1490703"/>
                <a:gd name="connsiteY14" fmla="*/ 276626 h 945136"/>
                <a:gd name="connsiteX15" fmla="*/ 76840 w 1490703"/>
                <a:gd name="connsiteY15" fmla="*/ 157523 h 945136"/>
                <a:gd name="connsiteX16" fmla="*/ 19210 w 1490703"/>
                <a:gd name="connsiteY16" fmla="*/ 57631 h 945136"/>
                <a:gd name="connsiteX17" fmla="*/ 0 w 1490703"/>
                <a:gd name="connsiteY17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083449 w 1490703"/>
                <a:gd name="connsiteY7" fmla="*/ 280468 h 945136"/>
                <a:gd name="connsiteX8" fmla="*/ 991240 w 1490703"/>
                <a:gd name="connsiteY8" fmla="*/ 272783 h 945136"/>
                <a:gd name="connsiteX9" fmla="*/ 933610 w 1490703"/>
                <a:gd name="connsiteY9" fmla="*/ 176733 h 945136"/>
                <a:gd name="connsiteX10" fmla="*/ 776087 w 1490703"/>
                <a:gd name="connsiteY10" fmla="*/ 153681 h 945136"/>
                <a:gd name="connsiteX11" fmla="*/ 591671 w 1490703"/>
                <a:gd name="connsiteY11" fmla="*/ 207469 h 945136"/>
                <a:gd name="connsiteX12" fmla="*/ 407254 w 1490703"/>
                <a:gd name="connsiteY12" fmla="*/ 207469 h 945136"/>
                <a:gd name="connsiteX13" fmla="*/ 242047 w 1490703"/>
                <a:gd name="connsiteY13" fmla="*/ 268941 h 945136"/>
                <a:gd name="connsiteX14" fmla="*/ 188259 w 1490703"/>
                <a:gd name="connsiteY14" fmla="*/ 276626 h 945136"/>
                <a:gd name="connsiteX15" fmla="*/ 76840 w 1490703"/>
                <a:gd name="connsiteY15" fmla="*/ 157523 h 945136"/>
                <a:gd name="connsiteX16" fmla="*/ 19210 w 1490703"/>
                <a:gd name="connsiteY16" fmla="*/ 57631 h 945136"/>
                <a:gd name="connsiteX17" fmla="*/ 0 w 1490703"/>
                <a:gd name="connsiteY17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083449 w 1490703"/>
                <a:gd name="connsiteY7" fmla="*/ 280468 h 945136"/>
                <a:gd name="connsiteX8" fmla="*/ 991240 w 1490703"/>
                <a:gd name="connsiteY8" fmla="*/ 272783 h 945136"/>
                <a:gd name="connsiteX9" fmla="*/ 933610 w 1490703"/>
                <a:gd name="connsiteY9" fmla="*/ 176733 h 945136"/>
                <a:gd name="connsiteX10" fmla="*/ 810666 w 1490703"/>
                <a:gd name="connsiteY10" fmla="*/ 234363 h 945136"/>
                <a:gd name="connsiteX11" fmla="*/ 591671 w 1490703"/>
                <a:gd name="connsiteY11" fmla="*/ 207469 h 945136"/>
                <a:gd name="connsiteX12" fmla="*/ 407254 w 1490703"/>
                <a:gd name="connsiteY12" fmla="*/ 207469 h 945136"/>
                <a:gd name="connsiteX13" fmla="*/ 242047 w 1490703"/>
                <a:gd name="connsiteY13" fmla="*/ 268941 h 945136"/>
                <a:gd name="connsiteX14" fmla="*/ 188259 w 1490703"/>
                <a:gd name="connsiteY14" fmla="*/ 276626 h 945136"/>
                <a:gd name="connsiteX15" fmla="*/ 76840 w 1490703"/>
                <a:gd name="connsiteY15" fmla="*/ 157523 h 945136"/>
                <a:gd name="connsiteX16" fmla="*/ 19210 w 1490703"/>
                <a:gd name="connsiteY16" fmla="*/ 57631 h 945136"/>
                <a:gd name="connsiteX17" fmla="*/ 0 w 1490703"/>
                <a:gd name="connsiteY17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083449 w 1490703"/>
                <a:gd name="connsiteY7" fmla="*/ 280468 h 945136"/>
                <a:gd name="connsiteX8" fmla="*/ 991240 w 1490703"/>
                <a:gd name="connsiteY8" fmla="*/ 272783 h 945136"/>
                <a:gd name="connsiteX9" fmla="*/ 933610 w 1490703"/>
                <a:gd name="connsiteY9" fmla="*/ 176733 h 945136"/>
                <a:gd name="connsiteX10" fmla="*/ 810666 w 1490703"/>
                <a:gd name="connsiteY10" fmla="*/ 234363 h 945136"/>
                <a:gd name="connsiteX11" fmla="*/ 591671 w 1490703"/>
                <a:gd name="connsiteY11" fmla="*/ 169049 h 945136"/>
                <a:gd name="connsiteX12" fmla="*/ 407254 w 1490703"/>
                <a:gd name="connsiteY12" fmla="*/ 207469 h 945136"/>
                <a:gd name="connsiteX13" fmla="*/ 242047 w 1490703"/>
                <a:gd name="connsiteY13" fmla="*/ 268941 h 945136"/>
                <a:gd name="connsiteX14" fmla="*/ 188259 w 1490703"/>
                <a:gd name="connsiteY14" fmla="*/ 276626 h 945136"/>
                <a:gd name="connsiteX15" fmla="*/ 76840 w 1490703"/>
                <a:gd name="connsiteY15" fmla="*/ 157523 h 945136"/>
                <a:gd name="connsiteX16" fmla="*/ 19210 w 1490703"/>
                <a:gd name="connsiteY16" fmla="*/ 57631 h 945136"/>
                <a:gd name="connsiteX17" fmla="*/ 0 w 1490703"/>
                <a:gd name="connsiteY17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083449 w 1490703"/>
                <a:gd name="connsiteY7" fmla="*/ 280468 h 945136"/>
                <a:gd name="connsiteX8" fmla="*/ 991240 w 1490703"/>
                <a:gd name="connsiteY8" fmla="*/ 272783 h 945136"/>
                <a:gd name="connsiteX9" fmla="*/ 933610 w 1490703"/>
                <a:gd name="connsiteY9" fmla="*/ 176733 h 945136"/>
                <a:gd name="connsiteX10" fmla="*/ 810666 w 1490703"/>
                <a:gd name="connsiteY10" fmla="*/ 234363 h 945136"/>
                <a:gd name="connsiteX11" fmla="*/ 591671 w 1490703"/>
                <a:gd name="connsiteY11" fmla="*/ 169049 h 945136"/>
                <a:gd name="connsiteX12" fmla="*/ 422622 w 1490703"/>
                <a:gd name="connsiteY12" fmla="*/ 280468 h 945136"/>
                <a:gd name="connsiteX13" fmla="*/ 242047 w 1490703"/>
                <a:gd name="connsiteY13" fmla="*/ 268941 h 945136"/>
                <a:gd name="connsiteX14" fmla="*/ 188259 w 1490703"/>
                <a:gd name="connsiteY14" fmla="*/ 276626 h 945136"/>
                <a:gd name="connsiteX15" fmla="*/ 76840 w 1490703"/>
                <a:gd name="connsiteY15" fmla="*/ 157523 h 945136"/>
                <a:gd name="connsiteX16" fmla="*/ 19210 w 1490703"/>
                <a:gd name="connsiteY16" fmla="*/ 57631 h 945136"/>
                <a:gd name="connsiteX17" fmla="*/ 0 w 1490703"/>
                <a:gd name="connsiteY17" fmla="*/ 0 h 945136"/>
                <a:gd name="connsiteX0" fmla="*/ 1490703 w 1490703"/>
                <a:gd name="connsiteY0" fmla="*/ 826034 h 945136"/>
                <a:gd name="connsiteX1" fmla="*/ 1287076 w 1490703"/>
                <a:gd name="connsiteY1" fmla="*/ 945136 h 945136"/>
                <a:gd name="connsiteX2" fmla="*/ 1214077 w 1490703"/>
                <a:gd name="connsiteY2" fmla="*/ 891348 h 945136"/>
                <a:gd name="connsiteX3" fmla="*/ 1240972 w 1490703"/>
                <a:gd name="connsiteY3" fmla="*/ 729984 h 945136"/>
                <a:gd name="connsiteX4" fmla="*/ 1310128 w 1490703"/>
                <a:gd name="connsiteY4" fmla="*/ 603197 h 945136"/>
                <a:gd name="connsiteX5" fmla="*/ 1321654 w 1490703"/>
                <a:gd name="connsiteY5" fmla="*/ 430306 h 945136"/>
                <a:gd name="connsiteX6" fmla="*/ 1240971 w 1490703"/>
                <a:gd name="connsiteY6" fmla="*/ 368834 h 945136"/>
                <a:gd name="connsiteX7" fmla="*/ 1083449 w 1490703"/>
                <a:gd name="connsiteY7" fmla="*/ 280468 h 945136"/>
                <a:gd name="connsiteX8" fmla="*/ 991240 w 1490703"/>
                <a:gd name="connsiteY8" fmla="*/ 272783 h 945136"/>
                <a:gd name="connsiteX9" fmla="*/ 933610 w 1490703"/>
                <a:gd name="connsiteY9" fmla="*/ 176733 h 945136"/>
                <a:gd name="connsiteX10" fmla="*/ 810666 w 1490703"/>
                <a:gd name="connsiteY10" fmla="*/ 234363 h 945136"/>
                <a:gd name="connsiteX11" fmla="*/ 591671 w 1490703"/>
                <a:gd name="connsiteY11" fmla="*/ 169049 h 945136"/>
                <a:gd name="connsiteX12" fmla="*/ 422622 w 1490703"/>
                <a:gd name="connsiteY12" fmla="*/ 280468 h 945136"/>
                <a:gd name="connsiteX13" fmla="*/ 311203 w 1490703"/>
                <a:gd name="connsiteY13" fmla="*/ 222836 h 945136"/>
                <a:gd name="connsiteX14" fmla="*/ 188259 w 1490703"/>
                <a:gd name="connsiteY14" fmla="*/ 276626 h 945136"/>
                <a:gd name="connsiteX15" fmla="*/ 76840 w 1490703"/>
                <a:gd name="connsiteY15" fmla="*/ 157523 h 945136"/>
                <a:gd name="connsiteX16" fmla="*/ 19210 w 1490703"/>
                <a:gd name="connsiteY16" fmla="*/ 57631 h 945136"/>
                <a:gd name="connsiteX17" fmla="*/ 0 w 1490703"/>
                <a:gd name="connsiteY17" fmla="*/ 0 h 945136"/>
                <a:gd name="connsiteX0" fmla="*/ 1456124 w 1456124"/>
                <a:gd name="connsiteY0" fmla="*/ 902874 h 945136"/>
                <a:gd name="connsiteX1" fmla="*/ 1287076 w 1456124"/>
                <a:gd name="connsiteY1" fmla="*/ 945136 h 945136"/>
                <a:gd name="connsiteX2" fmla="*/ 1214077 w 1456124"/>
                <a:gd name="connsiteY2" fmla="*/ 891348 h 945136"/>
                <a:gd name="connsiteX3" fmla="*/ 1240972 w 1456124"/>
                <a:gd name="connsiteY3" fmla="*/ 729984 h 945136"/>
                <a:gd name="connsiteX4" fmla="*/ 1310128 w 1456124"/>
                <a:gd name="connsiteY4" fmla="*/ 603197 h 945136"/>
                <a:gd name="connsiteX5" fmla="*/ 1321654 w 1456124"/>
                <a:gd name="connsiteY5" fmla="*/ 430306 h 945136"/>
                <a:gd name="connsiteX6" fmla="*/ 1240971 w 1456124"/>
                <a:gd name="connsiteY6" fmla="*/ 368834 h 945136"/>
                <a:gd name="connsiteX7" fmla="*/ 1083449 w 1456124"/>
                <a:gd name="connsiteY7" fmla="*/ 280468 h 945136"/>
                <a:gd name="connsiteX8" fmla="*/ 991240 w 1456124"/>
                <a:gd name="connsiteY8" fmla="*/ 272783 h 945136"/>
                <a:gd name="connsiteX9" fmla="*/ 933610 w 1456124"/>
                <a:gd name="connsiteY9" fmla="*/ 176733 h 945136"/>
                <a:gd name="connsiteX10" fmla="*/ 810666 w 1456124"/>
                <a:gd name="connsiteY10" fmla="*/ 234363 h 945136"/>
                <a:gd name="connsiteX11" fmla="*/ 591671 w 1456124"/>
                <a:gd name="connsiteY11" fmla="*/ 169049 h 945136"/>
                <a:gd name="connsiteX12" fmla="*/ 422622 w 1456124"/>
                <a:gd name="connsiteY12" fmla="*/ 280468 h 945136"/>
                <a:gd name="connsiteX13" fmla="*/ 311203 w 1456124"/>
                <a:gd name="connsiteY13" fmla="*/ 222836 h 945136"/>
                <a:gd name="connsiteX14" fmla="*/ 188259 w 1456124"/>
                <a:gd name="connsiteY14" fmla="*/ 276626 h 945136"/>
                <a:gd name="connsiteX15" fmla="*/ 76840 w 1456124"/>
                <a:gd name="connsiteY15" fmla="*/ 157523 h 945136"/>
                <a:gd name="connsiteX16" fmla="*/ 19210 w 1456124"/>
                <a:gd name="connsiteY16" fmla="*/ 57631 h 945136"/>
                <a:gd name="connsiteX17" fmla="*/ 0 w 1456124"/>
                <a:gd name="connsiteY17" fmla="*/ 0 h 945136"/>
                <a:gd name="connsiteX0" fmla="*/ 1456124 w 1456124"/>
                <a:gd name="connsiteY0" fmla="*/ 902874 h 945136"/>
                <a:gd name="connsiteX1" fmla="*/ 1360074 w 1456124"/>
                <a:gd name="connsiteY1" fmla="*/ 845244 h 945136"/>
                <a:gd name="connsiteX2" fmla="*/ 1287076 w 1456124"/>
                <a:gd name="connsiteY2" fmla="*/ 945136 h 945136"/>
                <a:gd name="connsiteX3" fmla="*/ 1214077 w 1456124"/>
                <a:gd name="connsiteY3" fmla="*/ 891348 h 945136"/>
                <a:gd name="connsiteX4" fmla="*/ 1240972 w 1456124"/>
                <a:gd name="connsiteY4" fmla="*/ 729984 h 945136"/>
                <a:gd name="connsiteX5" fmla="*/ 1310128 w 1456124"/>
                <a:gd name="connsiteY5" fmla="*/ 603197 h 945136"/>
                <a:gd name="connsiteX6" fmla="*/ 1321654 w 1456124"/>
                <a:gd name="connsiteY6" fmla="*/ 430306 h 945136"/>
                <a:gd name="connsiteX7" fmla="*/ 1240971 w 1456124"/>
                <a:gd name="connsiteY7" fmla="*/ 368834 h 945136"/>
                <a:gd name="connsiteX8" fmla="*/ 1083449 w 1456124"/>
                <a:gd name="connsiteY8" fmla="*/ 280468 h 945136"/>
                <a:gd name="connsiteX9" fmla="*/ 991240 w 1456124"/>
                <a:gd name="connsiteY9" fmla="*/ 272783 h 945136"/>
                <a:gd name="connsiteX10" fmla="*/ 933610 w 1456124"/>
                <a:gd name="connsiteY10" fmla="*/ 176733 h 945136"/>
                <a:gd name="connsiteX11" fmla="*/ 810666 w 1456124"/>
                <a:gd name="connsiteY11" fmla="*/ 234363 h 945136"/>
                <a:gd name="connsiteX12" fmla="*/ 591671 w 1456124"/>
                <a:gd name="connsiteY12" fmla="*/ 169049 h 945136"/>
                <a:gd name="connsiteX13" fmla="*/ 422622 w 1456124"/>
                <a:gd name="connsiteY13" fmla="*/ 280468 h 945136"/>
                <a:gd name="connsiteX14" fmla="*/ 311203 w 1456124"/>
                <a:gd name="connsiteY14" fmla="*/ 222836 h 945136"/>
                <a:gd name="connsiteX15" fmla="*/ 188259 w 1456124"/>
                <a:gd name="connsiteY15" fmla="*/ 276626 h 945136"/>
                <a:gd name="connsiteX16" fmla="*/ 76840 w 1456124"/>
                <a:gd name="connsiteY16" fmla="*/ 157523 h 945136"/>
                <a:gd name="connsiteX17" fmla="*/ 19210 w 1456124"/>
                <a:gd name="connsiteY17" fmla="*/ 57631 h 945136"/>
                <a:gd name="connsiteX18" fmla="*/ 0 w 1456124"/>
                <a:gd name="connsiteY18" fmla="*/ 0 h 945136"/>
                <a:gd name="connsiteX0" fmla="*/ 1466574 w 1466574"/>
                <a:gd name="connsiteY0" fmla="*/ 902874 h 945136"/>
                <a:gd name="connsiteX1" fmla="*/ 1360074 w 1466574"/>
                <a:gd name="connsiteY1" fmla="*/ 845244 h 945136"/>
                <a:gd name="connsiteX2" fmla="*/ 1287076 w 1466574"/>
                <a:gd name="connsiteY2" fmla="*/ 945136 h 945136"/>
                <a:gd name="connsiteX3" fmla="*/ 1214077 w 1466574"/>
                <a:gd name="connsiteY3" fmla="*/ 891348 h 945136"/>
                <a:gd name="connsiteX4" fmla="*/ 1240972 w 1466574"/>
                <a:gd name="connsiteY4" fmla="*/ 729984 h 945136"/>
                <a:gd name="connsiteX5" fmla="*/ 1310128 w 1466574"/>
                <a:gd name="connsiteY5" fmla="*/ 603197 h 945136"/>
                <a:gd name="connsiteX6" fmla="*/ 1321654 w 1466574"/>
                <a:gd name="connsiteY6" fmla="*/ 430306 h 945136"/>
                <a:gd name="connsiteX7" fmla="*/ 1240971 w 1466574"/>
                <a:gd name="connsiteY7" fmla="*/ 368834 h 945136"/>
                <a:gd name="connsiteX8" fmla="*/ 1083449 w 1466574"/>
                <a:gd name="connsiteY8" fmla="*/ 280468 h 945136"/>
                <a:gd name="connsiteX9" fmla="*/ 991240 w 1466574"/>
                <a:gd name="connsiteY9" fmla="*/ 272783 h 945136"/>
                <a:gd name="connsiteX10" fmla="*/ 933610 w 1466574"/>
                <a:gd name="connsiteY10" fmla="*/ 176733 h 945136"/>
                <a:gd name="connsiteX11" fmla="*/ 810666 w 1466574"/>
                <a:gd name="connsiteY11" fmla="*/ 234363 h 945136"/>
                <a:gd name="connsiteX12" fmla="*/ 591671 w 1466574"/>
                <a:gd name="connsiteY12" fmla="*/ 169049 h 945136"/>
                <a:gd name="connsiteX13" fmla="*/ 422622 w 1466574"/>
                <a:gd name="connsiteY13" fmla="*/ 280468 h 945136"/>
                <a:gd name="connsiteX14" fmla="*/ 311203 w 1466574"/>
                <a:gd name="connsiteY14" fmla="*/ 222836 h 945136"/>
                <a:gd name="connsiteX15" fmla="*/ 188259 w 1466574"/>
                <a:gd name="connsiteY15" fmla="*/ 276626 h 945136"/>
                <a:gd name="connsiteX16" fmla="*/ 76840 w 1466574"/>
                <a:gd name="connsiteY16" fmla="*/ 157523 h 945136"/>
                <a:gd name="connsiteX17" fmla="*/ 19210 w 1466574"/>
                <a:gd name="connsiteY17" fmla="*/ 57631 h 945136"/>
                <a:gd name="connsiteX18" fmla="*/ 0 w 1466574"/>
                <a:gd name="connsiteY18" fmla="*/ 0 h 94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6574" h="945136">
                  <a:moveTo>
                    <a:pt x="1466574" y="902874"/>
                  </a:moveTo>
                  <a:cubicBezTo>
                    <a:pt x="1431996" y="913119"/>
                    <a:pt x="1394652" y="834999"/>
                    <a:pt x="1360074" y="845244"/>
                  </a:cubicBezTo>
                  <a:lnTo>
                    <a:pt x="1287076" y="945136"/>
                  </a:lnTo>
                  <a:lnTo>
                    <a:pt x="1214077" y="891348"/>
                  </a:lnTo>
                  <a:lnTo>
                    <a:pt x="1240972" y="729984"/>
                  </a:lnTo>
                  <a:lnTo>
                    <a:pt x="1310128" y="603197"/>
                  </a:lnTo>
                  <a:lnTo>
                    <a:pt x="1321654" y="430306"/>
                  </a:lnTo>
                  <a:lnTo>
                    <a:pt x="1240971" y="368834"/>
                  </a:lnTo>
                  <a:lnTo>
                    <a:pt x="1083449" y="280468"/>
                  </a:lnTo>
                  <a:cubicBezTo>
                    <a:pt x="1069362" y="245890"/>
                    <a:pt x="1005327" y="307361"/>
                    <a:pt x="991240" y="272783"/>
                  </a:cubicBezTo>
                  <a:cubicBezTo>
                    <a:pt x="992521" y="211311"/>
                    <a:pt x="932329" y="238205"/>
                    <a:pt x="933610" y="176733"/>
                  </a:cubicBezTo>
                  <a:cubicBezTo>
                    <a:pt x="881102" y="169049"/>
                    <a:pt x="867656" y="235644"/>
                    <a:pt x="810666" y="234363"/>
                  </a:cubicBezTo>
                  <a:cubicBezTo>
                    <a:pt x="753676" y="233082"/>
                    <a:pt x="653143" y="151120"/>
                    <a:pt x="591671" y="169049"/>
                  </a:cubicBezTo>
                  <a:lnTo>
                    <a:pt x="422622" y="280468"/>
                  </a:lnTo>
                  <a:lnTo>
                    <a:pt x="311203" y="222836"/>
                  </a:lnTo>
                  <a:cubicBezTo>
                    <a:pt x="259991" y="230716"/>
                    <a:pt x="208946" y="276626"/>
                    <a:pt x="188259" y="276626"/>
                  </a:cubicBezTo>
                  <a:lnTo>
                    <a:pt x="76840" y="157523"/>
                  </a:lnTo>
                  <a:lnTo>
                    <a:pt x="19210" y="5763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23981" y="1118345"/>
              <a:ext cx="1201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Ukraine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1540" y="2204090"/>
              <a:ext cx="1070938" cy="496605"/>
            </a:xfrm>
            <a:custGeom>
              <a:avLst/>
              <a:gdLst>
                <a:gd name="connsiteX0" fmla="*/ 1295835 w 1295835"/>
                <a:gd name="connsiteY0" fmla="*/ 308284 h 600892"/>
                <a:gd name="connsiteX1" fmla="*/ 1154756 w 1295835"/>
                <a:gd name="connsiteY1" fmla="*/ 360535 h 600892"/>
                <a:gd name="connsiteX2" fmla="*/ 1045028 w 1295835"/>
                <a:gd name="connsiteY2" fmla="*/ 475488 h 600892"/>
                <a:gd name="connsiteX3" fmla="*/ 778546 w 1295835"/>
                <a:gd name="connsiteY3" fmla="*/ 512064 h 600892"/>
                <a:gd name="connsiteX4" fmla="*/ 606116 w 1295835"/>
                <a:gd name="connsiteY4" fmla="*/ 600892 h 600892"/>
                <a:gd name="connsiteX5" fmla="*/ 376210 w 1295835"/>
                <a:gd name="connsiteY5" fmla="*/ 386661 h 600892"/>
                <a:gd name="connsiteX6" fmla="*/ 360534 w 1295835"/>
                <a:gd name="connsiteY6" fmla="*/ 276933 h 600892"/>
                <a:gd name="connsiteX7" fmla="*/ 214230 w 1295835"/>
                <a:gd name="connsiteY7" fmla="*/ 214231 h 600892"/>
                <a:gd name="connsiteX8" fmla="*/ 83602 w 1295835"/>
                <a:gd name="connsiteY8" fmla="*/ 177655 h 600892"/>
                <a:gd name="connsiteX9" fmla="*/ 41801 w 1295835"/>
                <a:gd name="connsiteY9" fmla="*/ 120179 h 600892"/>
                <a:gd name="connsiteX10" fmla="*/ 0 w 1295835"/>
                <a:gd name="connsiteY10" fmla="*/ 0 h 6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5835" h="600892">
                  <a:moveTo>
                    <a:pt x="1295835" y="308284"/>
                  </a:moveTo>
                  <a:lnTo>
                    <a:pt x="1154756" y="360535"/>
                  </a:lnTo>
                  <a:lnTo>
                    <a:pt x="1045028" y="475488"/>
                  </a:lnTo>
                  <a:lnTo>
                    <a:pt x="778546" y="512064"/>
                  </a:lnTo>
                  <a:lnTo>
                    <a:pt x="606116" y="600892"/>
                  </a:lnTo>
                  <a:lnTo>
                    <a:pt x="376210" y="386661"/>
                  </a:lnTo>
                  <a:lnTo>
                    <a:pt x="360534" y="276933"/>
                  </a:lnTo>
                  <a:lnTo>
                    <a:pt x="214230" y="214231"/>
                  </a:lnTo>
                  <a:lnTo>
                    <a:pt x="83602" y="177655"/>
                  </a:lnTo>
                  <a:lnTo>
                    <a:pt x="41801" y="12017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914272" y="2057268"/>
              <a:ext cx="971617" cy="323873"/>
            </a:xfrm>
            <a:custGeom>
              <a:avLst/>
              <a:gdLst>
                <a:gd name="connsiteX0" fmla="*/ 1128631 w 1128631"/>
                <a:gd name="connsiteY0" fmla="*/ 219456 h 391886"/>
                <a:gd name="connsiteX1" fmla="*/ 1024128 w 1128631"/>
                <a:gd name="connsiteY1" fmla="*/ 224682 h 391886"/>
                <a:gd name="connsiteX2" fmla="*/ 914400 w 1128631"/>
                <a:gd name="connsiteY2" fmla="*/ 271708 h 391886"/>
                <a:gd name="connsiteX3" fmla="*/ 872599 w 1128631"/>
                <a:gd name="connsiteY3" fmla="*/ 235132 h 391886"/>
                <a:gd name="connsiteX4" fmla="*/ 773321 w 1128631"/>
                <a:gd name="connsiteY4" fmla="*/ 250807 h 391886"/>
                <a:gd name="connsiteX5" fmla="*/ 632243 w 1128631"/>
                <a:gd name="connsiteY5" fmla="*/ 109728 h 391886"/>
                <a:gd name="connsiteX6" fmla="*/ 397111 w 1128631"/>
                <a:gd name="connsiteY6" fmla="*/ 20901 h 391886"/>
                <a:gd name="connsiteX7" fmla="*/ 250807 w 1128631"/>
                <a:gd name="connsiteY7" fmla="*/ 0 h 391886"/>
                <a:gd name="connsiteX8" fmla="*/ 114953 w 1128631"/>
                <a:gd name="connsiteY8" fmla="*/ 78378 h 391886"/>
                <a:gd name="connsiteX9" fmla="*/ 120179 w 1128631"/>
                <a:gd name="connsiteY9" fmla="*/ 219456 h 391886"/>
                <a:gd name="connsiteX10" fmla="*/ 73152 w 1128631"/>
                <a:gd name="connsiteY10" fmla="*/ 276933 h 391886"/>
                <a:gd name="connsiteX11" fmla="*/ 10451 w 1128631"/>
                <a:gd name="connsiteY11" fmla="*/ 334410 h 391886"/>
                <a:gd name="connsiteX12" fmla="*/ 0 w 1128631"/>
                <a:gd name="connsiteY12" fmla="*/ 391886 h 391886"/>
                <a:gd name="connsiteX0" fmla="*/ 1175657 w 1175657"/>
                <a:gd name="connsiteY0" fmla="*/ 219456 h 391886"/>
                <a:gd name="connsiteX1" fmla="*/ 1024128 w 1175657"/>
                <a:gd name="connsiteY1" fmla="*/ 224682 h 391886"/>
                <a:gd name="connsiteX2" fmla="*/ 914400 w 1175657"/>
                <a:gd name="connsiteY2" fmla="*/ 271708 h 391886"/>
                <a:gd name="connsiteX3" fmla="*/ 872599 w 1175657"/>
                <a:gd name="connsiteY3" fmla="*/ 235132 h 391886"/>
                <a:gd name="connsiteX4" fmla="*/ 773321 w 1175657"/>
                <a:gd name="connsiteY4" fmla="*/ 250807 h 391886"/>
                <a:gd name="connsiteX5" fmla="*/ 632243 w 1175657"/>
                <a:gd name="connsiteY5" fmla="*/ 109728 h 391886"/>
                <a:gd name="connsiteX6" fmla="*/ 397111 w 1175657"/>
                <a:gd name="connsiteY6" fmla="*/ 20901 h 391886"/>
                <a:gd name="connsiteX7" fmla="*/ 250807 w 1175657"/>
                <a:gd name="connsiteY7" fmla="*/ 0 h 391886"/>
                <a:gd name="connsiteX8" fmla="*/ 114953 w 1175657"/>
                <a:gd name="connsiteY8" fmla="*/ 78378 h 391886"/>
                <a:gd name="connsiteX9" fmla="*/ 120179 w 1175657"/>
                <a:gd name="connsiteY9" fmla="*/ 219456 h 391886"/>
                <a:gd name="connsiteX10" fmla="*/ 73152 w 1175657"/>
                <a:gd name="connsiteY10" fmla="*/ 276933 h 391886"/>
                <a:gd name="connsiteX11" fmla="*/ 10451 w 1175657"/>
                <a:gd name="connsiteY11" fmla="*/ 334410 h 391886"/>
                <a:gd name="connsiteX12" fmla="*/ 0 w 1175657"/>
                <a:gd name="connsiteY12" fmla="*/ 391886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5657" h="391886">
                  <a:moveTo>
                    <a:pt x="1175657" y="219456"/>
                  </a:moveTo>
                  <a:lnTo>
                    <a:pt x="1024128" y="224682"/>
                  </a:lnTo>
                  <a:lnTo>
                    <a:pt x="914400" y="271708"/>
                  </a:lnTo>
                  <a:lnTo>
                    <a:pt x="872599" y="235132"/>
                  </a:lnTo>
                  <a:lnTo>
                    <a:pt x="773321" y="250807"/>
                  </a:lnTo>
                  <a:lnTo>
                    <a:pt x="632243" y="109728"/>
                  </a:lnTo>
                  <a:lnTo>
                    <a:pt x="397111" y="20901"/>
                  </a:lnTo>
                  <a:lnTo>
                    <a:pt x="250807" y="0"/>
                  </a:lnTo>
                  <a:lnTo>
                    <a:pt x="114953" y="78378"/>
                  </a:lnTo>
                  <a:lnTo>
                    <a:pt x="120179" y="219456"/>
                  </a:lnTo>
                  <a:lnTo>
                    <a:pt x="73152" y="276933"/>
                  </a:lnTo>
                  <a:lnTo>
                    <a:pt x="10451" y="334410"/>
                  </a:lnTo>
                  <a:lnTo>
                    <a:pt x="0" y="391886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08863" y="1846198"/>
              <a:ext cx="908983" cy="613199"/>
            </a:xfrm>
            <a:custGeom>
              <a:avLst/>
              <a:gdLst>
                <a:gd name="connsiteX0" fmla="*/ 0 w 1092055"/>
                <a:gd name="connsiteY0" fmla="*/ 741971 h 741971"/>
                <a:gd name="connsiteX1" fmla="*/ 31351 w 1092055"/>
                <a:gd name="connsiteY1" fmla="*/ 674044 h 741971"/>
                <a:gd name="connsiteX2" fmla="*/ 88827 w 1092055"/>
                <a:gd name="connsiteY2" fmla="*/ 642693 h 741971"/>
                <a:gd name="connsiteX3" fmla="*/ 78377 w 1092055"/>
                <a:gd name="connsiteY3" fmla="*/ 444137 h 741971"/>
                <a:gd name="connsiteX4" fmla="*/ 114953 w 1092055"/>
                <a:gd name="connsiteY4" fmla="*/ 397111 h 741971"/>
                <a:gd name="connsiteX5" fmla="*/ 151529 w 1092055"/>
                <a:gd name="connsiteY5" fmla="*/ 355310 h 741971"/>
                <a:gd name="connsiteX6" fmla="*/ 188105 w 1092055"/>
                <a:gd name="connsiteY6" fmla="*/ 297833 h 741971"/>
                <a:gd name="connsiteX7" fmla="*/ 209005 w 1092055"/>
                <a:gd name="connsiteY7" fmla="*/ 229907 h 741971"/>
                <a:gd name="connsiteX8" fmla="*/ 276932 w 1092055"/>
                <a:gd name="connsiteY8" fmla="*/ 250807 h 741971"/>
                <a:gd name="connsiteX9" fmla="*/ 261257 w 1092055"/>
                <a:gd name="connsiteY9" fmla="*/ 161980 h 741971"/>
                <a:gd name="connsiteX10" fmla="*/ 282157 w 1092055"/>
                <a:gd name="connsiteY10" fmla="*/ 67927 h 741971"/>
                <a:gd name="connsiteX11" fmla="*/ 318733 w 1092055"/>
                <a:gd name="connsiteY11" fmla="*/ 20901 h 741971"/>
                <a:gd name="connsiteX12" fmla="*/ 365760 w 1092055"/>
                <a:gd name="connsiteY12" fmla="*/ 0 h 741971"/>
                <a:gd name="connsiteX13" fmla="*/ 386660 w 1092055"/>
                <a:gd name="connsiteY13" fmla="*/ 57477 h 741971"/>
                <a:gd name="connsiteX14" fmla="*/ 459812 w 1092055"/>
                <a:gd name="connsiteY14" fmla="*/ 88828 h 741971"/>
                <a:gd name="connsiteX15" fmla="*/ 538189 w 1092055"/>
                <a:gd name="connsiteY15" fmla="*/ 73152 h 741971"/>
                <a:gd name="connsiteX16" fmla="*/ 590441 w 1092055"/>
                <a:gd name="connsiteY16" fmla="*/ 73152 h 741971"/>
                <a:gd name="connsiteX17" fmla="*/ 559090 w 1092055"/>
                <a:gd name="connsiteY17" fmla="*/ 135854 h 741971"/>
                <a:gd name="connsiteX18" fmla="*/ 517289 w 1092055"/>
                <a:gd name="connsiteY18" fmla="*/ 177655 h 741971"/>
                <a:gd name="connsiteX19" fmla="*/ 517289 w 1092055"/>
                <a:gd name="connsiteY19" fmla="*/ 177655 h 741971"/>
                <a:gd name="connsiteX20" fmla="*/ 543415 w 1092055"/>
                <a:gd name="connsiteY20" fmla="*/ 203781 h 741971"/>
                <a:gd name="connsiteX21" fmla="*/ 569540 w 1092055"/>
                <a:gd name="connsiteY21" fmla="*/ 209006 h 741971"/>
                <a:gd name="connsiteX22" fmla="*/ 632242 w 1092055"/>
                <a:gd name="connsiteY22" fmla="*/ 219456 h 741971"/>
                <a:gd name="connsiteX23" fmla="*/ 694944 w 1092055"/>
                <a:gd name="connsiteY23" fmla="*/ 245582 h 741971"/>
                <a:gd name="connsiteX24" fmla="*/ 684493 w 1092055"/>
                <a:gd name="connsiteY24" fmla="*/ 323959 h 741971"/>
                <a:gd name="connsiteX25" fmla="*/ 768096 w 1092055"/>
                <a:gd name="connsiteY25" fmla="*/ 318734 h 741971"/>
                <a:gd name="connsiteX26" fmla="*/ 809897 w 1092055"/>
                <a:gd name="connsiteY26" fmla="*/ 266483 h 741971"/>
                <a:gd name="connsiteX27" fmla="*/ 893499 w 1092055"/>
                <a:gd name="connsiteY27" fmla="*/ 224681 h 741971"/>
                <a:gd name="connsiteX28" fmla="*/ 919625 w 1092055"/>
                <a:gd name="connsiteY28" fmla="*/ 193331 h 741971"/>
                <a:gd name="connsiteX29" fmla="*/ 977101 w 1092055"/>
                <a:gd name="connsiteY29" fmla="*/ 146304 h 741971"/>
                <a:gd name="connsiteX30" fmla="*/ 1050253 w 1092055"/>
                <a:gd name="connsiteY30" fmla="*/ 151529 h 741971"/>
                <a:gd name="connsiteX31" fmla="*/ 1092055 w 1092055"/>
                <a:gd name="connsiteY31" fmla="*/ 125404 h 741971"/>
                <a:gd name="connsiteX0" fmla="*/ 0 w 1099870"/>
                <a:gd name="connsiteY0" fmla="*/ 741971 h 741971"/>
                <a:gd name="connsiteX1" fmla="*/ 31351 w 1099870"/>
                <a:gd name="connsiteY1" fmla="*/ 674044 h 741971"/>
                <a:gd name="connsiteX2" fmla="*/ 88827 w 1099870"/>
                <a:gd name="connsiteY2" fmla="*/ 642693 h 741971"/>
                <a:gd name="connsiteX3" fmla="*/ 78377 w 1099870"/>
                <a:gd name="connsiteY3" fmla="*/ 444137 h 741971"/>
                <a:gd name="connsiteX4" fmla="*/ 114953 w 1099870"/>
                <a:gd name="connsiteY4" fmla="*/ 397111 h 741971"/>
                <a:gd name="connsiteX5" fmla="*/ 151529 w 1099870"/>
                <a:gd name="connsiteY5" fmla="*/ 355310 h 741971"/>
                <a:gd name="connsiteX6" fmla="*/ 188105 w 1099870"/>
                <a:gd name="connsiteY6" fmla="*/ 297833 h 741971"/>
                <a:gd name="connsiteX7" fmla="*/ 209005 w 1099870"/>
                <a:gd name="connsiteY7" fmla="*/ 229907 h 741971"/>
                <a:gd name="connsiteX8" fmla="*/ 276932 w 1099870"/>
                <a:gd name="connsiteY8" fmla="*/ 250807 h 741971"/>
                <a:gd name="connsiteX9" fmla="*/ 261257 w 1099870"/>
                <a:gd name="connsiteY9" fmla="*/ 161980 h 741971"/>
                <a:gd name="connsiteX10" fmla="*/ 282157 w 1099870"/>
                <a:gd name="connsiteY10" fmla="*/ 67927 h 741971"/>
                <a:gd name="connsiteX11" fmla="*/ 318733 w 1099870"/>
                <a:gd name="connsiteY11" fmla="*/ 20901 h 741971"/>
                <a:gd name="connsiteX12" fmla="*/ 365760 w 1099870"/>
                <a:gd name="connsiteY12" fmla="*/ 0 h 741971"/>
                <a:gd name="connsiteX13" fmla="*/ 386660 w 1099870"/>
                <a:gd name="connsiteY13" fmla="*/ 57477 h 741971"/>
                <a:gd name="connsiteX14" fmla="*/ 459812 w 1099870"/>
                <a:gd name="connsiteY14" fmla="*/ 88828 h 741971"/>
                <a:gd name="connsiteX15" fmla="*/ 538189 w 1099870"/>
                <a:gd name="connsiteY15" fmla="*/ 73152 h 741971"/>
                <a:gd name="connsiteX16" fmla="*/ 590441 w 1099870"/>
                <a:gd name="connsiteY16" fmla="*/ 73152 h 741971"/>
                <a:gd name="connsiteX17" fmla="*/ 559090 w 1099870"/>
                <a:gd name="connsiteY17" fmla="*/ 135854 h 741971"/>
                <a:gd name="connsiteX18" fmla="*/ 517289 w 1099870"/>
                <a:gd name="connsiteY18" fmla="*/ 177655 h 741971"/>
                <a:gd name="connsiteX19" fmla="*/ 517289 w 1099870"/>
                <a:gd name="connsiteY19" fmla="*/ 177655 h 741971"/>
                <a:gd name="connsiteX20" fmla="*/ 543415 w 1099870"/>
                <a:gd name="connsiteY20" fmla="*/ 203781 h 741971"/>
                <a:gd name="connsiteX21" fmla="*/ 569540 w 1099870"/>
                <a:gd name="connsiteY21" fmla="*/ 209006 h 741971"/>
                <a:gd name="connsiteX22" fmla="*/ 632242 w 1099870"/>
                <a:gd name="connsiteY22" fmla="*/ 219456 h 741971"/>
                <a:gd name="connsiteX23" fmla="*/ 694944 w 1099870"/>
                <a:gd name="connsiteY23" fmla="*/ 245582 h 741971"/>
                <a:gd name="connsiteX24" fmla="*/ 684493 w 1099870"/>
                <a:gd name="connsiteY24" fmla="*/ 323959 h 741971"/>
                <a:gd name="connsiteX25" fmla="*/ 768096 w 1099870"/>
                <a:gd name="connsiteY25" fmla="*/ 318734 h 741971"/>
                <a:gd name="connsiteX26" fmla="*/ 809897 w 1099870"/>
                <a:gd name="connsiteY26" fmla="*/ 266483 h 741971"/>
                <a:gd name="connsiteX27" fmla="*/ 893499 w 1099870"/>
                <a:gd name="connsiteY27" fmla="*/ 224681 h 741971"/>
                <a:gd name="connsiteX28" fmla="*/ 919625 w 1099870"/>
                <a:gd name="connsiteY28" fmla="*/ 193331 h 741971"/>
                <a:gd name="connsiteX29" fmla="*/ 977101 w 1099870"/>
                <a:gd name="connsiteY29" fmla="*/ 146304 h 741971"/>
                <a:gd name="connsiteX30" fmla="*/ 1050253 w 1099870"/>
                <a:gd name="connsiteY30" fmla="*/ 151529 h 741971"/>
                <a:gd name="connsiteX31" fmla="*/ 1099870 w 1099870"/>
                <a:gd name="connsiteY31" fmla="*/ 96097 h 74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99870" h="741971">
                  <a:moveTo>
                    <a:pt x="0" y="741971"/>
                  </a:moveTo>
                  <a:lnTo>
                    <a:pt x="31351" y="674044"/>
                  </a:lnTo>
                  <a:lnTo>
                    <a:pt x="88827" y="642693"/>
                  </a:lnTo>
                  <a:lnTo>
                    <a:pt x="78377" y="444137"/>
                  </a:lnTo>
                  <a:lnTo>
                    <a:pt x="114953" y="397111"/>
                  </a:lnTo>
                  <a:lnTo>
                    <a:pt x="151529" y="355310"/>
                  </a:lnTo>
                  <a:lnTo>
                    <a:pt x="188105" y="297833"/>
                  </a:lnTo>
                  <a:lnTo>
                    <a:pt x="209005" y="229907"/>
                  </a:lnTo>
                  <a:lnTo>
                    <a:pt x="276932" y="250807"/>
                  </a:lnTo>
                  <a:lnTo>
                    <a:pt x="261257" y="161980"/>
                  </a:lnTo>
                  <a:lnTo>
                    <a:pt x="282157" y="67927"/>
                  </a:lnTo>
                  <a:lnTo>
                    <a:pt x="318733" y="20901"/>
                  </a:lnTo>
                  <a:lnTo>
                    <a:pt x="365760" y="0"/>
                  </a:lnTo>
                  <a:lnTo>
                    <a:pt x="386660" y="57477"/>
                  </a:lnTo>
                  <a:lnTo>
                    <a:pt x="459812" y="88828"/>
                  </a:lnTo>
                  <a:lnTo>
                    <a:pt x="538189" y="73152"/>
                  </a:lnTo>
                  <a:lnTo>
                    <a:pt x="590441" y="73152"/>
                  </a:lnTo>
                  <a:lnTo>
                    <a:pt x="559090" y="135854"/>
                  </a:lnTo>
                  <a:lnTo>
                    <a:pt x="517289" y="177655"/>
                  </a:lnTo>
                  <a:lnTo>
                    <a:pt x="517289" y="177655"/>
                  </a:lnTo>
                  <a:lnTo>
                    <a:pt x="543415" y="203781"/>
                  </a:lnTo>
                  <a:lnTo>
                    <a:pt x="569540" y="209006"/>
                  </a:lnTo>
                  <a:lnTo>
                    <a:pt x="632242" y="219456"/>
                  </a:lnTo>
                  <a:lnTo>
                    <a:pt x="694944" y="245582"/>
                  </a:lnTo>
                  <a:lnTo>
                    <a:pt x="684493" y="323959"/>
                  </a:lnTo>
                  <a:lnTo>
                    <a:pt x="768096" y="318734"/>
                  </a:lnTo>
                  <a:lnTo>
                    <a:pt x="809897" y="266483"/>
                  </a:lnTo>
                  <a:lnTo>
                    <a:pt x="893499" y="224681"/>
                  </a:lnTo>
                  <a:lnTo>
                    <a:pt x="919625" y="193331"/>
                  </a:lnTo>
                  <a:lnTo>
                    <a:pt x="977101" y="146304"/>
                  </a:lnTo>
                  <a:lnTo>
                    <a:pt x="1050253" y="151529"/>
                  </a:lnTo>
                  <a:lnTo>
                    <a:pt x="1099870" y="96097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08800" y="1706766"/>
              <a:ext cx="1321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Bulgaria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58197" y="2199746"/>
              <a:ext cx="13218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Romania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50072" y="3820214"/>
              <a:ext cx="47861" cy="486169"/>
            </a:xfrm>
            <a:custGeom>
              <a:avLst/>
              <a:gdLst>
                <a:gd name="connsiteX0" fmla="*/ 0 w 64008"/>
                <a:gd name="connsiteY0" fmla="*/ 530352 h 530352"/>
                <a:gd name="connsiteX1" fmla="*/ 9144 w 64008"/>
                <a:gd name="connsiteY1" fmla="*/ 448056 h 530352"/>
                <a:gd name="connsiteX2" fmla="*/ 21336 w 64008"/>
                <a:gd name="connsiteY2" fmla="*/ 411480 h 530352"/>
                <a:gd name="connsiteX3" fmla="*/ 15240 w 64008"/>
                <a:gd name="connsiteY3" fmla="*/ 323088 h 530352"/>
                <a:gd name="connsiteX4" fmla="*/ 3048 w 64008"/>
                <a:gd name="connsiteY4" fmla="*/ 286512 h 530352"/>
                <a:gd name="connsiteX5" fmla="*/ 3048 w 64008"/>
                <a:gd name="connsiteY5" fmla="*/ 234696 h 530352"/>
                <a:gd name="connsiteX6" fmla="*/ 9144 w 64008"/>
                <a:gd name="connsiteY6" fmla="*/ 140208 h 530352"/>
                <a:gd name="connsiteX7" fmla="*/ 15240 w 64008"/>
                <a:gd name="connsiteY7" fmla="*/ 97536 h 530352"/>
                <a:gd name="connsiteX8" fmla="*/ 64008 w 64008"/>
                <a:gd name="connsiteY8" fmla="*/ 54864 h 530352"/>
                <a:gd name="connsiteX9" fmla="*/ 60960 w 64008"/>
                <a:gd name="connsiteY9" fmla="*/ 15240 h 530352"/>
                <a:gd name="connsiteX10" fmla="*/ 60960 w 64008"/>
                <a:gd name="connsiteY10" fmla="*/ 0 h 530352"/>
                <a:gd name="connsiteX0" fmla="*/ 0 w 60960"/>
                <a:gd name="connsiteY0" fmla="*/ 588264 h 588264"/>
                <a:gd name="connsiteX1" fmla="*/ 6096 w 60960"/>
                <a:gd name="connsiteY1" fmla="*/ 448056 h 588264"/>
                <a:gd name="connsiteX2" fmla="*/ 18288 w 60960"/>
                <a:gd name="connsiteY2" fmla="*/ 411480 h 588264"/>
                <a:gd name="connsiteX3" fmla="*/ 12192 w 60960"/>
                <a:gd name="connsiteY3" fmla="*/ 323088 h 588264"/>
                <a:gd name="connsiteX4" fmla="*/ 0 w 60960"/>
                <a:gd name="connsiteY4" fmla="*/ 286512 h 588264"/>
                <a:gd name="connsiteX5" fmla="*/ 0 w 60960"/>
                <a:gd name="connsiteY5" fmla="*/ 234696 h 588264"/>
                <a:gd name="connsiteX6" fmla="*/ 6096 w 60960"/>
                <a:gd name="connsiteY6" fmla="*/ 140208 h 588264"/>
                <a:gd name="connsiteX7" fmla="*/ 12192 w 60960"/>
                <a:gd name="connsiteY7" fmla="*/ 97536 h 588264"/>
                <a:gd name="connsiteX8" fmla="*/ 60960 w 60960"/>
                <a:gd name="connsiteY8" fmla="*/ 54864 h 588264"/>
                <a:gd name="connsiteX9" fmla="*/ 57912 w 60960"/>
                <a:gd name="connsiteY9" fmla="*/ 15240 h 588264"/>
                <a:gd name="connsiteX10" fmla="*/ 57912 w 60960"/>
                <a:gd name="connsiteY10" fmla="*/ 0 h 588264"/>
                <a:gd name="connsiteX0" fmla="*/ 0 w 57912"/>
                <a:gd name="connsiteY0" fmla="*/ 588264 h 588264"/>
                <a:gd name="connsiteX1" fmla="*/ 6096 w 57912"/>
                <a:gd name="connsiteY1" fmla="*/ 448056 h 588264"/>
                <a:gd name="connsiteX2" fmla="*/ 18288 w 57912"/>
                <a:gd name="connsiteY2" fmla="*/ 411480 h 588264"/>
                <a:gd name="connsiteX3" fmla="*/ 12192 w 57912"/>
                <a:gd name="connsiteY3" fmla="*/ 323088 h 588264"/>
                <a:gd name="connsiteX4" fmla="*/ 0 w 57912"/>
                <a:gd name="connsiteY4" fmla="*/ 286512 h 588264"/>
                <a:gd name="connsiteX5" fmla="*/ 0 w 57912"/>
                <a:gd name="connsiteY5" fmla="*/ 234696 h 588264"/>
                <a:gd name="connsiteX6" fmla="*/ 6096 w 57912"/>
                <a:gd name="connsiteY6" fmla="*/ 140208 h 588264"/>
                <a:gd name="connsiteX7" fmla="*/ 12192 w 57912"/>
                <a:gd name="connsiteY7" fmla="*/ 97536 h 588264"/>
                <a:gd name="connsiteX8" fmla="*/ 0 w 57912"/>
                <a:gd name="connsiteY8" fmla="*/ 52959 h 588264"/>
                <a:gd name="connsiteX9" fmla="*/ 57912 w 57912"/>
                <a:gd name="connsiteY9" fmla="*/ 15240 h 588264"/>
                <a:gd name="connsiteX10" fmla="*/ 57912 w 57912"/>
                <a:gd name="connsiteY10" fmla="*/ 0 h 588264"/>
                <a:gd name="connsiteX0" fmla="*/ 0 w 57912"/>
                <a:gd name="connsiteY0" fmla="*/ 588264 h 588264"/>
                <a:gd name="connsiteX1" fmla="*/ 6096 w 57912"/>
                <a:gd name="connsiteY1" fmla="*/ 448056 h 588264"/>
                <a:gd name="connsiteX2" fmla="*/ 18288 w 57912"/>
                <a:gd name="connsiteY2" fmla="*/ 411480 h 588264"/>
                <a:gd name="connsiteX3" fmla="*/ 12192 w 57912"/>
                <a:gd name="connsiteY3" fmla="*/ 323088 h 588264"/>
                <a:gd name="connsiteX4" fmla="*/ 0 w 57912"/>
                <a:gd name="connsiteY4" fmla="*/ 286512 h 588264"/>
                <a:gd name="connsiteX5" fmla="*/ 0 w 57912"/>
                <a:gd name="connsiteY5" fmla="*/ 234696 h 588264"/>
                <a:gd name="connsiteX6" fmla="*/ 6096 w 57912"/>
                <a:gd name="connsiteY6" fmla="*/ 140208 h 588264"/>
                <a:gd name="connsiteX7" fmla="*/ 12192 w 57912"/>
                <a:gd name="connsiteY7" fmla="*/ 97536 h 588264"/>
                <a:gd name="connsiteX8" fmla="*/ 0 w 57912"/>
                <a:gd name="connsiteY8" fmla="*/ 52959 h 588264"/>
                <a:gd name="connsiteX9" fmla="*/ 4572 w 57912"/>
                <a:gd name="connsiteY9" fmla="*/ 17145 h 588264"/>
                <a:gd name="connsiteX10" fmla="*/ 57912 w 57912"/>
                <a:gd name="connsiteY10" fmla="*/ 0 h 58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12" h="588264">
                  <a:moveTo>
                    <a:pt x="0" y="588264"/>
                  </a:moveTo>
                  <a:lnTo>
                    <a:pt x="6096" y="448056"/>
                  </a:lnTo>
                  <a:lnTo>
                    <a:pt x="18288" y="411480"/>
                  </a:lnTo>
                  <a:lnTo>
                    <a:pt x="12192" y="323088"/>
                  </a:lnTo>
                  <a:lnTo>
                    <a:pt x="0" y="286512"/>
                  </a:lnTo>
                  <a:lnTo>
                    <a:pt x="0" y="234696"/>
                  </a:lnTo>
                  <a:lnTo>
                    <a:pt x="6096" y="140208"/>
                  </a:lnTo>
                  <a:lnTo>
                    <a:pt x="12192" y="97536"/>
                  </a:lnTo>
                  <a:lnTo>
                    <a:pt x="0" y="52959"/>
                  </a:lnTo>
                  <a:lnTo>
                    <a:pt x="4572" y="17145"/>
                  </a:lnTo>
                  <a:lnTo>
                    <a:pt x="57912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38997" y="3686707"/>
              <a:ext cx="125950" cy="113355"/>
            </a:xfrm>
            <a:custGeom>
              <a:avLst/>
              <a:gdLst>
                <a:gd name="connsiteX0" fmla="*/ 0 w 152400"/>
                <a:gd name="connsiteY0" fmla="*/ 0 h 137160"/>
                <a:gd name="connsiteX1" fmla="*/ 103632 w 152400"/>
                <a:gd name="connsiteY1" fmla="*/ 85344 h 137160"/>
                <a:gd name="connsiteX2" fmla="*/ 103632 w 152400"/>
                <a:gd name="connsiteY2" fmla="*/ 109728 h 137160"/>
                <a:gd name="connsiteX3" fmla="*/ 131064 w 152400"/>
                <a:gd name="connsiteY3" fmla="*/ 103632 h 137160"/>
                <a:gd name="connsiteX4" fmla="*/ 152400 w 152400"/>
                <a:gd name="connsiteY4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37160">
                  <a:moveTo>
                    <a:pt x="0" y="0"/>
                  </a:moveTo>
                  <a:lnTo>
                    <a:pt x="103632" y="85344"/>
                  </a:lnTo>
                  <a:lnTo>
                    <a:pt x="103632" y="109728"/>
                  </a:lnTo>
                  <a:lnTo>
                    <a:pt x="131064" y="103632"/>
                  </a:lnTo>
                  <a:lnTo>
                    <a:pt x="152400" y="13716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021602" y="3583428"/>
              <a:ext cx="108317" cy="163736"/>
            </a:xfrm>
            <a:custGeom>
              <a:avLst/>
              <a:gdLst>
                <a:gd name="connsiteX0" fmla="*/ 411480 w 502920"/>
                <a:gd name="connsiteY0" fmla="*/ 179832 h 249936"/>
                <a:gd name="connsiteX1" fmla="*/ 0 w 502920"/>
                <a:gd name="connsiteY1" fmla="*/ 249936 h 249936"/>
                <a:gd name="connsiteX2" fmla="*/ 286512 w 502920"/>
                <a:gd name="connsiteY2" fmla="*/ 67056 h 249936"/>
                <a:gd name="connsiteX3" fmla="*/ 390144 w 502920"/>
                <a:gd name="connsiteY3" fmla="*/ 79248 h 249936"/>
                <a:gd name="connsiteX4" fmla="*/ 414528 w 502920"/>
                <a:gd name="connsiteY4" fmla="*/ 45720 h 249936"/>
                <a:gd name="connsiteX5" fmla="*/ 411480 w 502920"/>
                <a:gd name="connsiteY5" fmla="*/ 0 h 249936"/>
                <a:gd name="connsiteX6" fmla="*/ 502920 w 502920"/>
                <a:gd name="connsiteY6" fmla="*/ 15240 h 249936"/>
                <a:gd name="connsiteX0" fmla="*/ 454152 w 502920"/>
                <a:gd name="connsiteY0" fmla="*/ 164592 h 249936"/>
                <a:gd name="connsiteX1" fmla="*/ 0 w 502920"/>
                <a:gd name="connsiteY1" fmla="*/ 249936 h 249936"/>
                <a:gd name="connsiteX2" fmla="*/ 286512 w 502920"/>
                <a:gd name="connsiteY2" fmla="*/ 67056 h 249936"/>
                <a:gd name="connsiteX3" fmla="*/ 390144 w 502920"/>
                <a:gd name="connsiteY3" fmla="*/ 79248 h 249936"/>
                <a:gd name="connsiteX4" fmla="*/ 414528 w 502920"/>
                <a:gd name="connsiteY4" fmla="*/ 45720 h 249936"/>
                <a:gd name="connsiteX5" fmla="*/ 411480 w 502920"/>
                <a:gd name="connsiteY5" fmla="*/ 0 h 249936"/>
                <a:gd name="connsiteX6" fmla="*/ 502920 w 502920"/>
                <a:gd name="connsiteY6" fmla="*/ 15240 h 249936"/>
                <a:gd name="connsiteX0" fmla="*/ 167640 w 216408"/>
                <a:gd name="connsiteY0" fmla="*/ 164592 h 198120"/>
                <a:gd name="connsiteX1" fmla="*/ 91440 w 216408"/>
                <a:gd name="connsiteY1" fmla="*/ 198120 h 198120"/>
                <a:gd name="connsiteX2" fmla="*/ 0 w 216408"/>
                <a:gd name="connsiteY2" fmla="*/ 67056 h 198120"/>
                <a:gd name="connsiteX3" fmla="*/ 103632 w 216408"/>
                <a:gd name="connsiteY3" fmla="*/ 79248 h 198120"/>
                <a:gd name="connsiteX4" fmla="*/ 128016 w 216408"/>
                <a:gd name="connsiteY4" fmla="*/ 45720 h 198120"/>
                <a:gd name="connsiteX5" fmla="*/ 124968 w 216408"/>
                <a:gd name="connsiteY5" fmla="*/ 0 h 198120"/>
                <a:gd name="connsiteX6" fmla="*/ 216408 w 216408"/>
                <a:gd name="connsiteY6" fmla="*/ 15240 h 198120"/>
                <a:gd name="connsiteX0" fmla="*/ 82296 w 131064"/>
                <a:gd name="connsiteY0" fmla="*/ 164592 h 198120"/>
                <a:gd name="connsiteX1" fmla="*/ 6096 w 131064"/>
                <a:gd name="connsiteY1" fmla="*/ 198120 h 198120"/>
                <a:gd name="connsiteX2" fmla="*/ 0 w 131064"/>
                <a:gd name="connsiteY2" fmla="*/ 85344 h 198120"/>
                <a:gd name="connsiteX3" fmla="*/ 18288 w 131064"/>
                <a:gd name="connsiteY3" fmla="*/ 79248 h 198120"/>
                <a:gd name="connsiteX4" fmla="*/ 42672 w 131064"/>
                <a:gd name="connsiteY4" fmla="*/ 45720 h 198120"/>
                <a:gd name="connsiteX5" fmla="*/ 39624 w 131064"/>
                <a:gd name="connsiteY5" fmla="*/ 0 h 198120"/>
                <a:gd name="connsiteX6" fmla="*/ 131064 w 131064"/>
                <a:gd name="connsiteY6" fmla="*/ 15240 h 198120"/>
                <a:gd name="connsiteX0" fmla="*/ 82296 w 131064"/>
                <a:gd name="connsiteY0" fmla="*/ 164592 h 198120"/>
                <a:gd name="connsiteX1" fmla="*/ 6096 w 131064"/>
                <a:gd name="connsiteY1" fmla="*/ 198120 h 198120"/>
                <a:gd name="connsiteX2" fmla="*/ 0 w 131064"/>
                <a:gd name="connsiteY2" fmla="*/ 85344 h 198120"/>
                <a:gd name="connsiteX3" fmla="*/ 18288 w 131064"/>
                <a:gd name="connsiteY3" fmla="*/ 79248 h 198120"/>
                <a:gd name="connsiteX4" fmla="*/ 21336 w 131064"/>
                <a:gd name="connsiteY4" fmla="*/ 39624 h 198120"/>
                <a:gd name="connsiteX5" fmla="*/ 39624 w 131064"/>
                <a:gd name="connsiteY5" fmla="*/ 0 h 198120"/>
                <a:gd name="connsiteX6" fmla="*/ 131064 w 131064"/>
                <a:gd name="connsiteY6" fmla="*/ 1524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" h="198120">
                  <a:moveTo>
                    <a:pt x="82296" y="164592"/>
                  </a:moveTo>
                  <a:lnTo>
                    <a:pt x="6096" y="198120"/>
                  </a:lnTo>
                  <a:lnTo>
                    <a:pt x="0" y="85344"/>
                  </a:lnTo>
                  <a:lnTo>
                    <a:pt x="18288" y="79248"/>
                  </a:lnTo>
                  <a:lnTo>
                    <a:pt x="21336" y="39624"/>
                  </a:lnTo>
                  <a:lnTo>
                    <a:pt x="39624" y="0"/>
                  </a:lnTo>
                  <a:lnTo>
                    <a:pt x="131064" y="1524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710457" y="3705180"/>
              <a:ext cx="44782" cy="109157"/>
            </a:xfrm>
            <a:custGeom>
              <a:avLst/>
              <a:gdLst>
                <a:gd name="connsiteX0" fmla="*/ 50800 w 54186"/>
                <a:gd name="connsiteY0" fmla="*/ 132080 h 132080"/>
                <a:gd name="connsiteX1" fmla="*/ 23706 w 54186"/>
                <a:gd name="connsiteY1" fmla="*/ 77893 h 132080"/>
                <a:gd name="connsiteX2" fmla="*/ 0 w 54186"/>
                <a:gd name="connsiteY2" fmla="*/ 40640 h 132080"/>
                <a:gd name="connsiteX3" fmla="*/ 54186 w 54186"/>
                <a:gd name="connsiteY3" fmla="*/ 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6" h="132080">
                  <a:moveTo>
                    <a:pt x="50800" y="132080"/>
                  </a:moveTo>
                  <a:lnTo>
                    <a:pt x="23706" y="77893"/>
                  </a:lnTo>
                  <a:lnTo>
                    <a:pt x="0" y="40640"/>
                  </a:lnTo>
                  <a:lnTo>
                    <a:pt x="54186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 58"/>
          <p:cNvSpPr/>
          <p:nvPr/>
        </p:nvSpPr>
        <p:spPr>
          <a:xfrm>
            <a:off x="3997096" y="3804678"/>
            <a:ext cx="140122" cy="547884"/>
          </a:xfrm>
          <a:custGeom>
            <a:avLst/>
            <a:gdLst>
              <a:gd name="connsiteX0" fmla="*/ 66675 w 215265"/>
              <a:gd name="connsiteY0" fmla="*/ 32385 h 662940"/>
              <a:gd name="connsiteX1" fmla="*/ 148590 w 215265"/>
              <a:gd name="connsiteY1" fmla="*/ 0 h 662940"/>
              <a:gd name="connsiteX2" fmla="*/ 188595 w 215265"/>
              <a:gd name="connsiteY2" fmla="*/ 41910 h 662940"/>
              <a:gd name="connsiteX3" fmla="*/ 207645 w 215265"/>
              <a:gd name="connsiteY3" fmla="*/ 97155 h 662940"/>
              <a:gd name="connsiteX4" fmla="*/ 209550 w 215265"/>
              <a:gd name="connsiteY4" fmla="*/ 99060 h 662940"/>
              <a:gd name="connsiteX5" fmla="*/ 186690 w 215265"/>
              <a:gd name="connsiteY5" fmla="*/ 123825 h 662940"/>
              <a:gd name="connsiteX6" fmla="*/ 209550 w 215265"/>
              <a:gd name="connsiteY6" fmla="*/ 175260 h 662940"/>
              <a:gd name="connsiteX7" fmla="*/ 203835 w 215265"/>
              <a:gd name="connsiteY7" fmla="*/ 207645 h 662940"/>
              <a:gd name="connsiteX8" fmla="*/ 203835 w 215265"/>
              <a:gd name="connsiteY8" fmla="*/ 228600 h 662940"/>
              <a:gd name="connsiteX9" fmla="*/ 205740 w 215265"/>
              <a:gd name="connsiteY9" fmla="*/ 337185 h 662940"/>
              <a:gd name="connsiteX10" fmla="*/ 205740 w 215265"/>
              <a:gd name="connsiteY10" fmla="*/ 447675 h 662940"/>
              <a:gd name="connsiteX11" fmla="*/ 215265 w 215265"/>
              <a:gd name="connsiteY11" fmla="*/ 489585 h 662940"/>
              <a:gd name="connsiteX12" fmla="*/ 201930 w 215265"/>
              <a:gd name="connsiteY12" fmla="*/ 554355 h 662940"/>
              <a:gd name="connsiteX13" fmla="*/ 201930 w 215265"/>
              <a:gd name="connsiteY13" fmla="*/ 624840 h 662940"/>
              <a:gd name="connsiteX14" fmla="*/ 198120 w 215265"/>
              <a:gd name="connsiteY14" fmla="*/ 662940 h 662940"/>
              <a:gd name="connsiteX15" fmla="*/ 0 w 215265"/>
              <a:gd name="connsiteY15" fmla="*/ 394335 h 662940"/>
              <a:gd name="connsiteX16" fmla="*/ 36195 w 215265"/>
              <a:gd name="connsiteY16" fmla="*/ 331470 h 662940"/>
              <a:gd name="connsiteX17" fmla="*/ 47625 w 215265"/>
              <a:gd name="connsiteY17" fmla="*/ 247650 h 662940"/>
              <a:gd name="connsiteX18" fmla="*/ 66675 w 215265"/>
              <a:gd name="connsiteY18" fmla="*/ 160020 h 662940"/>
              <a:gd name="connsiteX19" fmla="*/ 72390 w 215265"/>
              <a:gd name="connsiteY19" fmla="*/ 112395 h 662940"/>
              <a:gd name="connsiteX20" fmla="*/ 66675 w 215265"/>
              <a:gd name="connsiteY20" fmla="*/ 32385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265" h="662940">
                <a:moveTo>
                  <a:pt x="66675" y="32385"/>
                </a:moveTo>
                <a:lnTo>
                  <a:pt x="148590" y="0"/>
                </a:lnTo>
                <a:lnTo>
                  <a:pt x="188595" y="41910"/>
                </a:lnTo>
                <a:lnTo>
                  <a:pt x="207645" y="97155"/>
                </a:lnTo>
                <a:lnTo>
                  <a:pt x="209550" y="99060"/>
                </a:lnTo>
                <a:lnTo>
                  <a:pt x="186690" y="123825"/>
                </a:lnTo>
                <a:lnTo>
                  <a:pt x="209550" y="175260"/>
                </a:lnTo>
                <a:lnTo>
                  <a:pt x="203835" y="207645"/>
                </a:lnTo>
                <a:lnTo>
                  <a:pt x="203835" y="228600"/>
                </a:lnTo>
                <a:lnTo>
                  <a:pt x="205740" y="337185"/>
                </a:lnTo>
                <a:lnTo>
                  <a:pt x="205740" y="447675"/>
                </a:lnTo>
                <a:lnTo>
                  <a:pt x="215265" y="489585"/>
                </a:lnTo>
                <a:lnTo>
                  <a:pt x="201930" y="554355"/>
                </a:lnTo>
                <a:lnTo>
                  <a:pt x="201930" y="624840"/>
                </a:lnTo>
                <a:lnTo>
                  <a:pt x="198120" y="662940"/>
                </a:lnTo>
                <a:lnTo>
                  <a:pt x="0" y="394335"/>
                </a:lnTo>
                <a:lnTo>
                  <a:pt x="36195" y="331470"/>
                </a:lnTo>
                <a:lnTo>
                  <a:pt x="47625" y="247650"/>
                </a:lnTo>
                <a:lnTo>
                  <a:pt x="66675" y="160020"/>
                </a:lnTo>
                <a:lnTo>
                  <a:pt x="72390" y="112395"/>
                </a:lnTo>
                <a:lnTo>
                  <a:pt x="66675" y="323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41375" y="3765337"/>
            <a:ext cx="99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Israel</a:t>
            </a:r>
          </a:p>
        </p:txBody>
      </p:sp>
      <p:sp>
        <p:nvSpPr>
          <p:cNvPr id="2052" name="TextBox 2051"/>
          <p:cNvSpPr txBox="1"/>
          <p:nvPr/>
        </p:nvSpPr>
        <p:spPr>
          <a:xfrm>
            <a:off x="5174166" y="438966"/>
            <a:ext cx="347918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77800" h="38100"/>
            </a:sp3d>
          </a:bodyPr>
          <a:lstStyle/>
          <a:p>
            <a:pPr algn="r"/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Baha" panose="020B0500000000000000" pitchFamily="34" charset="0"/>
              </a:rPr>
              <a:t>Ezekiel</a:t>
            </a:r>
          </a:p>
          <a:p>
            <a:pPr algn="r"/>
            <a:r>
              <a:rPr lang="en-US" sz="4800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Baha" panose="020B0500000000000000" pitchFamily="34" charset="0"/>
              </a:rPr>
              <a:t>38-39</a:t>
            </a:r>
          </a:p>
        </p:txBody>
      </p:sp>
    </p:spTree>
    <p:extLst>
      <p:ext uri="{BB962C8B-B14F-4D97-AF65-F5344CB8AC3E}">
        <p14:creationId xmlns:p14="http://schemas.microsoft.com/office/powerpoint/2010/main" val="297451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1" grpId="0"/>
      <p:bldP spid="20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54185" y="1148987"/>
            <a:ext cx="1423572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1000 yr.</a:t>
            </a:r>
          </a:p>
        </p:txBody>
      </p:sp>
      <p:sp>
        <p:nvSpPr>
          <p:cNvPr id="62" name="Rectangle 5"/>
          <p:cNvSpPr/>
          <p:nvPr/>
        </p:nvSpPr>
        <p:spPr>
          <a:xfrm>
            <a:off x="448887" y="2743199"/>
            <a:ext cx="8237913" cy="838200"/>
          </a:xfrm>
          <a:custGeom>
            <a:avLst/>
            <a:gdLst>
              <a:gd name="connsiteX0" fmla="*/ 0 w 8300884"/>
              <a:gd name="connsiteY0" fmla="*/ 0 h 838200"/>
              <a:gd name="connsiteX1" fmla="*/ 8300884 w 8300884"/>
              <a:gd name="connsiteY1" fmla="*/ 0 h 838200"/>
              <a:gd name="connsiteX2" fmla="*/ 8300884 w 8300884"/>
              <a:gd name="connsiteY2" fmla="*/ 838200 h 838200"/>
              <a:gd name="connsiteX3" fmla="*/ 0 w 8300884"/>
              <a:gd name="connsiteY3" fmla="*/ 838200 h 838200"/>
              <a:gd name="connsiteX4" fmla="*/ 0 w 8300884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0 w 8302176"/>
              <a:gd name="connsiteY4" fmla="*/ 838200 h 838200"/>
              <a:gd name="connsiteX5" fmla="*/ 0 w 8302176"/>
              <a:gd name="connsiteY5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298301 w 8302176"/>
              <a:gd name="connsiteY4" fmla="*/ 417163 h 838200"/>
              <a:gd name="connsiteX5" fmla="*/ 0 w 8302176"/>
              <a:gd name="connsiteY5" fmla="*/ 838200 h 838200"/>
              <a:gd name="connsiteX6" fmla="*/ 0 w 8302176"/>
              <a:gd name="connsiteY6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215685 h 838200"/>
              <a:gd name="connsiteX3" fmla="*/ 8300884 w 8302176"/>
              <a:gd name="connsiteY3" fmla="*/ 838200 h 838200"/>
              <a:gd name="connsiteX4" fmla="*/ 8302176 w 8302176"/>
              <a:gd name="connsiteY4" fmla="*/ 614766 h 838200"/>
              <a:gd name="connsiteX5" fmla="*/ 8298301 w 8302176"/>
              <a:gd name="connsiteY5" fmla="*/ 417163 h 838200"/>
              <a:gd name="connsiteX6" fmla="*/ 0 w 8302176"/>
              <a:gd name="connsiteY6" fmla="*/ 838200 h 838200"/>
              <a:gd name="connsiteX7" fmla="*/ 0 w 8302176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827868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838200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723255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548"/>
              <a:gd name="connsiteY0" fmla="*/ 0 h 838200"/>
              <a:gd name="connsiteX1" fmla="*/ 8300884 w 8302548"/>
              <a:gd name="connsiteY1" fmla="*/ 0 h 838200"/>
              <a:gd name="connsiteX2" fmla="*/ 8302176 w 8302548"/>
              <a:gd name="connsiteY2" fmla="*/ 215685 h 838200"/>
              <a:gd name="connsiteX3" fmla="*/ 8300884 w 8302548"/>
              <a:gd name="connsiteY3" fmla="*/ 729712 h 838200"/>
              <a:gd name="connsiteX4" fmla="*/ 8302176 w 8302548"/>
              <a:gd name="connsiteY4" fmla="*/ 614766 h 838200"/>
              <a:gd name="connsiteX5" fmla="*/ 8302176 w 8302548"/>
              <a:gd name="connsiteY5" fmla="*/ 820120 h 838200"/>
              <a:gd name="connsiteX6" fmla="*/ 0 w 8302548"/>
              <a:gd name="connsiteY6" fmla="*/ 838200 h 838200"/>
              <a:gd name="connsiteX7" fmla="*/ 0 w 8302548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729712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302176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02347"/>
              <a:gd name="connsiteY0" fmla="*/ 0 h 838200"/>
              <a:gd name="connsiteX1" fmla="*/ 8300884 w 8302347"/>
              <a:gd name="connsiteY1" fmla="*/ 0 h 838200"/>
              <a:gd name="connsiteX2" fmla="*/ 8193688 w 8302347"/>
              <a:gd name="connsiteY2" fmla="*/ 215685 h 838200"/>
              <a:gd name="connsiteX3" fmla="*/ 8300884 w 8302347"/>
              <a:gd name="connsiteY3" fmla="*/ 656095 h 838200"/>
              <a:gd name="connsiteX4" fmla="*/ 8298301 w 8302347"/>
              <a:gd name="connsiteY4" fmla="*/ 490779 h 838200"/>
              <a:gd name="connsiteX5" fmla="*/ 8302176 w 8302347"/>
              <a:gd name="connsiteY5" fmla="*/ 820120 h 838200"/>
              <a:gd name="connsiteX6" fmla="*/ 0 w 8302347"/>
              <a:gd name="connsiteY6" fmla="*/ 838200 h 838200"/>
              <a:gd name="connsiteX7" fmla="*/ 0 w 8302347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300884 w 8360294"/>
              <a:gd name="connsiteY3" fmla="*/ 656095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0294"/>
              <a:gd name="connsiteY0" fmla="*/ 0 h 838200"/>
              <a:gd name="connsiteX1" fmla="*/ 8300884 w 8360294"/>
              <a:gd name="connsiteY1" fmla="*/ 0 h 838200"/>
              <a:gd name="connsiteX2" fmla="*/ 8193688 w 8360294"/>
              <a:gd name="connsiteY2" fmla="*/ 215685 h 838200"/>
              <a:gd name="connsiteX3" fmla="*/ 8223392 w 8360294"/>
              <a:gd name="connsiteY3" fmla="*/ 648346 h 838200"/>
              <a:gd name="connsiteX4" fmla="*/ 8360294 w 8360294"/>
              <a:gd name="connsiteY4" fmla="*/ 455908 h 838200"/>
              <a:gd name="connsiteX5" fmla="*/ 8302176 w 8360294"/>
              <a:gd name="connsiteY5" fmla="*/ 820120 h 838200"/>
              <a:gd name="connsiteX6" fmla="*/ 0 w 8360294"/>
              <a:gd name="connsiteY6" fmla="*/ 838200 h 838200"/>
              <a:gd name="connsiteX7" fmla="*/ 0 w 8360294"/>
              <a:gd name="connsiteY7" fmla="*/ 0 h 838200"/>
              <a:gd name="connsiteX0" fmla="*/ 0 w 8366769"/>
              <a:gd name="connsiteY0" fmla="*/ 0 h 838200"/>
              <a:gd name="connsiteX1" fmla="*/ 8300884 w 8366769"/>
              <a:gd name="connsiteY1" fmla="*/ 0 h 838200"/>
              <a:gd name="connsiteX2" fmla="*/ 8193688 w 8366769"/>
              <a:gd name="connsiteY2" fmla="*/ 215685 h 838200"/>
              <a:gd name="connsiteX3" fmla="*/ 8366751 w 8366769"/>
              <a:gd name="connsiteY3" fmla="*/ 450743 h 838200"/>
              <a:gd name="connsiteX4" fmla="*/ 8360294 w 8366769"/>
              <a:gd name="connsiteY4" fmla="*/ 455908 h 838200"/>
              <a:gd name="connsiteX5" fmla="*/ 8302176 w 8366769"/>
              <a:gd name="connsiteY5" fmla="*/ 820120 h 838200"/>
              <a:gd name="connsiteX6" fmla="*/ 0 w 8366769"/>
              <a:gd name="connsiteY6" fmla="*/ 838200 h 838200"/>
              <a:gd name="connsiteX7" fmla="*/ 0 w 8366769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66565 w 8366751"/>
              <a:gd name="connsiteY4" fmla="*/ 548898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15685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599267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366751"/>
              <a:gd name="connsiteY0" fmla="*/ 0 h 838200"/>
              <a:gd name="connsiteX1" fmla="*/ 8300884 w 8366751"/>
              <a:gd name="connsiteY1" fmla="*/ 0 h 838200"/>
              <a:gd name="connsiteX2" fmla="*/ 8193688 w 8366751"/>
              <a:gd name="connsiteY2" fmla="*/ 262180 h 838200"/>
              <a:gd name="connsiteX3" fmla="*/ 8366751 w 8366751"/>
              <a:gd name="connsiteY3" fmla="*/ 450743 h 838200"/>
              <a:gd name="connsiteX4" fmla="*/ 8185938 w 8366751"/>
              <a:gd name="connsiteY4" fmla="*/ 626389 h 838200"/>
              <a:gd name="connsiteX5" fmla="*/ 8302176 w 8366751"/>
              <a:gd name="connsiteY5" fmla="*/ 820120 h 838200"/>
              <a:gd name="connsiteX6" fmla="*/ 0 w 8366751"/>
              <a:gd name="connsiteY6" fmla="*/ 838200 h 838200"/>
              <a:gd name="connsiteX7" fmla="*/ 0 w 8366751"/>
              <a:gd name="connsiteY7" fmla="*/ 0 h 838200"/>
              <a:gd name="connsiteX0" fmla="*/ 0 w 8942681"/>
              <a:gd name="connsiteY0" fmla="*/ 0 h 838200"/>
              <a:gd name="connsiteX1" fmla="*/ 8300884 w 8942681"/>
              <a:gd name="connsiteY1" fmla="*/ 0 h 838200"/>
              <a:gd name="connsiteX2" fmla="*/ 8366751 w 8942681"/>
              <a:gd name="connsiteY2" fmla="*/ 450743 h 838200"/>
              <a:gd name="connsiteX3" fmla="*/ 8185938 w 8942681"/>
              <a:gd name="connsiteY3" fmla="*/ 626389 h 838200"/>
              <a:gd name="connsiteX4" fmla="*/ 8302176 w 8942681"/>
              <a:gd name="connsiteY4" fmla="*/ 820120 h 838200"/>
              <a:gd name="connsiteX5" fmla="*/ 0 w 8942681"/>
              <a:gd name="connsiteY5" fmla="*/ 838200 h 838200"/>
              <a:gd name="connsiteX6" fmla="*/ 0 w 8942681"/>
              <a:gd name="connsiteY6" fmla="*/ 0 h 838200"/>
              <a:gd name="connsiteX0" fmla="*/ 0 w 8878775"/>
              <a:gd name="connsiteY0" fmla="*/ 0 h 838200"/>
              <a:gd name="connsiteX1" fmla="*/ 8300884 w 8878775"/>
              <a:gd name="connsiteY1" fmla="*/ 0 h 838200"/>
              <a:gd name="connsiteX2" fmla="*/ 8185938 w 8878775"/>
              <a:gd name="connsiteY2" fmla="*/ 626389 h 838200"/>
              <a:gd name="connsiteX3" fmla="*/ 8302176 w 8878775"/>
              <a:gd name="connsiteY3" fmla="*/ 820120 h 838200"/>
              <a:gd name="connsiteX4" fmla="*/ 0 w 8878775"/>
              <a:gd name="connsiteY4" fmla="*/ 838200 h 838200"/>
              <a:gd name="connsiteX5" fmla="*/ 0 w 8878775"/>
              <a:gd name="connsiteY5" fmla="*/ 0 h 838200"/>
              <a:gd name="connsiteX0" fmla="*/ 0 w 9339221"/>
              <a:gd name="connsiteY0" fmla="*/ 0 h 838200"/>
              <a:gd name="connsiteX1" fmla="*/ 8300884 w 9339221"/>
              <a:gd name="connsiteY1" fmla="*/ 0 h 838200"/>
              <a:gd name="connsiteX2" fmla="*/ 8302176 w 9339221"/>
              <a:gd name="connsiteY2" fmla="*/ 820120 h 838200"/>
              <a:gd name="connsiteX3" fmla="*/ 0 w 9339221"/>
              <a:gd name="connsiteY3" fmla="*/ 838200 h 838200"/>
              <a:gd name="connsiteX4" fmla="*/ 0 w 9339221"/>
              <a:gd name="connsiteY4" fmla="*/ 0 h 838200"/>
              <a:gd name="connsiteX0" fmla="*/ 0 w 8302176"/>
              <a:gd name="connsiteY0" fmla="*/ 0 h 838200"/>
              <a:gd name="connsiteX1" fmla="*/ 8300884 w 8302176"/>
              <a:gd name="connsiteY1" fmla="*/ 0 h 838200"/>
              <a:gd name="connsiteX2" fmla="*/ 8302176 w 8302176"/>
              <a:gd name="connsiteY2" fmla="*/ 820120 h 838200"/>
              <a:gd name="connsiteX3" fmla="*/ 0 w 8302176"/>
              <a:gd name="connsiteY3" fmla="*/ 838200 h 838200"/>
              <a:gd name="connsiteX4" fmla="*/ 0 w 8302176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6" h="838200">
                <a:moveTo>
                  <a:pt x="0" y="0"/>
                </a:moveTo>
                <a:lnTo>
                  <a:pt x="8300884" y="0"/>
                </a:lnTo>
                <a:cubicBezTo>
                  <a:pt x="8301315" y="273373"/>
                  <a:pt x="8301745" y="546747"/>
                  <a:pt x="8302176" y="82012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085439" y="2741401"/>
            <a:ext cx="175027" cy="838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42687" y="1611571"/>
            <a:ext cx="4644570" cy="1085241"/>
          </a:xfrm>
          <a:custGeom>
            <a:avLst/>
            <a:gdLst>
              <a:gd name="connsiteX0" fmla="*/ 478972 w 544286"/>
              <a:gd name="connsiteY0" fmla="*/ 0 h 1126671"/>
              <a:gd name="connsiteX1" fmla="*/ 0 w 544286"/>
              <a:gd name="connsiteY1" fmla="*/ 1121229 h 1126671"/>
              <a:gd name="connsiteX2" fmla="*/ 544286 w 544286"/>
              <a:gd name="connsiteY2" fmla="*/ 1126671 h 1126671"/>
              <a:gd name="connsiteX3" fmla="*/ 478972 w 544286"/>
              <a:gd name="connsiteY3" fmla="*/ 0 h 1126671"/>
              <a:gd name="connsiteX0" fmla="*/ 478972 w 2057400"/>
              <a:gd name="connsiteY0" fmla="*/ 0 h 1121229"/>
              <a:gd name="connsiteX1" fmla="*/ 0 w 2057400"/>
              <a:gd name="connsiteY1" fmla="*/ 1121229 h 1121229"/>
              <a:gd name="connsiteX2" fmla="*/ 2057400 w 2057400"/>
              <a:gd name="connsiteY2" fmla="*/ 1121228 h 1121229"/>
              <a:gd name="connsiteX3" fmla="*/ 478972 w 2057400"/>
              <a:gd name="connsiteY3" fmla="*/ 0 h 1121229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37015 w 3815443"/>
              <a:gd name="connsiteY0" fmla="*/ 0 h 1121228"/>
              <a:gd name="connsiteX1" fmla="*/ 0 w 3815443"/>
              <a:gd name="connsiteY1" fmla="*/ 1104900 h 1121228"/>
              <a:gd name="connsiteX2" fmla="*/ 3815443 w 3815443"/>
              <a:gd name="connsiteY2" fmla="*/ 1121228 h 1121228"/>
              <a:gd name="connsiteX3" fmla="*/ 2237015 w 3815443"/>
              <a:gd name="connsiteY3" fmla="*/ 0 h 1121228"/>
              <a:gd name="connsiteX0" fmla="*/ 2255786 w 3834214"/>
              <a:gd name="connsiteY0" fmla="*/ 0 h 1121228"/>
              <a:gd name="connsiteX1" fmla="*/ 0 w 3834214"/>
              <a:gd name="connsiteY1" fmla="*/ 1110263 h 1121228"/>
              <a:gd name="connsiteX2" fmla="*/ 3834214 w 3834214"/>
              <a:gd name="connsiteY2" fmla="*/ 1121228 h 1121228"/>
              <a:gd name="connsiteX3" fmla="*/ 2255786 w 3834214"/>
              <a:gd name="connsiteY3" fmla="*/ 0 h 1121228"/>
              <a:gd name="connsiteX0" fmla="*/ 2255786 w 3834214"/>
              <a:gd name="connsiteY0" fmla="*/ 0 h 1126352"/>
              <a:gd name="connsiteX1" fmla="*/ 0 w 3834214"/>
              <a:gd name="connsiteY1" fmla="*/ 1126352 h 1126352"/>
              <a:gd name="connsiteX2" fmla="*/ 3834214 w 3834214"/>
              <a:gd name="connsiteY2" fmla="*/ 1121228 h 1126352"/>
              <a:gd name="connsiteX3" fmla="*/ 2255786 w 3834214"/>
              <a:gd name="connsiteY3" fmla="*/ 0 h 1126352"/>
              <a:gd name="connsiteX0" fmla="*/ 2255786 w 3834214"/>
              <a:gd name="connsiteY0" fmla="*/ 0 h 1129272"/>
              <a:gd name="connsiteX1" fmla="*/ 0 w 3834214"/>
              <a:gd name="connsiteY1" fmla="*/ 1126352 h 1129272"/>
              <a:gd name="connsiteX2" fmla="*/ 3834214 w 3834214"/>
              <a:gd name="connsiteY2" fmla="*/ 1129272 h 1129272"/>
              <a:gd name="connsiteX3" fmla="*/ 2255786 w 3834214"/>
              <a:gd name="connsiteY3" fmla="*/ 0 h 11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214" h="1129272">
                <a:moveTo>
                  <a:pt x="2255786" y="0"/>
                </a:moveTo>
                <a:lnTo>
                  <a:pt x="0" y="1126352"/>
                </a:lnTo>
                <a:lnTo>
                  <a:pt x="3834214" y="1129272"/>
                </a:lnTo>
                <a:lnTo>
                  <a:pt x="225578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 80"/>
          <p:cNvSpPr/>
          <p:nvPr/>
        </p:nvSpPr>
        <p:spPr>
          <a:xfrm flipH="1">
            <a:off x="5278353" y="1612489"/>
            <a:ext cx="3366482" cy="1078751"/>
          </a:xfrm>
          <a:custGeom>
            <a:avLst/>
            <a:gdLst>
              <a:gd name="connsiteX0" fmla="*/ 478972 w 544286"/>
              <a:gd name="connsiteY0" fmla="*/ 0 h 1126671"/>
              <a:gd name="connsiteX1" fmla="*/ 0 w 544286"/>
              <a:gd name="connsiteY1" fmla="*/ 1121229 h 1126671"/>
              <a:gd name="connsiteX2" fmla="*/ 544286 w 544286"/>
              <a:gd name="connsiteY2" fmla="*/ 1126671 h 1126671"/>
              <a:gd name="connsiteX3" fmla="*/ 478972 w 544286"/>
              <a:gd name="connsiteY3" fmla="*/ 0 h 1126671"/>
              <a:gd name="connsiteX0" fmla="*/ 478972 w 581827"/>
              <a:gd name="connsiteY0" fmla="*/ 0 h 1132034"/>
              <a:gd name="connsiteX1" fmla="*/ 0 w 581827"/>
              <a:gd name="connsiteY1" fmla="*/ 1121229 h 1132034"/>
              <a:gd name="connsiteX2" fmla="*/ 581827 w 581827"/>
              <a:gd name="connsiteY2" fmla="*/ 1132034 h 1132034"/>
              <a:gd name="connsiteX3" fmla="*/ 478972 w 581827"/>
              <a:gd name="connsiteY3" fmla="*/ 0 h 1132034"/>
              <a:gd name="connsiteX0" fmla="*/ 478972 w 581827"/>
              <a:gd name="connsiteY0" fmla="*/ 0 h 1137318"/>
              <a:gd name="connsiteX1" fmla="*/ 0 w 581827"/>
              <a:gd name="connsiteY1" fmla="*/ 1137318 h 1137318"/>
              <a:gd name="connsiteX2" fmla="*/ 581827 w 581827"/>
              <a:gd name="connsiteY2" fmla="*/ 1132034 h 1137318"/>
              <a:gd name="connsiteX3" fmla="*/ 478972 w 581827"/>
              <a:gd name="connsiteY3" fmla="*/ 0 h 1137318"/>
              <a:gd name="connsiteX0" fmla="*/ 478972 w 478972"/>
              <a:gd name="connsiteY0" fmla="*/ 0 h 1139177"/>
              <a:gd name="connsiteX1" fmla="*/ 0 w 478972"/>
              <a:gd name="connsiteY1" fmla="*/ 1137318 h 1139177"/>
              <a:gd name="connsiteX2" fmla="*/ 214639 w 478972"/>
              <a:gd name="connsiteY2" fmla="*/ 1139177 h 1139177"/>
              <a:gd name="connsiteX3" fmla="*/ 478972 w 478972"/>
              <a:gd name="connsiteY3" fmla="*/ 0 h 1139177"/>
              <a:gd name="connsiteX0" fmla="*/ 478972 w 478972"/>
              <a:gd name="connsiteY0" fmla="*/ 0 h 1139177"/>
              <a:gd name="connsiteX1" fmla="*/ 0 w 478972"/>
              <a:gd name="connsiteY1" fmla="*/ 1137318 h 1139177"/>
              <a:gd name="connsiteX2" fmla="*/ 153203 w 478972"/>
              <a:gd name="connsiteY2" fmla="*/ 1139177 h 1139177"/>
              <a:gd name="connsiteX3" fmla="*/ 478972 w 478972"/>
              <a:gd name="connsiteY3" fmla="*/ 0 h 1139177"/>
              <a:gd name="connsiteX0" fmla="*/ 478972 w 998171"/>
              <a:gd name="connsiteY0" fmla="*/ 0 h 1148957"/>
              <a:gd name="connsiteX1" fmla="*/ 0 w 998171"/>
              <a:gd name="connsiteY1" fmla="*/ 1137318 h 1148957"/>
              <a:gd name="connsiteX2" fmla="*/ 998171 w 998171"/>
              <a:gd name="connsiteY2" fmla="*/ 1148957 h 1148957"/>
              <a:gd name="connsiteX3" fmla="*/ 478972 w 998171"/>
              <a:gd name="connsiteY3" fmla="*/ 0 h 1148957"/>
              <a:gd name="connsiteX0" fmla="*/ 478972 w 1006455"/>
              <a:gd name="connsiteY0" fmla="*/ 0 h 1148957"/>
              <a:gd name="connsiteX1" fmla="*/ 0 w 1006455"/>
              <a:gd name="connsiteY1" fmla="*/ 1137318 h 1148957"/>
              <a:gd name="connsiteX2" fmla="*/ 1006455 w 1006455"/>
              <a:gd name="connsiteY2" fmla="*/ 1148957 h 1148957"/>
              <a:gd name="connsiteX3" fmla="*/ 478972 w 1006455"/>
              <a:gd name="connsiteY3" fmla="*/ 0 h 1148957"/>
              <a:gd name="connsiteX0" fmla="*/ 478972 w 1006455"/>
              <a:gd name="connsiteY0" fmla="*/ 0 h 1164916"/>
              <a:gd name="connsiteX1" fmla="*/ 0 w 1006455"/>
              <a:gd name="connsiteY1" fmla="*/ 1137318 h 1164916"/>
              <a:gd name="connsiteX2" fmla="*/ 1006455 w 1006455"/>
              <a:gd name="connsiteY2" fmla="*/ 1164916 h 1164916"/>
              <a:gd name="connsiteX3" fmla="*/ 478972 w 1006455"/>
              <a:gd name="connsiteY3" fmla="*/ 0 h 1164916"/>
              <a:gd name="connsiteX0" fmla="*/ 315908 w 1006455"/>
              <a:gd name="connsiteY0" fmla="*/ 0 h 1142268"/>
              <a:gd name="connsiteX1" fmla="*/ 0 w 1006455"/>
              <a:gd name="connsiteY1" fmla="*/ 1114670 h 1142268"/>
              <a:gd name="connsiteX2" fmla="*/ 1006455 w 1006455"/>
              <a:gd name="connsiteY2" fmla="*/ 1142268 h 1142268"/>
              <a:gd name="connsiteX3" fmla="*/ 315908 w 1006455"/>
              <a:gd name="connsiteY3" fmla="*/ 0 h 114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455" h="1142268">
                <a:moveTo>
                  <a:pt x="315908" y="0"/>
                </a:moveTo>
                <a:lnTo>
                  <a:pt x="0" y="1114670"/>
                </a:lnTo>
                <a:lnTo>
                  <a:pt x="1006455" y="1142268"/>
                </a:lnTo>
                <a:lnTo>
                  <a:pt x="31590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543291" y="4281721"/>
            <a:ext cx="138805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Rapture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75476" y="5173493"/>
            <a:ext cx="203225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Ezekiel 38-39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47766" y="4274467"/>
            <a:ext cx="255711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Christ returns</a:t>
            </a:r>
          </a:p>
        </p:txBody>
      </p:sp>
      <p:cxnSp>
        <p:nvCxnSpPr>
          <p:cNvPr id="88" name="Straight Arrow Connector 87"/>
          <p:cNvCxnSpPr>
            <a:stCxn id="83" idx="0"/>
          </p:cNvCxnSpPr>
          <p:nvPr/>
        </p:nvCxnSpPr>
        <p:spPr>
          <a:xfrm flipV="1">
            <a:off x="4237321" y="3628573"/>
            <a:ext cx="784195" cy="6531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939553" y="3639672"/>
            <a:ext cx="134471" cy="151503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262282" y="3603812"/>
            <a:ext cx="392313" cy="672353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97129" y="2663377"/>
            <a:ext cx="360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age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160249" y="2663380"/>
            <a:ext cx="3606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Millennium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87924" y="1156247"/>
            <a:ext cx="972318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7 yr.</a:t>
            </a:r>
          </a:p>
        </p:txBody>
      </p:sp>
      <p:sp>
        <p:nvSpPr>
          <p:cNvPr id="138" name="Freeform 137"/>
          <p:cNvSpPr/>
          <p:nvPr/>
        </p:nvSpPr>
        <p:spPr>
          <a:xfrm>
            <a:off x="5080709" y="1623312"/>
            <a:ext cx="551827" cy="1075832"/>
          </a:xfrm>
          <a:custGeom>
            <a:avLst/>
            <a:gdLst>
              <a:gd name="connsiteX0" fmla="*/ 478972 w 544286"/>
              <a:gd name="connsiteY0" fmla="*/ 0 h 1126671"/>
              <a:gd name="connsiteX1" fmla="*/ 0 w 544286"/>
              <a:gd name="connsiteY1" fmla="*/ 1121229 h 1126671"/>
              <a:gd name="connsiteX2" fmla="*/ 544286 w 544286"/>
              <a:gd name="connsiteY2" fmla="*/ 1126671 h 1126671"/>
              <a:gd name="connsiteX3" fmla="*/ 478972 w 544286"/>
              <a:gd name="connsiteY3" fmla="*/ 0 h 1126671"/>
              <a:gd name="connsiteX0" fmla="*/ 478972 w 581827"/>
              <a:gd name="connsiteY0" fmla="*/ 0 h 1132034"/>
              <a:gd name="connsiteX1" fmla="*/ 0 w 581827"/>
              <a:gd name="connsiteY1" fmla="*/ 1121229 h 1132034"/>
              <a:gd name="connsiteX2" fmla="*/ 581827 w 581827"/>
              <a:gd name="connsiteY2" fmla="*/ 1132034 h 1132034"/>
              <a:gd name="connsiteX3" fmla="*/ 478972 w 581827"/>
              <a:gd name="connsiteY3" fmla="*/ 0 h 1132034"/>
              <a:gd name="connsiteX0" fmla="*/ 478972 w 581827"/>
              <a:gd name="connsiteY0" fmla="*/ 0 h 1137318"/>
              <a:gd name="connsiteX1" fmla="*/ 0 w 581827"/>
              <a:gd name="connsiteY1" fmla="*/ 1137318 h 1137318"/>
              <a:gd name="connsiteX2" fmla="*/ 581827 w 581827"/>
              <a:gd name="connsiteY2" fmla="*/ 1132034 h 1137318"/>
              <a:gd name="connsiteX3" fmla="*/ 478972 w 581827"/>
              <a:gd name="connsiteY3" fmla="*/ 0 h 1137318"/>
              <a:gd name="connsiteX0" fmla="*/ 478972 w 478972"/>
              <a:gd name="connsiteY0" fmla="*/ 0 h 1139177"/>
              <a:gd name="connsiteX1" fmla="*/ 0 w 478972"/>
              <a:gd name="connsiteY1" fmla="*/ 1137318 h 1139177"/>
              <a:gd name="connsiteX2" fmla="*/ 214639 w 478972"/>
              <a:gd name="connsiteY2" fmla="*/ 1139177 h 1139177"/>
              <a:gd name="connsiteX3" fmla="*/ 478972 w 478972"/>
              <a:gd name="connsiteY3" fmla="*/ 0 h 1139177"/>
              <a:gd name="connsiteX0" fmla="*/ 478972 w 478972"/>
              <a:gd name="connsiteY0" fmla="*/ 0 h 1139177"/>
              <a:gd name="connsiteX1" fmla="*/ 0 w 478972"/>
              <a:gd name="connsiteY1" fmla="*/ 1137318 h 1139177"/>
              <a:gd name="connsiteX2" fmla="*/ 153203 w 478972"/>
              <a:gd name="connsiteY2" fmla="*/ 1139177 h 1139177"/>
              <a:gd name="connsiteX3" fmla="*/ 478972 w 478972"/>
              <a:gd name="connsiteY3" fmla="*/ 0 h 113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2" h="1139177">
                <a:moveTo>
                  <a:pt x="478972" y="0"/>
                </a:moveTo>
                <a:lnTo>
                  <a:pt x="0" y="1137318"/>
                </a:lnTo>
                <a:lnTo>
                  <a:pt x="153203" y="1139177"/>
                </a:lnTo>
                <a:lnTo>
                  <a:pt x="47897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73711" y="1147220"/>
            <a:ext cx="1602775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2000 yr.?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316652" y="5182457"/>
            <a:ext cx="2527466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Antichrist revealed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 flipH="1" flipV="1">
            <a:off x="5136776" y="3657600"/>
            <a:ext cx="188259" cy="15329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075801" y="2737825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258539" y="2734210"/>
            <a:ext cx="0" cy="83820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5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6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92" grpId="0"/>
      <p:bldP spid="97" grpId="0"/>
      <p:bldP spid="137" grpId="0" animBg="1"/>
      <p:bldP spid="138" grpId="0" animBg="1"/>
      <p:bldP spid="58" grpId="0" animBg="1"/>
      <p:bldP spid="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24:23-31</a:t>
            </a:r>
          </a:p>
        </p:txBody>
      </p:sp>
    </p:spTree>
    <p:extLst>
      <p:ext uri="{BB962C8B-B14F-4D97-AF65-F5344CB8AC3E}">
        <p14:creationId xmlns:p14="http://schemas.microsoft.com/office/powerpoint/2010/main" val="159519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963</TotalTime>
  <Words>648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Rounded MT Bold</vt:lpstr>
      <vt:lpstr>Times New Roman</vt:lpstr>
      <vt:lpstr>Britannic Bold</vt:lpstr>
      <vt:lpstr>LilyUPC</vt:lpstr>
      <vt:lpstr>Penoir</vt:lpstr>
      <vt:lpstr>Baha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27</cp:revision>
  <dcterms:created xsi:type="dcterms:W3CDTF">2016-07-23T20:48:20Z</dcterms:created>
  <dcterms:modified xsi:type="dcterms:W3CDTF">2016-07-24T12:52:13Z</dcterms:modified>
</cp:coreProperties>
</file>