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83" r:id="rId5"/>
    <p:sldId id="262" r:id="rId6"/>
    <p:sldId id="266" r:id="rId7"/>
    <p:sldId id="263" r:id="rId8"/>
    <p:sldId id="264" r:id="rId9"/>
    <p:sldId id="269" r:id="rId10"/>
    <p:sldId id="265" r:id="rId11"/>
    <p:sldId id="270" r:id="rId12"/>
    <p:sldId id="287" r:id="rId13"/>
    <p:sldId id="271" r:id="rId14"/>
    <p:sldId id="267" r:id="rId15"/>
    <p:sldId id="268" r:id="rId16"/>
    <p:sldId id="272" r:id="rId17"/>
    <p:sldId id="273" r:id="rId18"/>
    <p:sldId id="274" r:id="rId19"/>
    <p:sldId id="276" r:id="rId20"/>
    <p:sldId id="277" r:id="rId21"/>
    <p:sldId id="278" r:id="rId22"/>
    <p:sldId id="279" r:id="rId23"/>
    <p:sldId id="280" r:id="rId24"/>
    <p:sldId id="261" r:id="rId25"/>
    <p:sldId id="260" r:id="rId26"/>
    <p:sldId id="281" r:id="rId27"/>
    <p:sldId id="282" r:id="rId28"/>
    <p:sldId id="284" r:id="rId29"/>
    <p:sldId id="286" r:id="rId30"/>
    <p:sldId id="285" r:id="rId31"/>
  </p:sldIdLst>
  <p:sldSz cx="9144000" cy="6858000" type="screen4x3"/>
  <p:notesSz cx="6858000" cy="9144000"/>
  <p:embeddedFontLst>
    <p:embeddedFont>
      <p:font typeface="Britannic Bold" panose="020B0903060703020204" pitchFamily="34" charset="0"/>
      <p:regular r:id="rId32"/>
    </p:embeddedFont>
    <p:embeddedFont>
      <p:font typeface="LilyUPC" panose="020B0604020202020204" charset="-34"/>
      <p:regular r:id="rId33"/>
      <p:bold r:id="rId34"/>
      <p:italic r:id="rId35"/>
      <p:boldItalic r:id="rId36"/>
    </p:embeddedFont>
    <p:embeddedFont>
      <p:font typeface="Mitzvah" pitchFamily="2" charset="0"/>
      <p:regular r:id="rId37"/>
    </p:embeddedFont>
    <p:embeddedFont>
      <p:font typeface="Penoir" panose="020B0500000000000000"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92" autoAdjust="0"/>
    <p:restoredTop sz="94660"/>
  </p:normalViewPr>
  <p:slideViewPr>
    <p:cSldViewPr showGuides="1">
      <p:cViewPr>
        <p:scale>
          <a:sx n="75" d="100"/>
          <a:sy n="75" d="100"/>
        </p:scale>
        <p:origin x="706" y="48"/>
      </p:cViewPr>
      <p:guideLst>
        <p:guide orient="horz" pos="2160"/>
        <p:guide pos="2880"/>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222223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747539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42803019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812202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422DB1-149A-4FB5-BF46-D0E91AD1C571}"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109714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422DB1-149A-4FB5-BF46-D0E91AD1C571}" type="datetimeFigureOut">
              <a:rPr lang="en-US" smtClean="0"/>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9848670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422DB1-149A-4FB5-BF46-D0E91AD1C571}" type="datetimeFigureOut">
              <a:rPr lang="en-US" smtClean="0"/>
              <a:t>6/23/2016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68230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422DB1-149A-4FB5-BF46-D0E91AD1C571}" type="datetimeFigureOut">
              <a:rPr lang="en-US" smtClean="0"/>
              <a:t>6/23/2016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338455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22DB1-149A-4FB5-BF46-D0E91AD1C571}" type="datetimeFigureOut">
              <a:rPr lang="en-US" smtClean="0"/>
              <a:t>6/23/2016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621004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10710892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6371611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22DB1-149A-4FB5-BF46-D0E91AD1C571}" type="datetimeFigureOut">
              <a:rPr lang="en-US" smtClean="0"/>
              <a:t>6/23/2016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9D851-C48A-4727-9434-7F72C37547BB}" type="slidenum">
              <a:rPr lang="en-US" smtClean="0"/>
              <a:t>‹#›</a:t>
            </a:fld>
            <a:endParaRPr lang="en-US"/>
          </a:p>
        </p:txBody>
      </p:sp>
    </p:spTree>
    <p:extLst>
      <p:ext uri="{BB962C8B-B14F-4D97-AF65-F5344CB8AC3E}">
        <p14:creationId xmlns:p14="http://schemas.microsoft.com/office/powerpoint/2010/main" val="3230312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10.jpe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9935" y="399672"/>
            <a:ext cx="7787149" cy="923330"/>
          </a:xfrm>
          <a:prstGeom prst="rect">
            <a:avLst/>
          </a:prstGeom>
          <a:noFill/>
        </p:spPr>
        <p:txBody>
          <a:bodyPr wrap="square" rtlCol="0">
            <a:spAutoFit/>
          </a:bodyPr>
          <a:lstStyle/>
          <a:p>
            <a:r>
              <a:rPr lang="en-US" sz="54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23:13-39</a:t>
            </a:r>
          </a:p>
        </p:txBody>
      </p:sp>
      <p:sp>
        <p:nvSpPr>
          <p:cNvPr id="5" name="TextBox 4"/>
          <p:cNvSpPr txBox="1"/>
          <p:nvPr/>
        </p:nvSpPr>
        <p:spPr>
          <a:xfrm>
            <a:off x="5008880" y="3230880"/>
            <a:ext cx="3200400" cy="923330"/>
          </a:xfrm>
          <a:prstGeom prst="rect">
            <a:avLst/>
          </a:prstGeom>
          <a:noFill/>
        </p:spPr>
        <p:txBody>
          <a:bodyPr wrap="square" rtlCol="0">
            <a:spAutoFit/>
          </a:bodyPr>
          <a:lstStyle/>
          <a:p>
            <a:r>
              <a:rPr lang="en-US" cap="all" dirty="0">
                <a:solidFill>
                  <a:schemeClr val="bg1"/>
                </a:solidFill>
                <a:effectLst>
                  <a:outerShdw blurRad="38100" dist="38100" dir="2700000" algn="tl">
                    <a:srgbClr val="000000">
                      <a:alpha val="43137"/>
                    </a:srgbClr>
                  </a:outerShdw>
                </a:effectLst>
                <a:latin typeface="Britannic Bold" panose="020B0903060703020204" pitchFamily="34" charset="0"/>
              </a:rPr>
              <a:t>A free CD of this message will be available following the service</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79598">
            <a:off x="5477248" y="5008546"/>
            <a:ext cx="1027893" cy="1074076"/>
          </a:xfrm>
          <a:prstGeom prst="rect">
            <a:avLst/>
          </a:prstGeom>
          <a:scene3d>
            <a:camera prst="orthographicFront"/>
            <a:lightRig rig="threePt" dir="t"/>
          </a:scene3d>
          <a:sp3d>
            <a:bevelT w="190500" h="190500"/>
          </a:sp3d>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18662">
            <a:off x="7801268" y="3457782"/>
            <a:ext cx="1019397" cy="1019397"/>
          </a:xfrm>
          <a:prstGeom prst="rect">
            <a:avLst/>
          </a:prstGeom>
          <a:scene3d>
            <a:camera prst="orthographicFront"/>
            <a:lightRig rig="threePt" dir="t"/>
          </a:scene3d>
          <a:sp3d>
            <a:bevelT w="190500" h="190500"/>
          </a:sp3d>
        </p:spPr>
      </p:pic>
      <p:sp>
        <p:nvSpPr>
          <p:cNvPr id="35" name="TextBox 34"/>
          <p:cNvSpPr txBox="1"/>
          <p:nvPr/>
        </p:nvSpPr>
        <p:spPr>
          <a:xfrm>
            <a:off x="5537200" y="4695221"/>
            <a:ext cx="3423249" cy="923330"/>
          </a:xfrm>
          <a:prstGeom prst="rect">
            <a:avLst/>
          </a:prstGeom>
          <a:noFill/>
        </p:spPr>
        <p:txBody>
          <a:bodyPr wrap="square" rtlCol="0">
            <a:spAutoFit/>
          </a:bodyPr>
          <a:lstStyle/>
          <a:p>
            <a:pPr algn="r"/>
            <a:r>
              <a:rPr lang="en-US" cap="all" dirty="0">
                <a:solidFill>
                  <a:schemeClr val="bg1"/>
                </a:solidFill>
                <a:effectLst>
                  <a:outerShdw blurRad="38100" dist="38100" dir="2700000" algn="tl">
                    <a:srgbClr val="000000">
                      <a:alpha val="43137"/>
                    </a:srgbClr>
                  </a:outerShdw>
                </a:effectLst>
                <a:latin typeface="Britannic Bold" panose="020B0903060703020204" pitchFamily="34" charset="0"/>
              </a:rPr>
              <a:t>IT WILL ALSO be available LATER THIS WEEK</a:t>
            </a:r>
          </a:p>
          <a:p>
            <a:pPr algn="r"/>
            <a:r>
              <a:rPr lang="en-US" cap="all" dirty="0">
                <a:solidFill>
                  <a:schemeClr val="bg1"/>
                </a:solidFill>
                <a:effectLst>
                  <a:outerShdw blurRad="38100" dist="38100" dir="2700000" algn="tl">
                    <a:srgbClr val="000000">
                      <a:alpha val="43137"/>
                    </a:srgbClr>
                  </a:outerShdw>
                </a:effectLst>
                <a:latin typeface="Britannic Bold" panose="020B0903060703020204" pitchFamily="34" charset="0"/>
              </a:rPr>
              <a:t>VIA cALVARYOKC.COM</a:t>
            </a:r>
          </a:p>
        </p:txBody>
      </p:sp>
    </p:spTree>
    <p:extLst>
      <p:ext uri="{BB962C8B-B14F-4D97-AF65-F5344CB8AC3E}">
        <p14:creationId xmlns:p14="http://schemas.microsoft.com/office/powerpoint/2010/main" val="1235054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23:13-39</a:t>
            </a:r>
          </a:p>
        </p:txBody>
      </p:sp>
    </p:spTree>
    <p:extLst>
      <p:ext uri="{BB962C8B-B14F-4D97-AF65-F5344CB8AC3E}">
        <p14:creationId xmlns:p14="http://schemas.microsoft.com/office/powerpoint/2010/main" val="11646366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23:13-39</a:t>
            </a:r>
          </a:p>
        </p:txBody>
      </p:sp>
      <p:pic>
        <p:nvPicPr>
          <p:cNvPr id="2050" name="Picture 2" descr="http://dl3.glitter-graphics.net/pub/2033/2033083cl8vnvkdsh.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17282">
            <a:off x="1169102" y="1333307"/>
            <a:ext cx="5280660" cy="386820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00500" y="1409700"/>
            <a:ext cx="3924300" cy="1569660"/>
          </a:xfrm>
          <a:prstGeom prst="rect">
            <a:avLst/>
          </a:prstGeom>
          <a:noFill/>
        </p:spPr>
        <p:txBody>
          <a:bodyPr wrap="square" rtlCol="0">
            <a:spAutoFit/>
          </a:bodyPr>
          <a:lstStyle/>
          <a:p>
            <a:pPr algn="r"/>
            <a:r>
              <a:rPr lang="en-US" sz="3200" dirty="0"/>
              <a:t>Greater condemnation than the Lake</a:t>
            </a:r>
          </a:p>
          <a:p>
            <a:pPr algn="r"/>
            <a:r>
              <a:rPr lang="en-US" sz="3200" dirty="0"/>
              <a:t> of Fire?</a:t>
            </a:r>
          </a:p>
        </p:txBody>
      </p:sp>
    </p:spTree>
    <p:extLst>
      <p:ext uri="{BB962C8B-B14F-4D97-AF65-F5344CB8AC3E}">
        <p14:creationId xmlns:p14="http://schemas.microsoft.com/office/powerpoint/2010/main" val="15940544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60955" cy="523220"/>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latin typeface="Penoir" panose="020B0500000000000000" pitchFamily="34" charset="0"/>
              </a:rPr>
              <a:t>Comparison of Matthew 5:1-12 and 23:13-33</a:t>
            </a:r>
            <a:endParaRPr lang="en-US" sz="28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23:13-39</a:t>
            </a:r>
          </a:p>
        </p:txBody>
      </p:sp>
      <p:sp>
        <p:nvSpPr>
          <p:cNvPr id="6" name="TextBox 5"/>
          <p:cNvSpPr txBox="1"/>
          <p:nvPr/>
        </p:nvSpPr>
        <p:spPr>
          <a:xfrm>
            <a:off x="462119" y="1180994"/>
            <a:ext cx="408085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Blessed are …</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7" name="TextBox 6"/>
          <p:cNvSpPr txBox="1"/>
          <p:nvPr/>
        </p:nvSpPr>
        <p:spPr>
          <a:xfrm>
            <a:off x="4642216" y="1188254"/>
            <a:ext cx="408085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Woe unto …</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8" name="TextBox 7"/>
          <p:cNvSpPr txBox="1"/>
          <p:nvPr/>
        </p:nvSpPr>
        <p:spPr>
          <a:xfrm>
            <a:off x="462122" y="1623678"/>
            <a:ext cx="408085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Kingdom open to poor (v.3)</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9" name="TextBox 8"/>
          <p:cNvSpPr txBox="1"/>
          <p:nvPr/>
        </p:nvSpPr>
        <p:spPr>
          <a:xfrm>
            <a:off x="4642219" y="1630938"/>
            <a:ext cx="408085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Kingdom shut (v. 13)</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10" name="TextBox 9"/>
          <p:cNvSpPr txBox="1"/>
          <p:nvPr/>
        </p:nvSpPr>
        <p:spPr>
          <a:xfrm>
            <a:off x="462125" y="2073617"/>
            <a:ext cx="408085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Comfort to mourners (v.4)</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11" name="TextBox 10"/>
          <p:cNvSpPr txBox="1"/>
          <p:nvPr/>
        </p:nvSpPr>
        <p:spPr>
          <a:xfrm>
            <a:off x="4642222" y="2080877"/>
            <a:ext cx="408085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Mourners distressed (v. 14)</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12" name="TextBox 11"/>
          <p:cNvSpPr txBox="1"/>
          <p:nvPr/>
        </p:nvSpPr>
        <p:spPr>
          <a:xfrm>
            <a:off x="462128" y="2552590"/>
            <a:ext cx="408085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Meek inherits earth (v.5)</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13" name="TextBox 12"/>
          <p:cNvSpPr txBox="1"/>
          <p:nvPr/>
        </p:nvSpPr>
        <p:spPr>
          <a:xfrm>
            <a:off x="4642225" y="2559850"/>
            <a:ext cx="408085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Fanatics cover earth (v. 15)</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Tree>
    <p:extLst>
      <p:ext uri="{BB962C8B-B14F-4D97-AF65-F5344CB8AC3E}">
        <p14:creationId xmlns:p14="http://schemas.microsoft.com/office/powerpoint/2010/main" val="21423901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3" presetClass="emph" presetSubtype="2" fill="hold" grpId="0" nodeType="withEffect">
                                  <p:stCondLst>
                                    <p:cond delay="0"/>
                                  </p:stCondLst>
                                  <p:childTnLst>
                                    <p:animClr clrSpc="rgb" dir="cw">
                                      <p:cBhvr override="childStyle">
                                        <p:cTn id="13" dur="2000" fill="hold"/>
                                        <p:tgtEl>
                                          <p:spTgt spid="8"/>
                                        </p:tgtEl>
                                        <p:attrNameLst>
                                          <p:attrName>style.color</p:attrName>
                                        </p:attrNameLst>
                                      </p:cBhvr>
                                      <p:to>
                                        <a:schemeClr val="accent2"/>
                                      </p:to>
                                    </p:animClr>
                                  </p:childTnLst>
                                </p:cTn>
                              </p:par>
                              <p:par>
                                <p:cTn id="14" presetID="3" presetClass="emph" presetSubtype="2" fill="hold" grpId="0" nodeType="withEffect">
                                  <p:stCondLst>
                                    <p:cond delay="0"/>
                                  </p:stCondLst>
                                  <p:childTnLst>
                                    <p:animClr clrSpc="rgb" dir="cw">
                                      <p:cBhvr override="childStyle">
                                        <p:cTn id="15" dur="2000" fill="hold"/>
                                        <p:tgtEl>
                                          <p:spTgt spid="9"/>
                                        </p:tgtEl>
                                        <p:attrNameLst>
                                          <p:attrName>style.color</p:attrName>
                                        </p:attrNameLst>
                                      </p:cBhvr>
                                      <p:to>
                                        <a:schemeClr val="accent2"/>
                                      </p:to>
                                    </p:animClr>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10"/>
                                        </p:tgtEl>
                                        <p:attrNameLst>
                                          <p:attrName>style.color</p:attrName>
                                        </p:attrNameLst>
                                      </p:cBhvr>
                                      <p:to>
                                        <a:schemeClr val="accent2"/>
                                      </p:to>
                                    </p:animClr>
                                  </p:childTnLst>
                                </p:cTn>
                              </p:par>
                              <p:par>
                                <p:cTn id="27" presetID="3" presetClass="emph" presetSubtype="2" fill="hold" grpId="1" nodeType="withEffect">
                                  <p:stCondLst>
                                    <p:cond delay="0"/>
                                  </p:stCondLst>
                                  <p:childTnLst>
                                    <p:animClr clrSpc="rgb" dir="cw">
                                      <p:cBhvr override="childStyle">
                                        <p:cTn id="28" dur="2000" fill="hold"/>
                                        <p:tgtEl>
                                          <p:spTgt spid="1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0" grpId="1"/>
      <p:bldP spid="11" grpId="0"/>
      <p:bldP spid="11" grpId="1"/>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23:13-39</a:t>
            </a:r>
          </a:p>
        </p:txBody>
      </p:sp>
    </p:spTree>
    <p:extLst>
      <p:ext uri="{BB962C8B-B14F-4D97-AF65-F5344CB8AC3E}">
        <p14:creationId xmlns:p14="http://schemas.microsoft.com/office/powerpoint/2010/main" val="28145758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latin typeface="Penoir" panose="020B0500000000000000" pitchFamily="34" charset="0"/>
              </a:rPr>
              <a:t>Fools</a:t>
            </a:r>
            <a:r>
              <a:rPr lang="en-US" sz="3200" dirty="0">
                <a:solidFill>
                  <a:schemeClr val="bg1"/>
                </a:solidFill>
                <a:effectLst>
                  <a:outerShdw blurRad="38100" dist="38100" dir="2700000" algn="tl">
                    <a:srgbClr val="000000">
                      <a:alpha val="43137"/>
                    </a:srgbClr>
                  </a:outerShdw>
                </a:effectLst>
                <a:latin typeface="Penoir" panose="020B0500000000000000" pitchFamily="34" charset="0"/>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moros</a:t>
            </a:r>
            <a:r>
              <a:rPr lang="en-US" sz="3200" dirty="0">
                <a:solidFill>
                  <a:schemeClr val="bg1"/>
                </a:solidFill>
                <a:effectLst>
                  <a:outerShdw blurRad="38100" dist="38100" dir="2700000" algn="tl">
                    <a:srgbClr val="000000">
                      <a:alpha val="43137"/>
                    </a:srgbClr>
                  </a:outerShdw>
                </a:effectLst>
                <a:latin typeface="Penoir" panose="020B0500000000000000" pitchFamily="34" charset="0"/>
              </a:rPr>
              <a:t> – </a:t>
            </a:r>
            <a:r>
              <a:rPr lang="en-US" sz="3200" i="1" dirty="0">
                <a:solidFill>
                  <a:schemeClr val="bg1"/>
                </a:solidFill>
                <a:effectLst>
                  <a:outerShdw blurRad="38100" dist="38100" dir="2700000" algn="tl">
                    <a:srgbClr val="000000">
                      <a:alpha val="43137"/>
                    </a:srgbClr>
                  </a:outerShdw>
                </a:effectLst>
                <a:latin typeface="Penoir" panose="020B0500000000000000" pitchFamily="34" charset="0"/>
              </a:rPr>
              <a:t>morons</a:t>
            </a:r>
            <a:r>
              <a:rPr lang="en-US" sz="3200" dirty="0">
                <a:solidFill>
                  <a:schemeClr val="bg1"/>
                </a:solidFill>
                <a:effectLst>
                  <a:outerShdw blurRad="38100" dist="38100" dir="2700000" algn="tl">
                    <a:srgbClr val="000000">
                      <a:alpha val="43137"/>
                    </a:srgbClr>
                  </a:outerShdw>
                </a:effectLst>
                <a:latin typeface="Penoir" panose="020B0500000000000000" pitchFamily="34" charset="0"/>
              </a:rPr>
              <a:t> </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23:13-39</a:t>
            </a:r>
          </a:p>
        </p:txBody>
      </p:sp>
    </p:spTree>
    <p:extLst>
      <p:ext uri="{BB962C8B-B14F-4D97-AF65-F5344CB8AC3E}">
        <p14:creationId xmlns:p14="http://schemas.microsoft.com/office/powerpoint/2010/main" val="26211697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23:13-39</a:t>
            </a:r>
          </a:p>
        </p:txBody>
      </p:sp>
    </p:spTree>
    <p:extLst>
      <p:ext uri="{BB962C8B-B14F-4D97-AF65-F5344CB8AC3E}">
        <p14:creationId xmlns:p14="http://schemas.microsoft.com/office/powerpoint/2010/main" val="33003441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60955" cy="523220"/>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latin typeface="Penoir" panose="020B0500000000000000" pitchFamily="34" charset="0"/>
              </a:rPr>
              <a:t>Comparison of Matthew 5:1-12 and 23:13-33</a:t>
            </a:r>
            <a:endParaRPr lang="en-US" sz="28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23:13-39</a:t>
            </a:r>
          </a:p>
        </p:txBody>
      </p:sp>
      <p:sp>
        <p:nvSpPr>
          <p:cNvPr id="6" name="TextBox 5"/>
          <p:cNvSpPr txBox="1"/>
          <p:nvPr/>
        </p:nvSpPr>
        <p:spPr>
          <a:xfrm>
            <a:off x="462119" y="1180994"/>
            <a:ext cx="408085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Blessed are …</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7" name="TextBox 6"/>
          <p:cNvSpPr txBox="1"/>
          <p:nvPr/>
        </p:nvSpPr>
        <p:spPr>
          <a:xfrm>
            <a:off x="4642216" y="1188254"/>
            <a:ext cx="408085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Woe unto …</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8" name="TextBox 7"/>
          <p:cNvSpPr txBox="1"/>
          <p:nvPr/>
        </p:nvSpPr>
        <p:spPr>
          <a:xfrm>
            <a:off x="462122" y="1623678"/>
            <a:ext cx="408085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Kingdom open to poor (v.3)</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9" name="TextBox 8"/>
          <p:cNvSpPr txBox="1"/>
          <p:nvPr/>
        </p:nvSpPr>
        <p:spPr>
          <a:xfrm>
            <a:off x="4642219" y="1630938"/>
            <a:ext cx="408085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Kingdom shut (v. 13)</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10" name="TextBox 9"/>
          <p:cNvSpPr txBox="1"/>
          <p:nvPr/>
        </p:nvSpPr>
        <p:spPr>
          <a:xfrm>
            <a:off x="462125" y="2073617"/>
            <a:ext cx="408085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Comfort to mourners (v.4)</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11" name="TextBox 10"/>
          <p:cNvSpPr txBox="1"/>
          <p:nvPr/>
        </p:nvSpPr>
        <p:spPr>
          <a:xfrm>
            <a:off x="4642222" y="2080877"/>
            <a:ext cx="408085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Mourners distressed (v. 14)</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12" name="TextBox 11"/>
          <p:cNvSpPr txBox="1"/>
          <p:nvPr/>
        </p:nvSpPr>
        <p:spPr>
          <a:xfrm>
            <a:off x="462128" y="2552590"/>
            <a:ext cx="408085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Meek inherits earth (v.5)</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13" name="TextBox 12"/>
          <p:cNvSpPr txBox="1"/>
          <p:nvPr/>
        </p:nvSpPr>
        <p:spPr>
          <a:xfrm>
            <a:off x="4642225" y="2559850"/>
            <a:ext cx="408085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Fanatics cover earth (v. 15)</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14" name="TextBox 13"/>
          <p:cNvSpPr txBox="1"/>
          <p:nvPr/>
        </p:nvSpPr>
        <p:spPr>
          <a:xfrm>
            <a:off x="462131" y="2995274"/>
            <a:ext cx="408085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Hunger for holiness (v.6)</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15" name="TextBox 14"/>
          <p:cNvSpPr txBox="1"/>
          <p:nvPr/>
        </p:nvSpPr>
        <p:spPr>
          <a:xfrm>
            <a:off x="4642228" y="3002534"/>
            <a:ext cx="408085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Greedy for gain (vv. 16-22)</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Tree>
    <p:extLst>
      <p:ext uri="{BB962C8B-B14F-4D97-AF65-F5344CB8AC3E}">
        <p14:creationId xmlns:p14="http://schemas.microsoft.com/office/powerpoint/2010/main" val="16713351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3" presetClass="emph" presetSubtype="2" fill="hold" grpId="0" nodeType="withEffect">
                                  <p:stCondLst>
                                    <p:cond delay="0"/>
                                  </p:stCondLst>
                                  <p:childTnLst>
                                    <p:animClr clrSpc="rgb" dir="cw">
                                      <p:cBhvr override="childStyle">
                                        <p:cTn id="13" dur="2000" fill="hold"/>
                                        <p:tgtEl>
                                          <p:spTgt spid="8"/>
                                        </p:tgtEl>
                                        <p:attrNameLst>
                                          <p:attrName>style.color</p:attrName>
                                        </p:attrNameLst>
                                      </p:cBhvr>
                                      <p:to>
                                        <a:schemeClr val="accent2"/>
                                      </p:to>
                                    </p:animClr>
                                  </p:childTnLst>
                                </p:cTn>
                              </p:par>
                              <p:par>
                                <p:cTn id="14" presetID="3" presetClass="emph" presetSubtype="2" fill="hold" grpId="0" nodeType="withEffect">
                                  <p:stCondLst>
                                    <p:cond delay="0"/>
                                  </p:stCondLst>
                                  <p:childTnLst>
                                    <p:animClr clrSpc="rgb" dir="cw">
                                      <p:cBhvr override="childStyle">
                                        <p:cTn id="15" dur="2000" fill="hold"/>
                                        <p:tgtEl>
                                          <p:spTgt spid="9"/>
                                        </p:tgtEl>
                                        <p:attrNameLst>
                                          <p:attrName>style.color</p:attrName>
                                        </p:attrNameLst>
                                      </p:cBhvr>
                                      <p:to>
                                        <a:schemeClr val="accent2"/>
                                      </p:to>
                                    </p:animClr>
                                  </p:childTnLst>
                                </p:cTn>
                              </p:par>
                              <p:par>
                                <p:cTn id="16" presetID="3" presetClass="emph" presetSubtype="2" fill="hold" grpId="0" nodeType="withEffect">
                                  <p:stCondLst>
                                    <p:cond delay="0"/>
                                  </p:stCondLst>
                                  <p:childTnLst>
                                    <p:animClr clrSpc="rgb" dir="cw">
                                      <p:cBhvr override="childStyle">
                                        <p:cTn id="17" dur="2000" fill="hold"/>
                                        <p:tgtEl>
                                          <p:spTgt spid="10"/>
                                        </p:tgtEl>
                                        <p:attrNameLst>
                                          <p:attrName>style.color</p:attrName>
                                        </p:attrNameLst>
                                      </p:cBhvr>
                                      <p:to>
                                        <a:schemeClr val="accent2"/>
                                      </p:to>
                                    </p:animClr>
                                  </p:childTnLst>
                                </p:cTn>
                              </p:par>
                              <p:par>
                                <p:cTn id="18" presetID="3" presetClass="emph" presetSubtype="2" fill="hold" grpId="0" nodeType="withEffect">
                                  <p:stCondLst>
                                    <p:cond delay="0"/>
                                  </p:stCondLst>
                                  <p:childTnLst>
                                    <p:animClr clrSpc="rgb" dir="cw">
                                      <p:cBhvr override="childStyle">
                                        <p:cTn id="19" dur="2000" fill="hold"/>
                                        <p:tgtEl>
                                          <p:spTgt spid="11"/>
                                        </p:tgtEl>
                                        <p:attrNameLst>
                                          <p:attrName>style.color</p:attrName>
                                        </p:attrNameLst>
                                      </p:cBhvr>
                                      <p:to>
                                        <a:schemeClr val="accent2"/>
                                      </p:to>
                                    </p:animClr>
                                  </p:childTnLst>
                                </p:cTn>
                              </p:par>
                              <p:par>
                                <p:cTn id="20" presetID="3" presetClass="emph" presetSubtype="2" fill="hold" grpId="0" nodeType="withEffect">
                                  <p:stCondLst>
                                    <p:cond delay="0"/>
                                  </p:stCondLst>
                                  <p:childTnLst>
                                    <p:animClr clrSpc="rgb" dir="cw">
                                      <p:cBhvr override="childStyle">
                                        <p:cTn id="21" dur="2000" fill="hold"/>
                                        <p:tgtEl>
                                          <p:spTgt spid="12"/>
                                        </p:tgtEl>
                                        <p:attrNameLst>
                                          <p:attrName>style.color</p:attrName>
                                        </p:attrNameLst>
                                      </p:cBhvr>
                                      <p:to>
                                        <a:schemeClr val="accent2"/>
                                      </p:to>
                                    </p:animClr>
                                  </p:childTnLst>
                                </p:cTn>
                              </p:par>
                              <p:par>
                                <p:cTn id="22" presetID="3" presetClass="emph" presetSubtype="2" fill="hold" grpId="0" nodeType="withEffect">
                                  <p:stCondLst>
                                    <p:cond delay="0"/>
                                  </p:stCondLst>
                                  <p:childTnLst>
                                    <p:animClr clrSpc="rgb" dir="cw">
                                      <p:cBhvr override="childStyle">
                                        <p:cTn id="23" dur="2000" fill="hold"/>
                                        <p:tgtEl>
                                          <p:spTgt spid="1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23:13-39</a:t>
            </a:r>
          </a:p>
        </p:txBody>
      </p:sp>
    </p:spTree>
    <p:extLst>
      <p:ext uri="{BB962C8B-B14F-4D97-AF65-F5344CB8AC3E}">
        <p14:creationId xmlns:p14="http://schemas.microsoft.com/office/powerpoint/2010/main" val="25806764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James 1:27 ~ </a:t>
            </a:r>
            <a:r>
              <a:rPr lang="en-US" sz="3200" dirty="0">
                <a:solidFill>
                  <a:srgbClr val="FFFF00"/>
                </a:solidFill>
                <a:effectLst>
                  <a:outerShdw blurRad="38100" dist="38100" dir="2700000" algn="tl">
                    <a:srgbClr val="000000">
                      <a:alpha val="43137"/>
                    </a:srgbClr>
                  </a:outerShdw>
                </a:effectLst>
              </a:rPr>
              <a:t>… to visit orphans and widows in their trouble and to keep oneself unspotted from the world.</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23:13-39</a:t>
            </a:r>
          </a:p>
        </p:txBody>
      </p:sp>
    </p:spTree>
    <p:extLst>
      <p:ext uri="{BB962C8B-B14F-4D97-AF65-F5344CB8AC3E}">
        <p14:creationId xmlns:p14="http://schemas.microsoft.com/office/powerpoint/2010/main" val="39108191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69376" y="693057"/>
            <a:ext cx="8200103" cy="501675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G. Campbell Morgan (1863-1945) ~ </a:t>
            </a:r>
            <a:r>
              <a:rPr lang="en-US" sz="3200" dirty="0">
                <a:effectLst>
                  <a:outerShdw blurRad="38100" dist="38100" dir="2700000" algn="tl">
                    <a:srgbClr val="000000">
                      <a:alpha val="43137"/>
                    </a:srgbClr>
                  </a:outerShdw>
                </a:effectLst>
              </a:rPr>
              <a:t>“And then He stands forevermore as the final authority.  Remember that His authority is not the authority of the interpretation of truth.  His authority is the authority of essential truth.  He said not, ‘I teach, I declare, I explain truth, but, I AM the truth.’  If we can bring the soul of man face to face with the Christ, not with any human interpretation of Him, but to the actual Christ of the New Testament, that man immediately </a:t>
            </a:r>
            <a:endParaRPr lang="en-US" sz="48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23:13-39</a:t>
            </a:r>
          </a:p>
        </p:txBody>
      </p:sp>
    </p:spTree>
    <p:extLst>
      <p:ext uri="{BB962C8B-B14F-4D97-AF65-F5344CB8AC3E}">
        <p14:creationId xmlns:p14="http://schemas.microsoft.com/office/powerpoint/2010/main" val="28854772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Jer. 5:31~ </a:t>
            </a:r>
            <a:r>
              <a:rPr lang="en-US" sz="3200" dirty="0">
                <a:solidFill>
                  <a:srgbClr val="FFFF00"/>
                </a:solidFill>
                <a:effectLst>
                  <a:outerShdw blurRad="38100" dist="38100" dir="2700000" algn="tl">
                    <a:srgbClr val="000000">
                      <a:alpha val="43137"/>
                    </a:srgbClr>
                  </a:outerShdw>
                </a:effectLst>
              </a:rPr>
              <a:t>The prophets prophesy falsely,</a:t>
            </a:r>
          </a:p>
          <a:p>
            <a:r>
              <a:rPr lang="en-US" sz="3200" dirty="0">
                <a:solidFill>
                  <a:srgbClr val="FFFF00"/>
                </a:solidFill>
                <a:effectLst>
                  <a:outerShdw blurRad="38100" dist="38100" dir="2700000" algn="tl">
                    <a:srgbClr val="000000">
                      <a:alpha val="43137"/>
                    </a:srgbClr>
                  </a:outerShdw>
                </a:effectLst>
              </a:rPr>
              <a:t>And the priests rule by their </a:t>
            </a:r>
            <a:r>
              <a:rPr lang="en-US" sz="3200" i="1" dirty="0">
                <a:solidFill>
                  <a:srgbClr val="FFFF00"/>
                </a:solidFill>
                <a:effectLst>
                  <a:outerShdw blurRad="38100" dist="38100" dir="2700000" algn="tl">
                    <a:srgbClr val="000000">
                      <a:alpha val="43137"/>
                    </a:srgbClr>
                  </a:outerShdw>
                </a:effectLst>
              </a:rPr>
              <a:t>own</a:t>
            </a:r>
            <a:r>
              <a:rPr lang="en-US" sz="3200" dirty="0">
                <a:solidFill>
                  <a:srgbClr val="FFFF00"/>
                </a:solidFill>
                <a:effectLst>
                  <a:outerShdw blurRad="38100" dist="38100" dir="2700000" algn="tl">
                    <a:srgbClr val="000000">
                      <a:alpha val="43137"/>
                    </a:srgbClr>
                  </a:outerShdw>
                </a:effectLst>
              </a:rPr>
              <a:t> power;</a:t>
            </a:r>
          </a:p>
          <a:p>
            <a:r>
              <a:rPr lang="en-US" sz="3200" dirty="0">
                <a:solidFill>
                  <a:srgbClr val="FFFF00"/>
                </a:solidFill>
                <a:effectLst>
                  <a:outerShdw blurRad="38100" dist="38100" dir="2700000" algn="tl">
                    <a:srgbClr val="000000">
                      <a:alpha val="43137"/>
                    </a:srgbClr>
                  </a:outerShdw>
                </a:effectLst>
              </a:rPr>
              <a:t>And My people love </a:t>
            </a:r>
            <a:r>
              <a:rPr lang="en-US" sz="3200" i="1" dirty="0">
                <a:solidFill>
                  <a:srgbClr val="FFFF00"/>
                </a:solidFill>
                <a:effectLst>
                  <a:outerShdw blurRad="38100" dist="38100" dir="2700000" algn="tl">
                    <a:srgbClr val="000000">
                      <a:alpha val="43137"/>
                    </a:srgbClr>
                  </a:outerShdw>
                </a:effectLst>
              </a:rPr>
              <a:t>to have it</a:t>
            </a:r>
            <a:r>
              <a:rPr lang="en-US" sz="3200" dirty="0">
                <a:solidFill>
                  <a:srgbClr val="FFFF00"/>
                </a:solidFill>
                <a:effectLst>
                  <a:outerShdw blurRad="38100" dist="38100" dir="2700000" algn="tl">
                    <a:srgbClr val="000000">
                      <a:alpha val="43137"/>
                    </a:srgbClr>
                  </a:outerShdw>
                </a:effectLst>
              </a:rPr>
              <a:t> so.</a:t>
            </a:r>
          </a:p>
          <a:p>
            <a:r>
              <a:rPr lang="en-US" sz="3200" dirty="0">
                <a:solidFill>
                  <a:srgbClr val="FFFF00"/>
                </a:solidFill>
                <a:effectLst>
                  <a:outerShdw blurRad="38100" dist="38100" dir="2700000" algn="tl">
                    <a:srgbClr val="000000">
                      <a:alpha val="43137"/>
                    </a:srgbClr>
                  </a:outerShdw>
                </a:effectLst>
              </a:rPr>
              <a:t>But what will you do in the end?</a:t>
            </a:r>
            <a:endParaRPr lang="en-US" sz="48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23:13-39</a:t>
            </a:r>
          </a:p>
        </p:txBody>
      </p:sp>
    </p:spTree>
    <p:extLst>
      <p:ext uri="{BB962C8B-B14F-4D97-AF65-F5344CB8AC3E}">
        <p14:creationId xmlns:p14="http://schemas.microsoft.com/office/powerpoint/2010/main" val="42755871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69376" y="693057"/>
            <a:ext cx="8200103" cy="304698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G. Campbell Morgan (1863-1945) ~ </a:t>
            </a:r>
            <a:r>
              <a:rPr lang="en-US" sz="3200" dirty="0">
                <a:effectLst>
                  <a:outerShdw blurRad="38100" dist="38100" dir="2700000" algn="tl">
                    <a:srgbClr val="000000">
                      <a:alpha val="43137"/>
                    </a:srgbClr>
                  </a:outerShdw>
                </a:effectLst>
              </a:rPr>
              <a:t>knows that he stands in the presence of essential and eternal truth.  The one and final authority in religion is the authority of Christ, and the authority of Christ as revealed to us in the Scriptures of Truth.”</a:t>
            </a:r>
            <a:endParaRPr lang="en-US" sz="48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23:13-39</a:t>
            </a:r>
          </a:p>
        </p:txBody>
      </p:sp>
    </p:spTree>
    <p:extLst>
      <p:ext uri="{BB962C8B-B14F-4D97-AF65-F5344CB8AC3E}">
        <p14:creationId xmlns:p14="http://schemas.microsoft.com/office/powerpoint/2010/main" val="12516853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60955" cy="523220"/>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latin typeface="Penoir" panose="020B0500000000000000" pitchFamily="34" charset="0"/>
              </a:rPr>
              <a:t>Comparison of Matthew 5:1-12 and 23:13-33</a:t>
            </a:r>
            <a:endParaRPr lang="en-US" sz="28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23:13-39</a:t>
            </a:r>
          </a:p>
        </p:txBody>
      </p:sp>
      <p:sp>
        <p:nvSpPr>
          <p:cNvPr id="6" name="TextBox 5"/>
          <p:cNvSpPr txBox="1"/>
          <p:nvPr/>
        </p:nvSpPr>
        <p:spPr>
          <a:xfrm>
            <a:off x="462119" y="1180994"/>
            <a:ext cx="408085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Blessed are …</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7" name="TextBox 6"/>
          <p:cNvSpPr txBox="1"/>
          <p:nvPr/>
        </p:nvSpPr>
        <p:spPr>
          <a:xfrm>
            <a:off x="4642216" y="1188254"/>
            <a:ext cx="408085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Woe unto …</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8" name="TextBox 7"/>
          <p:cNvSpPr txBox="1"/>
          <p:nvPr/>
        </p:nvSpPr>
        <p:spPr>
          <a:xfrm>
            <a:off x="462122" y="1623678"/>
            <a:ext cx="408085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Kingdom open to poor (v.3)</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9" name="TextBox 8"/>
          <p:cNvSpPr txBox="1"/>
          <p:nvPr/>
        </p:nvSpPr>
        <p:spPr>
          <a:xfrm>
            <a:off x="4642219" y="1630938"/>
            <a:ext cx="408085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Kingdom shut (v. 13)</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10" name="TextBox 9"/>
          <p:cNvSpPr txBox="1"/>
          <p:nvPr/>
        </p:nvSpPr>
        <p:spPr>
          <a:xfrm>
            <a:off x="462125" y="2073617"/>
            <a:ext cx="408085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Comfort to mourners (v.4)</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11" name="TextBox 10"/>
          <p:cNvSpPr txBox="1"/>
          <p:nvPr/>
        </p:nvSpPr>
        <p:spPr>
          <a:xfrm>
            <a:off x="4642222" y="2080877"/>
            <a:ext cx="408085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Mourners distressed (v. 14)</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12" name="TextBox 11"/>
          <p:cNvSpPr txBox="1"/>
          <p:nvPr/>
        </p:nvSpPr>
        <p:spPr>
          <a:xfrm>
            <a:off x="462128" y="2552590"/>
            <a:ext cx="408085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Meek inherits earth (v.5)</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13" name="TextBox 12"/>
          <p:cNvSpPr txBox="1"/>
          <p:nvPr/>
        </p:nvSpPr>
        <p:spPr>
          <a:xfrm>
            <a:off x="4642225" y="2559850"/>
            <a:ext cx="408085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Fanatics cover earth (v. 15)</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14" name="TextBox 13"/>
          <p:cNvSpPr txBox="1"/>
          <p:nvPr/>
        </p:nvSpPr>
        <p:spPr>
          <a:xfrm>
            <a:off x="462131" y="2995274"/>
            <a:ext cx="408085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Hunger for holiness (v.6)</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15" name="TextBox 14"/>
          <p:cNvSpPr txBox="1"/>
          <p:nvPr/>
        </p:nvSpPr>
        <p:spPr>
          <a:xfrm>
            <a:off x="4642228" y="3002534"/>
            <a:ext cx="408085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Greedy for gain (vv. 16-22)</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16" name="TextBox 15"/>
          <p:cNvSpPr txBox="1"/>
          <p:nvPr/>
        </p:nvSpPr>
        <p:spPr>
          <a:xfrm>
            <a:off x="464457" y="3453625"/>
            <a:ext cx="408085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Merciful obtain mercy (v.7)</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17" name="TextBox 16"/>
          <p:cNvSpPr txBox="1"/>
          <p:nvPr/>
        </p:nvSpPr>
        <p:spPr>
          <a:xfrm>
            <a:off x="4644554" y="3460885"/>
            <a:ext cx="408085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Mercy omitted (vv. 23,24)</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18" name="TextBox 17"/>
          <p:cNvSpPr txBox="1"/>
          <p:nvPr/>
        </p:nvSpPr>
        <p:spPr>
          <a:xfrm>
            <a:off x="464457" y="3910825"/>
            <a:ext cx="408085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Pure in heart (v.8)</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19" name="TextBox 18"/>
          <p:cNvSpPr txBox="1"/>
          <p:nvPr/>
        </p:nvSpPr>
        <p:spPr>
          <a:xfrm>
            <a:off x="4644554" y="3918085"/>
            <a:ext cx="408085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Defiled in heart (vv. 25,26)</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20" name="TextBox 19"/>
          <p:cNvSpPr txBox="1"/>
          <p:nvPr/>
        </p:nvSpPr>
        <p:spPr>
          <a:xfrm>
            <a:off x="466272" y="4353511"/>
            <a:ext cx="4080855" cy="892552"/>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Peacemakers, sons of God (v.9)</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21" name="TextBox 20"/>
          <p:cNvSpPr txBox="1"/>
          <p:nvPr/>
        </p:nvSpPr>
        <p:spPr>
          <a:xfrm>
            <a:off x="4646369" y="4360771"/>
            <a:ext cx="4080855" cy="892552"/>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Hypocrites and lawless (vv. 27,28)</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22" name="TextBox 21"/>
          <p:cNvSpPr txBox="1"/>
          <p:nvPr/>
        </p:nvSpPr>
        <p:spPr>
          <a:xfrm>
            <a:off x="471714" y="5196188"/>
            <a:ext cx="408085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The persecuted (vv.10-12)</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23" name="TextBox 22"/>
          <p:cNvSpPr txBox="1"/>
          <p:nvPr/>
        </p:nvSpPr>
        <p:spPr>
          <a:xfrm>
            <a:off x="4651811" y="5203448"/>
            <a:ext cx="408085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The persecutors (vv. 29-33)</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Tree>
    <p:extLst>
      <p:ext uri="{BB962C8B-B14F-4D97-AF65-F5344CB8AC3E}">
        <p14:creationId xmlns:p14="http://schemas.microsoft.com/office/powerpoint/2010/main" val="35345601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3" presetClass="emph" presetSubtype="2" fill="hold" grpId="0" nodeType="withEffect">
                                  <p:stCondLst>
                                    <p:cond delay="0"/>
                                  </p:stCondLst>
                                  <p:childTnLst>
                                    <p:animClr clrSpc="rgb" dir="cw">
                                      <p:cBhvr override="childStyle">
                                        <p:cTn id="13" dur="2000" fill="hold"/>
                                        <p:tgtEl>
                                          <p:spTgt spid="8"/>
                                        </p:tgtEl>
                                        <p:attrNameLst>
                                          <p:attrName>style.color</p:attrName>
                                        </p:attrNameLst>
                                      </p:cBhvr>
                                      <p:to>
                                        <a:schemeClr val="accent2"/>
                                      </p:to>
                                    </p:animClr>
                                  </p:childTnLst>
                                </p:cTn>
                              </p:par>
                              <p:par>
                                <p:cTn id="14" presetID="3" presetClass="emph" presetSubtype="2" fill="hold" grpId="0" nodeType="withEffect">
                                  <p:stCondLst>
                                    <p:cond delay="0"/>
                                  </p:stCondLst>
                                  <p:childTnLst>
                                    <p:animClr clrSpc="rgb" dir="cw">
                                      <p:cBhvr override="childStyle">
                                        <p:cTn id="15" dur="2000" fill="hold"/>
                                        <p:tgtEl>
                                          <p:spTgt spid="9"/>
                                        </p:tgtEl>
                                        <p:attrNameLst>
                                          <p:attrName>style.color</p:attrName>
                                        </p:attrNameLst>
                                      </p:cBhvr>
                                      <p:to>
                                        <a:schemeClr val="accent2"/>
                                      </p:to>
                                    </p:animClr>
                                  </p:childTnLst>
                                </p:cTn>
                              </p:par>
                              <p:par>
                                <p:cTn id="16" presetID="3" presetClass="emph" presetSubtype="2" fill="hold" grpId="0" nodeType="withEffect">
                                  <p:stCondLst>
                                    <p:cond delay="0"/>
                                  </p:stCondLst>
                                  <p:childTnLst>
                                    <p:animClr clrSpc="rgb" dir="cw">
                                      <p:cBhvr override="childStyle">
                                        <p:cTn id="17" dur="2000" fill="hold"/>
                                        <p:tgtEl>
                                          <p:spTgt spid="10"/>
                                        </p:tgtEl>
                                        <p:attrNameLst>
                                          <p:attrName>style.color</p:attrName>
                                        </p:attrNameLst>
                                      </p:cBhvr>
                                      <p:to>
                                        <a:schemeClr val="accent2"/>
                                      </p:to>
                                    </p:animClr>
                                  </p:childTnLst>
                                </p:cTn>
                              </p:par>
                              <p:par>
                                <p:cTn id="18" presetID="3" presetClass="emph" presetSubtype="2" fill="hold" grpId="0" nodeType="withEffect">
                                  <p:stCondLst>
                                    <p:cond delay="0"/>
                                  </p:stCondLst>
                                  <p:childTnLst>
                                    <p:animClr clrSpc="rgb" dir="cw">
                                      <p:cBhvr override="childStyle">
                                        <p:cTn id="19" dur="2000" fill="hold"/>
                                        <p:tgtEl>
                                          <p:spTgt spid="11"/>
                                        </p:tgtEl>
                                        <p:attrNameLst>
                                          <p:attrName>style.color</p:attrName>
                                        </p:attrNameLst>
                                      </p:cBhvr>
                                      <p:to>
                                        <a:schemeClr val="accent2"/>
                                      </p:to>
                                    </p:animClr>
                                  </p:childTnLst>
                                </p:cTn>
                              </p:par>
                              <p:par>
                                <p:cTn id="20" presetID="3" presetClass="emph" presetSubtype="2" fill="hold" grpId="0" nodeType="withEffect">
                                  <p:stCondLst>
                                    <p:cond delay="0"/>
                                  </p:stCondLst>
                                  <p:childTnLst>
                                    <p:animClr clrSpc="rgb" dir="cw">
                                      <p:cBhvr override="childStyle">
                                        <p:cTn id="21" dur="2000" fill="hold"/>
                                        <p:tgtEl>
                                          <p:spTgt spid="12"/>
                                        </p:tgtEl>
                                        <p:attrNameLst>
                                          <p:attrName>style.color</p:attrName>
                                        </p:attrNameLst>
                                      </p:cBhvr>
                                      <p:to>
                                        <a:schemeClr val="accent2"/>
                                      </p:to>
                                    </p:animClr>
                                  </p:childTnLst>
                                </p:cTn>
                              </p:par>
                              <p:par>
                                <p:cTn id="22" presetID="3" presetClass="emph" presetSubtype="2" fill="hold" grpId="0" nodeType="withEffect">
                                  <p:stCondLst>
                                    <p:cond delay="0"/>
                                  </p:stCondLst>
                                  <p:childTnLst>
                                    <p:animClr clrSpc="rgb" dir="cw">
                                      <p:cBhvr override="childStyle">
                                        <p:cTn id="23" dur="2000" fill="hold"/>
                                        <p:tgtEl>
                                          <p:spTgt spid="13"/>
                                        </p:tgtEl>
                                        <p:attrNameLst>
                                          <p:attrName>style.color</p:attrName>
                                        </p:attrNameLst>
                                      </p:cBhvr>
                                      <p:to>
                                        <a:schemeClr val="accent2"/>
                                      </p:to>
                                    </p:animClr>
                                  </p:childTnLst>
                                </p:cTn>
                              </p:par>
                              <p:par>
                                <p:cTn id="24" presetID="3" presetClass="emph" presetSubtype="2" fill="hold" grpId="0" nodeType="withEffect">
                                  <p:stCondLst>
                                    <p:cond delay="0"/>
                                  </p:stCondLst>
                                  <p:childTnLst>
                                    <p:animClr clrSpc="rgb" dir="cw">
                                      <p:cBhvr override="childStyle">
                                        <p:cTn id="25" dur="2000" fill="hold"/>
                                        <p:tgtEl>
                                          <p:spTgt spid="14"/>
                                        </p:tgtEl>
                                        <p:attrNameLst>
                                          <p:attrName>style.color</p:attrName>
                                        </p:attrNameLst>
                                      </p:cBhvr>
                                      <p:to>
                                        <a:schemeClr val="accent2"/>
                                      </p:to>
                                    </p:animClr>
                                  </p:childTnLst>
                                </p:cTn>
                              </p:par>
                              <p:par>
                                <p:cTn id="26" presetID="3" presetClass="emph" presetSubtype="2" fill="hold" grpId="0" nodeType="withEffect">
                                  <p:stCondLst>
                                    <p:cond delay="0"/>
                                  </p:stCondLst>
                                  <p:childTnLst>
                                    <p:animClr clrSpc="rgb" dir="cw">
                                      <p:cBhvr override="childStyle">
                                        <p:cTn id="27" dur="2000" fill="hold"/>
                                        <p:tgtEl>
                                          <p:spTgt spid="15"/>
                                        </p:tgtEl>
                                        <p:attrNameLst>
                                          <p:attrName>style.color</p:attrName>
                                        </p:attrNameLst>
                                      </p:cBhvr>
                                      <p:to>
                                        <a:schemeClr val="accent2"/>
                                      </p:to>
                                    </p:animClr>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3" presetClass="emph" presetSubtype="2" fill="hold" grpId="0" nodeType="withEffect">
                                  <p:stCondLst>
                                    <p:cond delay="0"/>
                                  </p:stCondLst>
                                  <p:childTnLst>
                                    <p:animClr clrSpc="rgb" dir="cw">
                                      <p:cBhvr override="childStyle">
                                        <p:cTn id="38" dur="2000" fill="hold"/>
                                        <p:tgtEl>
                                          <p:spTgt spid="16"/>
                                        </p:tgtEl>
                                        <p:attrNameLst>
                                          <p:attrName>style.color</p:attrName>
                                        </p:attrNameLst>
                                      </p:cBhvr>
                                      <p:to>
                                        <a:schemeClr val="accent2"/>
                                      </p:to>
                                    </p:animClr>
                                  </p:childTnLst>
                                </p:cTn>
                              </p:par>
                              <p:par>
                                <p:cTn id="39" presetID="3" presetClass="emph" presetSubtype="2" fill="hold" grpId="0" nodeType="withEffect">
                                  <p:stCondLst>
                                    <p:cond delay="0"/>
                                  </p:stCondLst>
                                  <p:childTnLst>
                                    <p:animClr clrSpc="rgb" dir="cw">
                                      <p:cBhvr override="childStyle">
                                        <p:cTn id="40" dur="2000" fill="hold"/>
                                        <p:tgtEl>
                                          <p:spTgt spid="17"/>
                                        </p:tgtEl>
                                        <p:attrNameLst>
                                          <p:attrName>style.color</p:attrName>
                                        </p:attrNameLst>
                                      </p:cBhvr>
                                      <p:to>
                                        <a:schemeClr val="accent2"/>
                                      </p:to>
                                    </p:animClr>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3" presetClass="emph" presetSubtype="2" fill="hold" grpId="1" nodeType="withEffect">
                                  <p:stCondLst>
                                    <p:cond delay="0"/>
                                  </p:stCondLst>
                                  <p:childTnLst>
                                    <p:animClr clrSpc="rgb" dir="cw">
                                      <p:cBhvr override="childStyle">
                                        <p:cTn id="51" dur="2000" fill="hold"/>
                                        <p:tgtEl>
                                          <p:spTgt spid="18"/>
                                        </p:tgtEl>
                                        <p:attrNameLst>
                                          <p:attrName>style.color</p:attrName>
                                        </p:attrNameLst>
                                      </p:cBhvr>
                                      <p:to>
                                        <a:schemeClr val="accent2"/>
                                      </p:to>
                                    </p:animClr>
                                  </p:childTnLst>
                                </p:cTn>
                              </p:par>
                              <p:par>
                                <p:cTn id="52" presetID="3" presetClass="emph" presetSubtype="2" fill="hold" grpId="1" nodeType="withEffect">
                                  <p:stCondLst>
                                    <p:cond delay="0"/>
                                  </p:stCondLst>
                                  <p:childTnLst>
                                    <p:animClr clrSpc="rgb" dir="cw">
                                      <p:cBhvr override="childStyle">
                                        <p:cTn id="53" dur="2000" fill="hold"/>
                                        <p:tgtEl>
                                          <p:spTgt spid="19"/>
                                        </p:tgtEl>
                                        <p:attrNameLst>
                                          <p:attrName>style.color</p:attrName>
                                        </p:attrNameLst>
                                      </p:cBhvr>
                                      <p:to>
                                        <a:schemeClr val="accent2"/>
                                      </p:to>
                                    </p:animClr>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par>
                                <p:cTn id="63" presetID="3" presetClass="emph" presetSubtype="2" fill="hold" grpId="1" nodeType="withEffect">
                                  <p:stCondLst>
                                    <p:cond delay="0"/>
                                  </p:stCondLst>
                                  <p:childTnLst>
                                    <p:animClr clrSpc="rgb" dir="cw">
                                      <p:cBhvr override="childStyle">
                                        <p:cTn id="64" dur="2000" fill="hold"/>
                                        <p:tgtEl>
                                          <p:spTgt spid="20"/>
                                        </p:tgtEl>
                                        <p:attrNameLst>
                                          <p:attrName>style.color</p:attrName>
                                        </p:attrNameLst>
                                      </p:cBhvr>
                                      <p:to>
                                        <a:schemeClr val="accent2"/>
                                      </p:to>
                                    </p:animClr>
                                  </p:childTnLst>
                                </p:cTn>
                              </p:par>
                              <p:par>
                                <p:cTn id="65" presetID="3" presetClass="emph" presetSubtype="2" fill="hold" grpId="1" nodeType="withEffect">
                                  <p:stCondLst>
                                    <p:cond delay="0"/>
                                  </p:stCondLst>
                                  <p:childTnLst>
                                    <p:animClr clrSpc="rgb" dir="cw">
                                      <p:cBhvr override="childStyle">
                                        <p:cTn id="66" dur="2000" fill="hold"/>
                                        <p:tgtEl>
                                          <p:spTgt spid="2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6" grpId="1"/>
      <p:bldP spid="17" grpId="0"/>
      <p:bldP spid="17" grpId="1"/>
      <p:bldP spid="18" grpId="0"/>
      <p:bldP spid="18" grpId="1"/>
      <p:bldP spid="19" grpId="0"/>
      <p:bldP spid="19" grpId="1"/>
      <p:bldP spid="20" grpId="0"/>
      <p:bldP spid="20" grpId="1"/>
      <p:bldP spid="21" grpId="0"/>
      <p:bldP spid="21" grpId="1"/>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23:13-39</a:t>
            </a:r>
          </a:p>
        </p:txBody>
      </p:sp>
    </p:spTree>
    <p:extLst>
      <p:ext uri="{BB962C8B-B14F-4D97-AF65-F5344CB8AC3E}">
        <p14:creationId xmlns:p14="http://schemas.microsoft.com/office/powerpoint/2010/main" val="1016328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69376" y="693057"/>
            <a:ext cx="8200103" cy="5016758"/>
          </a:xfrm>
          <a:prstGeom prst="rect">
            <a:avLst/>
          </a:prstGeom>
          <a:noFill/>
        </p:spPr>
        <p:txBody>
          <a:bodyPr wrap="square" rtlCol="0">
            <a:spAutoFit/>
          </a:bodyPr>
          <a:lstStyle/>
          <a:p>
            <a:pPr lvl="0" eaLnBrk="0" fontAlgn="base" hangingPunct="0">
              <a:spcBef>
                <a:spcPct val="0"/>
              </a:spcBef>
              <a:spcAft>
                <a:spcPct val="0"/>
              </a:spcAft>
            </a:pPr>
            <a:r>
              <a:rPr lang="en-US" altLang="en-US" sz="3200" dirty="0">
                <a:solidFill>
                  <a:schemeClr val="bg1"/>
                </a:solidFill>
                <a:effectLst>
                  <a:outerShdw blurRad="38100" dist="38100" dir="2700000" algn="tl">
                    <a:srgbClr val="000000">
                      <a:alpha val="43137"/>
                    </a:srgbClr>
                  </a:outerShdw>
                </a:effectLst>
                <a:latin typeface="+mj-lt"/>
                <a:ea typeface="Times New Roman" panose="02020603050405020304" pitchFamily="18" charset="0"/>
                <a:cs typeface="Arial" panose="020B0604020202020204" pitchFamily="34" charset="0"/>
              </a:rPr>
              <a:t>2 Chr. 24:20-21 ~ </a:t>
            </a:r>
            <a:r>
              <a:rPr lang="en-US" altLang="en-US" sz="3200" baseline="30000" dirty="0">
                <a:solidFill>
                  <a:schemeClr val="bg1"/>
                </a:solidFill>
                <a:effectLst>
                  <a:outerShdw blurRad="38100" dist="38100" dir="2700000" algn="tl">
                    <a:srgbClr val="000000">
                      <a:alpha val="43137"/>
                    </a:srgbClr>
                  </a:outerShdw>
                </a:effectLst>
                <a:latin typeface="+mj-lt"/>
                <a:ea typeface="Times New Roman" panose="02020603050405020304" pitchFamily="18" charset="0"/>
                <a:cs typeface="Arial" panose="020B0604020202020204" pitchFamily="34" charset="0"/>
              </a:rPr>
              <a:t>20</a:t>
            </a:r>
            <a:r>
              <a:rPr lang="en-US" altLang="en-US" sz="3200" i="1" baseline="30000" dirty="0">
                <a:solidFill>
                  <a:schemeClr val="bg1"/>
                </a:solidFill>
                <a:effectLst>
                  <a:outerShdw blurRad="38100" dist="38100" dir="2700000" algn="tl">
                    <a:srgbClr val="000000">
                      <a:alpha val="43137"/>
                    </a:srgbClr>
                  </a:outerShdw>
                </a:effectLst>
                <a:latin typeface="+mj-lt"/>
                <a:ea typeface="Times New Roman" panose="02020603050405020304" pitchFamily="18" charset="0"/>
                <a:cs typeface="Arial" panose="020B0604020202020204" pitchFamily="34" charset="0"/>
              </a:rPr>
              <a:t> </a:t>
            </a:r>
            <a:r>
              <a:rPr lang="en-US" altLang="en-US" sz="3200" dirty="0">
                <a:solidFill>
                  <a:srgbClr val="FFFF00"/>
                </a:solidFill>
                <a:effectLst>
                  <a:outerShdw blurRad="38100" dist="38100" dir="2700000" algn="tl">
                    <a:srgbClr val="000000">
                      <a:alpha val="43137"/>
                    </a:srgbClr>
                  </a:outerShdw>
                </a:effectLst>
                <a:latin typeface="+mj-lt"/>
                <a:ea typeface="Times New Roman" panose="02020603050405020304" pitchFamily="18" charset="0"/>
                <a:cs typeface="Arial" panose="020B0604020202020204" pitchFamily="34" charset="0"/>
              </a:rPr>
              <a:t>Then the Spirit of God came upon Zechariah the son of Jehoiada the priest, who stood above the people, and said to them, “Thus says God: ‘Why do you transgress the commandments of the Lord, so that you cannot prosper? Because you have forsaken the Lord, He also has forsaken you.’” </a:t>
            </a:r>
            <a:r>
              <a:rPr lang="en-US" altLang="en-US" sz="3200" baseline="30000" dirty="0">
                <a:solidFill>
                  <a:schemeClr val="bg1"/>
                </a:solidFill>
                <a:effectLst>
                  <a:outerShdw blurRad="38100" dist="38100" dir="2700000" algn="tl">
                    <a:srgbClr val="000000">
                      <a:alpha val="43137"/>
                    </a:srgbClr>
                  </a:outerShdw>
                </a:effectLst>
                <a:latin typeface="+mj-lt"/>
                <a:ea typeface="Times New Roman" panose="02020603050405020304" pitchFamily="18" charset="0"/>
                <a:cs typeface="Arial" panose="020B0604020202020204" pitchFamily="34" charset="0"/>
              </a:rPr>
              <a:t>21 </a:t>
            </a:r>
            <a:r>
              <a:rPr lang="en-US" altLang="en-US" sz="3200" dirty="0">
                <a:solidFill>
                  <a:srgbClr val="FFFF00"/>
                </a:solidFill>
                <a:effectLst>
                  <a:outerShdw blurRad="38100" dist="38100" dir="2700000" algn="tl">
                    <a:srgbClr val="000000">
                      <a:alpha val="43137"/>
                    </a:srgbClr>
                  </a:outerShdw>
                </a:effectLst>
                <a:latin typeface="+mj-lt"/>
                <a:ea typeface="Times New Roman" panose="02020603050405020304" pitchFamily="18" charset="0"/>
                <a:cs typeface="Arial" panose="020B0604020202020204" pitchFamily="34" charset="0"/>
              </a:rPr>
              <a:t>So they conspired against him, and at the command of the king they stoned him with stones in the court of the house of the Lord.</a:t>
            </a:r>
            <a:r>
              <a:rPr lang="en-US" altLang="en-US" sz="3200" dirty="0">
                <a:solidFill>
                  <a:srgbClr val="FFFF00"/>
                </a:solidFill>
                <a:effectLst>
                  <a:outerShdw blurRad="38100" dist="38100" dir="2700000" algn="tl">
                    <a:srgbClr val="000000">
                      <a:alpha val="43137"/>
                    </a:srgbClr>
                  </a:outerShdw>
                </a:effectLst>
                <a:latin typeface="+mj-lt"/>
              </a:rPr>
              <a:t> </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23:13-39</a:t>
            </a:r>
          </a:p>
        </p:txBody>
      </p:sp>
    </p:spTree>
    <p:extLst>
      <p:ext uri="{BB962C8B-B14F-4D97-AF65-F5344CB8AC3E}">
        <p14:creationId xmlns:p14="http://schemas.microsoft.com/office/powerpoint/2010/main" val="21194057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3" name="Group 382"/>
          <p:cNvGrpSpPr/>
          <p:nvPr/>
        </p:nvGrpSpPr>
        <p:grpSpPr>
          <a:xfrm>
            <a:off x="4495800" y="3362050"/>
            <a:ext cx="421734" cy="1864412"/>
            <a:chOff x="5695639" y="3610252"/>
            <a:chExt cx="561328" cy="1616210"/>
          </a:xfrm>
        </p:grpSpPr>
        <p:sp>
          <p:nvSpPr>
            <p:cNvPr id="369" name="Rectangle 368"/>
            <p:cNvSpPr/>
            <p:nvPr/>
          </p:nvSpPr>
          <p:spPr>
            <a:xfrm rot="5400000">
              <a:off x="5111128" y="4194763"/>
              <a:ext cx="1616210" cy="447188"/>
            </a:xfrm>
            <a:prstGeom prst="rect">
              <a:avLst/>
            </a:pr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tzvah" pitchFamily="2" charset="0"/>
              </a:endParaRPr>
            </a:p>
          </p:txBody>
        </p:sp>
        <p:sp>
          <p:nvSpPr>
            <p:cNvPr id="370" name="TextBox 369"/>
            <p:cNvSpPr txBox="1"/>
            <p:nvPr/>
          </p:nvSpPr>
          <p:spPr>
            <a:xfrm rot="5400000">
              <a:off x="5514976" y="4112280"/>
              <a:ext cx="1022317"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latin typeface="Mitzvah" pitchFamily="2" charset="0"/>
                </a:rPr>
                <a:t>Hosea</a:t>
              </a:r>
              <a:endParaRPr lang="en-US" sz="2200" dirty="0">
                <a:effectLst>
                  <a:outerShdw blurRad="38100" dist="38100" dir="2700000" algn="tl">
                    <a:srgbClr val="000000">
                      <a:alpha val="43137"/>
                    </a:srgbClr>
                  </a:outerShdw>
                </a:effectLst>
                <a:latin typeface="Mitzvah" pitchFamily="2" charset="0"/>
              </a:endParaRPr>
            </a:p>
          </p:txBody>
        </p:sp>
      </p:grpSp>
      <p:grpSp>
        <p:nvGrpSpPr>
          <p:cNvPr id="384" name="Group 383"/>
          <p:cNvGrpSpPr/>
          <p:nvPr/>
        </p:nvGrpSpPr>
        <p:grpSpPr>
          <a:xfrm>
            <a:off x="4829358" y="3358097"/>
            <a:ext cx="408793" cy="1864412"/>
            <a:chOff x="6138323" y="3606299"/>
            <a:chExt cx="544104" cy="1616210"/>
          </a:xfrm>
        </p:grpSpPr>
        <p:sp>
          <p:nvSpPr>
            <p:cNvPr id="372" name="Rectangle 371"/>
            <p:cNvSpPr/>
            <p:nvPr/>
          </p:nvSpPr>
          <p:spPr>
            <a:xfrm rot="5400000">
              <a:off x="5553812" y="4190810"/>
              <a:ext cx="1616210" cy="447188"/>
            </a:xfrm>
            <a:prstGeom prst="rect">
              <a:avLst/>
            </a:pr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tzvah" pitchFamily="2" charset="0"/>
              </a:endParaRPr>
            </a:p>
          </p:txBody>
        </p:sp>
        <p:sp>
          <p:nvSpPr>
            <p:cNvPr id="373" name="TextBox 372"/>
            <p:cNvSpPr txBox="1"/>
            <p:nvPr/>
          </p:nvSpPr>
          <p:spPr>
            <a:xfrm rot="5400000">
              <a:off x="5862790" y="4185973"/>
              <a:ext cx="1177609" cy="461665"/>
            </a:xfrm>
            <a:prstGeom prst="rect">
              <a:avLst/>
            </a:prstGeom>
            <a:noFill/>
          </p:spPr>
          <p:txBody>
            <a:bodyPr wrap="square" rtlCol="0">
              <a:spAutoFit/>
            </a:bodyPr>
            <a:lstStyle/>
            <a:p>
              <a:pPr algn="ctr"/>
              <a:r>
                <a:rPr lang="en-US" sz="2400" dirty="0" err="1">
                  <a:effectLst>
                    <a:outerShdw blurRad="38100" dist="38100" dir="2700000" algn="tl">
                      <a:srgbClr val="000000">
                        <a:alpha val="43137"/>
                      </a:srgbClr>
                    </a:outerShdw>
                  </a:effectLst>
                  <a:latin typeface="Mitzvah" pitchFamily="2" charset="0"/>
                </a:rPr>
                <a:t>joel</a:t>
              </a:r>
              <a:endParaRPr lang="en-US" sz="2200" dirty="0">
                <a:effectLst>
                  <a:outerShdw blurRad="38100" dist="38100" dir="2700000" algn="tl">
                    <a:srgbClr val="000000">
                      <a:alpha val="43137"/>
                    </a:srgbClr>
                  </a:outerShdw>
                </a:effectLst>
                <a:latin typeface="Mitzvah" pitchFamily="2" charset="0"/>
              </a:endParaRPr>
            </a:p>
          </p:txBody>
        </p:sp>
      </p:grpSp>
      <p:grpSp>
        <p:nvGrpSpPr>
          <p:cNvPr id="374" name="Group 373"/>
          <p:cNvGrpSpPr/>
          <p:nvPr/>
        </p:nvGrpSpPr>
        <p:grpSpPr>
          <a:xfrm>
            <a:off x="5168541" y="3365329"/>
            <a:ext cx="405449" cy="1864412"/>
            <a:chOff x="3995693" y="3608092"/>
            <a:chExt cx="539651" cy="1616210"/>
          </a:xfrm>
          <a:solidFill>
            <a:schemeClr val="accent2">
              <a:lumMod val="50000"/>
            </a:schemeClr>
          </a:solidFill>
        </p:grpSpPr>
        <p:sp>
          <p:nvSpPr>
            <p:cNvPr id="375" name="Rectangle 374"/>
            <p:cNvSpPr/>
            <p:nvPr/>
          </p:nvSpPr>
          <p:spPr>
            <a:xfrm rot="5400000">
              <a:off x="3411183" y="4192602"/>
              <a:ext cx="1616210" cy="447189"/>
            </a:xfrm>
            <a:prstGeom prst="rect">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tzvah" pitchFamily="2" charset="0"/>
              </a:endParaRPr>
            </a:p>
          </p:txBody>
        </p:sp>
        <p:sp>
          <p:nvSpPr>
            <p:cNvPr id="376" name="TextBox 375"/>
            <p:cNvSpPr txBox="1"/>
            <p:nvPr/>
          </p:nvSpPr>
          <p:spPr>
            <a:xfrm rot="5400000">
              <a:off x="3793450" y="4209153"/>
              <a:ext cx="1014709" cy="469078"/>
            </a:xfrm>
            <a:prstGeom prst="rect">
              <a:avLst/>
            </a:prstGeom>
            <a:noFill/>
          </p:spPr>
          <p:txBody>
            <a:bodyPr wrap="square" rtlCol="0">
              <a:spAutoFit/>
            </a:bodyPr>
            <a:lstStyle/>
            <a:p>
              <a:pPr algn="ctr"/>
              <a:r>
                <a:rPr lang="en-US" sz="2400" dirty="0" err="1">
                  <a:effectLst>
                    <a:outerShdw blurRad="38100" dist="38100" dir="2700000" algn="tl">
                      <a:srgbClr val="000000">
                        <a:alpha val="43137"/>
                      </a:srgbClr>
                    </a:outerShdw>
                  </a:effectLst>
                  <a:latin typeface="Mitzvah" pitchFamily="2" charset="0"/>
                </a:rPr>
                <a:t>amos</a:t>
              </a:r>
              <a:endParaRPr lang="en-US" sz="2200" dirty="0">
                <a:effectLst>
                  <a:outerShdw blurRad="38100" dist="38100" dir="2700000" algn="tl">
                    <a:srgbClr val="000000">
                      <a:alpha val="43137"/>
                    </a:srgbClr>
                  </a:outerShdw>
                </a:effectLst>
                <a:latin typeface="Mitzvah" pitchFamily="2" charset="0"/>
              </a:endParaRPr>
            </a:p>
          </p:txBody>
        </p:sp>
      </p:grpSp>
      <p:grpSp>
        <p:nvGrpSpPr>
          <p:cNvPr id="385" name="Group 384"/>
          <p:cNvGrpSpPr/>
          <p:nvPr/>
        </p:nvGrpSpPr>
        <p:grpSpPr>
          <a:xfrm>
            <a:off x="5507694" y="3361375"/>
            <a:ext cx="415931" cy="1864412"/>
            <a:chOff x="7028148" y="3609577"/>
            <a:chExt cx="553603" cy="1616210"/>
          </a:xfrm>
        </p:grpSpPr>
        <p:sp>
          <p:nvSpPr>
            <p:cNvPr id="378" name="Rectangle 377"/>
            <p:cNvSpPr/>
            <p:nvPr/>
          </p:nvSpPr>
          <p:spPr>
            <a:xfrm rot="5400000">
              <a:off x="6443637" y="4194088"/>
              <a:ext cx="1616210" cy="447188"/>
            </a:xfrm>
            <a:prstGeom prst="rect">
              <a:avLst/>
            </a:pr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tzvah" pitchFamily="2" charset="0"/>
              </a:endParaRPr>
            </a:p>
          </p:txBody>
        </p:sp>
        <p:sp>
          <p:nvSpPr>
            <p:cNvPr id="379" name="TextBox 378"/>
            <p:cNvSpPr txBox="1"/>
            <p:nvPr/>
          </p:nvSpPr>
          <p:spPr>
            <a:xfrm rot="5400000">
              <a:off x="6809686" y="4175121"/>
              <a:ext cx="1082468" cy="461663"/>
            </a:xfrm>
            <a:prstGeom prst="rect">
              <a:avLst/>
            </a:prstGeom>
            <a:noFill/>
          </p:spPr>
          <p:txBody>
            <a:bodyPr wrap="square" rtlCol="0">
              <a:spAutoFit/>
            </a:bodyPr>
            <a:lstStyle/>
            <a:p>
              <a:pPr algn="ctr"/>
              <a:r>
                <a:rPr lang="en-US" sz="2400" dirty="0" err="1">
                  <a:effectLst>
                    <a:outerShdw blurRad="38100" dist="38100" dir="2700000" algn="tl">
                      <a:srgbClr val="000000">
                        <a:alpha val="43137"/>
                      </a:srgbClr>
                    </a:outerShdw>
                  </a:effectLst>
                  <a:latin typeface="Mitzvah" pitchFamily="2" charset="0"/>
                </a:rPr>
                <a:t>obadiah</a:t>
              </a:r>
              <a:endParaRPr lang="en-US" sz="2200" dirty="0">
                <a:effectLst>
                  <a:outerShdw blurRad="38100" dist="38100" dir="2700000" algn="tl">
                    <a:srgbClr val="000000">
                      <a:alpha val="43137"/>
                    </a:srgbClr>
                  </a:outerShdw>
                </a:effectLst>
                <a:latin typeface="Mitzvah" pitchFamily="2" charset="0"/>
              </a:endParaRPr>
            </a:p>
          </p:txBody>
        </p:sp>
      </p:grpSp>
      <p:grpSp>
        <p:nvGrpSpPr>
          <p:cNvPr id="386" name="Group 385"/>
          <p:cNvGrpSpPr/>
          <p:nvPr/>
        </p:nvGrpSpPr>
        <p:grpSpPr>
          <a:xfrm>
            <a:off x="5848181" y="3353907"/>
            <a:ext cx="406585" cy="1864412"/>
            <a:chOff x="7476472" y="3609573"/>
            <a:chExt cx="541166" cy="1616210"/>
          </a:xfrm>
        </p:grpSpPr>
        <p:sp>
          <p:nvSpPr>
            <p:cNvPr id="381" name="Rectangle 380"/>
            <p:cNvSpPr/>
            <p:nvPr/>
          </p:nvSpPr>
          <p:spPr>
            <a:xfrm rot="5400000">
              <a:off x="6891961" y="4194084"/>
              <a:ext cx="1616210" cy="447188"/>
            </a:xfrm>
            <a:prstGeom prst="rect">
              <a:avLst/>
            </a:pr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tzvah" pitchFamily="2" charset="0"/>
              </a:endParaRPr>
            </a:p>
          </p:txBody>
        </p:sp>
        <p:sp>
          <p:nvSpPr>
            <p:cNvPr id="382" name="TextBox 381"/>
            <p:cNvSpPr txBox="1"/>
            <p:nvPr/>
          </p:nvSpPr>
          <p:spPr>
            <a:xfrm rot="5400000">
              <a:off x="7297640" y="4187590"/>
              <a:ext cx="978332" cy="461665"/>
            </a:xfrm>
            <a:prstGeom prst="rect">
              <a:avLst/>
            </a:prstGeom>
            <a:noFill/>
          </p:spPr>
          <p:txBody>
            <a:bodyPr wrap="square" rtlCol="0">
              <a:spAutoFit/>
            </a:bodyPr>
            <a:lstStyle/>
            <a:p>
              <a:pPr algn="ctr"/>
              <a:r>
                <a:rPr lang="en-US" sz="2400" dirty="0" err="1">
                  <a:effectLst>
                    <a:outerShdw blurRad="38100" dist="38100" dir="2700000" algn="tl">
                      <a:srgbClr val="000000">
                        <a:alpha val="43137"/>
                      </a:srgbClr>
                    </a:outerShdw>
                  </a:effectLst>
                  <a:latin typeface="Mitzvah" pitchFamily="2" charset="0"/>
                </a:rPr>
                <a:t>jonah</a:t>
              </a:r>
              <a:endParaRPr lang="en-US" sz="2200" dirty="0">
                <a:effectLst>
                  <a:outerShdw blurRad="38100" dist="38100" dir="2700000" algn="tl">
                    <a:srgbClr val="000000">
                      <a:alpha val="43137"/>
                    </a:srgbClr>
                  </a:outerShdw>
                </a:effectLst>
                <a:latin typeface="Mitzvah" pitchFamily="2" charset="0"/>
              </a:endParaRPr>
            </a:p>
          </p:txBody>
        </p:sp>
      </p:grpSp>
      <p:grpSp>
        <p:nvGrpSpPr>
          <p:cNvPr id="387" name="Group 386"/>
          <p:cNvGrpSpPr/>
          <p:nvPr/>
        </p:nvGrpSpPr>
        <p:grpSpPr>
          <a:xfrm>
            <a:off x="6144243" y="3355288"/>
            <a:ext cx="461665" cy="1864412"/>
            <a:chOff x="5624286" y="3610252"/>
            <a:chExt cx="614476" cy="1616210"/>
          </a:xfrm>
        </p:grpSpPr>
        <p:sp>
          <p:nvSpPr>
            <p:cNvPr id="388" name="Rectangle 387"/>
            <p:cNvSpPr/>
            <p:nvPr/>
          </p:nvSpPr>
          <p:spPr>
            <a:xfrm rot="5400000">
              <a:off x="5111128" y="4194763"/>
              <a:ext cx="1616210" cy="447188"/>
            </a:xfrm>
            <a:prstGeom prst="rect">
              <a:avLst/>
            </a:pr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tzvah" pitchFamily="2" charset="0"/>
              </a:endParaRPr>
            </a:p>
          </p:txBody>
        </p:sp>
        <p:sp>
          <p:nvSpPr>
            <p:cNvPr id="389" name="TextBox 388"/>
            <p:cNvSpPr txBox="1"/>
            <p:nvPr/>
          </p:nvSpPr>
          <p:spPr>
            <a:xfrm rot="5400000">
              <a:off x="5420365" y="4143842"/>
              <a:ext cx="1022317" cy="614476"/>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latin typeface="Mitzvah" pitchFamily="2" charset="0"/>
                </a:rPr>
                <a:t>MICAH</a:t>
              </a:r>
              <a:endParaRPr lang="en-US" sz="2200" dirty="0">
                <a:effectLst>
                  <a:outerShdw blurRad="38100" dist="38100" dir="2700000" algn="tl">
                    <a:srgbClr val="000000">
                      <a:alpha val="43137"/>
                    </a:srgbClr>
                  </a:outerShdw>
                </a:effectLst>
                <a:latin typeface="Mitzvah" pitchFamily="2" charset="0"/>
              </a:endParaRPr>
            </a:p>
          </p:txBody>
        </p:sp>
      </p:grpSp>
      <p:grpSp>
        <p:nvGrpSpPr>
          <p:cNvPr id="390" name="Group 389"/>
          <p:cNvGrpSpPr/>
          <p:nvPr/>
        </p:nvGrpSpPr>
        <p:grpSpPr>
          <a:xfrm>
            <a:off x="6487143" y="3348906"/>
            <a:ext cx="461665" cy="1864412"/>
            <a:chOff x="6066764" y="3606299"/>
            <a:chExt cx="614477" cy="1616210"/>
          </a:xfrm>
        </p:grpSpPr>
        <p:sp>
          <p:nvSpPr>
            <p:cNvPr id="391" name="Rectangle 390"/>
            <p:cNvSpPr/>
            <p:nvPr/>
          </p:nvSpPr>
          <p:spPr>
            <a:xfrm rot="5400000">
              <a:off x="5553812" y="4190810"/>
              <a:ext cx="1616210" cy="447188"/>
            </a:xfrm>
            <a:prstGeom prst="rect">
              <a:avLst/>
            </a:pr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tzvah" pitchFamily="2" charset="0"/>
              </a:endParaRPr>
            </a:p>
          </p:txBody>
        </p:sp>
        <p:sp>
          <p:nvSpPr>
            <p:cNvPr id="392" name="TextBox 391"/>
            <p:cNvSpPr txBox="1"/>
            <p:nvPr/>
          </p:nvSpPr>
          <p:spPr>
            <a:xfrm rot="5400000">
              <a:off x="5785198" y="4109566"/>
              <a:ext cx="1177609" cy="614477"/>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latin typeface="Mitzvah" pitchFamily="2" charset="0"/>
                </a:rPr>
                <a:t>NAHUM</a:t>
              </a:r>
              <a:endParaRPr lang="en-US" sz="2200" dirty="0">
                <a:effectLst>
                  <a:outerShdw blurRad="38100" dist="38100" dir="2700000" algn="tl">
                    <a:srgbClr val="000000">
                      <a:alpha val="43137"/>
                    </a:srgbClr>
                  </a:outerShdw>
                </a:effectLst>
                <a:latin typeface="Mitzvah" pitchFamily="2" charset="0"/>
              </a:endParaRPr>
            </a:p>
          </p:txBody>
        </p:sp>
      </p:grpSp>
      <p:grpSp>
        <p:nvGrpSpPr>
          <p:cNvPr id="393" name="Group 392"/>
          <p:cNvGrpSpPr/>
          <p:nvPr/>
        </p:nvGrpSpPr>
        <p:grpSpPr>
          <a:xfrm>
            <a:off x="6830043" y="3356370"/>
            <a:ext cx="461665" cy="1864412"/>
            <a:chOff x="4192844" y="3608091"/>
            <a:chExt cx="614476" cy="1616210"/>
          </a:xfrm>
          <a:solidFill>
            <a:schemeClr val="accent2">
              <a:lumMod val="50000"/>
            </a:schemeClr>
          </a:solidFill>
        </p:grpSpPr>
        <p:sp>
          <p:nvSpPr>
            <p:cNvPr id="394" name="Rectangle 393"/>
            <p:cNvSpPr/>
            <p:nvPr/>
          </p:nvSpPr>
          <p:spPr>
            <a:xfrm rot="5400000">
              <a:off x="3678851" y="4192602"/>
              <a:ext cx="1616210" cy="447188"/>
            </a:xfrm>
            <a:prstGeom prst="rect">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tzvah" pitchFamily="2" charset="0"/>
              </a:endParaRPr>
            </a:p>
          </p:txBody>
        </p:sp>
        <p:sp>
          <p:nvSpPr>
            <p:cNvPr id="395" name="TextBox 394"/>
            <p:cNvSpPr txBox="1"/>
            <p:nvPr/>
          </p:nvSpPr>
          <p:spPr>
            <a:xfrm rot="5400000">
              <a:off x="3754239" y="4142685"/>
              <a:ext cx="1491686" cy="614476"/>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latin typeface="Mitzvah" pitchFamily="2" charset="0"/>
                </a:rPr>
                <a:t>HABAKKUK</a:t>
              </a:r>
              <a:endParaRPr lang="en-US" sz="2200" dirty="0">
                <a:effectLst>
                  <a:outerShdw blurRad="38100" dist="38100" dir="2700000" algn="tl">
                    <a:srgbClr val="000000">
                      <a:alpha val="43137"/>
                    </a:srgbClr>
                  </a:outerShdw>
                </a:effectLst>
                <a:latin typeface="Mitzvah" pitchFamily="2" charset="0"/>
              </a:endParaRPr>
            </a:p>
          </p:txBody>
        </p:sp>
      </p:grpSp>
      <p:grpSp>
        <p:nvGrpSpPr>
          <p:cNvPr id="396" name="Group 395"/>
          <p:cNvGrpSpPr/>
          <p:nvPr/>
        </p:nvGrpSpPr>
        <p:grpSpPr>
          <a:xfrm>
            <a:off x="7172942" y="3351858"/>
            <a:ext cx="461665" cy="1864412"/>
            <a:chOff x="6959644" y="3609577"/>
            <a:chExt cx="614477" cy="1616210"/>
          </a:xfrm>
        </p:grpSpPr>
        <p:sp>
          <p:nvSpPr>
            <p:cNvPr id="397" name="Rectangle 396"/>
            <p:cNvSpPr/>
            <p:nvPr/>
          </p:nvSpPr>
          <p:spPr>
            <a:xfrm rot="5400000">
              <a:off x="6445648" y="4194088"/>
              <a:ext cx="1616210" cy="447188"/>
            </a:xfrm>
            <a:prstGeom prst="rect">
              <a:avLst/>
            </a:pr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tzvah" pitchFamily="2" charset="0"/>
              </a:endParaRPr>
            </a:p>
          </p:txBody>
        </p:sp>
        <p:sp>
          <p:nvSpPr>
            <p:cNvPr id="398" name="TextBox 397"/>
            <p:cNvSpPr txBox="1"/>
            <p:nvPr/>
          </p:nvSpPr>
          <p:spPr>
            <a:xfrm rot="5400000">
              <a:off x="6665012" y="4159352"/>
              <a:ext cx="1203742" cy="614477"/>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latin typeface="Mitzvah" pitchFamily="2" charset="0"/>
                </a:rPr>
                <a:t>ZEPHANIAH</a:t>
              </a:r>
              <a:endParaRPr lang="en-US" sz="2200" dirty="0">
                <a:effectLst>
                  <a:outerShdw blurRad="38100" dist="38100" dir="2700000" algn="tl">
                    <a:srgbClr val="000000">
                      <a:alpha val="43137"/>
                    </a:srgbClr>
                  </a:outerShdw>
                </a:effectLst>
                <a:latin typeface="Mitzvah" pitchFamily="2" charset="0"/>
              </a:endParaRPr>
            </a:p>
          </p:txBody>
        </p:sp>
      </p:grpSp>
      <p:grpSp>
        <p:nvGrpSpPr>
          <p:cNvPr id="399" name="Group 398"/>
          <p:cNvGrpSpPr/>
          <p:nvPr/>
        </p:nvGrpSpPr>
        <p:grpSpPr>
          <a:xfrm>
            <a:off x="7515842" y="3340662"/>
            <a:ext cx="461665" cy="1864412"/>
            <a:chOff x="7405948" y="3609573"/>
            <a:chExt cx="614475" cy="1616210"/>
          </a:xfrm>
        </p:grpSpPr>
        <p:sp>
          <p:nvSpPr>
            <p:cNvPr id="400" name="Rectangle 399"/>
            <p:cNvSpPr/>
            <p:nvPr/>
          </p:nvSpPr>
          <p:spPr>
            <a:xfrm rot="5400000">
              <a:off x="6891961" y="4194084"/>
              <a:ext cx="1616210" cy="447188"/>
            </a:xfrm>
            <a:prstGeom prst="rect">
              <a:avLst/>
            </a:pr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tzvah" pitchFamily="2" charset="0"/>
              </a:endParaRPr>
            </a:p>
          </p:txBody>
        </p:sp>
        <p:sp>
          <p:nvSpPr>
            <p:cNvPr id="401" name="TextBox 400"/>
            <p:cNvSpPr txBox="1"/>
            <p:nvPr/>
          </p:nvSpPr>
          <p:spPr>
            <a:xfrm rot="5400000">
              <a:off x="7224020" y="4111185"/>
              <a:ext cx="978332" cy="614475"/>
            </a:xfrm>
            <a:prstGeom prst="rect">
              <a:avLst/>
            </a:prstGeom>
            <a:noFill/>
          </p:spPr>
          <p:txBody>
            <a:bodyPr wrap="square" rtlCol="0">
              <a:spAutoFit/>
            </a:bodyPr>
            <a:lstStyle/>
            <a:p>
              <a:pPr algn="ctr"/>
              <a:r>
                <a:rPr lang="en-US" sz="2400" dirty="0" err="1">
                  <a:effectLst>
                    <a:outerShdw blurRad="38100" dist="38100" dir="2700000" algn="tl">
                      <a:srgbClr val="000000">
                        <a:alpha val="43137"/>
                      </a:srgbClr>
                    </a:outerShdw>
                  </a:effectLst>
                  <a:latin typeface="Mitzvah" pitchFamily="2" charset="0"/>
                </a:rPr>
                <a:t>hAGGAI</a:t>
              </a:r>
              <a:endParaRPr lang="en-US" sz="2200" dirty="0">
                <a:effectLst>
                  <a:outerShdw blurRad="38100" dist="38100" dir="2700000" algn="tl">
                    <a:srgbClr val="000000">
                      <a:alpha val="43137"/>
                    </a:srgbClr>
                  </a:outerShdw>
                </a:effectLst>
                <a:latin typeface="Mitzvah" pitchFamily="2" charset="0"/>
              </a:endParaRPr>
            </a:p>
          </p:txBody>
        </p:sp>
      </p:grpSp>
      <p:grpSp>
        <p:nvGrpSpPr>
          <p:cNvPr id="429" name="Group 428"/>
          <p:cNvGrpSpPr/>
          <p:nvPr/>
        </p:nvGrpSpPr>
        <p:grpSpPr>
          <a:xfrm>
            <a:off x="7858743" y="3354805"/>
            <a:ext cx="461665" cy="1864412"/>
            <a:chOff x="6959644" y="3609577"/>
            <a:chExt cx="614477" cy="1616210"/>
          </a:xfrm>
        </p:grpSpPr>
        <p:sp>
          <p:nvSpPr>
            <p:cNvPr id="430" name="Rectangle 429"/>
            <p:cNvSpPr/>
            <p:nvPr/>
          </p:nvSpPr>
          <p:spPr>
            <a:xfrm rot="5400000">
              <a:off x="6445648" y="4194088"/>
              <a:ext cx="1616210" cy="447188"/>
            </a:xfrm>
            <a:prstGeom prst="rect">
              <a:avLst/>
            </a:pr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tzvah" pitchFamily="2" charset="0"/>
              </a:endParaRPr>
            </a:p>
          </p:txBody>
        </p:sp>
        <p:sp>
          <p:nvSpPr>
            <p:cNvPr id="431" name="TextBox 430"/>
            <p:cNvSpPr txBox="1"/>
            <p:nvPr/>
          </p:nvSpPr>
          <p:spPr>
            <a:xfrm rot="5400000">
              <a:off x="6665012" y="4159352"/>
              <a:ext cx="1203742" cy="614477"/>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latin typeface="Mitzvah" pitchFamily="2" charset="0"/>
                </a:rPr>
                <a:t>ZEPHANIAH</a:t>
              </a:r>
              <a:endParaRPr lang="en-US" sz="2200" dirty="0">
                <a:effectLst>
                  <a:outerShdw blurRad="38100" dist="38100" dir="2700000" algn="tl">
                    <a:srgbClr val="000000">
                      <a:alpha val="43137"/>
                    </a:srgbClr>
                  </a:outerShdw>
                </a:effectLst>
                <a:latin typeface="Mitzvah" pitchFamily="2" charset="0"/>
              </a:endParaRPr>
            </a:p>
          </p:txBody>
        </p:sp>
      </p:grpSp>
      <p:grpSp>
        <p:nvGrpSpPr>
          <p:cNvPr id="432" name="Group 431"/>
          <p:cNvGrpSpPr/>
          <p:nvPr/>
        </p:nvGrpSpPr>
        <p:grpSpPr>
          <a:xfrm>
            <a:off x="8201643" y="3352800"/>
            <a:ext cx="461665" cy="1864412"/>
            <a:chOff x="7405948" y="3609573"/>
            <a:chExt cx="614475" cy="1616210"/>
          </a:xfrm>
        </p:grpSpPr>
        <p:sp>
          <p:nvSpPr>
            <p:cNvPr id="433" name="Rectangle 432"/>
            <p:cNvSpPr/>
            <p:nvPr/>
          </p:nvSpPr>
          <p:spPr>
            <a:xfrm rot="5400000">
              <a:off x="6891961" y="4194084"/>
              <a:ext cx="1616210" cy="447188"/>
            </a:xfrm>
            <a:prstGeom prst="rect">
              <a:avLst/>
            </a:pr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tzvah" pitchFamily="2" charset="0"/>
              </a:endParaRPr>
            </a:p>
          </p:txBody>
        </p:sp>
        <p:sp>
          <p:nvSpPr>
            <p:cNvPr id="434" name="TextBox 433"/>
            <p:cNvSpPr txBox="1"/>
            <p:nvPr/>
          </p:nvSpPr>
          <p:spPr>
            <a:xfrm rot="5400000">
              <a:off x="7224020" y="4111185"/>
              <a:ext cx="978332" cy="614475"/>
            </a:xfrm>
            <a:prstGeom prst="rect">
              <a:avLst/>
            </a:prstGeom>
            <a:noFill/>
          </p:spPr>
          <p:txBody>
            <a:bodyPr wrap="square" rtlCol="0">
              <a:spAutoFit/>
            </a:bodyPr>
            <a:lstStyle/>
            <a:p>
              <a:pPr algn="ctr"/>
              <a:r>
                <a:rPr lang="en-US" sz="2400" dirty="0" err="1">
                  <a:effectLst>
                    <a:outerShdw blurRad="38100" dist="38100" dir="2700000" algn="tl">
                      <a:srgbClr val="000000">
                        <a:alpha val="43137"/>
                      </a:srgbClr>
                    </a:outerShdw>
                  </a:effectLst>
                  <a:latin typeface="Mitzvah" pitchFamily="2" charset="0"/>
                </a:rPr>
                <a:t>hAGGAI</a:t>
              </a:r>
              <a:endParaRPr lang="en-US" sz="2200" dirty="0">
                <a:effectLst>
                  <a:outerShdw blurRad="38100" dist="38100" dir="2700000" algn="tl">
                    <a:srgbClr val="000000">
                      <a:alpha val="43137"/>
                    </a:srgbClr>
                  </a:outerShdw>
                </a:effectLst>
                <a:latin typeface="Mitzvah" pitchFamily="2" charset="0"/>
              </a:endParaRPr>
            </a:p>
          </p:txBody>
        </p:sp>
      </p:gr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23:13-39</a:t>
            </a:r>
          </a:p>
        </p:txBody>
      </p:sp>
      <p:grpSp>
        <p:nvGrpSpPr>
          <p:cNvPr id="422" name="Group 421"/>
          <p:cNvGrpSpPr/>
          <p:nvPr/>
        </p:nvGrpSpPr>
        <p:grpSpPr>
          <a:xfrm>
            <a:off x="228600" y="689808"/>
            <a:ext cx="8572500" cy="5369906"/>
            <a:chOff x="381001" y="689808"/>
            <a:chExt cx="8378288" cy="5369906"/>
          </a:xfrm>
        </p:grpSpPr>
        <p:sp>
          <p:nvSpPr>
            <p:cNvPr id="266" name="Rectangle 265"/>
            <p:cNvSpPr/>
            <p:nvPr/>
          </p:nvSpPr>
          <p:spPr>
            <a:xfrm>
              <a:off x="580353" y="5416801"/>
              <a:ext cx="7992147" cy="502043"/>
            </a:xfrm>
            <a:prstGeom prst="rect">
              <a:avLst/>
            </a:prstGeom>
            <a:blipFill>
              <a:blip r:embed="rId3">
                <a:extLst>
                  <a:ext uri="{BEBA8EAE-BF5A-486C-A8C5-ECC9F3942E4B}">
                    <a14:imgProps xmlns:a14="http://schemas.microsoft.com/office/drawing/2010/main">
                      <a14:imgLayer r:embed="rId4">
                        <a14:imgEffect>
                          <a14:colorTemperature colorTemp="5300"/>
                        </a14:imgEffect>
                        <a14:imgEffect>
                          <a14:saturation sat="66000"/>
                        </a14:imgEffect>
                      </a14:imgLayer>
                    </a14:imgProps>
                  </a:ext>
                </a:extLst>
              </a:blip>
              <a:tile tx="0" ty="0" sx="100000" sy="100000" flip="none" algn="tl"/>
            </a:blipFill>
            <a:ln>
              <a:solidFill>
                <a:schemeClr val="accent2">
                  <a:lumMod val="5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p:cNvSpPr/>
            <p:nvPr/>
          </p:nvSpPr>
          <p:spPr>
            <a:xfrm>
              <a:off x="581459" y="5218411"/>
              <a:ext cx="7992147" cy="193559"/>
            </a:xfrm>
            <a:prstGeom prst="rect">
              <a:avLst/>
            </a:prstGeom>
            <a:blipFill>
              <a:blip r:embed="rId5"/>
              <a:tile tx="0" ty="0" sx="100000" sy="100000" flip="none" algn="tl"/>
            </a:blipFill>
            <a:ln>
              <a:solidFill>
                <a:schemeClr val="accent2">
                  <a:lumMod val="50000"/>
                </a:schemeClr>
              </a:solidFill>
            </a:ln>
            <a:effectLst>
              <a:outerShdw blurRad="88900" dist="76200" dir="5400000" algn="t"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p:cNvSpPr/>
            <p:nvPr/>
          </p:nvSpPr>
          <p:spPr>
            <a:xfrm>
              <a:off x="569218" y="2689853"/>
              <a:ext cx="7992147" cy="193559"/>
            </a:xfrm>
            <a:prstGeom prst="rect">
              <a:avLst/>
            </a:prstGeom>
            <a:blipFill>
              <a:blip r:embed="rId5"/>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rot="5400000">
              <a:off x="-2204437" y="3275246"/>
              <a:ext cx="5357663" cy="186788"/>
            </a:xfrm>
            <a:prstGeom prst="rect">
              <a:avLst/>
            </a:prstGeom>
            <a:blipFill>
              <a:blip r:embed="rId5"/>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p:nvPr/>
          </p:nvSpPr>
          <p:spPr>
            <a:xfrm rot="5400000">
              <a:off x="5987063" y="3287489"/>
              <a:ext cx="5357663" cy="186788"/>
            </a:xfrm>
            <a:prstGeom prst="rect">
              <a:avLst/>
            </a:prstGeom>
            <a:blipFill>
              <a:blip r:embed="rId5"/>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 name="Group 333"/>
          <p:cNvGrpSpPr/>
          <p:nvPr/>
        </p:nvGrpSpPr>
        <p:grpSpPr>
          <a:xfrm>
            <a:off x="402963" y="3352978"/>
            <a:ext cx="432881" cy="1864412"/>
            <a:chOff x="1056483" y="3452713"/>
            <a:chExt cx="476169" cy="1616210"/>
          </a:xfrm>
        </p:grpSpPr>
        <p:sp>
          <p:nvSpPr>
            <p:cNvPr id="254" name="Rectangle 253"/>
            <p:cNvSpPr/>
            <p:nvPr/>
          </p:nvSpPr>
          <p:spPr>
            <a:xfrm rot="5400000">
              <a:off x="471972" y="4037224"/>
              <a:ext cx="1616210" cy="447188"/>
            </a:xfrm>
            <a:prstGeom prst="rect">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tzvah" pitchFamily="2" charset="0"/>
              </a:endParaRPr>
            </a:p>
          </p:txBody>
        </p:sp>
        <p:sp>
          <p:nvSpPr>
            <p:cNvPr id="258" name="TextBox 257"/>
            <p:cNvSpPr txBox="1"/>
            <p:nvPr/>
          </p:nvSpPr>
          <p:spPr>
            <a:xfrm rot="5400000">
              <a:off x="790661" y="3954741"/>
              <a:ext cx="1022317"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latin typeface="Mitzvah" pitchFamily="2" charset="0"/>
                </a:rPr>
                <a:t>job</a:t>
              </a:r>
              <a:endParaRPr lang="en-US" sz="2200" dirty="0">
                <a:effectLst>
                  <a:outerShdw blurRad="38100" dist="38100" dir="2700000" algn="tl">
                    <a:srgbClr val="000000">
                      <a:alpha val="43137"/>
                    </a:srgbClr>
                  </a:outerShdw>
                </a:effectLst>
                <a:latin typeface="Mitzvah" pitchFamily="2" charset="0"/>
              </a:endParaRPr>
            </a:p>
          </p:txBody>
        </p:sp>
      </p:grpSp>
      <p:grpSp>
        <p:nvGrpSpPr>
          <p:cNvPr id="271" name="Group 270"/>
          <p:cNvGrpSpPr/>
          <p:nvPr/>
        </p:nvGrpSpPr>
        <p:grpSpPr>
          <a:xfrm rot="5400000">
            <a:off x="-316004" y="1527904"/>
            <a:ext cx="1800693" cy="482884"/>
            <a:chOff x="1641922" y="1668613"/>
            <a:chExt cx="2022352" cy="527262"/>
          </a:xfrm>
        </p:grpSpPr>
        <p:sp>
          <p:nvSpPr>
            <p:cNvPr id="272" name="Rectangle 271"/>
            <p:cNvSpPr/>
            <p:nvPr/>
          </p:nvSpPr>
          <p:spPr>
            <a:xfrm>
              <a:off x="1708660" y="1668613"/>
              <a:ext cx="1955614" cy="44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Mitzvah" pitchFamily="2" charset="0"/>
              </a:endParaRPr>
            </a:p>
          </p:txBody>
        </p:sp>
        <p:sp>
          <p:nvSpPr>
            <p:cNvPr id="275" name="TextBox 274"/>
            <p:cNvSpPr txBox="1"/>
            <p:nvPr/>
          </p:nvSpPr>
          <p:spPr>
            <a:xfrm>
              <a:off x="1641922" y="1674503"/>
              <a:ext cx="1902219" cy="521372"/>
            </a:xfrm>
            <a:prstGeom prst="rect">
              <a:avLst/>
            </a:prstGeom>
            <a:noFill/>
          </p:spPr>
          <p:txBody>
            <a:bodyPr wrap="square" rtlCol="0">
              <a:spAutoFit/>
            </a:bodyPr>
            <a:lstStyle/>
            <a:p>
              <a:pPr algn="ctr"/>
              <a:r>
                <a:rPr lang="en-US" sz="2200" dirty="0">
                  <a:effectLst>
                    <a:outerShdw blurRad="38100" dist="38100" dir="2700000" algn="tl">
                      <a:srgbClr val="000000">
                        <a:alpha val="43137"/>
                      </a:srgbClr>
                    </a:outerShdw>
                  </a:effectLst>
                  <a:latin typeface="Mitzvah" pitchFamily="2" charset="0"/>
                </a:rPr>
                <a:t>genesis</a:t>
              </a:r>
            </a:p>
          </p:txBody>
        </p:sp>
      </p:grpSp>
      <p:grpSp>
        <p:nvGrpSpPr>
          <p:cNvPr id="276" name="Group 275"/>
          <p:cNvGrpSpPr/>
          <p:nvPr/>
        </p:nvGrpSpPr>
        <p:grpSpPr>
          <a:xfrm rot="5400000">
            <a:off x="85882" y="1536168"/>
            <a:ext cx="1800696" cy="477490"/>
            <a:chOff x="1641920" y="1652487"/>
            <a:chExt cx="2022354" cy="521372"/>
          </a:xfrm>
        </p:grpSpPr>
        <p:sp>
          <p:nvSpPr>
            <p:cNvPr id="277" name="Rectangle 276"/>
            <p:cNvSpPr/>
            <p:nvPr/>
          </p:nvSpPr>
          <p:spPr>
            <a:xfrm>
              <a:off x="1708660" y="1668613"/>
              <a:ext cx="1955614" cy="44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Mitzvah" pitchFamily="2" charset="0"/>
              </a:endParaRPr>
            </a:p>
          </p:txBody>
        </p:sp>
        <p:sp>
          <p:nvSpPr>
            <p:cNvPr id="278" name="TextBox 277"/>
            <p:cNvSpPr txBox="1"/>
            <p:nvPr/>
          </p:nvSpPr>
          <p:spPr>
            <a:xfrm>
              <a:off x="1641920" y="1652487"/>
              <a:ext cx="1902219" cy="521372"/>
            </a:xfrm>
            <a:prstGeom prst="rect">
              <a:avLst/>
            </a:prstGeom>
            <a:noFill/>
          </p:spPr>
          <p:txBody>
            <a:bodyPr wrap="square" rtlCol="0">
              <a:spAutoFit/>
            </a:bodyPr>
            <a:lstStyle/>
            <a:p>
              <a:pPr algn="ctr"/>
              <a:r>
                <a:rPr lang="en-US" sz="2200" dirty="0">
                  <a:effectLst>
                    <a:outerShdw blurRad="38100" dist="38100" dir="2700000" algn="tl">
                      <a:srgbClr val="000000">
                        <a:alpha val="43137"/>
                      </a:srgbClr>
                    </a:outerShdw>
                  </a:effectLst>
                  <a:latin typeface="Mitzvah" pitchFamily="2" charset="0"/>
                </a:rPr>
                <a:t>exodus</a:t>
              </a:r>
            </a:p>
          </p:txBody>
        </p:sp>
      </p:grpSp>
      <p:grpSp>
        <p:nvGrpSpPr>
          <p:cNvPr id="279" name="Group 278"/>
          <p:cNvGrpSpPr/>
          <p:nvPr/>
        </p:nvGrpSpPr>
        <p:grpSpPr>
          <a:xfrm rot="5400000">
            <a:off x="481394" y="1533895"/>
            <a:ext cx="1800699" cy="477489"/>
            <a:chOff x="1641916" y="1645335"/>
            <a:chExt cx="2022358" cy="521370"/>
          </a:xfrm>
        </p:grpSpPr>
        <p:sp>
          <p:nvSpPr>
            <p:cNvPr id="280" name="Rectangle 279"/>
            <p:cNvSpPr/>
            <p:nvPr/>
          </p:nvSpPr>
          <p:spPr>
            <a:xfrm>
              <a:off x="1708660" y="1668613"/>
              <a:ext cx="1955614" cy="44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Mitzvah" pitchFamily="2" charset="0"/>
              </a:endParaRPr>
            </a:p>
          </p:txBody>
        </p:sp>
        <p:sp>
          <p:nvSpPr>
            <p:cNvPr id="281" name="TextBox 280"/>
            <p:cNvSpPr txBox="1"/>
            <p:nvPr/>
          </p:nvSpPr>
          <p:spPr>
            <a:xfrm>
              <a:off x="1641916" y="1645335"/>
              <a:ext cx="1902221" cy="521370"/>
            </a:xfrm>
            <a:prstGeom prst="rect">
              <a:avLst/>
            </a:prstGeom>
            <a:noFill/>
          </p:spPr>
          <p:txBody>
            <a:bodyPr wrap="square" rtlCol="0">
              <a:spAutoFit/>
            </a:bodyPr>
            <a:lstStyle/>
            <a:p>
              <a:pPr algn="ctr"/>
              <a:r>
                <a:rPr lang="en-US" sz="2200" dirty="0" err="1">
                  <a:effectLst>
                    <a:outerShdw blurRad="38100" dist="38100" dir="2700000" algn="tl">
                      <a:srgbClr val="000000">
                        <a:alpha val="43137"/>
                      </a:srgbClr>
                    </a:outerShdw>
                  </a:effectLst>
                  <a:latin typeface="Mitzvah" pitchFamily="2" charset="0"/>
                </a:rPr>
                <a:t>leviticus</a:t>
              </a:r>
              <a:endParaRPr lang="en-US" sz="2200" dirty="0">
                <a:effectLst>
                  <a:outerShdw blurRad="38100" dist="38100" dir="2700000" algn="tl">
                    <a:srgbClr val="000000">
                      <a:alpha val="43137"/>
                    </a:srgbClr>
                  </a:outerShdw>
                </a:effectLst>
                <a:latin typeface="Mitzvah" pitchFamily="2" charset="0"/>
              </a:endParaRPr>
            </a:p>
          </p:txBody>
        </p:sp>
      </p:grpSp>
      <p:grpSp>
        <p:nvGrpSpPr>
          <p:cNvPr id="283" name="Group 282"/>
          <p:cNvGrpSpPr/>
          <p:nvPr/>
        </p:nvGrpSpPr>
        <p:grpSpPr>
          <a:xfrm rot="5400000">
            <a:off x="862394" y="1535038"/>
            <a:ext cx="1800699" cy="477489"/>
            <a:chOff x="1641916" y="1654039"/>
            <a:chExt cx="2022358" cy="521371"/>
          </a:xfrm>
        </p:grpSpPr>
        <p:sp>
          <p:nvSpPr>
            <p:cNvPr id="284" name="Rectangle 283"/>
            <p:cNvSpPr/>
            <p:nvPr/>
          </p:nvSpPr>
          <p:spPr>
            <a:xfrm>
              <a:off x="1708660" y="1668613"/>
              <a:ext cx="1955614" cy="44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Mitzvah" pitchFamily="2" charset="0"/>
              </a:endParaRPr>
            </a:p>
          </p:txBody>
        </p:sp>
        <p:sp>
          <p:nvSpPr>
            <p:cNvPr id="285" name="TextBox 284"/>
            <p:cNvSpPr txBox="1"/>
            <p:nvPr/>
          </p:nvSpPr>
          <p:spPr>
            <a:xfrm>
              <a:off x="1641916" y="1654039"/>
              <a:ext cx="1902221" cy="521371"/>
            </a:xfrm>
            <a:prstGeom prst="rect">
              <a:avLst/>
            </a:prstGeom>
            <a:noFill/>
          </p:spPr>
          <p:txBody>
            <a:bodyPr wrap="square" rtlCol="0">
              <a:spAutoFit/>
            </a:bodyPr>
            <a:lstStyle/>
            <a:p>
              <a:pPr algn="ctr"/>
              <a:r>
                <a:rPr lang="en-US" sz="2200" dirty="0">
                  <a:effectLst>
                    <a:outerShdw blurRad="38100" dist="38100" dir="2700000" algn="tl">
                      <a:srgbClr val="000000">
                        <a:alpha val="43137"/>
                      </a:srgbClr>
                    </a:outerShdw>
                  </a:effectLst>
                  <a:latin typeface="Mitzvah" pitchFamily="2" charset="0"/>
                </a:rPr>
                <a:t>numbers</a:t>
              </a:r>
            </a:p>
          </p:txBody>
        </p:sp>
      </p:grpSp>
      <p:grpSp>
        <p:nvGrpSpPr>
          <p:cNvPr id="286" name="Group 285"/>
          <p:cNvGrpSpPr/>
          <p:nvPr/>
        </p:nvGrpSpPr>
        <p:grpSpPr>
          <a:xfrm rot="5400000">
            <a:off x="1309010" y="1584820"/>
            <a:ext cx="1760181" cy="430887"/>
            <a:chOff x="1687421" y="1664321"/>
            <a:chExt cx="1976853" cy="470486"/>
          </a:xfrm>
        </p:grpSpPr>
        <p:sp>
          <p:nvSpPr>
            <p:cNvPr id="287" name="Rectangle 286"/>
            <p:cNvSpPr/>
            <p:nvPr/>
          </p:nvSpPr>
          <p:spPr>
            <a:xfrm>
              <a:off x="1708660" y="1668613"/>
              <a:ext cx="1955614" cy="44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Mitzvah" pitchFamily="2" charset="0"/>
              </a:endParaRPr>
            </a:p>
          </p:txBody>
        </p:sp>
        <p:sp>
          <p:nvSpPr>
            <p:cNvPr id="288" name="TextBox 287"/>
            <p:cNvSpPr txBox="1"/>
            <p:nvPr/>
          </p:nvSpPr>
          <p:spPr>
            <a:xfrm>
              <a:off x="1687421" y="1664321"/>
              <a:ext cx="1902219" cy="470486"/>
            </a:xfrm>
            <a:prstGeom prst="rect">
              <a:avLst/>
            </a:prstGeom>
            <a:noFill/>
          </p:spPr>
          <p:txBody>
            <a:bodyPr wrap="square" rtlCol="0">
              <a:spAutoFit/>
            </a:bodyPr>
            <a:lstStyle/>
            <a:p>
              <a:pPr algn="ctr"/>
              <a:r>
                <a:rPr lang="en-US" sz="2200" dirty="0">
                  <a:effectLst>
                    <a:outerShdw blurRad="38100" dist="38100" dir="2700000" algn="tl">
                      <a:srgbClr val="000000">
                        <a:alpha val="43137"/>
                      </a:srgbClr>
                    </a:outerShdw>
                  </a:effectLst>
                  <a:latin typeface="Mitzvah" pitchFamily="2" charset="0"/>
                </a:rPr>
                <a:t>Deuteronomy</a:t>
              </a:r>
            </a:p>
          </p:txBody>
        </p:sp>
      </p:grpSp>
      <p:grpSp>
        <p:nvGrpSpPr>
          <p:cNvPr id="333" name="Group 332"/>
          <p:cNvGrpSpPr/>
          <p:nvPr/>
        </p:nvGrpSpPr>
        <p:grpSpPr>
          <a:xfrm>
            <a:off x="2530027" y="945482"/>
            <a:ext cx="434081" cy="1741270"/>
            <a:chOff x="3098236" y="1051209"/>
            <a:chExt cx="430887" cy="1616210"/>
          </a:xfrm>
        </p:grpSpPr>
        <p:sp>
          <p:nvSpPr>
            <p:cNvPr id="290" name="Rectangle 289"/>
            <p:cNvSpPr/>
            <p:nvPr/>
          </p:nvSpPr>
          <p:spPr>
            <a:xfrm rot="5400000">
              <a:off x="2501686" y="1674524"/>
              <a:ext cx="1616210" cy="369579"/>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Mitzvah" pitchFamily="2" charset="0"/>
              </a:endParaRPr>
            </a:p>
          </p:txBody>
        </p:sp>
        <p:sp>
          <p:nvSpPr>
            <p:cNvPr id="291" name="TextBox 290"/>
            <p:cNvSpPr txBox="1"/>
            <p:nvPr/>
          </p:nvSpPr>
          <p:spPr>
            <a:xfrm rot="5400000">
              <a:off x="2664059" y="1581161"/>
              <a:ext cx="1299241" cy="430887"/>
            </a:xfrm>
            <a:prstGeom prst="rect">
              <a:avLst/>
            </a:prstGeom>
            <a:noFill/>
          </p:spPr>
          <p:txBody>
            <a:bodyPr wrap="square" rtlCol="0">
              <a:spAutoFit/>
            </a:bodyPr>
            <a:lstStyle/>
            <a:p>
              <a:pPr algn="ctr"/>
              <a:r>
                <a:rPr lang="en-US" sz="2200" dirty="0">
                  <a:effectLst>
                    <a:outerShdw blurRad="38100" dist="38100" dir="2700000" algn="tl">
                      <a:srgbClr val="000000">
                        <a:alpha val="43137"/>
                      </a:srgbClr>
                    </a:outerShdw>
                  </a:effectLst>
                  <a:latin typeface="Mitzvah" pitchFamily="2" charset="0"/>
                </a:rPr>
                <a:t>Joshua</a:t>
              </a:r>
            </a:p>
          </p:txBody>
        </p:sp>
      </p:grpSp>
      <p:grpSp>
        <p:nvGrpSpPr>
          <p:cNvPr id="332" name="Group 331"/>
          <p:cNvGrpSpPr/>
          <p:nvPr/>
        </p:nvGrpSpPr>
        <p:grpSpPr>
          <a:xfrm>
            <a:off x="2918718" y="948540"/>
            <a:ext cx="434082" cy="1741270"/>
            <a:chOff x="3495544" y="1056775"/>
            <a:chExt cx="430888" cy="1616210"/>
          </a:xfrm>
        </p:grpSpPr>
        <p:sp>
          <p:nvSpPr>
            <p:cNvPr id="293" name="Rectangle 292"/>
            <p:cNvSpPr/>
            <p:nvPr/>
          </p:nvSpPr>
          <p:spPr>
            <a:xfrm rot="5400000">
              <a:off x="2886111" y="1680091"/>
              <a:ext cx="1616210" cy="369578"/>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Mitzvah" pitchFamily="2" charset="0"/>
              </a:endParaRPr>
            </a:p>
          </p:txBody>
        </p:sp>
        <p:sp>
          <p:nvSpPr>
            <p:cNvPr id="294" name="TextBox 293"/>
            <p:cNvSpPr txBox="1"/>
            <p:nvPr/>
          </p:nvSpPr>
          <p:spPr>
            <a:xfrm rot="5400000">
              <a:off x="3061367" y="1572216"/>
              <a:ext cx="1299241" cy="430888"/>
            </a:xfrm>
            <a:prstGeom prst="rect">
              <a:avLst/>
            </a:prstGeom>
            <a:noFill/>
          </p:spPr>
          <p:txBody>
            <a:bodyPr wrap="square" rtlCol="0">
              <a:spAutoFit/>
            </a:bodyPr>
            <a:lstStyle/>
            <a:p>
              <a:pPr algn="ctr"/>
              <a:r>
                <a:rPr lang="en-US" sz="2200" dirty="0">
                  <a:effectLst>
                    <a:outerShdw blurRad="38100" dist="38100" dir="2700000" algn="tl">
                      <a:srgbClr val="000000">
                        <a:alpha val="43137"/>
                      </a:srgbClr>
                    </a:outerShdw>
                  </a:effectLst>
                  <a:latin typeface="Mitzvah" pitchFamily="2" charset="0"/>
                </a:rPr>
                <a:t>judges</a:t>
              </a:r>
            </a:p>
          </p:txBody>
        </p:sp>
      </p:grpSp>
      <p:grpSp>
        <p:nvGrpSpPr>
          <p:cNvPr id="331" name="Group 330"/>
          <p:cNvGrpSpPr/>
          <p:nvPr/>
        </p:nvGrpSpPr>
        <p:grpSpPr>
          <a:xfrm>
            <a:off x="3278514" y="945482"/>
            <a:ext cx="434081" cy="1741270"/>
            <a:chOff x="3875214" y="1054503"/>
            <a:chExt cx="430887" cy="1616210"/>
          </a:xfrm>
        </p:grpSpPr>
        <p:sp>
          <p:nvSpPr>
            <p:cNvPr id="296" name="Rectangle 295"/>
            <p:cNvSpPr/>
            <p:nvPr/>
          </p:nvSpPr>
          <p:spPr>
            <a:xfrm rot="5400000">
              <a:off x="3275073" y="1677818"/>
              <a:ext cx="1616210" cy="369579"/>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Mitzvah" pitchFamily="2" charset="0"/>
              </a:endParaRPr>
            </a:p>
          </p:txBody>
        </p:sp>
        <p:sp>
          <p:nvSpPr>
            <p:cNvPr id="297" name="TextBox 296"/>
            <p:cNvSpPr txBox="1"/>
            <p:nvPr/>
          </p:nvSpPr>
          <p:spPr>
            <a:xfrm rot="5400000">
              <a:off x="3441037" y="1606227"/>
              <a:ext cx="1299241" cy="430887"/>
            </a:xfrm>
            <a:prstGeom prst="rect">
              <a:avLst/>
            </a:prstGeom>
            <a:noFill/>
          </p:spPr>
          <p:txBody>
            <a:bodyPr wrap="square" rtlCol="0">
              <a:spAutoFit/>
            </a:bodyPr>
            <a:lstStyle/>
            <a:p>
              <a:pPr algn="ctr"/>
              <a:r>
                <a:rPr lang="en-US" sz="2200" dirty="0" err="1">
                  <a:effectLst>
                    <a:outerShdw blurRad="38100" dist="38100" dir="2700000" algn="tl">
                      <a:srgbClr val="000000">
                        <a:alpha val="43137"/>
                      </a:srgbClr>
                    </a:outerShdw>
                  </a:effectLst>
                  <a:latin typeface="Mitzvah" pitchFamily="2" charset="0"/>
                </a:rPr>
                <a:t>ruth</a:t>
              </a:r>
              <a:endParaRPr lang="en-US" sz="2200" dirty="0">
                <a:effectLst>
                  <a:outerShdw blurRad="38100" dist="38100" dir="2700000" algn="tl">
                    <a:srgbClr val="000000">
                      <a:alpha val="43137"/>
                    </a:srgbClr>
                  </a:outerShdw>
                </a:effectLst>
                <a:latin typeface="Mitzvah" pitchFamily="2" charset="0"/>
              </a:endParaRPr>
            </a:p>
          </p:txBody>
        </p:sp>
      </p:grpSp>
      <p:grpSp>
        <p:nvGrpSpPr>
          <p:cNvPr id="330" name="Group 329"/>
          <p:cNvGrpSpPr/>
          <p:nvPr/>
        </p:nvGrpSpPr>
        <p:grpSpPr>
          <a:xfrm>
            <a:off x="3642927" y="945441"/>
            <a:ext cx="434081" cy="1741270"/>
            <a:chOff x="4260474" y="1061327"/>
            <a:chExt cx="430887" cy="1616210"/>
          </a:xfrm>
        </p:grpSpPr>
        <p:sp>
          <p:nvSpPr>
            <p:cNvPr id="299" name="Rectangle 298"/>
            <p:cNvSpPr/>
            <p:nvPr/>
          </p:nvSpPr>
          <p:spPr>
            <a:xfrm rot="5400000">
              <a:off x="3664044" y="1684642"/>
              <a:ext cx="1616210" cy="369579"/>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Mitzvah" pitchFamily="2" charset="0"/>
              </a:endParaRPr>
            </a:p>
          </p:txBody>
        </p:sp>
        <p:sp>
          <p:nvSpPr>
            <p:cNvPr id="300" name="TextBox 299"/>
            <p:cNvSpPr txBox="1"/>
            <p:nvPr/>
          </p:nvSpPr>
          <p:spPr>
            <a:xfrm rot="5400000">
              <a:off x="3826297" y="1620307"/>
              <a:ext cx="1299241" cy="430887"/>
            </a:xfrm>
            <a:prstGeom prst="rect">
              <a:avLst/>
            </a:prstGeom>
            <a:noFill/>
          </p:spPr>
          <p:txBody>
            <a:bodyPr wrap="square" rtlCol="0">
              <a:spAutoFit/>
            </a:bodyPr>
            <a:lstStyle/>
            <a:p>
              <a:pPr algn="ctr"/>
              <a:r>
                <a:rPr lang="en-US" sz="2200" dirty="0">
                  <a:effectLst>
                    <a:outerShdw blurRad="38100" dist="38100" dir="2700000" algn="tl">
                      <a:srgbClr val="000000">
                        <a:alpha val="43137"/>
                      </a:srgbClr>
                    </a:outerShdw>
                  </a:effectLst>
                  <a:latin typeface="Mitzvah" pitchFamily="2" charset="0"/>
                </a:rPr>
                <a:t>1 </a:t>
              </a:r>
              <a:r>
                <a:rPr lang="en-US" sz="2200" dirty="0" err="1">
                  <a:effectLst>
                    <a:outerShdw blurRad="38100" dist="38100" dir="2700000" algn="tl">
                      <a:srgbClr val="000000">
                        <a:alpha val="43137"/>
                      </a:srgbClr>
                    </a:outerShdw>
                  </a:effectLst>
                  <a:latin typeface="Mitzvah" pitchFamily="2" charset="0"/>
                </a:rPr>
                <a:t>samuel</a:t>
              </a:r>
              <a:endParaRPr lang="en-US" sz="2200" dirty="0">
                <a:effectLst>
                  <a:outerShdw blurRad="38100" dist="38100" dir="2700000" algn="tl">
                    <a:srgbClr val="000000">
                      <a:alpha val="43137"/>
                    </a:srgbClr>
                  </a:outerShdw>
                </a:effectLst>
                <a:latin typeface="Mitzvah" pitchFamily="2" charset="0"/>
              </a:endParaRPr>
            </a:p>
          </p:txBody>
        </p:sp>
      </p:grpSp>
      <p:grpSp>
        <p:nvGrpSpPr>
          <p:cNvPr id="329" name="Group 328"/>
          <p:cNvGrpSpPr/>
          <p:nvPr/>
        </p:nvGrpSpPr>
        <p:grpSpPr>
          <a:xfrm>
            <a:off x="4014753" y="945548"/>
            <a:ext cx="434081" cy="1741270"/>
            <a:chOff x="4655787" y="1067550"/>
            <a:chExt cx="430887" cy="1616210"/>
          </a:xfrm>
        </p:grpSpPr>
        <p:sp>
          <p:nvSpPr>
            <p:cNvPr id="302" name="Rectangle 301"/>
            <p:cNvSpPr/>
            <p:nvPr/>
          </p:nvSpPr>
          <p:spPr>
            <a:xfrm rot="5400000">
              <a:off x="4057555" y="1690865"/>
              <a:ext cx="1616210" cy="369579"/>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Mitzvah" pitchFamily="2" charset="0"/>
              </a:endParaRPr>
            </a:p>
          </p:txBody>
        </p:sp>
        <p:sp>
          <p:nvSpPr>
            <p:cNvPr id="303" name="TextBox 302"/>
            <p:cNvSpPr txBox="1"/>
            <p:nvPr/>
          </p:nvSpPr>
          <p:spPr>
            <a:xfrm rot="5400000">
              <a:off x="4221610" y="1620593"/>
              <a:ext cx="1299241" cy="430887"/>
            </a:xfrm>
            <a:prstGeom prst="rect">
              <a:avLst/>
            </a:prstGeom>
            <a:noFill/>
          </p:spPr>
          <p:txBody>
            <a:bodyPr wrap="square" rtlCol="0">
              <a:spAutoFit/>
            </a:bodyPr>
            <a:lstStyle/>
            <a:p>
              <a:pPr algn="ctr"/>
              <a:r>
                <a:rPr lang="en-US" sz="2200" dirty="0">
                  <a:effectLst>
                    <a:outerShdw blurRad="38100" dist="38100" dir="2700000" algn="tl">
                      <a:srgbClr val="000000">
                        <a:alpha val="43137"/>
                      </a:srgbClr>
                    </a:outerShdw>
                  </a:effectLst>
                  <a:latin typeface="Mitzvah" pitchFamily="2" charset="0"/>
                </a:rPr>
                <a:t>2 </a:t>
              </a:r>
              <a:r>
                <a:rPr lang="en-US" sz="2200" dirty="0" err="1">
                  <a:effectLst>
                    <a:outerShdw blurRad="38100" dist="38100" dir="2700000" algn="tl">
                      <a:srgbClr val="000000">
                        <a:alpha val="43137"/>
                      </a:srgbClr>
                    </a:outerShdw>
                  </a:effectLst>
                  <a:latin typeface="Mitzvah" pitchFamily="2" charset="0"/>
                </a:rPr>
                <a:t>samuel</a:t>
              </a:r>
              <a:endParaRPr lang="en-US" sz="2200" dirty="0">
                <a:effectLst>
                  <a:outerShdw blurRad="38100" dist="38100" dir="2700000" algn="tl">
                    <a:srgbClr val="000000">
                      <a:alpha val="43137"/>
                    </a:srgbClr>
                  </a:outerShdw>
                </a:effectLst>
                <a:latin typeface="Mitzvah" pitchFamily="2" charset="0"/>
              </a:endParaRPr>
            </a:p>
          </p:txBody>
        </p:sp>
      </p:grpSp>
      <p:grpSp>
        <p:nvGrpSpPr>
          <p:cNvPr id="328" name="Group 327"/>
          <p:cNvGrpSpPr/>
          <p:nvPr/>
        </p:nvGrpSpPr>
        <p:grpSpPr>
          <a:xfrm>
            <a:off x="4389791" y="945636"/>
            <a:ext cx="434081" cy="1741270"/>
            <a:chOff x="5049577" y="1058464"/>
            <a:chExt cx="430887" cy="1616210"/>
          </a:xfrm>
        </p:grpSpPr>
        <p:sp>
          <p:nvSpPr>
            <p:cNvPr id="305" name="Rectangle 304"/>
            <p:cNvSpPr/>
            <p:nvPr/>
          </p:nvSpPr>
          <p:spPr>
            <a:xfrm rot="5400000">
              <a:off x="4446595" y="1681779"/>
              <a:ext cx="1616210" cy="369579"/>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Mitzvah" pitchFamily="2" charset="0"/>
              </a:endParaRPr>
            </a:p>
          </p:txBody>
        </p:sp>
        <p:sp>
          <p:nvSpPr>
            <p:cNvPr id="306" name="TextBox 305"/>
            <p:cNvSpPr txBox="1"/>
            <p:nvPr/>
          </p:nvSpPr>
          <p:spPr>
            <a:xfrm rot="5400000">
              <a:off x="4615400" y="1624701"/>
              <a:ext cx="1299241" cy="430887"/>
            </a:xfrm>
            <a:prstGeom prst="rect">
              <a:avLst/>
            </a:prstGeom>
            <a:noFill/>
          </p:spPr>
          <p:txBody>
            <a:bodyPr wrap="square" rtlCol="0">
              <a:spAutoFit/>
            </a:bodyPr>
            <a:lstStyle/>
            <a:p>
              <a:pPr algn="ctr"/>
              <a:r>
                <a:rPr lang="en-US" sz="2200" dirty="0">
                  <a:effectLst>
                    <a:outerShdw blurRad="38100" dist="38100" dir="2700000" algn="tl">
                      <a:srgbClr val="000000">
                        <a:alpha val="43137"/>
                      </a:srgbClr>
                    </a:outerShdw>
                  </a:effectLst>
                  <a:latin typeface="Mitzvah" pitchFamily="2" charset="0"/>
                </a:rPr>
                <a:t>1 kings</a:t>
              </a:r>
            </a:p>
          </p:txBody>
        </p:sp>
      </p:grpSp>
      <p:grpSp>
        <p:nvGrpSpPr>
          <p:cNvPr id="327" name="Group 326"/>
          <p:cNvGrpSpPr/>
          <p:nvPr/>
        </p:nvGrpSpPr>
        <p:grpSpPr>
          <a:xfrm>
            <a:off x="4770790" y="945086"/>
            <a:ext cx="434082" cy="1741270"/>
            <a:chOff x="5441165" y="1064030"/>
            <a:chExt cx="430888" cy="1616210"/>
          </a:xfrm>
        </p:grpSpPr>
        <p:sp>
          <p:nvSpPr>
            <p:cNvPr id="308" name="Rectangle 307"/>
            <p:cNvSpPr/>
            <p:nvPr/>
          </p:nvSpPr>
          <p:spPr>
            <a:xfrm rot="5400000">
              <a:off x="4831020" y="1687346"/>
              <a:ext cx="1616210" cy="369578"/>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Mitzvah" pitchFamily="2" charset="0"/>
              </a:endParaRPr>
            </a:p>
          </p:txBody>
        </p:sp>
        <p:sp>
          <p:nvSpPr>
            <p:cNvPr id="309" name="TextBox 308"/>
            <p:cNvSpPr txBox="1"/>
            <p:nvPr/>
          </p:nvSpPr>
          <p:spPr>
            <a:xfrm rot="5400000">
              <a:off x="5006988" y="1615756"/>
              <a:ext cx="1299241" cy="430888"/>
            </a:xfrm>
            <a:prstGeom prst="rect">
              <a:avLst/>
            </a:prstGeom>
            <a:noFill/>
          </p:spPr>
          <p:txBody>
            <a:bodyPr wrap="square" rtlCol="0">
              <a:spAutoFit/>
            </a:bodyPr>
            <a:lstStyle/>
            <a:p>
              <a:pPr algn="ctr"/>
              <a:r>
                <a:rPr lang="en-US" sz="2200" dirty="0">
                  <a:effectLst>
                    <a:outerShdw blurRad="38100" dist="38100" dir="2700000" algn="tl">
                      <a:srgbClr val="000000">
                        <a:alpha val="43137"/>
                      </a:srgbClr>
                    </a:outerShdw>
                  </a:effectLst>
                  <a:latin typeface="Mitzvah" pitchFamily="2" charset="0"/>
                </a:rPr>
                <a:t>2 kings</a:t>
              </a:r>
            </a:p>
          </p:txBody>
        </p:sp>
      </p:grpSp>
      <p:grpSp>
        <p:nvGrpSpPr>
          <p:cNvPr id="262" name="Group 261"/>
          <p:cNvGrpSpPr/>
          <p:nvPr/>
        </p:nvGrpSpPr>
        <p:grpSpPr>
          <a:xfrm>
            <a:off x="5890518" y="940881"/>
            <a:ext cx="434081" cy="1741270"/>
            <a:chOff x="6624481" y="1074805"/>
            <a:chExt cx="430887" cy="1616210"/>
          </a:xfrm>
        </p:grpSpPr>
        <p:sp>
          <p:nvSpPr>
            <p:cNvPr id="317" name="Rectangle 316"/>
            <p:cNvSpPr/>
            <p:nvPr/>
          </p:nvSpPr>
          <p:spPr>
            <a:xfrm rot="5400000">
              <a:off x="6002464" y="1698120"/>
              <a:ext cx="1616210" cy="369579"/>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Mitzvah" pitchFamily="2" charset="0"/>
              </a:endParaRPr>
            </a:p>
          </p:txBody>
        </p:sp>
        <p:sp>
          <p:nvSpPr>
            <p:cNvPr id="318" name="TextBox 317"/>
            <p:cNvSpPr txBox="1"/>
            <p:nvPr/>
          </p:nvSpPr>
          <p:spPr>
            <a:xfrm rot="5400000">
              <a:off x="6303048" y="1627848"/>
              <a:ext cx="1073753" cy="430887"/>
            </a:xfrm>
            <a:prstGeom prst="rect">
              <a:avLst/>
            </a:prstGeom>
            <a:noFill/>
          </p:spPr>
          <p:txBody>
            <a:bodyPr wrap="square" rtlCol="0">
              <a:spAutoFit/>
            </a:bodyPr>
            <a:lstStyle/>
            <a:p>
              <a:pPr algn="ctr"/>
              <a:r>
                <a:rPr lang="en-US" sz="2200" dirty="0" err="1">
                  <a:effectLst>
                    <a:outerShdw blurRad="38100" dist="38100" dir="2700000" algn="tl">
                      <a:srgbClr val="000000">
                        <a:alpha val="43137"/>
                      </a:srgbClr>
                    </a:outerShdw>
                  </a:effectLst>
                  <a:latin typeface="Mitzvah" pitchFamily="2" charset="0"/>
                </a:rPr>
                <a:t>ezra</a:t>
              </a:r>
              <a:endParaRPr lang="en-US" sz="2200" dirty="0">
                <a:effectLst>
                  <a:outerShdw blurRad="38100" dist="38100" dir="2700000" algn="tl">
                    <a:srgbClr val="000000">
                      <a:alpha val="43137"/>
                    </a:srgbClr>
                  </a:outerShdw>
                </a:effectLst>
                <a:latin typeface="Mitzvah" pitchFamily="2" charset="0"/>
              </a:endParaRPr>
            </a:p>
          </p:txBody>
        </p:sp>
      </p:grpSp>
      <p:grpSp>
        <p:nvGrpSpPr>
          <p:cNvPr id="261" name="Group 260"/>
          <p:cNvGrpSpPr/>
          <p:nvPr/>
        </p:nvGrpSpPr>
        <p:grpSpPr>
          <a:xfrm>
            <a:off x="6252877" y="939325"/>
            <a:ext cx="434082" cy="1741270"/>
            <a:chOff x="6996293" y="1068584"/>
            <a:chExt cx="430887" cy="1616210"/>
          </a:xfrm>
        </p:grpSpPr>
        <p:sp>
          <p:nvSpPr>
            <p:cNvPr id="320" name="Rectangle 319"/>
            <p:cNvSpPr/>
            <p:nvPr/>
          </p:nvSpPr>
          <p:spPr>
            <a:xfrm rot="5400000">
              <a:off x="6385465" y="1691899"/>
              <a:ext cx="1616210" cy="369579"/>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Mitzvah" pitchFamily="2" charset="0"/>
              </a:endParaRPr>
            </a:p>
          </p:txBody>
        </p:sp>
        <p:sp>
          <p:nvSpPr>
            <p:cNvPr id="321" name="TextBox 320"/>
            <p:cNvSpPr txBox="1"/>
            <p:nvPr/>
          </p:nvSpPr>
          <p:spPr>
            <a:xfrm rot="5400000">
              <a:off x="6621173" y="1598537"/>
              <a:ext cx="1181128" cy="430887"/>
            </a:xfrm>
            <a:prstGeom prst="rect">
              <a:avLst/>
            </a:prstGeom>
            <a:noFill/>
          </p:spPr>
          <p:txBody>
            <a:bodyPr wrap="square" rtlCol="0">
              <a:spAutoFit/>
            </a:bodyPr>
            <a:lstStyle/>
            <a:p>
              <a:pPr algn="ctr"/>
              <a:r>
                <a:rPr lang="en-US" sz="2200" dirty="0">
                  <a:effectLst>
                    <a:outerShdw blurRad="38100" dist="38100" dir="2700000" algn="tl">
                      <a:srgbClr val="000000">
                        <a:alpha val="43137"/>
                      </a:srgbClr>
                    </a:outerShdw>
                  </a:effectLst>
                  <a:latin typeface="Mitzvah" pitchFamily="2" charset="0"/>
                </a:rPr>
                <a:t>Nehemiah</a:t>
              </a:r>
            </a:p>
          </p:txBody>
        </p:sp>
      </p:grpSp>
      <p:grpSp>
        <p:nvGrpSpPr>
          <p:cNvPr id="260" name="Group 259"/>
          <p:cNvGrpSpPr/>
          <p:nvPr/>
        </p:nvGrpSpPr>
        <p:grpSpPr>
          <a:xfrm>
            <a:off x="6609754" y="945549"/>
            <a:ext cx="434081" cy="1741270"/>
            <a:chOff x="7373447" y="1074808"/>
            <a:chExt cx="430887" cy="1616210"/>
          </a:xfrm>
        </p:grpSpPr>
        <p:sp>
          <p:nvSpPr>
            <p:cNvPr id="323" name="Rectangle 322"/>
            <p:cNvSpPr/>
            <p:nvPr/>
          </p:nvSpPr>
          <p:spPr>
            <a:xfrm rot="5400000">
              <a:off x="6778975" y="1698123"/>
              <a:ext cx="1616210" cy="369579"/>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Mitzvah" pitchFamily="2" charset="0"/>
              </a:endParaRPr>
            </a:p>
          </p:txBody>
        </p:sp>
        <p:sp>
          <p:nvSpPr>
            <p:cNvPr id="324" name="TextBox 323"/>
            <p:cNvSpPr txBox="1"/>
            <p:nvPr/>
          </p:nvSpPr>
          <p:spPr>
            <a:xfrm rot="5400000">
              <a:off x="7100821" y="1627851"/>
              <a:ext cx="976139" cy="430887"/>
            </a:xfrm>
            <a:prstGeom prst="rect">
              <a:avLst/>
            </a:prstGeom>
            <a:noFill/>
          </p:spPr>
          <p:txBody>
            <a:bodyPr wrap="square" rtlCol="0">
              <a:spAutoFit/>
            </a:bodyPr>
            <a:lstStyle/>
            <a:p>
              <a:pPr algn="ctr"/>
              <a:r>
                <a:rPr lang="en-US" sz="2200" dirty="0" err="1">
                  <a:effectLst>
                    <a:outerShdw blurRad="38100" dist="38100" dir="2700000" algn="tl">
                      <a:srgbClr val="000000">
                        <a:alpha val="43137"/>
                      </a:srgbClr>
                    </a:outerShdw>
                  </a:effectLst>
                  <a:latin typeface="Mitzvah" pitchFamily="2" charset="0"/>
                </a:rPr>
                <a:t>esther</a:t>
              </a:r>
              <a:endParaRPr lang="en-US" sz="2200" dirty="0">
                <a:effectLst>
                  <a:outerShdw blurRad="38100" dist="38100" dir="2700000" algn="tl">
                    <a:srgbClr val="000000">
                      <a:alpha val="43137"/>
                    </a:srgbClr>
                  </a:outerShdw>
                </a:effectLst>
                <a:latin typeface="Mitzvah" pitchFamily="2" charset="0"/>
              </a:endParaRPr>
            </a:p>
          </p:txBody>
        </p:sp>
      </p:grpSp>
      <p:grpSp>
        <p:nvGrpSpPr>
          <p:cNvPr id="335" name="Group 334"/>
          <p:cNvGrpSpPr/>
          <p:nvPr/>
        </p:nvGrpSpPr>
        <p:grpSpPr>
          <a:xfrm>
            <a:off x="822063" y="3349025"/>
            <a:ext cx="432881" cy="1864412"/>
            <a:chOff x="1056483" y="3452713"/>
            <a:chExt cx="476169" cy="1616210"/>
          </a:xfrm>
        </p:grpSpPr>
        <p:sp>
          <p:nvSpPr>
            <p:cNvPr id="336" name="Rectangle 335"/>
            <p:cNvSpPr/>
            <p:nvPr/>
          </p:nvSpPr>
          <p:spPr>
            <a:xfrm rot="5400000">
              <a:off x="471972" y="4037224"/>
              <a:ext cx="1616210" cy="447188"/>
            </a:xfrm>
            <a:prstGeom prst="rect">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tzvah" pitchFamily="2" charset="0"/>
              </a:endParaRPr>
            </a:p>
          </p:txBody>
        </p:sp>
        <p:sp>
          <p:nvSpPr>
            <p:cNvPr id="337" name="TextBox 336"/>
            <p:cNvSpPr txBox="1"/>
            <p:nvPr/>
          </p:nvSpPr>
          <p:spPr>
            <a:xfrm rot="5400000">
              <a:off x="790661" y="3954741"/>
              <a:ext cx="1022317"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latin typeface="Mitzvah" pitchFamily="2" charset="0"/>
                </a:rPr>
                <a:t>psalms</a:t>
              </a:r>
              <a:endParaRPr lang="en-US" sz="2200" dirty="0">
                <a:effectLst>
                  <a:outerShdw blurRad="38100" dist="38100" dir="2700000" algn="tl">
                    <a:srgbClr val="000000">
                      <a:alpha val="43137"/>
                    </a:srgbClr>
                  </a:outerShdw>
                </a:effectLst>
                <a:latin typeface="Mitzvah" pitchFamily="2" charset="0"/>
              </a:endParaRPr>
            </a:p>
          </p:txBody>
        </p:sp>
      </p:grpSp>
      <p:grpSp>
        <p:nvGrpSpPr>
          <p:cNvPr id="338" name="Group 337"/>
          <p:cNvGrpSpPr/>
          <p:nvPr/>
        </p:nvGrpSpPr>
        <p:grpSpPr>
          <a:xfrm>
            <a:off x="1241163" y="3356256"/>
            <a:ext cx="432880" cy="1864412"/>
            <a:chOff x="1056483" y="3452713"/>
            <a:chExt cx="476168" cy="1616210"/>
          </a:xfrm>
        </p:grpSpPr>
        <p:sp>
          <p:nvSpPr>
            <p:cNvPr id="339" name="Rectangle 338"/>
            <p:cNvSpPr/>
            <p:nvPr/>
          </p:nvSpPr>
          <p:spPr>
            <a:xfrm rot="5400000">
              <a:off x="471972" y="4037224"/>
              <a:ext cx="1616210" cy="447188"/>
            </a:xfrm>
            <a:prstGeom prst="rect">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tzvah" pitchFamily="2" charset="0"/>
              </a:endParaRPr>
            </a:p>
          </p:txBody>
        </p:sp>
        <p:sp>
          <p:nvSpPr>
            <p:cNvPr id="340" name="TextBox 339"/>
            <p:cNvSpPr txBox="1"/>
            <p:nvPr/>
          </p:nvSpPr>
          <p:spPr>
            <a:xfrm rot="5400000">
              <a:off x="687920" y="4057481"/>
              <a:ext cx="1227798"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latin typeface="Mitzvah" pitchFamily="2" charset="0"/>
                </a:rPr>
                <a:t>proverbs</a:t>
              </a:r>
              <a:endParaRPr lang="en-US" sz="2200" dirty="0">
                <a:effectLst>
                  <a:outerShdw blurRad="38100" dist="38100" dir="2700000" algn="tl">
                    <a:srgbClr val="000000">
                      <a:alpha val="43137"/>
                    </a:srgbClr>
                  </a:outerShdw>
                </a:effectLst>
                <a:latin typeface="Mitzvah" pitchFamily="2" charset="0"/>
              </a:endParaRPr>
            </a:p>
          </p:txBody>
        </p:sp>
      </p:grpSp>
      <p:grpSp>
        <p:nvGrpSpPr>
          <p:cNvPr id="341" name="Group 340"/>
          <p:cNvGrpSpPr/>
          <p:nvPr/>
        </p:nvGrpSpPr>
        <p:grpSpPr>
          <a:xfrm>
            <a:off x="1657492" y="3355074"/>
            <a:ext cx="432880" cy="1864412"/>
            <a:chOff x="1056483" y="3452713"/>
            <a:chExt cx="476168" cy="1616210"/>
          </a:xfrm>
        </p:grpSpPr>
        <p:sp>
          <p:nvSpPr>
            <p:cNvPr id="342" name="Rectangle 341"/>
            <p:cNvSpPr/>
            <p:nvPr/>
          </p:nvSpPr>
          <p:spPr>
            <a:xfrm rot="5400000">
              <a:off x="471972" y="4037224"/>
              <a:ext cx="1616210" cy="447188"/>
            </a:xfrm>
            <a:prstGeom prst="rect">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tzvah" pitchFamily="2" charset="0"/>
              </a:endParaRPr>
            </a:p>
          </p:txBody>
        </p:sp>
        <p:sp>
          <p:nvSpPr>
            <p:cNvPr id="343" name="TextBox 342"/>
            <p:cNvSpPr txBox="1"/>
            <p:nvPr/>
          </p:nvSpPr>
          <p:spPr>
            <a:xfrm rot="5400000">
              <a:off x="509397" y="4018257"/>
              <a:ext cx="1584843"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latin typeface="Mitzvah" pitchFamily="2" charset="0"/>
                </a:rPr>
                <a:t>Ecclesiastes</a:t>
              </a:r>
              <a:endParaRPr lang="en-US" sz="2200" dirty="0">
                <a:effectLst>
                  <a:outerShdw blurRad="38100" dist="38100" dir="2700000" algn="tl">
                    <a:srgbClr val="000000">
                      <a:alpha val="43137"/>
                    </a:srgbClr>
                  </a:outerShdw>
                </a:effectLst>
                <a:latin typeface="Mitzvah" pitchFamily="2" charset="0"/>
              </a:endParaRPr>
            </a:p>
          </p:txBody>
        </p:sp>
      </p:grpSp>
      <p:grpSp>
        <p:nvGrpSpPr>
          <p:cNvPr id="345" name="Group 344"/>
          <p:cNvGrpSpPr/>
          <p:nvPr/>
        </p:nvGrpSpPr>
        <p:grpSpPr>
          <a:xfrm>
            <a:off x="2068279" y="3276600"/>
            <a:ext cx="426281" cy="1999337"/>
            <a:chOff x="1056483" y="3394976"/>
            <a:chExt cx="468909" cy="1733173"/>
          </a:xfrm>
        </p:grpSpPr>
        <p:sp>
          <p:nvSpPr>
            <p:cNvPr id="346" name="Rectangle 345"/>
            <p:cNvSpPr/>
            <p:nvPr/>
          </p:nvSpPr>
          <p:spPr>
            <a:xfrm rot="5400000">
              <a:off x="471972" y="4037224"/>
              <a:ext cx="1616210" cy="447188"/>
            </a:xfrm>
            <a:prstGeom prst="rect">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tzvah" pitchFamily="2" charset="0"/>
              </a:endParaRPr>
            </a:p>
          </p:txBody>
        </p:sp>
        <p:sp>
          <p:nvSpPr>
            <p:cNvPr id="347" name="TextBox 346"/>
            <p:cNvSpPr txBox="1"/>
            <p:nvPr/>
          </p:nvSpPr>
          <p:spPr>
            <a:xfrm rot="5400000">
              <a:off x="427973" y="4030730"/>
              <a:ext cx="1733173"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latin typeface="Mitzvah" pitchFamily="2" charset="0"/>
                </a:rPr>
                <a:t>Song of songs</a:t>
              </a:r>
              <a:endParaRPr lang="en-US" sz="2200" dirty="0">
                <a:effectLst>
                  <a:outerShdw blurRad="38100" dist="38100" dir="2700000" algn="tl">
                    <a:srgbClr val="000000">
                      <a:alpha val="43137"/>
                    </a:srgbClr>
                  </a:outerShdw>
                </a:effectLst>
                <a:latin typeface="Mitzvah" pitchFamily="2" charset="0"/>
              </a:endParaRPr>
            </a:p>
          </p:txBody>
        </p:sp>
      </p:grpSp>
      <p:grpSp>
        <p:nvGrpSpPr>
          <p:cNvPr id="367" name="Group 366"/>
          <p:cNvGrpSpPr/>
          <p:nvPr/>
        </p:nvGrpSpPr>
        <p:grpSpPr>
          <a:xfrm>
            <a:off x="2552700" y="3356612"/>
            <a:ext cx="457744" cy="1864412"/>
            <a:chOff x="3347711" y="3604814"/>
            <a:chExt cx="553869" cy="1616210"/>
          </a:xfrm>
        </p:grpSpPr>
        <p:sp>
          <p:nvSpPr>
            <p:cNvPr id="349" name="Rectangle 348"/>
            <p:cNvSpPr/>
            <p:nvPr/>
          </p:nvSpPr>
          <p:spPr>
            <a:xfrm rot="5400000">
              <a:off x="2763201" y="4189324"/>
              <a:ext cx="1616210" cy="447189"/>
            </a:xfrm>
            <a:prstGeom prst="rect">
              <a:avLst/>
            </a:prstGeom>
            <a:solidFill>
              <a:schemeClr val="accent1">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tzvah" pitchFamily="2" charset="0"/>
              </a:endParaRPr>
            </a:p>
          </p:txBody>
        </p:sp>
        <p:sp>
          <p:nvSpPr>
            <p:cNvPr id="350" name="TextBox 349"/>
            <p:cNvSpPr txBox="1"/>
            <p:nvPr/>
          </p:nvSpPr>
          <p:spPr>
            <a:xfrm rot="5400000">
              <a:off x="3159588" y="4106841"/>
              <a:ext cx="1022317" cy="461666"/>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latin typeface="Mitzvah" pitchFamily="2" charset="0"/>
                </a:rPr>
                <a:t>Isaiah</a:t>
              </a:r>
              <a:endParaRPr lang="en-US" sz="2200" dirty="0">
                <a:effectLst>
                  <a:outerShdw blurRad="38100" dist="38100" dir="2700000" algn="tl">
                    <a:srgbClr val="000000">
                      <a:alpha val="43137"/>
                    </a:srgbClr>
                  </a:outerShdw>
                </a:effectLst>
                <a:latin typeface="Mitzvah" pitchFamily="2" charset="0"/>
              </a:endParaRPr>
            </a:p>
          </p:txBody>
        </p:sp>
      </p:grpSp>
      <p:grpSp>
        <p:nvGrpSpPr>
          <p:cNvPr id="366" name="Group 365"/>
          <p:cNvGrpSpPr/>
          <p:nvPr/>
        </p:nvGrpSpPr>
        <p:grpSpPr>
          <a:xfrm>
            <a:off x="2920776" y="3352658"/>
            <a:ext cx="419099" cy="1864412"/>
            <a:chOff x="3842768" y="3600860"/>
            <a:chExt cx="507110" cy="1616210"/>
          </a:xfrm>
        </p:grpSpPr>
        <p:sp>
          <p:nvSpPr>
            <p:cNvPr id="352" name="Rectangle 351"/>
            <p:cNvSpPr/>
            <p:nvPr/>
          </p:nvSpPr>
          <p:spPr>
            <a:xfrm rot="5400000">
              <a:off x="3258257" y="4185371"/>
              <a:ext cx="1616210" cy="447188"/>
            </a:xfrm>
            <a:prstGeom prst="rect">
              <a:avLst/>
            </a:prstGeom>
            <a:solidFill>
              <a:schemeClr val="accent1">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tzvah" pitchFamily="2" charset="0"/>
              </a:endParaRPr>
            </a:p>
          </p:txBody>
        </p:sp>
        <p:sp>
          <p:nvSpPr>
            <p:cNvPr id="353" name="TextBox 352"/>
            <p:cNvSpPr txBox="1"/>
            <p:nvPr/>
          </p:nvSpPr>
          <p:spPr>
            <a:xfrm rot="5400000">
              <a:off x="3488976" y="4198149"/>
              <a:ext cx="1295370" cy="426434"/>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latin typeface="Mitzvah" pitchFamily="2" charset="0"/>
                </a:rPr>
                <a:t>Jeremiah</a:t>
              </a:r>
              <a:endParaRPr lang="en-US" sz="2200" dirty="0">
                <a:effectLst>
                  <a:outerShdw blurRad="38100" dist="38100" dir="2700000" algn="tl">
                    <a:srgbClr val="000000">
                      <a:alpha val="43137"/>
                    </a:srgbClr>
                  </a:outerShdw>
                </a:effectLst>
                <a:latin typeface="Mitzvah" pitchFamily="2" charset="0"/>
              </a:endParaRPr>
            </a:p>
          </p:txBody>
        </p:sp>
      </p:grpSp>
      <p:grpSp>
        <p:nvGrpSpPr>
          <p:cNvPr id="365" name="Group 364"/>
          <p:cNvGrpSpPr/>
          <p:nvPr/>
        </p:nvGrpSpPr>
        <p:grpSpPr>
          <a:xfrm>
            <a:off x="3286293" y="3268821"/>
            <a:ext cx="434112" cy="2073681"/>
            <a:chOff x="4263362" y="3544882"/>
            <a:chExt cx="525274" cy="1797620"/>
          </a:xfrm>
        </p:grpSpPr>
        <p:sp>
          <p:nvSpPr>
            <p:cNvPr id="355" name="Rectangle 354"/>
            <p:cNvSpPr/>
            <p:nvPr/>
          </p:nvSpPr>
          <p:spPr>
            <a:xfrm rot="5400000">
              <a:off x="3678851" y="4192602"/>
              <a:ext cx="1616210" cy="447188"/>
            </a:xfrm>
            <a:prstGeom prst="rect">
              <a:avLst/>
            </a:prstGeom>
            <a:solidFill>
              <a:schemeClr val="accent1">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tzvah" pitchFamily="2" charset="0"/>
              </a:endParaRPr>
            </a:p>
          </p:txBody>
        </p:sp>
        <p:sp>
          <p:nvSpPr>
            <p:cNvPr id="356" name="TextBox 355"/>
            <p:cNvSpPr txBox="1"/>
            <p:nvPr/>
          </p:nvSpPr>
          <p:spPr>
            <a:xfrm rot="5400000">
              <a:off x="3655288" y="4209153"/>
              <a:ext cx="1797620" cy="469077"/>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latin typeface="Mitzvah" pitchFamily="2" charset="0"/>
                </a:rPr>
                <a:t>Lamentations</a:t>
              </a:r>
              <a:endParaRPr lang="en-US" sz="2200" dirty="0">
                <a:effectLst>
                  <a:outerShdw blurRad="38100" dist="38100" dir="2700000" algn="tl">
                    <a:srgbClr val="000000">
                      <a:alpha val="43137"/>
                    </a:srgbClr>
                  </a:outerShdw>
                </a:effectLst>
                <a:latin typeface="Mitzvah" pitchFamily="2" charset="0"/>
              </a:endParaRPr>
            </a:p>
          </p:txBody>
        </p:sp>
      </p:grpSp>
      <p:grpSp>
        <p:nvGrpSpPr>
          <p:cNvPr id="364" name="Group 363"/>
          <p:cNvGrpSpPr/>
          <p:nvPr/>
        </p:nvGrpSpPr>
        <p:grpSpPr>
          <a:xfrm>
            <a:off x="3657600" y="3355936"/>
            <a:ext cx="421389" cy="1864412"/>
            <a:chOff x="4707689" y="3604138"/>
            <a:chExt cx="509882" cy="1616210"/>
          </a:xfrm>
        </p:grpSpPr>
        <p:sp>
          <p:nvSpPr>
            <p:cNvPr id="358" name="Rectangle 357"/>
            <p:cNvSpPr/>
            <p:nvPr/>
          </p:nvSpPr>
          <p:spPr>
            <a:xfrm rot="5400000">
              <a:off x="4123178" y="4188649"/>
              <a:ext cx="1616210" cy="447188"/>
            </a:xfrm>
            <a:prstGeom prst="rect">
              <a:avLst/>
            </a:prstGeom>
            <a:solidFill>
              <a:schemeClr val="accent1">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tzvah" pitchFamily="2" charset="0"/>
              </a:endParaRPr>
            </a:p>
          </p:txBody>
        </p:sp>
        <p:sp>
          <p:nvSpPr>
            <p:cNvPr id="359" name="TextBox 358"/>
            <p:cNvSpPr txBox="1"/>
            <p:nvPr/>
          </p:nvSpPr>
          <p:spPr>
            <a:xfrm rot="5400000">
              <a:off x="4445505" y="4169682"/>
              <a:ext cx="1082468" cy="461665"/>
            </a:xfrm>
            <a:prstGeom prst="rect">
              <a:avLst/>
            </a:prstGeom>
            <a:noFill/>
          </p:spPr>
          <p:txBody>
            <a:bodyPr wrap="square" rtlCol="0">
              <a:spAutoFit/>
            </a:bodyPr>
            <a:lstStyle/>
            <a:p>
              <a:pPr algn="ctr"/>
              <a:r>
                <a:rPr lang="en-US" sz="2400" dirty="0" err="1">
                  <a:effectLst>
                    <a:outerShdw blurRad="38100" dist="38100" dir="2700000" algn="tl">
                      <a:srgbClr val="000000">
                        <a:alpha val="43137"/>
                      </a:srgbClr>
                    </a:outerShdw>
                  </a:effectLst>
                  <a:latin typeface="Mitzvah" pitchFamily="2" charset="0"/>
                </a:rPr>
                <a:t>ezekiel</a:t>
              </a:r>
              <a:endParaRPr lang="en-US" sz="2200" dirty="0">
                <a:effectLst>
                  <a:outerShdw blurRad="38100" dist="38100" dir="2700000" algn="tl">
                    <a:srgbClr val="000000">
                      <a:alpha val="43137"/>
                    </a:srgbClr>
                  </a:outerShdw>
                </a:effectLst>
                <a:latin typeface="Mitzvah" pitchFamily="2" charset="0"/>
              </a:endParaRPr>
            </a:p>
          </p:txBody>
        </p:sp>
      </p:grpSp>
      <p:grpSp>
        <p:nvGrpSpPr>
          <p:cNvPr id="363" name="Group 362"/>
          <p:cNvGrpSpPr/>
          <p:nvPr/>
        </p:nvGrpSpPr>
        <p:grpSpPr>
          <a:xfrm>
            <a:off x="4038176" y="3353907"/>
            <a:ext cx="436715" cy="1864412"/>
            <a:chOff x="5152359" y="3604134"/>
            <a:chExt cx="528426" cy="1616210"/>
          </a:xfrm>
        </p:grpSpPr>
        <p:sp>
          <p:nvSpPr>
            <p:cNvPr id="361" name="Rectangle 360"/>
            <p:cNvSpPr/>
            <p:nvPr/>
          </p:nvSpPr>
          <p:spPr>
            <a:xfrm rot="5400000">
              <a:off x="4567848" y="4188645"/>
              <a:ext cx="1616210" cy="447188"/>
            </a:xfrm>
            <a:prstGeom prst="rect">
              <a:avLst/>
            </a:prstGeom>
            <a:solidFill>
              <a:schemeClr val="accent1">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tzvah" pitchFamily="2" charset="0"/>
              </a:endParaRPr>
            </a:p>
          </p:txBody>
        </p:sp>
        <p:sp>
          <p:nvSpPr>
            <p:cNvPr id="362" name="TextBox 361"/>
            <p:cNvSpPr txBox="1"/>
            <p:nvPr/>
          </p:nvSpPr>
          <p:spPr>
            <a:xfrm rot="5400000">
              <a:off x="4937703" y="4159067"/>
              <a:ext cx="978332" cy="507832"/>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latin typeface="Mitzvah" pitchFamily="2" charset="0"/>
                </a:rPr>
                <a:t>Daniel</a:t>
              </a:r>
              <a:endParaRPr lang="en-US" sz="2200" dirty="0">
                <a:effectLst>
                  <a:outerShdw blurRad="38100" dist="38100" dir="2700000" algn="tl">
                    <a:srgbClr val="000000">
                      <a:alpha val="43137"/>
                    </a:srgbClr>
                  </a:outerShdw>
                </a:effectLst>
                <a:latin typeface="Mitzvah" pitchFamily="2" charset="0"/>
              </a:endParaRPr>
            </a:p>
          </p:txBody>
        </p:sp>
      </p:grpSp>
      <p:grpSp>
        <p:nvGrpSpPr>
          <p:cNvPr id="435" name="Group 434"/>
          <p:cNvGrpSpPr/>
          <p:nvPr/>
        </p:nvGrpSpPr>
        <p:grpSpPr>
          <a:xfrm>
            <a:off x="666686" y="2699305"/>
            <a:ext cx="1301340" cy="501095"/>
            <a:chOff x="666686" y="2699305"/>
            <a:chExt cx="1301340" cy="501095"/>
          </a:xfrm>
        </p:grpSpPr>
        <p:sp>
          <p:nvSpPr>
            <p:cNvPr id="402" name="Rectangle 401"/>
            <p:cNvSpPr/>
            <p:nvPr/>
          </p:nvSpPr>
          <p:spPr>
            <a:xfrm>
              <a:off x="666686" y="2699305"/>
              <a:ext cx="1301340" cy="501095"/>
            </a:xfrm>
            <a:prstGeom prst="rect">
              <a:avLst/>
            </a:prstGeom>
            <a:solidFill>
              <a:schemeClr val="bg1"/>
            </a:solidFill>
            <a:ln>
              <a:solidFill>
                <a:schemeClr val="bg2">
                  <a:lumMod val="1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rPr>
                <a:t>LAW</a:t>
              </a:r>
            </a:p>
          </p:txBody>
        </p:sp>
        <p:sp>
          <p:nvSpPr>
            <p:cNvPr id="403" name="Oval 402"/>
            <p:cNvSpPr/>
            <p:nvPr/>
          </p:nvSpPr>
          <p:spPr>
            <a:xfrm>
              <a:off x="800100" y="2781300"/>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a:off x="1735965" y="2786980"/>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4" name="Group 423"/>
          <p:cNvGrpSpPr/>
          <p:nvPr/>
        </p:nvGrpSpPr>
        <p:grpSpPr>
          <a:xfrm>
            <a:off x="4103551" y="2694990"/>
            <a:ext cx="1420949" cy="501095"/>
            <a:chOff x="3684451" y="2702260"/>
            <a:chExt cx="1420949" cy="501095"/>
          </a:xfrm>
        </p:grpSpPr>
        <p:sp>
          <p:nvSpPr>
            <p:cNvPr id="405" name="Rectangle 404"/>
            <p:cNvSpPr/>
            <p:nvPr/>
          </p:nvSpPr>
          <p:spPr>
            <a:xfrm>
              <a:off x="3684451" y="2702260"/>
              <a:ext cx="1420949" cy="501095"/>
            </a:xfrm>
            <a:prstGeom prst="rect">
              <a:avLst/>
            </a:prstGeom>
            <a:solidFill>
              <a:schemeClr val="bg1"/>
            </a:solidFill>
            <a:ln>
              <a:solidFill>
                <a:schemeClr val="bg2">
                  <a:lumMod val="1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rPr>
                <a:t>HISTORY</a:t>
              </a:r>
            </a:p>
          </p:txBody>
        </p:sp>
        <p:sp>
          <p:nvSpPr>
            <p:cNvPr id="406" name="Oval 405"/>
            <p:cNvSpPr/>
            <p:nvPr/>
          </p:nvSpPr>
          <p:spPr>
            <a:xfrm>
              <a:off x="3777346" y="2786980"/>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4912231" y="2786980"/>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5" name="Group 424"/>
          <p:cNvGrpSpPr/>
          <p:nvPr/>
        </p:nvGrpSpPr>
        <p:grpSpPr>
          <a:xfrm>
            <a:off x="647699" y="5219700"/>
            <a:ext cx="1420949" cy="501095"/>
            <a:chOff x="800100" y="5219700"/>
            <a:chExt cx="1420949" cy="501095"/>
          </a:xfrm>
        </p:grpSpPr>
        <p:sp>
          <p:nvSpPr>
            <p:cNvPr id="408" name="Rectangle 407"/>
            <p:cNvSpPr/>
            <p:nvPr/>
          </p:nvSpPr>
          <p:spPr>
            <a:xfrm>
              <a:off x="800100" y="5219700"/>
              <a:ext cx="1420949" cy="501095"/>
            </a:xfrm>
            <a:prstGeom prst="rect">
              <a:avLst/>
            </a:prstGeom>
            <a:solidFill>
              <a:schemeClr val="bg1"/>
            </a:solidFill>
            <a:ln>
              <a:solidFill>
                <a:schemeClr val="bg2">
                  <a:lumMod val="1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rPr>
                <a:t>POETRY</a:t>
              </a:r>
            </a:p>
          </p:txBody>
        </p:sp>
        <p:sp>
          <p:nvSpPr>
            <p:cNvPr id="409" name="Oval 408"/>
            <p:cNvSpPr/>
            <p:nvPr/>
          </p:nvSpPr>
          <p:spPr>
            <a:xfrm>
              <a:off x="892995" y="5304420"/>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a:off x="2027880" y="5304420"/>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7" name="Group 426"/>
          <p:cNvGrpSpPr/>
          <p:nvPr/>
        </p:nvGrpSpPr>
        <p:grpSpPr>
          <a:xfrm>
            <a:off x="4660072" y="5230804"/>
            <a:ext cx="1563044" cy="501095"/>
            <a:chOff x="4565903" y="5219700"/>
            <a:chExt cx="1563044" cy="501095"/>
          </a:xfrm>
        </p:grpSpPr>
        <p:sp>
          <p:nvSpPr>
            <p:cNvPr id="413" name="Rectangle 412"/>
            <p:cNvSpPr/>
            <p:nvPr/>
          </p:nvSpPr>
          <p:spPr>
            <a:xfrm>
              <a:off x="4565903" y="5219700"/>
              <a:ext cx="1563044" cy="501095"/>
            </a:xfrm>
            <a:prstGeom prst="rect">
              <a:avLst/>
            </a:prstGeom>
            <a:solidFill>
              <a:schemeClr val="bg1"/>
            </a:solidFill>
            <a:ln>
              <a:solidFill>
                <a:schemeClr val="bg2">
                  <a:lumMod val="1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rPr>
                <a:t>PROPHETS</a:t>
              </a:r>
            </a:p>
          </p:txBody>
        </p:sp>
        <p:sp>
          <p:nvSpPr>
            <p:cNvPr id="414" name="Oval 413"/>
            <p:cNvSpPr/>
            <p:nvPr/>
          </p:nvSpPr>
          <p:spPr>
            <a:xfrm>
              <a:off x="4693251" y="5334000"/>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a:off x="5912757" y="5334000"/>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6" name="Group 425"/>
          <p:cNvGrpSpPr/>
          <p:nvPr/>
        </p:nvGrpSpPr>
        <p:grpSpPr>
          <a:xfrm>
            <a:off x="3077558" y="5219700"/>
            <a:ext cx="970527" cy="414128"/>
            <a:chOff x="3229959" y="5219700"/>
            <a:chExt cx="970527" cy="414128"/>
          </a:xfrm>
        </p:grpSpPr>
        <p:sp>
          <p:nvSpPr>
            <p:cNvPr id="416" name="Rectangle 415"/>
            <p:cNvSpPr/>
            <p:nvPr/>
          </p:nvSpPr>
          <p:spPr>
            <a:xfrm>
              <a:off x="3229959" y="5219700"/>
              <a:ext cx="970527" cy="414128"/>
            </a:xfrm>
            <a:prstGeom prst="rect">
              <a:avLst/>
            </a:prstGeom>
            <a:solidFill>
              <a:schemeClr val="bg1"/>
            </a:solidFill>
            <a:ln>
              <a:solidFill>
                <a:schemeClr val="bg2">
                  <a:lumMod val="1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lumMod val="10000"/>
                    </a:schemeClr>
                  </a:solidFill>
                </a:rPr>
                <a:t>MAJOR</a:t>
              </a:r>
            </a:p>
          </p:txBody>
        </p:sp>
        <p:sp>
          <p:nvSpPr>
            <p:cNvPr id="417" name="Oval 416"/>
            <p:cNvSpPr/>
            <p:nvPr/>
          </p:nvSpPr>
          <p:spPr>
            <a:xfrm>
              <a:off x="3336165" y="5270502"/>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a:off x="3976914" y="5270502"/>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8" name="Group 427"/>
          <p:cNvGrpSpPr/>
          <p:nvPr/>
        </p:nvGrpSpPr>
        <p:grpSpPr>
          <a:xfrm>
            <a:off x="6497073" y="5212443"/>
            <a:ext cx="970527" cy="414128"/>
            <a:chOff x="6497073" y="5212443"/>
            <a:chExt cx="970527" cy="414128"/>
          </a:xfrm>
        </p:grpSpPr>
        <p:sp>
          <p:nvSpPr>
            <p:cNvPr id="419" name="Rectangle 418"/>
            <p:cNvSpPr/>
            <p:nvPr/>
          </p:nvSpPr>
          <p:spPr>
            <a:xfrm>
              <a:off x="6497073" y="5212443"/>
              <a:ext cx="970527" cy="414128"/>
            </a:xfrm>
            <a:prstGeom prst="rect">
              <a:avLst/>
            </a:prstGeom>
            <a:solidFill>
              <a:schemeClr val="bg1"/>
            </a:solidFill>
            <a:ln>
              <a:solidFill>
                <a:schemeClr val="bg2">
                  <a:lumMod val="1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lumMod val="10000"/>
                    </a:schemeClr>
                  </a:solidFill>
                </a:rPr>
                <a:t>MINOR</a:t>
              </a:r>
            </a:p>
          </p:txBody>
        </p:sp>
        <p:sp>
          <p:nvSpPr>
            <p:cNvPr id="420" name="Oval 419"/>
            <p:cNvSpPr/>
            <p:nvPr/>
          </p:nvSpPr>
          <p:spPr>
            <a:xfrm>
              <a:off x="6603279" y="5263245"/>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a:off x="7244028" y="5263245"/>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6" name="Group 435"/>
          <p:cNvGrpSpPr/>
          <p:nvPr/>
        </p:nvGrpSpPr>
        <p:grpSpPr>
          <a:xfrm>
            <a:off x="667512" y="2695956"/>
            <a:ext cx="1301340" cy="501095"/>
            <a:chOff x="666686" y="2699305"/>
            <a:chExt cx="1301340" cy="501095"/>
          </a:xfrm>
        </p:grpSpPr>
        <p:sp>
          <p:nvSpPr>
            <p:cNvPr id="437" name="Rectangle 436"/>
            <p:cNvSpPr/>
            <p:nvPr/>
          </p:nvSpPr>
          <p:spPr>
            <a:xfrm>
              <a:off x="666686" y="2699305"/>
              <a:ext cx="1301340" cy="501095"/>
            </a:xfrm>
            <a:prstGeom prst="rect">
              <a:avLst/>
            </a:prstGeom>
            <a:solidFill>
              <a:schemeClr val="bg1"/>
            </a:solidFill>
            <a:ln>
              <a:solidFill>
                <a:schemeClr val="bg2">
                  <a:lumMod val="1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rPr>
                <a:t>TORAH</a:t>
              </a:r>
            </a:p>
          </p:txBody>
        </p:sp>
        <p:sp>
          <p:nvSpPr>
            <p:cNvPr id="438" name="Oval 437"/>
            <p:cNvSpPr/>
            <p:nvPr/>
          </p:nvSpPr>
          <p:spPr>
            <a:xfrm>
              <a:off x="800100" y="2781300"/>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p:cNvSpPr/>
            <p:nvPr/>
          </p:nvSpPr>
          <p:spPr>
            <a:xfrm>
              <a:off x="1735965" y="2786980"/>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 name="Group 325"/>
          <p:cNvGrpSpPr/>
          <p:nvPr/>
        </p:nvGrpSpPr>
        <p:grpSpPr>
          <a:xfrm>
            <a:off x="5134947" y="894265"/>
            <a:ext cx="434081" cy="1792877"/>
            <a:chOff x="5825612" y="1013857"/>
            <a:chExt cx="430887" cy="1664111"/>
          </a:xfrm>
        </p:grpSpPr>
        <p:sp>
          <p:nvSpPr>
            <p:cNvPr id="311" name="Rectangle 310"/>
            <p:cNvSpPr/>
            <p:nvPr/>
          </p:nvSpPr>
          <p:spPr>
            <a:xfrm rot="5400000">
              <a:off x="5219982" y="1685073"/>
              <a:ext cx="1616210" cy="369579"/>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Mitzvah" pitchFamily="2" charset="0"/>
              </a:endParaRPr>
            </a:p>
          </p:txBody>
        </p:sp>
        <p:sp>
          <p:nvSpPr>
            <p:cNvPr id="312" name="TextBox 311"/>
            <p:cNvSpPr txBox="1"/>
            <p:nvPr/>
          </p:nvSpPr>
          <p:spPr>
            <a:xfrm rot="5400000">
              <a:off x="5255015" y="1584454"/>
              <a:ext cx="1572082" cy="430887"/>
            </a:xfrm>
            <a:prstGeom prst="rect">
              <a:avLst/>
            </a:prstGeom>
            <a:noFill/>
          </p:spPr>
          <p:txBody>
            <a:bodyPr wrap="square" rtlCol="0">
              <a:spAutoFit/>
            </a:bodyPr>
            <a:lstStyle/>
            <a:p>
              <a:pPr algn="ctr"/>
              <a:r>
                <a:rPr lang="en-US" sz="2200" dirty="0">
                  <a:effectLst>
                    <a:outerShdw blurRad="38100" dist="38100" dir="2700000" algn="tl">
                      <a:srgbClr val="000000">
                        <a:alpha val="43137"/>
                      </a:srgbClr>
                    </a:outerShdw>
                  </a:effectLst>
                  <a:latin typeface="Mitzvah" pitchFamily="2" charset="0"/>
                </a:rPr>
                <a:t>1 chronicles</a:t>
              </a:r>
            </a:p>
          </p:txBody>
        </p:sp>
      </p:grpSp>
      <p:grpSp>
        <p:nvGrpSpPr>
          <p:cNvPr id="325" name="Group 324"/>
          <p:cNvGrpSpPr/>
          <p:nvPr/>
        </p:nvGrpSpPr>
        <p:grpSpPr>
          <a:xfrm>
            <a:off x="5491171" y="898591"/>
            <a:ext cx="434081" cy="1785059"/>
            <a:chOff x="6203209" y="1027937"/>
            <a:chExt cx="430887" cy="1656854"/>
          </a:xfrm>
        </p:grpSpPr>
        <p:sp>
          <p:nvSpPr>
            <p:cNvPr id="314" name="Rectangle 313"/>
            <p:cNvSpPr/>
            <p:nvPr/>
          </p:nvSpPr>
          <p:spPr>
            <a:xfrm rot="5400000">
              <a:off x="5608954" y="1691896"/>
              <a:ext cx="1616210" cy="369579"/>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Mitzvah" pitchFamily="2" charset="0"/>
              </a:endParaRPr>
            </a:p>
          </p:txBody>
        </p:sp>
        <p:sp>
          <p:nvSpPr>
            <p:cNvPr id="315" name="TextBox 314"/>
            <p:cNvSpPr txBox="1"/>
            <p:nvPr/>
          </p:nvSpPr>
          <p:spPr>
            <a:xfrm rot="5400000">
              <a:off x="5632612" y="1598534"/>
              <a:ext cx="1572082" cy="430887"/>
            </a:xfrm>
            <a:prstGeom prst="rect">
              <a:avLst/>
            </a:prstGeom>
            <a:noFill/>
          </p:spPr>
          <p:txBody>
            <a:bodyPr wrap="square" rtlCol="0">
              <a:spAutoFit/>
            </a:bodyPr>
            <a:lstStyle/>
            <a:p>
              <a:pPr algn="ctr"/>
              <a:r>
                <a:rPr lang="en-US" sz="2200" dirty="0">
                  <a:effectLst>
                    <a:outerShdw blurRad="38100" dist="38100" dir="2700000" algn="tl">
                      <a:srgbClr val="000000">
                        <a:alpha val="43137"/>
                      </a:srgbClr>
                    </a:outerShdw>
                  </a:effectLst>
                  <a:latin typeface="Mitzvah" pitchFamily="2" charset="0"/>
                </a:rPr>
                <a:t>2 chronicles</a:t>
              </a:r>
            </a:p>
          </p:txBody>
        </p:sp>
      </p:grpSp>
      <p:grpSp>
        <p:nvGrpSpPr>
          <p:cNvPr id="440" name="Group 439"/>
          <p:cNvGrpSpPr/>
          <p:nvPr/>
        </p:nvGrpSpPr>
        <p:grpSpPr>
          <a:xfrm>
            <a:off x="7325263" y="820709"/>
            <a:ext cx="834854" cy="1864412"/>
            <a:chOff x="7476472" y="3609573"/>
            <a:chExt cx="471251" cy="1616210"/>
          </a:xfrm>
        </p:grpSpPr>
        <p:sp>
          <p:nvSpPr>
            <p:cNvPr id="441" name="Rectangle 440"/>
            <p:cNvSpPr/>
            <p:nvPr/>
          </p:nvSpPr>
          <p:spPr>
            <a:xfrm rot="5400000">
              <a:off x="6891961" y="4194084"/>
              <a:ext cx="1616210" cy="447188"/>
            </a:xfrm>
            <a:prstGeom prst="rect">
              <a:avLst/>
            </a:pr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tzvah" pitchFamily="2" charset="0"/>
              </a:endParaRPr>
            </a:p>
          </p:txBody>
        </p:sp>
        <p:sp>
          <p:nvSpPr>
            <p:cNvPr id="442" name="TextBox 441"/>
            <p:cNvSpPr txBox="1"/>
            <p:nvPr/>
          </p:nvSpPr>
          <p:spPr>
            <a:xfrm rot="5400000">
              <a:off x="7224020" y="4183885"/>
              <a:ext cx="978332" cy="469074"/>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latin typeface="Mitzvah" pitchFamily="2" charset="0"/>
                </a:rPr>
                <a:t>THE</a:t>
              </a:r>
            </a:p>
            <a:p>
              <a:pPr algn="ctr"/>
              <a:r>
                <a:rPr lang="en-US" sz="2400" dirty="0">
                  <a:effectLst>
                    <a:outerShdw blurRad="38100" dist="38100" dir="2700000" algn="tl">
                      <a:srgbClr val="000000">
                        <a:alpha val="43137"/>
                      </a:srgbClr>
                    </a:outerShdw>
                  </a:effectLst>
                  <a:latin typeface="Mitzvah" pitchFamily="2" charset="0"/>
                </a:rPr>
                <a:t>TWELVE</a:t>
              </a:r>
              <a:endParaRPr lang="en-US" sz="2200" dirty="0">
                <a:effectLst>
                  <a:outerShdw blurRad="38100" dist="38100" dir="2700000" algn="tl">
                    <a:srgbClr val="000000">
                      <a:alpha val="43137"/>
                    </a:srgbClr>
                  </a:outerShdw>
                </a:effectLst>
                <a:latin typeface="Mitzvah" pitchFamily="2" charset="0"/>
              </a:endParaRPr>
            </a:p>
          </p:txBody>
        </p:sp>
      </p:grpSp>
      <p:grpSp>
        <p:nvGrpSpPr>
          <p:cNvPr id="443" name="Group 442"/>
          <p:cNvGrpSpPr/>
          <p:nvPr/>
        </p:nvGrpSpPr>
        <p:grpSpPr>
          <a:xfrm>
            <a:off x="4707501" y="2683421"/>
            <a:ext cx="1563044" cy="501095"/>
            <a:chOff x="4565903" y="5219700"/>
            <a:chExt cx="1563044" cy="501095"/>
          </a:xfrm>
        </p:grpSpPr>
        <p:sp>
          <p:nvSpPr>
            <p:cNvPr id="444" name="Rectangle 443"/>
            <p:cNvSpPr/>
            <p:nvPr/>
          </p:nvSpPr>
          <p:spPr>
            <a:xfrm>
              <a:off x="4565903" y="5219700"/>
              <a:ext cx="1563044" cy="501095"/>
            </a:xfrm>
            <a:prstGeom prst="rect">
              <a:avLst/>
            </a:prstGeom>
            <a:solidFill>
              <a:schemeClr val="bg1"/>
            </a:solidFill>
            <a:ln>
              <a:solidFill>
                <a:schemeClr val="bg2">
                  <a:lumMod val="1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rPr>
                <a:t>PROPHETS</a:t>
              </a:r>
            </a:p>
          </p:txBody>
        </p:sp>
        <p:sp>
          <p:nvSpPr>
            <p:cNvPr id="445" name="Oval 444"/>
            <p:cNvSpPr/>
            <p:nvPr/>
          </p:nvSpPr>
          <p:spPr>
            <a:xfrm>
              <a:off x="4693251" y="5334000"/>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5912757" y="5334000"/>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450"/>
          <p:cNvGrpSpPr/>
          <p:nvPr/>
        </p:nvGrpSpPr>
        <p:grpSpPr>
          <a:xfrm>
            <a:off x="2949243" y="2685674"/>
            <a:ext cx="1174338" cy="414128"/>
            <a:chOff x="8639055" y="3126355"/>
            <a:chExt cx="1174338" cy="414128"/>
          </a:xfrm>
        </p:grpSpPr>
        <p:sp>
          <p:nvSpPr>
            <p:cNvPr id="448" name="Rectangle 447"/>
            <p:cNvSpPr/>
            <p:nvPr/>
          </p:nvSpPr>
          <p:spPr>
            <a:xfrm>
              <a:off x="8639055" y="3126355"/>
              <a:ext cx="1174338" cy="414128"/>
            </a:xfrm>
            <a:prstGeom prst="rect">
              <a:avLst/>
            </a:prstGeom>
            <a:solidFill>
              <a:schemeClr val="bg1"/>
            </a:solidFill>
            <a:ln>
              <a:solidFill>
                <a:schemeClr val="bg2">
                  <a:lumMod val="1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lumMod val="10000"/>
                    </a:schemeClr>
                  </a:solidFill>
                </a:rPr>
                <a:t>FORMER</a:t>
              </a:r>
            </a:p>
          </p:txBody>
        </p:sp>
        <p:sp>
          <p:nvSpPr>
            <p:cNvPr id="449" name="Oval 448"/>
            <p:cNvSpPr/>
            <p:nvPr/>
          </p:nvSpPr>
          <p:spPr>
            <a:xfrm>
              <a:off x="8733536" y="3177157"/>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a:off x="9612369" y="3177157"/>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451"/>
          <p:cNvGrpSpPr/>
          <p:nvPr/>
        </p:nvGrpSpPr>
        <p:grpSpPr>
          <a:xfrm>
            <a:off x="6570223" y="2692069"/>
            <a:ext cx="1174338" cy="414128"/>
            <a:chOff x="8639055" y="3126355"/>
            <a:chExt cx="1174338" cy="414128"/>
          </a:xfrm>
        </p:grpSpPr>
        <p:sp>
          <p:nvSpPr>
            <p:cNvPr id="453" name="Rectangle 452"/>
            <p:cNvSpPr/>
            <p:nvPr/>
          </p:nvSpPr>
          <p:spPr>
            <a:xfrm>
              <a:off x="8639055" y="3126355"/>
              <a:ext cx="1174338" cy="414128"/>
            </a:xfrm>
            <a:prstGeom prst="rect">
              <a:avLst/>
            </a:prstGeom>
            <a:solidFill>
              <a:schemeClr val="bg1"/>
            </a:solidFill>
            <a:ln>
              <a:solidFill>
                <a:schemeClr val="bg2">
                  <a:lumMod val="1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lumMod val="10000"/>
                    </a:schemeClr>
                  </a:solidFill>
                </a:rPr>
                <a:t>LATTER</a:t>
              </a:r>
            </a:p>
          </p:txBody>
        </p:sp>
        <p:sp>
          <p:nvSpPr>
            <p:cNvPr id="454" name="Oval 453"/>
            <p:cNvSpPr/>
            <p:nvPr/>
          </p:nvSpPr>
          <p:spPr>
            <a:xfrm>
              <a:off x="8733536" y="3177157"/>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454"/>
            <p:cNvSpPr/>
            <p:nvPr/>
          </p:nvSpPr>
          <p:spPr>
            <a:xfrm>
              <a:off x="9612369" y="3177157"/>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a:off x="2705100" y="5219700"/>
            <a:ext cx="1420949" cy="501095"/>
            <a:chOff x="800100" y="5219700"/>
            <a:chExt cx="1420949" cy="501095"/>
          </a:xfrm>
        </p:grpSpPr>
        <p:sp>
          <p:nvSpPr>
            <p:cNvPr id="174" name="Rectangle 173"/>
            <p:cNvSpPr/>
            <p:nvPr/>
          </p:nvSpPr>
          <p:spPr>
            <a:xfrm>
              <a:off x="800100" y="5219700"/>
              <a:ext cx="1420949" cy="501095"/>
            </a:xfrm>
            <a:prstGeom prst="rect">
              <a:avLst/>
            </a:prstGeom>
            <a:solidFill>
              <a:schemeClr val="bg1"/>
            </a:solidFill>
            <a:ln>
              <a:solidFill>
                <a:schemeClr val="bg2">
                  <a:lumMod val="1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rPr>
                <a:t>WRITINGS</a:t>
              </a:r>
            </a:p>
          </p:txBody>
        </p:sp>
        <p:sp>
          <p:nvSpPr>
            <p:cNvPr id="175" name="Oval 174"/>
            <p:cNvSpPr/>
            <p:nvPr/>
          </p:nvSpPr>
          <p:spPr>
            <a:xfrm>
              <a:off x="892995" y="5304420"/>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2027880" y="5304420"/>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01136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22"/>
                                        </p:tgtEl>
                                        <p:attrNameLst>
                                          <p:attrName>style.visibility</p:attrName>
                                        </p:attrNameLst>
                                      </p:cBhvr>
                                      <p:to>
                                        <p:strVal val="visible"/>
                                      </p:to>
                                    </p:set>
                                    <p:animEffect transition="in" filter="fade">
                                      <p:cBhvr>
                                        <p:cTn id="7" dur="500"/>
                                        <p:tgtEl>
                                          <p:spTgt spid="4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1"/>
                                        </p:tgtEl>
                                        <p:attrNameLst>
                                          <p:attrName>style.visibility</p:attrName>
                                        </p:attrNameLst>
                                      </p:cBhvr>
                                      <p:to>
                                        <p:strVal val="visible"/>
                                      </p:to>
                                    </p:set>
                                    <p:animEffect transition="in" filter="fade">
                                      <p:cBhvr>
                                        <p:cTn id="11" dur="500"/>
                                        <p:tgtEl>
                                          <p:spTgt spid="271"/>
                                        </p:tgtEl>
                                      </p:cBhvr>
                                    </p:animEffect>
                                  </p:childTnLst>
                                </p:cTn>
                              </p:par>
                              <p:par>
                                <p:cTn id="12" presetID="10" presetClass="entr" presetSubtype="0" fill="hold" nodeType="withEffect">
                                  <p:stCondLst>
                                    <p:cond delay="100"/>
                                  </p:stCondLst>
                                  <p:childTnLst>
                                    <p:set>
                                      <p:cBhvr>
                                        <p:cTn id="13" dur="1" fill="hold">
                                          <p:stCondLst>
                                            <p:cond delay="0"/>
                                          </p:stCondLst>
                                        </p:cTn>
                                        <p:tgtEl>
                                          <p:spTgt spid="276"/>
                                        </p:tgtEl>
                                        <p:attrNameLst>
                                          <p:attrName>style.visibility</p:attrName>
                                        </p:attrNameLst>
                                      </p:cBhvr>
                                      <p:to>
                                        <p:strVal val="visible"/>
                                      </p:to>
                                    </p:set>
                                    <p:animEffect transition="in" filter="fade">
                                      <p:cBhvr>
                                        <p:cTn id="14" dur="500"/>
                                        <p:tgtEl>
                                          <p:spTgt spid="276"/>
                                        </p:tgtEl>
                                      </p:cBhvr>
                                    </p:animEffect>
                                  </p:childTnLst>
                                </p:cTn>
                              </p:par>
                              <p:par>
                                <p:cTn id="15" presetID="10" presetClass="entr" presetSubtype="0" fill="hold" nodeType="withEffect">
                                  <p:stCondLst>
                                    <p:cond delay="200"/>
                                  </p:stCondLst>
                                  <p:childTnLst>
                                    <p:set>
                                      <p:cBhvr>
                                        <p:cTn id="16" dur="1" fill="hold">
                                          <p:stCondLst>
                                            <p:cond delay="0"/>
                                          </p:stCondLst>
                                        </p:cTn>
                                        <p:tgtEl>
                                          <p:spTgt spid="279"/>
                                        </p:tgtEl>
                                        <p:attrNameLst>
                                          <p:attrName>style.visibility</p:attrName>
                                        </p:attrNameLst>
                                      </p:cBhvr>
                                      <p:to>
                                        <p:strVal val="visible"/>
                                      </p:to>
                                    </p:set>
                                    <p:animEffect transition="in" filter="fade">
                                      <p:cBhvr>
                                        <p:cTn id="17" dur="500"/>
                                        <p:tgtEl>
                                          <p:spTgt spid="279"/>
                                        </p:tgtEl>
                                      </p:cBhvr>
                                    </p:animEffect>
                                  </p:childTnLst>
                                </p:cTn>
                              </p:par>
                              <p:par>
                                <p:cTn id="18" presetID="10" presetClass="entr" presetSubtype="0" fill="hold" nodeType="withEffect">
                                  <p:stCondLst>
                                    <p:cond delay="300"/>
                                  </p:stCondLst>
                                  <p:childTnLst>
                                    <p:set>
                                      <p:cBhvr>
                                        <p:cTn id="19" dur="1" fill="hold">
                                          <p:stCondLst>
                                            <p:cond delay="0"/>
                                          </p:stCondLst>
                                        </p:cTn>
                                        <p:tgtEl>
                                          <p:spTgt spid="283"/>
                                        </p:tgtEl>
                                        <p:attrNameLst>
                                          <p:attrName>style.visibility</p:attrName>
                                        </p:attrNameLst>
                                      </p:cBhvr>
                                      <p:to>
                                        <p:strVal val="visible"/>
                                      </p:to>
                                    </p:set>
                                    <p:animEffect transition="in" filter="fade">
                                      <p:cBhvr>
                                        <p:cTn id="20" dur="500"/>
                                        <p:tgtEl>
                                          <p:spTgt spid="283"/>
                                        </p:tgtEl>
                                      </p:cBhvr>
                                    </p:animEffect>
                                  </p:childTnLst>
                                </p:cTn>
                              </p:par>
                              <p:par>
                                <p:cTn id="21" presetID="10" presetClass="entr" presetSubtype="0" fill="hold" nodeType="withEffect">
                                  <p:stCondLst>
                                    <p:cond delay="400"/>
                                  </p:stCondLst>
                                  <p:childTnLst>
                                    <p:set>
                                      <p:cBhvr>
                                        <p:cTn id="22" dur="1" fill="hold">
                                          <p:stCondLst>
                                            <p:cond delay="0"/>
                                          </p:stCondLst>
                                        </p:cTn>
                                        <p:tgtEl>
                                          <p:spTgt spid="286"/>
                                        </p:tgtEl>
                                        <p:attrNameLst>
                                          <p:attrName>style.visibility</p:attrName>
                                        </p:attrNameLst>
                                      </p:cBhvr>
                                      <p:to>
                                        <p:strVal val="visible"/>
                                      </p:to>
                                    </p:set>
                                    <p:animEffect transition="in" filter="fade">
                                      <p:cBhvr>
                                        <p:cTn id="23" dur="500"/>
                                        <p:tgtEl>
                                          <p:spTgt spid="286"/>
                                        </p:tgtEl>
                                      </p:cBhvr>
                                    </p:animEffect>
                                  </p:childTnLst>
                                </p:cTn>
                              </p:par>
                            </p:childTnLst>
                          </p:cTn>
                        </p:par>
                        <p:par>
                          <p:cTn id="24" fill="hold">
                            <p:stCondLst>
                              <p:cond delay="1400"/>
                            </p:stCondLst>
                            <p:childTnLst>
                              <p:par>
                                <p:cTn id="25" presetID="10" presetClass="entr" presetSubtype="0" fill="hold" nodeType="afterEffect">
                                  <p:stCondLst>
                                    <p:cond delay="0"/>
                                  </p:stCondLst>
                                  <p:childTnLst>
                                    <p:set>
                                      <p:cBhvr>
                                        <p:cTn id="26" dur="1" fill="hold">
                                          <p:stCondLst>
                                            <p:cond delay="0"/>
                                          </p:stCondLst>
                                        </p:cTn>
                                        <p:tgtEl>
                                          <p:spTgt spid="435"/>
                                        </p:tgtEl>
                                        <p:attrNameLst>
                                          <p:attrName>style.visibility</p:attrName>
                                        </p:attrNameLst>
                                      </p:cBhvr>
                                      <p:to>
                                        <p:strVal val="visible"/>
                                      </p:to>
                                    </p:set>
                                    <p:animEffect transition="in" filter="fade">
                                      <p:cBhvr>
                                        <p:cTn id="27" dur="500"/>
                                        <p:tgtEl>
                                          <p:spTgt spid="435"/>
                                        </p:tgtEl>
                                      </p:cBhvr>
                                    </p:animEffect>
                                  </p:childTnLst>
                                </p:cTn>
                              </p:par>
                            </p:childTnLst>
                          </p:cTn>
                        </p:par>
                        <p:par>
                          <p:cTn id="28" fill="hold">
                            <p:stCondLst>
                              <p:cond delay="1900"/>
                            </p:stCondLst>
                            <p:childTnLst>
                              <p:par>
                                <p:cTn id="29" presetID="10" presetClass="entr" presetSubtype="0" fill="hold" nodeType="afterEffect">
                                  <p:stCondLst>
                                    <p:cond delay="0"/>
                                  </p:stCondLst>
                                  <p:childTnLst>
                                    <p:set>
                                      <p:cBhvr>
                                        <p:cTn id="30" dur="1" fill="hold">
                                          <p:stCondLst>
                                            <p:cond delay="0"/>
                                          </p:stCondLst>
                                        </p:cTn>
                                        <p:tgtEl>
                                          <p:spTgt spid="333"/>
                                        </p:tgtEl>
                                        <p:attrNameLst>
                                          <p:attrName>style.visibility</p:attrName>
                                        </p:attrNameLst>
                                      </p:cBhvr>
                                      <p:to>
                                        <p:strVal val="visible"/>
                                      </p:to>
                                    </p:set>
                                    <p:animEffect transition="in" filter="fade">
                                      <p:cBhvr>
                                        <p:cTn id="31" dur="500"/>
                                        <p:tgtEl>
                                          <p:spTgt spid="333"/>
                                        </p:tgtEl>
                                      </p:cBhvr>
                                    </p:animEffect>
                                  </p:childTnLst>
                                </p:cTn>
                              </p:par>
                              <p:par>
                                <p:cTn id="32" presetID="10" presetClass="entr" presetSubtype="0" fill="hold" nodeType="withEffect">
                                  <p:stCondLst>
                                    <p:cond delay="100"/>
                                  </p:stCondLst>
                                  <p:childTnLst>
                                    <p:set>
                                      <p:cBhvr>
                                        <p:cTn id="33" dur="1" fill="hold">
                                          <p:stCondLst>
                                            <p:cond delay="0"/>
                                          </p:stCondLst>
                                        </p:cTn>
                                        <p:tgtEl>
                                          <p:spTgt spid="332"/>
                                        </p:tgtEl>
                                        <p:attrNameLst>
                                          <p:attrName>style.visibility</p:attrName>
                                        </p:attrNameLst>
                                      </p:cBhvr>
                                      <p:to>
                                        <p:strVal val="visible"/>
                                      </p:to>
                                    </p:set>
                                    <p:animEffect transition="in" filter="fade">
                                      <p:cBhvr>
                                        <p:cTn id="34" dur="500"/>
                                        <p:tgtEl>
                                          <p:spTgt spid="332"/>
                                        </p:tgtEl>
                                      </p:cBhvr>
                                    </p:animEffect>
                                  </p:childTnLst>
                                </p:cTn>
                              </p:par>
                              <p:par>
                                <p:cTn id="35" presetID="10" presetClass="entr" presetSubtype="0" fill="hold" nodeType="withEffect">
                                  <p:stCondLst>
                                    <p:cond delay="200"/>
                                  </p:stCondLst>
                                  <p:childTnLst>
                                    <p:set>
                                      <p:cBhvr>
                                        <p:cTn id="36" dur="1" fill="hold">
                                          <p:stCondLst>
                                            <p:cond delay="0"/>
                                          </p:stCondLst>
                                        </p:cTn>
                                        <p:tgtEl>
                                          <p:spTgt spid="331"/>
                                        </p:tgtEl>
                                        <p:attrNameLst>
                                          <p:attrName>style.visibility</p:attrName>
                                        </p:attrNameLst>
                                      </p:cBhvr>
                                      <p:to>
                                        <p:strVal val="visible"/>
                                      </p:to>
                                    </p:set>
                                    <p:animEffect transition="in" filter="fade">
                                      <p:cBhvr>
                                        <p:cTn id="37" dur="500"/>
                                        <p:tgtEl>
                                          <p:spTgt spid="331"/>
                                        </p:tgtEl>
                                      </p:cBhvr>
                                    </p:animEffect>
                                  </p:childTnLst>
                                </p:cTn>
                              </p:par>
                              <p:par>
                                <p:cTn id="38" presetID="10" presetClass="entr" presetSubtype="0" fill="hold" nodeType="withEffect">
                                  <p:stCondLst>
                                    <p:cond delay="300"/>
                                  </p:stCondLst>
                                  <p:childTnLst>
                                    <p:set>
                                      <p:cBhvr>
                                        <p:cTn id="39" dur="1" fill="hold">
                                          <p:stCondLst>
                                            <p:cond delay="0"/>
                                          </p:stCondLst>
                                        </p:cTn>
                                        <p:tgtEl>
                                          <p:spTgt spid="330"/>
                                        </p:tgtEl>
                                        <p:attrNameLst>
                                          <p:attrName>style.visibility</p:attrName>
                                        </p:attrNameLst>
                                      </p:cBhvr>
                                      <p:to>
                                        <p:strVal val="visible"/>
                                      </p:to>
                                    </p:set>
                                    <p:animEffect transition="in" filter="fade">
                                      <p:cBhvr>
                                        <p:cTn id="40" dur="500"/>
                                        <p:tgtEl>
                                          <p:spTgt spid="330"/>
                                        </p:tgtEl>
                                      </p:cBhvr>
                                    </p:animEffect>
                                  </p:childTnLst>
                                </p:cTn>
                              </p:par>
                              <p:par>
                                <p:cTn id="41" presetID="10" presetClass="entr" presetSubtype="0" fill="hold" nodeType="withEffect">
                                  <p:stCondLst>
                                    <p:cond delay="400"/>
                                  </p:stCondLst>
                                  <p:childTnLst>
                                    <p:set>
                                      <p:cBhvr>
                                        <p:cTn id="42" dur="1" fill="hold">
                                          <p:stCondLst>
                                            <p:cond delay="0"/>
                                          </p:stCondLst>
                                        </p:cTn>
                                        <p:tgtEl>
                                          <p:spTgt spid="329"/>
                                        </p:tgtEl>
                                        <p:attrNameLst>
                                          <p:attrName>style.visibility</p:attrName>
                                        </p:attrNameLst>
                                      </p:cBhvr>
                                      <p:to>
                                        <p:strVal val="visible"/>
                                      </p:to>
                                    </p:set>
                                    <p:animEffect transition="in" filter="fade">
                                      <p:cBhvr>
                                        <p:cTn id="43" dur="500"/>
                                        <p:tgtEl>
                                          <p:spTgt spid="329"/>
                                        </p:tgtEl>
                                      </p:cBhvr>
                                    </p:animEffect>
                                  </p:childTnLst>
                                </p:cTn>
                              </p:par>
                              <p:par>
                                <p:cTn id="44" presetID="10" presetClass="entr" presetSubtype="0" fill="hold" nodeType="withEffect">
                                  <p:stCondLst>
                                    <p:cond delay="500"/>
                                  </p:stCondLst>
                                  <p:childTnLst>
                                    <p:set>
                                      <p:cBhvr>
                                        <p:cTn id="45" dur="1" fill="hold">
                                          <p:stCondLst>
                                            <p:cond delay="0"/>
                                          </p:stCondLst>
                                        </p:cTn>
                                        <p:tgtEl>
                                          <p:spTgt spid="328"/>
                                        </p:tgtEl>
                                        <p:attrNameLst>
                                          <p:attrName>style.visibility</p:attrName>
                                        </p:attrNameLst>
                                      </p:cBhvr>
                                      <p:to>
                                        <p:strVal val="visible"/>
                                      </p:to>
                                    </p:set>
                                    <p:animEffect transition="in" filter="fade">
                                      <p:cBhvr>
                                        <p:cTn id="46" dur="500"/>
                                        <p:tgtEl>
                                          <p:spTgt spid="328"/>
                                        </p:tgtEl>
                                      </p:cBhvr>
                                    </p:animEffect>
                                  </p:childTnLst>
                                </p:cTn>
                              </p:par>
                              <p:par>
                                <p:cTn id="47" presetID="10" presetClass="entr" presetSubtype="0" fill="hold" nodeType="withEffect">
                                  <p:stCondLst>
                                    <p:cond delay="600"/>
                                  </p:stCondLst>
                                  <p:childTnLst>
                                    <p:set>
                                      <p:cBhvr>
                                        <p:cTn id="48" dur="1" fill="hold">
                                          <p:stCondLst>
                                            <p:cond delay="0"/>
                                          </p:stCondLst>
                                        </p:cTn>
                                        <p:tgtEl>
                                          <p:spTgt spid="327"/>
                                        </p:tgtEl>
                                        <p:attrNameLst>
                                          <p:attrName>style.visibility</p:attrName>
                                        </p:attrNameLst>
                                      </p:cBhvr>
                                      <p:to>
                                        <p:strVal val="visible"/>
                                      </p:to>
                                    </p:set>
                                    <p:animEffect transition="in" filter="fade">
                                      <p:cBhvr>
                                        <p:cTn id="49" dur="500"/>
                                        <p:tgtEl>
                                          <p:spTgt spid="327"/>
                                        </p:tgtEl>
                                      </p:cBhvr>
                                    </p:animEffect>
                                  </p:childTnLst>
                                </p:cTn>
                              </p:par>
                              <p:par>
                                <p:cTn id="50" presetID="10" presetClass="entr" presetSubtype="0" fill="hold" nodeType="withEffect">
                                  <p:stCondLst>
                                    <p:cond delay="700"/>
                                  </p:stCondLst>
                                  <p:childTnLst>
                                    <p:set>
                                      <p:cBhvr>
                                        <p:cTn id="51" dur="1" fill="hold">
                                          <p:stCondLst>
                                            <p:cond delay="0"/>
                                          </p:stCondLst>
                                        </p:cTn>
                                        <p:tgtEl>
                                          <p:spTgt spid="326"/>
                                        </p:tgtEl>
                                        <p:attrNameLst>
                                          <p:attrName>style.visibility</p:attrName>
                                        </p:attrNameLst>
                                      </p:cBhvr>
                                      <p:to>
                                        <p:strVal val="visible"/>
                                      </p:to>
                                    </p:set>
                                    <p:animEffect transition="in" filter="fade">
                                      <p:cBhvr>
                                        <p:cTn id="52" dur="500"/>
                                        <p:tgtEl>
                                          <p:spTgt spid="326"/>
                                        </p:tgtEl>
                                      </p:cBhvr>
                                    </p:animEffect>
                                  </p:childTnLst>
                                </p:cTn>
                              </p:par>
                              <p:par>
                                <p:cTn id="53" presetID="10" presetClass="entr" presetSubtype="0" fill="hold" nodeType="withEffect">
                                  <p:stCondLst>
                                    <p:cond delay="800"/>
                                  </p:stCondLst>
                                  <p:childTnLst>
                                    <p:set>
                                      <p:cBhvr>
                                        <p:cTn id="54" dur="1" fill="hold">
                                          <p:stCondLst>
                                            <p:cond delay="0"/>
                                          </p:stCondLst>
                                        </p:cTn>
                                        <p:tgtEl>
                                          <p:spTgt spid="325"/>
                                        </p:tgtEl>
                                        <p:attrNameLst>
                                          <p:attrName>style.visibility</p:attrName>
                                        </p:attrNameLst>
                                      </p:cBhvr>
                                      <p:to>
                                        <p:strVal val="visible"/>
                                      </p:to>
                                    </p:set>
                                    <p:animEffect transition="in" filter="fade">
                                      <p:cBhvr>
                                        <p:cTn id="55" dur="500"/>
                                        <p:tgtEl>
                                          <p:spTgt spid="325"/>
                                        </p:tgtEl>
                                      </p:cBhvr>
                                    </p:animEffect>
                                  </p:childTnLst>
                                </p:cTn>
                              </p:par>
                              <p:par>
                                <p:cTn id="56" presetID="10" presetClass="entr" presetSubtype="0" fill="hold" nodeType="withEffect">
                                  <p:stCondLst>
                                    <p:cond delay="900"/>
                                  </p:stCondLst>
                                  <p:childTnLst>
                                    <p:set>
                                      <p:cBhvr>
                                        <p:cTn id="57" dur="1" fill="hold">
                                          <p:stCondLst>
                                            <p:cond delay="0"/>
                                          </p:stCondLst>
                                        </p:cTn>
                                        <p:tgtEl>
                                          <p:spTgt spid="262"/>
                                        </p:tgtEl>
                                        <p:attrNameLst>
                                          <p:attrName>style.visibility</p:attrName>
                                        </p:attrNameLst>
                                      </p:cBhvr>
                                      <p:to>
                                        <p:strVal val="visible"/>
                                      </p:to>
                                    </p:set>
                                    <p:animEffect transition="in" filter="fade">
                                      <p:cBhvr>
                                        <p:cTn id="58" dur="500"/>
                                        <p:tgtEl>
                                          <p:spTgt spid="262"/>
                                        </p:tgtEl>
                                      </p:cBhvr>
                                    </p:animEffect>
                                  </p:childTnLst>
                                </p:cTn>
                              </p:par>
                              <p:par>
                                <p:cTn id="59" presetID="10" presetClass="entr" presetSubtype="0" fill="hold" nodeType="withEffect">
                                  <p:stCondLst>
                                    <p:cond delay="1000"/>
                                  </p:stCondLst>
                                  <p:childTnLst>
                                    <p:set>
                                      <p:cBhvr>
                                        <p:cTn id="60" dur="1" fill="hold">
                                          <p:stCondLst>
                                            <p:cond delay="0"/>
                                          </p:stCondLst>
                                        </p:cTn>
                                        <p:tgtEl>
                                          <p:spTgt spid="261"/>
                                        </p:tgtEl>
                                        <p:attrNameLst>
                                          <p:attrName>style.visibility</p:attrName>
                                        </p:attrNameLst>
                                      </p:cBhvr>
                                      <p:to>
                                        <p:strVal val="visible"/>
                                      </p:to>
                                    </p:set>
                                    <p:animEffect transition="in" filter="fade">
                                      <p:cBhvr>
                                        <p:cTn id="61" dur="500"/>
                                        <p:tgtEl>
                                          <p:spTgt spid="261"/>
                                        </p:tgtEl>
                                      </p:cBhvr>
                                    </p:animEffect>
                                  </p:childTnLst>
                                </p:cTn>
                              </p:par>
                              <p:par>
                                <p:cTn id="62" presetID="10" presetClass="entr" presetSubtype="0" fill="hold" nodeType="withEffect">
                                  <p:stCondLst>
                                    <p:cond delay="1100"/>
                                  </p:stCondLst>
                                  <p:childTnLst>
                                    <p:set>
                                      <p:cBhvr>
                                        <p:cTn id="63" dur="1" fill="hold">
                                          <p:stCondLst>
                                            <p:cond delay="0"/>
                                          </p:stCondLst>
                                        </p:cTn>
                                        <p:tgtEl>
                                          <p:spTgt spid="260"/>
                                        </p:tgtEl>
                                        <p:attrNameLst>
                                          <p:attrName>style.visibility</p:attrName>
                                        </p:attrNameLst>
                                      </p:cBhvr>
                                      <p:to>
                                        <p:strVal val="visible"/>
                                      </p:to>
                                    </p:set>
                                    <p:animEffect transition="in" filter="fade">
                                      <p:cBhvr>
                                        <p:cTn id="64" dur="500"/>
                                        <p:tgtEl>
                                          <p:spTgt spid="260"/>
                                        </p:tgtEl>
                                      </p:cBhvr>
                                    </p:animEffect>
                                  </p:childTnLst>
                                </p:cTn>
                              </p:par>
                            </p:childTnLst>
                          </p:cTn>
                        </p:par>
                        <p:par>
                          <p:cTn id="65" fill="hold">
                            <p:stCondLst>
                              <p:cond delay="3500"/>
                            </p:stCondLst>
                            <p:childTnLst>
                              <p:par>
                                <p:cTn id="66" presetID="10" presetClass="entr" presetSubtype="0" fill="hold" nodeType="afterEffect">
                                  <p:stCondLst>
                                    <p:cond delay="0"/>
                                  </p:stCondLst>
                                  <p:childTnLst>
                                    <p:set>
                                      <p:cBhvr>
                                        <p:cTn id="67" dur="1" fill="hold">
                                          <p:stCondLst>
                                            <p:cond delay="0"/>
                                          </p:stCondLst>
                                        </p:cTn>
                                        <p:tgtEl>
                                          <p:spTgt spid="424"/>
                                        </p:tgtEl>
                                        <p:attrNameLst>
                                          <p:attrName>style.visibility</p:attrName>
                                        </p:attrNameLst>
                                      </p:cBhvr>
                                      <p:to>
                                        <p:strVal val="visible"/>
                                      </p:to>
                                    </p:set>
                                    <p:animEffect transition="in" filter="fade">
                                      <p:cBhvr>
                                        <p:cTn id="68" dur="500"/>
                                        <p:tgtEl>
                                          <p:spTgt spid="424"/>
                                        </p:tgtEl>
                                      </p:cBhvr>
                                    </p:animEffect>
                                  </p:childTnLst>
                                </p:cTn>
                              </p:par>
                            </p:childTnLst>
                          </p:cTn>
                        </p:par>
                        <p:par>
                          <p:cTn id="69" fill="hold">
                            <p:stCondLst>
                              <p:cond delay="4000"/>
                            </p:stCondLst>
                            <p:childTnLst>
                              <p:par>
                                <p:cTn id="70" presetID="10" presetClass="entr" presetSubtype="0" fill="hold" nodeType="afterEffect">
                                  <p:stCondLst>
                                    <p:cond delay="0"/>
                                  </p:stCondLst>
                                  <p:childTnLst>
                                    <p:set>
                                      <p:cBhvr>
                                        <p:cTn id="71" dur="1" fill="hold">
                                          <p:stCondLst>
                                            <p:cond delay="0"/>
                                          </p:stCondLst>
                                        </p:cTn>
                                        <p:tgtEl>
                                          <p:spTgt spid="334"/>
                                        </p:tgtEl>
                                        <p:attrNameLst>
                                          <p:attrName>style.visibility</p:attrName>
                                        </p:attrNameLst>
                                      </p:cBhvr>
                                      <p:to>
                                        <p:strVal val="visible"/>
                                      </p:to>
                                    </p:set>
                                    <p:animEffect transition="in" filter="fade">
                                      <p:cBhvr>
                                        <p:cTn id="72" dur="500"/>
                                        <p:tgtEl>
                                          <p:spTgt spid="334"/>
                                        </p:tgtEl>
                                      </p:cBhvr>
                                    </p:animEffect>
                                  </p:childTnLst>
                                </p:cTn>
                              </p:par>
                              <p:par>
                                <p:cTn id="73" presetID="10" presetClass="entr" presetSubtype="0" fill="hold" nodeType="withEffect">
                                  <p:stCondLst>
                                    <p:cond delay="100"/>
                                  </p:stCondLst>
                                  <p:childTnLst>
                                    <p:set>
                                      <p:cBhvr>
                                        <p:cTn id="74" dur="1" fill="hold">
                                          <p:stCondLst>
                                            <p:cond delay="0"/>
                                          </p:stCondLst>
                                        </p:cTn>
                                        <p:tgtEl>
                                          <p:spTgt spid="335"/>
                                        </p:tgtEl>
                                        <p:attrNameLst>
                                          <p:attrName>style.visibility</p:attrName>
                                        </p:attrNameLst>
                                      </p:cBhvr>
                                      <p:to>
                                        <p:strVal val="visible"/>
                                      </p:to>
                                    </p:set>
                                    <p:animEffect transition="in" filter="fade">
                                      <p:cBhvr>
                                        <p:cTn id="75" dur="500"/>
                                        <p:tgtEl>
                                          <p:spTgt spid="335"/>
                                        </p:tgtEl>
                                      </p:cBhvr>
                                    </p:animEffect>
                                  </p:childTnLst>
                                </p:cTn>
                              </p:par>
                              <p:par>
                                <p:cTn id="76" presetID="10" presetClass="entr" presetSubtype="0" fill="hold" nodeType="withEffect">
                                  <p:stCondLst>
                                    <p:cond delay="200"/>
                                  </p:stCondLst>
                                  <p:childTnLst>
                                    <p:set>
                                      <p:cBhvr>
                                        <p:cTn id="77" dur="1" fill="hold">
                                          <p:stCondLst>
                                            <p:cond delay="0"/>
                                          </p:stCondLst>
                                        </p:cTn>
                                        <p:tgtEl>
                                          <p:spTgt spid="338"/>
                                        </p:tgtEl>
                                        <p:attrNameLst>
                                          <p:attrName>style.visibility</p:attrName>
                                        </p:attrNameLst>
                                      </p:cBhvr>
                                      <p:to>
                                        <p:strVal val="visible"/>
                                      </p:to>
                                    </p:set>
                                    <p:animEffect transition="in" filter="fade">
                                      <p:cBhvr>
                                        <p:cTn id="78" dur="500"/>
                                        <p:tgtEl>
                                          <p:spTgt spid="338"/>
                                        </p:tgtEl>
                                      </p:cBhvr>
                                    </p:animEffect>
                                  </p:childTnLst>
                                </p:cTn>
                              </p:par>
                              <p:par>
                                <p:cTn id="79" presetID="10" presetClass="entr" presetSubtype="0" fill="hold" nodeType="withEffect">
                                  <p:stCondLst>
                                    <p:cond delay="300"/>
                                  </p:stCondLst>
                                  <p:childTnLst>
                                    <p:set>
                                      <p:cBhvr>
                                        <p:cTn id="80" dur="1" fill="hold">
                                          <p:stCondLst>
                                            <p:cond delay="0"/>
                                          </p:stCondLst>
                                        </p:cTn>
                                        <p:tgtEl>
                                          <p:spTgt spid="341"/>
                                        </p:tgtEl>
                                        <p:attrNameLst>
                                          <p:attrName>style.visibility</p:attrName>
                                        </p:attrNameLst>
                                      </p:cBhvr>
                                      <p:to>
                                        <p:strVal val="visible"/>
                                      </p:to>
                                    </p:set>
                                    <p:animEffect transition="in" filter="fade">
                                      <p:cBhvr>
                                        <p:cTn id="81" dur="500"/>
                                        <p:tgtEl>
                                          <p:spTgt spid="341"/>
                                        </p:tgtEl>
                                      </p:cBhvr>
                                    </p:animEffect>
                                  </p:childTnLst>
                                </p:cTn>
                              </p:par>
                              <p:par>
                                <p:cTn id="82" presetID="10" presetClass="entr" presetSubtype="0" fill="hold" nodeType="withEffect">
                                  <p:stCondLst>
                                    <p:cond delay="400"/>
                                  </p:stCondLst>
                                  <p:childTnLst>
                                    <p:set>
                                      <p:cBhvr>
                                        <p:cTn id="83" dur="1" fill="hold">
                                          <p:stCondLst>
                                            <p:cond delay="0"/>
                                          </p:stCondLst>
                                        </p:cTn>
                                        <p:tgtEl>
                                          <p:spTgt spid="345"/>
                                        </p:tgtEl>
                                        <p:attrNameLst>
                                          <p:attrName>style.visibility</p:attrName>
                                        </p:attrNameLst>
                                      </p:cBhvr>
                                      <p:to>
                                        <p:strVal val="visible"/>
                                      </p:to>
                                    </p:set>
                                    <p:animEffect transition="in" filter="fade">
                                      <p:cBhvr>
                                        <p:cTn id="84" dur="500"/>
                                        <p:tgtEl>
                                          <p:spTgt spid="345"/>
                                        </p:tgtEl>
                                      </p:cBhvr>
                                    </p:animEffect>
                                  </p:childTnLst>
                                </p:cTn>
                              </p:par>
                            </p:childTnLst>
                          </p:cTn>
                        </p:par>
                        <p:par>
                          <p:cTn id="85" fill="hold">
                            <p:stCondLst>
                              <p:cond delay="4900"/>
                            </p:stCondLst>
                            <p:childTnLst>
                              <p:par>
                                <p:cTn id="86" presetID="10" presetClass="entr" presetSubtype="0" fill="hold" nodeType="afterEffect">
                                  <p:stCondLst>
                                    <p:cond delay="0"/>
                                  </p:stCondLst>
                                  <p:childTnLst>
                                    <p:set>
                                      <p:cBhvr>
                                        <p:cTn id="87" dur="1" fill="hold">
                                          <p:stCondLst>
                                            <p:cond delay="0"/>
                                          </p:stCondLst>
                                        </p:cTn>
                                        <p:tgtEl>
                                          <p:spTgt spid="425"/>
                                        </p:tgtEl>
                                        <p:attrNameLst>
                                          <p:attrName>style.visibility</p:attrName>
                                        </p:attrNameLst>
                                      </p:cBhvr>
                                      <p:to>
                                        <p:strVal val="visible"/>
                                      </p:to>
                                    </p:set>
                                    <p:animEffect transition="in" filter="fade">
                                      <p:cBhvr>
                                        <p:cTn id="88" dur="500"/>
                                        <p:tgtEl>
                                          <p:spTgt spid="425"/>
                                        </p:tgtEl>
                                      </p:cBhvr>
                                    </p:animEffect>
                                  </p:childTnLst>
                                </p:cTn>
                              </p:par>
                            </p:childTnLst>
                          </p:cTn>
                        </p:par>
                        <p:par>
                          <p:cTn id="89" fill="hold">
                            <p:stCondLst>
                              <p:cond delay="5400"/>
                            </p:stCondLst>
                            <p:childTnLst>
                              <p:par>
                                <p:cTn id="90" presetID="10" presetClass="entr" presetSubtype="0" fill="hold" nodeType="afterEffect">
                                  <p:stCondLst>
                                    <p:cond delay="0"/>
                                  </p:stCondLst>
                                  <p:childTnLst>
                                    <p:set>
                                      <p:cBhvr>
                                        <p:cTn id="91" dur="1" fill="hold">
                                          <p:stCondLst>
                                            <p:cond delay="0"/>
                                          </p:stCondLst>
                                        </p:cTn>
                                        <p:tgtEl>
                                          <p:spTgt spid="427"/>
                                        </p:tgtEl>
                                        <p:attrNameLst>
                                          <p:attrName>style.visibility</p:attrName>
                                        </p:attrNameLst>
                                      </p:cBhvr>
                                      <p:to>
                                        <p:strVal val="visible"/>
                                      </p:to>
                                    </p:set>
                                    <p:animEffect transition="in" filter="fade">
                                      <p:cBhvr>
                                        <p:cTn id="92" dur="500"/>
                                        <p:tgtEl>
                                          <p:spTgt spid="427"/>
                                        </p:tgtEl>
                                      </p:cBhvr>
                                    </p:animEffect>
                                  </p:childTnLst>
                                </p:cTn>
                              </p:par>
                            </p:childTnLst>
                          </p:cTn>
                        </p:par>
                        <p:par>
                          <p:cTn id="93" fill="hold">
                            <p:stCondLst>
                              <p:cond delay="5900"/>
                            </p:stCondLst>
                            <p:childTnLst>
                              <p:par>
                                <p:cTn id="94" presetID="10" presetClass="entr" presetSubtype="0" fill="hold" nodeType="afterEffect">
                                  <p:stCondLst>
                                    <p:cond delay="0"/>
                                  </p:stCondLst>
                                  <p:childTnLst>
                                    <p:set>
                                      <p:cBhvr>
                                        <p:cTn id="95" dur="1" fill="hold">
                                          <p:stCondLst>
                                            <p:cond delay="0"/>
                                          </p:stCondLst>
                                        </p:cTn>
                                        <p:tgtEl>
                                          <p:spTgt spid="367"/>
                                        </p:tgtEl>
                                        <p:attrNameLst>
                                          <p:attrName>style.visibility</p:attrName>
                                        </p:attrNameLst>
                                      </p:cBhvr>
                                      <p:to>
                                        <p:strVal val="visible"/>
                                      </p:to>
                                    </p:set>
                                    <p:animEffect transition="in" filter="fade">
                                      <p:cBhvr>
                                        <p:cTn id="96" dur="500"/>
                                        <p:tgtEl>
                                          <p:spTgt spid="367"/>
                                        </p:tgtEl>
                                      </p:cBhvr>
                                    </p:animEffect>
                                  </p:childTnLst>
                                </p:cTn>
                              </p:par>
                              <p:par>
                                <p:cTn id="97" presetID="10" presetClass="entr" presetSubtype="0" fill="hold" nodeType="withEffect">
                                  <p:stCondLst>
                                    <p:cond delay="100"/>
                                  </p:stCondLst>
                                  <p:childTnLst>
                                    <p:set>
                                      <p:cBhvr>
                                        <p:cTn id="98" dur="1" fill="hold">
                                          <p:stCondLst>
                                            <p:cond delay="0"/>
                                          </p:stCondLst>
                                        </p:cTn>
                                        <p:tgtEl>
                                          <p:spTgt spid="366"/>
                                        </p:tgtEl>
                                        <p:attrNameLst>
                                          <p:attrName>style.visibility</p:attrName>
                                        </p:attrNameLst>
                                      </p:cBhvr>
                                      <p:to>
                                        <p:strVal val="visible"/>
                                      </p:to>
                                    </p:set>
                                    <p:animEffect transition="in" filter="fade">
                                      <p:cBhvr>
                                        <p:cTn id="99" dur="500"/>
                                        <p:tgtEl>
                                          <p:spTgt spid="366"/>
                                        </p:tgtEl>
                                      </p:cBhvr>
                                    </p:animEffect>
                                  </p:childTnLst>
                                </p:cTn>
                              </p:par>
                              <p:par>
                                <p:cTn id="100" presetID="10" presetClass="entr" presetSubtype="0" fill="hold" nodeType="withEffect">
                                  <p:stCondLst>
                                    <p:cond delay="200"/>
                                  </p:stCondLst>
                                  <p:childTnLst>
                                    <p:set>
                                      <p:cBhvr>
                                        <p:cTn id="101" dur="1" fill="hold">
                                          <p:stCondLst>
                                            <p:cond delay="0"/>
                                          </p:stCondLst>
                                        </p:cTn>
                                        <p:tgtEl>
                                          <p:spTgt spid="365"/>
                                        </p:tgtEl>
                                        <p:attrNameLst>
                                          <p:attrName>style.visibility</p:attrName>
                                        </p:attrNameLst>
                                      </p:cBhvr>
                                      <p:to>
                                        <p:strVal val="visible"/>
                                      </p:to>
                                    </p:set>
                                    <p:animEffect transition="in" filter="fade">
                                      <p:cBhvr>
                                        <p:cTn id="102" dur="500"/>
                                        <p:tgtEl>
                                          <p:spTgt spid="365"/>
                                        </p:tgtEl>
                                      </p:cBhvr>
                                    </p:animEffect>
                                  </p:childTnLst>
                                </p:cTn>
                              </p:par>
                              <p:par>
                                <p:cTn id="103" presetID="10" presetClass="entr" presetSubtype="0" fill="hold" nodeType="withEffect">
                                  <p:stCondLst>
                                    <p:cond delay="300"/>
                                  </p:stCondLst>
                                  <p:childTnLst>
                                    <p:set>
                                      <p:cBhvr>
                                        <p:cTn id="104" dur="1" fill="hold">
                                          <p:stCondLst>
                                            <p:cond delay="0"/>
                                          </p:stCondLst>
                                        </p:cTn>
                                        <p:tgtEl>
                                          <p:spTgt spid="364"/>
                                        </p:tgtEl>
                                        <p:attrNameLst>
                                          <p:attrName>style.visibility</p:attrName>
                                        </p:attrNameLst>
                                      </p:cBhvr>
                                      <p:to>
                                        <p:strVal val="visible"/>
                                      </p:to>
                                    </p:set>
                                    <p:animEffect transition="in" filter="fade">
                                      <p:cBhvr>
                                        <p:cTn id="105" dur="500"/>
                                        <p:tgtEl>
                                          <p:spTgt spid="364"/>
                                        </p:tgtEl>
                                      </p:cBhvr>
                                    </p:animEffect>
                                  </p:childTnLst>
                                </p:cTn>
                              </p:par>
                              <p:par>
                                <p:cTn id="106" presetID="10" presetClass="entr" presetSubtype="0" fill="hold" nodeType="withEffect">
                                  <p:stCondLst>
                                    <p:cond delay="400"/>
                                  </p:stCondLst>
                                  <p:childTnLst>
                                    <p:set>
                                      <p:cBhvr>
                                        <p:cTn id="107" dur="1" fill="hold">
                                          <p:stCondLst>
                                            <p:cond delay="0"/>
                                          </p:stCondLst>
                                        </p:cTn>
                                        <p:tgtEl>
                                          <p:spTgt spid="363"/>
                                        </p:tgtEl>
                                        <p:attrNameLst>
                                          <p:attrName>style.visibility</p:attrName>
                                        </p:attrNameLst>
                                      </p:cBhvr>
                                      <p:to>
                                        <p:strVal val="visible"/>
                                      </p:to>
                                    </p:set>
                                    <p:animEffect transition="in" filter="fade">
                                      <p:cBhvr>
                                        <p:cTn id="108" dur="500"/>
                                        <p:tgtEl>
                                          <p:spTgt spid="363"/>
                                        </p:tgtEl>
                                      </p:cBhvr>
                                    </p:animEffect>
                                  </p:childTnLst>
                                </p:cTn>
                              </p:par>
                            </p:childTnLst>
                          </p:cTn>
                        </p:par>
                        <p:par>
                          <p:cTn id="109" fill="hold">
                            <p:stCondLst>
                              <p:cond delay="6800"/>
                            </p:stCondLst>
                            <p:childTnLst>
                              <p:par>
                                <p:cTn id="110" presetID="10" presetClass="entr" presetSubtype="0" fill="hold" nodeType="afterEffect">
                                  <p:stCondLst>
                                    <p:cond delay="0"/>
                                  </p:stCondLst>
                                  <p:childTnLst>
                                    <p:set>
                                      <p:cBhvr>
                                        <p:cTn id="111" dur="1" fill="hold">
                                          <p:stCondLst>
                                            <p:cond delay="0"/>
                                          </p:stCondLst>
                                        </p:cTn>
                                        <p:tgtEl>
                                          <p:spTgt spid="426"/>
                                        </p:tgtEl>
                                        <p:attrNameLst>
                                          <p:attrName>style.visibility</p:attrName>
                                        </p:attrNameLst>
                                      </p:cBhvr>
                                      <p:to>
                                        <p:strVal val="visible"/>
                                      </p:to>
                                    </p:set>
                                    <p:animEffect transition="in" filter="fade">
                                      <p:cBhvr>
                                        <p:cTn id="112" dur="500"/>
                                        <p:tgtEl>
                                          <p:spTgt spid="426"/>
                                        </p:tgtEl>
                                      </p:cBhvr>
                                    </p:animEffect>
                                  </p:childTnLst>
                                </p:cTn>
                              </p:par>
                            </p:childTnLst>
                          </p:cTn>
                        </p:par>
                        <p:par>
                          <p:cTn id="113" fill="hold">
                            <p:stCondLst>
                              <p:cond delay="7300"/>
                            </p:stCondLst>
                            <p:childTnLst>
                              <p:par>
                                <p:cTn id="114" presetID="10" presetClass="entr" presetSubtype="0" fill="hold" nodeType="afterEffect">
                                  <p:stCondLst>
                                    <p:cond delay="0"/>
                                  </p:stCondLst>
                                  <p:childTnLst>
                                    <p:set>
                                      <p:cBhvr>
                                        <p:cTn id="115" dur="1" fill="hold">
                                          <p:stCondLst>
                                            <p:cond delay="0"/>
                                          </p:stCondLst>
                                        </p:cTn>
                                        <p:tgtEl>
                                          <p:spTgt spid="383"/>
                                        </p:tgtEl>
                                        <p:attrNameLst>
                                          <p:attrName>style.visibility</p:attrName>
                                        </p:attrNameLst>
                                      </p:cBhvr>
                                      <p:to>
                                        <p:strVal val="visible"/>
                                      </p:to>
                                    </p:set>
                                    <p:animEffect transition="in" filter="fade">
                                      <p:cBhvr>
                                        <p:cTn id="116" dur="500"/>
                                        <p:tgtEl>
                                          <p:spTgt spid="383"/>
                                        </p:tgtEl>
                                      </p:cBhvr>
                                    </p:animEffect>
                                  </p:childTnLst>
                                </p:cTn>
                              </p:par>
                              <p:par>
                                <p:cTn id="117" presetID="10" presetClass="entr" presetSubtype="0" fill="hold" nodeType="withEffect">
                                  <p:stCondLst>
                                    <p:cond delay="100"/>
                                  </p:stCondLst>
                                  <p:childTnLst>
                                    <p:set>
                                      <p:cBhvr>
                                        <p:cTn id="118" dur="1" fill="hold">
                                          <p:stCondLst>
                                            <p:cond delay="0"/>
                                          </p:stCondLst>
                                        </p:cTn>
                                        <p:tgtEl>
                                          <p:spTgt spid="384"/>
                                        </p:tgtEl>
                                        <p:attrNameLst>
                                          <p:attrName>style.visibility</p:attrName>
                                        </p:attrNameLst>
                                      </p:cBhvr>
                                      <p:to>
                                        <p:strVal val="visible"/>
                                      </p:to>
                                    </p:set>
                                    <p:animEffect transition="in" filter="fade">
                                      <p:cBhvr>
                                        <p:cTn id="119" dur="500"/>
                                        <p:tgtEl>
                                          <p:spTgt spid="384"/>
                                        </p:tgtEl>
                                      </p:cBhvr>
                                    </p:animEffect>
                                  </p:childTnLst>
                                </p:cTn>
                              </p:par>
                              <p:par>
                                <p:cTn id="120" presetID="10" presetClass="entr" presetSubtype="0" fill="hold" nodeType="withEffect">
                                  <p:stCondLst>
                                    <p:cond delay="200"/>
                                  </p:stCondLst>
                                  <p:childTnLst>
                                    <p:set>
                                      <p:cBhvr>
                                        <p:cTn id="121" dur="1" fill="hold">
                                          <p:stCondLst>
                                            <p:cond delay="0"/>
                                          </p:stCondLst>
                                        </p:cTn>
                                        <p:tgtEl>
                                          <p:spTgt spid="374"/>
                                        </p:tgtEl>
                                        <p:attrNameLst>
                                          <p:attrName>style.visibility</p:attrName>
                                        </p:attrNameLst>
                                      </p:cBhvr>
                                      <p:to>
                                        <p:strVal val="visible"/>
                                      </p:to>
                                    </p:set>
                                    <p:animEffect transition="in" filter="fade">
                                      <p:cBhvr>
                                        <p:cTn id="122" dur="500"/>
                                        <p:tgtEl>
                                          <p:spTgt spid="374"/>
                                        </p:tgtEl>
                                      </p:cBhvr>
                                    </p:animEffect>
                                  </p:childTnLst>
                                </p:cTn>
                              </p:par>
                              <p:par>
                                <p:cTn id="123" presetID="10" presetClass="entr" presetSubtype="0" fill="hold" nodeType="withEffect">
                                  <p:stCondLst>
                                    <p:cond delay="300"/>
                                  </p:stCondLst>
                                  <p:childTnLst>
                                    <p:set>
                                      <p:cBhvr>
                                        <p:cTn id="124" dur="1" fill="hold">
                                          <p:stCondLst>
                                            <p:cond delay="0"/>
                                          </p:stCondLst>
                                        </p:cTn>
                                        <p:tgtEl>
                                          <p:spTgt spid="385"/>
                                        </p:tgtEl>
                                        <p:attrNameLst>
                                          <p:attrName>style.visibility</p:attrName>
                                        </p:attrNameLst>
                                      </p:cBhvr>
                                      <p:to>
                                        <p:strVal val="visible"/>
                                      </p:to>
                                    </p:set>
                                    <p:animEffect transition="in" filter="fade">
                                      <p:cBhvr>
                                        <p:cTn id="125" dur="500"/>
                                        <p:tgtEl>
                                          <p:spTgt spid="385"/>
                                        </p:tgtEl>
                                      </p:cBhvr>
                                    </p:animEffect>
                                  </p:childTnLst>
                                </p:cTn>
                              </p:par>
                              <p:par>
                                <p:cTn id="126" presetID="10" presetClass="entr" presetSubtype="0" fill="hold" nodeType="withEffect">
                                  <p:stCondLst>
                                    <p:cond delay="400"/>
                                  </p:stCondLst>
                                  <p:childTnLst>
                                    <p:set>
                                      <p:cBhvr>
                                        <p:cTn id="127" dur="1" fill="hold">
                                          <p:stCondLst>
                                            <p:cond delay="0"/>
                                          </p:stCondLst>
                                        </p:cTn>
                                        <p:tgtEl>
                                          <p:spTgt spid="386"/>
                                        </p:tgtEl>
                                        <p:attrNameLst>
                                          <p:attrName>style.visibility</p:attrName>
                                        </p:attrNameLst>
                                      </p:cBhvr>
                                      <p:to>
                                        <p:strVal val="visible"/>
                                      </p:to>
                                    </p:set>
                                    <p:animEffect transition="in" filter="fade">
                                      <p:cBhvr>
                                        <p:cTn id="128" dur="500"/>
                                        <p:tgtEl>
                                          <p:spTgt spid="386"/>
                                        </p:tgtEl>
                                      </p:cBhvr>
                                    </p:animEffect>
                                  </p:childTnLst>
                                </p:cTn>
                              </p:par>
                              <p:par>
                                <p:cTn id="129" presetID="10" presetClass="entr" presetSubtype="0" fill="hold" nodeType="withEffect">
                                  <p:stCondLst>
                                    <p:cond delay="500"/>
                                  </p:stCondLst>
                                  <p:childTnLst>
                                    <p:set>
                                      <p:cBhvr>
                                        <p:cTn id="130" dur="1" fill="hold">
                                          <p:stCondLst>
                                            <p:cond delay="0"/>
                                          </p:stCondLst>
                                        </p:cTn>
                                        <p:tgtEl>
                                          <p:spTgt spid="387"/>
                                        </p:tgtEl>
                                        <p:attrNameLst>
                                          <p:attrName>style.visibility</p:attrName>
                                        </p:attrNameLst>
                                      </p:cBhvr>
                                      <p:to>
                                        <p:strVal val="visible"/>
                                      </p:to>
                                    </p:set>
                                    <p:animEffect transition="in" filter="fade">
                                      <p:cBhvr>
                                        <p:cTn id="131" dur="500"/>
                                        <p:tgtEl>
                                          <p:spTgt spid="387"/>
                                        </p:tgtEl>
                                      </p:cBhvr>
                                    </p:animEffect>
                                  </p:childTnLst>
                                </p:cTn>
                              </p:par>
                              <p:par>
                                <p:cTn id="132" presetID="10" presetClass="entr" presetSubtype="0" fill="hold" nodeType="withEffect">
                                  <p:stCondLst>
                                    <p:cond delay="600"/>
                                  </p:stCondLst>
                                  <p:childTnLst>
                                    <p:set>
                                      <p:cBhvr>
                                        <p:cTn id="133" dur="1" fill="hold">
                                          <p:stCondLst>
                                            <p:cond delay="0"/>
                                          </p:stCondLst>
                                        </p:cTn>
                                        <p:tgtEl>
                                          <p:spTgt spid="390"/>
                                        </p:tgtEl>
                                        <p:attrNameLst>
                                          <p:attrName>style.visibility</p:attrName>
                                        </p:attrNameLst>
                                      </p:cBhvr>
                                      <p:to>
                                        <p:strVal val="visible"/>
                                      </p:to>
                                    </p:set>
                                    <p:animEffect transition="in" filter="fade">
                                      <p:cBhvr>
                                        <p:cTn id="134" dur="500"/>
                                        <p:tgtEl>
                                          <p:spTgt spid="390"/>
                                        </p:tgtEl>
                                      </p:cBhvr>
                                    </p:animEffect>
                                  </p:childTnLst>
                                </p:cTn>
                              </p:par>
                              <p:par>
                                <p:cTn id="135" presetID="10" presetClass="entr" presetSubtype="0" fill="hold" nodeType="withEffect">
                                  <p:stCondLst>
                                    <p:cond delay="700"/>
                                  </p:stCondLst>
                                  <p:childTnLst>
                                    <p:set>
                                      <p:cBhvr>
                                        <p:cTn id="136" dur="1" fill="hold">
                                          <p:stCondLst>
                                            <p:cond delay="0"/>
                                          </p:stCondLst>
                                        </p:cTn>
                                        <p:tgtEl>
                                          <p:spTgt spid="393"/>
                                        </p:tgtEl>
                                        <p:attrNameLst>
                                          <p:attrName>style.visibility</p:attrName>
                                        </p:attrNameLst>
                                      </p:cBhvr>
                                      <p:to>
                                        <p:strVal val="visible"/>
                                      </p:to>
                                    </p:set>
                                    <p:animEffect transition="in" filter="fade">
                                      <p:cBhvr>
                                        <p:cTn id="137" dur="500"/>
                                        <p:tgtEl>
                                          <p:spTgt spid="393"/>
                                        </p:tgtEl>
                                      </p:cBhvr>
                                    </p:animEffect>
                                  </p:childTnLst>
                                </p:cTn>
                              </p:par>
                              <p:par>
                                <p:cTn id="138" presetID="10" presetClass="entr" presetSubtype="0" fill="hold" nodeType="withEffect">
                                  <p:stCondLst>
                                    <p:cond delay="900"/>
                                  </p:stCondLst>
                                  <p:childTnLst>
                                    <p:set>
                                      <p:cBhvr>
                                        <p:cTn id="139" dur="1" fill="hold">
                                          <p:stCondLst>
                                            <p:cond delay="0"/>
                                          </p:stCondLst>
                                        </p:cTn>
                                        <p:tgtEl>
                                          <p:spTgt spid="396"/>
                                        </p:tgtEl>
                                        <p:attrNameLst>
                                          <p:attrName>style.visibility</p:attrName>
                                        </p:attrNameLst>
                                      </p:cBhvr>
                                      <p:to>
                                        <p:strVal val="visible"/>
                                      </p:to>
                                    </p:set>
                                    <p:animEffect transition="in" filter="fade">
                                      <p:cBhvr>
                                        <p:cTn id="140" dur="500"/>
                                        <p:tgtEl>
                                          <p:spTgt spid="396"/>
                                        </p:tgtEl>
                                      </p:cBhvr>
                                    </p:animEffect>
                                  </p:childTnLst>
                                </p:cTn>
                              </p:par>
                              <p:par>
                                <p:cTn id="141" presetID="10" presetClass="entr" presetSubtype="0" fill="hold" nodeType="withEffect">
                                  <p:stCondLst>
                                    <p:cond delay="900"/>
                                  </p:stCondLst>
                                  <p:childTnLst>
                                    <p:set>
                                      <p:cBhvr>
                                        <p:cTn id="142" dur="1" fill="hold">
                                          <p:stCondLst>
                                            <p:cond delay="0"/>
                                          </p:stCondLst>
                                        </p:cTn>
                                        <p:tgtEl>
                                          <p:spTgt spid="399"/>
                                        </p:tgtEl>
                                        <p:attrNameLst>
                                          <p:attrName>style.visibility</p:attrName>
                                        </p:attrNameLst>
                                      </p:cBhvr>
                                      <p:to>
                                        <p:strVal val="visible"/>
                                      </p:to>
                                    </p:set>
                                    <p:animEffect transition="in" filter="fade">
                                      <p:cBhvr>
                                        <p:cTn id="143" dur="500"/>
                                        <p:tgtEl>
                                          <p:spTgt spid="399"/>
                                        </p:tgtEl>
                                      </p:cBhvr>
                                    </p:animEffect>
                                  </p:childTnLst>
                                </p:cTn>
                              </p:par>
                              <p:par>
                                <p:cTn id="144" presetID="10" presetClass="entr" presetSubtype="0" fill="hold" nodeType="withEffect">
                                  <p:stCondLst>
                                    <p:cond delay="1000"/>
                                  </p:stCondLst>
                                  <p:childTnLst>
                                    <p:set>
                                      <p:cBhvr>
                                        <p:cTn id="145" dur="1" fill="hold">
                                          <p:stCondLst>
                                            <p:cond delay="0"/>
                                          </p:stCondLst>
                                        </p:cTn>
                                        <p:tgtEl>
                                          <p:spTgt spid="429"/>
                                        </p:tgtEl>
                                        <p:attrNameLst>
                                          <p:attrName>style.visibility</p:attrName>
                                        </p:attrNameLst>
                                      </p:cBhvr>
                                      <p:to>
                                        <p:strVal val="visible"/>
                                      </p:to>
                                    </p:set>
                                    <p:animEffect transition="in" filter="fade">
                                      <p:cBhvr>
                                        <p:cTn id="146" dur="500"/>
                                        <p:tgtEl>
                                          <p:spTgt spid="429"/>
                                        </p:tgtEl>
                                      </p:cBhvr>
                                    </p:animEffect>
                                  </p:childTnLst>
                                </p:cTn>
                              </p:par>
                              <p:par>
                                <p:cTn id="147" presetID="10" presetClass="entr" presetSubtype="0" fill="hold" nodeType="withEffect">
                                  <p:stCondLst>
                                    <p:cond delay="1100"/>
                                  </p:stCondLst>
                                  <p:childTnLst>
                                    <p:set>
                                      <p:cBhvr>
                                        <p:cTn id="148" dur="1" fill="hold">
                                          <p:stCondLst>
                                            <p:cond delay="0"/>
                                          </p:stCondLst>
                                        </p:cTn>
                                        <p:tgtEl>
                                          <p:spTgt spid="432"/>
                                        </p:tgtEl>
                                        <p:attrNameLst>
                                          <p:attrName>style.visibility</p:attrName>
                                        </p:attrNameLst>
                                      </p:cBhvr>
                                      <p:to>
                                        <p:strVal val="visible"/>
                                      </p:to>
                                    </p:set>
                                    <p:animEffect transition="in" filter="fade">
                                      <p:cBhvr>
                                        <p:cTn id="149" dur="500"/>
                                        <p:tgtEl>
                                          <p:spTgt spid="432"/>
                                        </p:tgtEl>
                                      </p:cBhvr>
                                    </p:animEffect>
                                  </p:childTnLst>
                                </p:cTn>
                              </p:par>
                            </p:childTnLst>
                          </p:cTn>
                        </p:par>
                        <p:par>
                          <p:cTn id="150" fill="hold">
                            <p:stCondLst>
                              <p:cond delay="8900"/>
                            </p:stCondLst>
                            <p:childTnLst>
                              <p:par>
                                <p:cTn id="151" presetID="10" presetClass="entr" presetSubtype="0" fill="hold" nodeType="afterEffect">
                                  <p:stCondLst>
                                    <p:cond delay="0"/>
                                  </p:stCondLst>
                                  <p:childTnLst>
                                    <p:set>
                                      <p:cBhvr>
                                        <p:cTn id="152" dur="1" fill="hold">
                                          <p:stCondLst>
                                            <p:cond delay="0"/>
                                          </p:stCondLst>
                                        </p:cTn>
                                        <p:tgtEl>
                                          <p:spTgt spid="428"/>
                                        </p:tgtEl>
                                        <p:attrNameLst>
                                          <p:attrName>style.visibility</p:attrName>
                                        </p:attrNameLst>
                                      </p:cBhvr>
                                      <p:to>
                                        <p:strVal val="visible"/>
                                      </p:to>
                                    </p:set>
                                    <p:animEffect transition="in" filter="fade">
                                      <p:cBhvr>
                                        <p:cTn id="153" dur="500"/>
                                        <p:tgtEl>
                                          <p:spTgt spid="428"/>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xit" presetSubtype="0" fill="hold" nodeType="clickEffect">
                                  <p:stCondLst>
                                    <p:cond delay="0"/>
                                  </p:stCondLst>
                                  <p:childTnLst>
                                    <p:animEffect transition="out" filter="fade">
                                      <p:cBhvr>
                                        <p:cTn id="157" dur="500"/>
                                        <p:tgtEl>
                                          <p:spTgt spid="435"/>
                                        </p:tgtEl>
                                      </p:cBhvr>
                                    </p:animEffect>
                                    <p:set>
                                      <p:cBhvr>
                                        <p:cTn id="158" dur="1" fill="hold">
                                          <p:stCondLst>
                                            <p:cond delay="499"/>
                                          </p:stCondLst>
                                        </p:cTn>
                                        <p:tgtEl>
                                          <p:spTgt spid="435"/>
                                        </p:tgtEl>
                                        <p:attrNameLst>
                                          <p:attrName>style.visibility</p:attrName>
                                        </p:attrNameLst>
                                      </p:cBhvr>
                                      <p:to>
                                        <p:strVal val="hidden"/>
                                      </p:to>
                                    </p:set>
                                  </p:childTnLst>
                                </p:cTn>
                              </p:par>
                            </p:childTnLst>
                          </p:cTn>
                        </p:par>
                        <p:par>
                          <p:cTn id="159" fill="hold">
                            <p:stCondLst>
                              <p:cond delay="500"/>
                            </p:stCondLst>
                            <p:childTnLst>
                              <p:par>
                                <p:cTn id="160" presetID="10" presetClass="entr" presetSubtype="0" fill="hold" nodeType="afterEffect">
                                  <p:stCondLst>
                                    <p:cond delay="0"/>
                                  </p:stCondLst>
                                  <p:childTnLst>
                                    <p:set>
                                      <p:cBhvr>
                                        <p:cTn id="161" dur="1" fill="hold">
                                          <p:stCondLst>
                                            <p:cond delay="0"/>
                                          </p:stCondLst>
                                        </p:cTn>
                                        <p:tgtEl>
                                          <p:spTgt spid="436"/>
                                        </p:tgtEl>
                                        <p:attrNameLst>
                                          <p:attrName>style.visibility</p:attrName>
                                        </p:attrNameLst>
                                      </p:cBhvr>
                                      <p:to>
                                        <p:strVal val="visible"/>
                                      </p:to>
                                    </p:set>
                                    <p:animEffect transition="in" filter="fade">
                                      <p:cBhvr>
                                        <p:cTn id="162" dur="500"/>
                                        <p:tgtEl>
                                          <p:spTgt spid="436"/>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xit" presetSubtype="0" fill="hold" nodeType="clickEffect">
                                  <p:stCondLst>
                                    <p:cond delay="0"/>
                                  </p:stCondLst>
                                  <p:childTnLst>
                                    <p:animEffect transition="out" filter="fade">
                                      <p:cBhvr>
                                        <p:cTn id="166" dur="500"/>
                                        <p:tgtEl>
                                          <p:spTgt spid="424"/>
                                        </p:tgtEl>
                                      </p:cBhvr>
                                    </p:animEffect>
                                    <p:set>
                                      <p:cBhvr>
                                        <p:cTn id="167" dur="1" fill="hold">
                                          <p:stCondLst>
                                            <p:cond delay="499"/>
                                          </p:stCondLst>
                                        </p:cTn>
                                        <p:tgtEl>
                                          <p:spTgt spid="424"/>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500"/>
                                        <p:tgtEl>
                                          <p:spTgt spid="426"/>
                                        </p:tgtEl>
                                      </p:cBhvr>
                                    </p:animEffect>
                                    <p:set>
                                      <p:cBhvr>
                                        <p:cTn id="170" dur="1" fill="hold">
                                          <p:stCondLst>
                                            <p:cond delay="499"/>
                                          </p:stCondLst>
                                        </p:cTn>
                                        <p:tgtEl>
                                          <p:spTgt spid="426"/>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500"/>
                                        <p:tgtEl>
                                          <p:spTgt spid="428"/>
                                        </p:tgtEl>
                                      </p:cBhvr>
                                    </p:animEffect>
                                    <p:set>
                                      <p:cBhvr>
                                        <p:cTn id="173" dur="1" fill="hold">
                                          <p:stCondLst>
                                            <p:cond delay="499"/>
                                          </p:stCondLst>
                                        </p:cTn>
                                        <p:tgtEl>
                                          <p:spTgt spid="428"/>
                                        </p:tgtEl>
                                        <p:attrNameLst>
                                          <p:attrName>style.visibility</p:attrName>
                                        </p:attrNameLst>
                                      </p:cBhvr>
                                      <p:to>
                                        <p:strVal val="hidden"/>
                                      </p:to>
                                    </p:set>
                                  </p:childTnLst>
                                </p:cTn>
                              </p:par>
                              <p:par>
                                <p:cTn id="174" presetID="10" presetClass="exit" presetSubtype="0" fill="hold" nodeType="withEffect">
                                  <p:stCondLst>
                                    <p:cond delay="0"/>
                                  </p:stCondLst>
                                  <p:childTnLst>
                                    <p:animEffect transition="out" filter="fade">
                                      <p:cBhvr>
                                        <p:cTn id="175" dur="500"/>
                                        <p:tgtEl>
                                          <p:spTgt spid="427"/>
                                        </p:tgtEl>
                                      </p:cBhvr>
                                    </p:animEffect>
                                    <p:set>
                                      <p:cBhvr>
                                        <p:cTn id="176" dur="1" fill="hold">
                                          <p:stCondLst>
                                            <p:cond delay="499"/>
                                          </p:stCondLst>
                                        </p:cTn>
                                        <p:tgtEl>
                                          <p:spTgt spid="427"/>
                                        </p:tgtEl>
                                        <p:attrNameLst>
                                          <p:attrName>style.visibility</p:attrName>
                                        </p:attrNameLst>
                                      </p:cBhvr>
                                      <p:to>
                                        <p:strVal val="hidden"/>
                                      </p:to>
                                    </p:set>
                                  </p:childTnLst>
                                </p:cTn>
                              </p:par>
                              <p:par>
                                <p:cTn id="177" presetID="42" presetClass="path" presetSubtype="0" fill="hold" nodeType="withEffect">
                                  <p:stCondLst>
                                    <p:cond delay="0"/>
                                  </p:stCondLst>
                                  <p:childTnLst>
                                    <p:animMotion origin="layout" path="M -3.05556E-6 -1.11111E-6 L 0.00208 0.36551 " pathEditMode="relative" rAng="0" ptsTypes="AA">
                                      <p:cBhvr>
                                        <p:cTn id="178" dur="1000" fill="hold"/>
                                        <p:tgtEl>
                                          <p:spTgt spid="326"/>
                                        </p:tgtEl>
                                        <p:attrNameLst>
                                          <p:attrName>ppt_x</p:attrName>
                                          <p:attrName>ppt_y</p:attrName>
                                        </p:attrNameLst>
                                      </p:cBhvr>
                                      <p:rCtr x="-17" y="18241"/>
                                    </p:animMotion>
                                  </p:childTnLst>
                                </p:cTn>
                              </p:par>
                              <p:par>
                                <p:cTn id="179" presetID="42" presetClass="path" presetSubtype="0" fill="hold" nodeType="withEffect">
                                  <p:stCondLst>
                                    <p:cond delay="0"/>
                                  </p:stCondLst>
                                  <p:childTnLst>
                                    <p:animMotion origin="layout" path="M -1.94444E-6 -1.11111E-6 L 0.00087 0.36481 " pathEditMode="relative" rAng="0" ptsTypes="AA">
                                      <p:cBhvr>
                                        <p:cTn id="180" dur="1000" fill="hold"/>
                                        <p:tgtEl>
                                          <p:spTgt spid="325"/>
                                        </p:tgtEl>
                                        <p:attrNameLst>
                                          <p:attrName>ppt_x</p:attrName>
                                          <p:attrName>ppt_y</p:attrName>
                                        </p:attrNameLst>
                                      </p:cBhvr>
                                      <p:rCtr x="35" y="18287"/>
                                    </p:animMotion>
                                  </p:childTnLst>
                                </p:cTn>
                              </p:par>
                              <p:par>
                                <p:cTn id="181" presetID="42" presetClass="path" presetSubtype="0" fill="hold" nodeType="withEffect">
                                  <p:stCondLst>
                                    <p:cond delay="0"/>
                                  </p:stCondLst>
                                  <p:childTnLst>
                                    <p:animMotion origin="layout" path="M -1.66667E-6 -4.81481E-6 L -0.08472 0.36297 " pathEditMode="relative" rAng="0" ptsTypes="AA">
                                      <p:cBhvr>
                                        <p:cTn id="182" dur="1000" fill="hold"/>
                                        <p:tgtEl>
                                          <p:spTgt spid="331"/>
                                        </p:tgtEl>
                                        <p:attrNameLst>
                                          <p:attrName>ppt_x</p:attrName>
                                          <p:attrName>ppt_y</p:attrName>
                                        </p:attrNameLst>
                                      </p:cBhvr>
                                      <p:rCtr x="-4236" y="18148"/>
                                    </p:animMotion>
                                  </p:childTnLst>
                                </p:cTn>
                              </p:par>
                              <p:par>
                                <p:cTn id="183" presetID="42" presetClass="path" presetSubtype="0" fill="hold" nodeType="withEffect">
                                  <p:stCondLst>
                                    <p:cond delay="0"/>
                                  </p:stCondLst>
                                  <p:childTnLst>
                                    <p:animMotion origin="layout" path="M -1.94444E-6 -3.7037E-7 L -0.32257 0.3669 " pathEditMode="relative" rAng="0" ptsTypes="AA">
                                      <p:cBhvr>
                                        <p:cTn id="184" dur="1000" fill="hold"/>
                                        <p:tgtEl>
                                          <p:spTgt spid="262"/>
                                        </p:tgtEl>
                                        <p:attrNameLst>
                                          <p:attrName>ppt_x</p:attrName>
                                          <p:attrName>ppt_y</p:attrName>
                                        </p:attrNameLst>
                                      </p:cBhvr>
                                      <p:rCtr x="-16128" y="18333"/>
                                    </p:animMotion>
                                  </p:childTnLst>
                                </p:cTn>
                              </p:par>
                              <p:par>
                                <p:cTn id="185" presetID="42" presetClass="path" presetSubtype="0" fill="hold" nodeType="withEffect">
                                  <p:stCondLst>
                                    <p:cond delay="0"/>
                                  </p:stCondLst>
                                  <p:childTnLst>
                                    <p:animMotion origin="layout" path="M 4.72222E-6 1.11111E-6 L -0.32188 0.3662 " pathEditMode="relative" rAng="0" ptsTypes="AA">
                                      <p:cBhvr>
                                        <p:cTn id="186" dur="1000" fill="hold"/>
                                        <p:tgtEl>
                                          <p:spTgt spid="261"/>
                                        </p:tgtEl>
                                        <p:attrNameLst>
                                          <p:attrName>ppt_x</p:attrName>
                                          <p:attrName>ppt_y</p:attrName>
                                        </p:attrNameLst>
                                      </p:cBhvr>
                                      <p:rCtr x="-16094" y="18310"/>
                                    </p:animMotion>
                                  </p:childTnLst>
                                </p:cTn>
                              </p:par>
                              <p:par>
                                <p:cTn id="187" presetID="42" presetClass="path" presetSubtype="0" fill="hold" nodeType="withEffect">
                                  <p:stCondLst>
                                    <p:cond delay="0"/>
                                  </p:stCondLst>
                                  <p:childTnLst>
                                    <p:animMotion origin="layout" path="M 2.22222E-6 -4.81481E-6 L -0.31945 0.36528 " pathEditMode="relative" rAng="0" ptsTypes="AA">
                                      <p:cBhvr>
                                        <p:cTn id="188" dur="1000" fill="hold"/>
                                        <p:tgtEl>
                                          <p:spTgt spid="260"/>
                                        </p:tgtEl>
                                        <p:attrNameLst>
                                          <p:attrName>ppt_x</p:attrName>
                                          <p:attrName>ppt_y</p:attrName>
                                        </p:attrNameLst>
                                      </p:cBhvr>
                                      <p:rCtr x="-15972" y="18264"/>
                                    </p:animMotion>
                                  </p:childTnLst>
                                </p:cTn>
                              </p:par>
                              <p:par>
                                <p:cTn id="189" presetID="64" presetClass="path" presetSubtype="0" fill="hold" nodeType="withEffect">
                                  <p:stCondLst>
                                    <p:cond delay="0"/>
                                  </p:stCondLst>
                                  <p:childTnLst>
                                    <p:animMotion origin="layout" path="M 3.33333E-6 -1.48148E-6 L 0.31996 -0.36413 " pathEditMode="relative" rAng="0" ptsTypes="AA">
                                      <p:cBhvr>
                                        <p:cTn id="190" dur="1000" fill="hold"/>
                                        <p:tgtEl>
                                          <p:spTgt spid="367"/>
                                        </p:tgtEl>
                                        <p:attrNameLst>
                                          <p:attrName>ppt_x</p:attrName>
                                          <p:attrName>ppt_y</p:attrName>
                                        </p:attrNameLst>
                                      </p:cBhvr>
                                      <p:rCtr x="17222" y="-18657"/>
                                    </p:animMotion>
                                  </p:childTnLst>
                                </p:cTn>
                              </p:par>
                              <p:par>
                                <p:cTn id="191" presetID="64" presetClass="path" presetSubtype="0" fill="hold" nodeType="withEffect">
                                  <p:stCondLst>
                                    <p:cond delay="0"/>
                                  </p:stCondLst>
                                  <p:childTnLst>
                                    <p:animMotion origin="layout" path="M -1.11111E-6 1.48148E-6 L 0.32552 -0.36065 " pathEditMode="relative" rAng="0" ptsTypes="AA">
                                      <p:cBhvr>
                                        <p:cTn id="192" dur="1000" fill="hold"/>
                                        <p:tgtEl>
                                          <p:spTgt spid="366"/>
                                        </p:tgtEl>
                                        <p:attrNameLst>
                                          <p:attrName>ppt_x</p:attrName>
                                          <p:attrName>ppt_y</p:attrName>
                                        </p:attrNameLst>
                                      </p:cBhvr>
                                      <p:rCtr x="17656" y="-18495"/>
                                    </p:animMotion>
                                  </p:childTnLst>
                                </p:cTn>
                              </p:par>
                              <p:par>
                                <p:cTn id="193" presetID="64" presetClass="path" presetSubtype="0" fill="hold" nodeType="withEffect">
                                  <p:stCondLst>
                                    <p:cond delay="0"/>
                                  </p:stCondLst>
                                  <p:childTnLst>
                                    <p:animMotion origin="layout" path="M 3.33333E-6 -1.48148E-6 L 0.32361 -0.36041 " pathEditMode="relative" rAng="0" ptsTypes="AA">
                                      <p:cBhvr>
                                        <p:cTn id="194" dur="1000" fill="hold"/>
                                        <p:tgtEl>
                                          <p:spTgt spid="364"/>
                                        </p:tgtEl>
                                        <p:attrNameLst>
                                          <p:attrName>ppt_x</p:attrName>
                                          <p:attrName>ppt_y</p:attrName>
                                        </p:attrNameLst>
                                      </p:cBhvr>
                                      <p:rCtr x="17188" y="-18565"/>
                                    </p:animMotion>
                                  </p:childTnLst>
                                </p:cTn>
                              </p:par>
                            </p:childTnLst>
                          </p:cTn>
                        </p:par>
                        <p:par>
                          <p:cTn id="195" fill="hold">
                            <p:stCondLst>
                              <p:cond delay="1000"/>
                            </p:stCondLst>
                            <p:childTnLst>
                              <p:par>
                                <p:cTn id="196" presetID="10" presetClass="entr" presetSubtype="0" fill="hold" nodeType="afterEffect">
                                  <p:stCondLst>
                                    <p:cond delay="0"/>
                                  </p:stCondLst>
                                  <p:childTnLst>
                                    <p:set>
                                      <p:cBhvr>
                                        <p:cTn id="197" dur="1" fill="hold">
                                          <p:stCondLst>
                                            <p:cond delay="0"/>
                                          </p:stCondLst>
                                        </p:cTn>
                                        <p:tgtEl>
                                          <p:spTgt spid="443"/>
                                        </p:tgtEl>
                                        <p:attrNameLst>
                                          <p:attrName>style.visibility</p:attrName>
                                        </p:attrNameLst>
                                      </p:cBhvr>
                                      <p:to>
                                        <p:strVal val="visible"/>
                                      </p:to>
                                    </p:set>
                                    <p:animEffect transition="in" filter="fade">
                                      <p:cBhvr>
                                        <p:cTn id="198" dur="500"/>
                                        <p:tgtEl>
                                          <p:spTgt spid="443"/>
                                        </p:tgtEl>
                                      </p:cBhvr>
                                    </p:animEffect>
                                  </p:childTnLst>
                                </p:cTn>
                              </p:par>
                            </p:childTnLst>
                          </p:cTn>
                        </p:par>
                        <p:par>
                          <p:cTn id="199" fill="hold">
                            <p:stCondLst>
                              <p:cond delay="1500"/>
                            </p:stCondLst>
                            <p:childTnLst>
                              <p:par>
                                <p:cTn id="200" presetID="10" presetClass="entr" presetSubtype="0" fill="hold" nodeType="afterEffect">
                                  <p:stCondLst>
                                    <p:cond delay="0"/>
                                  </p:stCondLst>
                                  <p:childTnLst>
                                    <p:set>
                                      <p:cBhvr>
                                        <p:cTn id="201" dur="1" fill="hold">
                                          <p:stCondLst>
                                            <p:cond delay="0"/>
                                          </p:stCondLst>
                                        </p:cTn>
                                        <p:tgtEl>
                                          <p:spTgt spid="451"/>
                                        </p:tgtEl>
                                        <p:attrNameLst>
                                          <p:attrName>style.visibility</p:attrName>
                                        </p:attrNameLst>
                                      </p:cBhvr>
                                      <p:to>
                                        <p:strVal val="visible"/>
                                      </p:to>
                                    </p:set>
                                    <p:animEffect transition="in" filter="fade">
                                      <p:cBhvr>
                                        <p:cTn id="202" dur="500"/>
                                        <p:tgtEl>
                                          <p:spTgt spid="451"/>
                                        </p:tgtEl>
                                      </p:cBhvr>
                                    </p:animEffect>
                                  </p:childTnLst>
                                </p:cTn>
                              </p:par>
                              <p:par>
                                <p:cTn id="203" presetID="10" presetClass="entr" presetSubtype="0" fill="hold" nodeType="withEffect">
                                  <p:stCondLst>
                                    <p:cond delay="0"/>
                                  </p:stCondLst>
                                  <p:childTnLst>
                                    <p:set>
                                      <p:cBhvr>
                                        <p:cTn id="204" dur="1" fill="hold">
                                          <p:stCondLst>
                                            <p:cond delay="0"/>
                                          </p:stCondLst>
                                        </p:cTn>
                                        <p:tgtEl>
                                          <p:spTgt spid="452"/>
                                        </p:tgtEl>
                                        <p:attrNameLst>
                                          <p:attrName>style.visibility</p:attrName>
                                        </p:attrNameLst>
                                      </p:cBhvr>
                                      <p:to>
                                        <p:strVal val="visible"/>
                                      </p:to>
                                    </p:set>
                                    <p:animEffect transition="in" filter="fade">
                                      <p:cBhvr>
                                        <p:cTn id="205" dur="500"/>
                                        <p:tgtEl>
                                          <p:spTgt spid="452"/>
                                        </p:tgtEl>
                                      </p:cBhvr>
                                    </p:animEffect>
                                  </p:childTnLst>
                                </p:cTn>
                              </p:par>
                            </p:childTnLst>
                          </p:cTn>
                        </p:par>
                      </p:childTnLst>
                    </p:cTn>
                  </p:par>
                  <p:par>
                    <p:cTn id="206" fill="hold">
                      <p:stCondLst>
                        <p:cond delay="indefinite"/>
                      </p:stCondLst>
                      <p:childTnLst>
                        <p:par>
                          <p:cTn id="207" fill="hold">
                            <p:stCondLst>
                              <p:cond delay="0"/>
                            </p:stCondLst>
                            <p:childTnLst>
                              <p:par>
                                <p:cTn id="208" presetID="64" presetClass="path" presetSubtype="0" fill="hold" nodeType="clickEffect">
                                  <p:stCondLst>
                                    <p:cond delay="0"/>
                                  </p:stCondLst>
                                  <p:childTnLst>
                                    <p:animMotion origin="layout" path="M 3.05556E-6 2.59259E-6 L 0.33073 -0.37222 " pathEditMode="relative" rAng="0" ptsTypes="AA">
                                      <p:cBhvr>
                                        <p:cTn id="209" dur="1000" fill="hold"/>
                                        <p:tgtEl>
                                          <p:spTgt spid="383"/>
                                        </p:tgtEl>
                                        <p:attrNameLst>
                                          <p:attrName>ppt_x</p:attrName>
                                          <p:attrName>ppt_y</p:attrName>
                                        </p:attrNameLst>
                                      </p:cBhvr>
                                      <p:rCtr x="16528" y="-18611"/>
                                    </p:animMotion>
                                  </p:childTnLst>
                                </p:cTn>
                              </p:par>
                              <p:par>
                                <p:cTn id="210" presetID="64" presetClass="path" presetSubtype="0" fill="hold" nodeType="withEffect">
                                  <p:stCondLst>
                                    <p:cond delay="0"/>
                                  </p:stCondLst>
                                  <p:childTnLst>
                                    <p:animMotion origin="layout" path="M -8.33333E-7 -2.96296E-6 L 0.29601 -0.3706 " pathEditMode="relative" rAng="0" ptsTypes="AA">
                                      <p:cBhvr>
                                        <p:cTn id="211" dur="1000" fill="hold"/>
                                        <p:tgtEl>
                                          <p:spTgt spid="384"/>
                                        </p:tgtEl>
                                        <p:attrNameLst>
                                          <p:attrName>ppt_x</p:attrName>
                                          <p:attrName>ppt_y</p:attrName>
                                        </p:attrNameLst>
                                      </p:cBhvr>
                                      <p:rCtr x="14792" y="-18542"/>
                                    </p:animMotion>
                                  </p:childTnLst>
                                </p:cTn>
                              </p:par>
                              <p:par>
                                <p:cTn id="212" presetID="64" presetClass="path" presetSubtype="0" fill="hold" nodeType="withEffect">
                                  <p:stCondLst>
                                    <p:cond delay="0"/>
                                  </p:stCondLst>
                                  <p:childTnLst>
                                    <p:animMotion origin="layout" path="M 3.61111E-6 -3.7037E-7 L 0.25816 -0.37361 " pathEditMode="relative" rAng="0" ptsTypes="AA">
                                      <p:cBhvr>
                                        <p:cTn id="213" dur="1000" fill="hold"/>
                                        <p:tgtEl>
                                          <p:spTgt spid="374"/>
                                        </p:tgtEl>
                                        <p:attrNameLst>
                                          <p:attrName>ppt_x</p:attrName>
                                          <p:attrName>ppt_y</p:attrName>
                                        </p:attrNameLst>
                                      </p:cBhvr>
                                      <p:rCtr x="12899" y="-18681"/>
                                    </p:animMotion>
                                  </p:childTnLst>
                                </p:cTn>
                              </p:par>
                              <p:par>
                                <p:cTn id="214" presetID="64" presetClass="path" presetSubtype="0" fill="hold" nodeType="withEffect">
                                  <p:stCondLst>
                                    <p:cond delay="0"/>
                                  </p:stCondLst>
                                  <p:childTnLst>
                                    <p:animMotion origin="layout" path="M 1.11022E-16 4.07407E-6 L 0.2224 -0.37199 " pathEditMode="relative" rAng="0" ptsTypes="AA">
                                      <p:cBhvr>
                                        <p:cTn id="215" dur="1000" fill="hold"/>
                                        <p:tgtEl>
                                          <p:spTgt spid="385"/>
                                        </p:tgtEl>
                                        <p:attrNameLst>
                                          <p:attrName>ppt_x</p:attrName>
                                          <p:attrName>ppt_y</p:attrName>
                                        </p:attrNameLst>
                                      </p:cBhvr>
                                      <p:rCtr x="11111" y="-18611"/>
                                    </p:animMotion>
                                  </p:childTnLst>
                                </p:cTn>
                              </p:par>
                              <p:par>
                                <p:cTn id="216" presetID="64" presetClass="path" presetSubtype="0" fill="hold" nodeType="withEffect">
                                  <p:stCondLst>
                                    <p:cond delay="0"/>
                                  </p:stCondLst>
                                  <p:childTnLst>
                                    <p:animMotion origin="layout" path="M 4.44444E-6 1.11022E-16 L 0.1868 -0.37315 " pathEditMode="relative" rAng="0" ptsTypes="AA">
                                      <p:cBhvr>
                                        <p:cTn id="217" dur="1000" fill="hold"/>
                                        <p:tgtEl>
                                          <p:spTgt spid="386"/>
                                        </p:tgtEl>
                                        <p:attrNameLst>
                                          <p:attrName>ppt_x</p:attrName>
                                          <p:attrName>ppt_y</p:attrName>
                                        </p:attrNameLst>
                                      </p:cBhvr>
                                      <p:rCtr x="9340" y="-18657"/>
                                    </p:animMotion>
                                  </p:childTnLst>
                                </p:cTn>
                              </p:par>
                              <p:par>
                                <p:cTn id="218" presetID="64" presetClass="path" presetSubtype="0" fill="hold" nodeType="withEffect">
                                  <p:stCondLst>
                                    <p:cond delay="0"/>
                                  </p:stCondLst>
                                  <p:childTnLst>
                                    <p:animMotion origin="layout" path="M 1.38889E-6 -1.48148E-6 L 0.14722 -0.37129 " pathEditMode="relative" rAng="0" ptsTypes="AA">
                                      <p:cBhvr>
                                        <p:cTn id="219" dur="1000" fill="hold"/>
                                        <p:tgtEl>
                                          <p:spTgt spid="387"/>
                                        </p:tgtEl>
                                        <p:attrNameLst>
                                          <p:attrName>ppt_x</p:attrName>
                                          <p:attrName>ppt_y</p:attrName>
                                        </p:attrNameLst>
                                      </p:cBhvr>
                                      <p:rCtr x="7361" y="-18565"/>
                                    </p:animMotion>
                                  </p:childTnLst>
                                </p:cTn>
                              </p:par>
                              <p:par>
                                <p:cTn id="220" presetID="64" presetClass="path" presetSubtype="0" fill="hold" nodeType="withEffect">
                                  <p:stCondLst>
                                    <p:cond delay="0"/>
                                  </p:stCondLst>
                                  <p:childTnLst>
                                    <p:animMotion origin="layout" path="M 1.38889E-6 4.44444E-6 L 0.10972 -0.36852 " pathEditMode="relative" rAng="0" ptsTypes="AA">
                                      <p:cBhvr>
                                        <p:cTn id="221" dur="1000" fill="hold"/>
                                        <p:tgtEl>
                                          <p:spTgt spid="390"/>
                                        </p:tgtEl>
                                        <p:attrNameLst>
                                          <p:attrName>ppt_x</p:attrName>
                                          <p:attrName>ppt_y</p:attrName>
                                        </p:attrNameLst>
                                      </p:cBhvr>
                                      <p:rCtr x="5486" y="-18426"/>
                                    </p:animMotion>
                                  </p:childTnLst>
                                </p:cTn>
                              </p:par>
                              <p:par>
                                <p:cTn id="222" presetID="64" presetClass="path" presetSubtype="0" fill="hold" nodeType="withEffect">
                                  <p:stCondLst>
                                    <p:cond delay="0"/>
                                  </p:stCondLst>
                                  <p:childTnLst>
                                    <p:animMotion origin="layout" path="M 1.38889E-6 -1.48148E-6 L 0.07153 -0.37129 " pathEditMode="relative" rAng="0" ptsTypes="AA">
                                      <p:cBhvr>
                                        <p:cTn id="223" dur="1000" fill="hold"/>
                                        <p:tgtEl>
                                          <p:spTgt spid="393"/>
                                        </p:tgtEl>
                                        <p:attrNameLst>
                                          <p:attrName>ppt_x</p:attrName>
                                          <p:attrName>ppt_y</p:attrName>
                                        </p:attrNameLst>
                                      </p:cBhvr>
                                      <p:rCtr x="3576" y="-18565"/>
                                    </p:animMotion>
                                  </p:childTnLst>
                                </p:cTn>
                              </p:par>
                              <p:par>
                                <p:cTn id="224" presetID="64" presetClass="path" presetSubtype="0" fill="hold" nodeType="withEffect">
                                  <p:stCondLst>
                                    <p:cond delay="0"/>
                                  </p:stCondLst>
                                  <p:childTnLst>
                                    <p:animMotion origin="layout" path="M 1.38889E-6 2.96296E-6 L 0.03559 -0.36875 " pathEditMode="relative" rAng="0" ptsTypes="AA">
                                      <p:cBhvr>
                                        <p:cTn id="225" dur="1000" fill="hold"/>
                                        <p:tgtEl>
                                          <p:spTgt spid="396"/>
                                        </p:tgtEl>
                                        <p:attrNameLst>
                                          <p:attrName>ppt_x</p:attrName>
                                          <p:attrName>ppt_y</p:attrName>
                                        </p:attrNameLst>
                                      </p:cBhvr>
                                      <p:rCtr x="1771" y="-18449"/>
                                    </p:animMotion>
                                  </p:childTnLst>
                                </p:cTn>
                              </p:par>
                              <p:par>
                                <p:cTn id="226" presetID="64" presetClass="path" presetSubtype="0" fill="hold" nodeType="withEffect">
                                  <p:stCondLst>
                                    <p:cond delay="0"/>
                                  </p:stCondLst>
                                  <p:childTnLst>
                                    <p:animMotion origin="layout" path="M 1.38889E-6 3.33333E-6 L -0.00278 -0.37199 " pathEditMode="relative" rAng="0" ptsTypes="AA">
                                      <p:cBhvr>
                                        <p:cTn id="227" dur="1000" fill="hold"/>
                                        <p:tgtEl>
                                          <p:spTgt spid="399"/>
                                        </p:tgtEl>
                                        <p:attrNameLst>
                                          <p:attrName>ppt_x</p:attrName>
                                          <p:attrName>ppt_y</p:attrName>
                                        </p:attrNameLst>
                                      </p:cBhvr>
                                      <p:rCtr x="-139" y="-18611"/>
                                    </p:animMotion>
                                  </p:childTnLst>
                                </p:cTn>
                              </p:par>
                              <p:par>
                                <p:cTn id="228" presetID="64" presetClass="path" presetSubtype="0" fill="hold" nodeType="withEffect">
                                  <p:stCondLst>
                                    <p:cond delay="0"/>
                                  </p:stCondLst>
                                  <p:childTnLst>
                                    <p:animMotion origin="layout" path="M 1.38889E-6 1.11022E-16 L -0.03872 -0.37106 " pathEditMode="relative" rAng="0" ptsTypes="AA">
                                      <p:cBhvr>
                                        <p:cTn id="229" dur="1000" fill="hold"/>
                                        <p:tgtEl>
                                          <p:spTgt spid="429"/>
                                        </p:tgtEl>
                                        <p:attrNameLst>
                                          <p:attrName>ppt_x</p:attrName>
                                          <p:attrName>ppt_y</p:attrName>
                                        </p:attrNameLst>
                                      </p:cBhvr>
                                      <p:rCtr x="-1944" y="-18565"/>
                                    </p:animMotion>
                                  </p:childTnLst>
                                </p:cTn>
                              </p:par>
                              <p:par>
                                <p:cTn id="230" presetID="64" presetClass="path" presetSubtype="0" fill="hold" nodeType="withEffect">
                                  <p:stCondLst>
                                    <p:cond delay="0"/>
                                  </p:stCondLst>
                                  <p:childTnLst>
                                    <p:animMotion origin="layout" path="M 1.38889E-6 1.48148E-6 L -0.07847 -0.37176 " pathEditMode="relative" rAng="0" ptsTypes="AA">
                                      <p:cBhvr>
                                        <p:cTn id="231" dur="1000" fill="hold"/>
                                        <p:tgtEl>
                                          <p:spTgt spid="432"/>
                                        </p:tgtEl>
                                        <p:attrNameLst>
                                          <p:attrName>ppt_x</p:attrName>
                                          <p:attrName>ppt_y</p:attrName>
                                        </p:attrNameLst>
                                      </p:cBhvr>
                                      <p:rCtr x="-3924" y="-18588"/>
                                    </p:animMotion>
                                  </p:childTnLst>
                                </p:cTn>
                              </p:par>
                              <p:par>
                                <p:cTn id="232" presetID="63" presetClass="path" presetSubtype="0" fill="hold" nodeType="withEffect">
                                  <p:stCondLst>
                                    <p:cond delay="0"/>
                                  </p:stCondLst>
                                  <p:childTnLst>
                                    <p:animMotion origin="layout" path="M 2.77778E-7 2.22222E-6 L 0.1316 -0.00163 " pathEditMode="relative" rAng="0" ptsTypes="AA">
                                      <p:cBhvr>
                                        <p:cTn id="233" dur="1000" fill="hold"/>
                                        <p:tgtEl>
                                          <p:spTgt spid="365"/>
                                        </p:tgtEl>
                                        <p:attrNameLst>
                                          <p:attrName>ppt_x</p:attrName>
                                          <p:attrName>ppt_y</p:attrName>
                                        </p:attrNameLst>
                                      </p:cBhvr>
                                      <p:rCtr x="8490" y="-347"/>
                                    </p:animMotion>
                                  </p:childTnLst>
                                </p:cTn>
                              </p:par>
                            </p:childTnLst>
                          </p:cTn>
                        </p:par>
                        <p:par>
                          <p:cTn id="234" fill="hold">
                            <p:stCondLst>
                              <p:cond delay="1000"/>
                            </p:stCondLst>
                            <p:childTnLst>
                              <p:par>
                                <p:cTn id="235" presetID="10" presetClass="entr" presetSubtype="0" fill="hold" nodeType="afterEffect">
                                  <p:stCondLst>
                                    <p:cond delay="0"/>
                                  </p:stCondLst>
                                  <p:childTnLst>
                                    <p:set>
                                      <p:cBhvr>
                                        <p:cTn id="236" dur="1" fill="hold">
                                          <p:stCondLst>
                                            <p:cond delay="0"/>
                                          </p:stCondLst>
                                        </p:cTn>
                                        <p:tgtEl>
                                          <p:spTgt spid="440"/>
                                        </p:tgtEl>
                                        <p:attrNameLst>
                                          <p:attrName>style.visibility</p:attrName>
                                        </p:attrNameLst>
                                      </p:cBhvr>
                                      <p:to>
                                        <p:strVal val="visible"/>
                                      </p:to>
                                    </p:set>
                                    <p:animEffect transition="in" filter="fade">
                                      <p:cBhvr>
                                        <p:cTn id="237" dur="500"/>
                                        <p:tgtEl>
                                          <p:spTgt spid="440"/>
                                        </p:tgtEl>
                                      </p:cBhvr>
                                    </p:animEffect>
                                  </p:childTnLst>
                                </p:cTn>
                              </p:par>
                              <p:par>
                                <p:cTn id="238" presetID="10" presetClass="exit" presetSubtype="0" fill="hold" nodeType="withEffect">
                                  <p:stCondLst>
                                    <p:cond delay="0"/>
                                  </p:stCondLst>
                                  <p:childTnLst>
                                    <p:animEffect transition="out" filter="fade">
                                      <p:cBhvr>
                                        <p:cTn id="239" dur="500"/>
                                        <p:tgtEl>
                                          <p:spTgt spid="383"/>
                                        </p:tgtEl>
                                      </p:cBhvr>
                                    </p:animEffect>
                                    <p:set>
                                      <p:cBhvr>
                                        <p:cTn id="240" dur="1" fill="hold">
                                          <p:stCondLst>
                                            <p:cond delay="499"/>
                                          </p:stCondLst>
                                        </p:cTn>
                                        <p:tgtEl>
                                          <p:spTgt spid="383"/>
                                        </p:tgtEl>
                                        <p:attrNameLst>
                                          <p:attrName>style.visibility</p:attrName>
                                        </p:attrNameLst>
                                      </p:cBhvr>
                                      <p:to>
                                        <p:strVal val="hidden"/>
                                      </p:to>
                                    </p:set>
                                  </p:childTnLst>
                                </p:cTn>
                              </p:par>
                              <p:par>
                                <p:cTn id="241" presetID="10" presetClass="exit" presetSubtype="0" fill="hold" nodeType="withEffect">
                                  <p:stCondLst>
                                    <p:cond delay="0"/>
                                  </p:stCondLst>
                                  <p:childTnLst>
                                    <p:animEffect transition="out" filter="fade">
                                      <p:cBhvr>
                                        <p:cTn id="242" dur="500"/>
                                        <p:tgtEl>
                                          <p:spTgt spid="384"/>
                                        </p:tgtEl>
                                      </p:cBhvr>
                                    </p:animEffect>
                                    <p:set>
                                      <p:cBhvr>
                                        <p:cTn id="243" dur="1" fill="hold">
                                          <p:stCondLst>
                                            <p:cond delay="499"/>
                                          </p:stCondLst>
                                        </p:cTn>
                                        <p:tgtEl>
                                          <p:spTgt spid="384"/>
                                        </p:tgtEl>
                                        <p:attrNameLst>
                                          <p:attrName>style.visibility</p:attrName>
                                        </p:attrNameLst>
                                      </p:cBhvr>
                                      <p:to>
                                        <p:strVal val="hidden"/>
                                      </p:to>
                                    </p:set>
                                  </p:childTnLst>
                                </p:cTn>
                              </p:par>
                              <p:par>
                                <p:cTn id="244" presetID="10" presetClass="exit" presetSubtype="0" fill="hold" nodeType="withEffect">
                                  <p:stCondLst>
                                    <p:cond delay="0"/>
                                  </p:stCondLst>
                                  <p:childTnLst>
                                    <p:animEffect transition="out" filter="fade">
                                      <p:cBhvr>
                                        <p:cTn id="245" dur="500"/>
                                        <p:tgtEl>
                                          <p:spTgt spid="374"/>
                                        </p:tgtEl>
                                      </p:cBhvr>
                                    </p:animEffect>
                                    <p:set>
                                      <p:cBhvr>
                                        <p:cTn id="246" dur="1" fill="hold">
                                          <p:stCondLst>
                                            <p:cond delay="499"/>
                                          </p:stCondLst>
                                        </p:cTn>
                                        <p:tgtEl>
                                          <p:spTgt spid="374"/>
                                        </p:tgtEl>
                                        <p:attrNameLst>
                                          <p:attrName>style.visibility</p:attrName>
                                        </p:attrNameLst>
                                      </p:cBhvr>
                                      <p:to>
                                        <p:strVal val="hidden"/>
                                      </p:to>
                                    </p:set>
                                  </p:childTnLst>
                                </p:cTn>
                              </p:par>
                              <p:par>
                                <p:cTn id="247" presetID="10" presetClass="exit" presetSubtype="0" fill="hold" nodeType="withEffect">
                                  <p:stCondLst>
                                    <p:cond delay="0"/>
                                  </p:stCondLst>
                                  <p:childTnLst>
                                    <p:animEffect transition="out" filter="fade">
                                      <p:cBhvr>
                                        <p:cTn id="248" dur="500"/>
                                        <p:tgtEl>
                                          <p:spTgt spid="385"/>
                                        </p:tgtEl>
                                      </p:cBhvr>
                                    </p:animEffect>
                                    <p:set>
                                      <p:cBhvr>
                                        <p:cTn id="249" dur="1" fill="hold">
                                          <p:stCondLst>
                                            <p:cond delay="499"/>
                                          </p:stCondLst>
                                        </p:cTn>
                                        <p:tgtEl>
                                          <p:spTgt spid="385"/>
                                        </p:tgtEl>
                                        <p:attrNameLst>
                                          <p:attrName>style.visibility</p:attrName>
                                        </p:attrNameLst>
                                      </p:cBhvr>
                                      <p:to>
                                        <p:strVal val="hidden"/>
                                      </p:to>
                                    </p:set>
                                  </p:childTnLst>
                                </p:cTn>
                              </p:par>
                              <p:par>
                                <p:cTn id="250" presetID="10" presetClass="exit" presetSubtype="0" fill="hold" nodeType="withEffect">
                                  <p:stCondLst>
                                    <p:cond delay="0"/>
                                  </p:stCondLst>
                                  <p:childTnLst>
                                    <p:animEffect transition="out" filter="fade">
                                      <p:cBhvr>
                                        <p:cTn id="251" dur="500"/>
                                        <p:tgtEl>
                                          <p:spTgt spid="386"/>
                                        </p:tgtEl>
                                      </p:cBhvr>
                                    </p:animEffect>
                                    <p:set>
                                      <p:cBhvr>
                                        <p:cTn id="252" dur="1" fill="hold">
                                          <p:stCondLst>
                                            <p:cond delay="499"/>
                                          </p:stCondLst>
                                        </p:cTn>
                                        <p:tgtEl>
                                          <p:spTgt spid="386"/>
                                        </p:tgtEl>
                                        <p:attrNameLst>
                                          <p:attrName>style.visibility</p:attrName>
                                        </p:attrNameLst>
                                      </p:cBhvr>
                                      <p:to>
                                        <p:strVal val="hidden"/>
                                      </p:to>
                                    </p:set>
                                  </p:childTnLst>
                                </p:cTn>
                              </p:par>
                              <p:par>
                                <p:cTn id="253" presetID="10" presetClass="exit" presetSubtype="0" fill="hold" nodeType="withEffect">
                                  <p:stCondLst>
                                    <p:cond delay="0"/>
                                  </p:stCondLst>
                                  <p:childTnLst>
                                    <p:animEffect transition="out" filter="fade">
                                      <p:cBhvr>
                                        <p:cTn id="254" dur="500"/>
                                        <p:tgtEl>
                                          <p:spTgt spid="387"/>
                                        </p:tgtEl>
                                      </p:cBhvr>
                                    </p:animEffect>
                                    <p:set>
                                      <p:cBhvr>
                                        <p:cTn id="255" dur="1" fill="hold">
                                          <p:stCondLst>
                                            <p:cond delay="499"/>
                                          </p:stCondLst>
                                        </p:cTn>
                                        <p:tgtEl>
                                          <p:spTgt spid="387"/>
                                        </p:tgtEl>
                                        <p:attrNameLst>
                                          <p:attrName>style.visibility</p:attrName>
                                        </p:attrNameLst>
                                      </p:cBhvr>
                                      <p:to>
                                        <p:strVal val="hidden"/>
                                      </p:to>
                                    </p:set>
                                  </p:childTnLst>
                                </p:cTn>
                              </p:par>
                              <p:par>
                                <p:cTn id="256" presetID="10" presetClass="exit" presetSubtype="0" fill="hold" nodeType="withEffect">
                                  <p:stCondLst>
                                    <p:cond delay="0"/>
                                  </p:stCondLst>
                                  <p:childTnLst>
                                    <p:animEffect transition="out" filter="fade">
                                      <p:cBhvr>
                                        <p:cTn id="257" dur="500"/>
                                        <p:tgtEl>
                                          <p:spTgt spid="390"/>
                                        </p:tgtEl>
                                      </p:cBhvr>
                                    </p:animEffect>
                                    <p:set>
                                      <p:cBhvr>
                                        <p:cTn id="258" dur="1" fill="hold">
                                          <p:stCondLst>
                                            <p:cond delay="499"/>
                                          </p:stCondLst>
                                        </p:cTn>
                                        <p:tgtEl>
                                          <p:spTgt spid="390"/>
                                        </p:tgtEl>
                                        <p:attrNameLst>
                                          <p:attrName>style.visibility</p:attrName>
                                        </p:attrNameLst>
                                      </p:cBhvr>
                                      <p:to>
                                        <p:strVal val="hidden"/>
                                      </p:to>
                                    </p:set>
                                  </p:childTnLst>
                                </p:cTn>
                              </p:par>
                              <p:par>
                                <p:cTn id="259" presetID="10" presetClass="exit" presetSubtype="0" fill="hold" nodeType="withEffect">
                                  <p:stCondLst>
                                    <p:cond delay="0"/>
                                  </p:stCondLst>
                                  <p:childTnLst>
                                    <p:animEffect transition="out" filter="fade">
                                      <p:cBhvr>
                                        <p:cTn id="260" dur="500"/>
                                        <p:tgtEl>
                                          <p:spTgt spid="393"/>
                                        </p:tgtEl>
                                      </p:cBhvr>
                                    </p:animEffect>
                                    <p:set>
                                      <p:cBhvr>
                                        <p:cTn id="261" dur="1" fill="hold">
                                          <p:stCondLst>
                                            <p:cond delay="499"/>
                                          </p:stCondLst>
                                        </p:cTn>
                                        <p:tgtEl>
                                          <p:spTgt spid="393"/>
                                        </p:tgtEl>
                                        <p:attrNameLst>
                                          <p:attrName>style.visibility</p:attrName>
                                        </p:attrNameLst>
                                      </p:cBhvr>
                                      <p:to>
                                        <p:strVal val="hidden"/>
                                      </p:to>
                                    </p:set>
                                  </p:childTnLst>
                                </p:cTn>
                              </p:par>
                              <p:par>
                                <p:cTn id="262" presetID="10" presetClass="exit" presetSubtype="0" fill="hold" nodeType="withEffect">
                                  <p:stCondLst>
                                    <p:cond delay="0"/>
                                  </p:stCondLst>
                                  <p:childTnLst>
                                    <p:animEffect transition="out" filter="fade">
                                      <p:cBhvr>
                                        <p:cTn id="263" dur="500"/>
                                        <p:tgtEl>
                                          <p:spTgt spid="396"/>
                                        </p:tgtEl>
                                      </p:cBhvr>
                                    </p:animEffect>
                                    <p:set>
                                      <p:cBhvr>
                                        <p:cTn id="264" dur="1" fill="hold">
                                          <p:stCondLst>
                                            <p:cond delay="499"/>
                                          </p:stCondLst>
                                        </p:cTn>
                                        <p:tgtEl>
                                          <p:spTgt spid="396"/>
                                        </p:tgtEl>
                                        <p:attrNameLst>
                                          <p:attrName>style.visibility</p:attrName>
                                        </p:attrNameLst>
                                      </p:cBhvr>
                                      <p:to>
                                        <p:strVal val="hidden"/>
                                      </p:to>
                                    </p:set>
                                  </p:childTnLst>
                                </p:cTn>
                              </p:par>
                              <p:par>
                                <p:cTn id="265" presetID="10" presetClass="exit" presetSubtype="0" fill="hold" nodeType="withEffect">
                                  <p:stCondLst>
                                    <p:cond delay="0"/>
                                  </p:stCondLst>
                                  <p:childTnLst>
                                    <p:animEffect transition="out" filter="fade">
                                      <p:cBhvr>
                                        <p:cTn id="266" dur="500"/>
                                        <p:tgtEl>
                                          <p:spTgt spid="399"/>
                                        </p:tgtEl>
                                      </p:cBhvr>
                                    </p:animEffect>
                                    <p:set>
                                      <p:cBhvr>
                                        <p:cTn id="267" dur="1" fill="hold">
                                          <p:stCondLst>
                                            <p:cond delay="499"/>
                                          </p:stCondLst>
                                        </p:cTn>
                                        <p:tgtEl>
                                          <p:spTgt spid="399"/>
                                        </p:tgtEl>
                                        <p:attrNameLst>
                                          <p:attrName>style.visibility</p:attrName>
                                        </p:attrNameLst>
                                      </p:cBhvr>
                                      <p:to>
                                        <p:strVal val="hidden"/>
                                      </p:to>
                                    </p:set>
                                  </p:childTnLst>
                                </p:cTn>
                              </p:par>
                              <p:par>
                                <p:cTn id="268" presetID="10" presetClass="exit" presetSubtype="0" fill="hold" nodeType="withEffect">
                                  <p:stCondLst>
                                    <p:cond delay="0"/>
                                  </p:stCondLst>
                                  <p:childTnLst>
                                    <p:animEffect transition="out" filter="fade">
                                      <p:cBhvr>
                                        <p:cTn id="269" dur="500"/>
                                        <p:tgtEl>
                                          <p:spTgt spid="429"/>
                                        </p:tgtEl>
                                      </p:cBhvr>
                                    </p:animEffect>
                                    <p:set>
                                      <p:cBhvr>
                                        <p:cTn id="270" dur="1" fill="hold">
                                          <p:stCondLst>
                                            <p:cond delay="499"/>
                                          </p:stCondLst>
                                        </p:cTn>
                                        <p:tgtEl>
                                          <p:spTgt spid="429"/>
                                        </p:tgtEl>
                                        <p:attrNameLst>
                                          <p:attrName>style.visibility</p:attrName>
                                        </p:attrNameLst>
                                      </p:cBhvr>
                                      <p:to>
                                        <p:strVal val="hidden"/>
                                      </p:to>
                                    </p:set>
                                  </p:childTnLst>
                                </p:cTn>
                              </p:par>
                              <p:par>
                                <p:cTn id="271" presetID="10" presetClass="exit" presetSubtype="0" fill="hold" nodeType="withEffect">
                                  <p:stCondLst>
                                    <p:cond delay="0"/>
                                  </p:stCondLst>
                                  <p:childTnLst>
                                    <p:animEffect transition="out" filter="fade">
                                      <p:cBhvr>
                                        <p:cTn id="272" dur="500"/>
                                        <p:tgtEl>
                                          <p:spTgt spid="432"/>
                                        </p:tgtEl>
                                      </p:cBhvr>
                                    </p:animEffect>
                                    <p:set>
                                      <p:cBhvr>
                                        <p:cTn id="273" dur="1" fill="hold">
                                          <p:stCondLst>
                                            <p:cond delay="499"/>
                                          </p:stCondLst>
                                        </p:cTn>
                                        <p:tgtEl>
                                          <p:spTgt spid="432"/>
                                        </p:tgtEl>
                                        <p:attrNameLst>
                                          <p:attrName>style.visibility</p:attrName>
                                        </p:attrNameLst>
                                      </p:cBhvr>
                                      <p:to>
                                        <p:strVal val="hidden"/>
                                      </p:to>
                                    </p:set>
                                  </p:childTnLst>
                                </p:cTn>
                              </p:par>
                            </p:childTnLst>
                          </p:cTn>
                        </p:par>
                      </p:childTnLst>
                    </p:cTn>
                  </p:par>
                  <p:par>
                    <p:cTn id="274" fill="hold">
                      <p:stCondLst>
                        <p:cond delay="indefinite"/>
                      </p:stCondLst>
                      <p:childTnLst>
                        <p:par>
                          <p:cTn id="275" fill="hold">
                            <p:stCondLst>
                              <p:cond delay="0"/>
                            </p:stCondLst>
                            <p:childTnLst>
                              <p:par>
                                <p:cTn id="276" presetID="10" presetClass="exit" presetSubtype="0" fill="hold" nodeType="clickEffect">
                                  <p:stCondLst>
                                    <p:cond delay="0"/>
                                  </p:stCondLst>
                                  <p:childTnLst>
                                    <p:animEffect transition="out" filter="fade">
                                      <p:cBhvr>
                                        <p:cTn id="277" dur="500"/>
                                        <p:tgtEl>
                                          <p:spTgt spid="425"/>
                                        </p:tgtEl>
                                      </p:cBhvr>
                                    </p:animEffect>
                                    <p:set>
                                      <p:cBhvr>
                                        <p:cTn id="278" dur="1" fill="hold">
                                          <p:stCondLst>
                                            <p:cond delay="499"/>
                                          </p:stCondLst>
                                        </p:cTn>
                                        <p:tgtEl>
                                          <p:spTgt spid="425"/>
                                        </p:tgtEl>
                                        <p:attrNameLst>
                                          <p:attrName>style.visibility</p:attrName>
                                        </p:attrNameLst>
                                      </p:cBhvr>
                                      <p:to>
                                        <p:strVal val="hidden"/>
                                      </p:to>
                                    </p:set>
                                  </p:childTnLst>
                                </p:cTn>
                              </p:par>
                            </p:childTnLst>
                          </p:cTn>
                        </p:par>
                        <p:par>
                          <p:cTn id="279" fill="hold">
                            <p:stCondLst>
                              <p:cond delay="500"/>
                            </p:stCondLst>
                            <p:childTnLst>
                              <p:par>
                                <p:cTn id="280" presetID="10" presetClass="entr" presetSubtype="0" fill="hold" nodeType="afterEffect">
                                  <p:stCondLst>
                                    <p:cond delay="0"/>
                                  </p:stCondLst>
                                  <p:childTnLst>
                                    <p:set>
                                      <p:cBhvr>
                                        <p:cTn id="281" dur="1" fill="hold">
                                          <p:stCondLst>
                                            <p:cond delay="0"/>
                                          </p:stCondLst>
                                        </p:cTn>
                                        <p:tgtEl>
                                          <p:spTgt spid="173"/>
                                        </p:tgtEl>
                                        <p:attrNameLst>
                                          <p:attrName>style.visibility</p:attrName>
                                        </p:attrNameLst>
                                      </p:cBhvr>
                                      <p:to>
                                        <p:strVal val="visible"/>
                                      </p:to>
                                    </p:set>
                                    <p:animEffect transition="in" filter="fade">
                                      <p:cBhvr>
                                        <p:cTn id="282" dur="500"/>
                                        <p:tgtEl>
                                          <p:spTgt spid="173"/>
                                        </p:tgtEl>
                                      </p:cBhvr>
                                    </p:animEffect>
                                  </p:childTnLst>
                                </p:cTn>
                              </p:par>
                            </p:childTnLst>
                          </p:cTn>
                        </p:par>
                      </p:childTnLst>
                    </p:cTn>
                  </p:par>
                  <p:par>
                    <p:cTn id="283" fill="hold">
                      <p:stCondLst>
                        <p:cond delay="indefinite"/>
                      </p:stCondLst>
                      <p:childTnLst>
                        <p:par>
                          <p:cTn id="284" fill="hold">
                            <p:stCondLst>
                              <p:cond delay="0"/>
                            </p:stCondLst>
                            <p:childTnLst>
                              <p:par>
                                <p:cTn id="285" presetID="9" presetClass="emph" presetSubtype="0" nodeType="clickEffect">
                                  <p:stCondLst>
                                    <p:cond delay="0"/>
                                  </p:stCondLst>
                                  <p:childTnLst>
                                    <p:set>
                                      <p:cBhvr rctx="PPT">
                                        <p:cTn id="286" dur="indefinite"/>
                                        <p:tgtEl>
                                          <p:spTgt spid="276"/>
                                        </p:tgtEl>
                                        <p:attrNameLst>
                                          <p:attrName>style.opacity</p:attrName>
                                        </p:attrNameLst>
                                      </p:cBhvr>
                                      <p:to>
                                        <p:strVal val="0.25"/>
                                      </p:to>
                                    </p:set>
                                    <p:animEffect filter="image" prLst="opacity: 0.25">
                                      <p:cBhvr rctx="IE">
                                        <p:cTn id="287" dur="indefinite"/>
                                        <p:tgtEl>
                                          <p:spTgt spid="276"/>
                                        </p:tgtEl>
                                      </p:cBhvr>
                                    </p:animEffect>
                                  </p:childTnLst>
                                </p:cTn>
                              </p:par>
                              <p:par>
                                <p:cTn id="288" presetID="9" presetClass="emph" presetSubtype="0" nodeType="withEffect">
                                  <p:stCondLst>
                                    <p:cond delay="0"/>
                                  </p:stCondLst>
                                  <p:childTnLst>
                                    <p:set>
                                      <p:cBhvr rctx="PPT">
                                        <p:cTn id="289" dur="indefinite"/>
                                        <p:tgtEl>
                                          <p:spTgt spid="279"/>
                                        </p:tgtEl>
                                        <p:attrNameLst>
                                          <p:attrName>style.opacity</p:attrName>
                                        </p:attrNameLst>
                                      </p:cBhvr>
                                      <p:to>
                                        <p:strVal val="0.25"/>
                                      </p:to>
                                    </p:set>
                                    <p:animEffect filter="image" prLst="opacity: 0.25">
                                      <p:cBhvr rctx="IE">
                                        <p:cTn id="290" dur="indefinite"/>
                                        <p:tgtEl>
                                          <p:spTgt spid="279"/>
                                        </p:tgtEl>
                                      </p:cBhvr>
                                    </p:animEffect>
                                  </p:childTnLst>
                                </p:cTn>
                              </p:par>
                              <p:par>
                                <p:cTn id="291" presetID="9" presetClass="emph" presetSubtype="0" nodeType="withEffect">
                                  <p:stCondLst>
                                    <p:cond delay="0"/>
                                  </p:stCondLst>
                                  <p:childTnLst>
                                    <p:set>
                                      <p:cBhvr rctx="PPT">
                                        <p:cTn id="292" dur="indefinite"/>
                                        <p:tgtEl>
                                          <p:spTgt spid="283"/>
                                        </p:tgtEl>
                                        <p:attrNameLst>
                                          <p:attrName>style.opacity</p:attrName>
                                        </p:attrNameLst>
                                      </p:cBhvr>
                                      <p:to>
                                        <p:strVal val="0.25"/>
                                      </p:to>
                                    </p:set>
                                    <p:animEffect filter="image" prLst="opacity: 0.25">
                                      <p:cBhvr rctx="IE">
                                        <p:cTn id="293" dur="indefinite"/>
                                        <p:tgtEl>
                                          <p:spTgt spid="283"/>
                                        </p:tgtEl>
                                      </p:cBhvr>
                                    </p:animEffect>
                                  </p:childTnLst>
                                </p:cTn>
                              </p:par>
                              <p:par>
                                <p:cTn id="294" presetID="9" presetClass="emph" presetSubtype="0" nodeType="withEffect">
                                  <p:stCondLst>
                                    <p:cond delay="0"/>
                                  </p:stCondLst>
                                  <p:childTnLst>
                                    <p:set>
                                      <p:cBhvr rctx="PPT">
                                        <p:cTn id="295" dur="indefinite"/>
                                        <p:tgtEl>
                                          <p:spTgt spid="286"/>
                                        </p:tgtEl>
                                        <p:attrNameLst>
                                          <p:attrName>style.opacity</p:attrName>
                                        </p:attrNameLst>
                                      </p:cBhvr>
                                      <p:to>
                                        <p:strVal val="0.25"/>
                                      </p:to>
                                    </p:set>
                                    <p:animEffect filter="image" prLst="opacity: 0.25">
                                      <p:cBhvr rctx="IE">
                                        <p:cTn id="296" dur="indefinite"/>
                                        <p:tgtEl>
                                          <p:spTgt spid="286"/>
                                        </p:tgtEl>
                                      </p:cBhvr>
                                    </p:animEffect>
                                  </p:childTnLst>
                                </p:cTn>
                              </p:par>
                              <p:par>
                                <p:cTn id="297" presetID="9" presetClass="emph" presetSubtype="0" nodeType="withEffect">
                                  <p:stCondLst>
                                    <p:cond delay="0"/>
                                  </p:stCondLst>
                                  <p:childTnLst>
                                    <p:set>
                                      <p:cBhvr rctx="PPT">
                                        <p:cTn id="298" dur="indefinite"/>
                                        <p:tgtEl>
                                          <p:spTgt spid="333"/>
                                        </p:tgtEl>
                                        <p:attrNameLst>
                                          <p:attrName>style.opacity</p:attrName>
                                        </p:attrNameLst>
                                      </p:cBhvr>
                                      <p:to>
                                        <p:strVal val="0.25"/>
                                      </p:to>
                                    </p:set>
                                    <p:animEffect filter="image" prLst="opacity: 0.25">
                                      <p:cBhvr rctx="IE">
                                        <p:cTn id="299" dur="indefinite"/>
                                        <p:tgtEl>
                                          <p:spTgt spid="333"/>
                                        </p:tgtEl>
                                      </p:cBhvr>
                                    </p:animEffect>
                                  </p:childTnLst>
                                </p:cTn>
                              </p:par>
                              <p:par>
                                <p:cTn id="300" presetID="9" presetClass="emph" presetSubtype="0" nodeType="withEffect">
                                  <p:stCondLst>
                                    <p:cond delay="0"/>
                                  </p:stCondLst>
                                  <p:childTnLst>
                                    <p:set>
                                      <p:cBhvr rctx="PPT">
                                        <p:cTn id="301" dur="indefinite"/>
                                        <p:tgtEl>
                                          <p:spTgt spid="332"/>
                                        </p:tgtEl>
                                        <p:attrNameLst>
                                          <p:attrName>style.opacity</p:attrName>
                                        </p:attrNameLst>
                                      </p:cBhvr>
                                      <p:to>
                                        <p:strVal val="0.25"/>
                                      </p:to>
                                    </p:set>
                                    <p:animEffect filter="image" prLst="opacity: 0.25">
                                      <p:cBhvr rctx="IE">
                                        <p:cTn id="302" dur="indefinite"/>
                                        <p:tgtEl>
                                          <p:spTgt spid="332"/>
                                        </p:tgtEl>
                                      </p:cBhvr>
                                    </p:animEffect>
                                  </p:childTnLst>
                                </p:cTn>
                              </p:par>
                              <p:par>
                                <p:cTn id="303" presetID="9" presetClass="emph" presetSubtype="0" nodeType="withEffect">
                                  <p:stCondLst>
                                    <p:cond delay="0"/>
                                  </p:stCondLst>
                                  <p:childTnLst>
                                    <p:set>
                                      <p:cBhvr rctx="PPT">
                                        <p:cTn id="304" dur="indefinite"/>
                                        <p:tgtEl>
                                          <p:spTgt spid="331"/>
                                        </p:tgtEl>
                                        <p:attrNameLst>
                                          <p:attrName>style.opacity</p:attrName>
                                        </p:attrNameLst>
                                      </p:cBhvr>
                                      <p:to>
                                        <p:strVal val="0.25"/>
                                      </p:to>
                                    </p:set>
                                    <p:animEffect filter="image" prLst="opacity: 0.25">
                                      <p:cBhvr rctx="IE">
                                        <p:cTn id="305" dur="indefinite"/>
                                        <p:tgtEl>
                                          <p:spTgt spid="331"/>
                                        </p:tgtEl>
                                      </p:cBhvr>
                                    </p:animEffect>
                                  </p:childTnLst>
                                </p:cTn>
                              </p:par>
                              <p:par>
                                <p:cTn id="306" presetID="9" presetClass="emph" presetSubtype="0" nodeType="withEffect">
                                  <p:stCondLst>
                                    <p:cond delay="0"/>
                                  </p:stCondLst>
                                  <p:childTnLst>
                                    <p:set>
                                      <p:cBhvr rctx="PPT">
                                        <p:cTn id="307" dur="indefinite"/>
                                        <p:tgtEl>
                                          <p:spTgt spid="330"/>
                                        </p:tgtEl>
                                        <p:attrNameLst>
                                          <p:attrName>style.opacity</p:attrName>
                                        </p:attrNameLst>
                                      </p:cBhvr>
                                      <p:to>
                                        <p:strVal val="0.25"/>
                                      </p:to>
                                    </p:set>
                                    <p:animEffect filter="image" prLst="opacity: 0.25">
                                      <p:cBhvr rctx="IE">
                                        <p:cTn id="308" dur="indefinite"/>
                                        <p:tgtEl>
                                          <p:spTgt spid="330"/>
                                        </p:tgtEl>
                                      </p:cBhvr>
                                    </p:animEffect>
                                  </p:childTnLst>
                                </p:cTn>
                              </p:par>
                              <p:par>
                                <p:cTn id="309" presetID="9" presetClass="emph" presetSubtype="0" nodeType="withEffect">
                                  <p:stCondLst>
                                    <p:cond delay="0"/>
                                  </p:stCondLst>
                                  <p:childTnLst>
                                    <p:set>
                                      <p:cBhvr rctx="PPT">
                                        <p:cTn id="310" dur="indefinite"/>
                                        <p:tgtEl>
                                          <p:spTgt spid="329"/>
                                        </p:tgtEl>
                                        <p:attrNameLst>
                                          <p:attrName>style.opacity</p:attrName>
                                        </p:attrNameLst>
                                      </p:cBhvr>
                                      <p:to>
                                        <p:strVal val="0.25"/>
                                      </p:to>
                                    </p:set>
                                    <p:animEffect filter="image" prLst="opacity: 0.25">
                                      <p:cBhvr rctx="IE">
                                        <p:cTn id="311" dur="indefinite"/>
                                        <p:tgtEl>
                                          <p:spTgt spid="329"/>
                                        </p:tgtEl>
                                      </p:cBhvr>
                                    </p:animEffect>
                                  </p:childTnLst>
                                </p:cTn>
                              </p:par>
                              <p:par>
                                <p:cTn id="312" presetID="9" presetClass="emph" presetSubtype="0" nodeType="withEffect">
                                  <p:stCondLst>
                                    <p:cond delay="0"/>
                                  </p:stCondLst>
                                  <p:childTnLst>
                                    <p:set>
                                      <p:cBhvr rctx="PPT">
                                        <p:cTn id="313" dur="indefinite"/>
                                        <p:tgtEl>
                                          <p:spTgt spid="328"/>
                                        </p:tgtEl>
                                        <p:attrNameLst>
                                          <p:attrName>style.opacity</p:attrName>
                                        </p:attrNameLst>
                                      </p:cBhvr>
                                      <p:to>
                                        <p:strVal val="0.25"/>
                                      </p:to>
                                    </p:set>
                                    <p:animEffect filter="image" prLst="opacity: 0.25">
                                      <p:cBhvr rctx="IE">
                                        <p:cTn id="314" dur="indefinite"/>
                                        <p:tgtEl>
                                          <p:spTgt spid="328"/>
                                        </p:tgtEl>
                                      </p:cBhvr>
                                    </p:animEffect>
                                  </p:childTnLst>
                                </p:cTn>
                              </p:par>
                              <p:par>
                                <p:cTn id="315" presetID="9" presetClass="emph" presetSubtype="0" nodeType="withEffect">
                                  <p:stCondLst>
                                    <p:cond delay="0"/>
                                  </p:stCondLst>
                                  <p:childTnLst>
                                    <p:set>
                                      <p:cBhvr rctx="PPT">
                                        <p:cTn id="316" dur="indefinite"/>
                                        <p:tgtEl>
                                          <p:spTgt spid="327"/>
                                        </p:tgtEl>
                                        <p:attrNameLst>
                                          <p:attrName>style.opacity</p:attrName>
                                        </p:attrNameLst>
                                      </p:cBhvr>
                                      <p:to>
                                        <p:strVal val="0.25"/>
                                      </p:to>
                                    </p:set>
                                    <p:animEffect filter="image" prLst="opacity: 0.25">
                                      <p:cBhvr rctx="IE">
                                        <p:cTn id="317" dur="indefinite"/>
                                        <p:tgtEl>
                                          <p:spTgt spid="327"/>
                                        </p:tgtEl>
                                      </p:cBhvr>
                                    </p:animEffect>
                                  </p:childTnLst>
                                </p:cTn>
                              </p:par>
                              <p:par>
                                <p:cTn id="318" presetID="9" presetClass="emph" presetSubtype="0" nodeType="withEffect">
                                  <p:stCondLst>
                                    <p:cond delay="0"/>
                                  </p:stCondLst>
                                  <p:childTnLst>
                                    <p:set>
                                      <p:cBhvr rctx="PPT">
                                        <p:cTn id="319" dur="indefinite"/>
                                        <p:tgtEl>
                                          <p:spTgt spid="262"/>
                                        </p:tgtEl>
                                        <p:attrNameLst>
                                          <p:attrName>style.opacity</p:attrName>
                                        </p:attrNameLst>
                                      </p:cBhvr>
                                      <p:to>
                                        <p:strVal val="0.25"/>
                                      </p:to>
                                    </p:set>
                                    <p:animEffect filter="image" prLst="opacity: 0.25">
                                      <p:cBhvr rctx="IE">
                                        <p:cTn id="320" dur="indefinite"/>
                                        <p:tgtEl>
                                          <p:spTgt spid="262"/>
                                        </p:tgtEl>
                                      </p:cBhvr>
                                    </p:animEffect>
                                  </p:childTnLst>
                                </p:cTn>
                              </p:par>
                              <p:par>
                                <p:cTn id="321" presetID="9" presetClass="emph" presetSubtype="0" nodeType="withEffect">
                                  <p:stCondLst>
                                    <p:cond delay="0"/>
                                  </p:stCondLst>
                                  <p:childTnLst>
                                    <p:set>
                                      <p:cBhvr rctx="PPT">
                                        <p:cTn id="322" dur="indefinite"/>
                                        <p:tgtEl>
                                          <p:spTgt spid="261"/>
                                        </p:tgtEl>
                                        <p:attrNameLst>
                                          <p:attrName>style.opacity</p:attrName>
                                        </p:attrNameLst>
                                      </p:cBhvr>
                                      <p:to>
                                        <p:strVal val="0.25"/>
                                      </p:to>
                                    </p:set>
                                    <p:animEffect filter="image" prLst="opacity: 0.25">
                                      <p:cBhvr rctx="IE">
                                        <p:cTn id="323" dur="indefinite"/>
                                        <p:tgtEl>
                                          <p:spTgt spid="261"/>
                                        </p:tgtEl>
                                      </p:cBhvr>
                                    </p:animEffect>
                                  </p:childTnLst>
                                </p:cTn>
                              </p:par>
                              <p:par>
                                <p:cTn id="324" presetID="9" presetClass="emph" presetSubtype="0" nodeType="withEffect">
                                  <p:stCondLst>
                                    <p:cond delay="0"/>
                                  </p:stCondLst>
                                  <p:childTnLst>
                                    <p:set>
                                      <p:cBhvr rctx="PPT">
                                        <p:cTn id="325" dur="indefinite"/>
                                        <p:tgtEl>
                                          <p:spTgt spid="260"/>
                                        </p:tgtEl>
                                        <p:attrNameLst>
                                          <p:attrName>style.opacity</p:attrName>
                                        </p:attrNameLst>
                                      </p:cBhvr>
                                      <p:to>
                                        <p:strVal val="0.25"/>
                                      </p:to>
                                    </p:set>
                                    <p:animEffect filter="image" prLst="opacity: 0.25">
                                      <p:cBhvr rctx="IE">
                                        <p:cTn id="326" dur="indefinite"/>
                                        <p:tgtEl>
                                          <p:spTgt spid="260"/>
                                        </p:tgtEl>
                                      </p:cBhvr>
                                    </p:animEffect>
                                  </p:childTnLst>
                                </p:cTn>
                              </p:par>
                              <p:par>
                                <p:cTn id="327" presetID="9" presetClass="emph" presetSubtype="0" nodeType="withEffect">
                                  <p:stCondLst>
                                    <p:cond delay="0"/>
                                  </p:stCondLst>
                                  <p:childTnLst>
                                    <p:set>
                                      <p:cBhvr rctx="PPT">
                                        <p:cTn id="328" dur="indefinite"/>
                                        <p:tgtEl>
                                          <p:spTgt spid="440"/>
                                        </p:tgtEl>
                                        <p:attrNameLst>
                                          <p:attrName>style.opacity</p:attrName>
                                        </p:attrNameLst>
                                      </p:cBhvr>
                                      <p:to>
                                        <p:strVal val="0.25"/>
                                      </p:to>
                                    </p:set>
                                    <p:animEffect filter="image" prLst="opacity: 0.25">
                                      <p:cBhvr rctx="IE">
                                        <p:cTn id="329" dur="indefinite"/>
                                        <p:tgtEl>
                                          <p:spTgt spid="440"/>
                                        </p:tgtEl>
                                      </p:cBhvr>
                                    </p:animEffect>
                                  </p:childTnLst>
                                </p:cTn>
                              </p:par>
                              <p:par>
                                <p:cTn id="330" presetID="9" presetClass="emph" presetSubtype="0" nodeType="withEffect">
                                  <p:stCondLst>
                                    <p:cond delay="0"/>
                                  </p:stCondLst>
                                  <p:childTnLst>
                                    <p:set>
                                      <p:cBhvr rctx="PPT">
                                        <p:cTn id="331" dur="indefinite"/>
                                        <p:tgtEl>
                                          <p:spTgt spid="334"/>
                                        </p:tgtEl>
                                        <p:attrNameLst>
                                          <p:attrName>style.opacity</p:attrName>
                                        </p:attrNameLst>
                                      </p:cBhvr>
                                      <p:to>
                                        <p:strVal val="0.25"/>
                                      </p:to>
                                    </p:set>
                                    <p:animEffect filter="image" prLst="opacity: 0.25">
                                      <p:cBhvr rctx="IE">
                                        <p:cTn id="332" dur="indefinite"/>
                                        <p:tgtEl>
                                          <p:spTgt spid="334"/>
                                        </p:tgtEl>
                                      </p:cBhvr>
                                    </p:animEffect>
                                  </p:childTnLst>
                                </p:cTn>
                              </p:par>
                              <p:par>
                                <p:cTn id="333" presetID="9" presetClass="emph" presetSubtype="0" nodeType="withEffect">
                                  <p:stCondLst>
                                    <p:cond delay="0"/>
                                  </p:stCondLst>
                                  <p:childTnLst>
                                    <p:set>
                                      <p:cBhvr rctx="PPT">
                                        <p:cTn id="334" dur="indefinite"/>
                                        <p:tgtEl>
                                          <p:spTgt spid="335"/>
                                        </p:tgtEl>
                                        <p:attrNameLst>
                                          <p:attrName>style.opacity</p:attrName>
                                        </p:attrNameLst>
                                      </p:cBhvr>
                                      <p:to>
                                        <p:strVal val="0.25"/>
                                      </p:to>
                                    </p:set>
                                    <p:animEffect filter="image" prLst="opacity: 0.25">
                                      <p:cBhvr rctx="IE">
                                        <p:cTn id="335" dur="indefinite"/>
                                        <p:tgtEl>
                                          <p:spTgt spid="335"/>
                                        </p:tgtEl>
                                      </p:cBhvr>
                                    </p:animEffect>
                                  </p:childTnLst>
                                </p:cTn>
                              </p:par>
                              <p:par>
                                <p:cTn id="336" presetID="9" presetClass="emph" presetSubtype="0" nodeType="withEffect">
                                  <p:stCondLst>
                                    <p:cond delay="0"/>
                                  </p:stCondLst>
                                  <p:childTnLst>
                                    <p:set>
                                      <p:cBhvr rctx="PPT">
                                        <p:cTn id="337" dur="indefinite"/>
                                        <p:tgtEl>
                                          <p:spTgt spid="338"/>
                                        </p:tgtEl>
                                        <p:attrNameLst>
                                          <p:attrName>style.opacity</p:attrName>
                                        </p:attrNameLst>
                                      </p:cBhvr>
                                      <p:to>
                                        <p:strVal val="0.25"/>
                                      </p:to>
                                    </p:set>
                                    <p:animEffect filter="image" prLst="opacity: 0.25">
                                      <p:cBhvr rctx="IE">
                                        <p:cTn id="338" dur="indefinite"/>
                                        <p:tgtEl>
                                          <p:spTgt spid="338"/>
                                        </p:tgtEl>
                                      </p:cBhvr>
                                    </p:animEffect>
                                  </p:childTnLst>
                                </p:cTn>
                              </p:par>
                              <p:par>
                                <p:cTn id="339" presetID="9" presetClass="emph" presetSubtype="0" nodeType="withEffect">
                                  <p:stCondLst>
                                    <p:cond delay="0"/>
                                  </p:stCondLst>
                                  <p:childTnLst>
                                    <p:set>
                                      <p:cBhvr rctx="PPT">
                                        <p:cTn id="340" dur="indefinite"/>
                                        <p:tgtEl>
                                          <p:spTgt spid="341"/>
                                        </p:tgtEl>
                                        <p:attrNameLst>
                                          <p:attrName>style.opacity</p:attrName>
                                        </p:attrNameLst>
                                      </p:cBhvr>
                                      <p:to>
                                        <p:strVal val="0.25"/>
                                      </p:to>
                                    </p:set>
                                    <p:animEffect filter="image" prLst="opacity: 0.25">
                                      <p:cBhvr rctx="IE">
                                        <p:cTn id="341" dur="indefinite"/>
                                        <p:tgtEl>
                                          <p:spTgt spid="341"/>
                                        </p:tgtEl>
                                      </p:cBhvr>
                                    </p:animEffect>
                                  </p:childTnLst>
                                </p:cTn>
                              </p:par>
                              <p:par>
                                <p:cTn id="342" presetID="9" presetClass="emph" presetSubtype="0" nodeType="withEffect">
                                  <p:stCondLst>
                                    <p:cond delay="0"/>
                                  </p:stCondLst>
                                  <p:childTnLst>
                                    <p:set>
                                      <p:cBhvr rctx="PPT">
                                        <p:cTn id="343" dur="indefinite"/>
                                        <p:tgtEl>
                                          <p:spTgt spid="345"/>
                                        </p:tgtEl>
                                        <p:attrNameLst>
                                          <p:attrName>style.opacity</p:attrName>
                                        </p:attrNameLst>
                                      </p:cBhvr>
                                      <p:to>
                                        <p:strVal val="0.25"/>
                                      </p:to>
                                    </p:set>
                                    <p:animEffect filter="image" prLst="opacity: 0.25">
                                      <p:cBhvr rctx="IE">
                                        <p:cTn id="344" dur="indefinite"/>
                                        <p:tgtEl>
                                          <p:spTgt spid="345"/>
                                        </p:tgtEl>
                                      </p:cBhvr>
                                    </p:animEffect>
                                  </p:childTnLst>
                                </p:cTn>
                              </p:par>
                              <p:par>
                                <p:cTn id="345" presetID="9" presetClass="emph" presetSubtype="0" nodeType="withEffect">
                                  <p:stCondLst>
                                    <p:cond delay="0"/>
                                  </p:stCondLst>
                                  <p:childTnLst>
                                    <p:set>
                                      <p:cBhvr rctx="PPT">
                                        <p:cTn id="346" dur="indefinite"/>
                                        <p:tgtEl>
                                          <p:spTgt spid="367"/>
                                        </p:tgtEl>
                                        <p:attrNameLst>
                                          <p:attrName>style.opacity</p:attrName>
                                        </p:attrNameLst>
                                      </p:cBhvr>
                                      <p:to>
                                        <p:strVal val="0.25"/>
                                      </p:to>
                                    </p:set>
                                    <p:animEffect filter="image" prLst="opacity: 0.25">
                                      <p:cBhvr rctx="IE">
                                        <p:cTn id="347" dur="indefinite"/>
                                        <p:tgtEl>
                                          <p:spTgt spid="367"/>
                                        </p:tgtEl>
                                      </p:cBhvr>
                                    </p:animEffect>
                                  </p:childTnLst>
                                </p:cTn>
                              </p:par>
                              <p:par>
                                <p:cTn id="348" presetID="9" presetClass="emph" presetSubtype="0" nodeType="withEffect">
                                  <p:stCondLst>
                                    <p:cond delay="0"/>
                                  </p:stCondLst>
                                  <p:childTnLst>
                                    <p:set>
                                      <p:cBhvr rctx="PPT">
                                        <p:cTn id="349" dur="indefinite"/>
                                        <p:tgtEl>
                                          <p:spTgt spid="366"/>
                                        </p:tgtEl>
                                        <p:attrNameLst>
                                          <p:attrName>style.opacity</p:attrName>
                                        </p:attrNameLst>
                                      </p:cBhvr>
                                      <p:to>
                                        <p:strVal val="0.25"/>
                                      </p:to>
                                    </p:set>
                                    <p:animEffect filter="image" prLst="opacity: 0.25">
                                      <p:cBhvr rctx="IE">
                                        <p:cTn id="350" dur="indefinite"/>
                                        <p:tgtEl>
                                          <p:spTgt spid="366"/>
                                        </p:tgtEl>
                                      </p:cBhvr>
                                    </p:animEffect>
                                  </p:childTnLst>
                                </p:cTn>
                              </p:par>
                              <p:par>
                                <p:cTn id="351" presetID="9" presetClass="emph" presetSubtype="0" nodeType="withEffect">
                                  <p:stCondLst>
                                    <p:cond delay="0"/>
                                  </p:stCondLst>
                                  <p:childTnLst>
                                    <p:set>
                                      <p:cBhvr rctx="PPT">
                                        <p:cTn id="352" dur="indefinite"/>
                                        <p:tgtEl>
                                          <p:spTgt spid="365"/>
                                        </p:tgtEl>
                                        <p:attrNameLst>
                                          <p:attrName>style.opacity</p:attrName>
                                        </p:attrNameLst>
                                      </p:cBhvr>
                                      <p:to>
                                        <p:strVal val="0.25"/>
                                      </p:to>
                                    </p:set>
                                    <p:animEffect filter="image" prLst="opacity: 0.25">
                                      <p:cBhvr rctx="IE">
                                        <p:cTn id="353" dur="indefinite"/>
                                        <p:tgtEl>
                                          <p:spTgt spid="365"/>
                                        </p:tgtEl>
                                      </p:cBhvr>
                                    </p:animEffect>
                                  </p:childTnLst>
                                </p:cTn>
                              </p:par>
                              <p:par>
                                <p:cTn id="354" presetID="9" presetClass="emph" presetSubtype="0" nodeType="withEffect">
                                  <p:stCondLst>
                                    <p:cond delay="0"/>
                                  </p:stCondLst>
                                  <p:childTnLst>
                                    <p:set>
                                      <p:cBhvr rctx="PPT">
                                        <p:cTn id="355" dur="indefinite"/>
                                        <p:tgtEl>
                                          <p:spTgt spid="364"/>
                                        </p:tgtEl>
                                        <p:attrNameLst>
                                          <p:attrName>style.opacity</p:attrName>
                                        </p:attrNameLst>
                                      </p:cBhvr>
                                      <p:to>
                                        <p:strVal val="0.25"/>
                                      </p:to>
                                    </p:set>
                                    <p:animEffect filter="image" prLst="opacity: 0.25">
                                      <p:cBhvr rctx="IE">
                                        <p:cTn id="356" dur="indefinite"/>
                                        <p:tgtEl>
                                          <p:spTgt spid="364"/>
                                        </p:tgtEl>
                                      </p:cBhvr>
                                    </p:animEffect>
                                  </p:childTnLst>
                                </p:cTn>
                              </p:par>
                              <p:par>
                                <p:cTn id="357" presetID="9" presetClass="emph" presetSubtype="0" nodeType="withEffect">
                                  <p:stCondLst>
                                    <p:cond delay="0"/>
                                  </p:stCondLst>
                                  <p:childTnLst>
                                    <p:set>
                                      <p:cBhvr rctx="PPT">
                                        <p:cTn id="358" dur="indefinite"/>
                                        <p:tgtEl>
                                          <p:spTgt spid="363"/>
                                        </p:tgtEl>
                                        <p:attrNameLst>
                                          <p:attrName>style.opacity</p:attrName>
                                        </p:attrNameLst>
                                      </p:cBhvr>
                                      <p:to>
                                        <p:strVal val="0.25"/>
                                      </p:to>
                                    </p:set>
                                    <p:animEffect filter="image" prLst="opacity: 0.25">
                                      <p:cBhvr rctx="IE">
                                        <p:cTn id="359" dur="indefinite"/>
                                        <p:tgtEl>
                                          <p:spTgt spid="363"/>
                                        </p:tgtEl>
                                      </p:cBhvr>
                                    </p:animEffect>
                                  </p:childTnLst>
                                </p:cTn>
                              </p:par>
                              <p:par>
                                <p:cTn id="360" presetID="9" presetClass="emph" presetSubtype="0" nodeType="withEffect">
                                  <p:stCondLst>
                                    <p:cond delay="0"/>
                                  </p:stCondLst>
                                  <p:childTnLst>
                                    <p:set>
                                      <p:cBhvr rctx="PPT">
                                        <p:cTn id="361" dur="indefinite"/>
                                        <p:tgtEl>
                                          <p:spTgt spid="383"/>
                                        </p:tgtEl>
                                        <p:attrNameLst>
                                          <p:attrName>style.opacity</p:attrName>
                                        </p:attrNameLst>
                                      </p:cBhvr>
                                      <p:to>
                                        <p:strVal val="0.25"/>
                                      </p:to>
                                    </p:set>
                                    <p:animEffect filter="image" prLst="opacity: 0.25">
                                      <p:cBhvr rctx="IE">
                                        <p:cTn id="362" dur="indefinite"/>
                                        <p:tgtEl>
                                          <p:spTgt spid="383"/>
                                        </p:tgtEl>
                                      </p:cBhvr>
                                    </p:animEffect>
                                  </p:childTnLst>
                                </p:cTn>
                              </p:par>
                              <p:par>
                                <p:cTn id="363" presetID="9" presetClass="emph" presetSubtype="0" nodeType="withEffect">
                                  <p:stCondLst>
                                    <p:cond delay="0"/>
                                  </p:stCondLst>
                                  <p:childTnLst>
                                    <p:set>
                                      <p:cBhvr rctx="PPT">
                                        <p:cTn id="364" dur="indefinite"/>
                                        <p:tgtEl>
                                          <p:spTgt spid="384"/>
                                        </p:tgtEl>
                                        <p:attrNameLst>
                                          <p:attrName>style.opacity</p:attrName>
                                        </p:attrNameLst>
                                      </p:cBhvr>
                                      <p:to>
                                        <p:strVal val="0.25"/>
                                      </p:to>
                                    </p:set>
                                    <p:animEffect filter="image" prLst="opacity: 0.25">
                                      <p:cBhvr rctx="IE">
                                        <p:cTn id="365" dur="indefinite"/>
                                        <p:tgtEl>
                                          <p:spTgt spid="384"/>
                                        </p:tgtEl>
                                      </p:cBhvr>
                                    </p:animEffect>
                                  </p:childTnLst>
                                </p:cTn>
                              </p:par>
                              <p:par>
                                <p:cTn id="366" presetID="9" presetClass="emph" presetSubtype="0" nodeType="withEffect">
                                  <p:stCondLst>
                                    <p:cond delay="0"/>
                                  </p:stCondLst>
                                  <p:childTnLst>
                                    <p:set>
                                      <p:cBhvr rctx="PPT">
                                        <p:cTn id="367" dur="indefinite"/>
                                        <p:tgtEl>
                                          <p:spTgt spid="374"/>
                                        </p:tgtEl>
                                        <p:attrNameLst>
                                          <p:attrName>style.opacity</p:attrName>
                                        </p:attrNameLst>
                                      </p:cBhvr>
                                      <p:to>
                                        <p:strVal val="0.25"/>
                                      </p:to>
                                    </p:set>
                                    <p:animEffect filter="image" prLst="opacity: 0.25">
                                      <p:cBhvr rctx="IE">
                                        <p:cTn id="368" dur="indefinite"/>
                                        <p:tgtEl>
                                          <p:spTgt spid="374"/>
                                        </p:tgtEl>
                                      </p:cBhvr>
                                    </p:animEffect>
                                  </p:childTnLst>
                                </p:cTn>
                              </p:par>
                              <p:par>
                                <p:cTn id="369" presetID="9" presetClass="emph" presetSubtype="0" nodeType="withEffect">
                                  <p:stCondLst>
                                    <p:cond delay="0"/>
                                  </p:stCondLst>
                                  <p:childTnLst>
                                    <p:set>
                                      <p:cBhvr rctx="PPT">
                                        <p:cTn id="370" dur="indefinite"/>
                                        <p:tgtEl>
                                          <p:spTgt spid="385"/>
                                        </p:tgtEl>
                                        <p:attrNameLst>
                                          <p:attrName>style.opacity</p:attrName>
                                        </p:attrNameLst>
                                      </p:cBhvr>
                                      <p:to>
                                        <p:strVal val="0.25"/>
                                      </p:to>
                                    </p:set>
                                    <p:animEffect filter="image" prLst="opacity: 0.25">
                                      <p:cBhvr rctx="IE">
                                        <p:cTn id="371" dur="indefinite"/>
                                        <p:tgtEl>
                                          <p:spTgt spid="385"/>
                                        </p:tgtEl>
                                      </p:cBhvr>
                                    </p:animEffect>
                                  </p:childTnLst>
                                </p:cTn>
                              </p:par>
                              <p:par>
                                <p:cTn id="372" presetID="9" presetClass="emph" presetSubtype="0" nodeType="withEffect">
                                  <p:stCondLst>
                                    <p:cond delay="0"/>
                                  </p:stCondLst>
                                  <p:childTnLst>
                                    <p:set>
                                      <p:cBhvr rctx="PPT">
                                        <p:cTn id="373" dur="indefinite"/>
                                        <p:tgtEl>
                                          <p:spTgt spid="386"/>
                                        </p:tgtEl>
                                        <p:attrNameLst>
                                          <p:attrName>style.opacity</p:attrName>
                                        </p:attrNameLst>
                                      </p:cBhvr>
                                      <p:to>
                                        <p:strVal val="0.25"/>
                                      </p:to>
                                    </p:set>
                                    <p:animEffect filter="image" prLst="opacity: 0.25">
                                      <p:cBhvr rctx="IE">
                                        <p:cTn id="374" dur="indefinite"/>
                                        <p:tgtEl>
                                          <p:spTgt spid="386"/>
                                        </p:tgtEl>
                                      </p:cBhvr>
                                    </p:animEffect>
                                  </p:childTnLst>
                                </p:cTn>
                              </p:par>
                              <p:par>
                                <p:cTn id="375" presetID="9" presetClass="emph" presetSubtype="0" nodeType="withEffect">
                                  <p:stCondLst>
                                    <p:cond delay="0"/>
                                  </p:stCondLst>
                                  <p:childTnLst>
                                    <p:set>
                                      <p:cBhvr rctx="PPT">
                                        <p:cTn id="376" dur="indefinite"/>
                                        <p:tgtEl>
                                          <p:spTgt spid="387"/>
                                        </p:tgtEl>
                                        <p:attrNameLst>
                                          <p:attrName>style.opacity</p:attrName>
                                        </p:attrNameLst>
                                      </p:cBhvr>
                                      <p:to>
                                        <p:strVal val="0.25"/>
                                      </p:to>
                                    </p:set>
                                    <p:animEffect filter="image" prLst="opacity: 0.25">
                                      <p:cBhvr rctx="IE">
                                        <p:cTn id="377" dur="indefinite"/>
                                        <p:tgtEl>
                                          <p:spTgt spid="387"/>
                                        </p:tgtEl>
                                      </p:cBhvr>
                                    </p:animEffect>
                                  </p:childTnLst>
                                </p:cTn>
                              </p:par>
                              <p:par>
                                <p:cTn id="378" presetID="9" presetClass="emph" presetSubtype="0" nodeType="withEffect">
                                  <p:stCondLst>
                                    <p:cond delay="0"/>
                                  </p:stCondLst>
                                  <p:childTnLst>
                                    <p:set>
                                      <p:cBhvr rctx="PPT">
                                        <p:cTn id="379" dur="indefinite"/>
                                        <p:tgtEl>
                                          <p:spTgt spid="390"/>
                                        </p:tgtEl>
                                        <p:attrNameLst>
                                          <p:attrName>style.opacity</p:attrName>
                                        </p:attrNameLst>
                                      </p:cBhvr>
                                      <p:to>
                                        <p:strVal val="0.25"/>
                                      </p:to>
                                    </p:set>
                                    <p:animEffect filter="image" prLst="opacity: 0.25">
                                      <p:cBhvr rctx="IE">
                                        <p:cTn id="380" dur="indefinite"/>
                                        <p:tgtEl>
                                          <p:spTgt spid="390"/>
                                        </p:tgtEl>
                                      </p:cBhvr>
                                    </p:animEffect>
                                  </p:childTnLst>
                                </p:cTn>
                              </p:par>
                              <p:par>
                                <p:cTn id="381" presetID="9" presetClass="emph" presetSubtype="0" nodeType="withEffect">
                                  <p:stCondLst>
                                    <p:cond delay="0"/>
                                  </p:stCondLst>
                                  <p:childTnLst>
                                    <p:set>
                                      <p:cBhvr rctx="PPT">
                                        <p:cTn id="382" dur="indefinite"/>
                                        <p:tgtEl>
                                          <p:spTgt spid="393"/>
                                        </p:tgtEl>
                                        <p:attrNameLst>
                                          <p:attrName>style.opacity</p:attrName>
                                        </p:attrNameLst>
                                      </p:cBhvr>
                                      <p:to>
                                        <p:strVal val="0.25"/>
                                      </p:to>
                                    </p:set>
                                    <p:animEffect filter="image" prLst="opacity: 0.25">
                                      <p:cBhvr rctx="IE">
                                        <p:cTn id="383" dur="indefinite"/>
                                        <p:tgtEl>
                                          <p:spTgt spid="393"/>
                                        </p:tgtEl>
                                      </p:cBhvr>
                                    </p:animEffect>
                                  </p:childTnLst>
                                </p:cTn>
                              </p:par>
                              <p:par>
                                <p:cTn id="384" presetID="9" presetClass="emph" presetSubtype="0" nodeType="withEffect">
                                  <p:stCondLst>
                                    <p:cond delay="0"/>
                                  </p:stCondLst>
                                  <p:childTnLst>
                                    <p:set>
                                      <p:cBhvr rctx="PPT">
                                        <p:cTn id="385" dur="indefinite"/>
                                        <p:tgtEl>
                                          <p:spTgt spid="396"/>
                                        </p:tgtEl>
                                        <p:attrNameLst>
                                          <p:attrName>style.opacity</p:attrName>
                                        </p:attrNameLst>
                                      </p:cBhvr>
                                      <p:to>
                                        <p:strVal val="0.25"/>
                                      </p:to>
                                    </p:set>
                                    <p:animEffect filter="image" prLst="opacity: 0.25">
                                      <p:cBhvr rctx="IE">
                                        <p:cTn id="386" dur="indefinite"/>
                                        <p:tgtEl>
                                          <p:spTgt spid="396"/>
                                        </p:tgtEl>
                                      </p:cBhvr>
                                    </p:animEffect>
                                  </p:childTnLst>
                                </p:cTn>
                              </p:par>
                              <p:par>
                                <p:cTn id="387" presetID="9" presetClass="emph" presetSubtype="0" nodeType="withEffect">
                                  <p:stCondLst>
                                    <p:cond delay="0"/>
                                  </p:stCondLst>
                                  <p:childTnLst>
                                    <p:set>
                                      <p:cBhvr rctx="PPT">
                                        <p:cTn id="388" dur="indefinite"/>
                                        <p:tgtEl>
                                          <p:spTgt spid="399"/>
                                        </p:tgtEl>
                                        <p:attrNameLst>
                                          <p:attrName>style.opacity</p:attrName>
                                        </p:attrNameLst>
                                      </p:cBhvr>
                                      <p:to>
                                        <p:strVal val="0.25"/>
                                      </p:to>
                                    </p:set>
                                    <p:animEffect filter="image" prLst="opacity: 0.25">
                                      <p:cBhvr rctx="IE">
                                        <p:cTn id="389" dur="indefinite"/>
                                        <p:tgtEl>
                                          <p:spTgt spid="399"/>
                                        </p:tgtEl>
                                      </p:cBhvr>
                                    </p:animEffect>
                                  </p:childTnLst>
                                </p:cTn>
                              </p:par>
                              <p:par>
                                <p:cTn id="390" presetID="9" presetClass="emph" presetSubtype="0" nodeType="withEffect">
                                  <p:stCondLst>
                                    <p:cond delay="0"/>
                                  </p:stCondLst>
                                  <p:childTnLst>
                                    <p:set>
                                      <p:cBhvr rctx="PPT">
                                        <p:cTn id="391" dur="indefinite"/>
                                        <p:tgtEl>
                                          <p:spTgt spid="429"/>
                                        </p:tgtEl>
                                        <p:attrNameLst>
                                          <p:attrName>style.opacity</p:attrName>
                                        </p:attrNameLst>
                                      </p:cBhvr>
                                      <p:to>
                                        <p:strVal val="0.25"/>
                                      </p:to>
                                    </p:set>
                                    <p:animEffect filter="image" prLst="opacity: 0.25">
                                      <p:cBhvr rctx="IE">
                                        <p:cTn id="392" dur="indefinite"/>
                                        <p:tgtEl>
                                          <p:spTgt spid="429"/>
                                        </p:tgtEl>
                                      </p:cBhvr>
                                    </p:animEffect>
                                  </p:childTnLst>
                                </p:cTn>
                              </p:par>
                              <p:par>
                                <p:cTn id="393" presetID="9" presetClass="emph" presetSubtype="0" nodeType="withEffect">
                                  <p:stCondLst>
                                    <p:cond delay="0"/>
                                  </p:stCondLst>
                                  <p:childTnLst>
                                    <p:set>
                                      <p:cBhvr rctx="PPT">
                                        <p:cTn id="394" dur="indefinite"/>
                                        <p:tgtEl>
                                          <p:spTgt spid="432"/>
                                        </p:tgtEl>
                                        <p:attrNameLst>
                                          <p:attrName>style.opacity</p:attrName>
                                        </p:attrNameLst>
                                      </p:cBhvr>
                                      <p:to>
                                        <p:strVal val="0.25"/>
                                      </p:to>
                                    </p:set>
                                    <p:animEffect filter="image" prLst="opacity: 0.25">
                                      <p:cBhvr rctx="IE">
                                        <p:cTn id="395" dur="indefinite"/>
                                        <p:tgtEl>
                                          <p:spTgt spid="432"/>
                                        </p:tgtEl>
                                      </p:cBhvr>
                                    </p:animEffect>
                                  </p:childTnLst>
                                </p:cTn>
                              </p:par>
                              <p:par>
                                <p:cTn id="396" presetID="9" presetClass="emph" presetSubtype="0" nodeType="withEffect">
                                  <p:stCondLst>
                                    <p:cond delay="0"/>
                                  </p:stCondLst>
                                  <p:childTnLst>
                                    <p:set>
                                      <p:cBhvr rctx="PPT">
                                        <p:cTn id="397" dur="indefinite"/>
                                        <p:tgtEl>
                                          <p:spTgt spid="326"/>
                                        </p:tgtEl>
                                        <p:attrNameLst>
                                          <p:attrName>style.opacity</p:attrName>
                                        </p:attrNameLst>
                                      </p:cBhvr>
                                      <p:to>
                                        <p:strVal val="0.25"/>
                                      </p:to>
                                    </p:set>
                                    <p:animEffect filter="image" prLst="opacity: 0.25">
                                      <p:cBhvr rctx="IE">
                                        <p:cTn id="398" dur="indefinite"/>
                                        <p:tgtEl>
                                          <p:spTgt spid="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23:13-39</a:t>
            </a:r>
          </a:p>
        </p:txBody>
      </p:sp>
    </p:spTree>
    <p:extLst>
      <p:ext uri="{BB962C8B-B14F-4D97-AF65-F5344CB8AC3E}">
        <p14:creationId xmlns:p14="http://schemas.microsoft.com/office/powerpoint/2010/main" val="20495546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69376" y="693057"/>
            <a:ext cx="8200103" cy="107721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Kills</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stones</a:t>
            </a:r>
            <a:r>
              <a:rPr lang="en-US" sz="3200" dirty="0">
                <a:effectLst>
                  <a:outerShdw blurRad="38100" dist="38100" dir="2700000" algn="tl">
                    <a:srgbClr val="000000">
                      <a:alpha val="43137"/>
                    </a:srgbClr>
                  </a:outerShdw>
                </a:effectLst>
              </a:rPr>
              <a:t> ~ present participles – </a:t>
            </a:r>
            <a:r>
              <a:rPr lang="en-US" sz="3200" i="1" dirty="0">
                <a:effectLst>
                  <a:outerShdw blurRad="38100" dist="38100" dir="2700000" algn="tl">
                    <a:srgbClr val="000000">
                      <a:alpha val="43137"/>
                    </a:srgbClr>
                  </a:outerShdw>
                </a:effectLst>
              </a:rPr>
              <a:t>are killing, are stoning</a:t>
            </a:r>
            <a:endParaRPr lang="en-US" sz="3200" dirty="0">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23:13-39</a:t>
            </a:r>
          </a:p>
        </p:txBody>
      </p:sp>
    </p:spTree>
    <p:extLst>
      <p:ext uri="{BB962C8B-B14F-4D97-AF65-F5344CB8AC3E}">
        <p14:creationId xmlns:p14="http://schemas.microsoft.com/office/powerpoint/2010/main" val="9758446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23:13-39</a:t>
            </a:r>
          </a:p>
        </p:txBody>
      </p:sp>
    </p:spTree>
    <p:extLst>
      <p:ext uri="{BB962C8B-B14F-4D97-AF65-F5344CB8AC3E}">
        <p14:creationId xmlns:p14="http://schemas.microsoft.com/office/powerpoint/2010/main" val="17686830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69376" y="693057"/>
            <a:ext cx="8200103" cy="353943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Zech. 12:10 ~ </a:t>
            </a:r>
            <a:r>
              <a:rPr lang="en-US" sz="3200" dirty="0">
                <a:solidFill>
                  <a:srgbClr val="FFFF00"/>
                </a:solidFill>
                <a:effectLst>
                  <a:outerShdw blurRad="38100" dist="38100" dir="2700000" algn="tl">
                    <a:srgbClr val="000000">
                      <a:alpha val="43137"/>
                    </a:srgbClr>
                  </a:outerShdw>
                </a:effectLst>
              </a:rPr>
              <a:t>And I will pour on the house of David and on the inhabitants of Jerusalem the Spirit of grace and supplication; then they will look on Me whom they pierced. Yes, they will mourn for Him as one mourns for </a:t>
            </a:r>
            <a:r>
              <a:rPr lang="en-US" sz="3200" i="1" dirty="0">
                <a:solidFill>
                  <a:srgbClr val="FFFF00"/>
                </a:solidFill>
                <a:effectLst>
                  <a:outerShdw blurRad="38100" dist="38100" dir="2700000" algn="tl">
                    <a:srgbClr val="000000">
                      <a:alpha val="43137"/>
                    </a:srgbClr>
                  </a:outerShdw>
                </a:effectLst>
              </a:rPr>
              <a:t>his</a:t>
            </a:r>
            <a:r>
              <a:rPr lang="en-US" sz="3200" dirty="0">
                <a:solidFill>
                  <a:srgbClr val="FFFF00"/>
                </a:solidFill>
                <a:effectLst>
                  <a:outerShdw blurRad="38100" dist="38100" dir="2700000" algn="tl">
                    <a:srgbClr val="000000">
                      <a:alpha val="43137"/>
                    </a:srgbClr>
                  </a:outerShdw>
                </a:effectLst>
              </a:rPr>
              <a:t> only </a:t>
            </a:r>
            <a:r>
              <a:rPr lang="en-US" sz="3200" i="1" dirty="0">
                <a:solidFill>
                  <a:srgbClr val="FFFF00"/>
                </a:solidFill>
                <a:effectLst>
                  <a:outerShdw blurRad="38100" dist="38100" dir="2700000" algn="tl">
                    <a:srgbClr val="000000">
                      <a:alpha val="43137"/>
                    </a:srgbClr>
                  </a:outerShdw>
                </a:effectLst>
              </a:rPr>
              <a:t>son</a:t>
            </a:r>
            <a:r>
              <a:rPr lang="en-US" sz="3200" dirty="0">
                <a:solidFill>
                  <a:srgbClr val="FFFF00"/>
                </a:solidFill>
                <a:effectLst>
                  <a:outerShdw blurRad="38100" dist="38100" dir="2700000" algn="tl">
                    <a:srgbClr val="000000">
                      <a:alpha val="43137"/>
                    </a:srgbClr>
                  </a:outerShdw>
                </a:effectLst>
              </a:rPr>
              <a:t>, and grieve for Him as one grieves for a firstborn. </a:t>
            </a:r>
            <a:r>
              <a:rPr lang="en-US" sz="3200" dirty="0">
                <a:solidFill>
                  <a:schemeClr val="bg1"/>
                </a:solidFill>
                <a:effectLst>
                  <a:outerShdw blurRad="38100" dist="38100" dir="2700000" algn="tl">
                    <a:srgbClr val="000000">
                      <a:alpha val="43137"/>
                    </a:srgbClr>
                  </a:outerShdw>
                </a:effectLst>
              </a:rPr>
              <a:t>(550 years before the Crucifixion)</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23:13-39</a:t>
            </a:r>
          </a:p>
        </p:txBody>
      </p:sp>
    </p:spTree>
    <p:extLst>
      <p:ext uri="{BB962C8B-B14F-4D97-AF65-F5344CB8AC3E}">
        <p14:creationId xmlns:p14="http://schemas.microsoft.com/office/powerpoint/2010/main" val="12262933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462116" y="3543300"/>
            <a:ext cx="8207363" cy="845925"/>
            <a:chOff x="462116" y="3762068"/>
            <a:chExt cx="7787149" cy="845925"/>
          </a:xfrm>
        </p:grpSpPr>
        <p:sp>
          <p:nvSpPr>
            <p:cNvPr id="9" name="Rectangle 8"/>
            <p:cNvSpPr/>
            <p:nvPr/>
          </p:nvSpPr>
          <p:spPr>
            <a:xfrm>
              <a:off x="462116" y="3762068"/>
              <a:ext cx="7787149" cy="838200"/>
            </a:xfrm>
            <a:prstGeom prst="rect">
              <a:avLst/>
            </a:prstGeom>
            <a:ln w="28575">
              <a:solidFill>
                <a:schemeClr val="bg1"/>
              </a:solidFill>
            </a:ln>
            <a:scene3d>
              <a:camera prst="orthographicFront"/>
              <a:lightRig rig="threePt" dir="t"/>
            </a:scene3d>
            <a:sp3d>
              <a:bevelT w="254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844385" y="3762068"/>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30810" y="3762068"/>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23368" y="3762068"/>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009792" y="3762068"/>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90084" y="3762068"/>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794906" y="3764643"/>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181332" y="3764643"/>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573890" y="3764643"/>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0314" y="3764643"/>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340606" y="3764643"/>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745428" y="3767218"/>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131853" y="3767218"/>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524411" y="3767218"/>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910836" y="3767218"/>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291127" y="3767218"/>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695950" y="3769793"/>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082375" y="3769793"/>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474933" y="3769793"/>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861358" y="3769793"/>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23:13-39</a:t>
            </a:r>
          </a:p>
        </p:txBody>
      </p:sp>
      <p:sp>
        <p:nvSpPr>
          <p:cNvPr id="5" name="Rectangle 4"/>
          <p:cNvSpPr/>
          <p:nvPr/>
        </p:nvSpPr>
        <p:spPr>
          <a:xfrm>
            <a:off x="4762500" y="2178957"/>
            <a:ext cx="2667000"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8446" y="2654331"/>
            <a:ext cx="3522053"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376" y="693057"/>
            <a:ext cx="8200103" cy="255454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Lu. 21:24 (Olivet Discourse) ~ </a:t>
            </a:r>
            <a:r>
              <a:rPr lang="en-US" sz="3200" dirty="0">
                <a:solidFill>
                  <a:srgbClr val="FFFF00"/>
                </a:solidFill>
                <a:effectLst>
                  <a:outerShdw blurRad="38100" dist="38100" dir="2700000" algn="tl">
                    <a:srgbClr val="000000">
                      <a:alpha val="43137"/>
                    </a:srgbClr>
                  </a:outerShdw>
                </a:effectLst>
              </a:rPr>
              <a:t>And they will fall by the edge of the sword, and be led away captive into all nations. And Jerusalem will be trampled by Gentiles until the times of the Gentiles are fulfilled.</a:t>
            </a:r>
            <a:endParaRPr lang="en-US" sz="4800" dirty="0">
              <a:solidFill>
                <a:srgbClr val="FFFF00"/>
              </a:solidFill>
              <a:effectLst>
                <a:outerShdw blurRad="38100" dist="38100" dir="2700000" algn="tl">
                  <a:srgbClr val="000000">
                    <a:alpha val="43137"/>
                  </a:srgbClr>
                </a:outerShdw>
              </a:effectLst>
            </a:endParaRPr>
          </a:p>
        </p:txBody>
      </p:sp>
      <p:sp>
        <p:nvSpPr>
          <p:cNvPr id="15" name="Rectangle 14"/>
          <p:cNvSpPr/>
          <p:nvPr/>
        </p:nvSpPr>
        <p:spPr>
          <a:xfrm>
            <a:off x="718178" y="3572796"/>
            <a:ext cx="7812871" cy="784999"/>
          </a:xfrm>
          <a:prstGeom prst="rect">
            <a:avLst/>
          </a:prstGeom>
          <a:solidFill>
            <a:schemeClr val="accent2">
              <a:lumMod val="75000"/>
              <a:alpha val="60000"/>
            </a:scheme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18000" y="3750889"/>
            <a:ext cx="944628" cy="461665"/>
          </a:xfrm>
          <a:prstGeom prst="rect">
            <a:avLst/>
          </a:prstGeom>
          <a:solidFill>
            <a:schemeClr val="accent1"/>
          </a:solidFill>
          <a:scene3d>
            <a:camera prst="orthographicFront"/>
            <a:lightRig rig="threePt" dir="t"/>
          </a:scene3d>
          <a:sp3d>
            <a:bevelT w="190500" h="190500"/>
          </a:sp3d>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Penoir" panose="020B0500000000000000" pitchFamily="34" charset="0"/>
              </a:rPr>
              <a:t>300</a:t>
            </a:r>
          </a:p>
        </p:txBody>
      </p:sp>
      <p:sp>
        <p:nvSpPr>
          <p:cNvPr id="20" name="TextBox 19"/>
          <p:cNvSpPr txBox="1"/>
          <p:nvPr/>
        </p:nvSpPr>
        <p:spPr>
          <a:xfrm>
            <a:off x="2460786" y="3743632"/>
            <a:ext cx="944628" cy="461665"/>
          </a:xfrm>
          <a:prstGeom prst="rect">
            <a:avLst/>
          </a:prstGeom>
          <a:solidFill>
            <a:schemeClr val="accent1"/>
          </a:solidFill>
          <a:scene3d>
            <a:camera prst="orthographicFront"/>
            <a:lightRig rig="threePt" dir="t"/>
          </a:scene3d>
          <a:sp3d>
            <a:bevelT w="190500" h="190500"/>
          </a:sp3d>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Penoir" panose="020B0500000000000000" pitchFamily="34" charset="0"/>
              </a:rPr>
              <a:t>600</a:t>
            </a:r>
          </a:p>
        </p:txBody>
      </p:sp>
      <p:sp>
        <p:nvSpPr>
          <p:cNvPr id="21" name="TextBox 20"/>
          <p:cNvSpPr txBox="1"/>
          <p:nvPr/>
        </p:nvSpPr>
        <p:spPr>
          <a:xfrm>
            <a:off x="3679986" y="3757727"/>
            <a:ext cx="944628" cy="461665"/>
          </a:xfrm>
          <a:prstGeom prst="rect">
            <a:avLst/>
          </a:prstGeom>
          <a:solidFill>
            <a:schemeClr val="accent1"/>
          </a:solidFill>
          <a:scene3d>
            <a:camera prst="orthographicFront"/>
            <a:lightRig rig="threePt" dir="t"/>
          </a:scene3d>
          <a:sp3d>
            <a:bevelT w="190500" h="190500"/>
          </a:sp3d>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Penoir" panose="020B0500000000000000" pitchFamily="34" charset="0"/>
              </a:rPr>
              <a:t>900</a:t>
            </a:r>
          </a:p>
        </p:txBody>
      </p:sp>
      <p:sp>
        <p:nvSpPr>
          <p:cNvPr id="22" name="TextBox 21"/>
          <p:cNvSpPr txBox="1"/>
          <p:nvPr/>
        </p:nvSpPr>
        <p:spPr>
          <a:xfrm>
            <a:off x="4922772" y="3758146"/>
            <a:ext cx="944628" cy="461665"/>
          </a:xfrm>
          <a:prstGeom prst="rect">
            <a:avLst/>
          </a:prstGeom>
          <a:solidFill>
            <a:schemeClr val="accent1"/>
          </a:solidFill>
          <a:scene3d>
            <a:camera prst="orthographicFront"/>
            <a:lightRig rig="threePt" dir="t"/>
          </a:scene3d>
          <a:sp3d>
            <a:bevelT w="190500" h="190500"/>
          </a:sp3d>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Penoir" panose="020B0500000000000000" pitchFamily="34" charset="0"/>
              </a:rPr>
              <a:t>1200</a:t>
            </a:r>
          </a:p>
        </p:txBody>
      </p:sp>
      <p:sp>
        <p:nvSpPr>
          <p:cNvPr id="23" name="TextBox 22"/>
          <p:cNvSpPr txBox="1"/>
          <p:nvPr/>
        </p:nvSpPr>
        <p:spPr>
          <a:xfrm>
            <a:off x="6141972" y="3765403"/>
            <a:ext cx="944628" cy="461665"/>
          </a:xfrm>
          <a:prstGeom prst="rect">
            <a:avLst/>
          </a:prstGeom>
          <a:solidFill>
            <a:schemeClr val="accent1"/>
          </a:solidFill>
          <a:scene3d>
            <a:camera prst="orthographicFront"/>
            <a:lightRig rig="threePt" dir="t"/>
          </a:scene3d>
          <a:sp3d>
            <a:bevelT w="190500" h="190500"/>
          </a:sp3d>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Penoir" panose="020B0500000000000000" pitchFamily="34" charset="0"/>
              </a:rPr>
              <a:t>1500</a:t>
            </a:r>
          </a:p>
        </p:txBody>
      </p:sp>
      <p:sp>
        <p:nvSpPr>
          <p:cNvPr id="39" name="TextBox 38"/>
          <p:cNvSpPr txBox="1"/>
          <p:nvPr/>
        </p:nvSpPr>
        <p:spPr>
          <a:xfrm>
            <a:off x="7392015" y="3750888"/>
            <a:ext cx="944628" cy="461665"/>
          </a:xfrm>
          <a:prstGeom prst="rect">
            <a:avLst/>
          </a:prstGeom>
          <a:solidFill>
            <a:schemeClr val="accent1"/>
          </a:solidFill>
          <a:scene3d>
            <a:camera prst="orthographicFront"/>
            <a:lightRig rig="threePt" dir="t"/>
          </a:scene3d>
          <a:sp3d>
            <a:bevelT w="190500" h="190500"/>
          </a:sp3d>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Penoir" panose="020B0500000000000000" pitchFamily="34" charset="0"/>
              </a:rPr>
              <a:t>1800</a:t>
            </a:r>
          </a:p>
        </p:txBody>
      </p:sp>
      <p:sp>
        <p:nvSpPr>
          <p:cNvPr id="41" name="TextBox 40"/>
          <p:cNvSpPr txBox="1"/>
          <p:nvPr/>
        </p:nvSpPr>
        <p:spPr>
          <a:xfrm>
            <a:off x="457200" y="5063434"/>
            <a:ext cx="2876796" cy="523220"/>
          </a:xfrm>
          <a:prstGeom prst="rect">
            <a:avLst/>
          </a:prstGeom>
          <a:noFill/>
        </p:spPr>
        <p:txBody>
          <a:bodyPr wrap="square" rtlCol="0">
            <a:spAutoFit/>
          </a:bodyPr>
          <a:lstStyle/>
          <a:p>
            <a:pPr algn="ctr"/>
            <a:r>
              <a:rPr lang="en-US" sz="2800" dirty="0">
                <a:effectLst>
                  <a:outerShdw blurRad="38100" dist="38100" dir="2700000" algn="tl">
                    <a:srgbClr val="000000">
                      <a:alpha val="43137"/>
                    </a:srgbClr>
                  </a:outerShdw>
                </a:effectLst>
              </a:rPr>
              <a:t>Aug. 30, AD 70</a:t>
            </a:r>
          </a:p>
        </p:txBody>
      </p:sp>
      <p:cxnSp>
        <p:nvCxnSpPr>
          <p:cNvPr id="43" name="Straight Arrow Connector 42"/>
          <p:cNvCxnSpPr/>
          <p:nvPr/>
        </p:nvCxnSpPr>
        <p:spPr>
          <a:xfrm flipH="1" flipV="1">
            <a:off x="749301" y="4461496"/>
            <a:ext cx="916004" cy="57250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7578481" y="4454239"/>
            <a:ext cx="916004" cy="57250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354640" y="5053254"/>
            <a:ext cx="2377517" cy="523220"/>
          </a:xfrm>
          <a:prstGeom prst="rect">
            <a:avLst/>
          </a:prstGeom>
          <a:noFill/>
        </p:spPr>
        <p:txBody>
          <a:bodyPr wrap="square" rtlCol="0">
            <a:spAutoFit/>
          </a:bodyPr>
          <a:lstStyle/>
          <a:p>
            <a:pPr algn="ctr"/>
            <a:r>
              <a:rPr lang="en-US" sz="2800" dirty="0">
                <a:effectLst>
                  <a:outerShdw blurRad="38100" dist="38100" dir="2700000" algn="tl">
                    <a:srgbClr val="000000">
                      <a:alpha val="43137"/>
                    </a:srgbClr>
                  </a:outerShdw>
                </a:effectLst>
              </a:rPr>
              <a:t>June 7, 1967</a:t>
            </a:r>
          </a:p>
        </p:txBody>
      </p:sp>
    </p:spTree>
    <p:extLst>
      <p:ext uri="{BB962C8B-B14F-4D97-AF65-F5344CB8AC3E}">
        <p14:creationId xmlns:p14="http://schemas.microsoft.com/office/powerpoint/2010/main" val="6744689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childTnLst>
                          </p:cTn>
                        </p:par>
                        <p:par>
                          <p:cTn id="44" fill="hold">
                            <p:stCondLst>
                              <p:cond delay="1000"/>
                            </p:stCondLst>
                            <p:childTnLst>
                              <p:par>
                                <p:cTn id="45" presetID="22" presetClass="entr" presetSubtype="4" fill="hold"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down)">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2000"/>
                                        <p:tgtEl>
                                          <p:spTgt spid="15"/>
                                        </p:tgtEl>
                                      </p:cBhvr>
                                    </p:animEffec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500"/>
                                        <p:tgtEl>
                                          <p:spTgt spid="45"/>
                                        </p:tgtEl>
                                      </p:cBhvr>
                                    </p:animEffect>
                                  </p:childTnLst>
                                </p:cTn>
                              </p:par>
                            </p:childTnLst>
                          </p:cTn>
                        </p:par>
                        <p:par>
                          <p:cTn id="57" fill="hold">
                            <p:stCondLst>
                              <p:cond delay="2500"/>
                            </p:stCondLst>
                            <p:childTnLst>
                              <p:par>
                                <p:cTn id="58" presetID="22" presetClass="entr" presetSubtype="4" fill="hold" nodeType="after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wipe(down)">
                                      <p:cBhvr>
                                        <p:cTn id="6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p:bldP spid="15" grpId="0" animBg="1"/>
      <p:bldP spid="19" grpId="0" animBg="1"/>
      <p:bldP spid="20" grpId="0" animBg="1"/>
      <p:bldP spid="21" grpId="0" animBg="1"/>
      <p:bldP spid="22" grpId="0" animBg="1"/>
      <p:bldP spid="23" grpId="0" animBg="1"/>
      <p:bldP spid="39" grpId="0" animBg="1"/>
      <p:bldP spid="41"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23:13-39</a:t>
            </a:r>
          </a:p>
        </p:txBody>
      </p:sp>
    </p:spTree>
    <p:extLst>
      <p:ext uri="{BB962C8B-B14F-4D97-AF65-F5344CB8AC3E}">
        <p14:creationId xmlns:p14="http://schemas.microsoft.com/office/powerpoint/2010/main" val="40823430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23:13-39</a:t>
            </a:r>
          </a:p>
        </p:txBody>
      </p:sp>
    </p:spTree>
    <p:extLst>
      <p:ext uri="{BB962C8B-B14F-4D97-AF65-F5344CB8AC3E}">
        <p14:creationId xmlns:p14="http://schemas.microsoft.com/office/powerpoint/2010/main" val="34573567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reeform 3"/>
          <p:cNvSpPr/>
          <p:nvPr/>
        </p:nvSpPr>
        <p:spPr>
          <a:xfrm rot="373501">
            <a:off x="3459079" y="1107094"/>
            <a:ext cx="5712546" cy="4567207"/>
          </a:xfrm>
          <a:custGeom>
            <a:avLst/>
            <a:gdLst>
              <a:gd name="connsiteX0" fmla="*/ 495540 w 3339160"/>
              <a:gd name="connsiteY0" fmla="*/ 203 h 4395946"/>
              <a:gd name="connsiteX1" fmla="*/ 2070767 w 3339160"/>
              <a:gd name="connsiteY1" fmla="*/ 484297 h 4395946"/>
              <a:gd name="connsiteX2" fmla="*/ 1655829 w 3339160"/>
              <a:gd name="connsiteY2" fmla="*/ 1659954 h 4395946"/>
              <a:gd name="connsiteX3" fmla="*/ 3115795 w 3339160"/>
              <a:gd name="connsiteY3" fmla="*/ 2635827 h 4395946"/>
              <a:gd name="connsiteX4" fmla="*/ 3254108 w 3339160"/>
              <a:gd name="connsiteY4" fmla="*/ 4326314 h 4395946"/>
              <a:gd name="connsiteX5" fmla="*/ 2324340 w 3339160"/>
              <a:gd name="connsiteY5" fmla="*/ 3980532 h 4395946"/>
              <a:gd name="connsiteX6" fmla="*/ 1256259 w 3339160"/>
              <a:gd name="connsiteY6" fmla="*/ 3135289 h 4395946"/>
              <a:gd name="connsiteX7" fmla="*/ 257335 w 3339160"/>
              <a:gd name="connsiteY7" fmla="*/ 2850979 h 4395946"/>
              <a:gd name="connsiteX8" fmla="*/ 19130 w 3339160"/>
              <a:gd name="connsiteY8" fmla="*/ 1913527 h 4395946"/>
              <a:gd name="connsiteX9" fmla="*/ 633853 w 3339160"/>
              <a:gd name="connsiteY9" fmla="*/ 853131 h 4395946"/>
              <a:gd name="connsiteX10" fmla="*/ 103654 w 3339160"/>
              <a:gd name="connsiteY10" fmla="*/ 430509 h 4395946"/>
              <a:gd name="connsiteX11" fmla="*/ 495540 w 3339160"/>
              <a:gd name="connsiteY11" fmla="*/ 203 h 4395946"/>
              <a:gd name="connsiteX0" fmla="*/ 495540 w 3329907"/>
              <a:gd name="connsiteY0" fmla="*/ 203 h 4395946"/>
              <a:gd name="connsiteX1" fmla="*/ 2070767 w 3329907"/>
              <a:gd name="connsiteY1" fmla="*/ 484297 h 4395946"/>
              <a:gd name="connsiteX2" fmla="*/ 1852692 w 3329907"/>
              <a:gd name="connsiteY2" fmla="*/ 1214280 h 4395946"/>
              <a:gd name="connsiteX3" fmla="*/ 3115795 w 3329907"/>
              <a:gd name="connsiteY3" fmla="*/ 2635827 h 4395946"/>
              <a:gd name="connsiteX4" fmla="*/ 3254108 w 3329907"/>
              <a:gd name="connsiteY4" fmla="*/ 4326314 h 4395946"/>
              <a:gd name="connsiteX5" fmla="*/ 2324340 w 3329907"/>
              <a:gd name="connsiteY5" fmla="*/ 3980532 h 4395946"/>
              <a:gd name="connsiteX6" fmla="*/ 1256259 w 3329907"/>
              <a:gd name="connsiteY6" fmla="*/ 3135289 h 4395946"/>
              <a:gd name="connsiteX7" fmla="*/ 257335 w 3329907"/>
              <a:gd name="connsiteY7" fmla="*/ 2850979 h 4395946"/>
              <a:gd name="connsiteX8" fmla="*/ 19130 w 3329907"/>
              <a:gd name="connsiteY8" fmla="*/ 1913527 h 4395946"/>
              <a:gd name="connsiteX9" fmla="*/ 633853 w 3329907"/>
              <a:gd name="connsiteY9" fmla="*/ 853131 h 4395946"/>
              <a:gd name="connsiteX10" fmla="*/ 103654 w 3329907"/>
              <a:gd name="connsiteY10" fmla="*/ 430509 h 4395946"/>
              <a:gd name="connsiteX11" fmla="*/ 495540 w 3329907"/>
              <a:gd name="connsiteY11" fmla="*/ 203 h 4395946"/>
              <a:gd name="connsiteX0" fmla="*/ 711455 w 3329907"/>
              <a:gd name="connsiteY0" fmla="*/ 141 h 4541881"/>
              <a:gd name="connsiteX1" fmla="*/ 2070767 w 3329907"/>
              <a:gd name="connsiteY1" fmla="*/ 630232 h 4541881"/>
              <a:gd name="connsiteX2" fmla="*/ 1852692 w 3329907"/>
              <a:gd name="connsiteY2" fmla="*/ 1360215 h 4541881"/>
              <a:gd name="connsiteX3" fmla="*/ 3115795 w 3329907"/>
              <a:gd name="connsiteY3" fmla="*/ 2781762 h 4541881"/>
              <a:gd name="connsiteX4" fmla="*/ 3254108 w 3329907"/>
              <a:gd name="connsiteY4" fmla="*/ 4472249 h 4541881"/>
              <a:gd name="connsiteX5" fmla="*/ 2324340 w 3329907"/>
              <a:gd name="connsiteY5" fmla="*/ 4126467 h 4541881"/>
              <a:gd name="connsiteX6" fmla="*/ 1256259 w 3329907"/>
              <a:gd name="connsiteY6" fmla="*/ 3281224 h 4541881"/>
              <a:gd name="connsiteX7" fmla="*/ 257335 w 3329907"/>
              <a:gd name="connsiteY7" fmla="*/ 2996914 h 4541881"/>
              <a:gd name="connsiteX8" fmla="*/ 19130 w 3329907"/>
              <a:gd name="connsiteY8" fmla="*/ 2059462 h 4541881"/>
              <a:gd name="connsiteX9" fmla="*/ 633853 w 3329907"/>
              <a:gd name="connsiteY9" fmla="*/ 999066 h 4541881"/>
              <a:gd name="connsiteX10" fmla="*/ 103654 w 3329907"/>
              <a:gd name="connsiteY10" fmla="*/ 576444 h 4541881"/>
              <a:gd name="connsiteX11" fmla="*/ 711455 w 3329907"/>
              <a:gd name="connsiteY11" fmla="*/ 141 h 4541881"/>
              <a:gd name="connsiteX0" fmla="*/ 693644 w 3312096"/>
              <a:gd name="connsiteY0" fmla="*/ 159 h 4541899"/>
              <a:gd name="connsiteX1" fmla="*/ 2052956 w 3312096"/>
              <a:gd name="connsiteY1" fmla="*/ 630250 h 4541899"/>
              <a:gd name="connsiteX2" fmla="*/ 1834881 w 3312096"/>
              <a:gd name="connsiteY2" fmla="*/ 1360233 h 4541899"/>
              <a:gd name="connsiteX3" fmla="*/ 3097984 w 3312096"/>
              <a:gd name="connsiteY3" fmla="*/ 2781780 h 4541899"/>
              <a:gd name="connsiteX4" fmla="*/ 3236297 w 3312096"/>
              <a:gd name="connsiteY4" fmla="*/ 4472267 h 4541899"/>
              <a:gd name="connsiteX5" fmla="*/ 2306529 w 3312096"/>
              <a:gd name="connsiteY5" fmla="*/ 4126485 h 4541899"/>
              <a:gd name="connsiteX6" fmla="*/ 1238448 w 3312096"/>
              <a:gd name="connsiteY6" fmla="*/ 3281242 h 4541899"/>
              <a:gd name="connsiteX7" fmla="*/ 239524 w 3312096"/>
              <a:gd name="connsiteY7" fmla="*/ 2996932 h 4541899"/>
              <a:gd name="connsiteX8" fmla="*/ 1319 w 3312096"/>
              <a:gd name="connsiteY8" fmla="*/ 2059480 h 4541899"/>
              <a:gd name="connsiteX9" fmla="*/ 298520 w 3312096"/>
              <a:gd name="connsiteY9" fmla="*/ 1283393 h 4541899"/>
              <a:gd name="connsiteX10" fmla="*/ 85843 w 3312096"/>
              <a:gd name="connsiteY10" fmla="*/ 576462 h 4541899"/>
              <a:gd name="connsiteX11" fmla="*/ 693644 w 3312096"/>
              <a:gd name="connsiteY11" fmla="*/ 159 h 4541899"/>
              <a:gd name="connsiteX0" fmla="*/ 617470 w 3235922"/>
              <a:gd name="connsiteY0" fmla="*/ 159 h 4541899"/>
              <a:gd name="connsiteX1" fmla="*/ 1976782 w 3235922"/>
              <a:gd name="connsiteY1" fmla="*/ 630250 h 4541899"/>
              <a:gd name="connsiteX2" fmla="*/ 1758707 w 3235922"/>
              <a:gd name="connsiteY2" fmla="*/ 1360233 h 4541899"/>
              <a:gd name="connsiteX3" fmla="*/ 3021810 w 3235922"/>
              <a:gd name="connsiteY3" fmla="*/ 2781780 h 4541899"/>
              <a:gd name="connsiteX4" fmla="*/ 3160123 w 3235922"/>
              <a:gd name="connsiteY4" fmla="*/ 4472267 h 4541899"/>
              <a:gd name="connsiteX5" fmla="*/ 2230355 w 3235922"/>
              <a:gd name="connsiteY5" fmla="*/ 4126485 h 4541899"/>
              <a:gd name="connsiteX6" fmla="*/ 1162274 w 3235922"/>
              <a:gd name="connsiteY6" fmla="*/ 3281242 h 4541899"/>
              <a:gd name="connsiteX7" fmla="*/ 163350 w 3235922"/>
              <a:gd name="connsiteY7" fmla="*/ 2996932 h 4541899"/>
              <a:gd name="connsiteX8" fmla="*/ 496685 w 3235922"/>
              <a:gd name="connsiteY8" fmla="*/ 2044112 h 4541899"/>
              <a:gd name="connsiteX9" fmla="*/ 222346 w 3235922"/>
              <a:gd name="connsiteY9" fmla="*/ 1283393 h 4541899"/>
              <a:gd name="connsiteX10" fmla="*/ 9669 w 3235922"/>
              <a:gd name="connsiteY10" fmla="*/ 576462 h 4541899"/>
              <a:gd name="connsiteX11" fmla="*/ 617470 w 3235922"/>
              <a:gd name="connsiteY11" fmla="*/ 159 h 4541899"/>
              <a:gd name="connsiteX0" fmla="*/ 617470 w 3235922"/>
              <a:gd name="connsiteY0" fmla="*/ 159 h 4541899"/>
              <a:gd name="connsiteX1" fmla="*/ 1976782 w 3235922"/>
              <a:gd name="connsiteY1" fmla="*/ 630250 h 4541899"/>
              <a:gd name="connsiteX2" fmla="*/ 1758707 w 3235922"/>
              <a:gd name="connsiteY2" fmla="*/ 1360233 h 4541899"/>
              <a:gd name="connsiteX3" fmla="*/ 3021810 w 3235922"/>
              <a:gd name="connsiteY3" fmla="*/ 2781780 h 4541899"/>
              <a:gd name="connsiteX4" fmla="*/ 3160123 w 3235922"/>
              <a:gd name="connsiteY4" fmla="*/ 4472267 h 4541899"/>
              <a:gd name="connsiteX5" fmla="*/ 2230355 w 3235922"/>
              <a:gd name="connsiteY5" fmla="*/ 4126485 h 4541899"/>
              <a:gd name="connsiteX6" fmla="*/ 1162274 w 3235922"/>
              <a:gd name="connsiteY6" fmla="*/ 3281242 h 4541899"/>
              <a:gd name="connsiteX7" fmla="*/ 557078 w 3235922"/>
              <a:gd name="connsiteY7" fmla="*/ 2981564 h 4541899"/>
              <a:gd name="connsiteX8" fmla="*/ 496685 w 3235922"/>
              <a:gd name="connsiteY8" fmla="*/ 2044112 h 4541899"/>
              <a:gd name="connsiteX9" fmla="*/ 222346 w 3235922"/>
              <a:gd name="connsiteY9" fmla="*/ 1283393 h 4541899"/>
              <a:gd name="connsiteX10" fmla="*/ 9669 w 3235922"/>
              <a:gd name="connsiteY10" fmla="*/ 576462 h 4541899"/>
              <a:gd name="connsiteX11" fmla="*/ 617470 w 3235922"/>
              <a:gd name="connsiteY11" fmla="*/ 159 h 4541899"/>
              <a:gd name="connsiteX0" fmla="*/ 796331 w 3414783"/>
              <a:gd name="connsiteY0" fmla="*/ 159 h 4541899"/>
              <a:gd name="connsiteX1" fmla="*/ 2155643 w 3414783"/>
              <a:gd name="connsiteY1" fmla="*/ 630250 h 4541899"/>
              <a:gd name="connsiteX2" fmla="*/ 1937568 w 3414783"/>
              <a:gd name="connsiteY2" fmla="*/ 1360233 h 4541899"/>
              <a:gd name="connsiteX3" fmla="*/ 3200671 w 3414783"/>
              <a:gd name="connsiteY3" fmla="*/ 2781780 h 4541899"/>
              <a:gd name="connsiteX4" fmla="*/ 3338984 w 3414783"/>
              <a:gd name="connsiteY4" fmla="*/ 4472267 h 4541899"/>
              <a:gd name="connsiteX5" fmla="*/ 2409216 w 3414783"/>
              <a:gd name="connsiteY5" fmla="*/ 4126485 h 4541899"/>
              <a:gd name="connsiteX6" fmla="*/ 1341135 w 3414783"/>
              <a:gd name="connsiteY6" fmla="*/ 3281242 h 4541899"/>
              <a:gd name="connsiteX7" fmla="*/ 735939 w 3414783"/>
              <a:gd name="connsiteY7" fmla="*/ 2981564 h 4541899"/>
              <a:gd name="connsiteX8" fmla="*/ 675546 w 3414783"/>
              <a:gd name="connsiteY8" fmla="*/ 2044112 h 4541899"/>
              <a:gd name="connsiteX9" fmla="*/ 3070 w 3414783"/>
              <a:gd name="connsiteY9" fmla="*/ 1467811 h 4541899"/>
              <a:gd name="connsiteX10" fmla="*/ 401207 w 3414783"/>
              <a:gd name="connsiteY10" fmla="*/ 1283393 h 4541899"/>
              <a:gd name="connsiteX11" fmla="*/ 188530 w 3414783"/>
              <a:gd name="connsiteY11" fmla="*/ 576462 h 4541899"/>
              <a:gd name="connsiteX12" fmla="*/ 796331 w 3414783"/>
              <a:gd name="connsiteY12" fmla="*/ 159 h 4541899"/>
              <a:gd name="connsiteX0" fmla="*/ 852181 w 3470633"/>
              <a:gd name="connsiteY0" fmla="*/ 139 h 4541879"/>
              <a:gd name="connsiteX1" fmla="*/ 2211493 w 3470633"/>
              <a:gd name="connsiteY1" fmla="*/ 630230 h 4541879"/>
              <a:gd name="connsiteX2" fmla="*/ 1993418 w 3470633"/>
              <a:gd name="connsiteY2" fmla="*/ 1360213 h 4541879"/>
              <a:gd name="connsiteX3" fmla="*/ 3256521 w 3470633"/>
              <a:gd name="connsiteY3" fmla="*/ 2781760 h 4541879"/>
              <a:gd name="connsiteX4" fmla="*/ 3394834 w 3470633"/>
              <a:gd name="connsiteY4" fmla="*/ 4472247 h 4541879"/>
              <a:gd name="connsiteX5" fmla="*/ 2465066 w 3470633"/>
              <a:gd name="connsiteY5" fmla="*/ 4126465 h 4541879"/>
              <a:gd name="connsiteX6" fmla="*/ 1396985 w 3470633"/>
              <a:gd name="connsiteY6" fmla="*/ 3281222 h 4541879"/>
              <a:gd name="connsiteX7" fmla="*/ 791789 w 3470633"/>
              <a:gd name="connsiteY7" fmla="*/ 2981544 h 4541879"/>
              <a:gd name="connsiteX8" fmla="*/ 731396 w 3470633"/>
              <a:gd name="connsiteY8" fmla="*/ 2044092 h 4541879"/>
              <a:gd name="connsiteX9" fmla="*/ 58920 w 3470633"/>
              <a:gd name="connsiteY9" fmla="*/ 1467791 h 4541879"/>
              <a:gd name="connsiteX10" fmla="*/ 6176 w 3470633"/>
              <a:gd name="connsiteY10" fmla="*/ 937591 h 4541879"/>
              <a:gd name="connsiteX11" fmla="*/ 244380 w 3470633"/>
              <a:gd name="connsiteY11" fmla="*/ 576442 h 4541879"/>
              <a:gd name="connsiteX12" fmla="*/ 852181 w 3470633"/>
              <a:gd name="connsiteY12" fmla="*/ 139 h 4541879"/>
              <a:gd name="connsiteX0" fmla="*/ 852181 w 3470633"/>
              <a:gd name="connsiteY0" fmla="*/ 139 h 4541879"/>
              <a:gd name="connsiteX1" fmla="*/ 2211493 w 3470633"/>
              <a:gd name="connsiteY1" fmla="*/ 630230 h 4541879"/>
              <a:gd name="connsiteX2" fmla="*/ 1993418 w 3470633"/>
              <a:gd name="connsiteY2" fmla="*/ 1360213 h 4541879"/>
              <a:gd name="connsiteX3" fmla="*/ 3256521 w 3470633"/>
              <a:gd name="connsiteY3" fmla="*/ 2781760 h 4541879"/>
              <a:gd name="connsiteX4" fmla="*/ 3394834 w 3470633"/>
              <a:gd name="connsiteY4" fmla="*/ 4472247 h 4541879"/>
              <a:gd name="connsiteX5" fmla="*/ 2465066 w 3470633"/>
              <a:gd name="connsiteY5" fmla="*/ 4126465 h 4541879"/>
              <a:gd name="connsiteX6" fmla="*/ 1396985 w 3470633"/>
              <a:gd name="connsiteY6" fmla="*/ 3281222 h 4541879"/>
              <a:gd name="connsiteX7" fmla="*/ 982302 w 3470633"/>
              <a:gd name="connsiteY7" fmla="*/ 3027649 h 4541879"/>
              <a:gd name="connsiteX8" fmla="*/ 731396 w 3470633"/>
              <a:gd name="connsiteY8" fmla="*/ 2044092 h 4541879"/>
              <a:gd name="connsiteX9" fmla="*/ 58920 w 3470633"/>
              <a:gd name="connsiteY9" fmla="*/ 1467791 h 4541879"/>
              <a:gd name="connsiteX10" fmla="*/ 6176 w 3470633"/>
              <a:gd name="connsiteY10" fmla="*/ 937591 h 4541879"/>
              <a:gd name="connsiteX11" fmla="*/ 244380 w 3470633"/>
              <a:gd name="connsiteY11" fmla="*/ 576442 h 4541879"/>
              <a:gd name="connsiteX12" fmla="*/ 852181 w 3470633"/>
              <a:gd name="connsiteY12" fmla="*/ 139 h 4541879"/>
              <a:gd name="connsiteX0" fmla="*/ 852181 w 3551007"/>
              <a:gd name="connsiteY0" fmla="*/ 139 h 4565865"/>
              <a:gd name="connsiteX1" fmla="*/ 2211493 w 3551007"/>
              <a:gd name="connsiteY1" fmla="*/ 630230 h 4565865"/>
              <a:gd name="connsiteX2" fmla="*/ 1993418 w 3551007"/>
              <a:gd name="connsiteY2" fmla="*/ 1360213 h 4565865"/>
              <a:gd name="connsiteX3" fmla="*/ 3408932 w 3551007"/>
              <a:gd name="connsiteY3" fmla="*/ 2428295 h 4565865"/>
              <a:gd name="connsiteX4" fmla="*/ 3394834 w 3551007"/>
              <a:gd name="connsiteY4" fmla="*/ 4472247 h 4565865"/>
              <a:gd name="connsiteX5" fmla="*/ 2465066 w 3551007"/>
              <a:gd name="connsiteY5" fmla="*/ 4126465 h 4565865"/>
              <a:gd name="connsiteX6" fmla="*/ 1396985 w 3551007"/>
              <a:gd name="connsiteY6" fmla="*/ 3281222 h 4565865"/>
              <a:gd name="connsiteX7" fmla="*/ 982302 w 3551007"/>
              <a:gd name="connsiteY7" fmla="*/ 3027649 h 4565865"/>
              <a:gd name="connsiteX8" fmla="*/ 731396 w 3551007"/>
              <a:gd name="connsiteY8" fmla="*/ 2044092 h 4565865"/>
              <a:gd name="connsiteX9" fmla="*/ 58920 w 3551007"/>
              <a:gd name="connsiteY9" fmla="*/ 1467791 h 4565865"/>
              <a:gd name="connsiteX10" fmla="*/ 6176 w 3551007"/>
              <a:gd name="connsiteY10" fmla="*/ 937591 h 4565865"/>
              <a:gd name="connsiteX11" fmla="*/ 244380 w 3551007"/>
              <a:gd name="connsiteY11" fmla="*/ 576442 h 4565865"/>
              <a:gd name="connsiteX12" fmla="*/ 852181 w 3551007"/>
              <a:gd name="connsiteY12" fmla="*/ 139 h 4565865"/>
              <a:gd name="connsiteX0" fmla="*/ 852181 w 3551007"/>
              <a:gd name="connsiteY0" fmla="*/ 139 h 4567345"/>
              <a:gd name="connsiteX1" fmla="*/ 2211493 w 3551007"/>
              <a:gd name="connsiteY1" fmla="*/ 630230 h 4567345"/>
              <a:gd name="connsiteX2" fmla="*/ 1993418 w 3551007"/>
              <a:gd name="connsiteY2" fmla="*/ 1360213 h 4567345"/>
              <a:gd name="connsiteX3" fmla="*/ 3408932 w 3551007"/>
              <a:gd name="connsiteY3" fmla="*/ 2428295 h 4567345"/>
              <a:gd name="connsiteX4" fmla="*/ 3394834 w 3551007"/>
              <a:gd name="connsiteY4" fmla="*/ 4472247 h 4567345"/>
              <a:gd name="connsiteX5" fmla="*/ 2465066 w 3551007"/>
              <a:gd name="connsiteY5" fmla="*/ 4126465 h 4567345"/>
              <a:gd name="connsiteX6" fmla="*/ 2057431 w 3551007"/>
              <a:gd name="connsiteY6" fmla="*/ 3212065 h 4567345"/>
              <a:gd name="connsiteX7" fmla="*/ 982302 w 3551007"/>
              <a:gd name="connsiteY7" fmla="*/ 3027649 h 4567345"/>
              <a:gd name="connsiteX8" fmla="*/ 731396 w 3551007"/>
              <a:gd name="connsiteY8" fmla="*/ 2044092 h 4567345"/>
              <a:gd name="connsiteX9" fmla="*/ 58920 w 3551007"/>
              <a:gd name="connsiteY9" fmla="*/ 1467791 h 4567345"/>
              <a:gd name="connsiteX10" fmla="*/ 6176 w 3551007"/>
              <a:gd name="connsiteY10" fmla="*/ 937591 h 4567345"/>
              <a:gd name="connsiteX11" fmla="*/ 244380 w 3551007"/>
              <a:gd name="connsiteY11" fmla="*/ 576442 h 4567345"/>
              <a:gd name="connsiteX12" fmla="*/ 852181 w 3551007"/>
              <a:gd name="connsiteY12" fmla="*/ 139 h 4567345"/>
              <a:gd name="connsiteX0" fmla="*/ 848285 w 3547111"/>
              <a:gd name="connsiteY0" fmla="*/ 9 h 4567215"/>
              <a:gd name="connsiteX1" fmla="*/ 2207597 w 3547111"/>
              <a:gd name="connsiteY1" fmla="*/ 630100 h 4567215"/>
              <a:gd name="connsiteX2" fmla="*/ 1989522 w 3547111"/>
              <a:gd name="connsiteY2" fmla="*/ 1360083 h 4567215"/>
              <a:gd name="connsiteX3" fmla="*/ 3405036 w 3547111"/>
              <a:gd name="connsiteY3" fmla="*/ 2428165 h 4567215"/>
              <a:gd name="connsiteX4" fmla="*/ 3390938 w 3547111"/>
              <a:gd name="connsiteY4" fmla="*/ 4472117 h 4567215"/>
              <a:gd name="connsiteX5" fmla="*/ 2461170 w 3547111"/>
              <a:gd name="connsiteY5" fmla="*/ 4126335 h 4567215"/>
              <a:gd name="connsiteX6" fmla="*/ 2053535 w 3547111"/>
              <a:gd name="connsiteY6" fmla="*/ 3211935 h 4567215"/>
              <a:gd name="connsiteX7" fmla="*/ 978406 w 3547111"/>
              <a:gd name="connsiteY7" fmla="*/ 3027519 h 4567215"/>
              <a:gd name="connsiteX8" fmla="*/ 727500 w 3547111"/>
              <a:gd name="connsiteY8" fmla="*/ 2043962 h 4567215"/>
              <a:gd name="connsiteX9" fmla="*/ 55024 w 3547111"/>
              <a:gd name="connsiteY9" fmla="*/ 1467661 h 4567215"/>
              <a:gd name="connsiteX10" fmla="*/ 2280 w 3547111"/>
              <a:gd name="connsiteY10" fmla="*/ 937461 h 4567215"/>
              <a:gd name="connsiteX11" fmla="*/ 526034 w 3547111"/>
              <a:gd name="connsiteY11" fmla="*/ 642954 h 4567215"/>
              <a:gd name="connsiteX12" fmla="*/ 848285 w 3547111"/>
              <a:gd name="connsiteY12" fmla="*/ 9 h 4567215"/>
              <a:gd name="connsiteX0" fmla="*/ 848171 w 3546997"/>
              <a:gd name="connsiteY0" fmla="*/ 9 h 4567215"/>
              <a:gd name="connsiteX1" fmla="*/ 2207483 w 3546997"/>
              <a:gd name="connsiteY1" fmla="*/ 630100 h 4567215"/>
              <a:gd name="connsiteX2" fmla="*/ 1989408 w 3546997"/>
              <a:gd name="connsiteY2" fmla="*/ 1360083 h 4567215"/>
              <a:gd name="connsiteX3" fmla="*/ 3404922 w 3546997"/>
              <a:gd name="connsiteY3" fmla="*/ 2428165 h 4567215"/>
              <a:gd name="connsiteX4" fmla="*/ 3390824 w 3546997"/>
              <a:gd name="connsiteY4" fmla="*/ 4472117 h 4567215"/>
              <a:gd name="connsiteX5" fmla="*/ 2461056 w 3546997"/>
              <a:gd name="connsiteY5" fmla="*/ 4126335 h 4567215"/>
              <a:gd name="connsiteX6" fmla="*/ 2053421 w 3546997"/>
              <a:gd name="connsiteY6" fmla="*/ 3211935 h 4567215"/>
              <a:gd name="connsiteX7" fmla="*/ 978292 w 3546997"/>
              <a:gd name="connsiteY7" fmla="*/ 3027519 h 4567215"/>
              <a:gd name="connsiteX8" fmla="*/ 727386 w 3546997"/>
              <a:gd name="connsiteY8" fmla="*/ 2043962 h 4567215"/>
              <a:gd name="connsiteX9" fmla="*/ 54910 w 3546997"/>
              <a:gd name="connsiteY9" fmla="*/ 1467661 h 4567215"/>
              <a:gd name="connsiteX10" fmla="*/ 2166 w 3546997"/>
              <a:gd name="connsiteY10" fmla="*/ 937461 h 4567215"/>
              <a:gd name="connsiteX11" fmla="*/ 525920 w 3546997"/>
              <a:gd name="connsiteY11" fmla="*/ 642954 h 4567215"/>
              <a:gd name="connsiteX12" fmla="*/ 848171 w 3546997"/>
              <a:gd name="connsiteY12" fmla="*/ 9 h 4567215"/>
              <a:gd name="connsiteX0" fmla="*/ 848256 w 3547082"/>
              <a:gd name="connsiteY0" fmla="*/ 13 h 4567219"/>
              <a:gd name="connsiteX1" fmla="*/ 2207568 w 3547082"/>
              <a:gd name="connsiteY1" fmla="*/ 630104 h 4567219"/>
              <a:gd name="connsiteX2" fmla="*/ 1989493 w 3547082"/>
              <a:gd name="connsiteY2" fmla="*/ 1360087 h 4567219"/>
              <a:gd name="connsiteX3" fmla="*/ 3405007 w 3547082"/>
              <a:gd name="connsiteY3" fmla="*/ 2428169 h 4567219"/>
              <a:gd name="connsiteX4" fmla="*/ 3390909 w 3547082"/>
              <a:gd name="connsiteY4" fmla="*/ 4472121 h 4567219"/>
              <a:gd name="connsiteX5" fmla="*/ 2461141 w 3547082"/>
              <a:gd name="connsiteY5" fmla="*/ 4126339 h 4567219"/>
              <a:gd name="connsiteX6" fmla="*/ 2053506 w 3547082"/>
              <a:gd name="connsiteY6" fmla="*/ 3211939 h 4567219"/>
              <a:gd name="connsiteX7" fmla="*/ 978377 w 3547082"/>
              <a:gd name="connsiteY7" fmla="*/ 3027523 h 4567219"/>
              <a:gd name="connsiteX8" fmla="*/ 727471 w 3547082"/>
              <a:gd name="connsiteY8" fmla="*/ 2043966 h 4567219"/>
              <a:gd name="connsiteX9" fmla="*/ 54995 w 3547082"/>
              <a:gd name="connsiteY9" fmla="*/ 1467665 h 4567219"/>
              <a:gd name="connsiteX10" fmla="*/ 2251 w 3547082"/>
              <a:gd name="connsiteY10" fmla="*/ 937465 h 4567219"/>
              <a:gd name="connsiteX11" fmla="*/ 508088 w 3547082"/>
              <a:gd name="connsiteY11" fmla="*/ 646106 h 4567219"/>
              <a:gd name="connsiteX12" fmla="*/ 848256 w 3547082"/>
              <a:gd name="connsiteY12" fmla="*/ 13 h 4567219"/>
              <a:gd name="connsiteX0" fmla="*/ 848356 w 3547182"/>
              <a:gd name="connsiteY0" fmla="*/ 1 h 4567207"/>
              <a:gd name="connsiteX1" fmla="*/ 2207668 w 3547182"/>
              <a:gd name="connsiteY1" fmla="*/ 630092 h 4567207"/>
              <a:gd name="connsiteX2" fmla="*/ 1989593 w 3547182"/>
              <a:gd name="connsiteY2" fmla="*/ 1360075 h 4567207"/>
              <a:gd name="connsiteX3" fmla="*/ 3405107 w 3547182"/>
              <a:gd name="connsiteY3" fmla="*/ 2428157 h 4567207"/>
              <a:gd name="connsiteX4" fmla="*/ 3391009 w 3547182"/>
              <a:gd name="connsiteY4" fmla="*/ 4472109 h 4567207"/>
              <a:gd name="connsiteX5" fmla="*/ 2461241 w 3547182"/>
              <a:gd name="connsiteY5" fmla="*/ 4126327 h 4567207"/>
              <a:gd name="connsiteX6" fmla="*/ 2053606 w 3547182"/>
              <a:gd name="connsiteY6" fmla="*/ 3211927 h 4567207"/>
              <a:gd name="connsiteX7" fmla="*/ 978477 w 3547182"/>
              <a:gd name="connsiteY7" fmla="*/ 3027511 h 4567207"/>
              <a:gd name="connsiteX8" fmla="*/ 727571 w 3547182"/>
              <a:gd name="connsiteY8" fmla="*/ 2043954 h 4567207"/>
              <a:gd name="connsiteX9" fmla="*/ 55095 w 3547182"/>
              <a:gd name="connsiteY9" fmla="*/ 1467653 h 4567207"/>
              <a:gd name="connsiteX10" fmla="*/ 2351 w 3547182"/>
              <a:gd name="connsiteY10" fmla="*/ 937453 h 4567207"/>
              <a:gd name="connsiteX11" fmla="*/ 488804 w 3547182"/>
              <a:gd name="connsiteY11" fmla="*/ 627598 h 4567207"/>
              <a:gd name="connsiteX12" fmla="*/ 848356 w 3547182"/>
              <a:gd name="connsiteY12" fmla="*/ 1 h 4567207"/>
              <a:gd name="connsiteX0" fmla="*/ 848215 w 3547041"/>
              <a:gd name="connsiteY0" fmla="*/ 1 h 4567207"/>
              <a:gd name="connsiteX1" fmla="*/ 2207527 w 3547041"/>
              <a:gd name="connsiteY1" fmla="*/ 630092 h 4567207"/>
              <a:gd name="connsiteX2" fmla="*/ 1989452 w 3547041"/>
              <a:gd name="connsiteY2" fmla="*/ 1360075 h 4567207"/>
              <a:gd name="connsiteX3" fmla="*/ 3404966 w 3547041"/>
              <a:gd name="connsiteY3" fmla="*/ 2428157 h 4567207"/>
              <a:gd name="connsiteX4" fmla="*/ 3390868 w 3547041"/>
              <a:gd name="connsiteY4" fmla="*/ 4472109 h 4567207"/>
              <a:gd name="connsiteX5" fmla="*/ 2461100 w 3547041"/>
              <a:gd name="connsiteY5" fmla="*/ 4126327 h 4567207"/>
              <a:gd name="connsiteX6" fmla="*/ 2053465 w 3547041"/>
              <a:gd name="connsiteY6" fmla="*/ 3211927 h 4567207"/>
              <a:gd name="connsiteX7" fmla="*/ 978336 w 3547041"/>
              <a:gd name="connsiteY7" fmla="*/ 3027511 h 4567207"/>
              <a:gd name="connsiteX8" fmla="*/ 727430 w 3547041"/>
              <a:gd name="connsiteY8" fmla="*/ 2043954 h 4567207"/>
              <a:gd name="connsiteX9" fmla="*/ 54954 w 3547041"/>
              <a:gd name="connsiteY9" fmla="*/ 1467653 h 4567207"/>
              <a:gd name="connsiteX10" fmla="*/ 2210 w 3547041"/>
              <a:gd name="connsiteY10" fmla="*/ 937453 h 4567207"/>
              <a:gd name="connsiteX11" fmla="*/ 488663 w 3547041"/>
              <a:gd name="connsiteY11" fmla="*/ 627598 h 4567207"/>
              <a:gd name="connsiteX12" fmla="*/ 848215 w 3547041"/>
              <a:gd name="connsiteY12" fmla="*/ 1 h 456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47041" h="4567207">
                <a:moveTo>
                  <a:pt x="848215" y="1"/>
                </a:moveTo>
                <a:cubicBezTo>
                  <a:pt x="1134692" y="417"/>
                  <a:pt x="2017321" y="403413"/>
                  <a:pt x="2207527" y="630092"/>
                </a:cubicBezTo>
                <a:cubicBezTo>
                  <a:pt x="2397733" y="856771"/>
                  <a:pt x="1789879" y="1060398"/>
                  <a:pt x="1989452" y="1360075"/>
                </a:cubicBezTo>
                <a:cubicBezTo>
                  <a:pt x="2189025" y="1659753"/>
                  <a:pt x="3171397" y="1909485"/>
                  <a:pt x="3404966" y="2428157"/>
                </a:cubicBezTo>
                <a:cubicBezTo>
                  <a:pt x="3638535" y="2946829"/>
                  <a:pt x="3548179" y="4189081"/>
                  <a:pt x="3390868" y="4472109"/>
                </a:cubicBezTo>
                <a:cubicBezTo>
                  <a:pt x="3233557" y="4755137"/>
                  <a:pt x="2684001" y="4336357"/>
                  <a:pt x="2461100" y="4126327"/>
                </a:cubicBezTo>
                <a:cubicBezTo>
                  <a:pt x="2238200" y="3916297"/>
                  <a:pt x="2300592" y="3395063"/>
                  <a:pt x="2053465" y="3211927"/>
                </a:cubicBezTo>
                <a:cubicBezTo>
                  <a:pt x="1806338" y="3028791"/>
                  <a:pt x="1199342" y="3222173"/>
                  <a:pt x="978336" y="3027511"/>
                </a:cubicBezTo>
                <a:cubicBezTo>
                  <a:pt x="757330" y="2832849"/>
                  <a:pt x="881327" y="2303930"/>
                  <a:pt x="727430" y="2043954"/>
                </a:cubicBezTo>
                <a:cubicBezTo>
                  <a:pt x="573533" y="1783978"/>
                  <a:pt x="100677" y="1594439"/>
                  <a:pt x="54954" y="1467653"/>
                </a:cubicBezTo>
                <a:cubicBezTo>
                  <a:pt x="9231" y="1340867"/>
                  <a:pt x="39038" y="1077047"/>
                  <a:pt x="2210" y="937453"/>
                </a:cubicBezTo>
                <a:cubicBezTo>
                  <a:pt x="-34618" y="797860"/>
                  <a:pt x="399869" y="818469"/>
                  <a:pt x="488663" y="627598"/>
                </a:cubicBezTo>
                <a:cubicBezTo>
                  <a:pt x="577457" y="436727"/>
                  <a:pt x="561738" y="-415"/>
                  <a:pt x="848215" y="1"/>
                </a:cubicBezTo>
                <a:close/>
              </a:path>
            </a:pathLst>
          </a:custGeom>
          <a:blipFill>
            <a:blip r:embed="rId3"/>
            <a:tile tx="0" ty="0" sx="100000" sy="100000" flip="none" algn="tl"/>
          </a:blip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rotWithShape="1">
          <a:blip r:embed="rId4"/>
          <a:srcRect r="47614" b="46481"/>
          <a:stretch/>
        </p:blipFill>
        <p:spPr>
          <a:xfrm rot="600311">
            <a:off x="4382486" y="1838788"/>
            <a:ext cx="4338870" cy="3006181"/>
          </a:xfrm>
          <a:prstGeom prst="rect">
            <a:avLst/>
          </a:prstGeom>
          <a:effectLst>
            <a:outerShdw blurRad="88900" dist="152400" dir="2700000" algn="tl" rotWithShape="0">
              <a:prstClr val="black">
                <a:alpha val="36000"/>
              </a:prstClr>
            </a:outerShdw>
            <a:softEdge rad="31750"/>
          </a:effectLst>
        </p:spPr>
      </p:pic>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Hypocrites</a:t>
            </a:r>
            <a:r>
              <a:rPr lang="en-US" sz="3200"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hupokritēs</a:t>
            </a:r>
            <a:endParaRPr lang="en-US" sz="7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23:13-39</a:t>
            </a:r>
          </a:p>
        </p:txBody>
      </p:sp>
      <p:sp>
        <p:nvSpPr>
          <p:cNvPr id="6" name="TextBox 5"/>
          <p:cNvSpPr txBox="1"/>
          <p:nvPr/>
        </p:nvSpPr>
        <p:spPr>
          <a:xfrm>
            <a:off x="459015" y="1244025"/>
            <a:ext cx="8200103" cy="584775"/>
          </a:xfrm>
          <a:prstGeom prst="rect">
            <a:avLst/>
          </a:prstGeom>
          <a:noFill/>
        </p:spPr>
        <p:txBody>
          <a:bodyPr wrap="square" rtlCol="0">
            <a:spAutoFit/>
          </a:bodyPr>
          <a:lstStyle/>
          <a:p>
            <a:pPr marL="282575" indent="-282575">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20x in New Testament</a:t>
            </a:r>
            <a:endParaRPr lang="en-US" sz="7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457200" y="1768353"/>
            <a:ext cx="8200103" cy="584775"/>
          </a:xfrm>
          <a:prstGeom prst="rect">
            <a:avLst/>
          </a:prstGeom>
          <a:noFill/>
        </p:spPr>
        <p:txBody>
          <a:bodyPr wrap="square" rtlCol="0">
            <a:spAutoFit/>
          </a:bodyPr>
          <a:lstStyle/>
          <a:p>
            <a:pPr marL="282575" indent="-282575">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14x in Matthew</a:t>
            </a:r>
            <a:endParaRPr lang="en-US" sz="7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455385" y="2292681"/>
            <a:ext cx="8200103" cy="584775"/>
          </a:xfrm>
          <a:prstGeom prst="rect">
            <a:avLst/>
          </a:prstGeom>
          <a:noFill/>
        </p:spPr>
        <p:txBody>
          <a:bodyPr wrap="square" rtlCol="0">
            <a:spAutoFit/>
          </a:bodyPr>
          <a:lstStyle/>
          <a:p>
            <a:pPr marL="341313" indent="-341313">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7x in chapter 23</a:t>
            </a:r>
            <a:endParaRPr lang="en-US" sz="7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77371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170646"/>
          </a:xfrm>
          <a:prstGeom prst="rect">
            <a:avLst/>
          </a:prstGeom>
          <a:noFill/>
        </p:spPr>
        <p:txBody>
          <a:bodyPr wrap="square" rtlCol="0">
            <a:spAutoFit/>
          </a:bodyPr>
          <a:lstStyle/>
          <a:p>
            <a:r>
              <a:rPr lang="en-US" sz="3000" dirty="0">
                <a:solidFill>
                  <a:srgbClr val="FFFF00"/>
                </a:solidFill>
                <a:effectLst>
                  <a:outerShdw blurRad="38100" dist="38100" dir="2700000" algn="tl">
                    <a:srgbClr val="000000">
                      <a:alpha val="43137"/>
                    </a:srgbClr>
                  </a:outerShdw>
                </a:effectLst>
              </a:rPr>
              <a:t>The New Unger's Bible Dictionary ~ </a:t>
            </a:r>
            <a:r>
              <a:rPr lang="en-US" sz="3000" dirty="0">
                <a:effectLst>
                  <a:outerShdw blurRad="38100" dist="38100" dir="2700000" algn="tl">
                    <a:srgbClr val="000000">
                      <a:alpha val="43137"/>
                    </a:srgbClr>
                  </a:outerShdw>
                </a:effectLst>
              </a:rPr>
              <a:t>“The hypocrite is a double person, natural and artificial. The first he keeps to himself, and the other he puts on, as he does his clothes, to make his appearance before men. Hypocrites have been divided into four classes: (1) The worldly hypocrite, who makes a profession of religion and pretends to be religious, merely from worldly considerations (Matthew 23:5). (2) The legal hypocrite, who relinquishes his vicious practices, in order thereby to merit heaven, while at the same time having no real love for God </a:t>
            </a:r>
            <a:endParaRPr lang="en-US" sz="30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23:13-39</a:t>
            </a:r>
          </a:p>
        </p:txBody>
      </p:sp>
    </p:spTree>
    <p:extLst>
      <p:ext uri="{BB962C8B-B14F-4D97-AF65-F5344CB8AC3E}">
        <p14:creationId xmlns:p14="http://schemas.microsoft.com/office/powerpoint/2010/main" val="41371009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4708981"/>
          </a:xfrm>
          <a:prstGeom prst="rect">
            <a:avLst/>
          </a:prstGeom>
          <a:noFill/>
        </p:spPr>
        <p:txBody>
          <a:bodyPr wrap="square" rtlCol="0">
            <a:spAutoFit/>
          </a:bodyPr>
          <a:lstStyle/>
          <a:p>
            <a:r>
              <a:rPr lang="en-US" sz="3000" dirty="0">
                <a:solidFill>
                  <a:srgbClr val="FFFF00"/>
                </a:solidFill>
                <a:effectLst>
                  <a:outerShdw blurRad="38100" dist="38100" dir="2700000" algn="tl">
                    <a:srgbClr val="000000">
                      <a:alpha val="43137"/>
                    </a:srgbClr>
                  </a:outerShdw>
                </a:effectLst>
              </a:rPr>
              <a:t>The New Unger's Bible Dictionary ~ </a:t>
            </a:r>
            <a:r>
              <a:rPr lang="en-US" sz="3000" dirty="0">
                <a:effectLst>
                  <a:outerShdw blurRad="38100" dist="38100" dir="2700000" algn="tl">
                    <a:srgbClr val="000000">
                      <a:alpha val="43137"/>
                    </a:srgbClr>
                  </a:outerShdw>
                </a:effectLst>
              </a:rPr>
              <a:t>(Romans 10:3). (3) The evangelical hypocrite, whose religion is nothing more than a bare conviction of sin; who rejoices under the idea that Christ died for him, and yet has no desire to live a holy life (Matthew 13:20). (4) The enthusiastic hypocrite, who has an imaginary sight of his sins and of Christ and talks of remarkable impulses and high feelings, etc., while living in the most scandalous practices (2 Corinthians 11:14).”</a:t>
            </a:r>
            <a:endParaRPr lang="en-US" sz="30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23:13-39</a:t>
            </a:r>
          </a:p>
        </p:txBody>
      </p:sp>
    </p:spTree>
    <p:extLst>
      <p:ext uri="{BB962C8B-B14F-4D97-AF65-F5344CB8AC3E}">
        <p14:creationId xmlns:p14="http://schemas.microsoft.com/office/powerpoint/2010/main" val="4431318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23:13-39</a:t>
            </a:r>
          </a:p>
        </p:txBody>
      </p:sp>
    </p:spTree>
    <p:extLst>
      <p:ext uri="{BB962C8B-B14F-4D97-AF65-F5344CB8AC3E}">
        <p14:creationId xmlns:p14="http://schemas.microsoft.com/office/powerpoint/2010/main" val="18357023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60955" cy="523220"/>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latin typeface="Penoir" panose="020B0500000000000000" pitchFamily="34" charset="0"/>
              </a:rPr>
              <a:t>Comparison of Matthew 5:1-12 and 23:13-33</a:t>
            </a:r>
            <a:endParaRPr lang="en-US" sz="28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23:13-39</a:t>
            </a:r>
          </a:p>
        </p:txBody>
      </p:sp>
      <p:sp>
        <p:nvSpPr>
          <p:cNvPr id="6" name="TextBox 5"/>
          <p:cNvSpPr txBox="1"/>
          <p:nvPr/>
        </p:nvSpPr>
        <p:spPr>
          <a:xfrm>
            <a:off x="462119" y="1180994"/>
            <a:ext cx="408085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Blessed are …</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7" name="TextBox 6"/>
          <p:cNvSpPr txBox="1"/>
          <p:nvPr/>
        </p:nvSpPr>
        <p:spPr>
          <a:xfrm>
            <a:off x="4642216" y="1188254"/>
            <a:ext cx="408085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Woe unto …</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8" name="TextBox 7"/>
          <p:cNvSpPr txBox="1"/>
          <p:nvPr/>
        </p:nvSpPr>
        <p:spPr>
          <a:xfrm>
            <a:off x="462122" y="1623678"/>
            <a:ext cx="408085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Kingdom open to poor (v.3)</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9" name="TextBox 8"/>
          <p:cNvSpPr txBox="1"/>
          <p:nvPr/>
        </p:nvSpPr>
        <p:spPr>
          <a:xfrm>
            <a:off x="4642219" y="1630938"/>
            <a:ext cx="408085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Penoir" panose="020B0500000000000000" pitchFamily="34" charset="0"/>
              </a:rPr>
              <a:t>Kingdom shut (v. 13)</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Tree>
    <p:extLst>
      <p:ext uri="{BB962C8B-B14F-4D97-AF65-F5344CB8AC3E}">
        <p14:creationId xmlns:p14="http://schemas.microsoft.com/office/powerpoint/2010/main" val="2599331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60955" cy="304698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Richard Baxter (1615-1691), </a:t>
            </a:r>
            <a:r>
              <a:rPr lang="en-US" sz="3200" i="1" dirty="0">
                <a:solidFill>
                  <a:srgbClr val="FFFF00"/>
                </a:solidFill>
                <a:effectLst>
                  <a:outerShdw blurRad="38100" dist="38100" dir="2700000" algn="tl">
                    <a:srgbClr val="000000">
                      <a:alpha val="43137"/>
                    </a:srgbClr>
                  </a:outerShdw>
                </a:effectLst>
              </a:rPr>
              <a:t>The Reformed Pastor ~</a:t>
            </a:r>
            <a:r>
              <a:rPr lang="en-US" sz="3200" dirty="0">
                <a:solidFill>
                  <a:srgbClr val="FFFF00"/>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“Many a tailor can go in rags while making costly clothes for others. Many a cook may scarcely lick his fingers when he has prepared the most sumptuous dishes for others to eat.”</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23:13-39</a:t>
            </a:r>
          </a:p>
        </p:txBody>
      </p:sp>
    </p:spTree>
    <p:extLst>
      <p:ext uri="{BB962C8B-B14F-4D97-AF65-F5344CB8AC3E}">
        <p14:creationId xmlns:p14="http://schemas.microsoft.com/office/powerpoint/2010/main" val="41435963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Matthew">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atthew">
      <a:majorFont>
        <a:latin typeface="Penoir"/>
        <a:ea typeface=""/>
        <a:cs typeface=""/>
      </a:majorFont>
      <a:minorFont>
        <a:latin typeface="Penoi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544961E-0970-4675-8C1A-8ABB0B0FB329}" vid="{F3943BE5-2AEB-44A9-95BA-FC3792F7D80C}"/>
    </a:ext>
  </a:extLst>
</a:theme>
</file>

<file path=docProps/app.xml><?xml version="1.0" encoding="utf-8"?>
<Properties xmlns="http://schemas.openxmlformats.org/officeDocument/2006/extended-properties" xmlns:vt="http://schemas.openxmlformats.org/officeDocument/2006/docPropsVTypes">
  <Template>Matthew</Template>
  <TotalTime>4166</TotalTime>
  <Words>936</Words>
  <Application>Microsoft Office PowerPoint</Application>
  <PresentationFormat>On-screen Show (4:3)</PresentationFormat>
  <Paragraphs>158</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Times New Roman</vt:lpstr>
      <vt:lpstr>Britannic Bold</vt:lpstr>
      <vt:lpstr>LilyUPC</vt:lpstr>
      <vt:lpstr>Mitzvah</vt:lpstr>
      <vt:lpstr>Penoir</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54</cp:revision>
  <dcterms:created xsi:type="dcterms:W3CDTF">2016-06-22T17:25:11Z</dcterms:created>
  <dcterms:modified xsi:type="dcterms:W3CDTF">2016-06-26T12:08:20Z</dcterms:modified>
</cp:coreProperties>
</file>