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62" r:id="rId4"/>
    <p:sldId id="277" r:id="rId5"/>
    <p:sldId id="278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6" r:id="rId17"/>
    <p:sldId id="273" r:id="rId18"/>
    <p:sldId id="257" r:id="rId19"/>
    <p:sldId id="258" r:id="rId20"/>
    <p:sldId id="274" r:id="rId21"/>
    <p:sldId id="275" r:id="rId22"/>
  </p:sldIdLst>
  <p:sldSz cx="9144000" cy="6858000" type="screen4x3"/>
  <p:notesSz cx="6858000" cy="9144000"/>
  <p:embeddedFontLst>
    <p:embeddedFont>
      <p:font typeface="LilyUPC" panose="020B0604020202020204" charset="-34"/>
      <p:regular r:id="rId23"/>
      <p:bold r:id="rId24"/>
      <p:italic r:id="rId25"/>
      <p:boldItalic r:id="rId26"/>
    </p:embeddedFont>
    <p:embeddedFont>
      <p:font typeface="Penoir" panose="020B0500000000000000" pitchFamily="34" charset="0"/>
      <p:regular r:id="rId27"/>
      <p:bold r:id="rId28"/>
      <p:italic r:id="rId29"/>
      <p:boldItalic r:id="rId30"/>
    </p:embeddedFont>
    <p:embeddedFont>
      <p:font typeface="Britannic Bold" panose="020B090306070302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51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39378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3:1 tells us Jesus began ministry in the 15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of the reign of Caesar Tiberius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3924" y="3370857"/>
            <a:ext cx="8246163" cy="838200"/>
            <a:chOff x="462116" y="3383485"/>
            <a:chExt cx="6929284" cy="838200"/>
          </a:xfrm>
        </p:grpSpPr>
        <p:sp>
          <p:nvSpPr>
            <p:cNvPr id="8" name="Rectangle 7"/>
            <p:cNvSpPr/>
            <p:nvPr/>
          </p:nvSpPr>
          <p:spPr>
            <a:xfrm>
              <a:off x="462116" y="3383485"/>
              <a:ext cx="6929284" cy="838200"/>
            </a:xfrm>
            <a:prstGeom prst="rect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39393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24114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08836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93557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622281" y="3399929"/>
            <a:ext cx="4925805" cy="838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748" y="3385393"/>
            <a:ext cx="1135803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2674" y="3544871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6758" y="3554703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0841" y="3564535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3336" y="3574367"/>
            <a:ext cx="11430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AD 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609" y="1755517"/>
            <a:ext cx="198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Tiberius begins reign (AD 14)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8835" y="1754492"/>
            <a:ext cx="231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begins ministry(AD 29)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8786" y="1753467"/>
            <a:ext cx="231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6, AD 32 (10 Nisan)</a:t>
            </a:r>
          </a:p>
        </p:txBody>
      </p:sp>
      <p:cxnSp>
        <p:nvCxnSpPr>
          <p:cNvPr id="30" name="Straight Arrow Connector 29"/>
          <p:cNvCxnSpPr>
            <a:stCxn id="24" idx="2"/>
          </p:cNvCxnSpPr>
          <p:nvPr/>
        </p:nvCxnSpPr>
        <p:spPr>
          <a:xfrm>
            <a:off x="1384797" y="2586514"/>
            <a:ext cx="237484" cy="70936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>
            <a:off x="4385234" y="2585489"/>
            <a:ext cx="2065772" cy="6970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2"/>
          </p:cNvCxnSpPr>
          <p:nvPr/>
        </p:nvCxnSpPr>
        <p:spPr>
          <a:xfrm flipH="1">
            <a:off x="7634410" y="2584464"/>
            <a:ext cx="20775" cy="6909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3940545" y="2007079"/>
            <a:ext cx="257753" cy="4897354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>
            <a:off x="6988231" y="3880647"/>
            <a:ext cx="255307" cy="114733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24560" y="4794836"/>
            <a:ext cx="128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years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9870" y="4793556"/>
            <a:ext cx="206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Passovers</a:t>
            </a:r>
          </a:p>
        </p:txBody>
      </p:sp>
    </p:spTree>
    <p:extLst>
      <p:ext uri="{BB962C8B-B14F-4D97-AF65-F5344CB8AC3E}">
        <p14:creationId xmlns:p14="http://schemas.microsoft.com/office/powerpoint/2010/main" val="1011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  <p:bldP spid="28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Ex. 12:3 ~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Speak to all the congregation of Israel, saying: “On the tenth of this month every man shall take for himself a lamb, according to the house of </a:t>
            </a:r>
            <a:r>
              <a:rPr lang="en-US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his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father, a lamb for a household. 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3924" y="3493801"/>
            <a:ext cx="8246163" cy="838200"/>
            <a:chOff x="462116" y="3383485"/>
            <a:chExt cx="6929284" cy="838200"/>
          </a:xfrm>
        </p:grpSpPr>
        <p:sp>
          <p:nvSpPr>
            <p:cNvPr id="8" name="Rectangle 7"/>
            <p:cNvSpPr/>
            <p:nvPr/>
          </p:nvSpPr>
          <p:spPr>
            <a:xfrm>
              <a:off x="462116" y="3383485"/>
              <a:ext cx="6929284" cy="838200"/>
            </a:xfrm>
            <a:prstGeom prst="rect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39393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24114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08836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93557" y="3383485"/>
              <a:ext cx="0" cy="838200"/>
            </a:xfrm>
            <a:prstGeom prst="line">
              <a:avLst/>
            </a:prstGeom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53702" y="3503823"/>
            <a:ext cx="7424158" cy="838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91577" y="3667815"/>
            <a:ext cx="645195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5661" y="3677647"/>
            <a:ext cx="645195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9744" y="3687479"/>
            <a:ext cx="645195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2239" y="3697311"/>
            <a:ext cx="645195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46" y="3600804"/>
            <a:ext cx="117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8520" y="4396747"/>
            <a:ext cx="8200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Ex. 12:6 ~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Now you shall keep it until the fourteenth day of the same month. Then the whole assembly of the congregation of Israel shall kill it at twilight.”</a:t>
            </a:r>
            <a:endParaRPr lang="en-US" alt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734" y="2424025"/>
            <a:ext cx="180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 chosen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7498" y="2421512"/>
            <a:ext cx="231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 sacrificed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94609" y="2904565"/>
            <a:ext cx="804100" cy="47641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2"/>
          </p:cNvCxnSpPr>
          <p:nvPr/>
        </p:nvCxnSpPr>
        <p:spPr>
          <a:xfrm>
            <a:off x="6623897" y="2883177"/>
            <a:ext cx="1153963" cy="4977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8" grpId="0" animBg="1"/>
      <p:bldP spid="19" grpId="0" animBg="1"/>
      <p:bldP spid="20" grpId="0" animBg="1"/>
      <p:bldP spid="21" grpId="0" animBg="1"/>
      <p:bldP spid="25" grpId="0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118:27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has given us light;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 the sacrifice with cords to the horns of the altar.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15969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5301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14:4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that day His feet will stand on the Mount of Olives,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faces Jerusalem on the east.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Mount of Olives shall be split in two,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east to west,</a:t>
            </a:r>
          </a:p>
          <a:p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very large valley;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of the mountain shall move toward the north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half of it toward the south.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1653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sp>
        <p:nvSpPr>
          <p:cNvPr id="4" name="Freeform 3"/>
          <p:cNvSpPr/>
          <p:nvPr/>
        </p:nvSpPr>
        <p:spPr>
          <a:xfrm>
            <a:off x="4834505" y="1657126"/>
            <a:ext cx="3338887" cy="3020290"/>
          </a:xfrm>
          <a:custGeom>
            <a:avLst/>
            <a:gdLst>
              <a:gd name="connsiteX0" fmla="*/ 216131 w 2870661"/>
              <a:gd name="connsiteY0" fmla="*/ 249381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216131 w 2870661"/>
              <a:gd name="connsiteY14" fmla="*/ 249381 h 2754283"/>
              <a:gd name="connsiteX0" fmla="*/ 327946 w 2870661"/>
              <a:gd name="connsiteY0" fmla="*/ 133145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327946 w 2870661"/>
              <a:gd name="connsiteY0" fmla="*/ 133145 h 2754283"/>
              <a:gd name="connsiteX1" fmla="*/ 652574 w 2870661"/>
              <a:gd name="connsiteY1" fmla="*/ 230631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289154 w 2831869"/>
              <a:gd name="connsiteY0" fmla="*/ 133145 h 2754283"/>
              <a:gd name="connsiteX1" fmla="*/ 613782 w 2831869"/>
              <a:gd name="connsiteY1" fmla="*/ 230631 h 2754283"/>
              <a:gd name="connsiteX2" fmla="*/ 1197033 w 2831869"/>
              <a:gd name="connsiteY2" fmla="*/ 49876 h 2754283"/>
              <a:gd name="connsiteX3" fmla="*/ 1601586 w 2831869"/>
              <a:gd name="connsiteY3" fmla="*/ 0 h 2754283"/>
              <a:gd name="connsiteX4" fmla="*/ 2150226 w 2831869"/>
              <a:gd name="connsiteY4" fmla="*/ 38792 h 2754283"/>
              <a:gd name="connsiteX5" fmla="*/ 2654531 w 2831869"/>
              <a:gd name="connsiteY5" fmla="*/ 437803 h 2754283"/>
              <a:gd name="connsiteX6" fmla="*/ 2831869 w 2831869"/>
              <a:gd name="connsiteY6" fmla="*/ 1723505 h 2754283"/>
              <a:gd name="connsiteX7" fmla="*/ 2416233 w 2831869"/>
              <a:gd name="connsiteY7" fmla="*/ 2615738 h 2754283"/>
              <a:gd name="connsiteX8" fmla="*/ 1839884 w 2831869"/>
              <a:gd name="connsiteY8" fmla="*/ 2754283 h 2754283"/>
              <a:gd name="connsiteX9" fmla="*/ 687186 w 2831869"/>
              <a:gd name="connsiteY9" fmla="*/ 2227810 h 2754283"/>
              <a:gd name="connsiteX10" fmla="*/ 576349 w 2831869"/>
              <a:gd name="connsiteY10" fmla="*/ 1651461 h 2754283"/>
              <a:gd name="connsiteX11" fmla="*/ 166255 w 2831869"/>
              <a:gd name="connsiteY11" fmla="*/ 1174865 h 2754283"/>
              <a:gd name="connsiteX12" fmla="*/ 0 w 2831869"/>
              <a:gd name="connsiteY12" fmla="*/ 881149 h 2754283"/>
              <a:gd name="connsiteX13" fmla="*/ 97330 w 2831869"/>
              <a:gd name="connsiteY13" fmla="*/ 606528 h 2754283"/>
              <a:gd name="connsiteX14" fmla="*/ 289154 w 2831869"/>
              <a:gd name="connsiteY14" fmla="*/ 133145 h 2754283"/>
              <a:gd name="connsiteX0" fmla="*/ 191824 w 2734539"/>
              <a:gd name="connsiteY0" fmla="*/ 133145 h 2754283"/>
              <a:gd name="connsiteX1" fmla="*/ 516452 w 2734539"/>
              <a:gd name="connsiteY1" fmla="*/ 230631 h 2754283"/>
              <a:gd name="connsiteX2" fmla="*/ 1099703 w 2734539"/>
              <a:gd name="connsiteY2" fmla="*/ 49876 h 2754283"/>
              <a:gd name="connsiteX3" fmla="*/ 1504256 w 2734539"/>
              <a:gd name="connsiteY3" fmla="*/ 0 h 2754283"/>
              <a:gd name="connsiteX4" fmla="*/ 2052896 w 2734539"/>
              <a:gd name="connsiteY4" fmla="*/ 38792 h 2754283"/>
              <a:gd name="connsiteX5" fmla="*/ 2557201 w 2734539"/>
              <a:gd name="connsiteY5" fmla="*/ 437803 h 2754283"/>
              <a:gd name="connsiteX6" fmla="*/ 2734539 w 2734539"/>
              <a:gd name="connsiteY6" fmla="*/ 1723505 h 2754283"/>
              <a:gd name="connsiteX7" fmla="*/ 2318903 w 2734539"/>
              <a:gd name="connsiteY7" fmla="*/ 2615738 h 2754283"/>
              <a:gd name="connsiteX8" fmla="*/ 1742554 w 2734539"/>
              <a:gd name="connsiteY8" fmla="*/ 2754283 h 2754283"/>
              <a:gd name="connsiteX9" fmla="*/ 589856 w 2734539"/>
              <a:gd name="connsiteY9" fmla="*/ 2227810 h 2754283"/>
              <a:gd name="connsiteX10" fmla="*/ 479019 w 2734539"/>
              <a:gd name="connsiteY10" fmla="*/ 1651461 h 2754283"/>
              <a:gd name="connsiteX11" fmla="*/ 68925 w 2734539"/>
              <a:gd name="connsiteY11" fmla="*/ 1174865 h 2754283"/>
              <a:gd name="connsiteX12" fmla="*/ 58238 w 2734539"/>
              <a:gd name="connsiteY12" fmla="*/ 951901 h 2754283"/>
              <a:gd name="connsiteX13" fmla="*/ 0 w 2734539"/>
              <a:gd name="connsiteY13" fmla="*/ 606528 h 2754283"/>
              <a:gd name="connsiteX14" fmla="*/ 191824 w 2734539"/>
              <a:gd name="connsiteY14" fmla="*/ 133145 h 2754283"/>
              <a:gd name="connsiteX0" fmla="*/ 230716 w 2773431"/>
              <a:gd name="connsiteY0" fmla="*/ 133145 h 2754283"/>
              <a:gd name="connsiteX1" fmla="*/ 555344 w 2773431"/>
              <a:gd name="connsiteY1" fmla="*/ 230631 h 2754283"/>
              <a:gd name="connsiteX2" fmla="*/ 1138595 w 2773431"/>
              <a:gd name="connsiteY2" fmla="*/ 49876 h 2754283"/>
              <a:gd name="connsiteX3" fmla="*/ 1543148 w 2773431"/>
              <a:gd name="connsiteY3" fmla="*/ 0 h 2754283"/>
              <a:gd name="connsiteX4" fmla="*/ 2091788 w 2773431"/>
              <a:gd name="connsiteY4" fmla="*/ 38792 h 2754283"/>
              <a:gd name="connsiteX5" fmla="*/ 2596093 w 2773431"/>
              <a:gd name="connsiteY5" fmla="*/ 437803 h 2754283"/>
              <a:gd name="connsiteX6" fmla="*/ 2773431 w 2773431"/>
              <a:gd name="connsiteY6" fmla="*/ 1723505 h 2754283"/>
              <a:gd name="connsiteX7" fmla="*/ 2357795 w 2773431"/>
              <a:gd name="connsiteY7" fmla="*/ 2615738 h 2754283"/>
              <a:gd name="connsiteX8" fmla="*/ 1781446 w 2773431"/>
              <a:gd name="connsiteY8" fmla="*/ 2754283 h 2754283"/>
              <a:gd name="connsiteX9" fmla="*/ 628748 w 2773431"/>
              <a:gd name="connsiteY9" fmla="*/ 2227810 h 2754283"/>
              <a:gd name="connsiteX10" fmla="*/ 517911 w 2773431"/>
              <a:gd name="connsiteY10" fmla="*/ 1651461 h 2754283"/>
              <a:gd name="connsiteX11" fmla="*/ 107817 w 2773431"/>
              <a:gd name="connsiteY11" fmla="*/ 1174865 h 2754283"/>
              <a:gd name="connsiteX12" fmla="*/ 97130 w 2773431"/>
              <a:gd name="connsiteY12" fmla="*/ 951901 h 2754283"/>
              <a:gd name="connsiteX13" fmla="*/ 0 w 2773431"/>
              <a:gd name="connsiteY13" fmla="*/ 606528 h 2754283"/>
              <a:gd name="connsiteX14" fmla="*/ 230716 w 2773431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391826 w 2807462"/>
              <a:gd name="connsiteY7" fmla="*/ 2615738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673792 w 2807462"/>
              <a:gd name="connsiteY7" fmla="*/ 2433805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662779 w 2928999"/>
              <a:gd name="connsiteY9" fmla="*/ 2227810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479020 w 2928999"/>
              <a:gd name="connsiteY10" fmla="*/ 1792965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8999" h="2754283">
                <a:moveTo>
                  <a:pt x="264747" y="133145"/>
                </a:moveTo>
                <a:lnTo>
                  <a:pt x="589375" y="230631"/>
                </a:lnTo>
                <a:lnTo>
                  <a:pt x="1172626" y="49876"/>
                </a:lnTo>
                <a:lnTo>
                  <a:pt x="1577179" y="0"/>
                </a:lnTo>
                <a:lnTo>
                  <a:pt x="2125819" y="38792"/>
                </a:lnTo>
                <a:lnTo>
                  <a:pt x="2630124" y="437803"/>
                </a:lnTo>
                <a:lnTo>
                  <a:pt x="2928999" y="1723505"/>
                </a:lnTo>
                <a:lnTo>
                  <a:pt x="2673792" y="2433805"/>
                </a:lnTo>
                <a:lnTo>
                  <a:pt x="1815477" y="2754283"/>
                </a:lnTo>
                <a:lnTo>
                  <a:pt x="580133" y="2222757"/>
                </a:lnTo>
                <a:lnTo>
                  <a:pt x="479020" y="1792965"/>
                </a:lnTo>
                <a:lnTo>
                  <a:pt x="141848" y="1174865"/>
                </a:lnTo>
                <a:lnTo>
                  <a:pt x="131161" y="951901"/>
                </a:lnTo>
                <a:lnTo>
                  <a:pt x="0" y="591366"/>
                </a:lnTo>
                <a:lnTo>
                  <a:pt x="264747" y="13314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10000"/>
                </a:schemeClr>
              </a:gs>
              <a:gs pos="36000">
                <a:schemeClr val="bg2">
                  <a:lumMod val="50000"/>
                </a:schemeClr>
              </a:gs>
              <a:gs pos="69000">
                <a:schemeClr val="bg2">
                  <a:lumMod val="75000"/>
                </a:schemeClr>
              </a:gs>
              <a:gs pos="94000">
                <a:schemeClr val="bg2">
                  <a:lumMod val="50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37379" y="1084997"/>
            <a:ext cx="1869743" cy="4974609"/>
            <a:chOff x="3937379" y="1084997"/>
            <a:chExt cx="1869743" cy="4974609"/>
          </a:xfrm>
        </p:grpSpPr>
        <p:sp>
          <p:nvSpPr>
            <p:cNvPr id="6" name="Freeform 5"/>
            <p:cNvSpPr/>
            <p:nvPr/>
          </p:nvSpPr>
          <p:spPr>
            <a:xfrm>
              <a:off x="3937379" y="1084997"/>
              <a:ext cx="1869743" cy="4974609"/>
            </a:xfrm>
            <a:custGeom>
              <a:avLst/>
              <a:gdLst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43803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378424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218365 w 1869743"/>
                <a:gd name="connsiteY11" fmla="*/ 4401403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7323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3481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69743" h="4974609">
                  <a:moveTo>
                    <a:pt x="1480782" y="0"/>
                  </a:moveTo>
                  <a:lnTo>
                    <a:pt x="1412543" y="348018"/>
                  </a:lnTo>
                  <a:lnTo>
                    <a:pt x="1013204" y="743000"/>
                  </a:lnTo>
                  <a:lnTo>
                    <a:pt x="934814" y="1180418"/>
                  </a:lnTo>
                  <a:lnTo>
                    <a:pt x="893928" y="1787857"/>
                  </a:lnTo>
                  <a:lnTo>
                    <a:pt x="798394" y="1999397"/>
                  </a:lnTo>
                  <a:lnTo>
                    <a:pt x="852985" y="2408830"/>
                  </a:lnTo>
                  <a:lnTo>
                    <a:pt x="675564" y="2736376"/>
                  </a:lnTo>
                  <a:lnTo>
                    <a:pt x="477672" y="2927445"/>
                  </a:lnTo>
                  <a:lnTo>
                    <a:pt x="327546" y="3241343"/>
                  </a:lnTo>
                  <a:lnTo>
                    <a:pt x="341195" y="3930556"/>
                  </a:lnTo>
                  <a:lnTo>
                    <a:pt x="170598" y="4408227"/>
                  </a:lnTo>
                  <a:lnTo>
                    <a:pt x="0" y="4776716"/>
                  </a:lnTo>
                  <a:lnTo>
                    <a:pt x="320722" y="4974609"/>
                  </a:lnTo>
                  <a:lnTo>
                    <a:pt x="750627" y="4722125"/>
                  </a:lnTo>
                  <a:lnTo>
                    <a:pt x="955343" y="4244454"/>
                  </a:lnTo>
                  <a:cubicBezTo>
                    <a:pt x="953069" y="4055660"/>
                    <a:pt x="950794" y="3866866"/>
                    <a:pt x="948520" y="3678072"/>
                  </a:cubicBezTo>
                  <a:lnTo>
                    <a:pt x="1009934" y="3261815"/>
                  </a:lnTo>
                  <a:lnTo>
                    <a:pt x="1330657" y="2913797"/>
                  </a:lnTo>
                  <a:lnTo>
                    <a:pt x="1480782" y="2688609"/>
                  </a:lnTo>
                  <a:lnTo>
                    <a:pt x="1514902" y="2231409"/>
                  </a:lnTo>
                  <a:lnTo>
                    <a:pt x="1419368" y="1630907"/>
                  </a:lnTo>
                  <a:lnTo>
                    <a:pt x="1460311" y="1201002"/>
                  </a:lnTo>
                  <a:lnTo>
                    <a:pt x="1740090" y="941696"/>
                  </a:lnTo>
                  <a:lnTo>
                    <a:pt x="1869743" y="593678"/>
                  </a:lnTo>
                  <a:lnTo>
                    <a:pt x="1794681" y="197893"/>
                  </a:lnTo>
                  <a:lnTo>
                    <a:pt x="1740090" y="68239"/>
                  </a:lnTo>
                  <a:lnTo>
                    <a:pt x="1480782" y="0"/>
                  </a:lnTo>
                  <a:close/>
                </a:path>
              </a:pathLst>
            </a:cu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7088529">
              <a:off x="3783872" y="3298316"/>
              <a:ext cx="2336824" cy="594408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>
                  <a:gd name="adj" fmla="val 51766"/>
                </a:avLst>
              </a:prstTxWarp>
              <a:spAutoFit/>
            </a:bodyPr>
            <a:lstStyle/>
            <a:p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Kidron Valley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59429" y="1982481"/>
            <a:ext cx="2781620" cy="3296450"/>
            <a:chOff x="1959429" y="1982481"/>
            <a:chExt cx="2781620" cy="3296450"/>
          </a:xfrm>
        </p:grpSpPr>
        <p:sp>
          <p:nvSpPr>
            <p:cNvPr id="9" name="Freeform 8"/>
            <p:cNvSpPr/>
            <p:nvPr/>
          </p:nvSpPr>
          <p:spPr>
            <a:xfrm>
              <a:off x="3665284" y="1990165"/>
              <a:ext cx="1060397" cy="1467650"/>
            </a:xfrm>
            <a:custGeom>
              <a:avLst/>
              <a:gdLst>
                <a:gd name="connsiteX0" fmla="*/ 0 w 1060397"/>
                <a:gd name="connsiteY0" fmla="*/ 92208 h 1467650"/>
                <a:gd name="connsiteX1" fmla="*/ 914400 w 1060397"/>
                <a:gd name="connsiteY1" fmla="*/ 0 h 1467650"/>
                <a:gd name="connsiteX2" fmla="*/ 1060397 w 1060397"/>
                <a:gd name="connsiteY2" fmla="*/ 1390810 h 1467650"/>
                <a:gd name="connsiteX3" fmla="*/ 253573 w 1060397"/>
                <a:gd name="connsiteY3" fmla="*/ 1467650 h 1467650"/>
                <a:gd name="connsiteX4" fmla="*/ 0 w 1060397"/>
                <a:gd name="connsiteY4" fmla="*/ 92208 h 14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397" h="1467650">
                  <a:moveTo>
                    <a:pt x="0" y="92208"/>
                  </a:moveTo>
                  <a:lnTo>
                    <a:pt x="914400" y="0"/>
                  </a:lnTo>
                  <a:lnTo>
                    <a:pt x="1060397" y="1390810"/>
                  </a:lnTo>
                  <a:lnTo>
                    <a:pt x="253573" y="1467650"/>
                  </a:lnTo>
                  <a:lnTo>
                    <a:pt x="0" y="92208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9429" y="1982481"/>
              <a:ext cx="2781620" cy="3296450"/>
            </a:xfrm>
            <a:custGeom>
              <a:avLst/>
              <a:gdLst>
                <a:gd name="connsiteX0" fmla="*/ 2766252 w 2781620"/>
                <a:gd name="connsiteY0" fmla="*/ 1390810 h 3296450"/>
                <a:gd name="connsiteX1" fmla="*/ 2781620 w 2781620"/>
                <a:gd name="connsiteY1" fmla="*/ 1483018 h 3296450"/>
                <a:gd name="connsiteX2" fmla="*/ 2543415 w 2781620"/>
                <a:gd name="connsiteY2" fmla="*/ 1728907 h 3296450"/>
                <a:gd name="connsiteX3" fmla="*/ 2343630 w 2781620"/>
                <a:gd name="connsiteY3" fmla="*/ 2005532 h 3296450"/>
                <a:gd name="connsiteX4" fmla="*/ 2251421 w 2781620"/>
                <a:gd name="connsiteY4" fmla="*/ 2159213 h 3296450"/>
                <a:gd name="connsiteX5" fmla="*/ 2220685 w 2781620"/>
                <a:gd name="connsiteY5" fmla="*/ 2428154 h 3296450"/>
                <a:gd name="connsiteX6" fmla="*/ 2197633 w 2781620"/>
                <a:gd name="connsiteY6" fmla="*/ 2789304 h 3296450"/>
                <a:gd name="connsiteX7" fmla="*/ 2243737 w 2781620"/>
                <a:gd name="connsiteY7" fmla="*/ 3035193 h 3296450"/>
                <a:gd name="connsiteX8" fmla="*/ 2259105 w 2781620"/>
                <a:gd name="connsiteY8" fmla="*/ 3142769 h 3296450"/>
                <a:gd name="connsiteX9" fmla="*/ 2182265 w 2781620"/>
                <a:gd name="connsiteY9" fmla="*/ 3296450 h 3296450"/>
                <a:gd name="connsiteX10" fmla="*/ 2005532 w 2781620"/>
                <a:gd name="connsiteY10" fmla="*/ 3204242 h 3296450"/>
                <a:gd name="connsiteX11" fmla="*/ 1990164 w 2781620"/>
                <a:gd name="connsiteY11" fmla="*/ 3081297 h 3296450"/>
                <a:gd name="connsiteX12" fmla="*/ 1790379 w 2781620"/>
                <a:gd name="connsiteY12" fmla="*/ 2881512 h 3296450"/>
                <a:gd name="connsiteX13" fmla="*/ 1790379 w 2781620"/>
                <a:gd name="connsiteY13" fmla="*/ 2535731 h 3296450"/>
                <a:gd name="connsiteX14" fmla="*/ 1997848 w 2781620"/>
                <a:gd name="connsiteY14" fmla="*/ 2213001 h 3296450"/>
                <a:gd name="connsiteX15" fmla="*/ 2097741 w 2781620"/>
                <a:gd name="connsiteY15" fmla="*/ 1951744 h 3296450"/>
                <a:gd name="connsiteX16" fmla="*/ 2074689 w 2781620"/>
                <a:gd name="connsiteY16" fmla="*/ 1759643 h 3296450"/>
                <a:gd name="connsiteX17" fmla="*/ 1629015 w 2781620"/>
                <a:gd name="connsiteY17" fmla="*/ 1821116 h 3296450"/>
                <a:gd name="connsiteX18" fmla="*/ 1544490 w 2781620"/>
                <a:gd name="connsiteY18" fmla="*/ 1990164 h 3296450"/>
                <a:gd name="connsiteX19" fmla="*/ 1352389 w 2781620"/>
                <a:gd name="connsiteY19" fmla="*/ 2105425 h 3296450"/>
                <a:gd name="connsiteX20" fmla="*/ 1275549 w 2781620"/>
                <a:gd name="connsiteY20" fmla="*/ 2282158 h 3296450"/>
                <a:gd name="connsiteX21" fmla="*/ 1221761 w 2781620"/>
                <a:gd name="connsiteY21" fmla="*/ 2481943 h 3296450"/>
                <a:gd name="connsiteX22" fmla="*/ 1160289 w 2781620"/>
                <a:gd name="connsiteY22" fmla="*/ 2750884 h 3296450"/>
                <a:gd name="connsiteX23" fmla="*/ 1160289 w 2781620"/>
                <a:gd name="connsiteY23" fmla="*/ 2804672 h 3296450"/>
                <a:gd name="connsiteX24" fmla="*/ 776087 w 2781620"/>
                <a:gd name="connsiteY24" fmla="*/ 2796988 h 3296450"/>
                <a:gd name="connsiteX25" fmla="*/ 791455 w 2781620"/>
                <a:gd name="connsiteY25" fmla="*/ 3012141 h 3296450"/>
                <a:gd name="connsiteX26" fmla="*/ 576302 w 2781620"/>
                <a:gd name="connsiteY26" fmla="*/ 2989089 h 3296450"/>
                <a:gd name="connsiteX27" fmla="*/ 468726 w 2781620"/>
                <a:gd name="connsiteY27" fmla="*/ 2989089 h 3296450"/>
                <a:gd name="connsiteX28" fmla="*/ 330413 w 2781620"/>
                <a:gd name="connsiteY28" fmla="*/ 3150453 h 3296450"/>
                <a:gd name="connsiteX29" fmla="*/ 268941 w 2781620"/>
                <a:gd name="connsiteY29" fmla="*/ 3265714 h 3296450"/>
                <a:gd name="connsiteX30" fmla="*/ 0 w 2781620"/>
                <a:gd name="connsiteY30" fmla="*/ 3135085 h 3296450"/>
                <a:gd name="connsiteX31" fmla="*/ 69156 w 2781620"/>
                <a:gd name="connsiteY31" fmla="*/ 1490702 h 3296450"/>
                <a:gd name="connsiteX32" fmla="*/ 69156 w 2781620"/>
                <a:gd name="connsiteY32" fmla="*/ 1429230 h 3296450"/>
                <a:gd name="connsiteX33" fmla="*/ 261257 w 2781620"/>
                <a:gd name="connsiteY33" fmla="*/ 1313969 h 3296450"/>
                <a:gd name="connsiteX34" fmla="*/ 422621 w 2781620"/>
                <a:gd name="connsiteY34" fmla="*/ 1275549 h 3296450"/>
                <a:gd name="connsiteX35" fmla="*/ 614722 w 2781620"/>
                <a:gd name="connsiteY35" fmla="*/ 1252497 h 3296450"/>
                <a:gd name="connsiteX36" fmla="*/ 706931 w 2781620"/>
                <a:gd name="connsiteY36" fmla="*/ 1214077 h 3296450"/>
                <a:gd name="connsiteX37" fmla="*/ 622406 w 2781620"/>
                <a:gd name="connsiteY37" fmla="*/ 814507 h 3296450"/>
                <a:gd name="connsiteX38" fmla="*/ 914400 w 2781620"/>
                <a:gd name="connsiteY38" fmla="*/ 768403 h 3296450"/>
                <a:gd name="connsiteX39" fmla="*/ 852927 w 2781620"/>
                <a:gd name="connsiteY39" fmla="*/ 84524 h 3296450"/>
                <a:gd name="connsiteX40" fmla="*/ 1582910 w 2781620"/>
                <a:gd name="connsiteY40" fmla="*/ 0 h 3296450"/>
                <a:gd name="connsiteX41" fmla="*/ 1598279 w 2781620"/>
                <a:gd name="connsiteY41" fmla="*/ 46104 h 3296450"/>
                <a:gd name="connsiteX42" fmla="*/ 1690487 w 2781620"/>
                <a:gd name="connsiteY42" fmla="*/ 23052 h 3296450"/>
                <a:gd name="connsiteX43" fmla="*/ 1721223 w 2781620"/>
                <a:gd name="connsiteY43" fmla="*/ 84524 h 329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81620" h="3296450">
                  <a:moveTo>
                    <a:pt x="2766252" y="1390810"/>
                  </a:moveTo>
                  <a:lnTo>
                    <a:pt x="2781620" y="1483018"/>
                  </a:lnTo>
                  <a:lnTo>
                    <a:pt x="2543415" y="1728907"/>
                  </a:lnTo>
                  <a:lnTo>
                    <a:pt x="2343630" y="2005532"/>
                  </a:lnTo>
                  <a:lnTo>
                    <a:pt x="2251421" y="2159213"/>
                  </a:lnTo>
                  <a:lnTo>
                    <a:pt x="2220685" y="2428154"/>
                  </a:lnTo>
                  <a:lnTo>
                    <a:pt x="2197633" y="2789304"/>
                  </a:lnTo>
                  <a:lnTo>
                    <a:pt x="2243737" y="3035193"/>
                  </a:lnTo>
                  <a:lnTo>
                    <a:pt x="2259105" y="3142769"/>
                  </a:lnTo>
                  <a:lnTo>
                    <a:pt x="2182265" y="3296450"/>
                  </a:lnTo>
                  <a:lnTo>
                    <a:pt x="2005532" y="3204242"/>
                  </a:lnTo>
                  <a:lnTo>
                    <a:pt x="1990164" y="3081297"/>
                  </a:lnTo>
                  <a:lnTo>
                    <a:pt x="1790379" y="2881512"/>
                  </a:lnTo>
                  <a:lnTo>
                    <a:pt x="1790379" y="2535731"/>
                  </a:lnTo>
                  <a:lnTo>
                    <a:pt x="1997848" y="2213001"/>
                  </a:lnTo>
                  <a:lnTo>
                    <a:pt x="2097741" y="1951744"/>
                  </a:lnTo>
                  <a:lnTo>
                    <a:pt x="2074689" y="1759643"/>
                  </a:lnTo>
                  <a:lnTo>
                    <a:pt x="1629015" y="1821116"/>
                  </a:lnTo>
                  <a:lnTo>
                    <a:pt x="1544490" y="1990164"/>
                  </a:lnTo>
                  <a:lnTo>
                    <a:pt x="1352389" y="2105425"/>
                  </a:lnTo>
                  <a:lnTo>
                    <a:pt x="1275549" y="2282158"/>
                  </a:lnTo>
                  <a:lnTo>
                    <a:pt x="1221761" y="2481943"/>
                  </a:lnTo>
                  <a:lnTo>
                    <a:pt x="1160289" y="2750884"/>
                  </a:lnTo>
                  <a:lnTo>
                    <a:pt x="1160289" y="2804672"/>
                  </a:lnTo>
                  <a:lnTo>
                    <a:pt x="776087" y="2796988"/>
                  </a:lnTo>
                  <a:lnTo>
                    <a:pt x="791455" y="3012141"/>
                  </a:lnTo>
                  <a:lnTo>
                    <a:pt x="576302" y="2989089"/>
                  </a:lnTo>
                  <a:lnTo>
                    <a:pt x="468726" y="2989089"/>
                  </a:lnTo>
                  <a:lnTo>
                    <a:pt x="330413" y="3150453"/>
                  </a:lnTo>
                  <a:lnTo>
                    <a:pt x="268941" y="3265714"/>
                  </a:lnTo>
                  <a:lnTo>
                    <a:pt x="0" y="3135085"/>
                  </a:lnTo>
                  <a:lnTo>
                    <a:pt x="69156" y="1490702"/>
                  </a:lnTo>
                  <a:lnTo>
                    <a:pt x="69156" y="1429230"/>
                  </a:lnTo>
                  <a:lnTo>
                    <a:pt x="261257" y="1313969"/>
                  </a:lnTo>
                  <a:lnTo>
                    <a:pt x="422621" y="1275549"/>
                  </a:lnTo>
                  <a:lnTo>
                    <a:pt x="614722" y="1252497"/>
                  </a:lnTo>
                  <a:lnTo>
                    <a:pt x="706931" y="1214077"/>
                  </a:lnTo>
                  <a:lnTo>
                    <a:pt x="622406" y="814507"/>
                  </a:lnTo>
                  <a:lnTo>
                    <a:pt x="914400" y="768403"/>
                  </a:lnTo>
                  <a:lnTo>
                    <a:pt x="852927" y="84524"/>
                  </a:lnTo>
                  <a:lnTo>
                    <a:pt x="1582910" y="0"/>
                  </a:lnTo>
                  <a:lnTo>
                    <a:pt x="1598279" y="46104"/>
                  </a:lnTo>
                  <a:lnTo>
                    <a:pt x="1690487" y="23052"/>
                  </a:lnTo>
                  <a:lnTo>
                    <a:pt x="1721223" y="8452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6919" y="1562529"/>
            <a:ext cx="646957" cy="434874"/>
            <a:chOff x="3506919" y="1562529"/>
            <a:chExt cx="646957" cy="434874"/>
          </a:xfrm>
        </p:grpSpPr>
        <p:grpSp>
          <p:nvGrpSpPr>
            <p:cNvPr id="12" name="Group 11"/>
            <p:cNvGrpSpPr/>
            <p:nvPr/>
          </p:nvGrpSpPr>
          <p:grpSpPr>
            <a:xfrm>
              <a:off x="3506919" y="1562529"/>
              <a:ext cx="646957" cy="434874"/>
              <a:chOff x="3626393" y="1719080"/>
              <a:chExt cx="646957" cy="4348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3752386" y="1929434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 rot="21065187">
                <a:off x="3626393" y="1779414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065187">
                <a:off x="4008980" y="1719080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95956">
                <a:off x="3661709" y="2008523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1095956">
                <a:off x="4044296" y="1948189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113256" y="1883921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5" idx="3"/>
              </p:cNvCxnSpPr>
              <p:nvPr/>
            </p:nvCxnSpPr>
            <p:spPr>
              <a:xfrm flipH="1">
                <a:off x="3854064" y="1813677"/>
                <a:ext cx="133196" cy="207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H="1">
              <a:off x="3779412" y="1876299"/>
              <a:ext cx="133196" cy="2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rot="21286374">
            <a:off x="2144078" y="3285906"/>
            <a:ext cx="154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5" name="TextBox 24"/>
          <p:cNvSpPr txBox="1"/>
          <p:nvPr/>
        </p:nvSpPr>
        <p:spPr>
          <a:xfrm rot="21234995">
            <a:off x="2709053" y="992542"/>
            <a:ext cx="174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Praetorium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312410" y="3208814"/>
            <a:ext cx="1410217" cy="771431"/>
            <a:chOff x="7312410" y="3208814"/>
            <a:chExt cx="1410217" cy="771431"/>
          </a:xfrm>
        </p:grpSpPr>
        <p:sp>
          <p:nvSpPr>
            <p:cNvPr id="27" name="Oval 26"/>
            <p:cNvSpPr/>
            <p:nvPr/>
          </p:nvSpPr>
          <p:spPr>
            <a:xfrm>
              <a:off x="8061434" y="3208814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2410" y="3457025"/>
              <a:ext cx="1410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Bethany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 rot="4774292">
            <a:off x="3616907" y="2501044"/>
            <a:ext cx="116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08977" y="2214969"/>
            <a:ext cx="1819828" cy="542991"/>
            <a:chOff x="5308977" y="2214969"/>
            <a:chExt cx="1819828" cy="542991"/>
          </a:xfrm>
        </p:grpSpPr>
        <p:sp>
          <p:nvSpPr>
            <p:cNvPr id="31" name="Isosceles Triangle 30"/>
            <p:cNvSpPr/>
            <p:nvPr/>
          </p:nvSpPr>
          <p:spPr>
            <a:xfrm>
              <a:off x="5308977" y="2214969"/>
              <a:ext cx="191069" cy="2171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99693" y="2296295"/>
              <a:ext cx="162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Gethsemane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20883" y="1170071"/>
            <a:ext cx="1551238" cy="813654"/>
            <a:chOff x="6520883" y="1206893"/>
            <a:chExt cx="1551238" cy="813654"/>
          </a:xfrm>
        </p:grpSpPr>
        <p:sp>
          <p:nvSpPr>
            <p:cNvPr id="34" name="Oval 33"/>
            <p:cNvSpPr/>
            <p:nvPr/>
          </p:nvSpPr>
          <p:spPr>
            <a:xfrm>
              <a:off x="7008278" y="1855409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20883" y="1206893"/>
              <a:ext cx="1551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Bethpage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20901462">
            <a:off x="5641569" y="3016030"/>
            <a:ext cx="185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of Olives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799139" y="2566467"/>
            <a:ext cx="5724606" cy="676195"/>
          </a:xfrm>
          <a:custGeom>
            <a:avLst/>
            <a:gdLst>
              <a:gd name="connsiteX0" fmla="*/ 5724606 w 5724606"/>
              <a:gd name="connsiteY0" fmla="*/ 530199 h 676195"/>
              <a:gd name="connsiteX1" fmla="*/ 5471032 w 5724606"/>
              <a:gd name="connsiteY1" fmla="*/ 407254 h 676195"/>
              <a:gd name="connsiteX2" fmla="*/ 5363456 w 5724606"/>
              <a:gd name="connsiteY2" fmla="*/ 614723 h 676195"/>
              <a:gd name="connsiteX3" fmla="*/ 5179039 w 5724606"/>
              <a:gd name="connsiteY3" fmla="*/ 322730 h 676195"/>
              <a:gd name="connsiteX4" fmla="*/ 4956202 w 5724606"/>
              <a:gd name="connsiteY4" fmla="*/ 545567 h 676195"/>
              <a:gd name="connsiteX5" fmla="*/ 4779469 w 5724606"/>
              <a:gd name="connsiteY5" fmla="*/ 345782 h 676195"/>
              <a:gd name="connsiteX6" fmla="*/ 4610421 w 5724606"/>
              <a:gd name="connsiteY6" fmla="*/ 514830 h 676195"/>
              <a:gd name="connsiteX7" fmla="*/ 4410636 w 5724606"/>
              <a:gd name="connsiteY7" fmla="*/ 391886 h 676195"/>
              <a:gd name="connsiteX8" fmla="*/ 4356848 w 5724606"/>
              <a:gd name="connsiteY8" fmla="*/ 576303 h 676195"/>
              <a:gd name="connsiteX9" fmla="*/ 4134011 w 5724606"/>
              <a:gd name="connsiteY9" fmla="*/ 376518 h 676195"/>
              <a:gd name="connsiteX10" fmla="*/ 3980330 w 5724606"/>
              <a:gd name="connsiteY10" fmla="*/ 568619 h 676195"/>
              <a:gd name="connsiteX11" fmla="*/ 3788229 w 5724606"/>
              <a:gd name="connsiteY11" fmla="*/ 345782 h 676195"/>
              <a:gd name="connsiteX12" fmla="*/ 3573076 w 5724606"/>
              <a:gd name="connsiteY12" fmla="*/ 391886 h 676195"/>
              <a:gd name="connsiteX13" fmla="*/ 3388659 w 5724606"/>
              <a:gd name="connsiteY13" fmla="*/ 169049 h 676195"/>
              <a:gd name="connsiteX14" fmla="*/ 3211927 w 5724606"/>
              <a:gd name="connsiteY14" fmla="*/ 384202 h 676195"/>
              <a:gd name="connsiteX15" fmla="*/ 3027510 w 5724606"/>
              <a:gd name="connsiteY15" fmla="*/ 153681 h 676195"/>
              <a:gd name="connsiteX16" fmla="*/ 2858461 w 5724606"/>
              <a:gd name="connsiteY16" fmla="*/ 399570 h 676195"/>
              <a:gd name="connsiteX17" fmla="*/ 2704780 w 5724606"/>
              <a:gd name="connsiteY17" fmla="*/ 169049 h 676195"/>
              <a:gd name="connsiteX18" fmla="*/ 2520364 w 5724606"/>
              <a:gd name="connsiteY18" fmla="*/ 299678 h 676195"/>
              <a:gd name="connsiteX19" fmla="*/ 2420471 w 5724606"/>
              <a:gd name="connsiteY19" fmla="*/ 0 h 676195"/>
              <a:gd name="connsiteX20" fmla="*/ 2328263 w 5724606"/>
              <a:gd name="connsiteY20" fmla="*/ 368834 h 676195"/>
              <a:gd name="connsiteX21" fmla="*/ 2197634 w 5724606"/>
              <a:gd name="connsiteY21" fmla="*/ 245889 h 676195"/>
              <a:gd name="connsiteX22" fmla="*/ 2013217 w 5724606"/>
              <a:gd name="connsiteY22" fmla="*/ 330414 h 676195"/>
              <a:gd name="connsiteX23" fmla="*/ 1836485 w 5724606"/>
              <a:gd name="connsiteY23" fmla="*/ 69157 h 676195"/>
              <a:gd name="connsiteX24" fmla="*/ 1690488 w 5724606"/>
              <a:gd name="connsiteY24" fmla="*/ 291994 h 676195"/>
              <a:gd name="connsiteX25" fmla="*/ 1544491 w 5724606"/>
              <a:gd name="connsiteY25" fmla="*/ 99893 h 676195"/>
              <a:gd name="connsiteX26" fmla="*/ 1383127 w 5724606"/>
              <a:gd name="connsiteY26" fmla="*/ 391886 h 676195"/>
              <a:gd name="connsiteX27" fmla="*/ 1252498 w 5724606"/>
              <a:gd name="connsiteY27" fmla="*/ 176733 h 676195"/>
              <a:gd name="connsiteX28" fmla="*/ 1137237 w 5724606"/>
              <a:gd name="connsiteY28" fmla="*/ 384202 h 676195"/>
              <a:gd name="connsiteX29" fmla="*/ 1045029 w 5724606"/>
              <a:gd name="connsiteY29" fmla="*/ 169049 h 676195"/>
              <a:gd name="connsiteX30" fmla="*/ 922085 w 5724606"/>
              <a:gd name="connsiteY30" fmla="*/ 384202 h 676195"/>
              <a:gd name="connsiteX31" fmla="*/ 783772 w 5724606"/>
              <a:gd name="connsiteY31" fmla="*/ 199785 h 676195"/>
              <a:gd name="connsiteX32" fmla="*/ 653143 w 5724606"/>
              <a:gd name="connsiteY32" fmla="*/ 530199 h 676195"/>
              <a:gd name="connsiteX33" fmla="*/ 468727 w 5724606"/>
              <a:gd name="connsiteY33" fmla="*/ 322730 h 676195"/>
              <a:gd name="connsiteX34" fmla="*/ 245890 w 5724606"/>
              <a:gd name="connsiteY34" fmla="*/ 676195 h 676195"/>
              <a:gd name="connsiteX35" fmla="*/ 145997 w 5724606"/>
              <a:gd name="connsiteY35" fmla="*/ 484094 h 676195"/>
              <a:gd name="connsiteX36" fmla="*/ 0 w 5724606"/>
              <a:gd name="connsiteY36" fmla="*/ 637775 h 67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24606" h="676195">
                <a:moveTo>
                  <a:pt x="5724606" y="530199"/>
                </a:moveTo>
                <a:lnTo>
                  <a:pt x="5471032" y="407254"/>
                </a:lnTo>
                <a:lnTo>
                  <a:pt x="5363456" y="614723"/>
                </a:lnTo>
                <a:lnTo>
                  <a:pt x="5179039" y="322730"/>
                </a:lnTo>
                <a:lnTo>
                  <a:pt x="4956202" y="545567"/>
                </a:lnTo>
                <a:lnTo>
                  <a:pt x="4779469" y="345782"/>
                </a:lnTo>
                <a:lnTo>
                  <a:pt x="4610421" y="514830"/>
                </a:lnTo>
                <a:lnTo>
                  <a:pt x="4410636" y="391886"/>
                </a:lnTo>
                <a:lnTo>
                  <a:pt x="4356848" y="576303"/>
                </a:lnTo>
                <a:lnTo>
                  <a:pt x="4134011" y="376518"/>
                </a:lnTo>
                <a:lnTo>
                  <a:pt x="3980330" y="568619"/>
                </a:lnTo>
                <a:lnTo>
                  <a:pt x="3788229" y="345782"/>
                </a:lnTo>
                <a:lnTo>
                  <a:pt x="3573076" y="391886"/>
                </a:lnTo>
                <a:lnTo>
                  <a:pt x="3388659" y="169049"/>
                </a:lnTo>
                <a:lnTo>
                  <a:pt x="3211927" y="384202"/>
                </a:lnTo>
                <a:lnTo>
                  <a:pt x="3027510" y="153681"/>
                </a:lnTo>
                <a:lnTo>
                  <a:pt x="2858461" y="399570"/>
                </a:lnTo>
                <a:lnTo>
                  <a:pt x="2704780" y="169049"/>
                </a:lnTo>
                <a:lnTo>
                  <a:pt x="2520364" y="299678"/>
                </a:lnTo>
                <a:lnTo>
                  <a:pt x="2420471" y="0"/>
                </a:lnTo>
                <a:lnTo>
                  <a:pt x="2328263" y="368834"/>
                </a:lnTo>
                <a:lnTo>
                  <a:pt x="2197634" y="245889"/>
                </a:lnTo>
                <a:lnTo>
                  <a:pt x="2013217" y="330414"/>
                </a:lnTo>
                <a:lnTo>
                  <a:pt x="1836485" y="69157"/>
                </a:lnTo>
                <a:lnTo>
                  <a:pt x="1690488" y="291994"/>
                </a:lnTo>
                <a:lnTo>
                  <a:pt x="1544491" y="99893"/>
                </a:lnTo>
                <a:lnTo>
                  <a:pt x="1383127" y="391886"/>
                </a:lnTo>
                <a:lnTo>
                  <a:pt x="1252498" y="176733"/>
                </a:lnTo>
                <a:lnTo>
                  <a:pt x="1137237" y="384202"/>
                </a:lnTo>
                <a:lnTo>
                  <a:pt x="1045029" y="169049"/>
                </a:lnTo>
                <a:lnTo>
                  <a:pt x="922085" y="384202"/>
                </a:lnTo>
                <a:lnTo>
                  <a:pt x="783772" y="199785"/>
                </a:lnTo>
                <a:lnTo>
                  <a:pt x="653143" y="530199"/>
                </a:lnTo>
                <a:lnTo>
                  <a:pt x="468727" y="322730"/>
                </a:lnTo>
                <a:lnTo>
                  <a:pt x="245890" y="676195"/>
                </a:lnTo>
                <a:lnTo>
                  <a:pt x="145997" y="484094"/>
                </a:lnTo>
                <a:lnTo>
                  <a:pt x="0" y="637775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531429" y="2873829"/>
            <a:ext cx="2220685" cy="491778"/>
          </a:xfrm>
          <a:custGeom>
            <a:avLst/>
            <a:gdLst>
              <a:gd name="connsiteX0" fmla="*/ 0 w 2220685"/>
              <a:gd name="connsiteY0" fmla="*/ 230521 h 491778"/>
              <a:gd name="connsiteX1" fmla="*/ 169048 w 2220685"/>
              <a:gd name="connsiteY1" fmla="*/ 15368 h 491778"/>
              <a:gd name="connsiteX2" fmla="*/ 407253 w 2220685"/>
              <a:gd name="connsiteY2" fmla="*/ 268941 h 491778"/>
              <a:gd name="connsiteX3" fmla="*/ 753035 w 2220685"/>
              <a:gd name="connsiteY3" fmla="*/ 153680 h 491778"/>
              <a:gd name="connsiteX4" fmla="*/ 906716 w 2220685"/>
              <a:gd name="connsiteY4" fmla="*/ 491778 h 491778"/>
              <a:gd name="connsiteX5" fmla="*/ 1152605 w 2220685"/>
              <a:gd name="connsiteY5" fmla="*/ 199784 h 491778"/>
              <a:gd name="connsiteX6" fmla="*/ 1306285 w 2220685"/>
              <a:gd name="connsiteY6" fmla="*/ 422621 h 491778"/>
              <a:gd name="connsiteX7" fmla="*/ 1521438 w 2220685"/>
              <a:gd name="connsiteY7" fmla="*/ 122944 h 491778"/>
              <a:gd name="connsiteX8" fmla="*/ 1713539 w 2220685"/>
              <a:gd name="connsiteY8" fmla="*/ 330413 h 491778"/>
              <a:gd name="connsiteX9" fmla="*/ 1913324 w 2220685"/>
              <a:gd name="connsiteY9" fmla="*/ 0 h 491778"/>
              <a:gd name="connsiteX10" fmla="*/ 2136161 w 2220685"/>
              <a:gd name="connsiteY10" fmla="*/ 230521 h 491778"/>
              <a:gd name="connsiteX11" fmla="*/ 2220685 w 2220685"/>
              <a:gd name="connsiteY11" fmla="*/ 84524 h 491778"/>
              <a:gd name="connsiteX12" fmla="*/ 2220685 w 2220685"/>
              <a:gd name="connsiteY12" fmla="*/ 84524 h 491778"/>
              <a:gd name="connsiteX13" fmla="*/ 2220685 w 2220685"/>
              <a:gd name="connsiteY13" fmla="*/ 84524 h 4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0685" h="491778">
                <a:moveTo>
                  <a:pt x="0" y="230521"/>
                </a:moveTo>
                <a:lnTo>
                  <a:pt x="169048" y="15368"/>
                </a:lnTo>
                <a:lnTo>
                  <a:pt x="407253" y="268941"/>
                </a:lnTo>
                <a:lnTo>
                  <a:pt x="753035" y="153680"/>
                </a:lnTo>
                <a:lnTo>
                  <a:pt x="906716" y="491778"/>
                </a:lnTo>
                <a:lnTo>
                  <a:pt x="1152605" y="199784"/>
                </a:lnTo>
                <a:lnTo>
                  <a:pt x="1306285" y="422621"/>
                </a:lnTo>
                <a:lnTo>
                  <a:pt x="1521438" y="122944"/>
                </a:lnTo>
                <a:lnTo>
                  <a:pt x="1713539" y="330413"/>
                </a:lnTo>
                <a:lnTo>
                  <a:pt x="1913324" y="0"/>
                </a:lnTo>
                <a:lnTo>
                  <a:pt x="2136161" y="230521"/>
                </a:lnTo>
                <a:lnTo>
                  <a:pt x="2220685" y="84524"/>
                </a:lnTo>
                <a:lnTo>
                  <a:pt x="2220685" y="84524"/>
                </a:lnTo>
                <a:lnTo>
                  <a:pt x="2220685" y="84524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2 38"/>
          <p:cNvSpPr/>
          <p:nvPr/>
        </p:nvSpPr>
        <p:spPr>
          <a:xfrm rot="1224702">
            <a:off x="6278776" y="2850355"/>
            <a:ext cx="553904" cy="52601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9" grpId="0"/>
      <p:bldP spid="36" grpId="0"/>
      <p:bldP spid="40" grpId="0" animBg="1"/>
      <p:bldP spid="41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15565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4834505" y="1657126"/>
            <a:ext cx="3338887" cy="3020290"/>
          </a:xfrm>
          <a:custGeom>
            <a:avLst/>
            <a:gdLst>
              <a:gd name="connsiteX0" fmla="*/ 216131 w 2870661"/>
              <a:gd name="connsiteY0" fmla="*/ 249381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216131 w 2870661"/>
              <a:gd name="connsiteY14" fmla="*/ 249381 h 2754283"/>
              <a:gd name="connsiteX0" fmla="*/ 327946 w 2870661"/>
              <a:gd name="connsiteY0" fmla="*/ 133145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327946 w 2870661"/>
              <a:gd name="connsiteY0" fmla="*/ 133145 h 2754283"/>
              <a:gd name="connsiteX1" fmla="*/ 652574 w 2870661"/>
              <a:gd name="connsiteY1" fmla="*/ 230631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289154 w 2831869"/>
              <a:gd name="connsiteY0" fmla="*/ 133145 h 2754283"/>
              <a:gd name="connsiteX1" fmla="*/ 613782 w 2831869"/>
              <a:gd name="connsiteY1" fmla="*/ 230631 h 2754283"/>
              <a:gd name="connsiteX2" fmla="*/ 1197033 w 2831869"/>
              <a:gd name="connsiteY2" fmla="*/ 49876 h 2754283"/>
              <a:gd name="connsiteX3" fmla="*/ 1601586 w 2831869"/>
              <a:gd name="connsiteY3" fmla="*/ 0 h 2754283"/>
              <a:gd name="connsiteX4" fmla="*/ 2150226 w 2831869"/>
              <a:gd name="connsiteY4" fmla="*/ 38792 h 2754283"/>
              <a:gd name="connsiteX5" fmla="*/ 2654531 w 2831869"/>
              <a:gd name="connsiteY5" fmla="*/ 437803 h 2754283"/>
              <a:gd name="connsiteX6" fmla="*/ 2831869 w 2831869"/>
              <a:gd name="connsiteY6" fmla="*/ 1723505 h 2754283"/>
              <a:gd name="connsiteX7" fmla="*/ 2416233 w 2831869"/>
              <a:gd name="connsiteY7" fmla="*/ 2615738 h 2754283"/>
              <a:gd name="connsiteX8" fmla="*/ 1839884 w 2831869"/>
              <a:gd name="connsiteY8" fmla="*/ 2754283 h 2754283"/>
              <a:gd name="connsiteX9" fmla="*/ 687186 w 2831869"/>
              <a:gd name="connsiteY9" fmla="*/ 2227810 h 2754283"/>
              <a:gd name="connsiteX10" fmla="*/ 576349 w 2831869"/>
              <a:gd name="connsiteY10" fmla="*/ 1651461 h 2754283"/>
              <a:gd name="connsiteX11" fmla="*/ 166255 w 2831869"/>
              <a:gd name="connsiteY11" fmla="*/ 1174865 h 2754283"/>
              <a:gd name="connsiteX12" fmla="*/ 0 w 2831869"/>
              <a:gd name="connsiteY12" fmla="*/ 881149 h 2754283"/>
              <a:gd name="connsiteX13" fmla="*/ 97330 w 2831869"/>
              <a:gd name="connsiteY13" fmla="*/ 606528 h 2754283"/>
              <a:gd name="connsiteX14" fmla="*/ 289154 w 2831869"/>
              <a:gd name="connsiteY14" fmla="*/ 133145 h 2754283"/>
              <a:gd name="connsiteX0" fmla="*/ 191824 w 2734539"/>
              <a:gd name="connsiteY0" fmla="*/ 133145 h 2754283"/>
              <a:gd name="connsiteX1" fmla="*/ 516452 w 2734539"/>
              <a:gd name="connsiteY1" fmla="*/ 230631 h 2754283"/>
              <a:gd name="connsiteX2" fmla="*/ 1099703 w 2734539"/>
              <a:gd name="connsiteY2" fmla="*/ 49876 h 2754283"/>
              <a:gd name="connsiteX3" fmla="*/ 1504256 w 2734539"/>
              <a:gd name="connsiteY3" fmla="*/ 0 h 2754283"/>
              <a:gd name="connsiteX4" fmla="*/ 2052896 w 2734539"/>
              <a:gd name="connsiteY4" fmla="*/ 38792 h 2754283"/>
              <a:gd name="connsiteX5" fmla="*/ 2557201 w 2734539"/>
              <a:gd name="connsiteY5" fmla="*/ 437803 h 2754283"/>
              <a:gd name="connsiteX6" fmla="*/ 2734539 w 2734539"/>
              <a:gd name="connsiteY6" fmla="*/ 1723505 h 2754283"/>
              <a:gd name="connsiteX7" fmla="*/ 2318903 w 2734539"/>
              <a:gd name="connsiteY7" fmla="*/ 2615738 h 2754283"/>
              <a:gd name="connsiteX8" fmla="*/ 1742554 w 2734539"/>
              <a:gd name="connsiteY8" fmla="*/ 2754283 h 2754283"/>
              <a:gd name="connsiteX9" fmla="*/ 589856 w 2734539"/>
              <a:gd name="connsiteY9" fmla="*/ 2227810 h 2754283"/>
              <a:gd name="connsiteX10" fmla="*/ 479019 w 2734539"/>
              <a:gd name="connsiteY10" fmla="*/ 1651461 h 2754283"/>
              <a:gd name="connsiteX11" fmla="*/ 68925 w 2734539"/>
              <a:gd name="connsiteY11" fmla="*/ 1174865 h 2754283"/>
              <a:gd name="connsiteX12" fmla="*/ 58238 w 2734539"/>
              <a:gd name="connsiteY12" fmla="*/ 951901 h 2754283"/>
              <a:gd name="connsiteX13" fmla="*/ 0 w 2734539"/>
              <a:gd name="connsiteY13" fmla="*/ 606528 h 2754283"/>
              <a:gd name="connsiteX14" fmla="*/ 191824 w 2734539"/>
              <a:gd name="connsiteY14" fmla="*/ 133145 h 2754283"/>
              <a:gd name="connsiteX0" fmla="*/ 230716 w 2773431"/>
              <a:gd name="connsiteY0" fmla="*/ 133145 h 2754283"/>
              <a:gd name="connsiteX1" fmla="*/ 555344 w 2773431"/>
              <a:gd name="connsiteY1" fmla="*/ 230631 h 2754283"/>
              <a:gd name="connsiteX2" fmla="*/ 1138595 w 2773431"/>
              <a:gd name="connsiteY2" fmla="*/ 49876 h 2754283"/>
              <a:gd name="connsiteX3" fmla="*/ 1543148 w 2773431"/>
              <a:gd name="connsiteY3" fmla="*/ 0 h 2754283"/>
              <a:gd name="connsiteX4" fmla="*/ 2091788 w 2773431"/>
              <a:gd name="connsiteY4" fmla="*/ 38792 h 2754283"/>
              <a:gd name="connsiteX5" fmla="*/ 2596093 w 2773431"/>
              <a:gd name="connsiteY5" fmla="*/ 437803 h 2754283"/>
              <a:gd name="connsiteX6" fmla="*/ 2773431 w 2773431"/>
              <a:gd name="connsiteY6" fmla="*/ 1723505 h 2754283"/>
              <a:gd name="connsiteX7" fmla="*/ 2357795 w 2773431"/>
              <a:gd name="connsiteY7" fmla="*/ 2615738 h 2754283"/>
              <a:gd name="connsiteX8" fmla="*/ 1781446 w 2773431"/>
              <a:gd name="connsiteY8" fmla="*/ 2754283 h 2754283"/>
              <a:gd name="connsiteX9" fmla="*/ 628748 w 2773431"/>
              <a:gd name="connsiteY9" fmla="*/ 2227810 h 2754283"/>
              <a:gd name="connsiteX10" fmla="*/ 517911 w 2773431"/>
              <a:gd name="connsiteY10" fmla="*/ 1651461 h 2754283"/>
              <a:gd name="connsiteX11" fmla="*/ 107817 w 2773431"/>
              <a:gd name="connsiteY11" fmla="*/ 1174865 h 2754283"/>
              <a:gd name="connsiteX12" fmla="*/ 97130 w 2773431"/>
              <a:gd name="connsiteY12" fmla="*/ 951901 h 2754283"/>
              <a:gd name="connsiteX13" fmla="*/ 0 w 2773431"/>
              <a:gd name="connsiteY13" fmla="*/ 606528 h 2754283"/>
              <a:gd name="connsiteX14" fmla="*/ 230716 w 2773431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391826 w 2807462"/>
              <a:gd name="connsiteY7" fmla="*/ 2615738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673792 w 2807462"/>
              <a:gd name="connsiteY7" fmla="*/ 2433805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662779 w 2928999"/>
              <a:gd name="connsiteY9" fmla="*/ 2227810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479020 w 2928999"/>
              <a:gd name="connsiteY10" fmla="*/ 1792965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8999" h="2754283">
                <a:moveTo>
                  <a:pt x="264747" y="133145"/>
                </a:moveTo>
                <a:lnTo>
                  <a:pt x="589375" y="230631"/>
                </a:lnTo>
                <a:lnTo>
                  <a:pt x="1172626" y="49876"/>
                </a:lnTo>
                <a:lnTo>
                  <a:pt x="1577179" y="0"/>
                </a:lnTo>
                <a:lnTo>
                  <a:pt x="2125819" y="38792"/>
                </a:lnTo>
                <a:lnTo>
                  <a:pt x="2630124" y="437803"/>
                </a:lnTo>
                <a:lnTo>
                  <a:pt x="2928999" y="1723505"/>
                </a:lnTo>
                <a:lnTo>
                  <a:pt x="2673792" y="2433805"/>
                </a:lnTo>
                <a:lnTo>
                  <a:pt x="1815477" y="2754283"/>
                </a:lnTo>
                <a:lnTo>
                  <a:pt x="580133" y="2222757"/>
                </a:lnTo>
                <a:lnTo>
                  <a:pt x="479020" y="1792965"/>
                </a:lnTo>
                <a:lnTo>
                  <a:pt x="141848" y="1174865"/>
                </a:lnTo>
                <a:lnTo>
                  <a:pt x="131161" y="951901"/>
                </a:lnTo>
                <a:lnTo>
                  <a:pt x="0" y="591366"/>
                </a:lnTo>
                <a:lnTo>
                  <a:pt x="264747" y="13314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10000"/>
                </a:schemeClr>
              </a:gs>
              <a:gs pos="36000">
                <a:schemeClr val="bg2">
                  <a:lumMod val="50000"/>
                </a:schemeClr>
              </a:gs>
              <a:gs pos="69000">
                <a:schemeClr val="bg2">
                  <a:lumMod val="75000"/>
                </a:schemeClr>
              </a:gs>
              <a:gs pos="94000">
                <a:schemeClr val="bg2">
                  <a:lumMod val="50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937379" y="1084997"/>
            <a:ext cx="1869743" cy="4974609"/>
            <a:chOff x="3937379" y="1084997"/>
            <a:chExt cx="1869743" cy="4974609"/>
          </a:xfrm>
        </p:grpSpPr>
        <p:sp>
          <p:nvSpPr>
            <p:cNvPr id="33" name="Freeform 32"/>
            <p:cNvSpPr/>
            <p:nvPr/>
          </p:nvSpPr>
          <p:spPr>
            <a:xfrm>
              <a:off x="3937379" y="1084997"/>
              <a:ext cx="1869743" cy="4974609"/>
            </a:xfrm>
            <a:custGeom>
              <a:avLst/>
              <a:gdLst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43803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378424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218365 w 1869743"/>
                <a:gd name="connsiteY11" fmla="*/ 4401403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7323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3481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69743" h="4974609">
                  <a:moveTo>
                    <a:pt x="1480782" y="0"/>
                  </a:moveTo>
                  <a:lnTo>
                    <a:pt x="1412543" y="348018"/>
                  </a:lnTo>
                  <a:lnTo>
                    <a:pt x="1013204" y="743000"/>
                  </a:lnTo>
                  <a:lnTo>
                    <a:pt x="934814" y="1180418"/>
                  </a:lnTo>
                  <a:lnTo>
                    <a:pt x="893928" y="1787857"/>
                  </a:lnTo>
                  <a:lnTo>
                    <a:pt x="798394" y="1999397"/>
                  </a:lnTo>
                  <a:lnTo>
                    <a:pt x="852985" y="2408830"/>
                  </a:lnTo>
                  <a:lnTo>
                    <a:pt x="675564" y="2736376"/>
                  </a:lnTo>
                  <a:lnTo>
                    <a:pt x="477672" y="2927445"/>
                  </a:lnTo>
                  <a:lnTo>
                    <a:pt x="327546" y="3241343"/>
                  </a:lnTo>
                  <a:lnTo>
                    <a:pt x="341195" y="3930556"/>
                  </a:lnTo>
                  <a:lnTo>
                    <a:pt x="170598" y="4408227"/>
                  </a:lnTo>
                  <a:lnTo>
                    <a:pt x="0" y="4776716"/>
                  </a:lnTo>
                  <a:lnTo>
                    <a:pt x="320722" y="4974609"/>
                  </a:lnTo>
                  <a:lnTo>
                    <a:pt x="750627" y="4722125"/>
                  </a:lnTo>
                  <a:lnTo>
                    <a:pt x="955343" y="4244454"/>
                  </a:lnTo>
                  <a:cubicBezTo>
                    <a:pt x="953069" y="4055660"/>
                    <a:pt x="950794" y="3866866"/>
                    <a:pt x="948520" y="3678072"/>
                  </a:cubicBezTo>
                  <a:lnTo>
                    <a:pt x="1009934" y="3261815"/>
                  </a:lnTo>
                  <a:lnTo>
                    <a:pt x="1330657" y="2913797"/>
                  </a:lnTo>
                  <a:lnTo>
                    <a:pt x="1480782" y="2688609"/>
                  </a:lnTo>
                  <a:lnTo>
                    <a:pt x="1514902" y="2231409"/>
                  </a:lnTo>
                  <a:lnTo>
                    <a:pt x="1419368" y="1630907"/>
                  </a:lnTo>
                  <a:lnTo>
                    <a:pt x="1460311" y="1201002"/>
                  </a:lnTo>
                  <a:lnTo>
                    <a:pt x="1740090" y="941696"/>
                  </a:lnTo>
                  <a:lnTo>
                    <a:pt x="1869743" y="593678"/>
                  </a:lnTo>
                  <a:lnTo>
                    <a:pt x="1794681" y="197893"/>
                  </a:lnTo>
                  <a:lnTo>
                    <a:pt x="1740090" y="68239"/>
                  </a:lnTo>
                  <a:lnTo>
                    <a:pt x="1480782" y="0"/>
                  </a:lnTo>
                  <a:close/>
                </a:path>
              </a:pathLst>
            </a:cu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7088529">
              <a:off x="3783872" y="3298316"/>
              <a:ext cx="2336824" cy="594408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>
                  <a:gd name="adj" fmla="val 51766"/>
                </a:avLst>
              </a:prstTxWarp>
              <a:spAutoFit/>
            </a:bodyPr>
            <a:lstStyle/>
            <a:p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Kidron Valley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959429" y="1982481"/>
            <a:ext cx="2781620" cy="3296450"/>
            <a:chOff x="1959429" y="1982481"/>
            <a:chExt cx="2781620" cy="3296450"/>
          </a:xfrm>
        </p:grpSpPr>
        <p:sp>
          <p:nvSpPr>
            <p:cNvPr id="5" name="Freeform 4"/>
            <p:cNvSpPr/>
            <p:nvPr/>
          </p:nvSpPr>
          <p:spPr>
            <a:xfrm>
              <a:off x="3665284" y="1990165"/>
              <a:ext cx="1060397" cy="1467650"/>
            </a:xfrm>
            <a:custGeom>
              <a:avLst/>
              <a:gdLst>
                <a:gd name="connsiteX0" fmla="*/ 0 w 1060397"/>
                <a:gd name="connsiteY0" fmla="*/ 92208 h 1467650"/>
                <a:gd name="connsiteX1" fmla="*/ 914400 w 1060397"/>
                <a:gd name="connsiteY1" fmla="*/ 0 h 1467650"/>
                <a:gd name="connsiteX2" fmla="*/ 1060397 w 1060397"/>
                <a:gd name="connsiteY2" fmla="*/ 1390810 h 1467650"/>
                <a:gd name="connsiteX3" fmla="*/ 253573 w 1060397"/>
                <a:gd name="connsiteY3" fmla="*/ 1467650 h 1467650"/>
                <a:gd name="connsiteX4" fmla="*/ 0 w 1060397"/>
                <a:gd name="connsiteY4" fmla="*/ 92208 h 14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397" h="1467650">
                  <a:moveTo>
                    <a:pt x="0" y="92208"/>
                  </a:moveTo>
                  <a:lnTo>
                    <a:pt x="914400" y="0"/>
                  </a:lnTo>
                  <a:lnTo>
                    <a:pt x="1060397" y="1390810"/>
                  </a:lnTo>
                  <a:lnTo>
                    <a:pt x="253573" y="1467650"/>
                  </a:lnTo>
                  <a:lnTo>
                    <a:pt x="0" y="92208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59429" y="1982481"/>
              <a:ext cx="2781620" cy="3296450"/>
            </a:xfrm>
            <a:custGeom>
              <a:avLst/>
              <a:gdLst>
                <a:gd name="connsiteX0" fmla="*/ 2766252 w 2781620"/>
                <a:gd name="connsiteY0" fmla="*/ 1390810 h 3296450"/>
                <a:gd name="connsiteX1" fmla="*/ 2781620 w 2781620"/>
                <a:gd name="connsiteY1" fmla="*/ 1483018 h 3296450"/>
                <a:gd name="connsiteX2" fmla="*/ 2543415 w 2781620"/>
                <a:gd name="connsiteY2" fmla="*/ 1728907 h 3296450"/>
                <a:gd name="connsiteX3" fmla="*/ 2343630 w 2781620"/>
                <a:gd name="connsiteY3" fmla="*/ 2005532 h 3296450"/>
                <a:gd name="connsiteX4" fmla="*/ 2251421 w 2781620"/>
                <a:gd name="connsiteY4" fmla="*/ 2159213 h 3296450"/>
                <a:gd name="connsiteX5" fmla="*/ 2220685 w 2781620"/>
                <a:gd name="connsiteY5" fmla="*/ 2428154 h 3296450"/>
                <a:gd name="connsiteX6" fmla="*/ 2197633 w 2781620"/>
                <a:gd name="connsiteY6" fmla="*/ 2789304 h 3296450"/>
                <a:gd name="connsiteX7" fmla="*/ 2243737 w 2781620"/>
                <a:gd name="connsiteY7" fmla="*/ 3035193 h 3296450"/>
                <a:gd name="connsiteX8" fmla="*/ 2259105 w 2781620"/>
                <a:gd name="connsiteY8" fmla="*/ 3142769 h 3296450"/>
                <a:gd name="connsiteX9" fmla="*/ 2182265 w 2781620"/>
                <a:gd name="connsiteY9" fmla="*/ 3296450 h 3296450"/>
                <a:gd name="connsiteX10" fmla="*/ 2005532 w 2781620"/>
                <a:gd name="connsiteY10" fmla="*/ 3204242 h 3296450"/>
                <a:gd name="connsiteX11" fmla="*/ 1990164 w 2781620"/>
                <a:gd name="connsiteY11" fmla="*/ 3081297 h 3296450"/>
                <a:gd name="connsiteX12" fmla="*/ 1790379 w 2781620"/>
                <a:gd name="connsiteY12" fmla="*/ 2881512 h 3296450"/>
                <a:gd name="connsiteX13" fmla="*/ 1790379 w 2781620"/>
                <a:gd name="connsiteY13" fmla="*/ 2535731 h 3296450"/>
                <a:gd name="connsiteX14" fmla="*/ 1997848 w 2781620"/>
                <a:gd name="connsiteY14" fmla="*/ 2213001 h 3296450"/>
                <a:gd name="connsiteX15" fmla="*/ 2097741 w 2781620"/>
                <a:gd name="connsiteY15" fmla="*/ 1951744 h 3296450"/>
                <a:gd name="connsiteX16" fmla="*/ 2074689 w 2781620"/>
                <a:gd name="connsiteY16" fmla="*/ 1759643 h 3296450"/>
                <a:gd name="connsiteX17" fmla="*/ 1629015 w 2781620"/>
                <a:gd name="connsiteY17" fmla="*/ 1821116 h 3296450"/>
                <a:gd name="connsiteX18" fmla="*/ 1544490 w 2781620"/>
                <a:gd name="connsiteY18" fmla="*/ 1990164 h 3296450"/>
                <a:gd name="connsiteX19" fmla="*/ 1352389 w 2781620"/>
                <a:gd name="connsiteY19" fmla="*/ 2105425 h 3296450"/>
                <a:gd name="connsiteX20" fmla="*/ 1275549 w 2781620"/>
                <a:gd name="connsiteY20" fmla="*/ 2282158 h 3296450"/>
                <a:gd name="connsiteX21" fmla="*/ 1221761 w 2781620"/>
                <a:gd name="connsiteY21" fmla="*/ 2481943 h 3296450"/>
                <a:gd name="connsiteX22" fmla="*/ 1160289 w 2781620"/>
                <a:gd name="connsiteY22" fmla="*/ 2750884 h 3296450"/>
                <a:gd name="connsiteX23" fmla="*/ 1160289 w 2781620"/>
                <a:gd name="connsiteY23" fmla="*/ 2804672 h 3296450"/>
                <a:gd name="connsiteX24" fmla="*/ 776087 w 2781620"/>
                <a:gd name="connsiteY24" fmla="*/ 2796988 h 3296450"/>
                <a:gd name="connsiteX25" fmla="*/ 791455 w 2781620"/>
                <a:gd name="connsiteY25" fmla="*/ 3012141 h 3296450"/>
                <a:gd name="connsiteX26" fmla="*/ 576302 w 2781620"/>
                <a:gd name="connsiteY26" fmla="*/ 2989089 h 3296450"/>
                <a:gd name="connsiteX27" fmla="*/ 468726 w 2781620"/>
                <a:gd name="connsiteY27" fmla="*/ 2989089 h 3296450"/>
                <a:gd name="connsiteX28" fmla="*/ 330413 w 2781620"/>
                <a:gd name="connsiteY28" fmla="*/ 3150453 h 3296450"/>
                <a:gd name="connsiteX29" fmla="*/ 268941 w 2781620"/>
                <a:gd name="connsiteY29" fmla="*/ 3265714 h 3296450"/>
                <a:gd name="connsiteX30" fmla="*/ 0 w 2781620"/>
                <a:gd name="connsiteY30" fmla="*/ 3135085 h 3296450"/>
                <a:gd name="connsiteX31" fmla="*/ 69156 w 2781620"/>
                <a:gd name="connsiteY31" fmla="*/ 1490702 h 3296450"/>
                <a:gd name="connsiteX32" fmla="*/ 69156 w 2781620"/>
                <a:gd name="connsiteY32" fmla="*/ 1429230 h 3296450"/>
                <a:gd name="connsiteX33" fmla="*/ 261257 w 2781620"/>
                <a:gd name="connsiteY33" fmla="*/ 1313969 h 3296450"/>
                <a:gd name="connsiteX34" fmla="*/ 422621 w 2781620"/>
                <a:gd name="connsiteY34" fmla="*/ 1275549 h 3296450"/>
                <a:gd name="connsiteX35" fmla="*/ 614722 w 2781620"/>
                <a:gd name="connsiteY35" fmla="*/ 1252497 h 3296450"/>
                <a:gd name="connsiteX36" fmla="*/ 706931 w 2781620"/>
                <a:gd name="connsiteY36" fmla="*/ 1214077 h 3296450"/>
                <a:gd name="connsiteX37" fmla="*/ 622406 w 2781620"/>
                <a:gd name="connsiteY37" fmla="*/ 814507 h 3296450"/>
                <a:gd name="connsiteX38" fmla="*/ 914400 w 2781620"/>
                <a:gd name="connsiteY38" fmla="*/ 768403 h 3296450"/>
                <a:gd name="connsiteX39" fmla="*/ 852927 w 2781620"/>
                <a:gd name="connsiteY39" fmla="*/ 84524 h 3296450"/>
                <a:gd name="connsiteX40" fmla="*/ 1582910 w 2781620"/>
                <a:gd name="connsiteY40" fmla="*/ 0 h 3296450"/>
                <a:gd name="connsiteX41" fmla="*/ 1598279 w 2781620"/>
                <a:gd name="connsiteY41" fmla="*/ 46104 h 3296450"/>
                <a:gd name="connsiteX42" fmla="*/ 1690487 w 2781620"/>
                <a:gd name="connsiteY42" fmla="*/ 23052 h 3296450"/>
                <a:gd name="connsiteX43" fmla="*/ 1721223 w 2781620"/>
                <a:gd name="connsiteY43" fmla="*/ 84524 h 329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81620" h="3296450">
                  <a:moveTo>
                    <a:pt x="2766252" y="1390810"/>
                  </a:moveTo>
                  <a:lnTo>
                    <a:pt x="2781620" y="1483018"/>
                  </a:lnTo>
                  <a:lnTo>
                    <a:pt x="2543415" y="1728907"/>
                  </a:lnTo>
                  <a:lnTo>
                    <a:pt x="2343630" y="2005532"/>
                  </a:lnTo>
                  <a:lnTo>
                    <a:pt x="2251421" y="2159213"/>
                  </a:lnTo>
                  <a:lnTo>
                    <a:pt x="2220685" y="2428154"/>
                  </a:lnTo>
                  <a:lnTo>
                    <a:pt x="2197633" y="2789304"/>
                  </a:lnTo>
                  <a:lnTo>
                    <a:pt x="2243737" y="3035193"/>
                  </a:lnTo>
                  <a:lnTo>
                    <a:pt x="2259105" y="3142769"/>
                  </a:lnTo>
                  <a:lnTo>
                    <a:pt x="2182265" y="3296450"/>
                  </a:lnTo>
                  <a:lnTo>
                    <a:pt x="2005532" y="3204242"/>
                  </a:lnTo>
                  <a:lnTo>
                    <a:pt x="1990164" y="3081297"/>
                  </a:lnTo>
                  <a:lnTo>
                    <a:pt x="1790379" y="2881512"/>
                  </a:lnTo>
                  <a:lnTo>
                    <a:pt x="1790379" y="2535731"/>
                  </a:lnTo>
                  <a:lnTo>
                    <a:pt x="1997848" y="2213001"/>
                  </a:lnTo>
                  <a:lnTo>
                    <a:pt x="2097741" y="1951744"/>
                  </a:lnTo>
                  <a:lnTo>
                    <a:pt x="2074689" y="1759643"/>
                  </a:lnTo>
                  <a:lnTo>
                    <a:pt x="1629015" y="1821116"/>
                  </a:lnTo>
                  <a:lnTo>
                    <a:pt x="1544490" y="1990164"/>
                  </a:lnTo>
                  <a:lnTo>
                    <a:pt x="1352389" y="2105425"/>
                  </a:lnTo>
                  <a:lnTo>
                    <a:pt x="1275549" y="2282158"/>
                  </a:lnTo>
                  <a:lnTo>
                    <a:pt x="1221761" y="2481943"/>
                  </a:lnTo>
                  <a:lnTo>
                    <a:pt x="1160289" y="2750884"/>
                  </a:lnTo>
                  <a:lnTo>
                    <a:pt x="1160289" y="2804672"/>
                  </a:lnTo>
                  <a:lnTo>
                    <a:pt x="776087" y="2796988"/>
                  </a:lnTo>
                  <a:lnTo>
                    <a:pt x="791455" y="3012141"/>
                  </a:lnTo>
                  <a:lnTo>
                    <a:pt x="576302" y="2989089"/>
                  </a:lnTo>
                  <a:lnTo>
                    <a:pt x="468726" y="2989089"/>
                  </a:lnTo>
                  <a:lnTo>
                    <a:pt x="330413" y="3150453"/>
                  </a:lnTo>
                  <a:lnTo>
                    <a:pt x="268941" y="3265714"/>
                  </a:lnTo>
                  <a:lnTo>
                    <a:pt x="0" y="3135085"/>
                  </a:lnTo>
                  <a:lnTo>
                    <a:pt x="69156" y="1490702"/>
                  </a:lnTo>
                  <a:lnTo>
                    <a:pt x="69156" y="1429230"/>
                  </a:lnTo>
                  <a:lnTo>
                    <a:pt x="261257" y="1313969"/>
                  </a:lnTo>
                  <a:lnTo>
                    <a:pt x="422621" y="1275549"/>
                  </a:lnTo>
                  <a:lnTo>
                    <a:pt x="614722" y="1252497"/>
                  </a:lnTo>
                  <a:lnTo>
                    <a:pt x="706931" y="1214077"/>
                  </a:lnTo>
                  <a:lnTo>
                    <a:pt x="622406" y="814507"/>
                  </a:lnTo>
                  <a:lnTo>
                    <a:pt x="914400" y="768403"/>
                  </a:lnTo>
                  <a:lnTo>
                    <a:pt x="852927" y="84524"/>
                  </a:lnTo>
                  <a:lnTo>
                    <a:pt x="1582910" y="0"/>
                  </a:lnTo>
                  <a:lnTo>
                    <a:pt x="1598279" y="46104"/>
                  </a:lnTo>
                  <a:lnTo>
                    <a:pt x="1690487" y="23052"/>
                  </a:lnTo>
                  <a:lnTo>
                    <a:pt x="1721223" y="8452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06919" y="1562529"/>
            <a:ext cx="646957" cy="434874"/>
            <a:chOff x="3506919" y="1562529"/>
            <a:chExt cx="646957" cy="434874"/>
          </a:xfrm>
        </p:grpSpPr>
        <p:grpSp>
          <p:nvGrpSpPr>
            <p:cNvPr id="31" name="Group 30"/>
            <p:cNvGrpSpPr/>
            <p:nvPr/>
          </p:nvGrpSpPr>
          <p:grpSpPr>
            <a:xfrm>
              <a:off x="3506919" y="1562529"/>
              <a:ext cx="646957" cy="434874"/>
              <a:chOff x="3626393" y="1719080"/>
              <a:chExt cx="646957" cy="43487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3752386" y="1929434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 rot="21065187">
                <a:off x="3626393" y="1779414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1065187">
                <a:off x="4008980" y="1719080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1095956">
                <a:off x="3661709" y="2008523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95956">
                <a:off x="4044296" y="1948189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4113256" y="1883921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2" idx="3"/>
              </p:cNvCxnSpPr>
              <p:nvPr/>
            </p:nvCxnSpPr>
            <p:spPr>
              <a:xfrm flipH="1">
                <a:off x="3854064" y="1813677"/>
                <a:ext cx="133196" cy="207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3779412" y="1876299"/>
              <a:ext cx="133196" cy="2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4824484" y="1849272"/>
            <a:ext cx="3323229" cy="1439838"/>
          </a:xfrm>
          <a:custGeom>
            <a:avLst/>
            <a:gdLst>
              <a:gd name="connsiteX0" fmla="*/ 3323229 w 3323229"/>
              <a:gd name="connsiteY0" fmla="*/ 1439838 h 1439838"/>
              <a:gd name="connsiteX1" fmla="*/ 3316406 w 3323229"/>
              <a:gd name="connsiteY1" fmla="*/ 1187355 h 1439838"/>
              <a:gd name="connsiteX2" fmla="*/ 3227695 w 3323229"/>
              <a:gd name="connsiteY2" fmla="*/ 1037229 h 1439838"/>
              <a:gd name="connsiteX3" fmla="*/ 2886501 w 3323229"/>
              <a:gd name="connsiteY3" fmla="*/ 812041 h 1439838"/>
              <a:gd name="connsiteX4" fmla="*/ 2852382 w 3323229"/>
              <a:gd name="connsiteY4" fmla="*/ 682388 h 1439838"/>
              <a:gd name="connsiteX5" fmla="*/ 2790967 w 3323229"/>
              <a:gd name="connsiteY5" fmla="*/ 348018 h 1439838"/>
              <a:gd name="connsiteX6" fmla="*/ 2647665 w 3323229"/>
              <a:gd name="connsiteY6" fmla="*/ 143301 h 1439838"/>
              <a:gd name="connsiteX7" fmla="*/ 2436125 w 3323229"/>
              <a:gd name="connsiteY7" fmla="*/ 61415 h 1439838"/>
              <a:gd name="connsiteX8" fmla="*/ 2272352 w 3323229"/>
              <a:gd name="connsiteY8" fmla="*/ 20471 h 1439838"/>
              <a:gd name="connsiteX9" fmla="*/ 1972101 w 3323229"/>
              <a:gd name="connsiteY9" fmla="*/ 0 h 1439838"/>
              <a:gd name="connsiteX10" fmla="*/ 1658203 w 3323229"/>
              <a:gd name="connsiteY10" fmla="*/ 27295 h 1439838"/>
              <a:gd name="connsiteX11" fmla="*/ 1398895 w 3323229"/>
              <a:gd name="connsiteY11" fmla="*/ 129653 h 1439838"/>
              <a:gd name="connsiteX12" fmla="*/ 1098644 w 3323229"/>
              <a:gd name="connsiteY12" fmla="*/ 225188 h 1439838"/>
              <a:gd name="connsiteX13" fmla="*/ 846161 w 3323229"/>
              <a:gd name="connsiteY13" fmla="*/ 232012 h 1439838"/>
              <a:gd name="connsiteX14" fmla="*/ 518615 w 3323229"/>
              <a:gd name="connsiteY14" fmla="*/ 252483 h 1439838"/>
              <a:gd name="connsiteX15" fmla="*/ 375313 w 3323229"/>
              <a:gd name="connsiteY15" fmla="*/ 300250 h 1439838"/>
              <a:gd name="connsiteX16" fmla="*/ 150125 w 3323229"/>
              <a:gd name="connsiteY16" fmla="*/ 368489 h 1439838"/>
              <a:gd name="connsiteX17" fmla="*/ 88710 w 3323229"/>
              <a:gd name="connsiteY17" fmla="*/ 368489 h 1439838"/>
              <a:gd name="connsiteX18" fmla="*/ 6823 w 3323229"/>
              <a:gd name="connsiteY18" fmla="*/ 334370 h 1439838"/>
              <a:gd name="connsiteX19" fmla="*/ 0 w 3323229"/>
              <a:gd name="connsiteY19" fmla="*/ 348018 h 14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23229" h="1439838">
                <a:moveTo>
                  <a:pt x="3323229" y="1439838"/>
                </a:moveTo>
                <a:lnTo>
                  <a:pt x="3316406" y="1187355"/>
                </a:lnTo>
                <a:lnTo>
                  <a:pt x="3227695" y="1037229"/>
                </a:lnTo>
                <a:lnTo>
                  <a:pt x="2886501" y="812041"/>
                </a:lnTo>
                <a:lnTo>
                  <a:pt x="2852382" y="682388"/>
                </a:lnTo>
                <a:lnTo>
                  <a:pt x="2790967" y="348018"/>
                </a:lnTo>
                <a:lnTo>
                  <a:pt x="2647665" y="143301"/>
                </a:lnTo>
                <a:lnTo>
                  <a:pt x="2436125" y="61415"/>
                </a:lnTo>
                <a:lnTo>
                  <a:pt x="2272352" y="20471"/>
                </a:lnTo>
                <a:lnTo>
                  <a:pt x="1972101" y="0"/>
                </a:lnTo>
                <a:lnTo>
                  <a:pt x="1658203" y="27295"/>
                </a:lnTo>
                <a:lnTo>
                  <a:pt x="1398895" y="129653"/>
                </a:lnTo>
                <a:lnTo>
                  <a:pt x="1098644" y="225188"/>
                </a:lnTo>
                <a:lnTo>
                  <a:pt x="846161" y="232012"/>
                </a:lnTo>
                <a:lnTo>
                  <a:pt x="518615" y="252483"/>
                </a:lnTo>
                <a:lnTo>
                  <a:pt x="375313" y="300250"/>
                </a:lnTo>
                <a:lnTo>
                  <a:pt x="150125" y="368489"/>
                </a:lnTo>
                <a:lnTo>
                  <a:pt x="88710" y="368489"/>
                </a:lnTo>
                <a:lnTo>
                  <a:pt x="6823" y="334370"/>
                </a:lnTo>
                <a:lnTo>
                  <a:pt x="0" y="348018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024993" y="1881868"/>
            <a:ext cx="763361" cy="277586"/>
          </a:xfrm>
          <a:custGeom>
            <a:avLst/>
            <a:gdLst>
              <a:gd name="connsiteX0" fmla="*/ 763361 w 763361"/>
              <a:gd name="connsiteY0" fmla="*/ 277586 h 277586"/>
              <a:gd name="connsiteX1" fmla="*/ 763361 w 763361"/>
              <a:gd name="connsiteY1" fmla="*/ 175532 h 277586"/>
              <a:gd name="connsiteX2" fmla="*/ 763361 w 763361"/>
              <a:gd name="connsiteY2" fmla="*/ 61232 h 277586"/>
              <a:gd name="connsiteX3" fmla="*/ 600075 w 763361"/>
              <a:gd name="connsiteY3" fmla="*/ 24493 h 277586"/>
              <a:gd name="connsiteX4" fmla="*/ 383721 w 763361"/>
              <a:gd name="connsiteY4" fmla="*/ 0 h 277586"/>
              <a:gd name="connsiteX5" fmla="*/ 249011 w 763361"/>
              <a:gd name="connsiteY5" fmla="*/ 16328 h 277586"/>
              <a:gd name="connsiteX6" fmla="*/ 118382 w 763361"/>
              <a:gd name="connsiteY6" fmla="*/ 93889 h 277586"/>
              <a:gd name="connsiteX7" fmla="*/ 0 w 763361"/>
              <a:gd name="connsiteY7" fmla="*/ 97971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361" h="277586">
                <a:moveTo>
                  <a:pt x="763361" y="277586"/>
                </a:moveTo>
                <a:lnTo>
                  <a:pt x="763361" y="175532"/>
                </a:lnTo>
                <a:lnTo>
                  <a:pt x="763361" y="61232"/>
                </a:lnTo>
                <a:lnTo>
                  <a:pt x="600075" y="24493"/>
                </a:lnTo>
                <a:lnTo>
                  <a:pt x="383721" y="0"/>
                </a:lnTo>
                <a:lnTo>
                  <a:pt x="249011" y="16328"/>
                </a:lnTo>
                <a:lnTo>
                  <a:pt x="118382" y="93889"/>
                </a:lnTo>
                <a:lnTo>
                  <a:pt x="0" y="97971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78111" y="2200275"/>
            <a:ext cx="306160" cy="269421"/>
          </a:xfrm>
          <a:custGeom>
            <a:avLst/>
            <a:gdLst>
              <a:gd name="connsiteX0" fmla="*/ 306160 w 306160"/>
              <a:gd name="connsiteY0" fmla="*/ 0 h 269421"/>
              <a:gd name="connsiteX1" fmla="*/ 302078 w 306160"/>
              <a:gd name="connsiteY1" fmla="*/ 77561 h 269421"/>
              <a:gd name="connsiteX2" fmla="*/ 236764 w 306160"/>
              <a:gd name="connsiteY2" fmla="*/ 106136 h 269421"/>
              <a:gd name="connsiteX3" fmla="*/ 216353 w 306160"/>
              <a:gd name="connsiteY3" fmla="*/ 269421 h 269421"/>
              <a:gd name="connsiteX4" fmla="*/ 77560 w 306160"/>
              <a:gd name="connsiteY4" fmla="*/ 265339 h 269421"/>
              <a:gd name="connsiteX5" fmla="*/ 0 w 306160"/>
              <a:gd name="connsiteY5" fmla="*/ 265339 h 26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160" h="269421">
                <a:moveTo>
                  <a:pt x="306160" y="0"/>
                </a:moveTo>
                <a:lnTo>
                  <a:pt x="302078" y="77561"/>
                </a:lnTo>
                <a:lnTo>
                  <a:pt x="236764" y="106136"/>
                </a:lnTo>
                <a:lnTo>
                  <a:pt x="216353" y="269421"/>
                </a:lnTo>
                <a:lnTo>
                  <a:pt x="77560" y="265339"/>
                </a:lnTo>
                <a:lnTo>
                  <a:pt x="0" y="265339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21286374">
            <a:off x="2144078" y="3285906"/>
            <a:ext cx="154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45" name="TextBox 44"/>
          <p:cNvSpPr txBox="1"/>
          <p:nvPr/>
        </p:nvSpPr>
        <p:spPr>
          <a:xfrm rot="21234995">
            <a:off x="2709053" y="992542"/>
            <a:ext cx="174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Praetorium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312410" y="3208814"/>
            <a:ext cx="1410217" cy="771431"/>
            <a:chOff x="7312410" y="3208814"/>
            <a:chExt cx="1410217" cy="771431"/>
          </a:xfrm>
        </p:grpSpPr>
        <p:sp>
          <p:nvSpPr>
            <p:cNvPr id="38" name="Oval 37"/>
            <p:cNvSpPr/>
            <p:nvPr/>
          </p:nvSpPr>
          <p:spPr>
            <a:xfrm>
              <a:off x="8061434" y="3208814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2410" y="3457025"/>
              <a:ext cx="1410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Bethany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 rot="4774292">
            <a:off x="3616907" y="2501044"/>
            <a:ext cx="116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08977" y="2214969"/>
            <a:ext cx="1819828" cy="542991"/>
            <a:chOff x="5308977" y="2214969"/>
            <a:chExt cx="1819828" cy="542991"/>
          </a:xfrm>
        </p:grpSpPr>
        <p:sp>
          <p:nvSpPr>
            <p:cNvPr id="36" name="Isosceles Triangle 35"/>
            <p:cNvSpPr/>
            <p:nvPr/>
          </p:nvSpPr>
          <p:spPr>
            <a:xfrm>
              <a:off x="5308977" y="2214969"/>
              <a:ext cx="191069" cy="2171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99693" y="2296295"/>
              <a:ext cx="162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Gethsemane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20883" y="1170071"/>
            <a:ext cx="1551238" cy="813654"/>
            <a:chOff x="6520883" y="1206893"/>
            <a:chExt cx="1551238" cy="813654"/>
          </a:xfrm>
        </p:grpSpPr>
        <p:sp>
          <p:nvSpPr>
            <p:cNvPr id="35" name="Oval 34"/>
            <p:cNvSpPr/>
            <p:nvPr/>
          </p:nvSpPr>
          <p:spPr>
            <a:xfrm>
              <a:off x="7008278" y="1855409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20883" y="1206893"/>
              <a:ext cx="1551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Bethpage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 rot="20901462">
            <a:off x="5641569" y="3016030"/>
            <a:ext cx="185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of Olives</a:t>
            </a: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7" grpId="0" animBg="1"/>
      <p:bldP spid="39" grpId="0" animBg="1"/>
      <p:bldP spid="39" grpId="1" animBg="1"/>
      <p:bldP spid="40" grpId="0" animBg="1"/>
      <p:bldP spid="42" grpId="0"/>
      <p:bldP spid="45" grpId="0"/>
      <p:bldP spid="49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John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~ Son of God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91" y="122264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Luke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~ Son of Man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66" y="174326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Mark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~ Quintessential Servant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41" y="226388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Matthew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~ Promised Messiah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06">
            <a:off x="1235131" y="790927"/>
            <a:ext cx="7275976" cy="4837749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1972887" y="1834342"/>
            <a:ext cx="2743200" cy="737062"/>
          </a:xfrm>
          <a:custGeom>
            <a:avLst/>
            <a:gdLst>
              <a:gd name="connsiteX0" fmla="*/ 0 w 2743200"/>
              <a:gd name="connsiteY0" fmla="*/ 631767 h 737062"/>
              <a:gd name="connsiteX1" fmla="*/ 764771 w 2743200"/>
              <a:gd name="connsiteY1" fmla="*/ 16625 h 737062"/>
              <a:gd name="connsiteX2" fmla="*/ 2743200 w 2743200"/>
              <a:gd name="connsiteY2" fmla="*/ 0 h 737062"/>
              <a:gd name="connsiteX3" fmla="*/ 2322022 w 2743200"/>
              <a:gd name="connsiteY3" fmla="*/ 737062 h 737062"/>
              <a:gd name="connsiteX4" fmla="*/ 0 w 2743200"/>
              <a:gd name="connsiteY4" fmla="*/ 631767 h 73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737062">
                <a:moveTo>
                  <a:pt x="0" y="631767"/>
                </a:moveTo>
                <a:lnTo>
                  <a:pt x="764771" y="16625"/>
                </a:lnTo>
                <a:lnTo>
                  <a:pt x="2743200" y="0"/>
                </a:lnTo>
                <a:lnTo>
                  <a:pt x="2322022" y="737062"/>
                </a:lnTo>
                <a:lnTo>
                  <a:pt x="0" y="631767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5753" y="1784465"/>
            <a:ext cx="2139142" cy="897775"/>
          </a:xfrm>
          <a:custGeom>
            <a:avLst/>
            <a:gdLst>
              <a:gd name="connsiteX0" fmla="*/ 133003 w 2139142"/>
              <a:gd name="connsiteY0" fmla="*/ 33251 h 897775"/>
              <a:gd name="connsiteX1" fmla="*/ 2006138 w 2139142"/>
              <a:gd name="connsiteY1" fmla="*/ 0 h 897775"/>
              <a:gd name="connsiteX2" fmla="*/ 2139142 w 2139142"/>
              <a:gd name="connsiteY2" fmla="*/ 897775 h 897775"/>
              <a:gd name="connsiteX3" fmla="*/ 0 w 2139142"/>
              <a:gd name="connsiteY3" fmla="*/ 858982 h 897775"/>
              <a:gd name="connsiteX4" fmla="*/ 133003 w 2139142"/>
              <a:gd name="connsiteY4" fmla="*/ 33251 h 89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142" h="897775">
                <a:moveTo>
                  <a:pt x="133003" y="33251"/>
                </a:moveTo>
                <a:lnTo>
                  <a:pt x="2006138" y="0"/>
                </a:lnTo>
                <a:lnTo>
                  <a:pt x="2139142" y="897775"/>
                </a:lnTo>
                <a:lnTo>
                  <a:pt x="0" y="858982"/>
                </a:lnTo>
                <a:lnTo>
                  <a:pt x="133003" y="33251"/>
                </a:lnTo>
                <a:close/>
              </a:path>
            </a:pathLst>
          </a:cu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330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22987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9:27-31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healing two blind guys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91" y="122264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1:40-45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cleansing the leper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066" y="174326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5:35-43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raising Jairus’ daughter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41" y="226388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7:31-37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healing the deaf-mute</a:t>
            </a:r>
          </a:p>
        </p:txBody>
      </p:sp>
    </p:spTree>
    <p:extLst>
      <p:ext uri="{BB962C8B-B14F-4D97-AF65-F5344CB8AC3E}">
        <p14:creationId xmlns:p14="http://schemas.microsoft.com/office/powerpoint/2010/main" val="419262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30968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09" y="2667847"/>
            <a:ext cx="5280661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73684" y="702023"/>
            <a:ext cx="2709814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9:9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greatly, O daughter of Zion!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Shout, O daughter of Jerusalem!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your King is coming to you;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and having salvation,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 and riding on a donkey,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colt, the foal of a donkey.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5765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12:10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pour on the house of David and on the inhabitants of Jerusalem the Spirit of grace and supplication; then they will look on Me whom they pierced. Yes, they will mourn for Him as one mourns for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son, and grieve for Him as one grieves for a firstborn.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3730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</p:spTree>
    <p:extLst>
      <p:ext uri="{BB962C8B-B14F-4D97-AF65-F5344CB8AC3E}">
        <p14:creationId xmlns:p14="http://schemas.microsoft.com/office/powerpoint/2010/main" val="31432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Hosanna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yasha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delivered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21:1-17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745" y="1247188"/>
            <a:ext cx="7961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3200" dirty="0"/>
              <a:t>– primary particle of incitement (with sense of immediacy), usually rendered </a:t>
            </a:r>
            <a:r>
              <a:rPr lang="en-US" sz="3200" i="1" dirty="0"/>
              <a:t>I pray now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720" y="2731297"/>
            <a:ext cx="796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“Save now”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695" y="3270320"/>
            <a:ext cx="7961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Phillips ~ </a:t>
            </a:r>
            <a:r>
              <a:rPr lang="en-US" sz="3200" dirty="0">
                <a:solidFill>
                  <a:srgbClr val="FFFF00"/>
                </a:solidFill>
              </a:rPr>
              <a:t>The crowds … all shouted, “God save the Son of David!”</a:t>
            </a:r>
          </a:p>
        </p:txBody>
      </p:sp>
    </p:spTree>
    <p:extLst>
      <p:ext uri="{BB962C8B-B14F-4D97-AF65-F5344CB8AC3E}">
        <p14:creationId xmlns:p14="http://schemas.microsoft.com/office/powerpoint/2010/main" val="36015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1175</TotalTime>
  <Words>526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LilyUPC</vt:lpstr>
      <vt:lpstr>Arial</vt:lpstr>
      <vt:lpstr>Penoir</vt:lpstr>
      <vt:lpstr>Times New Roman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25</cp:revision>
  <dcterms:created xsi:type="dcterms:W3CDTF">2016-05-06T15:15:59Z</dcterms:created>
  <dcterms:modified xsi:type="dcterms:W3CDTF">2016-05-08T12:54:08Z</dcterms:modified>
</cp:coreProperties>
</file>