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58" r:id="rId4"/>
    <p:sldId id="271" r:id="rId5"/>
    <p:sldId id="272" r:id="rId6"/>
    <p:sldId id="259" r:id="rId7"/>
    <p:sldId id="260" r:id="rId8"/>
    <p:sldId id="261" r:id="rId9"/>
    <p:sldId id="262" r:id="rId10"/>
    <p:sldId id="263" r:id="rId11"/>
    <p:sldId id="265" r:id="rId12"/>
    <p:sldId id="264" r:id="rId13"/>
    <p:sldId id="266" r:id="rId14"/>
    <p:sldId id="267" r:id="rId15"/>
    <p:sldId id="268" r:id="rId16"/>
    <p:sldId id="270" r:id="rId17"/>
    <p:sldId id="269" r:id="rId18"/>
  </p:sldIdLst>
  <p:sldSz cx="9144000" cy="6858000" type="screen4x3"/>
  <p:notesSz cx="6858000" cy="9144000"/>
  <p:embeddedFontLst>
    <p:embeddedFont>
      <p:font typeface="LilyUPC" panose="020B0604020202020204" charset="-34"/>
      <p:regular r:id="rId19"/>
      <p:bold r:id="rId20"/>
      <p:italic r:id="rId21"/>
      <p:boldItalic r:id="rId22"/>
    </p:embeddedFont>
    <p:embeddedFont>
      <p:font typeface="Eras Demi ITC" panose="020B0805030504020804" pitchFamily="34" charset="0"/>
      <p:regular r:id="rId23"/>
    </p:embeddedFont>
    <p:embeddedFont>
      <p:font typeface="Britannic Bold" panose="020B0903060703020204" pitchFamily="34" charset="0"/>
      <p:regular r:id="rId24"/>
    </p:embeddedFont>
    <p:embeddedFont>
      <p:font typeface="Penoir" panose="020B0500000000000000" pitchFamily="34" charset="0"/>
      <p:regular r:id="rId25"/>
      <p:bold r:id="rId26"/>
      <p:italic r:id="rId27"/>
      <p:boldItalic r:id="rId28"/>
    </p:embeddedFont>
    <p:embeddedFont>
      <p:font typeface="Papyrus" panose="03070502060502030205" pitchFamily="66" charset="0"/>
      <p:regular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p:scale>
          <a:sx n="62" d="100"/>
          <a:sy n="62" d="100"/>
        </p:scale>
        <p:origin x="795" y="2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2222238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747539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42803019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812202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422DB1-149A-4FB5-BF46-D0E91AD1C571}" type="datetimeFigureOut">
              <a:rPr lang="en-US" smtClean="0"/>
              <a:t>4/29/2016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109714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422DB1-149A-4FB5-BF46-D0E91AD1C571}" type="datetimeFigureOut">
              <a:rPr lang="en-US" smtClean="0"/>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9848670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422DB1-149A-4FB5-BF46-D0E91AD1C571}" type="datetimeFigureOut">
              <a:rPr lang="en-US" smtClean="0"/>
              <a:t>4/29/2016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68230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422DB1-149A-4FB5-BF46-D0E91AD1C571}" type="datetimeFigureOut">
              <a:rPr lang="en-US" smtClean="0"/>
              <a:t>4/29/2016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338455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22DB1-149A-4FB5-BF46-D0E91AD1C571}" type="datetimeFigureOut">
              <a:rPr lang="en-US" smtClean="0"/>
              <a:t>4/29/2016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621004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10710892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4/29/2016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6371611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22DB1-149A-4FB5-BF46-D0E91AD1C571}" type="datetimeFigureOut">
              <a:rPr lang="en-US" smtClean="0"/>
              <a:t>4/29/2016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9D851-C48A-4727-9434-7F72C37547BB}" type="slidenum">
              <a:rPr lang="en-US" smtClean="0"/>
              <a:t>‹#›</a:t>
            </a:fld>
            <a:endParaRPr lang="en-US"/>
          </a:p>
        </p:txBody>
      </p:sp>
    </p:spTree>
    <p:extLst>
      <p:ext uri="{BB962C8B-B14F-4D97-AF65-F5344CB8AC3E}">
        <p14:creationId xmlns:p14="http://schemas.microsoft.com/office/powerpoint/2010/main" val="3230312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589935" y="399672"/>
            <a:ext cx="7787149" cy="923330"/>
          </a:xfrm>
          <a:prstGeom prst="rect">
            <a:avLst/>
          </a:prstGeom>
          <a:noFill/>
        </p:spPr>
        <p:txBody>
          <a:bodyPr wrap="square" rtlCol="0">
            <a:spAutoFit/>
          </a:bodyPr>
          <a:lstStyle/>
          <a:p>
            <a:r>
              <a:rPr lang="en-US" sz="54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
        <p:nvSpPr>
          <p:cNvPr id="5" name="TextBox 4"/>
          <p:cNvSpPr txBox="1"/>
          <p:nvPr/>
        </p:nvSpPr>
        <p:spPr>
          <a:xfrm>
            <a:off x="5008880" y="3230880"/>
            <a:ext cx="3200400" cy="923330"/>
          </a:xfrm>
          <a:prstGeom prst="rect">
            <a:avLst/>
          </a:prstGeom>
          <a:noFill/>
        </p:spPr>
        <p:txBody>
          <a:bodyPr wrap="square" rtlCol="0">
            <a:spAutoFit/>
          </a:bodyPr>
          <a:lstStyle/>
          <a:p>
            <a:r>
              <a:rPr lang="en-US" cap="all" dirty="0">
                <a:solidFill>
                  <a:schemeClr val="bg1"/>
                </a:solidFill>
                <a:effectLst>
                  <a:outerShdw blurRad="38100" dist="38100" dir="2700000" algn="tl">
                    <a:srgbClr val="000000">
                      <a:alpha val="43137"/>
                    </a:srgbClr>
                  </a:outerShdw>
                </a:effectLst>
                <a:latin typeface="Britannic Bold" panose="020B0903060703020204" pitchFamily="34" charset="0"/>
              </a:rPr>
              <a:t>A free CD of this message will be available following the service</a:t>
            </a: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379598">
            <a:off x="5477248" y="5008546"/>
            <a:ext cx="1027893" cy="1074076"/>
          </a:xfrm>
          <a:prstGeom prst="rect">
            <a:avLst/>
          </a:prstGeom>
          <a:scene3d>
            <a:camera prst="orthographicFront"/>
            <a:lightRig rig="threePt" dir="t"/>
          </a:scene3d>
          <a:sp3d>
            <a:bevelT w="190500" h="190500"/>
          </a:sp3d>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918662">
            <a:off x="7801268" y="3457782"/>
            <a:ext cx="1019397" cy="1019397"/>
          </a:xfrm>
          <a:prstGeom prst="rect">
            <a:avLst/>
          </a:prstGeom>
          <a:scene3d>
            <a:camera prst="orthographicFront"/>
            <a:lightRig rig="threePt" dir="t"/>
          </a:scene3d>
          <a:sp3d>
            <a:bevelT w="190500" h="190500"/>
          </a:sp3d>
        </p:spPr>
      </p:pic>
      <p:sp>
        <p:nvSpPr>
          <p:cNvPr id="35" name="TextBox 34"/>
          <p:cNvSpPr txBox="1"/>
          <p:nvPr/>
        </p:nvSpPr>
        <p:spPr>
          <a:xfrm>
            <a:off x="5537200" y="4695221"/>
            <a:ext cx="3423249" cy="923330"/>
          </a:xfrm>
          <a:prstGeom prst="rect">
            <a:avLst/>
          </a:prstGeom>
          <a:noFill/>
        </p:spPr>
        <p:txBody>
          <a:bodyPr wrap="square" rtlCol="0">
            <a:spAutoFit/>
          </a:bodyPr>
          <a:lstStyle/>
          <a:p>
            <a:pPr algn="r"/>
            <a:r>
              <a:rPr lang="en-US" cap="all" dirty="0">
                <a:solidFill>
                  <a:schemeClr val="bg1"/>
                </a:solidFill>
                <a:effectLst>
                  <a:outerShdw blurRad="38100" dist="38100" dir="2700000" algn="tl">
                    <a:srgbClr val="000000">
                      <a:alpha val="43137"/>
                    </a:srgbClr>
                  </a:outerShdw>
                </a:effectLst>
                <a:latin typeface="Britannic Bold" panose="020B0903060703020204" pitchFamily="34" charset="0"/>
              </a:rPr>
              <a:t>IT WILL ALSO be available LATER THIS WEEK</a:t>
            </a:r>
          </a:p>
          <a:p>
            <a:pPr algn="r"/>
            <a:r>
              <a:rPr lang="en-US" cap="all" dirty="0">
                <a:solidFill>
                  <a:schemeClr val="bg1"/>
                </a:solidFill>
                <a:effectLst>
                  <a:outerShdw blurRad="38100" dist="38100" dir="2700000" algn="tl">
                    <a:srgbClr val="000000">
                      <a:alpha val="43137"/>
                    </a:srgbClr>
                  </a:outerShdw>
                </a:effectLst>
                <a:latin typeface="Britannic Bold" panose="020B0903060703020204" pitchFamily="34" charset="0"/>
              </a:rPr>
              <a:t>VIA cALVARYOKC.COM</a:t>
            </a:r>
          </a:p>
        </p:txBody>
      </p:sp>
    </p:spTree>
    <p:extLst>
      <p:ext uri="{BB962C8B-B14F-4D97-AF65-F5344CB8AC3E}">
        <p14:creationId xmlns:p14="http://schemas.microsoft.com/office/powerpoint/2010/main" val="12350541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Servant</a:t>
            </a:r>
            <a:r>
              <a:rPr lang="en-US" sz="3200" dirty="0">
                <a:effectLst>
                  <a:outerShdw blurRad="38100" dist="38100" dir="2700000" algn="tl">
                    <a:srgbClr val="000000">
                      <a:alpha val="43137"/>
                    </a:srgbClr>
                  </a:outerShdw>
                </a:effectLst>
              </a:rPr>
              <a:t> ~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diakonos</a:t>
            </a:r>
            <a:endParaRPr lang="en-US" sz="7200" b="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
        <p:nvSpPr>
          <p:cNvPr id="4" name="TextBox 3"/>
          <p:cNvSpPr txBox="1"/>
          <p:nvPr/>
        </p:nvSpPr>
        <p:spPr>
          <a:xfrm>
            <a:off x="690880" y="1232440"/>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Literally, </a:t>
            </a:r>
            <a:r>
              <a:rPr lang="en-US" sz="3200" i="1" dirty="0">
                <a:effectLst>
                  <a:outerShdw blurRad="38100" dist="38100" dir="2700000" algn="tl">
                    <a:srgbClr val="000000">
                      <a:alpha val="43137"/>
                    </a:srgbClr>
                  </a:outerShdw>
                </a:effectLst>
              </a:rPr>
              <a:t>through the dust</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697284" y="1769040"/>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The servant with relationship to his work</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TextBox 5"/>
          <p:cNvSpPr txBox="1"/>
          <p:nvPr/>
        </p:nvSpPr>
        <p:spPr>
          <a:xfrm>
            <a:off x="462116" y="2313324"/>
            <a:ext cx="8212911" cy="584775"/>
          </a:xfrm>
          <a:prstGeom prst="rect">
            <a:avLst/>
          </a:prstGeom>
          <a:noFill/>
        </p:spPr>
        <p:txBody>
          <a:bodyPr wrap="square" rtlCol="0">
            <a:spAutoFit/>
          </a:bodyPr>
          <a:lstStyle/>
          <a:p>
            <a:r>
              <a:rPr lang="en-US" sz="3200" dirty="0">
                <a:solidFill>
                  <a:srgbClr val="FFFF00"/>
                </a:solidFill>
              </a:rPr>
              <a:t>Slave</a:t>
            </a:r>
            <a:r>
              <a:rPr lang="en-US" sz="3200" dirty="0"/>
              <a:t> ~ </a:t>
            </a:r>
            <a:r>
              <a:rPr lang="en-US" sz="3200" b="1" i="1" dirty="0" err="1">
                <a:solidFill>
                  <a:srgbClr val="FFFF00"/>
                </a:solidFill>
                <a:latin typeface="Times New Roman" panose="02020603050405020304" pitchFamily="18" charset="0"/>
                <a:cs typeface="Times New Roman" panose="02020603050405020304" pitchFamily="18" charset="0"/>
              </a:rPr>
              <a:t>doulos</a:t>
            </a:r>
            <a:r>
              <a:rPr lang="en-US" sz="3200" dirty="0"/>
              <a:t> </a:t>
            </a:r>
            <a:endParaRPr lang="en-US" sz="4800" b="1" i="1" cap="small" dirty="0">
              <a:solidFill>
                <a:srgbClr val="FFFF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690880" y="2899315"/>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 </a:t>
            </a:r>
            <a:r>
              <a:rPr lang="en-US" sz="3200" dirty="0"/>
              <a:t>From </a:t>
            </a:r>
            <a:r>
              <a:rPr lang="en-US" sz="3200" i="1" dirty="0" err="1">
                <a:solidFill>
                  <a:srgbClr val="FFFF00"/>
                </a:solidFill>
              </a:rPr>
              <a:t>deō</a:t>
            </a:r>
            <a:r>
              <a:rPr lang="en-US" sz="3200" dirty="0"/>
              <a:t> ~ </a:t>
            </a:r>
            <a:r>
              <a:rPr lang="en-US" sz="3200" i="1" dirty="0"/>
              <a:t>to bind</a:t>
            </a:r>
            <a:endParaRPr lang="en-US" sz="3200" b="1" i="1" cap="small" dirty="0">
              <a:solidFill>
                <a:srgbClr val="FFFF0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697284" y="3435915"/>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The servant with relationship to his master</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92397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4"/>
                                        </p:tgtEl>
                                        <p:attrNameLst>
                                          <p:attrName>style.color</p:attrName>
                                        </p:attrNameLst>
                                      </p:cBhvr>
                                      <p:to>
                                        <a:schemeClr val="accent2"/>
                                      </p:to>
                                    </p:animClr>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3" presetClass="emph" presetSubtype="2" fill="hold" grpId="1" nodeType="withEffect">
                                  <p:stCondLst>
                                    <p:cond delay="0"/>
                                  </p:stCondLst>
                                  <p:childTnLst>
                                    <p:animClr clrSpc="rgb" dir="cw">
                                      <p:cBhvr override="childStyle">
                                        <p:cTn id="26" dur="2000" fill="hold"/>
                                        <p:tgtEl>
                                          <p:spTgt spid="5"/>
                                        </p:tgtEl>
                                        <p:attrNameLst>
                                          <p:attrName>style.color</p:attrName>
                                        </p:attrNameLst>
                                      </p:cBhvr>
                                      <p:to>
                                        <a:schemeClr val="accent2"/>
                                      </p:to>
                                    </p:animClr>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par>
                                <p:cTn id="37" presetID="3" presetClass="emph" presetSubtype="2" fill="hold" grpId="1" nodeType="withEffect">
                                  <p:stCondLst>
                                    <p:cond delay="0"/>
                                  </p:stCondLst>
                                  <p:childTnLst>
                                    <p:animClr clrSpc="rgb" dir="cw">
                                      <p:cBhvr override="childStyle">
                                        <p:cTn id="38" dur="2000" fill="hold"/>
                                        <p:tgtEl>
                                          <p:spTgt spid="8"/>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P spid="5" grpId="0"/>
      <p:bldP spid="5" grpId="1"/>
      <p:bldP spid="6" grpId="0"/>
      <p:bldP spid="8" grpId="0"/>
      <p:bldP spid="8" grpId="1"/>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12685"/>
          <a:stretch/>
        </p:blipFill>
        <p:spPr>
          <a:xfrm>
            <a:off x="641915" y="599843"/>
            <a:ext cx="8098266" cy="5582066"/>
          </a:xfrm>
          <a:prstGeom prst="rect">
            <a:avLst/>
          </a:prstGeom>
          <a:effectLst>
            <a:softEdge rad="127000"/>
          </a:effectLst>
        </p:spPr>
      </p:pic>
      <p:sp>
        <p:nvSpPr>
          <p:cNvPr id="11" name="Freeform 10"/>
          <p:cNvSpPr/>
          <p:nvPr/>
        </p:nvSpPr>
        <p:spPr>
          <a:xfrm>
            <a:off x="2712202" y="2149195"/>
            <a:ext cx="3614445" cy="2106336"/>
          </a:xfrm>
          <a:custGeom>
            <a:avLst/>
            <a:gdLst>
              <a:gd name="connsiteX0" fmla="*/ 5542 w 2599113"/>
              <a:gd name="connsiteY0" fmla="*/ 0 h 1307869"/>
              <a:gd name="connsiteX1" fmla="*/ 2599113 w 2599113"/>
              <a:gd name="connsiteY1" fmla="*/ 0 h 1307869"/>
              <a:gd name="connsiteX2" fmla="*/ 2576946 w 2599113"/>
              <a:gd name="connsiteY2" fmla="*/ 1307869 h 1307869"/>
              <a:gd name="connsiteX3" fmla="*/ 0 w 2599113"/>
              <a:gd name="connsiteY3" fmla="*/ 1197032 h 1307869"/>
              <a:gd name="connsiteX4" fmla="*/ 5542 w 2599113"/>
              <a:gd name="connsiteY4" fmla="*/ 0 h 1307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9113" h="1307869">
                <a:moveTo>
                  <a:pt x="5542" y="0"/>
                </a:moveTo>
                <a:lnTo>
                  <a:pt x="2599113" y="0"/>
                </a:lnTo>
                <a:lnTo>
                  <a:pt x="2576946" y="1307869"/>
                </a:lnTo>
                <a:lnTo>
                  <a:pt x="0" y="1197032"/>
                </a:lnTo>
                <a:cubicBezTo>
                  <a:pt x="1847" y="798021"/>
                  <a:pt x="3695" y="399011"/>
                  <a:pt x="5542" y="0"/>
                </a:cubicBezTo>
                <a:close/>
              </a:path>
            </a:pathLst>
          </a:custGeom>
          <a:solidFill>
            <a:schemeClr val="bg2">
              <a:lumMod val="90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rot="60000">
            <a:off x="2820041" y="2216310"/>
            <a:ext cx="3380974" cy="1077218"/>
          </a:xfrm>
          <a:prstGeom prst="rect">
            <a:avLst/>
          </a:prstGeom>
          <a:noFill/>
        </p:spPr>
        <p:txBody>
          <a:bodyPr wrap="square" rtlCol="0">
            <a:prstTxWarp prst="textFadeLeft">
              <a:avLst>
                <a:gd name="adj" fmla="val 11220"/>
              </a:avLst>
            </a:prstTxWarp>
            <a:spAutoFit/>
            <a:scene3d>
              <a:camera prst="perspectiveLeft" fov="0">
                <a:rot lat="0" lon="1200000" rev="21594000"/>
              </a:camera>
              <a:lightRig rig="threePt" dir="t"/>
            </a:scene3d>
          </a:bodyPr>
          <a:lstStyle/>
          <a:p>
            <a:pPr algn="ctr"/>
            <a:r>
              <a:rPr lang="en-US" sz="3200" b="1" dirty="0">
                <a:solidFill>
                  <a:srgbClr val="000000"/>
                </a:solidFill>
                <a:latin typeface="Papyrus" panose="03070502060502030205" pitchFamily="66" charset="0"/>
              </a:rPr>
              <a:t>Destination Station Church</a:t>
            </a:r>
          </a:p>
        </p:txBody>
      </p:sp>
      <p:sp>
        <p:nvSpPr>
          <p:cNvPr id="15" name="TextBox 14"/>
          <p:cNvSpPr txBox="1"/>
          <p:nvPr/>
        </p:nvSpPr>
        <p:spPr>
          <a:xfrm>
            <a:off x="2709030" y="3173586"/>
            <a:ext cx="3549521" cy="954107"/>
          </a:xfrm>
          <a:prstGeom prst="rect">
            <a:avLst/>
          </a:prstGeom>
          <a:noFill/>
        </p:spPr>
        <p:txBody>
          <a:bodyPr wrap="square" rtlCol="0">
            <a:spAutoFit/>
            <a:scene3d>
              <a:camera prst="perspectiveContrastingLeftFacing" fov="1200000">
                <a:rot lat="0" lon="0" rev="21474000"/>
              </a:camera>
              <a:lightRig rig="threePt" dir="t"/>
            </a:scene3d>
          </a:bodyPr>
          <a:lstStyle/>
          <a:p>
            <a:pPr algn="ctr"/>
            <a:r>
              <a:rPr lang="en-US" sz="2800" dirty="0">
                <a:solidFill>
                  <a:srgbClr val="000000"/>
                </a:solidFill>
                <a:latin typeface="Eras Demi ITC" panose="020B0805030504020804" pitchFamily="34" charset="0"/>
              </a:rPr>
              <a:t>“You were born for slavery!”</a:t>
            </a:r>
          </a:p>
        </p:txBody>
      </p:sp>
    </p:spTree>
    <p:extLst>
      <p:ext uri="{BB962C8B-B14F-4D97-AF65-F5344CB8AC3E}">
        <p14:creationId xmlns:p14="http://schemas.microsoft.com/office/powerpoint/2010/main" val="34724798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iterate type="lt">
                                    <p:tmPct val="5000"/>
                                  </p:iterate>
                                  <p:childTnLst>
                                    <p:set>
                                      <p:cBhvr>
                                        <p:cTn id="17" dur="1" fill="hold">
                                          <p:stCondLst>
                                            <p:cond delay="0"/>
                                          </p:stCondLst>
                                        </p:cTn>
                                        <p:tgtEl>
                                          <p:spTgt spid="15"/>
                                        </p:tgtEl>
                                        <p:attrNameLst>
                                          <p:attrName>style.visibility</p:attrName>
                                        </p:attrNameLst>
                                      </p:cBhvr>
                                      <p:to>
                                        <p:strVal val="visible"/>
                                      </p:to>
                                    </p:set>
                                    <p:anim calcmode="lin" valueType="num">
                                      <p:cBhvr>
                                        <p:cTn id="18" dur="500" fill="hold"/>
                                        <p:tgtEl>
                                          <p:spTgt spid="15"/>
                                        </p:tgtEl>
                                        <p:attrNameLst>
                                          <p:attrName>ppt_w</p:attrName>
                                        </p:attrNameLst>
                                      </p:cBhvr>
                                      <p:tavLst>
                                        <p:tav tm="0">
                                          <p:val>
                                            <p:fltVal val="0"/>
                                          </p:val>
                                        </p:tav>
                                        <p:tav tm="100000">
                                          <p:val>
                                            <p:strVal val="#ppt_w"/>
                                          </p:val>
                                        </p:tav>
                                      </p:tavLst>
                                    </p:anim>
                                    <p:anim calcmode="lin" valueType="num">
                                      <p:cBhvr>
                                        <p:cTn id="19" dur="500" fill="hold"/>
                                        <p:tgtEl>
                                          <p:spTgt spid="15"/>
                                        </p:tgtEl>
                                        <p:attrNameLst>
                                          <p:attrName>ppt_h</p:attrName>
                                        </p:attrNameLst>
                                      </p:cBhvr>
                                      <p:tavLst>
                                        <p:tav tm="0">
                                          <p:val>
                                            <p:fltVal val="0"/>
                                          </p:val>
                                        </p:tav>
                                        <p:tav tm="100000">
                                          <p:val>
                                            <p:strVal val="#ppt_h"/>
                                          </p:val>
                                        </p:tav>
                                      </p:tavLst>
                                    </p:anim>
                                    <p:animEffect transition="in" filter="fade">
                                      <p:cBhvr>
                                        <p:cTn id="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Tree>
    <p:extLst>
      <p:ext uri="{BB962C8B-B14F-4D97-AF65-F5344CB8AC3E}">
        <p14:creationId xmlns:p14="http://schemas.microsoft.com/office/powerpoint/2010/main" val="25304300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Cried out </a:t>
            </a:r>
            <a:r>
              <a:rPr lang="en-US" sz="3200" dirty="0">
                <a:effectLst>
                  <a:outerShdw blurRad="38100" dist="38100" dir="2700000" algn="tl">
                    <a:srgbClr val="000000">
                      <a:alpha val="43137"/>
                    </a:srgbClr>
                  </a:outerShdw>
                </a:effectLst>
              </a:rPr>
              <a:t>~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krazō</a:t>
            </a:r>
            <a:r>
              <a:rPr lang="en-US" sz="3200" dirty="0">
                <a:effectLst>
                  <a:outerShdw blurRad="38100" dist="38100" dir="2700000" algn="tl">
                    <a:srgbClr val="000000">
                      <a:alpha val="43137"/>
                    </a:srgbClr>
                  </a:outerShdw>
                </a:effectLst>
              </a:rPr>
              <a:t> – </a:t>
            </a:r>
            <a:r>
              <a:rPr lang="en-US" sz="3200" i="1" dirty="0">
                <a:effectLst>
                  <a:outerShdw blurRad="38100" dist="38100" dir="2700000" algn="tl">
                    <a:srgbClr val="000000">
                      <a:alpha val="43137"/>
                    </a:srgbClr>
                  </a:outerShdw>
                </a:effectLst>
              </a:rPr>
              <a:t>to cry out, often of a brutish, inarticulate sound</a:t>
            </a:r>
            <a:endParaRPr lang="en-US" sz="4800"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Tree>
    <p:extLst>
      <p:ext uri="{BB962C8B-B14F-4D97-AF65-F5344CB8AC3E}">
        <p14:creationId xmlns:p14="http://schemas.microsoft.com/office/powerpoint/2010/main" val="24226150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Tree>
    <p:extLst>
      <p:ext uri="{BB962C8B-B14F-4D97-AF65-F5344CB8AC3E}">
        <p14:creationId xmlns:p14="http://schemas.microsoft.com/office/powerpoint/2010/main" val="210780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016758"/>
          </a:xfrm>
          <a:prstGeom prst="rect">
            <a:avLst/>
          </a:prstGeom>
          <a:noFill/>
        </p:spPr>
        <p:txBody>
          <a:bodyPr wrap="square" rtlCol="0">
            <a:spAutoFit/>
          </a:bodyPr>
          <a:lstStyle/>
          <a:p>
            <a:pPr lvl="0" eaLnBrk="0" fontAlgn="base" hangingPunct="0">
              <a:spcBef>
                <a:spcPct val="0"/>
              </a:spcBef>
              <a:spcAft>
                <a:spcPct val="0"/>
              </a:spcAft>
            </a:pPr>
            <a:r>
              <a:rPr lang="en-US" altLang="en-US" sz="3200" dirty="0">
                <a:solidFill>
                  <a:schemeClr val="bg1"/>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2 Cor. 4:3-7 ~ </a:t>
            </a:r>
            <a:r>
              <a:rPr lang="en-US" altLang="en-US" sz="3200" baseline="30000" dirty="0">
                <a:solidFill>
                  <a:schemeClr val="bg1"/>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3</a:t>
            </a:r>
            <a:r>
              <a:rPr lang="en-US" altLang="en-US" sz="3200" dirty="0">
                <a:solidFill>
                  <a:schemeClr val="bg1"/>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 </a:t>
            </a:r>
            <a:r>
              <a:rPr lang="en-US" altLang="en-US" sz="3200" dirty="0">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But even if our gospel is veiled, it is veiled to those who are perishing, </a:t>
            </a:r>
            <a:r>
              <a:rPr lang="en-US" altLang="en-US" sz="3200" baseline="30000" dirty="0">
                <a:solidFill>
                  <a:schemeClr val="bg1"/>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4</a:t>
            </a:r>
            <a:r>
              <a:rPr lang="en-US" altLang="en-US" sz="3200" dirty="0">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 whose minds the god of this age has blinded, who do not believe, lest the light of the gospel of the glory of Christ, who is the image of God, should shine on them. </a:t>
            </a:r>
            <a:r>
              <a:rPr lang="en-US" altLang="en-US" sz="3200" baseline="30000" dirty="0">
                <a:solidFill>
                  <a:schemeClr val="bg1"/>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5</a:t>
            </a:r>
            <a:r>
              <a:rPr lang="en-US" altLang="en-US" sz="3200" dirty="0">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 For we do not preach ourselves, but Christ Jesus the Lord, and ourselves your bondservants for Jesus’ sake. </a:t>
            </a:r>
            <a:r>
              <a:rPr lang="en-US" altLang="en-US" sz="3200" baseline="30000" dirty="0">
                <a:solidFill>
                  <a:schemeClr val="bg1"/>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6</a:t>
            </a:r>
            <a:r>
              <a:rPr lang="en-US" altLang="en-US" sz="3200" dirty="0">
                <a:solidFill>
                  <a:srgbClr val="FFFF00"/>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 For it is the God who commanded light to shine out of darkness, who has shone in our hearts to</a:t>
            </a:r>
            <a:endParaRPr lang="en-US" altLang="en-US" sz="3200" dirty="0">
              <a:solidFill>
                <a:srgbClr val="FFFF00"/>
              </a:solidFill>
              <a:effectLst>
                <a:outerShdw blurRad="38100" dist="38100" dir="2700000" algn="tl">
                  <a:srgbClr val="000000">
                    <a:alpha val="43137"/>
                  </a:srgbClr>
                </a:outerShdw>
              </a:effectLst>
              <a:latin typeface="+mj-l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Tree>
    <p:extLst>
      <p:ext uri="{BB962C8B-B14F-4D97-AF65-F5344CB8AC3E}">
        <p14:creationId xmlns:p14="http://schemas.microsoft.com/office/powerpoint/2010/main" val="7391303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2554545"/>
          </a:xfrm>
          <a:prstGeom prst="rect">
            <a:avLst/>
          </a:prstGeom>
          <a:noFill/>
        </p:spPr>
        <p:txBody>
          <a:bodyPr wrap="square" rtlCol="0">
            <a:spAutoFit/>
          </a:bodyPr>
          <a:lstStyle/>
          <a:p>
            <a:pPr lvl="0" eaLnBrk="0" fontAlgn="base" hangingPunct="0">
              <a:spcBef>
                <a:spcPct val="0"/>
              </a:spcBef>
              <a:spcAft>
                <a:spcPct val="0"/>
              </a:spcAft>
            </a:pPr>
            <a:r>
              <a:rPr lang="en-US" altLang="en-US" sz="3200" dirty="0">
                <a:solidFill>
                  <a:schemeClr val="bg1"/>
                </a:solidFill>
                <a:effectLst>
                  <a:outerShdw blurRad="38100" dist="38100" dir="2700000" algn="tl">
                    <a:srgbClr val="000000">
                      <a:alpha val="43137"/>
                    </a:srgbClr>
                  </a:outerShdw>
                </a:effectLst>
                <a:latin typeface="+mj-lt"/>
                <a:ea typeface="Times New Roman" panose="02020603050405020304" pitchFamily="18" charset="0"/>
                <a:cs typeface="Arial" panose="020B0604020202020204" pitchFamily="34" charset="0"/>
              </a:rPr>
              <a:t>2 Cor. 4:3-7 ~ </a:t>
            </a:r>
            <a:r>
              <a:rPr lang="en-US" altLang="en-US" sz="3200" dirty="0">
                <a:solidFill>
                  <a:srgbClr val="FFFF00"/>
                </a:solidFill>
                <a:effectLst>
                  <a:outerShdw blurRad="38100" dist="38100" dir="2700000" algn="tl">
                    <a:srgbClr val="000000">
                      <a:alpha val="43137"/>
                    </a:srgbClr>
                  </a:outerShdw>
                </a:effectLst>
                <a:ea typeface="Times New Roman" panose="02020603050405020304" pitchFamily="18" charset="0"/>
                <a:cs typeface="Arial" panose="020B0604020202020204" pitchFamily="34" charset="0"/>
              </a:rPr>
              <a:t>give the light of the knowledge of the glory of God in the face of Jesus Christ.</a:t>
            </a:r>
            <a:endParaRPr lang="en-US" altLang="en-US" sz="3200" dirty="0">
              <a:solidFill>
                <a:srgbClr val="FFFF00"/>
              </a:solidFill>
              <a:effectLst>
                <a:outerShdw blurRad="38100" dist="38100" dir="2700000" algn="tl">
                  <a:srgbClr val="000000">
                    <a:alpha val="43137"/>
                  </a:srgbClr>
                </a:outerShdw>
              </a:effectLst>
            </a:endParaRPr>
          </a:p>
          <a:p>
            <a:pPr lvl="0" eaLnBrk="0" fontAlgn="base" hangingPunct="0">
              <a:spcBef>
                <a:spcPct val="0"/>
              </a:spcBef>
              <a:spcAft>
                <a:spcPct val="0"/>
              </a:spcAft>
            </a:pPr>
            <a:r>
              <a:rPr lang="en-US" altLang="en-US" sz="3200" baseline="30000" dirty="0">
                <a:solidFill>
                  <a:schemeClr val="bg1"/>
                </a:solidFill>
                <a:effectLst>
                  <a:outerShdw blurRad="38100" dist="38100" dir="2700000" algn="tl">
                    <a:srgbClr val="000000">
                      <a:alpha val="43137"/>
                    </a:srgbClr>
                  </a:outerShdw>
                </a:effectLst>
                <a:ea typeface="Times New Roman" panose="02020603050405020304" pitchFamily="18" charset="0"/>
                <a:cs typeface="Arial" panose="020B0604020202020204" pitchFamily="34" charset="0"/>
              </a:rPr>
              <a:t>7</a:t>
            </a:r>
            <a:r>
              <a:rPr lang="en-US" altLang="en-US" sz="3200" dirty="0">
                <a:solidFill>
                  <a:srgbClr val="FFFF00"/>
                </a:solidFill>
                <a:effectLst>
                  <a:outerShdw blurRad="38100" dist="38100" dir="2700000" algn="tl">
                    <a:srgbClr val="000000">
                      <a:alpha val="43137"/>
                    </a:srgbClr>
                  </a:outerShdw>
                </a:effectLst>
                <a:ea typeface="Times New Roman" panose="02020603050405020304" pitchFamily="18" charset="0"/>
                <a:cs typeface="Arial" panose="020B0604020202020204" pitchFamily="34" charset="0"/>
              </a:rPr>
              <a:t> But we have this treasure in earthen vessels, that the excellence of the power may be of God and not of us. </a:t>
            </a:r>
            <a:endParaRPr lang="en-US" altLang="en-US" sz="3200"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Tree>
    <p:extLst>
      <p:ext uri="{BB962C8B-B14F-4D97-AF65-F5344CB8AC3E}">
        <p14:creationId xmlns:p14="http://schemas.microsoft.com/office/powerpoint/2010/main" val="13231543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Tree>
    <p:extLst>
      <p:ext uri="{BB962C8B-B14F-4D97-AF65-F5344CB8AC3E}">
        <p14:creationId xmlns:p14="http://schemas.microsoft.com/office/powerpoint/2010/main" val="38347731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057" name="Group 2056"/>
          <p:cNvGrpSpPr/>
          <p:nvPr/>
        </p:nvGrpSpPr>
        <p:grpSpPr>
          <a:xfrm>
            <a:off x="423894" y="666120"/>
            <a:ext cx="8274432" cy="5273638"/>
            <a:chOff x="423894" y="666120"/>
            <a:chExt cx="8274432" cy="5273638"/>
          </a:xfrm>
        </p:grpSpPr>
        <p:sp>
          <p:nvSpPr>
            <p:cNvPr id="27" name="Rectangle 26"/>
            <p:cNvSpPr/>
            <p:nvPr/>
          </p:nvSpPr>
          <p:spPr>
            <a:xfrm>
              <a:off x="462116" y="689807"/>
              <a:ext cx="8236210" cy="52499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423894" y="666120"/>
              <a:ext cx="8271989" cy="5273638"/>
            </a:xfrm>
            <a:custGeom>
              <a:avLst/>
              <a:gdLst>
                <a:gd name="connsiteX0" fmla="*/ 709559 w 9604799"/>
                <a:gd name="connsiteY0" fmla="*/ 500805 h 6190723"/>
                <a:gd name="connsiteX1" fmla="*/ 3470926 w 9604799"/>
                <a:gd name="connsiteY1" fmla="*/ 543195 h 6190723"/>
                <a:gd name="connsiteX2" fmla="*/ 4300547 w 9604799"/>
                <a:gd name="connsiteY2" fmla="*/ 3389340 h 6190723"/>
                <a:gd name="connsiteX3" fmla="*/ 5644897 w 9604799"/>
                <a:gd name="connsiteY3" fmla="*/ 3728456 h 6190723"/>
                <a:gd name="connsiteX4" fmla="*/ 6274682 w 9604799"/>
                <a:gd name="connsiteY4" fmla="*/ 2238771 h 6190723"/>
                <a:gd name="connsiteX5" fmla="*/ 6940801 w 9604799"/>
                <a:gd name="connsiteY5" fmla="*/ 2051046 h 6190723"/>
                <a:gd name="connsiteX6" fmla="*/ 7298084 w 9604799"/>
                <a:gd name="connsiteY6" fmla="*/ 3153171 h 6190723"/>
                <a:gd name="connsiteX7" fmla="*/ 7534253 w 9604799"/>
                <a:gd name="connsiteY7" fmla="*/ 4479354 h 6190723"/>
                <a:gd name="connsiteX8" fmla="*/ 7619032 w 9604799"/>
                <a:gd name="connsiteY8" fmla="*/ 5284752 h 6190723"/>
                <a:gd name="connsiteX9" fmla="*/ 8236706 w 9604799"/>
                <a:gd name="connsiteY9" fmla="*/ 5284752 h 6190723"/>
                <a:gd name="connsiteX10" fmla="*/ 8545543 w 9604799"/>
                <a:gd name="connsiteY10" fmla="*/ 5103083 h 6190723"/>
                <a:gd name="connsiteX11" fmla="*/ 8969437 w 9604799"/>
                <a:gd name="connsiteY11" fmla="*/ 4885081 h 6190723"/>
                <a:gd name="connsiteX12" fmla="*/ 8981548 w 9604799"/>
                <a:gd name="connsiteY12" fmla="*/ 5763147 h 6190723"/>
                <a:gd name="connsiteX13" fmla="*/ 733782 w 9604799"/>
                <a:gd name="connsiteY13" fmla="*/ 5769203 h 6190723"/>
                <a:gd name="connsiteX14" fmla="*/ 709559 w 9604799"/>
                <a:gd name="connsiteY14" fmla="*/ 500805 h 6190723"/>
                <a:gd name="connsiteX0" fmla="*/ 709559 w 9604799"/>
                <a:gd name="connsiteY0" fmla="*/ 0 h 5689918"/>
                <a:gd name="connsiteX1" fmla="*/ 3470926 w 9604799"/>
                <a:gd name="connsiteY1" fmla="*/ 42390 h 5689918"/>
                <a:gd name="connsiteX2" fmla="*/ 4300547 w 9604799"/>
                <a:gd name="connsiteY2" fmla="*/ 2888535 h 5689918"/>
                <a:gd name="connsiteX3" fmla="*/ 5644897 w 9604799"/>
                <a:gd name="connsiteY3" fmla="*/ 3227651 h 5689918"/>
                <a:gd name="connsiteX4" fmla="*/ 6274682 w 9604799"/>
                <a:gd name="connsiteY4" fmla="*/ 1737966 h 5689918"/>
                <a:gd name="connsiteX5" fmla="*/ 6940801 w 9604799"/>
                <a:gd name="connsiteY5" fmla="*/ 1550241 h 5689918"/>
                <a:gd name="connsiteX6" fmla="*/ 7298084 w 9604799"/>
                <a:gd name="connsiteY6" fmla="*/ 2652366 h 5689918"/>
                <a:gd name="connsiteX7" fmla="*/ 7534253 w 9604799"/>
                <a:gd name="connsiteY7" fmla="*/ 3978549 h 5689918"/>
                <a:gd name="connsiteX8" fmla="*/ 7619032 w 9604799"/>
                <a:gd name="connsiteY8" fmla="*/ 4783947 h 5689918"/>
                <a:gd name="connsiteX9" fmla="*/ 8236706 w 9604799"/>
                <a:gd name="connsiteY9" fmla="*/ 4783947 h 5689918"/>
                <a:gd name="connsiteX10" fmla="*/ 8545543 w 9604799"/>
                <a:gd name="connsiteY10" fmla="*/ 4602278 h 5689918"/>
                <a:gd name="connsiteX11" fmla="*/ 8969437 w 9604799"/>
                <a:gd name="connsiteY11" fmla="*/ 4384276 h 5689918"/>
                <a:gd name="connsiteX12" fmla="*/ 8981548 w 9604799"/>
                <a:gd name="connsiteY12" fmla="*/ 5262342 h 5689918"/>
                <a:gd name="connsiteX13" fmla="*/ 733782 w 9604799"/>
                <a:gd name="connsiteY13" fmla="*/ 5268398 h 5689918"/>
                <a:gd name="connsiteX14" fmla="*/ 709559 w 9604799"/>
                <a:gd name="connsiteY14" fmla="*/ 0 h 5689918"/>
                <a:gd name="connsiteX0" fmla="*/ 0 w 8895240"/>
                <a:gd name="connsiteY0" fmla="*/ 0 h 5689918"/>
                <a:gd name="connsiteX1" fmla="*/ 2761367 w 8895240"/>
                <a:gd name="connsiteY1" fmla="*/ 42390 h 5689918"/>
                <a:gd name="connsiteX2" fmla="*/ 3590988 w 8895240"/>
                <a:gd name="connsiteY2" fmla="*/ 2888535 h 5689918"/>
                <a:gd name="connsiteX3" fmla="*/ 4935338 w 8895240"/>
                <a:gd name="connsiteY3" fmla="*/ 3227651 h 5689918"/>
                <a:gd name="connsiteX4" fmla="*/ 5565123 w 8895240"/>
                <a:gd name="connsiteY4" fmla="*/ 1737966 h 5689918"/>
                <a:gd name="connsiteX5" fmla="*/ 6231242 w 8895240"/>
                <a:gd name="connsiteY5" fmla="*/ 1550241 h 5689918"/>
                <a:gd name="connsiteX6" fmla="*/ 6588525 w 8895240"/>
                <a:gd name="connsiteY6" fmla="*/ 2652366 h 5689918"/>
                <a:gd name="connsiteX7" fmla="*/ 6824694 w 8895240"/>
                <a:gd name="connsiteY7" fmla="*/ 3978549 h 5689918"/>
                <a:gd name="connsiteX8" fmla="*/ 6909473 w 8895240"/>
                <a:gd name="connsiteY8" fmla="*/ 4783947 h 5689918"/>
                <a:gd name="connsiteX9" fmla="*/ 7527147 w 8895240"/>
                <a:gd name="connsiteY9" fmla="*/ 4783947 h 5689918"/>
                <a:gd name="connsiteX10" fmla="*/ 7835984 w 8895240"/>
                <a:gd name="connsiteY10" fmla="*/ 4602278 h 5689918"/>
                <a:gd name="connsiteX11" fmla="*/ 8259878 w 8895240"/>
                <a:gd name="connsiteY11" fmla="*/ 4384276 h 5689918"/>
                <a:gd name="connsiteX12" fmla="*/ 8271989 w 8895240"/>
                <a:gd name="connsiteY12" fmla="*/ 5262342 h 5689918"/>
                <a:gd name="connsiteX13" fmla="*/ 24223 w 8895240"/>
                <a:gd name="connsiteY13" fmla="*/ 5268398 h 5689918"/>
                <a:gd name="connsiteX14" fmla="*/ 0 w 8895240"/>
                <a:gd name="connsiteY14" fmla="*/ 0 h 5689918"/>
                <a:gd name="connsiteX0" fmla="*/ 0 w 8271989"/>
                <a:gd name="connsiteY0" fmla="*/ 0 h 5689918"/>
                <a:gd name="connsiteX1" fmla="*/ 2761367 w 8271989"/>
                <a:gd name="connsiteY1" fmla="*/ 42390 h 5689918"/>
                <a:gd name="connsiteX2" fmla="*/ 3590988 w 8271989"/>
                <a:gd name="connsiteY2" fmla="*/ 2888535 h 5689918"/>
                <a:gd name="connsiteX3" fmla="*/ 4935338 w 8271989"/>
                <a:gd name="connsiteY3" fmla="*/ 3227651 h 5689918"/>
                <a:gd name="connsiteX4" fmla="*/ 5565123 w 8271989"/>
                <a:gd name="connsiteY4" fmla="*/ 1737966 h 5689918"/>
                <a:gd name="connsiteX5" fmla="*/ 6231242 w 8271989"/>
                <a:gd name="connsiteY5" fmla="*/ 1550241 h 5689918"/>
                <a:gd name="connsiteX6" fmla="*/ 6588525 w 8271989"/>
                <a:gd name="connsiteY6" fmla="*/ 2652366 h 5689918"/>
                <a:gd name="connsiteX7" fmla="*/ 6824694 w 8271989"/>
                <a:gd name="connsiteY7" fmla="*/ 3978549 h 5689918"/>
                <a:gd name="connsiteX8" fmla="*/ 6909473 w 8271989"/>
                <a:gd name="connsiteY8" fmla="*/ 4783947 h 5689918"/>
                <a:gd name="connsiteX9" fmla="*/ 7527147 w 8271989"/>
                <a:gd name="connsiteY9" fmla="*/ 4783947 h 5689918"/>
                <a:gd name="connsiteX10" fmla="*/ 7835984 w 8271989"/>
                <a:gd name="connsiteY10" fmla="*/ 4602278 h 5689918"/>
                <a:gd name="connsiteX11" fmla="*/ 8259878 w 8271989"/>
                <a:gd name="connsiteY11" fmla="*/ 4384276 h 5689918"/>
                <a:gd name="connsiteX12" fmla="*/ 8271989 w 8271989"/>
                <a:gd name="connsiteY12" fmla="*/ 5262342 h 5689918"/>
                <a:gd name="connsiteX13" fmla="*/ 24223 w 8271989"/>
                <a:gd name="connsiteY13" fmla="*/ 5268398 h 5689918"/>
                <a:gd name="connsiteX14" fmla="*/ 0 w 8271989"/>
                <a:gd name="connsiteY14" fmla="*/ 0 h 5689918"/>
                <a:gd name="connsiteX0" fmla="*/ 0 w 8271989"/>
                <a:gd name="connsiteY0" fmla="*/ 0 h 5268398"/>
                <a:gd name="connsiteX1" fmla="*/ 2761367 w 8271989"/>
                <a:gd name="connsiteY1" fmla="*/ 42390 h 5268398"/>
                <a:gd name="connsiteX2" fmla="*/ 3590988 w 8271989"/>
                <a:gd name="connsiteY2" fmla="*/ 2888535 h 5268398"/>
                <a:gd name="connsiteX3" fmla="*/ 4935338 w 8271989"/>
                <a:gd name="connsiteY3" fmla="*/ 3227651 h 5268398"/>
                <a:gd name="connsiteX4" fmla="*/ 5565123 w 8271989"/>
                <a:gd name="connsiteY4" fmla="*/ 1737966 h 5268398"/>
                <a:gd name="connsiteX5" fmla="*/ 6231242 w 8271989"/>
                <a:gd name="connsiteY5" fmla="*/ 1550241 h 5268398"/>
                <a:gd name="connsiteX6" fmla="*/ 6588525 w 8271989"/>
                <a:gd name="connsiteY6" fmla="*/ 2652366 h 5268398"/>
                <a:gd name="connsiteX7" fmla="*/ 6824694 w 8271989"/>
                <a:gd name="connsiteY7" fmla="*/ 3978549 h 5268398"/>
                <a:gd name="connsiteX8" fmla="*/ 6909473 w 8271989"/>
                <a:gd name="connsiteY8" fmla="*/ 4783947 h 5268398"/>
                <a:gd name="connsiteX9" fmla="*/ 7527147 w 8271989"/>
                <a:gd name="connsiteY9" fmla="*/ 4783947 h 5268398"/>
                <a:gd name="connsiteX10" fmla="*/ 7835984 w 8271989"/>
                <a:gd name="connsiteY10" fmla="*/ 4602278 h 5268398"/>
                <a:gd name="connsiteX11" fmla="*/ 8259878 w 8271989"/>
                <a:gd name="connsiteY11" fmla="*/ 4384276 h 5268398"/>
                <a:gd name="connsiteX12" fmla="*/ 8271989 w 8271989"/>
                <a:gd name="connsiteY12" fmla="*/ 5262342 h 5268398"/>
                <a:gd name="connsiteX13" fmla="*/ 24223 w 8271989"/>
                <a:gd name="connsiteY13" fmla="*/ 5268398 h 5268398"/>
                <a:gd name="connsiteX14" fmla="*/ 0 w 8271989"/>
                <a:gd name="connsiteY14" fmla="*/ 0 h 5268398"/>
                <a:gd name="connsiteX0" fmla="*/ 0 w 8271989"/>
                <a:gd name="connsiteY0" fmla="*/ 0 h 5268398"/>
                <a:gd name="connsiteX1" fmla="*/ 2761367 w 8271989"/>
                <a:gd name="connsiteY1" fmla="*/ 42390 h 5268398"/>
                <a:gd name="connsiteX2" fmla="*/ 3240056 w 8271989"/>
                <a:gd name="connsiteY2" fmla="*/ 1296030 h 5268398"/>
                <a:gd name="connsiteX3" fmla="*/ 3590988 w 8271989"/>
                <a:gd name="connsiteY3" fmla="*/ 2888535 h 5268398"/>
                <a:gd name="connsiteX4" fmla="*/ 4935338 w 8271989"/>
                <a:gd name="connsiteY4" fmla="*/ 3227651 h 5268398"/>
                <a:gd name="connsiteX5" fmla="*/ 5565123 w 8271989"/>
                <a:gd name="connsiteY5" fmla="*/ 1737966 h 5268398"/>
                <a:gd name="connsiteX6" fmla="*/ 6231242 w 8271989"/>
                <a:gd name="connsiteY6" fmla="*/ 1550241 h 5268398"/>
                <a:gd name="connsiteX7" fmla="*/ 6588525 w 8271989"/>
                <a:gd name="connsiteY7" fmla="*/ 2652366 h 5268398"/>
                <a:gd name="connsiteX8" fmla="*/ 6824694 w 8271989"/>
                <a:gd name="connsiteY8" fmla="*/ 3978549 h 5268398"/>
                <a:gd name="connsiteX9" fmla="*/ 6909473 w 8271989"/>
                <a:gd name="connsiteY9" fmla="*/ 4783947 h 5268398"/>
                <a:gd name="connsiteX10" fmla="*/ 7527147 w 8271989"/>
                <a:gd name="connsiteY10" fmla="*/ 4783947 h 5268398"/>
                <a:gd name="connsiteX11" fmla="*/ 7835984 w 8271989"/>
                <a:gd name="connsiteY11" fmla="*/ 4602278 h 5268398"/>
                <a:gd name="connsiteX12" fmla="*/ 8259878 w 8271989"/>
                <a:gd name="connsiteY12" fmla="*/ 4384276 h 5268398"/>
                <a:gd name="connsiteX13" fmla="*/ 8271989 w 8271989"/>
                <a:gd name="connsiteY13" fmla="*/ 5262342 h 5268398"/>
                <a:gd name="connsiteX14" fmla="*/ 24223 w 8271989"/>
                <a:gd name="connsiteY14" fmla="*/ 5268398 h 5268398"/>
                <a:gd name="connsiteX15" fmla="*/ 0 w 8271989"/>
                <a:gd name="connsiteY15" fmla="*/ 0 h 5268398"/>
                <a:gd name="connsiteX0" fmla="*/ 134445 w 8406434"/>
                <a:gd name="connsiteY0" fmla="*/ 384251 h 5652649"/>
                <a:gd name="connsiteX1" fmla="*/ 2032212 w 8406434"/>
                <a:gd name="connsiteY1" fmla="*/ 407591 h 5652649"/>
                <a:gd name="connsiteX2" fmla="*/ 3374501 w 8406434"/>
                <a:gd name="connsiteY2" fmla="*/ 1680281 h 5652649"/>
                <a:gd name="connsiteX3" fmla="*/ 3725433 w 8406434"/>
                <a:gd name="connsiteY3" fmla="*/ 3272786 h 5652649"/>
                <a:gd name="connsiteX4" fmla="*/ 5069783 w 8406434"/>
                <a:gd name="connsiteY4" fmla="*/ 3611902 h 5652649"/>
                <a:gd name="connsiteX5" fmla="*/ 5699568 w 8406434"/>
                <a:gd name="connsiteY5" fmla="*/ 2122217 h 5652649"/>
                <a:gd name="connsiteX6" fmla="*/ 6365687 w 8406434"/>
                <a:gd name="connsiteY6" fmla="*/ 1934492 h 5652649"/>
                <a:gd name="connsiteX7" fmla="*/ 6722970 w 8406434"/>
                <a:gd name="connsiteY7" fmla="*/ 3036617 h 5652649"/>
                <a:gd name="connsiteX8" fmla="*/ 6959139 w 8406434"/>
                <a:gd name="connsiteY8" fmla="*/ 4362800 h 5652649"/>
                <a:gd name="connsiteX9" fmla="*/ 7043918 w 8406434"/>
                <a:gd name="connsiteY9" fmla="*/ 5168198 h 5652649"/>
                <a:gd name="connsiteX10" fmla="*/ 7661592 w 8406434"/>
                <a:gd name="connsiteY10" fmla="*/ 5168198 h 5652649"/>
                <a:gd name="connsiteX11" fmla="*/ 7970429 w 8406434"/>
                <a:gd name="connsiteY11" fmla="*/ 4986529 h 5652649"/>
                <a:gd name="connsiteX12" fmla="*/ 8394323 w 8406434"/>
                <a:gd name="connsiteY12" fmla="*/ 4768527 h 5652649"/>
                <a:gd name="connsiteX13" fmla="*/ 8406434 w 8406434"/>
                <a:gd name="connsiteY13" fmla="*/ 5646593 h 5652649"/>
                <a:gd name="connsiteX14" fmla="*/ 158668 w 8406434"/>
                <a:gd name="connsiteY14" fmla="*/ 5652649 h 5652649"/>
                <a:gd name="connsiteX15" fmla="*/ 134445 w 8406434"/>
                <a:gd name="connsiteY15" fmla="*/ 384251 h 5652649"/>
                <a:gd name="connsiteX0" fmla="*/ 134445 w 8406434"/>
                <a:gd name="connsiteY0" fmla="*/ 0 h 5268398"/>
                <a:gd name="connsiteX1" fmla="*/ 2032212 w 8406434"/>
                <a:gd name="connsiteY1" fmla="*/ 23340 h 5268398"/>
                <a:gd name="connsiteX2" fmla="*/ 3374501 w 8406434"/>
                <a:gd name="connsiteY2" fmla="*/ 1296030 h 5268398"/>
                <a:gd name="connsiteX3" fmla="*/ 3725433 w 8406434"/>
                <a:gd name="connsiteY3" fmla="*/ 2888535 h 5268398"/>
                <a:gd name="connsiteX4" fmla="*/ 5069783 w 8406434"/>
                <a:gd name="connsiteY4" fmla="*/ 3227651 h 5268398"/>
                <a:gd name="connsiteX5" fmla="*/ 5699568 w 8406434"/>
                <a:gd name="connsiteY5" fmla="*/ 1737966 h 5268398"/>
                <a:gd name="connsiteX6" fmla="*/ 6365687 w 8406434"/>
                <a:gd name="connsiteY6" fmla="*/ 1550241 h 5268398"/>
                <a:gd name="connsiteX7" fmla="*/ 6722970 w 8406434"/>
                <a:gd name="connsiteY7" fmla="*/ 2652366 h 5268398"/>
                <a:gd name="connsiteX8" fmla="*/ 6959139 w 8406434"/>
                <a:gd name="connsiteY8" fmla="*/ 3978549 h 5268398"/>
                <a:gd name="connsiteX9" fmla="*/ 7043918 w 8406434"/>
                <a:gd name="connsiteY9" fmla="*/ 4783947 h 5268398"/>
                <a:gd name="connsiteX10" fmla="*/ 7661592 w 8406434"/>
                <a:gd name="connsiteY10" fmla="*/ 4783947 h 5268398"/>
                <a:gd name="connsiteX11" fmla="*/ 7970429 w 8406434"/>
                <a:gd name="connsiteY11" fmla="*/ 4602278 h 5268398"/>
                <a:gd name="connsiteX12" fmla="*/ 8394323 w 8406434"/>
                <a:gd name="connsiteY12" fmla="*/ 4384276 h 5268398"/>
                <a:gd name="connsiteX13" fmla="*/ 8406434 w 8406434"/>
                <a:gd name="connsiteY13" fmla="*/ 5262342 h 5268398"/>
                <a:gd name="connsiteX14" fmla="*/ 158668 w 8406434"/>
                <a:gd name="connsiteY14" fmla="*/ 5268398 h 5268398"/>
                <a:gd name="connsiteX15" fmla="*/ 134445 w 8406434"/>
                <a:gd name="connsiteY15" fmla="*/ 0 h 5268398"/>
                <a:gd name="connsiteX0" fmla="*/ 0 w 8271989"/>
                <a:gd name="connsiteY0" fmla="*/ 0 h 5268398"/>
                <a:gd name="connsiteX1" fmla="*/ 1897767 w 8271989"/>
                <a:gd name="connsiteY1" fmla="*/ 23340 h 5268398"/>
                <a:gd name="connsiteX2" fmla="*/ 3240056 w 8271989"/>
                <a:gd name="connsiteY2" fmla="*/ 1296030 h 5268398"/>
                <a:gd name="connsiteX3" fmla="*/ 3590988 w 8271989"/>
                <a:gd name="connsiteY3" fmla="*/ 2888535 h 5268398"/>
                <a:gd name="connsiteX4" fmla="*/ 4935338 w 8271989"/>
                <a:gd name="connsiteY4" fmla="*/ 3227651 h 5268398"/>
                <a:gd name="connsiteX5" fmla="*/ 5565123 w 8271989"/>
                <a:gd name="connsiteY5" fmla="*/ 1737966 h 5268398"/>
                <a:gd name="connsiteX6" fmla="*/ 6231242 w 8271989"/>
                <a:gd name="connsiteY6" fmla="*/ 1550241 h 5268398"/>
                <a:gd name="connsiteX7" fmla="*/ 6588525 w 8271989"/>
                <a:gd name="connsiteY7" fmla="*/ 2652366 h 5268398"/>
                <a:gd name="connsiteX8" fmla="*/ 6824694 w 8271989"/>
                <a:gd name="connsiteY8" fmla="*/ 3978549 h 5268398"/>
                <a:gd name="connsiteX9" fmla="*/ 6909473 w 8271989"/>
                <a:gd name="connsiteY9" fmla="*/ 4783947 h 5268398"/>
                <a:gd name="connsiteX10" fmla="*/ 7527147 w 8271989"/>
                <a:gd name="connsiteY10" fmla="*/ 4783947 h 5268398"/>
                <a:gd name="connsiteX11" fmla="*/ 7835984 w 8271989"/>
                <a:gd name="connsiteY11" fmla="*/ 4602278 h 5268398"/>
                <a:gd name="connsiteX12" fmla="*/ 8259878 w 8271989"/>
                <a:gd name="connsiteY12" fmla="*/ 4384276 h 5268398"/>
                <a:gd name="connsiteX13" fmla="*/ 8271989 w 8271989"/>
                <a:gd name="connsiteY13" fmla="*/ 5262342 h 5268398"/>
                <a:gd name="connsiteX14" fmla="*/ 24223 w 8271989"/>
                <a:gd name="connsiteY14" fmla="*/ 5268398 h 5268398"/>
                <a:gd name="connsiteX15" fmla="*/ 0 w 8271989"/>
                <a:gd name="connsiteY15" fmla="*/ 0 h 5268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271989" h="5268398">
                  <a:moveTo>
                    <a:pt x="0" y="0"/>
                  </a:moveTo>
                  <a:lnTo>
                    <a:pt x="1897767" y="23340"/>
                  </a:lnTo>
                  <a:cubicBezTo>
                    <a:pt x="2437776" y="239345"/>
                    <a:pt x="3101786" y="821673"/>
                    <a:pt x="3240056" y="1296030"/>
                  </a:cubicBezTo>
                  <a:cubicBezTo>
                    <a:pt x="3378326" y="1770387"/>
                    <a:pt x="3308441" y="2566598"/>
                    <a:pt x="3590988" y="2888535"/>
                  </a:cubicBezTo>
                  <a:cubicBezTo>
                    <a:pt x="3873535" y="3210472"/>
                    <a:pt x="4606316" y="3419413"/>
                    <a:pt x="4935338" y="3227651"/>
                  </a:cubicBezTo>
                  <a:cubicBezTo>
                    <a:pt x="5264361" y="3035890"/>
                    <a:pt x="5349139" y="2017534"/>
                    <a:pt x="5565123" y="1737966"/>
                  </a:cubicBezTo>
                  <a:cubicBezTo>
                    <a:pt x="5781107" y="1458398"/>
                    <a:pt x="6060675" y="1397841"/>
                    <a:pt x="6231242" y="1550241"/>
                  </a:cubicBezTo>
                  <a:cubicBezTo>
                    <a:pt x="6401809" y="1702641"/>
                    <a:pt x="6489616" y="2247648"/>
                    <a:pt x="6588525" y="2652366"/>
                  </a:cubicBezTo>
                  <a:cubicBezTo>
                    <a:pt x="6687434" y="3057084"/>
                    <a:pt x="6771203" y="3623286"/>
                    <a:pt x="6824694" y="3978549"/>
                  </a:cubicBezTo>
                  <a:cubicBezTo>
                    <a:pt x="6878185" y="4333812"/>
                    <a:pt x="6792398" y="4649714"/>
                    <a:pt x="6909473" y="4783947"/>
                  </a:cubicBezTo>
                  <a:cubicBezTo>
                    <a:pt x="7026548" y="4918180"/>
                    <a:pt x="7372728" y="4814225"/>
                    <a:pt x="7527147" y="4783947"/>
                  </a:cubicBezTo>
                  <a:cubicBezTo>
                    <a:pt x="7681566" y="4753669"/>
                    <a:pt x="7713862" y="4668890"/>
                    <a:pt x="7835984" y="4602278"/>
                  </a:cubicBezTo>
                  <a:cubicBezTo>
                    <a:pt x="7958106" y="4535666"/>
                    <a:pt x="8187211" y="4274265"/>
                    <a:pt x="8259878" y="4384276"/>
                  </a:cubicBezTo>
                  <a:lnTo>
                    <a:pt x="8271989" y="5262342"/>
                  </a:lnTo>
                  <a:lnTo>
                    <a:pt x="24223" y="5268398"/>
                  </a:lnTo>
                  <a:lnTo>
                    <a:pt x="0"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704875" y="935388"/>
              <a:ext cx="6070140" cy="4718489"/>
            </a:xfrm>
            <a:custGeom>
              <a:avLst/>
              <a:gdLst>
                <a:gd name="connsiteX0" fmla="*/ 517502 w 6236932"/>
                <a:gd name="connsiteY0" fmla="*/ 212428 h 4221656"/>
                <a:gd name="connsiteX1" fmla="*/ 4079852 w 6236932"/>
                <a:gd name="connsiteY1" fmla="*/ 3050878 h 4221656"/>
                <a:gd name="connsiteX2" fmla="*/ 5051402 w 6236932"/>
                <a:gd name="connsiteY2" fmla="*/ 3038178 h 4221656"/>
                <a:gd name="connsiteX3" fmla="*/ 5826102 w 6236932"/>
                <a:gd name="connsiteY3" fmla="*/ 1406228 h 4221656"/>
                <a:gd name="connsiteX4" fmla="*/ 6188052 w 6236932"/>
                <a:gd name="connsiteY4" fmla="*/ 1691978 h 4221656"/>
                <a:gd name="connsiteX5" fmla="*/ 6188052 w 6236932"/>
                <a:gd name="connsiteY5" fmla="*/ 3317578 h 4221656"/>
                <a:gd name="connsiteX6" fmla="*/ 5768952 w 6236932"/>
                <a:gd name="connsiteY6" fmla="*/ 4085928 h 4221656"/>
                <a:gd name="connsiteX7" fmla="*/ 3311502 w 6236932"/>
                <a:gd name="connsiteY7" fmla="*/ 4111328 h 4221656"/>
                <a:gd name="connsiteX8" fmla="*/ 1978002 w 6236932"/>
                <a:gd name="connsiteY8" fmla="*/ 2961978 h 4221656"/>
                <a:gd name="connsiteX9" fmla="*/ 1184252 w 6236932"/>
                <a:gd name="connsiteY9" fmla="*/ 2276178 h 4221656"/>
                <a:gd name="connsiteX10" fmla="*/ 41252 w 6236932"/>
                <a:gd name="connsiteY10" fmla="*/ 764878 h 4221656"/>
                <a:gd name="connsiteX11" fmla="*/ 276202 w 6236932"/>
                <a:gd name="connsiteY11" fmla="*/ 263228 h 4221656"/>
                <a:gd name="connsiteX12" fmla="*/ 517502 w 6236932"/>
                <a:gd name="connsiteY12" fmla="*/ 212428 h 4221656"/>
                <a:gd name="connsiteX0" fmla="*/ 516876 w 6236306"/>
                <a:gd name="connsiteY0" fmla="*/ 0 h 4009228"/>
                <a:gd name="connsiteX1" fmla="*/ 4079226 w 6236306"/>
                <a:gd name="connsiteY1" fmla="*/ 2838450 h 4009228"/>
                <a:gd name="connsiteX2" fmla="*/ 5050776 w 6236306"/>
                <a:gd name="connsiteY2" fmla="*/ 2825750 h 4009228"/>
                <a:gd name="connsiteX3" fmla="*/ 5825476 w 6236306"/>
                <a:gd name="connsiteY3" fmla="*/ 1193800 h 4009228"/>
                <a:gd name="connsiteX4" fmla="*/ 6187426 w 6236306"/>
                <a:gd name="connsiteY4" fmla="*/ 1479550 h 4009228"/>
                <a:gd name="connsiteX5" fmla="*/ 6187426 w 6236306"/>
                <a:gd name="connsiteY5" fmla="*/ 3105150 h 4009228"/>
                <a:gd name="connsiteX6" fmla="*/ 5768326 w 6236306"/>
                <a:gd name="connsiteY6" fmla="*/ 3873500 h 4009228"/>
                <a:gd name="connsiteX7" fmla="*/ 3310876 w 6236306"/>
                <a:gd name="connsiteY7" fmla="*/ 3898900 h 4009228"/>
                <a:gd name="connsiteX8" fmla="*/ 1977376 w 6236306"/>
                <a:gd name="connsiteY8" fmla="*/ 2749550 h 4009228"/>
                <a:gd name="connsiteX9" fmla="*/ 1183626 w 6236306"/>
                <a:gd name="connsiteY9" fmla="*/ 2063750 h 4009228"/>
                <a:gd name="connsiteX10" fmla="*/ 40626 w 6236306"/>
                <a:gd name="connsiteY10" fmla="*/ 552450 h 4009228"/>
                <a:gd name="connsiteX11" fmla="*/ 367016 w 6236306"/>
                <a:gd name="connsiteY11" fmla="*/ 142240 h 4009228"/>
                <a:gd name="connsiteX0" fmla="*/ 336916 w 6056346"/>
                <a:gd name="connsiteY0" fmla="*/ 0 h 4009228"/>
                <a:gd name="connsiteX1" fmla="*/ 3899266 w 6056346"/>
                <a:gd name="connsiteY1" fmla="*/ 2838450 h 4009228"/>
                <a:gd name="connsiteX2" fmla="*/ 4870816 w 6056346"/>
                <a:gd name="connsiteY2" fmla="*/ 2825750 h 4009228"/>
                <a:gd name="connsiteX3" fmla="*/ 5645516 w 6056346"/>
                <a:gd name="connsiteY3" fmla="*/ 1193800 h 4009228"/>
                <a:gd name="connsiteX4" fmla="*/ 6007466 w 6056346"/>
                <a:gd name="connsiteY4" fmla="*/ 1479550 h 4009228"/>
                <a:gd name="connsiteX5" fmla="*/ 6007466 w 6056346"/>
                <a:gd name="connsiteY5" fmla="*/ 3105150 h 4009228"/>
                <a:gd name="connsiteX6" fmla="*/ 5588366 w 6056346"/>
                <a:gd name="connsiteY6" fmla="*/ 3873500 h 4009228"/>
                <a:gd name="connsiteX7" fmla="*/ 3130916 w 6056346"/>
                <a:gd name="connsiteY7" fmla="*/ 3898900 h 4009228"/>
                <a:gd name="connsiteX8" fmla="*/ 1797416 w 6056346"/>
                <a:gd name="connsiteY8" fmla="*/ 2749550 h 4009228"/>
                <a:gd name="connsiteX9" fmla="*/ 1003666 w 6056346"/>
                <a:gd name="connsiteY9" fmla="*/ 2063750 h 4009228"/>
                <a:gd name="connsiteX10" fmla="*/ 76566 w 6056346"/>
                <a:gd name="connsiteY10" fmla="*/ 812800 h 4009228"/>
                <a:gd name="connsiteX11" fmla="*/ 187056 w 6056346"/>
                <a:gd name="connsiteY11" fmla="*/ 142240 h 4009228"/>
                <a:gd name="connsiteX0" fmla="*/ 489316 w 6056346"/>
                <a:gd name="connsiteY0" fmla="*/ 0 h 3958428"/>
                <a:gd name="connsiteX1" fmla="*/ 3899266 w 6056346"/>
                <a:gd name="connsiteY1" fmla="*/ 2787650 h 3958428"/>
                <a:gd name="connsiteX2" fmla="*/ 4870816 w 6056346"/>
                <a:gd name="connsiteY2" fmla="*/ 2774950 h 3958428"/>
                <a:gd name="connsiteX3" fmla="*/ 5645516 w 6056346"/>
                <a:gd name="connsiteY3" fmla="*/ 1143000 h 3958428"/>
                <a:gd name="connsiteX4" fmla="*/ 6007466 w 6056346"/>
                <a:gd name="connsiteY4" fmla="*/ 1428750 h 3958428"/>
                <a:gd name="connsiteX5" fmla="*/ 6007466 w 6056346"/>
                <a:gd name="connsiteY5" fmla="*/ 3054350 h 3958428"/>
                <a:gd name="connsiteX6" fmla="*/ 5588366 w 6056346"/>
                <a:gd name="connsiteY6" fmla="*/ 3822700 h 3958428"/>
                <a:gd name="connsiteX7" fmla="*/ 3130916 w 6056346"/>
                <a:gd name="connsiteY7" fmla="*/ 3848100 h 3958428"/>
                <a:gd name="connsiteX8" fmla="*/ 1797416 w 6056346"/>
                <a:gd name="connsiteY8" fmla="*/ 2698750 h 3958428"/>
                <a:gd name="connsiteX9" fmla="*/ 1003666 w 6056346"/>
                <a:gd name="connsiteY9" fmla="*/ 2012950 h 3958428"/>
                <a:gd name="connsiteX10" fmla="*/ 76566 w 6056346"/>
                <a:gd name="connsiteY10" fmla="*/ 762000 h 3958428"/>
                <a:gd name="connsiteX11" fmla="*/ 187056 w 6056346"/>
                <a:gd name="connsiteY11" fmla="*/ 91440 h 3958428"/>
                <a:gd name="connsiteX0" fmla="*/ 489316 w 6056346"/>
                <a:gd name="connsiteY0" fmla="*/ 0 h 3958428"/>
                <a:gd name="connsiteX1" fmla="*/ 3562716 w 6056346"/>
                <a:gd name="connsiteY1" fmla="*/ 2673350 h 3958428"/>
                <a:gd name="connsiteX2" fmla="*/ 4870816 w 6056346"/>
                <a:gd name="connsiteY2" fmla="*/ 2774950 h 3958428"/>
                <a:gd name="connsiteX3" fmla="*/ 5645516 w 6056346"/>
                <a:gd name="connsiteY3" fmla="*/ 1143000 h 3958428"/>
                <a:gd name="connsiteX4" fmla="*/ 6007466 w 6056346"/>
                <a:gd name="connsiteY4" fmla="*/ 1428750 h 3958428"/>
                <a:gd name="connsiteX5" fmla="*/ 6007466 w 6056346"/>
                <a:gd name="connsiteY5" fmla="*/ 3054350 h 3958428"/>
                <a:gd name="connsiteX6" fmla="*/ 5588366 w 6056346"/>
                <a:gd name="connsiteY6" fmla="*/ 3822700 h 3958428"/>
                <a:gd name="connsiteX7" fmla="*/ 3130916 w 6056346"/>
                <a:gd name="connsiteY7" fmla="*/ 3848100 h 3958428"/>
                <a:gd name="connsiteX8" fmla="*/ 1797416 w 6056346"/>
                <a:gd name="connsiteY8" fmla="*/ 2698750 h 3958428"/>
                <a:gd name="connsiteX9" fmla="*/ 1003666 w 6056346"/>
                <a:gd name="connsiteY9" fmla="*/ 2012950 h 3958428"/>
                <a:gd name="connsiteX10" fmla="*/ 76566 w 6056346"/>
                <a:gd name="connsiteY10" fmla="*/ 762000 h 3958428"/>
                <a:gd name="connsiteX11" fmla="*/ 187056 w 6056346"/>
                <a:gd name="connsiteY11" fmla="*/ 91440 h 3958428"/>
                <a:gd name="connsiteX0" fmla="*/ 489316 w 6065957"/>
                <a:gd name="connsiteY0" fmla="*/ 0 h 3958428"/>
                <a:gd name="connsiteX1" fmla="*/ 3562716 w 6065957"/>
                <a:gd name="connsiteY1" fmla="*/ 2673350 h 3958428"/>
                <a:gd name="connsiteX2" fmla="*/ 4870816 w 6065957"/>
                <a:gd name="connsiteY2" fmla="*/ 2774950 h 3958428"/>
                <a:gd name="connsiteX3" fmla="*/ 5493116 w 6065957"/>
                <a:gd name="connsiteY3" fmla="*/ 1130300 h 3958428"/>
                <a:gd name="connsiteX4" fmla="*/ 6007466 w 6065957"/>
                <a:gd name="connsiteY4" fmla="*/ 1428750 h 3958428"/>
                <a:gd name="connsiteX5" fmla="*/ 6007466 w 6065957"/>
                <a:gd name="connsiteY5" fmla="*/ 3054350 h 3958428"/>
                <a:gd name="connsiteX6" fmla="*/ 5588366 w 6065957"/>
                <a:gd name="connsiteY6" fmla="*/ 3822700 h 3958428"/>
                <a:gd name="connsiteX7" fmla="*/ 3130916 w 6065957"/>
                <a:gd name="connsiteY7" fmla="*/ 3848100 h 3958428"/>
                <a:gd name="connsiteX8" fmla="*/ 1797416 w 6065957"/>
                <a:gd name="connsiteY8" fmla="*/ 2698750 h 3958428"/>
                <a:gd name="connsiteX9" fmla="*/ 1003666 w 6065957"/>
                <a:gd name="connsiteY9" fmla="*/ 2012950 h 3958428"/>
                <a:gd name="connsiteX10" fmla="*/ 76566 w 6065957"/>
                <a:gd name="connsiteY10" fmla="*/ 762000 h 3958428"/>
                <a:gd name="connsiteX11" fmla="*/ 187056 w 6065957"/>
                <a:gd name="connsiteY11" fmla="*/ 91440 h 3958428"/>
                <a:gd name="connsiteX0" fmla="*/ 489316 w 6095931"/>
                <a:gd name="connsiteY0" fmla="*/ 0 h 3958428"/>
                <a:gd name="connsiteX1" fmla="*/ 3562716 w 6095931"/>
                <a:gd name="connsiteY1" fmla="*/ 2673350 h 3958428"/>
                <a:gd name="connsiteX2" fmla="*/ 4870816 w 6095931"/>
                <a:gd name="connsiteY2" fmla="*/ 2774950 h 3958428"/>
                <a:gd name="connsiteX3" fmla="*/ 5493116 w 6095931"/>
                <a:gd name="connsiteY3" fmla="*/ 1130300 h 3958428"/>
                <a:gd name="connsiteX4" fmla="*/ 6051916 w 6095931"/>
                <a:gd name="connsiteY4" fmla="*/ 1276350 h 3958428"/>
                <a:gd name="connsiteX5" fmla="*/ 6007466 w 6095931"/>
                <a:gd name="connsiteY5" fmla="*/ 3054350 h 3958428"/>
                <a:gd name="connsiteX6" fmla="*/ 5588366 w 6095931"/>
                <a:gd name="connsiteY6" fmla="*/ 3822700 h 3958428"/>
                <a:gd name="connsiteX7" fmla="*/ 3130916 w 6095931"/>
                <a:gd name="connsiteY7" fmla="*/ 3848100 h 3958428"/>
                <a:gd name="connsiteX8" fmla="*/ 1797416 w 6095931"/>
                <a:gd name="connsiteY8" fmla="*/ 2698750 h 3958428"/>
                <a:gd name="connsiteX9" fmla="*/ 1003666 w 6095931"/>
                <a:gd name="connsiteY9" fmla="*/ 2012950 h 3958428"/>
                <a:gd name="connsiteX10" fmla="*/ 76566 w 6095931"/>
                <a:gd name="connsiteY10" fmla="*/ 762000 h 3958428"/>
                <a:gd name="connsiteX11" fmla="*/ 187056 w 6095931"/>
                <a:gd name="connsiteY11" fmla="*/ 91440 h 3958428"/>
                <a:gd name="connsiteX0" fmla="*/ 1092566 w 6095931"/>
                <a:gd name="connsiteY0" fmla="*/ 0 h 3907628"/>
                <a:gd name="connsiteX1" fmla="*/ 3562716 w 6095931"/>
                <a:gd name="connsiteY1" fmla="*/ 2622550 h 3907628"/>
                <a:gd name="connsiteX2" fmla="*/ 4870816 w 6095931"/>
                <a:gd name="connsiteY2" fmla="*/ 2724150 h 3907628"/>
                <a:gd name="connsiteX3" fmla="*/ 5493116 w 6095931"/>
                <a:gd name="connsiteY3" fmla="*/ 1079500 h 3907628"/>
                <a:gd name="connsiteX4" fmla="*/ 6051916 w 6095931"/>
                <a:gd name="connsiteY4" fmla="*/ 1225550 h 3907628"/>
                <a:gd name="connsiteX5" fmla="*/ 6007466 w 6095931"/>
                <a:gd name="connsiteY5" fmla="*/ 3003550 h 3907628"/>
                <a:gd name="connsiteX6" fmla="*/ 5588366 w 6095931"/>
                <a:gd name="connsiteY6" fmla="*/ 3771900 h 3907628"/>
                <a:gd name="connsiteX7" fmla="*/ 3130916 w 6095931"/>
                <a:gd name="connsiteY7" fmla="*/ 3797300 h 3907628"/>
                <a:gd name="connsiteX8" fmla="*/ 1797416 w 6095931"/>
                <a:gd name="connsiteY8" fmla="*/ 2647950 h 3907628"/>
                <a:gd name="connsiteX9" fmla="*/ 1003666 w 6095931"/>
                <a:gd name="connsiteY9" fmla="*/ 1962150 h 3907628"/>
                <a:gd name="connsiteX10" fmla="*/ 76566 w 6095931"/>
                <a:gd name="connsiteY10" fmla="*/ 711200 h 3907628"/>
                <a:gd name="connsiteX11" fmla="*/ 187056 w 6095931"/>
                <a:gd name="connsiteY11" fmla="*/ 40640 h 3907628"/>
                <a:gd name="connsiteX0" fmla="*/ 1092566 w 6095931"/>
                <a:gd name="connsiteY0" fmla="*/ 0 h 3907628"/>
                <a:gd name="connsiteX1" fmla="*/ 3403966 w 6095931"/>
                <a:gd name="connsiteY1" fmla="*/ 2559050 h 3907628"/>
                <a:gd name="connsiteX2" fmla="*/ 4870816 w 6095931"/>
                <a:gd name="connsiteY2" fmla="*/ 2724150 h 3907628"/>
                <a:gd name="connsiteX3" fmla="*/ 5493116 w 6095931"/>
                <a:gd name="connsiteY3" fmla="*/ 1079500 h 3907628"/>
                <a:gd name="connsiteX4" fmla="*/ 6051916 w 6095931"/>
                <a:gd name="connsiteY4" fmla="*/ 1225550 h 3907628"/>
                <a:gd name="connsiteX5" fmla="*/ 6007466 w 6095931"/>
                <a:gd name="connsiteY5" fmla="*/ 3003550 h 3907628"/>
                <a:gd name="connsiteX6" fmla="*/ 5588366 w 6095931"/>
                <a:gd name="connsiteY6" fmla="*/ 3771900 h 3907628"/>
                <a:gd name="connsiteX7" fmla="*/ 3130916 w 6095931"/>
                <a:gd name="connsiteY7" fmla="*/ 3797300 h 3907628"/>
                <a:gd name="connsiteX8" fmla="*/ 1797416 w 6095931"/>
                <a:gd name="connsiteY8" fmla="*/ 2647950 h 3907628"/>
                <a:gd name="connsiteX9" fmla="*/ 1003666 w 6095931"/>
                <a:gd name="connsiteY9" fmla="*/ 1962150 h 3907628"/>
                <a:gd name="connsiteX10" fmla="*/ 76566 w 6095931"/>
                <a:gd name="connsiteY10" fmla="*/ 711200 h 3907628"/>
                <a:gd name="connsiteX11" fmla="*/ 187056 w 6095931"/>
                <a:gd name="connsiteY11" fmla="*/ 40640 h 3907628"/>
                <a:gd name="connsiteX0" fmla="*/ 1044821 w 6048186"/>
                <a:gd name="connsiteY0" fmla="*/ 124508 h 4032136"/>
                <a:gd name="connsiteX1" fmla="*/ 3356221 w 6048186"/>
                <a:gd name="connsiteY1" fmla="*/ 2683558 h 4032136"/>
                <a:gd name="connsiteX2" fmla="*/ 4823071 w 6048186"/>
                <a:gd name="connsiteY2" fmla="*/ 2848658 h 4032136"/>
                <a:gd name="connsiteX3" fmla="*/ 5445371 w 6048186"/>
                <a:gd name="connsiteY3" fmla="*/ 1204008 h 4032136"/>
                <a:gd name="connsiteX4" fmla="*/ 6004171 w 6048186"/>
                <a:gd name="connsiteY4" fmla="*/ 1350058 h 4032136"/>
                <a:gd name="connsiteX5" fmla="*/ 5959721 w 6048186"/>
                <a:gd name="connsiteY5" fmla="*/ 3128058 h 4032136"/>
                <a:gd name="connsiteX6" fmla="*/ 5540621 w 6048186"/>
                <a:gd name="connsiteY6" fmla="*/ 3896408 h 4032136"/>
                <a:gd name="connsiteX7" fmla="*/ 3083171 w 6048186"/>
                <a:gd name="connsiteY7" fmla="*/ 3921808 h 4032136"/>
                <a:gd name="connsiteX8" fmla="*/ 1749671 w 6048186"/>
                <a:gd name="connsiteY8" fmla="*/ 2772458 h 4032136"/>
                <a:gd name="connsiteX9" fmla="*/ 955921 w 6048186"/>
                <a:gd name="connsiteY9" fmla="*/ 2086658 h 4032136"/>
                <a:gd name="connsiteX10" fmla="*/ 28821 w 6048186"/>
                <a:gd name="connsiteY10" fmla="*/ 835708 h 4032136"/>
                <a:gd name="connsiteX11" fmla="*/ 533011 w 6048186"/>
                <a:gd name="connsiteY11" fmla="*/ 48 h 4032136"/>
                <a:gd name="connsiteX0" fmla="*/ 1032121 w 6048186"/>
                <a:gd name="connsiteY0" fmla="*/ 0 h 4263228"/>
                <a:gd name="connsiteX1" fmla="*/ 3356221 w 6048186"/>
                <a:gd name="connsiteY1" fmla="*/ 2914650 h 4263228"/>
                <a:gd name="connsiteX2" fmla="*/ 4823071 w 6048186"/>
                <a:gd name="connsiteY2" fmla="*/ 3079750 h 4263228"/>
                <a:gd name="connsiteX3" fmla="*/ 5445371 w 6048186"/>
                <a:gd name="connsiteY3" fmla="*/ 1435100 h 4263228"/>
                <a:gd name="connsiteX4" fmla="*/ 6004171 w 6048186"/>
                <a:gd name="connsiteY4" fmla="*/ 1581150 h 4263228"/>
                <a:gd name="connsiteX5" fmla="*/ 5959721 w 6048186"/>
                <a:gd name="connsiteY5" fmla="*/ 3359150 h 4263228"/>
                <a:gd name="connsiteX6" fmla="*/ 5540621 w 6048186"/>
                <a:gd name="connsiteY6" fmla="*/ 4127500 h 4263228"/>
                <a:gd name="connsiteX7" fmla="*/ 3083171 w 6048186"/>
                <a:gd name="connsiteY7" fmla="*/ 4152900 h 4263228"/>
                <a:gd name="connsiteX8" fmla="*/ 1749671 w 6048186"/>
                <a:gd name="connsiteY8" fmla="*/ 3003550 h 4263228"/>
                <a:gd name="connsiteX9" fmla="*/ 955921 w 6048186"/>
                <a:gd name="connsiteY9" fmla="*/ 2317750 h 4263228"/>
                <a:gd name="connsiteX10" fmla="*/ 28821 w 6048186"/>
                <a:gd name="connsiteY10" fmla="*/ 1066800 h 4263228"/>
                <a:gd name="connsiteX11" fmla="*/ 533011 w 6048186"/>
                <a:gd name="connsiteY11" fmla="*/ 231140 h 4263228"/>
                <a:gd name="connsiteX0" fmla="*/ 1041700 w 6057765"/>
                <a:gd name="connsiteY0" fmla="*/ 187986 h 4451214"/>
                <a:gd name="connsiteX1" fmla="*/ 3365800 w 6057765"/>
                <a:gd name="connsiteY1" fmla="*/ 3102636 h 4451214"/>
                <a:gd name="connsiteX2" fmla="*/ 4832650 w 6057765"/>
                <a:gd name="connsiteY2" fmla="*/ 3267736 h 4451214"/>
                <a:gd name="connsiteX3" fmla="*/ 5454950 w 6057765"/>
                <a:gd name="connsiteY3" fmla="*/ 1623086 h 4451214"/>
                <a:gd name="connsiteX4" fmla="*/ 6013750 w 6057765"/>
                <a:gd name="connsiteY4" fmla="*/ 1769136 h 4451214"/>
                <a:gd name="connsiteX5" fmla="*/ 5969300 w 6057765"/>
                <a:gd name="connsiteY5" fmla="*/ 3547136 h 4451214"/>
                <a:gd name="connsiteX6" fmla="*/ 5550200 w 6057765"/>
                <a:gd name="connsiteY6" fmla="*/ 4315486 h 4451214"/>
                <a:gd name="connsiteX7" fmla="*/ 3092750 w 6057765"/>
                <a:gd name="connsiteY7" fmla="*/ 4340886 h 4451214"/>
                <a:gd name="connsiteX8" fmla="*/ 1759250 w 6057765"/>
                <a:gd name="connsiteY8" fmla="*/ 3191536 h 4451214"/>
                <a:gd name="connsiteX9" fmla="*/ 965500 w 6057765"/>
                <a:gd name="connsiteY9" fmla="*/ 2505736 h 4451214"/>
                <a:gd name="connsiteX10" fmla="*/ 38400 w 6057765"/>
                <a:gd name="connsiteY10" fmla="*/ 1254786 h 4451214"/>
                <a:gd name="connsiteX11" fmla="*/ 390190 w 6057765"/>
                <a:gd name="connsiteY11" fmla="*/ 26 h 4451214"/>
                <a:gd name="connsiteX0" fmla="*/ 1054075 w 6070140"/>
                <a:gd name="connsiteY0" fmla="*/ 156238 h 4419466"/>
                <a:gd name="connsiteX1" fmla="*/ 3378175 w 6070140"/>
                <a:gd name="connsiteY1" fmla="*/ 3070888 h 4419466"/>
                <a:gd name="connsiteX2" fmla="*/ 4845025 w 6070140"/>
                <a:gd name="connsiteY2" fmla="*/ 3235988 h 4419466"/>
                <a:gd name="connsiteX3" fmla="*/ 5467325 w 6070140"/>
                <a:gd name="connsiteY3" fmla="*/ 1591338 h 4419466"/>
                <a:gd name="connsiteX4" fmla="*/ 6026125 w 6070140"/>
                <a:gd name="connsiteY4" fmla="*/ 1737388 h 4419466"/>
                <a:gd name="connsiteX5" fmla="*/ 5981675 w 6070140"/>
                <a:gd name="connsiteY5" fmla="*/ 3515388 h 4419466"/>
                <a:gd name="connsiteX6" fmla="*/ 5562575 w 6070140"/>
                <a:gd name="connsiteY6" fmla="*/ 4283738 h 4419466"/>
                <a:gd name="connsiteX7" fmla="*/ 3105125 w 6070140"/>
                <a:gd name="connsiteY7" fmla="*/ 4309138 h 4419466"/>
                <a:gd name="connsiteX8" fmla="*/ 1771625 w 6070140"/>
                <a:gd name="connsiteY8" fmla="*/ 3159788 h 4419466"/>
                <a:gd name="connsiteX9" fmla="*/ 977875 w 6070140"/>
                <a:gd name="connsiteY9" fmla="*/ 2473988 h 4419466"/>
                <a:gd name="connsiteX10" fmla="*/ 50775 w 6070140"/>
                <a:gd name="connsiteY10" fmla="*/ 1223038 h 4419466"/>
                <a:gd name="connsiteX11" fmla="*/ 288265 w 6070140"/>
                <a:gd name="connsiteY11" fmla="*/ 28 h 4419466"/>
                <a:gd name="connsiteX0" fmla="*/ 1003275 w 6070140"/>
                <a:gd name="connsiteY0" fmla="*/ 3838 h 4419466"/>
                <a:gd name="connsiteX1" fmla="*/ 3378175 w 6070140"/>
                <a:gd name="connsiteY1" fmla="*/ 3070888 h 4419466"/>
                <a:gd name="connsiteX2" fmla="*/ 4845025 w 6070140"/>
                <a:gd name="connsiteY2" fmla="*/ 3235988 h 4419466"/>
                <a:gd name="connsiteX3" fmla="*/ 5467325 w 6070140"/>
                <a:gd name="connsiteY3" fmla="*/ 1591338 h 4419466"/>
                <a:gd name="connsiteX4" fmla="*/ 6026125 w 6070140"/>
                <a:gd name="connsiteY4" fmla="*/ 1737388 h 4419466"/>
                <a:gd name="connsiteX5" fmla="*/ 5981675 w 6070140"/>
                <a:gd name="connsiteY5" fmla="*/ 3515388 h 4419466"/>
                <a:gd name="connsiteX6" fmla="*/ 5562575 w 6070140"/>
                <a:gd name="connsiteY6" fmla="*/ 4283738 h 4419466"/>
                <a:gd name="connsiteX7" fmla="*/ 3105125 w 6070140"/>
                <a:gd name="connsiteY7" fmla="*/ 4309138 h 4419466"/>
                <a:gd name="connsiteX8" fmla="*/ 1771625 w 6070140"/>
                <a:gd name="connsiteY8" fmla="*/ 3159788 h 4419466"/>
                <a:gd name="connsiteX9" fmla="*/ 977875 w 6070140"/>
                <a:gd name="connsiteY9" fmla="*/ 2473988 h 4419466"/>
                <a:gd name="connsiteX10" fmla="*/ 50775 w 6070140"/>
                <a:gd name="connsiteY10" fmla="*/ 1223038 h 4419466"/>
                <a:gd name="connsiteX11" fmla="*/ 288265 w 6070140"/>
                <a:gd name="connsiteY11" fmla="*/ 28 h 4419466"/>
                <a:gd name="connsiteX0" fmla="*/ 1003275 w 6070140"/>
                <a:gd name="connsiteY0" fmla="*/ 227188 h 4642816"/>
                <a:gd name="connsiteX1" fmla="*/ 977875 w 6070140"/>
                <a:gd name="connsiteY1" fmla="*/ 227188 h 4642816"/>
                <a:gd name="connsiteX2" fmla="*/ 3378175 w 6070140"/>
                <a:gd name="connsiteY2" fmla="*/ 3294238 h 4642816"/>
                <a:gd name="connsiteX3" fmla="*/ 4845025 w 6070140"/>
                <a:gd name="connsiteY3" fmla="*/ 3459338 h 4642816"/>
                <a:gd name="connsiteX4" fmla="*/ 5467325 w 6070140"/>
                <a:gd name="connsiteY4" fmla="*/ 1814688 h 4642816"/>
                <a:gd name="connsiteX5" fmla="*/ 6026125 w 6070140"/>
                <a:gd name="connsiteY5" fmla="*/ 1960738 h 4642816"/>
                <a:gd name="connsiteX6" fmla="*/ 5981675 w 6070140"/>
                <a:gd name="connsiteY6" fmla="*/ 3738738 h 4642816"/>
                <a:gd name="connsiteX7" fmla="*/ 5562575 w 6070140"/>
                <a:gd name="connsiteY7" fmla="*/ 4507088 h 4642816"/>
                <a:gd name="connsiteX8" fmla="*/ 3105125 w 6070140"/>
                <a:gd name="connsiteY8" fmla="*/ 4532488 h 4642816"/>
                <a:gd name="connsiteX9" fmla="*/ 1771625 w 6070140"/>
                <a:gd name="connsiteY9" fmla="*/ 3383138 h 4642816"/>
                <a:gd name="connsiteX10" fmla="*/ 977875 w 6070140"/>
                <a:gd name="connsiteY10" fmla="*/ 2697338 h 4642816"/>
                <a:gd name="connsiteX11" fmla="*/ 50775 w 6070140"/>
                <a:gd name="connsiteY11" fmla="*/ 1446388 h 4642816"/>
                <a:gd name="connsiteX12" fmla="*/ 288265 w 6070140"/>
                <a:gd name="connsiteY12" fmla="*/ 223378 h 4642816"/>
                <a:gd name="connsiteX0" fmla="*/ 1003275 w 6070140"/>
                <a:gd name="connsiteY0" fmla="*/ 246185 h 4661813"/>
                <a:gd name="connsiteX1" fmla="*/ 819125 w 6070140"/>
                <a:gd name="connsiteY1" fmla="*/ 220785 h 4661813"/>
                <a:gd name="connsiteX2" fmla="*/ 3378175 w 6070140"/>
                <a:gd name="connsiteY2" fmla="*/ 3313235 h 4661813"/>
                <a:gd name="connsiteX3" fmla="*/ 4845025 w 6070140"/>
                <a:gd name="connsiteY3" fmla="*/ 3478335 h 4661813"/>
                <a:gd name="connsiteX4" fmla="*/ 5467325 w 6070140"/>
                <a:gd name="connsiteY4" fmla="*/ 1833685 h 4661813"/>
                <a:gd name="connsiteX5" fmla="*/ 6026125 w 6070140"/>
                <a:gd name="connsiteY5" fmla="*/ 1979735 h 4661813"/>
                <a:gd name="connsiteX6" fmla="*/ 5981675 w 6070140"/>
                <a:gd name="connsiteY6" fmla="*/ 3757735 h 4661813"/>
                <a:gd name="connsiteX7" fmla="*/ 5562575 w 6070140"/>
                <a:gd name="connsiteY7" fmla="*/ 4526085 h 4661813"/>
                <a:gd name="connsiteX8" fmla="*/ 3105125 w 6070140"/>
                <a:gd name="connsiteY8" fmla="*/ 4551485 h 4661813"/>
                <a:gd name="connsiteX9" fmla="*/ 1771625 w 6070140"/>
                <a:gd name="connsiteY9" fmla="*/ 3402135 h 4661813"/>
                <a:gd name="connsiteX10" fmla="*/ 977875 w 6070140"/>
                <a:gd name="connsiteY10" fmla="*/ 2716335 h 4661813"/>
                <a:gd name="connsiteX11" fmla="*/ 50775 w 6070140"/>
                <a:gd name="connsiteY11" fmla="*/ 1465385 h 4661813"/>
                <a:gd name="connsiteX12" fmla="*/ 288265 w 6070140"/>
                <a:gd name="connsiteY12" fmla="*/ 242375 h 4661813"/>
                <a:gd name="connsiteX0" fmla="*/ 1003275 w 6070140"/>
                <a:gd name="connsiteY0" fmla="*/ 217829 h 4633457"/>
                <a:gd name="connsiteX1" fmla="*/ 1168375 w 6070140"/>
                <a:gd name="connsiteY1" fmla="*/ 230529 h 4633457"/>
                <a:gd name="connsiteX2" fmla="*/ 3378175 w 6070140"/>
                <a:gd name="connsiteY2" fmla="*/ 3284879 h 4633457"/>
                <a:gd name="connsiteX3" fmla="*/ 4845025 w 6070140"/>
                <a:gd name="connsiteY3" fmla="*/ 3449979 h 4633457"/>
                <a:gd name="connsiteX4" fmla="*/ 5467325 w 6070140"/>
                <a:gd name="connsiteY4" fmla="*/ 1805329 h 4633457"/>
                <a:gd name="connsiteX5" fmla="*/ 6026125 w 6070140"/>
                <a:gd name="connsiteY5" fmla="*/ 1951379 h 4633457"/>
                <a:gd name="connsiteX6" fmla="*/ 5981675 w 6070140"/>
                <a:gd name="connsiteY6" fmla="*/ 3729379 h 4633457"/>
                <a:gd name="connsiteX7" fmla="*/ 5562575 w 6070140"/>
                <a:gd name="connsiteY7" fmla="*/ 4497729 h 4633457"/>
                <a:gd name="connsiteX8" fmla="*/ 3105125 w 6070140"/>
                <a:gd name="connsiteY8" fmla="*/ 4523129 h 4633457"/>
                <a:gd name="connsiteX9" fmla="*/ 1771625 w 6070140"/>
                <a:gd name="connsiteY9" fmla="*/ 3373779 h 4633457"/>
                <a:gd name="connsiteX10" fmla="*/ 977875 w 6070140"/>
                <a:gd name="connsiteY10" fmla="*/ 2687979 h 4633457"/>
                <a:gd name="connsiteX11" fmla="*/ 50775 w 6070140"/>
                <a:gd name="connsiteY11" fmla="*/ 1437029 h 4633457"/>
                <a:gd name="connsiteX12" fmla="*/ 288265 w 6070140"/>
                <a:gd name="connsiteY12" fmla="*/ 214019 h 4633457"/>
                <a:gd name="connsiteX0" fmla="*/ 628625 w 6070140"/>
                <a:gd name="connsiteY0" fmla="*/ 67911 h 4718489"/>
                <a:gd name="connsiteX1" fmla="*/ 1168375 w 6070140"/>
                <a:gd name="connsiteY1" fmla="*/ 315561 h 4718489"/>
                <a:gd name="connsiteX2" fmla="*/ 3378175 w 6070140"/>
                <a:gd name="connsiteY2" fmla="*/ 3369911 h 4718489"/>
                <a:gd name="connsiteX3" fmla="*/ 4845025 w 6070140"/>
                <a:gd name="connsiteY3" fmla="*/ 3535011 h 4718489"/>
                <a:gd name="connsiteX4" fmla="*/ 5467325 w 6070140"/>
                <a:gd name="connsiteY4" fmla="*/ 1890361 h 4718489"/>
                <a:gd name="connsiteX5" fmla="*/ 6026125 w 6070140"/>
                <a:gd name="connsiteY5" fmla="*/ 2036411 h 4718489"/>
                <a:gd name="connsiteX6" fmla="*/ 5981675 w 6070140"/>
                <a:gd name="connsiteY6" fmla="*/ 3814411 h 4718489"/>
                <a:gd name="connsiteX7" fmla="*/ 5562575 w 6070140"/>
                <a:gd name="connsiteY7" fmla="*/ 4582761 h 4718489"/>
                <a:gd name="connsiteX8" fmla="*/ 3105125 w 6070140"/>
                <a:gd name="connsiteY8" fmla="*/ 4608161 h 4718489"/>
                <a:gd name="connsiteX9" fmla="*/ 1771625 w 6070140"/>
                <a:gd name="connsiteY9" fmla="*/ 3458811 h 4718489"/>
                <a:gd name="connsiteX10" fmla="*/ 977875 w 6070140"/>
                <a:gd name="connsiteY10" fmla="*/ 2773011 h 4718489"/>
                <a:gd name="connsiteX11" fmla="*/ 50775 w 6070140"/>
                <a:gd name="connsiteY11" fmla="*/ 1522061 h 4718489"/>
                <a:gd name="connsiteX12" fmla="*/ 288265 w 6070140"/>
                <a:gd name="connsiteY12" fmla="*/ 299051 h 4718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070140" h="4718489">
                  <a:moveTo>
                    <a:pt x="628625" y="67911"/>
                  </a:moveTo>
                  <a:cubicBezTo>
                    <a:pt x="624392" y="67911"/>
                    <a:pt x="772558" y="-195614"/>
                    <a:pt x="1168375" y="315561"/>
                  </a:cubicBezTo>
                  <a:cubicBezTo>
                    <a:pt x="1564192" y="826736"/>
                    <a:pt x="2765400" y="2833336"/>
                    <a:pt x="3378175" y="3369911"/>
                  </a:cubicBezTo>
                  <a:cubicBezTo>
                    <a:pt x="3990950" y="3906486"/>
                    <a:pt x="4496833" y="3781603"/>
                    <a:pt x="4845025" y="3535011"/>
                  </a:cubicBezTo>
                  <a:cubicBezTo>
                    <a:pt x="5193217" y="3288419"/>
                    <a:pt x="5270475" y="2140128"/>
                    <a:pt x="5467325" y="1890361"/>
                  </a:cubicBezTo>
                  <a:cubicBezTo>
                    <a:pt x="5664175" y="1640594"/>
                    <a:pt x="5940400" y="1715736"/>
                    <a:pt x="6026125" y="2036411"/>
                  </a:cubicBezTo>
                  <a:cubicBezTo>
                    <a:pt x="6111850" y="2357086"/>
                    <a:pt x="6058933" y="3390019"/>
                    <a:pt x="5981675" y="3814411"/>
                  </a:cubicBezTo>
                  <a:cubicBezTo>
                    <a:pt x="5904417" y="4238803"/>
                    <a:pt x="6042000" y="4450469"/>
                    <a:pt x="5562575" y="4582761"/>
                  </a:cubicBezTo>
                  <a:cubicBezTo>
                    <a:pt x="5083150" y="4715053"/>
                    <a:pt x="3736950" y="4795486"/>
                    <a:pt x="3105125" y="4608161"/>
                  </a:cubicBezTo>
                  <a:cubicBezTo>
                    <a:pt x="2473300" y="4420836"/>
                    <a:pt x="1771625" y="3458811"/>
                    <a:pt x="1771625" y="3458811"/>
                  </a:cubicBezTo>
                  <a:cubicBezTo>
                    <a:pt x="1417083" y="3152953"/>
                    <a:pt x="1264683" y="3095803"/>
                    <a:pt x="977875" y="2773011"/>
                  </a:cubicBezTo>
                  <a:cubicBezTo>
                    <a:pt x="691067" y="2450219"/>
                    <a:pt x="202117" y="1857553"/>
                    <a:pt x="50775" y="1522061"/>
                  </a:cubicBezTo>
                  <a:cubicBezTo>
                    <a:pt x="-100567" y="1186569"/>
                    <a:pt x="118508" y="293336"/>
                    <a:pt x="288265" y="299051"/>
                  </a:cubicBezTo>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019800" y="2622550"/>
              <a:ext cx="755215" cy="88265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2" name="Group 2051"/>
            <p:cNvGrpSpPr/>
            <p:nvPr/>
          </p:nvGrpSpPr>
          <p:grpSpPr>
            <a:xfrm>
              <a:off x="6269340" y="2642598"/>
              <a:ext cx="262088" cy="454484"/>
              <a:chOff x="6269340" y="2642598"/>
              <a:chExt cx="262088" cy="454484"/>
            </a:xfrm>
          </p:grpSpPr>
          <p:sp>
            <p:nvSpPr>
              <p:cNvPr id="2051" name="Isosceles Triangle 2050"/>
              <p:cNvSpPr/>
              <p:nvPr/>
            </p:nvSpPr>
            <p:spPr>
              <a:xfrm rot="5400000">
                <a:off x="6397102" y="2596637"/>
                <a:ext cx="88366" cy="180287"/>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269340" y="2973518"/>
                <a:ext cx="135920" cy="123564"/>
              </a:xfrm>
              <a:prstGeom prst="ellipse">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49" name="Straight Connector 2048"/>
              <p:cNvCxnSpPr/>
              <p:nvPr/>
            </p:nvCxnSpPr>
            <p:spPr>
              <a:xfrm rot="120000" flipH="1" flipV="1">
                <a:off x="6332764" y="2647950"/>
                <a:ext cx="12700" cy="350968"/>
              </a:xfrm>
              <a:prstGeom prst="line">
                <a:avLst/>
              </a:prstGeom>
              <a:ln w="28575">
                <a:solidFill>
                  <a:srgbClr val="996600"/>
                </a:solidFill>
              </a:ln>
            </p:spPr>
            <p:style>
              <a:lnRef idx="1">
                <a:schemeClr val="accent1"/>
              </a:lnRef>
              <a:fillRef idx="0">
                <a:schemeClr val="accent1"/>
              </a:fillRef>
              <a:effectRef idx="0">
                <a:schemeClr val="accent1"/>
              </a:effectRef>
              <a:fontRef idx="minor">
                <a:schemeClr val="tx1"/>
              </a:fontRef>
            </p:style>
          </p:cxnSp>
        </p:grpSp>
        <p:sp>
          <p:nvSpPr>
            <p:cNvPr id="2053" name="Rectangle 2052"/>
            <p:cNvSpPr/>
            <p:nvPr/>
          </p:nvSpPr>
          <p:spPr>
            <a:xfrm rot="3060000" flipH="1" flipV="1">
              <a:off x="1477879" y="1591882"/>
              <a:ext cx="91523" cy="10072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rot="3060000" flipH="1" flipV="1">
              <a:off x="1162955" y="1859692"/>
              <a:ext cx="91523" cy="10072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rot="3060000" flipH="1" flipV="1">
              <a:off x="1377768" y="1479587"/>
              <a:ext cx="91523" cy="1007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rot="3060000" flipH="1" flipV="1">
              <a:off x="1062844" y="1747397"/>
              <a:ext cx="91523" cy="1007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rot="3060000" flipH="1" flipV="1">
              <a:off x="1292089" y="1375307"/>
              <a:ext cx="91523" cy="10072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rot="3060000" flipH="1" flipV="1">
              <a:off x="977165" y="1643117"/>
              <a:ext cx="91523" cy="10072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rot="3060000" flipH="1" flipV="1">
              <a:off x="1204805" y="1266228"/>
              <a:ext cx="91523" cy="100722"/>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rot="3060000" flipH="1" flipV="1">
              <a:off x="889881" y="1534038"/>
              <a:ext cx="91523" cy="100722"/>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5" name="Group 2054"/>
            <p:cNvGrpSpPr/>
            <p:nvPr/>
          </p:nvGrpSpPr>
          <p:grpSpPr>
            <a:xfrm>
              <a:off x="2417531" y="1433309"/>
              <a:ext cx="577980" cy="597763"/>
              <a:chOff x="6349435" y="186431"/>
              <a:chExt cx="577980" cy="597763"/>
            </a:xfrm>
          </p:grpSpPr>
          <p:sp>
            <p:nvSpPr>
              <p:cNvPr id="2054" name="Oval 2053"/>
              <p:cNvSpPr/>
              <p:nvPr/>
            </p:nvSpPr>
            <p:spPr>
              <a:xfrm>
                <a:off x="6531429" y="1864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6488518" y="445363"/>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6683829" y="3388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6663063" y="4912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6349435" y="279644"/>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1" name="Group 50"/>
            <p:cNvGrpSpPr/>
            <p:nvPr/>
          </p:nvGrpSpPr>
          <p:grpSpPr>
            <a:xfrm>
              <a:off x="1561526" y="4072535"/>
              <a:ext cx="577980" cy="597763"/>
              <a:chOff x="6349435" y="186431"/>
              <a:chExt cx="577980" cy="597763"/>
            </a:xfrm>
          </p:grpSpPr>
          <p:sp>
            <p:nvSpPr>
              <p:cNvPr id="52" name="Oval 51"/>
              <p:cNvSpPr/>
              <p:nvPr/>
            </p:nvSpPr>
            <p:spPr>
              <a:xfrm>
                <a:off x="6531429" y="1864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6488518" y="445363"/>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6683829" y="3388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6663063" y="4912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349435" y="279644"/>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p:cNvGrpSpPr/>
            <p:nvPr/>
          </p:nvGrpSpPr>
          <p:grpSpPr>
            <a:xfrm>
              <a:off x="1775170" y="4628015"/>
              <a:ext cx="577980" cy="597763"/>
              <a:chOff x="6349435" y="186431"/>
              <a:chExt cx="577980" cy="597763"/>
            </a:xfrm>
          </p:grpSpPr>
          <p:sp>
            <p:nvSpPr>
              <p:cNvPr id="58" name="Oval 57"/>
              <p:cNvSpPr/>
              <p:nvPr/>
            </p:nvSpPr>
            <p:spPr>
              <a:xfrm>
                <a:off x="6531429" y="1864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6488518" y="445363"/>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6683829" y="3388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6663063" y="4912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6349435" y="279644"/>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p:cNvGrpSpPr/>
            <p:nvPr/>
          </p:nvGrpSpPr>
          <p:grpSpPr>
            <a:xfrm flipH="1">
              <a:off x="2192490" y="4720593"/>
              <a:ext cx="577980" cy="597763"/>
              <a:chOff x="6349435" y="186431"/>
              <a:chExt cx="577980" cy="597763"/>
            </a:xfrm>
          </p:grpSpPr>
          <p:sp>
            <p:nvSpPr>
              <p:cNvPr id="64" name="Oval 63"/>
              <p:cNvSpPr/>
              <p:nvPr/>
            </p:nvSpPr>
            <p:spPr>
              <a:xfrm>
                <a:off x="6531429" y="1864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6488518" y="445363"/>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6683829" y="3388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6663063" y="4912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6349435" y="279644"/>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p:cNvGrpSpPr/>
            <p:nvPr/>
          </p:nvGrpSpPr>
          <p:grpSpPr>
            <a:xfrm flipH="1">
              <a:off x="2678178" y="5112275"/>
              <a:ext cx="577980" cy="597763"/>
              <a:chOff x="6349435" y="186431"/>
              <a:chExt cx="577980" cy="597763"/>
            </a:xfrm>
          </p:grpSpPr>
          <p:sp>
            <p:nvSpPr>
              <p:cNvPr id="70" name="Oval 69"/>
              <p:cNvSpPr/>
              <p:nvPr/>
            </p:nvSpPr>
            <p:spPr>
              <a:xfrm>
                <a:off x="6531429" y="1864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6488518" y="445363"/>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6683829" y="3388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6663063" y="4912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6349435" y="279644"/>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p:cNvGrpSpPr/>
            <p:nvPr/>
          </p:nvGrpSpPr>
          <p:grpSpPr>
            <a:xfrm flipH="1">
              <a:off x="4499200" y="3924431"/>
              <a:ext cx="699356" cy="657539"/>
              <a:chOff x="6349435" y="186431"/>
              <a:chExt cx="577980" cy="597763"/>
            </a:xfrm>
          </p:grpSpPr>
          <p:sp>
            <p:nvSpPr>
              <p:cNvPr id="76" name="Oval 75"/>
              <p:cNvSpPr/>
              <p:nvPr/>
            </p:nvSpPr>
            <p:spPr>
              <a:xfrm>
                <a:off x="6531429" y="1864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6488518" y="445363"/>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6683829" y="3388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6663063" y="4912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6349435" y="279644"/>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p:cNvGrpSpPr/>
            <p:nvPr/>
          </p:nvGrpSpPr>
          <p:grpSpPr>
            <a:xfrm rot="20185836" flipH="1">
              <a:off x="6668019" y="5118193"/>
              <a:ext cx="577980" cy="597763"/>
              <a:chOff x="6349435" y="186431"/>
              <a:chExt cx="577980" cy="597763"/>
            </a:xfrm>
          </p:grpSpPr>
          <p:sp>
            <p:nvSpPr>
              <p:cNvPr id="82" name="Oval 81"/>
              <p:cNvSpPr/>
              <p:nvPr/>
            </p:nvSpPr>
            <p:spPr>
              <a:xfrm>
                <a:off x="6531429" y="1864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6488518" y="445363"/>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6683829" y="3388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6663063" y="491231"/>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6349435" y="279644"/>
                <a:ext cx="243586" cy="292963"/>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56" name="Freeform 2055"/>
            <p:cNvSpPr/>
            <p:nvPr/>
          </p:nvSpPr>
          <p:spPr>
            <a:xfrm rot="3994920">
              <a:off x="5957028" y="4692483"/>
              <a:ext cx="643182" cy="703213"/>
            </a:xfrm>
            <a:custGeom>
              <a:avLst/>
              <a:gdLst>
                <a:gd name="connsiteX0" fmla="*/ 497038 w 643182"/>
                <a:gd name="connsiteY0" fmla="*/ 137121 h 703213"/>
                <a:gd name="connsiteX1" fmla="*/ 642317 w 643182"/>
                <a:gd name="connsiteY1" fmla="*/ 436224 h 703213"/>
                <a:gd name="connsiteX2" fmla="*/ 539767 w 643182"/>
                <a:gd name="connsiteY2" fmla="*/ 684052 h 703213"/>
                <a:gd name="connsiteX3" fmla="*/ 206481 w 643182"/>
                <a:gd name="connsiteY3" fmla="*/ 641323 h 703213"/>
                <a:gd name="connsiteX4" fmla="*/ 1382 w 643182"/>
                <a:gd name="connsiteY4" fmla="*/ 282400 h 703213"/>
                <a:gd name="connsiteX5" fmla="*/ 121023 w 643182"/>
                <a:gd name="connsiteY5" fmla="*/ 26026 h 703213"/>
                <a:gd name="connsiteX6" fmla="*/ 206481 w 643182"/>
                <a:gd name="connsiteY6" fmla="*/ 26026 h 703213"/>
                <a:gd name="connsiteX7" fmla="*/ 497038 w 643182"/>
                <a:gd name="connsiteY7" fmla="*/ 137121 h 703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3182" h="703213">
                  <a:moveTo>
                    <a:pt x="497038" y="137121"/>
                  </a:moveTo>
                  <a:cubicBezTo>
                    <a:pt x="569677" y="205487"/>
                    <a:pt x="635196" y="345069"/>
                    <a:pt x="642317" y="436224"/>
                  </a:cubicBezTo>
                  <a:cubicBezTo>
                    <a:pt x="649438" y="527379"/>
                    <a:pt x="612406" y="649869"/>
                    <a:pt x="539767" y="684052"/>
                  </a:cubicBezTo>
                  <a:cubicBezTo>
                    <a:pt x="467128" y="718235"/>
                    <a:pt x="296212" y="708265"/>
                    <a:pt x="206481" y="641323"/>
                  </a:cubicBezTo>
                  <a:cubicBezTo>
                    <a:pt x="116750" y="574381"/>
                    <a:pt x="15625" y="384950"/>
                    <a:pt x="1382" y="282400"/>
                  </a:cubicBezTo>
                  <a:cubicBezTo>
                    <a:pt x="-12861" y="179851"/>
                    <a:pt x="86840" y="68755"/>
                    <a:pt x="121023" y="26026"/>
                  </a:cubicBezTo>
                  <a:cubicBezTo>
                    <a:pt x="155206" y="-16703"/>
                    <a:pt x="148085" y="389"/>
                    <a:pt x="206481" y="26026"/>
                  </a:cubicBezTo>
                  <a:cubicBezTo>
                    <a:pt x="264877" y="51663"/>
                    <a:pt x="424399" y="68755"/>
                    <a:pt x="497038" y="137121"/>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62" name="7-Point Star 2061"/>
          <p:cNvSpPr/>
          <p:nvPr/>
        </p:nvSpPr>
        <p:spPr>
          <a:xfrm>
            <a:off x="5040983" y="2543638"/>
            <a:ext cx="898662" cy="914400"/>
          </a:xfrm>
          <a:prstGeom prst="star7">
            <a:avLst/>
          </a:prstGeom>
          <a:solidFill>
            <a:schemeClr val="accent1">
              <a:lumMod val="75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
        <p:nvSpPr>
          <p:cNvPr id="2058" name="Freeform 2057"/>
          <p:cNvSpPr/>
          <p:nvPr/>
        </p:nvSpPr>
        <p:spPr>
          <a:xfrm>
            <a:off x="1276652" y="1769322"/>
            <a:ext cx="5100583" cy="3342127"/>
          </a:xfrm>
          <a:custGeom>
            <a:avLst/>
            <a:gdLst>
              <a:gd name="connsiteX0" fmla="*/ 0 w 5117149"/>
              <a:gd name="connsiteY0" fmla="*/ 0 h 3361308"/>
              <a:gd name="connsiteX1" fmla="*/ 1121229 w 5117149"/>
              <a:gd name="connsiteY1" fmla="*/ 1600200 h 3361308"/>
              <a:gd name="connsiteX2" fmla="*/ 1970314 w 5117149"/>
              <a:gd name="connsiteY2" fmla="*/ 2928258 h 3361308"/>
              <a:gd name="connsiteX3" fmla="*/ 4027714 w 5117149"/>
              <a:gd name="connsiteY3" fmla="*/ 3287486 h 3361308"/>
              <a:gd name="connsiteX4" fmla="*/ 5050971 w 5117149"/>
              <a:gd name="connsiteY4" fmla="*/ 1643743 h 3361308"/>
              <a:gd name="connsiteX5" fmla="*/ 4931229 w 5117149"/>
              <a:gd name="connsiteY5" fmla="*/ 1262743 h 3361308"/>
              <a:gd name="connsiteX0" fmla="*/ 0 w 5050971"/>
              <a:gd name="connsiteY0" fmla="*/ 0 h 3361308"/>
              <a:gd name="connsiteX1" fmla="*/ 1121229 w 5050971"/>
              <a:gd name="connsiteY1" fmla="*/ 1600200 h 3361308"/>
              <a:gd name="connsiteX2" fmla="*/ 1970314 w 5050971"/>
              <a:gd name="connsiteY2" fmla="*/ 2928258 h 3361308"/>
              <a:gd name="connsiteX3" fmla="*/ 4027714 w 5050971"/>
              <a:gd name="connsiteY3" fmla="*/ 3287486 h 3361308"/>
              <a:gd name="connsiteX4" fmla="*/ 5050971 w 5050971"/>
              <a:gd name="connsiteY4" fmla="*/ 1643743 h 3361308"/>
              <a:gd name="connsiteX5" fmla="*/ 4931229 w 5050971"/>
              <a:gd name="connsiteY5" fmla="*/ 1262743 h 3361308"/>
              <a:gd name="connsiteX0" fmla="*/ 0 w 5106961"/>
              <a:gd name="connsiteY0" fmla="*/ 0 h 3361308"/>
              <a:gd name="connsiteX1" fmla="*/ 1121229 w 5106961"/>
              <a:gd name="connsiteY1" fmla="*/ 1600200 h 3361308"/>
              <a:gd name="connsiteX2" fmla="*/ 1970314 w 5106961"/>
              <a:gd name="connsiteY2" fmla="*/ 2928258 h 3361308"/>
              <a:gd name="connsiteX3" fmla="*/ 4027714 w 5106961"/>
              <a:gd name="connsiteY3" fmla="*/ 3287486 h 3361308"/>
              <a:gd name="connsiteX4" fmla="*/ 5050971 w 5106961"/>
              <a:gd name="connsiteY4" fmla="*/ 1643743 h 3361308"/>
              <a:gd name="connsiteX5" fmla="*/ 4961709 w 5106961"/>
              <a:gd name="connsiteY5" fmla="*/ 1243693 h 3361308"/>
              <a:gd name="connsiteX0" fmla="*/ 0 w 5005636"/>
              <a:gd name="connsiteY0" fmla="*/ 0 h 3337078"/>
              <a:gd name="connsiteX1" fmla="*/ 1121229 w 5005636"/>
              <a:gd name="connsiteY1" fmla="*/ 1600200 h 3337078"/>
              <a:gd name="connsiteX2" fmla="*/ 1970314 w 5005636"/>
              <a:gd name="connsiteY2" fmla="*/ 2928258 h 3337078"/>
              <a:gd name="connsiteX3" fmla="*/ 4027714 w 5005636"/>
              <a:gd name="connsiteY3" fmla="*/ 3287486 h 3337078"/>
              <a:gd name="connsiteX4" fmla="*/ 4910001 w 5005636"/>
              <a:gd name="connsiteY4" fmla="*/ 1998073 h 3337078"/>
              <a:gd name="connsiteX5" fmla="*/ 4961709 w 5005636"/>
              <a:gd name="connsiteY5" fmla="*/ 1243693 h 3337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05636" h="3337078">
                <a:moveTo>
                  <a:pt x="0" y="0"/>
                </a:moveTo>
                <a:cubicBezTo>
                  <a:pt x="396421" y="556078"/>
                  <a:pt x="792843" y="1112157"/>
                  <a:pt x="1121229" y="1600200"/>
                </a:cubicBezTo>
                <a:cubicBezTo>
                  <a:pt x="1449615" y="2088243"/>
                  <a:pt x="1485900" y="2647044"/>
                  <a:pt x="1970314" y="2928258"/>
                </a:cubicBezTo>
                <a:cubicBezTo>
                  <a:pt x="2454728" y="3209472"/>
                  <a:pt x="3537766" y="3442517"/>
                  <a:pt x="4027714" y="3287486"/>
                </a:cubicBezTo>
                <a:cubicBezTo>
                  <a:pt x="4517662" y="3132455"/>
                  <a:pt x="4754335" y="2338705"/>
                  <a:pt x="4910001" y="1998073"/>
                </a:cubicBezTo>
                <a:cubicBezTo>
                  <a:pt x="5065667" y="1657441"/>
                  <a:pt x="4991463" y="1377043"/>
                  <a:pt x="4961709" y="1243693"/>
                </a:cubicBezTo>
              </a:path>
            </a:pathLst>
          </a:custGeom>
          <a:noFill/>
          <a:ln w="285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Freeform 2058"/>
          <p:cNvSpPr/>
          <p:nvPr/>
        </p:nvSpPr>
        <p:spPr>
          <a:xfrm>
            <a:off x="1115361" y="1523741"/>
            <a:ext cx="5220125" cy="1625495"/>
          </a:xfrm>
          <a:custGeom>
            <a:avLst/>
            <a:gdLst>
              <a:gd name="connsiteX0" fmla="*/ 0 w 5054717"/>
              <a:gd name="connsiteY0" fmla="*/ 0 h 1333636"/>
              <a:gd name="connsiteX1" fmla="*/ 2122714 w 5054717"/>
              <a:gd name="connsiteY1" fmla="*/ 1153886 h 1333636"/>
              <a:gd name="connsiteX2" fmla="*/ 4702629 w 5054717"/>
              <a:gd name="connsiteY2" fmla="*/ 1328057 h 1333636"/>
              <a:gd name="connsiteX3" fmla="*/ 4963886 w 5054717"/>
              <a:gd name="connsiteY3" fmla="*/ 1273629 h 1333636"/>
              <a:gd name="connsiteX0" fmla="*/ 0 w 4963886"/>
              <a:gd name="connsiteY0" fmla="*/ 0 h 1328057"/>
              <a:gd name="connsiteX1" fmla="*/ 2122714 w 4963886"/>
              <a:gd name="connsiteY1" fmla="*/ 1153886 h 1328057"/>
              <a:gd name="connsiteX2" fmla="*/ 4702629 w 4963886"/>
              <a:gd name="connsiteY2" fmla="*/ 1328057 h 1328057"/>
              <a:gd name="connsiteX3" fmla="*/ 4963886 w 4963886"/>
              <a:gd name="connsiteY3" fmla="*/ 1273629 h 1328057"/>
              <a:gd name="connsiteX0" fmla="*/ 0 w 4963886"/>
              <a:gd name="connsiteY0" fmla="*/ 0 h 1396637"/>
              <a:gd name="connsiteX1" fmla="*/ 2122714 w 4963886"/>
              <a:gd name="connsiteY1" fmla="*/ 1153886 h 1396637"/>
              <a:gd name="connsiteX2" fmla="*/ 4687389 w 4963886"/>
              <a:gd name="connsiteY2" fmla="*/ 1396637 h 1396637"/>
              <a:gd name="connsiteX3" fmla="*/ 4963886 w 4963886"/>
              <a:gd name="connsiteY3" fmla="*/ 1273629 h 1396637"/>
              <a:gd name="connsiteX0" fmla="*/ 0 w 5020537"/>
              <a:gd name="connsiteY0" fmla="*/ 0 h 1414616"/>
              <a:gd name="connsiteX1" fmla="*/ 1345474 w 5020537"/>
              <a:gd name="connsiteY1" fmla="*/ 856706 h 1414616"/>
              <a:gd name="connsiteX2" fmla="*/ 4687389 w 5020537"/>
              <a:gd name="connsiteY2" fmla="*/ 1396637 h 1414616"/>
              <a:gd name="connsiteX3" fmla="*/ 4963886 w 5020537"/>
              <a:gd name="connsiteY3" fmla="*/ 1273629 h 1414616"/>
              <a:gd name="connsiteX0" fmla="*/ 0 w 4963886"/>
              <a:gd name="connsiteY0" fmla="*/ 0 h 1396637"/>
              <a:gd name="connsiteX1" fmla="*/ 1345474 w 4963886"/>
              <a:gd name="connsiteY1" fmla="*/ 856706 h 1396637"/>
              <a:gd name="connsiteX2" fmla="*/ 4687389 w 4963886"/>
              <a:gd name="connsiteY2" fmla="*/ 1396637 h 1396637"/>
              <a:gd name="connsiteX3" fmla="*/ 4963886 w 4963886"/>
              <a:gd name="connsiteY3" fmla="*/ 1273629 h 1396637"/>
            </a:gdLst>
            <a:ahLst/>
            <a:cxnLst>
              <a:cxn ang="0">
                <a:pos x="connsiteX0" y="connsiteY0"/>
              </a:cxn>
              <a:cxn ang="0">
                <a:pos x="connsiteX1" y="connsiteY1"/>
              </a:cxn>
              <a:cxn ang="0">
                <a:pos x="connsiteX2" y="connsiteY2"/>
              </a:cxn>
              <a:cxn ang="0">
                <a:pos x="connsiteX3" y="connsiteY3"/>
              </a:cxn>
            </a:cxnLst>
            <a:rect l="l" t="t" r="r" b="b"/>
            <a:pathLst>
              <a:path w="4963886" h="1396637">
                <a:moveTo>
                  <a:pt x="0" y="0"/>
                </a:moveTo>
                <a:cubicBezTo>
                  <a:pt x="669471" y="466271"/>
                  <a:pt x="564243" y="623933"/>
                  <a:pt x="1345474" y="856706"/>
                </a:cubicBezTo>
                <a:cubicBezTo>
                  <a:pt x="2126705" y="1089479"/>
                  <a:pt x="4084320" y="1327150"/>
                  <a:pt x="4687389" y="1396637"/>
                </a:cubicBezTo>
                <a:lnTo>
                  <a:pt x="4963886" y="1273629"/>
                </a:lnTo>
              </a:path>
            </a:pathLst>
          </a:custGeom>
          <a:noFill/>
          <a:ln w="285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Freeform 2059"/>
          <p:cNvSpPr/>
          <p:nvPr/>
        </p:nvSpPr>
        <p:spPr>
          <a:xfrm>
            <a:off x="1143986" y="1539358"/>
            <a:ext cx="1577794" cy="1068174"/>
          </a:xfrm>
          <a:custGeom>
            <a:avLst/>
            <a:gdLst>
              <a:gd name="connsiteX0" fmla="*/ 0 w 1382486"/>
              <a:gd name="connsiteY0" fmla="*/ 0 h 881743"/>
              <a:gd name="connsiteX1" fmla="*/ 914400 w 1382486"/>
              <a:gd name="connsiteY1" fmla="*/ 642257 h 881743"/>
              <a:gd name="connsiteX2" fmla="*/ 1382486 w 1382486"/>
              <a:gd name="connsiteY2" fmla="*/ 881743 h 881743"/>
              <a:gd name="connsiteX3" fmla="*/ 1382486 w 1382486"/>
              <a:gd name="connsiteY3" fmla="*/ 881743 h 881743"/>
              <a:gd name="connsiteX0" fmla="*/ 0 w 1382486"/>
              <a:gd name="connsiteY0" fmla="*/ 0 h 910462"/>
              <a:gd name="connsiteX1" fmla="*/ 867052 w 1382486"/>
              <a:gd name="connsiteY1" fmla="*/ 831647 h 910462"/>
              <a:gd name="connsiteX2" fmla="*/ 1382486 w 1382486"/>
              <a:gd name="connsiteY2" fmla="*/ 881743 h 910462"/>
              <a:gd name="connsiteX3" fmla="*/ 1382486 w 1382486"/>
              <a:gd name="connsiteY3" fmla="*/ 881743 h 910462"/>
              <a:gd name="connsiteX0" fmla="*/ 0 w 1577794"/>
              <a:gd name="connsiteY0" fmla="*/ 0 h 1068174"/>
              <a:gd name="connsiteX1" fmla="*/ 867052 w 1577794"/>
              <a:gd name="connsiteY1" fmla="*/ 831647 h 1068174"/>
              <a:gd name="connsiteX2" fmla="*/ 1382486 w 1577794"/>
              <a:gd name="connsiteY2" fmla="*/ 881743 h 1068174"/>
              <a:gd name="connsiteX3" fmla="*/ 1577794 w 1577794"/>
              <a:gd name="connsiteY3" fmla="*/ 1068174 h 1068174"/>
              <a:gd name="connsiteX0" fmla="*/ 0 w 1577794"/>
              <a:gd name="connsiteY0" fmla="*/ 0 h 1068174"/>
              <a:gd name="connsiteX1" fmla="*/ 867052 w 1577794"/>
              <a:gd name="connsiteY1" fmla="*/ 831647 h 1068174"/>
              <a:gd name="connsiteX2" fmla="*/ 1314424 w 1577794"/>
              <a:gd name="connsiteY2" fmla="*/ 994194 h 1068174"/>
              <a:gd name="connsiteX3" fmla="*/ 1577794 w 1577794"/>
              <a:gd name="connsiteY3" fmla="*/ 1068174 h 1068174"/>
              <a:gd name="connsiteX0" fmla="*/ 0 w 1577794"/>
              <a:gd name="connsiteY0" fmla="*/ 0 h 1068174"/>
              <a:gd name="connsiteX1" fmla="*/ 849297 w 1577794"/>
              <a:gd name="connsiteY1" fmla="*/ 742870 h 1068174"/>
              <a:gd name="connsiteX2" fmla="*/ 1314424 w 1577794"/>
              <a:gd name="connsiteY2" fmla="*/ 994194 h 1068174"/>
              <a:gd name="connsiteX3" fmla="*/ 1577794 w 1577794"/>
              <a:gd name="connsiteY3" fmla="*/ 1068174 h 1068174"/>
              <a:gd name="connsiteX0" fmla="*/ 0 w 1577794"/>
              <a:gd name="connsiteY0" fmla="*/ 0 h 1068174"/>
              <a:gd name="connsiteX1" fmla="*/ 849297 w 1577794"/>
              <a:gd name="connsiteY1" fmla="*/ 742870 h 1068174"/>
              <a:gd name="connsiteX2" fmla="*/ 1287791 w 1577794"/>
              <a:gd name="connsiteY2" fmla="*/ 955724 h 1068174"/>
              <a:gd name="connsiteX3" fmla="*/ 1577794 w 1577794"/>
              <a:gd name="connsiteY3" fmla="*/ 1068174 h 1068174"/>
            </a:gdLst>
            <a:ahLst/>
            <a:cxnLst>
              <a:cxn ang="0">
                <a:pos x="connsiteX0" y="connsiteY0"/>
              </a:cxn>
              <a:cxn ang="0">
                <a:pos x="connsiteX1" y="connsiteY1"/>
              </a:cxn>
              <a:cxn ang="0">
                <a:pos x="connsiteX2" y="connsiteY2"/>
              </a:cxn>
              <a:cxn ang="0">
                <a:pos x="connsiteX3" y="connsiteY3"/>
              </a:cxn>
            </a:cxnLst>
            <a:rect l="l" t="t" r="r" b="b"/>
            <a:pathLst>
              <a:path w="1577794" h="1068174">
                <a:moveTo>
                  <a:pt x="0" y="0"/>
                </a:moveTo>
                <a:cubicBezTo>
                  <a:pt x="341993" y="247650"/>
                  <a:pt x="634665" y="583583"/>
                  <a:pt x="849297" y="742870"/>
                </a:cubicBezTo>
                <a:cubicBezTo>
                  <a:pt x="1063929" y="902157"/>
                  <a:pt x="1166375" y="901507"/>
                  <a:pt x="1287791" y="955724"/>
                </a:cubicBezTo>
                <a:cubicBezTo>
                  <a:pt x="1409207" y="1009941"/>
                  <a:pt x="1512691" y="1006030"/>
                  <a:pt x="1577794" y="1068174"/>
                </a:cubicBezTo>
              </a:path>
            </a:pathLst>
          </a:custGeom>
          <a:noFill/>
          <a:ln w="285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Freeform 2060"/>
          <p:cNvSpPr/>
          <p:nvPr/>
        </p:nvSpPr>
        <p:spPr>
          <a:xfrm>
            <a:off x="2796540" y="2138632"/>
            <a:ext cx="2697480" cy="836978"/>
          </a:xfrm>
          <a:custGeom>
            <a:avLst/>
            <a:gdLst>
              <a:gd name="connsiteX0" fmla="*/ 0 w 2766060"/>
              <a:gd name="connsiteY0" fmla="*/ 486458 h 836978"/>
              <a:gd name="connsiteX1" fmla="*/ 1177290 w 2766060"/>
              <a:gd name="connsiteY1" fmla="*/ 21638 h 836978"/>
              <a:gd name="connsiteX2" fmla="*/ 2118360 w 2766060"/>
              <a:gd name="connsiteY2" fmla="*/ 154988 h 836978"/>
              <a:gd name="connsiteX3" fmla="*/ 2766060 w 2766060"/>
              <a:gd name="connsiteY3" fmla="*/ 836978 h 836978"/>
            </a:gdLst>
            <a:ahLst/>
            <a:cxnLst>
              <a:cxn ang="0">
                <a:pos x="connsiteX0" y="connsiteY0"/>
              </a:cxn>
              <a:cxn ang="0">
                <a:pos x="connsiteX1" y="connsiteY1"/>
              </a:cxn>
              <a:cxn ang="0">
                <a:pos x="connsiteX2" y="connsiteY2"/>
              </a:cxn>
              <a:cxn ang="0">
                <a:pos x="connsiteX3" y="connsiteY3"/>
              </a:cxn>
            </a:cxnLst>
            <a:rect l="l" t="t" r="r" b="b"/>
            <a:pathLst>
              <a:path w="2766060" h="836978">
                <a:moveTo>
                  <a:pt x="0" y="486458"/>
                </a:moveTo>
                <a:cubicBezTo>
                  <a:pt x="412115" y="281670"/>
                  <a:pt x="824230" y="76883"/>
                  <a:pt x="1177290" y="21638"/>
                </a:cubicBezTo>
                <a:cubicBezTo>
                  <a:pt x="1530350" y="-33607"/>
                  <a:pt x="1853565" y="19098"/>
                  <a:pt x="2118360" y="154988"/>
                </a:cubicBezTo>
                <a:cubicBezTo>
                  <a:pt x="2383155" y="290878"/>
                  <a:pt x="2574607" y="563928"/>
                  <a:pt x="2766060" y="836978"/>
                </a:cubicBezTo>
              </a:path>
            </a:pathLst>
          </a:custGeom>
          <a:noFill/>
          <a:ln w="285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3" name="TextBox 2062"/>
          <p:cNvSpPr txBox="1"/>
          <p:nvPr/>
        </p:nvSpPr>
        <p:spPr>
          <a:xfrm>
            <a:off x="532895" y="5179910"/>
            <a:ext cx="1485861"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Par 5</a:t>
            </a:r>
          </a:p>
        </p:txBody>
      </p:sp>
    </p:spTree>
    <p:extLst>
      <p:ext uri="{BB962C8B-B14F-4D97-AF65-F5344CB8AC3E}">
        <p14:creationId xmlns:p14="http://schemas.microsoft.com/office/powerpoint/2010/main" val="42755871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57"/>
                                        </p:tgtEl>
                                        <p:attrNameLst>
                                          <p:attrName>style.visibility</p:attrName>
                                        </p:attrNameLst>
                                      </p:cBhvr>
                                      <p:to>
                                        <p:strVal val="visible"/>
                                      </p:to>
                                    </p:set>
                                    <p:animEffect transition="in" filter="fade">
                                      <p:cBhvr>
                                        <p:cTn id="7" dur="500"/>
                                        <p:tgtEl>
                                          <p:spTgt spid="205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63"/>
                                        </p:tgtEl>
                                        <p:attrNameLst>
                                          <p:attrName>style.visibility</p:attrName>
                                        </p:attrNameLst>
                                      </p:cBhvr>
                                      <p:to>
                                        <p:strVal val="visible"/>
                                      </p:to>
                                    </p:set>
                                    <p:animEffect transition="in" filter="fade">
                                      <p:cBhvr>
                                        <p:cTn id="12" dur="500"/>
                                        <p:tgtEl>
                                          <p:spTgt spid="2063"/>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2058"/>
                                        </p:tgtEl>
                                        <p:attrNameLst>
                                          <p:attrName>style.visibility</p:attrName>
                                        </p:attrNameLst>
                                      </p:cBhvr>
                                      <p:to>
                                        <p:strVal val="visible"/>
                                      </p:to>
                                    </p:set>
                                    <p:animEffect transition="in" filter="wipe(left)">
                                      <p:cBhvr>
                                        <p:cTn id="16" dur="1000"/>
                                        <p:tgtEl>
                                          <p:spTgt spid="205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059"/>
                                        </p:tgtEl>
                                        <p:attrNameLst>
                                          <p:attrName>style.visibility</p:attrName>
                                        </p:attrNameLst>
                                      </p:cBhvr>
                                      <p:to>
                                        <p:strVal val="visible"/>
                                      </p:to>
                                    </p:set>
                                    <p:animEffect transition="in" filter="wipe(left)">
                                      <p:cBhvr>
                                        <p:cTn id="21" dur="1000"/>
                                        <p:tgtEl>
                                          <p:spTgt spid="2059"/>
                                        </p:tgtEl>
                                      </p:cBhvr>
                                    </p:animEffect>
                                  </p:childTnLst>
                                </p:cTn>
                              </p:par>
                              <p:par>
                                <p:cTn id="22" presetID="10" presetClass="exit" presetSubtype="0" fill="hold" grpId="1" nodeType="withEffect">
                                  <p:stCondLst>
                                    <p:cond delay="0"/>
                                  </p:stCondLst>
                                  <p:childTnLst>
                                    <p:animEffect transition="out" filter="fade">
                                      <p:cBhvr>
                                        <p:cTn id="23" dur="500"/>
                                        <p:tgtEl>
                                          <p:spTgt spid="2058"/>
                                        </p:tgtEl>
                                      </p:cBhvr>
                                    </p:animEffect>
                                    <p:set>
                                      <p:cBhvr>
                                        <p:cTn id="24" dur="1" fill="hold">
                                          <p:stCondLst>
                                            <p:cond delay="499"/>
                                          </p:stCondLst>
                                        </p:cTn>
                                        <p:tgtEl>
                                          <p:spTgt spid="205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2060"/>
                                        </p:tgtEl>
                                        <p:attrNameLst>
                                          <p:attrName>style.visibility</p:attrName>
                                        </p:attrNameLst>
                                      </p:cBhvr>
                                      <p:to>
                                        <p:strVal val="visible"/>
                                      </p:to>
                                    </p:set>
                                    <p:animEffect transition="in" filter="wipe(left)">
                                      <p:cBhvr>
                                        <p:cTn id="29" dur="1000"/>
                                        <p:tgtEl>
                                          <p:spTgt spid="2060"/>
                                        </p:tgtEl>
                                      </p:cBhvr>
                                    </p:animEffect>
                                  </p:childTnLst>
                                </p:cTn>
                              </p:par>
                              <p:par>
                                <p:cTn id="30" presetID="10" presetClass="exit" presetSubtype="0" fill="hold" grpId="1" nodeType="withEffect">
                                  <p:stCondLst>
                                    <p:cond delay="0"/>
                                  </p:stCondLst>
                                  <p:childTnLst>
                                    <p:animEffect transition="out" filter="fade">
                                      <p:cBhvr>
                                        <p:cTn id="31" dur="500"/>
                                        <p:tgtEl>
                                          <p:spTgt spid="2059"/>
                                        </p:tgtEl>
                                      </p:cBhvr>
                                    </p:animEffect>
                                    <p:set>
                                      <p:cBhvr>
                                        <p:cTn id="32" dur="1" fill="hold">
                                          <p:stCondLst>
                                            <p:cond delay="499"/>
                                          </p:stCondLst>
                                        </p:cTn>
                                        <p:tgtEl>
                                          <p:spTgt spid="2059"/>
                                        </p:tgtEl>
                                        <p:attrNameLst>
                                          <p:attrName>style.visibility</p:attrName>
                                        </p:attrNameLst>
                                      </p:cBhvr>
                                      <p:to>
                                        <p:strVal val="hidden"/>
                                      </p:to>
                                    </p:se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2061"/>
                                        </p:tgtEl>
                                        <p:attrNameLst>
                                          <p:attrName>style.visibility</p:attrName>
                                        </p:attrNameLst>
                                      </p:cBhvr>
                                      <p:to>
                                        <p:strVal val="visible"/>
                                      </p:to>
                                    </p:set>
                                    <p:animEffect transition="in" filter="wipe(left)">
                                      <p:cBhvr>
                                        <p:cTn id="36" dur="1000"/>
                                        <p:tgtEl>
                                          <p:spTgt spid="2061"/>
                                        </p:tgtEl>
                                      </p:cBhvr>
                                    </p:animEffect>
                                  </p:childTnLst>
                                </p:cTn>
                              </p:par>
                            </p:childTnLst>
                          </p:cTn>
                        </p:par>
                        <p:par>
                          <p:cTn id="37" fill="hold">
                            <p:stCondLst>
                              <p:cond delay="2000"/>
                            </p:stCondLst>
                            <p:childTnLst>
                              <p:par>
                                <p:cTn id="38" presetID="55" presetClass="entr" presetSubtype="0" fill="hold" grpId="0" nodeType="afterEffect">
                                  <p:stCondLst>
                                    <p:cond delay="0"/>
                                  </p:stCondLst>
                                  <p:childTnLst>
                                    <p:set>
                                      <p:cBhvr>
                                        <p:cTn id="39" dur="1" fill="hold">
                                          <p:stCondLst>
                                            <p:cond delay="0"/>
                                          </p:stCondLst>
                                        </p:cTn>
                                        <p:tgtEl>
                                          <p:spTgt spid="2062"/>
                                        </p:tgtEl>
                                        <p:attrNameLst>
                                          <p:attrName>style.visibility</p:attrName>
                                        </p:attrNameLst>
                                      </p:cBhvr>
                                      <p:to>
                                        <p:strVal val="visible"/>
                                      </p:to>
                                    </p:set>
                                    <p:anim calcmode="lin" valueType="num">
                                      <p:cBhvr>
                                        <p:cTn id="40" dur="500" fill="hold"/>
                                        <p:tgtEl>
                                          <p:spTgt spid="2062"/>
                                        </p:tgtEl>
                                        <p:attrNameLst>
                                          <p:attrName>ppt_w</p:attrName>
                                        </p:attrNameLst>
                                      </p:cBhvr>
                                      <p:tavLst>
                                        <p:tav tm="0">
                                          <p:val>
                                            <p:strVal val="#ppt_w*0.70"/>
                                          </p:val>
                                        </p:tav>
                                        <p:tav tm="100000">
                                          <p:val>
                                            <p:strVal val="#ppt_w"/>
                                          </p:val>
                                        </p:tav>
                                      </p:tavLst>
                                    </p:anim>
                                    <p:anim calcmode="lin" valueType="num">
                                      <p:cBhvr>
                                        <p:cTn id="41" dur="500" fill="hold"/>
                                        <p:tgtEl>
                                          <p:spTgt spid="2062"/>
                                        </p:tgtEl>
                                        <p:attrNameLst>
                                          <p:attrName>ppt_h</p:attrName>
                                        </p:attrNameLst>
                                      </p:cBhvr>
                                      <p:tavLst>
                                        <p:tav tm="0">
                                          <p:val>
                                            <p:strVal val="#ppt_h"/>
                                          </p:val>
                                        </p:tav>
                                        <p:tav tm="100000">
                                          <p:val>
                                            <p:strVal val="#ppt_h"/>
                                          </p:val>
                                        </p:tav>
                                      </p:tavLst>
                                    </p:anim>
                                    <p:animEffect transition="in" filter="fade">
                                      <p:cBhvr>
                                        <p:cTn id="42" dur="500"/>
                                        <p:tgtEl>
                                          <p:spTgt spid="2062"/>
                                        </p:tgtEl>
                                      </p:cBhvr>
                                    </p:animEffect>
                                  </p:childTnLst>
                                </p:cTn>
                              </p:par>
                            </p:childTnLst>
                          </p:cTn>
                        </p:par>
                        <p:par>
                          <p:cTn id="43" fill="hold">
                            <p:stCondLst>
                              <p:cond delay="2500"/>
                            </p:stCondLst>
                            <p:childTnLst>
                              <p:par>
                                <p:cTn id="44" presetID="9" presetClass="exit" presetSubtype="0" fill="hold" grpId="1" nodeType="afterEffect">
                                  <p:stCondLst>
                                    <p:cond delay="0"/>
                                  </p:stCondLst>
                                  <p:childTnLst>
                                    <p:animEffect transition="out" filter="dissolve">
                                      <p:cBhvr>
                                        <p:cTn id="45" dur="2000"/>
                                        <p:tgtEl>
                                          <p:spTgt spid="2062"/>
                                        </p:tgtEl>
                                      </p:cBhvr>
                                    </p:animEffect>
                                    <p:set>
                                      <p:cBhvr>
                                        <p:cTn id="46" dur="1" fill="hold">
                                          <p:stCondLst>
                                            <p:cond delay="1999"/>
                                          </p:stCondLst>
                                        </p:cTn>
                                        <p:tgtEl>
                                          <p:spTgt spid="206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2" grpId="0" animBg="1"/>
      <p:bldP spid="2062" grpId="1" animBg="1"/>
      <p:bldP spid="2058" grpId="0" animBg="1"/>
      <p:bldP spid="2058" grpId="1" animBg="1"/>
      <p:bldP spid="2059" grpId="0" animBg="1"/>
      <p:bldP spid="2059" grpId="1" animBg="1"/>
      <p:bldP spid="2060" grpId="0" animBg="1"/>
      <p:bldP spid="2061" grpId="0" animBg="1"/>
      <p:bldP spid="206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Tree>
    <p:extLst>
      <p:ext uri="{BB962C8B-B14F-4D97-AF65-F5344CB8AC3E}">
        <p14:creationId xmlns:p14="http://schemas.microsoft.com/office/powerpoint/2010/main" val="40823430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graphicFrame>
        <p:nvGraphicFramePr>
          <p:cNvPr id="5" name="Table 4"/>
          <p:cNvGraphicFramePr>
            <a:graphicFrameLocks noGrp="1"/>
          </p:cNvGraphicFramePr>
          <p:nvPr>
            <p:extLst>
              <p:ext uri="{D42A27DB-BD31-4B8C-83A1-F6EECF244321}">
                <p14:modId xmlns:p14="http://schemas.microsoft.com/office/powerpoint/2010/main" val="2478714695"/>
              </p:ext>
            </p:extLst>
          </p:nvPr>
        </p:nvGraphicFramePr>
        <p:xfrm>
          <a:off x="462116" y="689808"/>
          <a:ext cx="8220843" cy="5296055"/>
        </p:xfrm>
        <a:graphic>
          <a:graphicData uri="http://schemas.openxmlformats.org/drawingml/2006/table">
            <a:tbl>
              <a:tblPr firstRow="1" bandRow="1">
                <a:tableStyleId>{5C22544A-7EE6-4342-B048-85BDC9FD1C3A}</a:tableStyleId>
              </a:tblPr>
              <a:tblGrid>
                <a:gridCol w="2740281">
                  <a:extLst>
                    <a:ext uri="{9D8B030D-6E8A-4147-A177-3AD203B41FA5}">
                      <a16:colId xmlns:a16="http://schemas.microsoft.com/office/drawing/2014/main" val="1497995443"/>
                    </a:ext>
                  </a:extLst>
                </a:gridCol>
                <a:gridCol w="2740281">
                  <a:extLst>
                    <a:ext uri="{9D8B030D-6E8A-4147-A177-3AD203B41FA5}">
                      <a16:colId xmlns:a16="http://schemas.microsoft.com/office/drawing/2014/main" val="2343026593"/>
                    </a:ext>
                  </a:extLst>
                </a:gridCol>
                <a:gridCol w="2740281">
                  <a:extLst>
                    <a:ext uri="{9D8B030D-6E8A-4147-A177-3AD203B41FA5}">
                      <a16:colId xmlns:a16="http://schemas.microsoft.com/office/drawing/2014/main" val="215269279"/>
                    </a:ext>
                  </a:extLst>
                </a:gridCol>
              </a:tblGrid>
              <a:tr h="1059211">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95455262"/>
                  </a:ext>
                </a:extLst>
              </a:tr>
              <a:tr h="1059211">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9649016"/>
                  </a:ext>
                </a:extLst>
              </a:tr>
              <a:tr h="1059211">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00123517"/>
                  </a:ext>
                </a:extLst>
              </a:tr>
              <a:tr h="1059211">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0118439"/>
                  </a:ext>
                </a:extLst>
              </a:tr>
              <a:tr h="1059211">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endParaRPr 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8045882"/>
                  </a:ext>
                </a:extLst>
              </a:tr>
            </a:tbl>
          </a:graphicData>
        </a:graphic>
      </p:graphicFrame>
      <p:sp>
        <p:nvSpPr>
          <p:cNvPr id="6" name="TextBox 5"/>
          <p:cNvSpPr txBox="1"/>
          <p:nvPr/>
        </p:nvSpPr>
        <p:spPr>
          <a:xfrm>
            <a:off x="627357" y="945136"/>
            <a:ext cx="2434693" cy="523220"/>
          </a:xfrm>
          <a:prstGeom prst="rect">
            <a:avLst/>
          </a:prstGeom>
          <a:noFill/>
        </p:spPr>
        <p:txBody>
          <a:bodyPr wrap="square" rtlCol="0">
            <a:spAutoFit/>
          </a:bodyPr>
          <a:lstStyle/>
          <a:p>
            <a:pPr algn="ctr"/>
            <a:r>
              <a:rPr lang="en-US" sz="2800" dirty="0">
                <a:solidFill>
                  <a:srgbClr val="FFFF00"/>
                </a:solidFill>
              </a:rPr>
              <a:t>Mark 15:40</a:t>
            </a:r>
          </a:p>
        </p:txBody>
      </p:sp>
      <p:sp>
        <p:nvSpPr>
          <p:cNvPr id="7" name="TextBox 6"/>
          <p:cNvSpPr txBox="1"/>
          <p:nvPr/>
        </p:nvSpPr>
        <p:spPr>
          <a:xfrm>
            <a:off x="3348870" y="972336"/>
            <a:ext cx="2434693" cy="523220"/>
          </a:xfrm>
          <a:prstGeom prst="rect">
            <a:avLst/>
          </a:prstGeom>
          <a:noFill/>
        </p:spPr>
        <p:txBody>
          <a:bodyPr wrap="square" rtlCol="0">
            <a:spAutoFit/>
          </a:bodyPr>
          <a:lstStyle/>
          <a:p>
            <a:pPr algn="ctr"/>
            <a:r>
              <a:rPr lang="en-US" sz="2800" dirty="0">
                <a:solidFill>
                  <a:srgbClr val="FFFF00"/>
                </a:solidFill>
              </a:rPr>
              <a:t>Matt. 27:56</a:t>
            </a:r>
          </a:p>
        </p:txBody>
      </p:sp>
      <p:sp>
        <p:nvSpPr>
          <p:cNvPr id="8" name="TextBox 7"/>
          <p:cNvSpPr txBox="1"/>
          <p:nvPr/>
        </p:nvSpPr>
        <p:spPr>
          <a:xfrm>
            <a:off x="6064533" y="967964"/>
            <a:ext cx="2434693" cy="523220"/>
          </a:xfrm>
          <a:prstGeom prst="rect">
            <a:avLst/>
          </a:prstGeom>
          <a:noFill/>
        </p:spPr>
        <p:txBody>
          <a:bodyPr wrap="square" rtlCol="0">
            <a:spAutoFit/>
          </a:bodyPr>
          <a:lstStyle/>
          <a:p>
            <a:pPr algn="ctr"/>
            <a:r>
              <a:rPr lang="en-US" sz="2800" dirty="0">
                <a:solidFill>
                  <a:srgbClr val="FFFF00"/>
                </a:solidFill>
              </a:rPr>
              <a:t>John 19:25</a:t>
            </a:r>
          </a:p>
        </p:txBody>
      </p:sp>
      <p:sp>
        <p:nvSpPr>
          <p:cNvPr id="9" name="TextBox 8"/>
          <p:cNvSpPr txBox="1"/>
          <p:nvPr/>
        </p:nvSpPr>
        <p:spPr>
          <a:xfrm>
            <a:off x="626077" y="1804464"/>
            <a:ext cx="2434693" cy="954107"/>
          </a:xfrm>
          <a:prstGeom prst="rect">
            <a:avLst/>
          </a:prstGeom>
          <a:noFill/>
        </p:spPr>
        <p:txBody>
          <a:bodyPr wrap="square" rtlCol="0">
            <a:spAutoFit/>
          </a:bodyPr>
          <a:lstStyle/>
          <a:p>
            <a:pPr algn="ctr"/>
            <a:r>
              <a:rPr lang="en-US" sz="2800" dirty="0"/>
              <a:t>Mary, mother of Jesus</a:t>
            </a:r>
          </a:p>
        </p:txBody>
      </p:sp>
      <p:sp>
        <p:nvSpPr>
          <p:cNvPr id="12" name="TextBox 11"/>
          <p:cNvSpPr txBox="1"/>
          <p:nvPr/>
        </p:nvSpPr>
        <p:spPr>
          <a:xfrm>
            <a:off x="633761" y="2864856"/>
            <a:ext cx="2434693" cy="954107"/>
          </a:xfrm>
          <a:prstGeom prst="rect">
            <a:avLst/>
          </a:prstGeom>
          <a:noFill/>
        </p:spPr>
        <p:txBody>
          <a:bodyPr wrap="square" rtlCol="0">
            <a:spAutoFit/>
          </a:bodyPr>
          <a:lstStyle/>
          <a:p>
            <a:pPr algn="ctr"/>
            <a:r>
              <a:rPr lang="en-US" sz="2800" dirty="0"/>
              <a:t>Mary Magdalene</a:t>
            </a:r>
          </a:p>
        </p:txBody>
      </p:sp>
      <p:sp>
        <p:nvSpPr>
          <p:cNvPr id="15" name="TextBox 14"/>
          <p:cNvSpPr txBox="1"/>
          <p:nvPr/>
        </p:nvSpPr>
        <p:spPr>
          <a:xfrm>
            <a:off x="459722" y="3931652"/>
            <a:ext cx="2782939" cy="954107"/>
          </a:xfrm>
          <a:prstGeom prst="rect">
            <a:avLst/>
          </a:prstGeom>
          <a:noFill/>
        </p:spPr>
        <p:txBody>
          <a:bodyPr wrap="square" rtlCol="0">
            <a:spAutoFit/>
          </a:bodyPr>
          <a:lstStyle/>
          <a:p>
            <a:pPr algn="ctr"/>
            <a:r>
              <a:rPr lang="en-US" sz="2800" dirty="0"/>
              <a:t>Mary, mother of James and Joses</a:t>
            </a:r>
          </a:p>
        </p:txBody>
      </p:sp>
      <p:sp>
        <p:nvSpPr>
          <p:cNvPr id="18" name="TextBox 17"/>
          <p:cNvSpPr txBox="1"/>
          <p:nvPr/>
        </p:nvSpPr>
        <p:spPr>
          <a:xfrm>
            <a:off x="466126" y="5198232"/>
            <a:ext cx="2782939" cy="523220"/>
          </a:xfrm>
          <a:prstGeom prst="rect">
            <a:avLst/>
          </a:prstGeom>
          <a:noFill/>
        </p:spPr>
        <p:txBody>
          <a:bodyPr wrap="square" rtlCol="0">
            <a:spAutoFit/>
          </a:bodyPr>
          <a:lstStyle/>
          <a:p>
            <a:pPr algn="ctr"/>
            <a:r>
              <a:rPr lang="en-US" sz="2800" dirty="0"/>
              <a:t>Salome</a:t>
            </a:r>
          </a:p>
        </p:txBody>
      </p:sp>
      <p:sp>
        <p:nvSpPr>
          <p:cNvPr id="19" name="TextBox 18"/>
          <p:cNvSpPr txBox="1"/>
          <p:nvPr/>
        </p:nvSpPr>
        <p:spPr>
          <a:xfrm>
            <a:off x="3360398" y="4994912"/>
            <a:ext cx="2434693" cy="954107"/>
          </a:xfrm>
          <a:prstGeom prst="rect">
            <a:avLst/>
          </a:prstGeom>
          <a:noFill/>
        </p:spPr>
        <p:txBody>
          <a:bodyPr wrap="square" rtlCol="0">
            <a:spAutoFit/>
          </a:bodyPr>
          <a:lstStyle/>
          <a:p>
            <a:pPr algn="ctr"/>
            <a:r>
              <a:rPr lang="en-US" sz="2800" dirty="0"/>
              <a:t>Mother of Zebedee’s sons</a:t>
            </a:r>
          </a:p>
        </p:txBody>
      </p:sp>
      <p:sp>
        <p:nvSpPr>
          <p:cNvPr id="20" name="TextBox 19"/>
          <p:cNvSpPr txBox="1"/>
          <p:nvPr/>
        </p:nvSpPr>
        <p:spPr>
          <a:xfrm>
            <a:off x="6076061" y="4998224"/>
            <a:ext cx="2434693" cy="954107"/>
          </a:xfrm>
          <a:prstGeom prst="rect">
            <a:avLst/>
          </a:prstGeom>
          <a:noFill/>
        </p:spPr>
        <p:txBody>
          <a:bodyPr wrap="square" rtlCol="0">
            <a:spAutoFit/>
          </a:bodyPr>
          <a:lstStyle/>
          <a:p>
            <a:pPr algn="ctr"/>
            <a:r>
              <a:rPr lang="en-US" sz="2800" dirty="0"/>
              <a:t>His mother’s sister</a:t>
            </a:r>
          </a:p>
        </p:txBody>
      </p:sp>
      <p:sp>
        <p:nvSpPr>
          <p:cNvPr id="21" name="TextBox 20"/>
          <p:cNvSpPr txBox="1"/>
          <p:nvPr/>
        </p:nvSpPr>
        <p:spPr>
          <a:xfrm>
            <a:off x="3344933" y="1795500"/>
            <a:ext cx="2434693" cy="954107"/>
          </a:xfrm>
          <a:prstGeom prst="rect">
            <a:avLst/>
          </a:prstGeom>
          <a:noFill/>
        </p:spPr>
        <p:txBody>
          <a:bodyPr wrap="square" rtlCol="0">
            <a:spAutoFit/>
          </a:bodyPr>
          <a:lstStyle/>
          <a:p>
            <a:pPr algn="ctr"/>
            <a:r>
              <a:rPr lang="en-US" sz="2800" dirty="0"/>
              <a:t>Mary, mother of Jesus</a:t>
            </a:r>
          </a:p>
        </p:txBody>
      </p:sp>
      <p:sp>
        <p:nvSpPr>
          <p:cNvPr id="22" name="TextBox 21"/>
          <p:cNvSpPr txBox="1"/>
          <p:nvPr/>
        </p:nvSpPr>
        <p:spPr>
          <a:xfrm>
            <a:off x="3352617" y="2855892"/>
            <a:ext cx="2434693" cy="954107"/>
          </a:xfrm>
          <a:prstGeom prst="rect">
            <a:avLst/>
          </a:prstGeom>
          <a:noFill/>
        </p:spPr>
        <p:txBody>
          <a:bodyPr wrap="square" rtlCol="0">
            <a:spAutoFit/>
          </a:bodyPr>
          <a:lstStyle/>
          <a:p>
            <a:pPr algn="ctr"/>
            <a:r>
              <a:rPr lang="en-US" sz="2800" dirty="0"/>
              <a:t>Mary Magdalene</a:t>
            </a:r>
          </a:p>
        </p:txBody>
      </p:sp>
      <p:sp>
        <p:nvSpPr>
          <p:cNvPr id="23" name="TextBox 22"/>
          <p:cNvSpPr txBox="1"/>
          <p:nvPr/>
        </p:nvSpPr>
        <p:spPr>
          <a:xfrm>
            <a:off x="3178578" y="3922688"/>
            <a:ext cx="2782939" cy="954107"/>
          </a:xfrm>
          <a:prstGeom prst="rect">
            <a:avLst/>
          </a:prstGeom>
          <a:noFill/>
        </p:spPr>
        <p:txBody>
          <a:bodyPr wrap="square" rtlCol="0">
            <a:spAutoFit/>
          </a:bodyPr>
          <a:lstStyle/>
          <a:p>
            <a:pPr algn="ctr"/>
            <a:r>
              <a:rPr lang="en-US" sz="2800" dirty="0"/>
              <a:t>Mary, mother of James and Joses</a:t>
            </a:r>
          </a:p>
        </p:txBody>
      </p:sp>
      <p:sp>
        <p:nvSpPr>
          <p:cNvPr id="24" name="TextBox 23"/>
          <p:cNvSpPr txBox="1"/>
          <p:nvPr/>
        </p:nvSpPr>
        <p:spPr>
          <a:xfrm>
            <a:off x="6102209" y="1809588"/>
            <a:ext cx="2434693" cy="954107"/>
          </a:xfrm>
          <a:prstGeom prst="rect">
            <a:avLst/>
          </a:prstGeom>
          <a:noFill/>
        </p:spPr>
        <p:txBody>
          <a:bodyPr wrap="square" rtlCol="0">
            <a:spAutoFit/>
          </a:bodyPr>
          <a:lstStyle/>
          <a:p>
            <a:pPr algn="ctr"/>
            <a:r>
              <a:rPr lang="en-US" sz="2800" dirty="0"/>
              <a:t>Mary, mother of Jesus</a:t>
            </a:r>
          </a:p>
        </p:txBody>
      </p:sp>
      <p:sp>
        <p:nvSpPr>
          <p:cNvPr id="25" name="TextBox 24"/>
          <p:cNvSpPr txBox="1"/>
          <p:nvPr/>
        </p:nvSpPr>
        <p:spPr>
          <a:xfrm>
            <a:off x="6109893" y="2869980"/>
            <a:ext cx="2434693" cy="954107"/>
          </a:xfrm>
          <a:prstGeom prst="rect">
            <a:avLst/>
          </a:prstGeom>
          <a:noFill/>
        </p:spPr>
        <p:txBody>
          <a:bodyPr wrap="square" rtlCol="0">
            <a:spAutoFit/>
          </a:bodyPr>
          <a:lstStyle/>
          <a:p>
            <a:pPr algn="ctr"/>
            <a:r>
              <a:rPr lang="en-US" sz="2800" dirty="0"/>
              <a:t>Mary Magdalene</a:t>
            </a:r>
          </a:p>
        </p:txBody>
      </p:sp>
      <p:sp>
        <p:nvSpPr>
          <p:cNvPr id="26" name="TextBox 25"/>
          <p:cNvSpPr txBox="1"/>
          <p:nvPr/>
        </p:nvSpPr>
        <p:spPr>
          <a:xfrm>
            <a:off x="5935854" y="3936776"/>
            <a:ext cx="2782939" cy="954107"/>
          </a:xfrm>
          <a:prstGeom prst="rect">
            <a:avLst/>
          </a:prstGeom>
          <a:noFill/>
        </p:spPr>
        <p:txBody>
          <a:bodyPr wrap="square" rtlCol="0">
            <a:spAutoFit/>
          </a:bodyPr>
          <a:lstStyle/>
          <a:p>
            <a:pPr algn="ctr"/>
            <a:r>
              <a:rPr lang="en-US" sz="2800" dirty="0"/>
              <a:t>Mary, wife of </a:t>
            </a:r>
            <a:r>
              <a:rPr lang="en-US" sz="2800" dirty="0" err="1"/>
              <a:t>Clopas</a:t>
            </a:r>
            <a:endParaRPr lang="en-US" sz="2800" dirty="0"/>
          </a:p>
        </p:txBody>
      </p:sp>
    </p:spTree>
    <p:extLst>
      <p:ext uri="{BB962C8B-B14F-4D97-AF65-F5344CB8AC3E}">
        <p14:creationId xmlns:p14="http://schemas.microsoft.com/office/powerpoint/2010/main" val="19147278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childTnLst>
                          </p:cTn>
                        </p:par>
                        <p:par>
                          <p:cTn id="34" fill="hold">
                            <p:stCondLst>
                              <p:cond delay="1500"/>
                            </p:stCondLst>
                            <p:childTnLst>
                              <p:par>
                                <p:cTn id="35" presetID="10" presetClass="entr" presetSubtype="0"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500"/>
                                        <p:tgtEl>
                                          <p:spTgt spid="21"/>
                                        </p:tgtEl>
                                      </p:cBhvr>
                                    </p:animEffect>
                                  </p:childTnLst>
                                </p:cTn>
                              </p:par>
                            </p:childTnLst>
                          </p:cTn>
                        </p:par>
                        <p:par>
                          <p:cTn id="43" fill="hold">
                            <p:stCondLst>
                              <p:cond delay="500"/>
                            </p:stCondLst>
                            <p:childTnLst>
                              <p:par>
                                <p:cTn id="44" presetID="10" presetClass="entr" presetSubtype="0" fill="hold" grpId="0" nodeType="after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500"/>
                                        <p:tgtEl>
                                          <p:spTgt spid="22"/>
                                        </p:tgtEl>
                                      </p:cBhvr>
                                    </p:animEffect>
                                  </p:childTnLst>
                                </p:cTn>
                              </p:par>
                            </p:childTnLst>
                          </p:cTn>
                        </p:par>
                        <p:par>
                          <p:cTn id="47" fill="hold">
                            <p:stCondLst>
                              <p:cond delay="1000"/>
                            </p:stCondLst>
                            <p:childTnLst>
                              <p:par>
                                <p:cTn id="48" presetID="10" presetClass="entr" presetSubtype="0" fill="hold" grpId="0" nodeType="after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fade">
                                      <p:cBhvr>
                                        <p:cTn id="50" dur="500"/>
                                        <p:tgtEl>
                                          <p:spTgt spid="23"/>
                                        </p:tgtEl>
                                      </p:cBhvr>
                                    </p:animEffect>
                                  </p:childTnLst>
                                </p:cTn>
                              </p:par>
                            </p:childTnLst>
                          </p:cTn>
                        </p:par>
                        <p:par>
                          <p:cTn id="51" fill="hold">
                            <p:stCondLst>
                              <p:cond delay="1500"/>
                            </p:stCondLst>
                            <p:childTnLst>
                              <p:par>
                                <p:cTn id="52" presetID="10" presetClass="entr" presetSubtype="0"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fade">
                                      <p:cBhvr>
                                        <p:cTn id="59" dur="500"/>
                                        <p:tgtEl>
                                          <p:spTgt spid="24"/>
                                        </p:tgtEl>
                                      </p:cBhvr>
                                    </p:animEffect>
                                  </p:childTnLst>
                                </p:cTn>
                              </p:par>
                            </p:childTnLst>
                          </p:cTn>
                        </p:par>
                        <p:par>
                          <p:cTn id="60" fill="hold">
                            <p:stCondLst>
                              <p:cond delay="500"/>
                            </p:stCondLst>
                            <p:childTnLst>
                              <p:par>
                                <p:cTn id="61" presetID="10" presetClass="entr" presetSubtype="0"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500"/>
                                        <p:tgtEl>
                                          <p:spTgt spid="25"/>
                                        </p:tgtEl>
                                      </p:cBhvr>
                                    </p:animEffect>
                                  </p:childTnLst>
                                </p:cTn>
                              </p:par>
                            </p:childTnLst>
                          </p:cTn>
                        </p:par>
                        <p:par>
                          <p:cTn id="64" fill="hold">
                            <p:stCondLst>
                              <p:cond delay="1000"/>
                            </p:stCondLst>
                            <p:childTnLst>
                              <p:par>
                                <p:cTn id="65" presetID="10" presetClass="entr" presetSubtype="0"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500"/>
                                        <p:tgtEl>
                                          <p:spTgt spid="26"/>
                                        </p:tgtEl>
                                      </p:cBhvr>
                                    </p:animEffect>
                                  </p:childTnLst>
                                </p:cTn>
                              </p:par>
                            </p:childTnLst>
                          </p:cTn>
                        </p:par>
                        <p:par>
                          <p:cTn id="68" fill="hold">
                            <p:stCondLst>
                              <p:cond delay="1500"/>
                            </p:stCondLst>
                            <p:childTnLst>
                              <p:par>
                                <p:cTn id="69" presetID="10" presetClass="entr" presetSubtype="0" fill="hold" grpId="0" nodeType="after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fade">
                                      <p:cBhvr>
                                        <p:cTn id="71" dur="500"/>
                                        <p:tgtEl>
                                          <p:spTgt spid="20"/>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mph" presetSubtype="2" fill="hold" grpId="1" nodeType="clickEffect">
                                  <p:stCondLst>
                                    <p:cond delay="0"/>
                                  </p:stCondLst>
                                  <p:childTnLst>
                                    <p:animClr clrSpc="rgb" dir="cw">
                                      <p:cBhvr override="childStyle">
                                        <p:cTn id="75" dur="2000" fill="hold"/>
                                        <p:tgtEl>
                                          <p:spTgt spid="9"/>
                                        </p:tgtEl>
                                        <p:attrNameLst>
                                          <p:attrName>style.color</p:attrName>
                                        </p:attrNameLst>
                                      </p:cBhvr>
                                      <p:to>
                                        <a:schemeClr val="accent2"/>
                                      </p:to>
                                    </p:animClr>
                                  </p:childTnLst>
                                </p:cTn>
                              </p:par>
                              <p:par>
                                <p:cTn id="76" presetID="3" presetClass="emph" presetSubtype="2" fill="hold" grpId="1" nodeType="withEffect">
                                  <p:stCondLst>
                                    <p:cond delay="0"/>
                                  </p:stCondLst>
                                  <p:childTnLst>
                                    <p:animClr clrSpc="rgb" dir="cw">
                                      <p:cBhvr override="childStyle">
                                        <p:cTn id="77" dur="2000" fill="hold"/>
                                        <p:tgtEl>
                                          <p:spTgt spid="12"/>
                                        </p:tgtEl>
                                        <p:attrNameLst>
                                          <p:attrName>style.color</p:attrName>
                                        </p:attrNameLst>
                                      </p:cBhvr>
                                      <p:to>
                                        <a:schemeClr val="accent2"/>
                                      </p:to>
                                    </p:animClr>
                                  </p:childTnLst>
                                </p:cTn>
                              </p:par>
                              <p:par>
                                <p:cTn id="78" presetID="3" presetClass="emph" presetSubtype="2" fill="hold" grpId="1" nodeType="withEffect">
                                  <p:stCondLst>
                                    <p:cond delay="0"/>
                                  </p:stCondLst>
                                  <p:childTnLst>
                                    <p:animClr clrSpc="rgb" dir="cw">
                                      <p:cBhvr override="childStyle">
                                        <p:cTn id="79" dur="2000" fill="hold"/>
                                        <p:tgtEl>
                                          <p:spTgt spid="15"/>
                                        </p:tgtEl>
                                        <p:attrNameLst>
                                          <p:attrName>style.color</p:attrName>
                                        </p:attrNameLst>
                                      </p:cBhvr>
                                      <p:to>
                                        <a:schemeClr val="accent2"/>
                                      </p:to>
                                    </p:animClr>
                                  </p:childTnLst>
                                </p:cTn>
                              </p:par>
                              <p:par>
                                <p:cTn id="80" presetID="3" presetClass="emph" presetSubtype="2" fill="hold" grpId="1" nodeType="withEffect">
                                  <p:stCondLst>
                                    <p:cond delay="0"/>
                                  </p:stCondLst>
                                  <p:childTnLst>
                                    <p:animClr clrSpc="rgb" dir="cw">
                                      <p:cBhvr override="childStyle">
                                        <p:cTn id="81" dur="2000" fill="hold"/>
                                        <p:tgtEl>
                                          <p:spTgt spid="21"/>
                                        </p:tgtEl>
                                        <p:attrNameLst>
                                          <p:attrName>style.color</p:attrName>
                                        </p:attrNameLst>
                                      </p:cBhvr>
                                      <p:to>
                                        <a:schemeClr val="accent2"/>
                                      </p:to>
                                    </p:animClr>
                                  </p:childTnLst>
                                </p:cTn>
                              </p:par>
                              <p:par>
                                <p:cTn id="82" presetID="3" presetClass="emph" presetSubtype="2" fill="hold" grpId="1" nodeType="withEffect">
                                  <p:stCondLst>
                                    <p:cond delay="0"/>
                                  </p:stCondLst>
                                  <p:childTnLst>
                                    <p:animClr clrSpc="rgb" dir="cw">
                                      <p:cBhvr override="childStyle">
                                        <p:cTn id="83" dur="2000" fill="hold"/>
                                        <p:tgtEl>
                                          <p:spTgt spid="22"/>
                                        </p:tgtEl>
                                        <p:attrNameLst>
                                          <p:attrName>style.color</p:attrName>
                                        </p:attrNameLst>
                                      </p:cBhvr>
                                      <p:to>
                                        <a:schemeClr val="accent2"/>
                                      </p:to>
                                    </p:animClr>
                                  </p:childTnLst>
                                </p:cTn>
                              </p:par>
                              <p:par>
                                <p:cTn id="84" presetID="3" presetClass="emph" presetSubtype="2" fill="hold" grpId="1" nodeType="withEffect">
                                  <p:stCondLst>
                                    <p:cond delay="0"/>
                                  </p:stCondLst>
                                  <p:childTnLst>
                                    <p:animClr clrSpc="rgb" dir="cw">
                                      <p:cBhvr override="childStyle">
                                        <p:cTn id="85" dur="2000" fill="hold"/>
                                        <p:tgtEl>
                                          <p:spTgt spid="23"/>
                                        </p:tgtEl>
                                        <p:attrNameLst>
                                          <p:attrName>style.color</p:attrName>
                                        </p:attrNameLst>
                                      </p:cBhvr>
                                      <p:to>
                                        <a:schemeClr val="accent2"/>
                                      </p:to>
                                    </p:animClr>
                                  </p:childTnLst>
                                </p:cTn>
                              </p:par>
                              <p:par>
                                <p:cTn id="86" presetID="3" presetClass="emph" presetSubtype="2" fill="hold" grpId="1" nodeType="withEffect">
                                  <p:stCondLst>
                                    <p:cond delay="0"/>
                                  </p:stCondLst>
                                  <p:childTnLst>
                                    <p:animClr clrSpc="rgb" dir="cw">
                                      <p:cBhvr override="childStyle">
                                        <p:cTn id="87" dur="2000" fill="hold"/>
                                        <p:tgtEl>
                                          <p:spTgt spid="24"/>
                                        </p:tgtEl>
                                        <p:attrNameLst>
                                          <p:attrName>style.color</p:attrName>
                                        </p:attrNameLst>
                                      </p:cBhvr>
                                      <p:to>
                                        <a:schemeClr val="accent2"/>
                                      </p:to>
                                    </p:animClr>
                                  </p:childTnLst>
                                </p:cTn>
                              </p:par>
                              <p:par>
                                <p:cTn id="88" presetID="3" presetClass="emph" presetSubtype="2" fill="hold" grpId="1" nodeType="withEffect">
                                  <p:stCondLst>
                                    <p:cond delay="0"/>
                                  </p:stCondLst>
                                  <p:childTnLst>
                                    <p:animClr clrSpc="rgb" dir="cw">
                                      <p:cBhvr override="childStyle">
                                        <p:cTn id="89" dur="2000" fill="hold"/>
                                        <p:tgtEl>
                                          <p:spTgt spid="25"/>
                                        </p:tgtEl>
                                        <p:attrNameLst>
                                          <p:attrName>style.color</p:attrName>
                                        </p:attrNameLst>
                                      </p:cBhvr>
                                      <p:to>
                                        <a:schemeClr val="accent2"/>
                                      </p:to>
                                    </p:animClr>
                                  </p:childTnLst>
                                </p:cTn>
                              </p:par>
                              <p:par>
                                <p:cTn id="90" presetID="3" presetClass="emph" presetSubtype="2" fill="hold" grpId="1" nodeType="withEffect">
                                  <p:stCondLst>
                                    <p:cond delay="0"/>
                                  </p:stCondLst>
                                  <p:childTnLst>
                                    <p:animClr clrSpc="rgb" dir="cw">
                                      <p:cBhvr override="childStyle">
                                        <p:cTn id="91" dur="2000" fill="hold"/>
                                        <p:tgtEl>
                                          <p:spTgt spid="26"/>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9" grpId="1"/>
      <p:bldP spid="12" grpId="0"/>
      <p:bldP spid="12" grpId="1"/>
      <p:bldP spid="15" grpId="0"/>
      <p:bldP spid="15" grpId="1"/>
      <p:bldP spid="18" grpId="0"/>
      <p:bldP spid="19" grpId="0"/>
      <p:bldP spid="20" grpId="0"/>
      <p:bldP spid="21" grpId="0"/>
      <p:bldP spid="21" grpId="1"/>
      <p:bldP spid="22" grpId="0"/>
      <p:bldP spid="22" grpId="1"/>
      <p:bldP spid="23" grpId="0"/>
      <p:bldP spid="23" grpId="1"/>
      <p:bldP spid="24" grpId="0"/>
      <p:bldP spid="24" grpId="1"/>
      <p:bldP spid="25" grpId="0"/>
      <p:bldP spid="25" grpId="1"/>
      <p:bldP spid="26" grpId="0"/>
      <p:bldP spid="26"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Tree>
    <p:extLst>
      <p:ext uri="{BB962C8B-B14F-4D97-AF65-F5344CB8AC3E}">
        <p14:creationId xmlns:p14="http://schemas.microsoft.com/office/powerpoint/2010/main" val="9601839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Kneeling down </a:t>
            </a:r>
            <a:r>
              <a:rPr lang="en-US" sz="3200" dirty="0">
                <a:effectLst>
                  <a:outerShdw blurRad="38100" dist="38100" dir="2700000" algn="tl">
                    <a:srgbClr val="000000">
                      <a:alpha val="43137"/>
                    </a:srgbClr>
                  </a:outerShdw>
                </a:effectLst>
              </a:rPr>
              <a:t>~ KJV, </a:t>
            </a:r>
            <a:r>
              <a:rPr lang="en-US" sz="3200" dirty="0">
                <a:solidFill>
                  <a:srgbClr val="FFFF00"/>
                </a:solidFill>
                <a:effectLst>
                  <a:outerShdw blurRad="38100" dist="38100" dir="2700000" algn="tl">
                    <a:srgbClr val="000000">
                      <a:alpha val="43137"/>
                    </a:srgbClr>
                  </a:outerShdw>
                </a:effectLst>
              </a:rPr>
              <a:t>worship</a:t>
            </a:r>
            <a:endParaRPr lang="en-US" sz="48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
        <p:nvSpPr>
          <p:cNvPr id="4" name="TextBox 3"/>
          <p:cNvSpPr txBox="1"/>
          <p:nvPr/>
        </p:nvSpPr>
        <p:spPr>
          <a:xfrm>
            <a:off x="690880" y="1232440"/>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 </a:t>
            </a:r>
            <a:r>
              <a:rPr lang="en-US" sz="3200" b="1" i="1" dirty="0" err="1">
                <a:solidFill>
                  <a:srgbClr val="FFFF00"/>
                </a:solidFill>
                <a:latin typeface="Times New Roman" panose="02020603050405020304" pitchFamily="18" charset="0"/>
                <a:cs typeface="Times New Roman" panose="02020603050405020304" pitchFamily="18" charset="0"/>
              </a:rPr>
              <a:t>proskuneō</a:t>
            </a:r>
            <a:endParaRPr lang="en-US" sz="3200" b="1" i="1" cap="small" dirty="0">
              <a:solidFill>
                <a:srgbClr val="FFFF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697284" y="1769040"/>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 </a:t>
            </a:r>
            <a:r>
              <a:rPr lang="en-US" sz="3200" b="1" i="1" dirty="0">
                <a:solidFill>
                  <a:srgbClr val="FFFF00"/>
                </a:solidFill>
                <a:latin typeface="Times New Roman" panose="02020603050405020304" pitchFamily="18" charset="0"/>
                <a:cs typeface="Times New Roman" panose="02020603050405020304" pitchFamily="18" charset="0"/>
              </a:rPr>
              <a:t>pros</a:t>
            </a:r>
            <a:r>
              <a:rPr lang="en-US" sz="3200" i="1" dirty="0">
                <a:solidFill>
                  <a:srgbClr val="FFFF00"/>
                </a:solidFill>
              </a:rPr>
              <a:t> </a:t>
            </a:r>
            <a:r>
              <a:rPr lang="en-US" sz="3200" i="1" dirty="0">
                <a:solidFill>
                  <a:schemeClr val="bg1"/>
                </a:solidFill>
              </a:rPr>
              <a:t>~</a:t>
            </a:r>
            <a:r>
              <a:rPr lang="en-US" sz="3200" i="1" dirty="0">
                <a:solidFill>
                  <a:srgbClr val="FFFF00"/>
                </a:solidFill>
              </a:rPr>
              <a:t> before</a:t>
            </a:r>
            <a:endParaRPr lang="en-US" sz="3200" b="1" i="1" cap="small" dirty="0">
              <a:solidFill>
                <a:srgbClr val="FFFF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703688" y="2313324"/>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 </a:t>
            </a:r>
            <a:r>
              <a:rPr lang="en-US" sz="3200" b="1" i="1" dirty="0" err="1">
                <a:solidFill>
                  <a:srgbClr val="FFFF00"/>
                </a:solidFill>
                <a:latin typeface="Times New Roman" panose="02020603050405020304" pitchFamily="18" charset="0"/>
                <a:cs typeface="Times New Roman" panose="02020603050405020304" pitchFamily="18" charset="0"/>
              </a:rPr>
              <a:t>kuōn</a:t>
            </a:r>
            <a:r>
              <a:rPr lang="en-US" sz="3200" i="1" dirty="0">
                <a:solidFill>
                  <a:srgbClr val="FFFF00"/>
                </a:solidFill>
              </a:rPr>
              <a:t> </a:t>
            </a:r>
            <a:r>
              <a:rPr lang="en-US" sz="3200" i="1" dirty="0">
                <a:solidFill>
                  <a:schemeClr val="bg1"/>
                </a:solidFill>
              </a:rPr>
              <a:t>~</a:t>
            </a:r>
            <a:r>
              <a:rPr lang="en-US" sz="3200" i="1" dirty="0">
                <a:solidFill>
                  <a:srgbClr val="FFFF00"/>
                </a:solidFill>
              </a:rPr>
              <a:t> dog</a:t>
            </a:r>
            <a:endParaRPr lang="en-US" sz="3200" b="1" i="1" cap="small" dirty="0">
              <a:solidFill>
                <a:srgbClr val="FFFF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462116" y="2826872"/>
            <a:ext cx="8211631" cy="304698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Wuest, </a:t>
            </a:r>
            <a:r>
              <a:rPr lang="en-US" sz="3200" i="1" dirty="0">
                <a:effectLst>
                  <a:outerShdw blurRad="38100" dist="38100" dir="2700000" algn="tl">
                    <a:srgbClr val="000000">
                      <a:alpha val="43137"/>
                    </a:srgbClr>
                  </a:outerShdw>
                </a:effectLst>
              </a:rPr>
              <a:t>The New Testament: An Expanded Translation</a:t>
            </a:r>
            <a:r>
              <a:rPr lang="en-US" sz="3200" dirty="0">
                <a:effectLst>
                  <a:outerShdw blurRad="38100" dist="38100" dir="2700000" algn="tl">
                    <a:srgbClr val="000000">
                      <a:alpha val="43137"/>
                    </a:srgbClr>
                  </a:outerShdw>
                </a:effectLst>
              </a:rPr>
              <a:t> ~ </a:t>
            </a:r>
            <a:r>
              <a:rPr lang="en-US" sz="3200" dirty="0">
                <a:solidFill>
                  <a:srgbClr val="FFFF00"/>
                </a:solidFill>
                <a:effectLst>
                  <a:outerShdw blurRad="38100" dist="38100" dir="2700000" algn="tl">
                    <a:srgbClr val="000000">
                      <a:alpha val="43137"/>
                    </a:srgbClr>
                  </a:outerShdw>
                </a:effectLst>
              </a:rPr>
              <a:t>Then there came to Him the mother of the sons of Zebedee with her sons, falling upon her knees and touching the ground with her forehead in an expression of profound reverence, and begging something from Him. </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1682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par>
                                <p:cTn id="28" presetID="3" presetClass="emph" presetSubtype="2" fill="hold" grpId="1" nodeType="withEffect">
                                  <p:stCondLst>
                                    <p:cond delay="0"/>
                                  </p:stCondLst>
                                  <p:childTnLst>
                                    <p:animClr clrSpc="rgb" dir="cw">
                                      <p:cBhvr override="childStyle">
                                        <p:cTn id="29" dur="2000" fill="hold"/>
                                        <p:tgtEl>
                                          <p:spTgt spid="4"/>
                                        </p:tgtEl>
                                        <p:attrNameLst>
                                          <p:attrName>style.color</p:attrName>
                                        </p:attrNameLst>
                                      </p:cBhvr>
                                      <p:to>
                                        <a:schemeClr val="accent2"/>
                                      </p:to>
                                    </p:animClr>
                                  </p:childTnLst>
                                </p:cTn>
                              </p:par>
                              <p:par>
                                <p:cTn id="30" presetID="3" presetClass="emph" presetSubtype="2" fill="hold" grpId="1" nodeType="withEffect">
                                  <p:stCondLst>
                                    <p:cond delay="0"/>
                                  </p:stCondLst>
                                  <p:childTnLst>
                                    <p:animClr clrSpc="rgb" dir="cw">
                                      <p:cBhvr override="childStyle">
                                        <p:cTn id="31" dur="2000" fill="hold"/>
                                        <p:tgtEl>
                                          <p:spTgt spid="5"/>
                                        </p:tgtEl>
                                        <p:attrNameLst>
                                          <p:attrName>style.color</p:attrName>
                                        </p:attrNameLst>
                                      </p:cBhvr>
                                      <p:to>
                                        <a:schemeClr val="accent2"/>
                                      </p:to>
                                    </p:animClr>
                                  </p:childTnLst>
                                </p:cTn>
                              </p:par>
                              <p:par>
                                <p:cTn id="32" presetID="3" presetClass="emph" presetSubtype="2" fill="hold" grpId="1" nodeType="withEffect">
                                  <p:stCondLst>
                                    <p:cond delay="0"/>
                                  </p:stCondLst>
                                  <p:childTnLst>
                                    <p:animClr clrSpc="rgb" dir="cw">
                                      <p:cBhvr override="childStyle">
                                        <p:cTn id="33" dur="2000" fill="hold"/>
                                        <p:tgtEl>
                                          <p:spTgt spid="6"/>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P spid="5" grpId="0"/>
      <p:bldP spid="5" grpId="1"/>
      <p:bldP spid="6" grpId="0"/>
      <p:bldP spid="6" grpId="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Tree>
    <p:extLst>
      <p:ext uri="{BB962C8B-B14F-4D97-AF65-F5344CB8AC3E}">
        <p14:creationId xmlns:p14="http://schemas.microsoft.com/office/powerpoint/2010/main" val="20535182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255454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Matt. 19:28 ~ </a:t>
            </a:r>
            <a:r>
              <a:rPr lang="en-US" sz="3200" dirty="0">
                <a:solidFill>
                  <a:srgbClr val="FFFF00"/>
                </a:solidFill>
                <a:effectLst>
                  <a:outerShdw blurRad="38100" dist="38100" dir="2700000" algn="tl">
                    <a:srgbClr val="000000">
                      <a:alpha val="43137"/>
                    </a:srgbClr>
                  </a:outerShdw>
                </a:effectLst>
              </a:rPr>
              <a:t>So Jesus said to them, “Assuredly I say to you, that in the regeneration, when the Son of Man sits on the throne of His glory, you who have followed Me will also sit on twelve thrones, judging the twelve tribes of Israel.”</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
        <p:nvSpPr>
          <p:cNvPr id="6" name="TextBox 5"/>
          <p:cNvSpPr txBox="1"/>
          <p:nvPr/>
        </p:nvSpPr>
        <p:spPr>
          <a:xfrm>
            <a:off x="468520" y="3190359"/>
            <a:ext cx="8200103" cy="1569660"/>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Charles Spurgeon ~ </a:t>
            </a:r>
            <a:r>
              <a:rPr lang="en-US" sz="3200" dirty="0">
                <a:effectLst>
                  <a:outerShdw blurRad="38100" dist="38100" dir="2700000" algn="tl">
                    <a:srgbClr val="000000">
                      <a:alpha val="43137"/>
                    </a:srgbClr>
                  </a:outerShdw>
                </a:effectLst>
              </a:rPr>
              <a:t>“There are no crown-wearers in heaven who were not cross-bearers here below.”</a:t>
            </a:r>
          </a:p>
        </p:txBody>
      </p:sp>
    </p:spTree>
    <p:extLst>
      <p:ext uri="{BB962C8B-B14F-4D97-AF65-F5344CB8AC3E}">
        <p14:creationId xmlns:p14="http://schemas.microsoft.com/office/powerpoint/2010/main" val="27896664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20:17-34</a:t>
            </a:r>
          </a:p>
        </p:txBody>
      </p:sp>
    </p:spTree>
    <p:extLst>
      <p:ext uri="{BB962C8B-B14F-4D97-AF65-F5344CB8AC3E}">
        <p14:creationId xmlns:p14="http://schemas.microsoft.com/office/powerpoint/2010/main" val="35962663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Matthew">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atthew">
      <a:majorFont>
        <a:latin typeface="Penoir"/>
        <a:ea typeface=""/>
        <a:cs typeface=""/>
      </a:majorFont>
      <a:minorFont>
        <a:latin typeface="Penoir"/>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2544961E-0970-4675-8C1A-8ABB0B0FB329}" vid="{F3943BE5-2AEB-44A9-95BA-FC3792F7D80C}"/>
    </a:ext>
  </a:extLst>
</a:theme>
</file>

<file path=docProps/app.xml><?xml version="1.0" encoding="utf-8"?>
<Properties xmlns="http://schemas.openxmlformats.org/officeDocument/2006/extended-properties" xmlns:vt="http://schemas.openxmlformats.org/officeDocument/2006/docPropsVTypes">
  <Template>Matthew</Template>
  <TotalTime>2736</TotalTime>
  <Words>466</Words>
  <Application>Microsoft Office PowerPoint</Application>
  <PresentationFormat>On-screen Show (4:3)</PresentationFormat>
  <Paragraphs>55</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LilyUPC</vt:lpstr>
      <vt:lpstr>Arial</vt:lpstr>
      <vt:lpstr>Eras Demi ITC</vt:lpstr>
      <vt:lpstr>Times New Roman</vt:lpstr>
      <vt:lpstr>Britannic Bold</vt:lpstr>
      <vt:lpstr>Penoir</vt:lpstr>
      <vt:lpstr>Papyrus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19</cp:revision>
  <dcterms:created xsi:type="dcterms:W3CDTF">2016-04-29T15:06:39Z</dcterms:created>
  <dcterms:modified xsi:type="dcterms:W3CDTF">2016-05-01T12:42:59Z</dcterms:modified>
</cp:coreProperties>
</file>