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9" r:id="rId9"/>
    <p:sldId id="270" r:id="rId10"/>
    <p:sldId id="265" r:id="rId11"/>
    <p:sldId id="262" r:id="rId12"/>
    <p:sldId id="261" r:id="rId13"/>
    <p:sldId id="266" r:id="rId14"/>
    <p:sldId id="267" r:id="rId15"/>
    <p:sldId id="268" r:id="rId16"/>
  </p:sldIdLst>
  <p:sldSz cx="9144000" cy="6858000" type="screen4x3"/>
  <p:notesSz cx="6858000" cy="9144000"/>
  <p:embeddedFontLst>
    <p:embeddedFont>
      <p:font typeface="Britannic Bold" panose="020B0903060703020204" pitchFamily="34" charset="0"/>
      <p:regular r:id="rId17"/>
    </p:embeddedFont>
    <p:embeddedFont>
      <p:font typeface="Penoir" panose="020B0500000000000000" pitchFamily="34" charset="0"/>
      <p:regular r:id="rId18"/>
      <p:bold r:id="rId19"/>
      <p:italic r:id="rId20"/>
      <p:boldItalic r:id="rId21"/>
    </p:embeddedFont>
    <p:embeddedFont>
      <p:font typeface="LilyUPC" panose="020B0604020202020204" charset="-34"/>
      <p:regular r:id="rId22"/>
      <p:bold r:id="rId23"/>
      <p:italic r:id="rId24"/>
      <p:boldItalic r:id="rId25"/>
    </p:embeddedFont>
    <p:embeddedFont>
      <p:font typeface="Mitzvah" pitchFamily="2" charset="0"/>
      <p:regular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78" autoAdjust="0"/>
    <p:restoredTop sz="94660"/>
  </p:normalViewPr>
  <p:slideViewPr>
    <p:cSldViewPr snapToGrid="0" showGuides="1">
      <p:cViewPr>
        <p:scale>
          <a:sx n="73" d="100"/>
          <a:sy n="73" d="100"/>
        </p:scale>
        <p:origin x="27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10:17–27; Luke 18:18–27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0836" y="1291072"/>
            <a:ext cx="494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rich (v. 22)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7689" y="1844160"/>
            <a:ext cx="494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young (v. 22)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9405" y="2392109"/>
            <a:ext cx="6030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powerful (Luke 18:18)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6033" y="2929186"/>
            <a:ext cx="6030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moral (v. 20)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5721" y="3466263"/>
            <a:ext cx="6030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lost (v. 22)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61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</p:spTree>
    <p:extLst>
      <p:ext uri="{BB962C8B-B14F-4D97-AF65-F5344CB8AC3E}">
        <p14:creationId xmlns:p14="http://schemas.microsoft.com/office/powerpoint/2010/main" val="116032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94410" y="702023"/>
            <a:ext cx="2980795" cy="593377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Tim. 6:10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love of money is a root of all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kinds of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evil, for which some have strayed from the faith in their greediness, and pierced themselves through with many sorrows.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</p:spTree>
    <p:extLst>
      <p:ext uri="{BB962C8B-B14F-4D97-AF65-F5344CB8AC3E}">
        <p14:creationId xmlns:p14="http://schemas.microsoft.com/office/powerpoint/2010/main" val="396496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</p:spTree>
    <p:extLst>
      <p:ext uri="{BB962C8B-B14F-4D97-AF65-F5344CB8AC3E}">
        <p14:creationId xmlns:p14="http://schemas.microsoft.com/office/powerpoint/2010/main" val="168657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kamilos</a:t>
            </a:r>
            <a:endParaRPr lang="en-US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9448" y="1240682"/>
            <a:ext cx="7952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Ship’s cable 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kamilon</a:t>
            </a:r>
            <a:endParaRPr lang="en-US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34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</p:spTree>
    <p:extLst>
      <p:ext uri="{BB962C8B-B14F-4D97-AF65-F5344CB8AC3E}">
        <p14:creationId xmlns:p14="http://schemas.microsoft.com/office/powerpoint/2010/main" val="32557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10:17–27; Luke 18:18–27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0836" y="1291072"/>
            <a:ext cx="494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rich (v. 22)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7689" y="1844160"/>
            <a:ext cx="494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young (v. 22)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9405" y="2392109"/>
            <a:ext cx="6030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powerful (Luke 18:18)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58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</p:spTree>
    <p:extLst>
      <p:ext uri="{BB962C8B-B14F-4D97-AF65-F5344CB8AC3E}">
        <p14:creationId xmlns:p14="http://schemas.microsoft.com/office/powerpoint/2010/main" val="40823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  <p:sp>
        <p:nvSpPr>
          <p:cNvPr id="5" name="Freeform 4"/>
          <p:cNvSpPr/>
          <p:nvPr/>
        </p:nvSpPr>
        <p:spPr>
          <a:xfrm>
            <a:off x="5314313" y="727966"/>
            <a:ext cx="3030535" cy="4772035"/>
          </a:xfrm>
          <a:custGeom>
            <a:avLst/>
            <a:gdLst>
              <a:gd name="connsiteX0" fmla="*/ 819643 w 1644383"/>
              <a:gd name="connsiteY0" fmla="*/ 0 h 3449089"/>
              <a:gd name="connsiteX1" fmla="*/ 824740 w 1644383"/>
              <a:gd name="connsiteY1" fmla="*/ 0 h 3449089"/>
              <a:gd name="connsiteX2" fmla="*/ 1644383 w 1644383"/>
              <a:gd name="connsiteY2" fmla="*/ 819643 h 3449089"/>
              <a:gd name="connsiteX3" fmla="*/ 1644383 w 1644383"/>
              <a:gd name="connsiteY3" fmla="*/ 2459665 h 3449089"/>
              <a:gd name="connsiteX4" fmla="*/ 1644383 w 1644383"/>
              <a:gd name="connsiteY4" fmla="*/ 2544403 h 3449089"/>
              <a:gd name="connsiteX5" fmla="*/ 1644383 w 1644383"/>
              <a:gd name="connsiteY5" fmla="*/ 3449089 h 3449089"/>
              <a:gd name="connsiteX6" fmla="*/ 0 w 1644383"/>
              <a:gd name="connsiteY6" fmla="*/ 3449089 h 3449089"/>
              <a:gd name="connsiteX7" fmla="*/ 0 w 1644383"/>
              <a:gd name="connsiteY7" fmla="*/ 2544403 h 3449089"/>
              <a:gd name="connsiteX8" fmla="*/ 0 w 1644383"/>
              <a:gd name="connsiteY8" fmla="*/ 2459665 h 3449089"/>
              <a:gd name="connsiteX9" fmla="*/ 0 w 1644383"/>
              <a:gd name="connsiteY9" fmla="*/ 819643 h 3449089"/>
              <a:gd name="connsiteX10" fmla="*/ 819643 w 1644383"/>
              <a:gd name="connsiteY10" fmla="*/ 0 h 3449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44383" h="3449089">
                <a:moveTo>
                  <a:pt x="819643" y="0"/>
                </a:moveTo>
                <a:lnTo>
                  <a:pt x="824740" y="0"/>
                </a:lnTo>
                <a:cubicBezTo>
                  <a:pt x="1277416" y="0"/>
                  <a:pt x="1644383" y="366967"/>
                  <a:pt x="1644383" y="819643"/>
                </a:cubicBezTo>
                <a:lnTo>
                  <a:pt x="1644383" y="2459665"/>
                </a:lnTo>
                <a:lnTo>
                  <a:pt x="1644383" y="2544403"/>
                </a:lnTo>
                <a:lnTo>
                  <a:pt x="1644383" y="3449089"/>
                </a:lnTo>
                <a:lnTo>
                  <a:pt x="0" y="3449089"/>
                </a:lnTo>
                <a:lnTo>
                  <a:pt x="0" y="2544403"/>
                </a:lnTo>
                <a:lnTo>
                  <a:pt x="0" y="2459665"/>
                </a:lnTo>
                <a:lnTo>
                  <a:pt x="0" y="819643"/>
                </a:lnTo>
                <a:cubicBezTo>
                  <a:pt x="0" y="366967"/>
                  <a:pt x="366967" y="0"/>
                  <a:pt x="819643" y="0"/>
                </a:cubicBez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127000" dist="254000" dir="8100000" algn="tr" rotWithShape="0">
              <a:schemeClr val="bg1">
                <a:alpha val="35000"/>
              </a:schemeClr>
            </a:outerShdw>
          </a:effectLst>
          <a:scene3d>
            <a:camera prst="isometricOffAxis1Right"/>
            <a:lightRig rig="threePt" dir="t"/>
          </a:scene3d>
          <a:sp3d extrusionH="488950" contourW="6350">
            <a:bevelT w="393700" h="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Freeform 5"/>
          <p:cNvSpPr/>
          <p:nvPr/>
        </p:nvSpPr>
        <p:spPr>
          <a:xfrm>
            <a:off x="2088101" y="807866"/>
            <a:ext cx="3379249" cy="5164309"/>
          </a:xfrm>
          <a:custGeom>
            <a:avLst/>
            <a:gdLst>
              <a:gd name="connsiteX0" fmla="*/ 819643 w 1644383"/>
              <a:gd name="connsiteY0" fmla="*/ 0 h 3449089"/>
              <a:gd name="connsiteX1" fmla="*/ 824740 w 1644383"/>
              <a:gd name="connsiteY1" fmla="*/ 0 h 3449089"/>
              <a:gd name="connsiteX2" fmla="*/ 1644383 w 1644383"/>
              <a:gd name="connsiteY2" fmla="*/ 819643 h 3449089"/>
              <a:gd name="connsiteX3" fmla="*/ 1644383 w 1644383"/>
              <a:gd name="connsiteY3" fmla="*/ 2459665 h 3449089"/>
              <a:gd name="connsiteX4" fmla="*/ 1644383 w 1644383"/>
              <a:gd name="connsiteY4" fmla="*/ 2544403 h 3449089"/>
              <a:gd name="connsiteX5" fmla="*/ 1644383 w 1644383"/>
              <a:gd name="connsiteY5" fmla="*/ 3449089 h 3449089"/>
              <a:gd name="connsiteX6" fmla="*/ 0 w 1644383"/>
              <a:gd name="connsiteY6" fmla="*/ 3449089 h 3449089"/>
              <a:gd name="connsiteX7" fmla="*/ 0 w 1644383"/>
              <a:gd name="connsiteY7" fmla="*/ 2544403 h 3449089"/>
              <a:gd name="connsiteX8" fmla="*/ 0 w 1644383"/>
              <a:gd name="connsiteY8" fmla="*/ 2459665 h 3449089"/>
              <a:gd name="connsiteX9" fmla="*/ 0 w 1644383"/>
              <a:gd name="connsiteY9" fmla="*/ 819643 h 3449089"/>
              <a:gd name="connsiteX10" fmla="*/ 819643 w 1644383"/>
              <a:gd name="connsiteY10" fmla="*/ 0 h 3449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44383" h="3449089">
                <a:moveTo>
                  <a:pt x="819643" y="0"/>
                </a:moveTo>
                <a:lnTo>
                  <a:pt x="824740" y="0"/>
                </a:lnTo>
                <a:cubicBezTo>
                  <a:pt x="1277416" y="0"/>
                  <a:pt x="1644383" y="366967"/>
                  <a:pt x="1644383" y="819643"/>
                </a:cubicBezTo>
                <a:lnTo>
                  <a:pt x="1644383" y="2459665"/>
                </a:lnTo>
                <a:lnTo>
                  <a:pt x="1644383" y="2544403"/>
                </a:lnTo>
                <a:lnTo>
                  <a:pt x="1644383" y="3449089"/>
                </a:lnTo>
                <a:lnTo>
                  <a:pt x="0" y="3449089"/>
                </a:lnTo>
                <a:lnTo>
                  <a:pt x="0" y="2544403"/>
                </a:lnTo>
                <a:lnTo>
                  <a:pt x="0" y="2459665"/>
                </a:lnTo>
                <a:lnTo>
                  <a:pt x="0" y="819643"/>
                </a:lnTo>
                <a:cubicBezTo>
                  <a:pt x="0" y="366967"/>
                  <a:pt x="366967" y="0"/>
                  <a:pt x="819643" y="0"/>
                </a:cubicBez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127000" dist="254000" dir="8100000" algn="tr" rotWithShape="0">
              <a:schemeClr val="bg1">
                <a:alpha val="35000"/>
              </a:schemeClr>
            </a:outerShdw>
          </a:effectLst>
          <a:scene3d>
            <a:camera prst="isometricOffAxis1Right"/>
            <a:lightRig rig="threePt" dir="t"/>
          </a:scene3d>
          <a:sp3d extrusionH="488950" contourW="6350">
            <a:bevelT w="393700" h="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56036" y="1031704"/>
            <a:ext cx="3047008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Do not</a:t>
            </a:r>
          </a:p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have other</a:t>
            </a:r>
          </a:p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gods before 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27461" y="2355679"/>
            <a:ext cx="3047008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Do not Make any carved images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27461" y="3279604"/>
            <a:ext cx="3147816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Do not take the name of the Lord in vain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82394" y="4271871"/>
            <a:ext cx="327020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Remember the sabbath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65058" y="949726"/>
            <a:ext cx="2647159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Do not</a:t>
            </a:r>
          </a:p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Commit murder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36483" y="1911751"/>
            <a:ext cx="2647159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Do not commit adultery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36483" y="2883301"/>
            <a:ext cx="2647159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Do not steal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46008" y="3521476"/>
            <a:ext cx="2647159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Do not bear false witness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53920" y="4531126"/>
            <a:ext cx="2647159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Do not covet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75086" y="4788015"/>
            <a:ext cx="3047008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Honor your father and mother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97353" y="4317766"/>
            <a:ext cx="2772411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38100">
              <a:bevelT w="127000" h="25400" prst="softRound"/>
            </a:sp3d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Mitzvah" pitchFamily="2" charset="0"/>
              </a:rPr>
              <a:t>Love your neighbor as yourself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203" y="1668736"/>
            <a:ext cx="6260167" cy="375487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20:17 ~ </a:t>
            </a: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shall not covet your neighbor’s house; you shall not covet your neighbor’s wife, nor his male servant, nor his female servant, nor his ox, nor his donkey, nor anything that </a:t>
            </a:r>
            <a:r>
              <a:rPr lang="en-US" sz="3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neighbor’s.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324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997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997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997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997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997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997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997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997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997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8" grpId="0"/>
      <p:bldP spid="17" grpId="0"/>
      <p:bldP spid="1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</p:spTree>
    <p:extLst>
      <p:ext uri="{BB962C8B-B14F-4D97-AF65-F5344CB8AC3E}">
        <p14:creationId xmlns:p14="http://schemas.microsoft.com/office/powerpoint/2010/main" val="230947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10:17–27; Luke 18:18–27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0836" y="1291072"/>
            <a:ext cx="494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rich (v. 22)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7689" y="1844160"/>
            <a:ext cx="494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young (v. 22)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9405" y="2392109"/>
            <a:ext cx="6030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powerful (Luke 18:18)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6033" y="2929186"/>
            <a:ext cx="6030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very moral (v. 20)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54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</p:spTree>
    <p:extLst>
      <p:ext uri="{BB962C8B-B14F-4D97-AF65-F5344CB8AC3E}">
        <p14:creationId xmlns:p14="http://schemas.microsoft.com/office/powerpoint/2010/main" val="330119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Universal aspect of discipleship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0836" y="1830796"/>
            <a:ext cx="8201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aspect of discipleship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231" y="1296208"/>
            <a:ext cx="7979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“Come, follow Me”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6658" y="2378425"/>
            <a:ext cx="7979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>
                <a:solidFill>
                  <a:srgbClr val="FFFF00"/>
                </a:solidFill>
              </a:rPr>
              <a:t>“Sell what you have and give to the poor”</a:t>
            </a:r>
            <a:endParaRPr lang="en-US" sz="3200" dirty="0">
              <a:solidFill>
                <a:srgbClr val="FFFF00"/>
              </a:solidFill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81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19:10-26</a:t>
            </a:r>
          </a:p>
        </p:txBody>
      </p:sp>
    </p:spTree>
    <p:extLst>
      <p:ext uri="{BB962C8B-B14F-4D97-AF65-F5344CB8AC3E}">
        <p14:creationId xmlns:p14="http://schemas.microsoft.com/office/powerpoint/2010/main" val="52442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44961E-0970-4675-8C1A-8ABB0B0FB329}" vid="{F3943BE5-2AEB-44A9-95BA-FC3792F7D8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Matthew</Template>
  <TotalTime>184</TotalTime>
  <Words>346</Words>
  <Application>Microsoft Office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Britannic Bold</vt:lpstr>
      <vt:lpstr>Arial</vt:lpstr>
      <vt:lpstr>Penoir</vt:lpstr>
      <vt:lpstr>LilyUPC</vt:lpstr>
      <vt:lpstr>Mitzvah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13</cp:revision>
  <dcterms:created xsi:type="dcterms:W3CDTF">2016-04-14T17:58:52Z</dcterms:created>
  <dcterms:modified xsi:type="dcterms:W3CDTF">2016-04-17T12:34:36Z</dcterms:modified>
</cp:coreProperties>
</file>