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64" r:id="rId5"/>
    <p:sldId id="263" r:id="rId6"/>
    <p:sldId id="265" r:id="rId7"/>
    <p:sldId id="288" r:id="rId8"/>
    <p:sldId id="289" r:id="rId9"/>
    <p:sldId id="258" r:id="rId10"/>
    <p:sldId id="270" r:id="rId11"/>
    <p:sldId id="272" r:id="rId12"/>
    <p:sldId id="271" r:id="rId13"/>
    <p:sldId id="273" r:id="rId14"/>
    <p:sldId id="274" r:id="rId15"/>
    <p:sldId id="284" r:id="rId16"/>
    <p:sldId id="287" r:id="rId17"/>
    <p:sldId id="285" r:id="rId18"/>
    <p:sldId id="275" r:id="rId19"/>
    <p:sldId id="276" r:id="rId20"/>
    <p:sldId id="277" r:id="rId21"/>
    <p:sldId id="278" r:id="rId22"/>
    <p:sldId id="259" r:id="rId23"/>
    <p:sldId id="260" r:id="rId24"/>
    <p:sldId id="279" r:id="rId25"/>
    <p:sldId id="286" r:id="rId26"/>
    <p:sldId id="280" r:id="rId27"/>
    <p:sldId id="281" r:id="rId28"/>
    <p:sldId id="283" r:id="rId29"/>
    <p:sldId id="282" r:id="rId30"/>
  </p:sldIdLst>
  <p:sldSz cx="9144000" cy="6858000" type="screen4x3"/>
  <p:notesSz cx="6858000" cy="9144000"/>
  <p:embeddedFontLst>
    <p:embeddedFont>
      <p:font typeface="LilyUPC" panose="020B0604020202020204" charset="-34"/>
      <p:regular r:id="rId31"/>
      <p:bold r:id="rId32"/>
      <p:italic r:id="rId33"/>
      <p:boldItalic r:id="rId34"/>
    </p:embeddedFont>
    <p:embeddedFont>
      <p:font typeface="Britannic Bold" panose="020B0903060703020204" pitchFamily="34" charset="0"/>
      <p:regular r:id="rId35"/>
    </p:embeddedFont>
    <p:embeddedFont>
      <p:font typeface="Penoir" panose="020B0500000000000000"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91" d="100"/>
          <a:sy n="91" d="100"/>
        </p:scale>
        <p:origin x="85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4/9/2016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9434" y="2185035"/>
            <a:ext cx="203592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Deut. 24:1 ~ </a:t>
            </a:r>
            <a:r>
              <a:rPr lang="en-US" sz="3200" dirty="0">
                <a:solidFill>
                  <a:srgbClr val="FFFF00"/>
                </a:solidFill>
                <a:effectLst>
                  <a:outerShdw blurRad="38100" dist="38100" dir="2700000" algn="tl">
                    <a:srgbClr val="000000">
                      <a:alpha val="43137"/>
                    </a:srgbClr>
                  </a:outerShdw>
                </a:effectLst>
              </a:rPr>
              <a:t>When a man takes a wife and marries her, and it happens that she finds no favor in his eyes because he has found some uncleanness in her, and he writes her a certificate of divorce, puts </a:t>
            </a:r>
            <a:r>
              <a:rPr lang="en-US" sz="3200" i="1" dirty="0">
                <a:solidFill>
                  <a:srgbClr val="FFFF00"/>
                </a:solidFill>
                <a:effectLst>
                  <a:outerShdw blurRad="38100" dist="38100" dir="2700000" algn="tl">
                    <a:srgbClr val="000000">
                      <a:alpha val="43137"/>
                    </a:srgbClr>
                  </a:outerShdw>
                </a:effectLst>
              </a:rPr>
              <a:t>it</a:t>
            </a:r>
            <a:r>
              <a:rPr lang="en-US" sz="3200" dirty="0">
                <a:solidFill>
                  <a:srgbClr val="FFFF00"/>
                </a:solidFill>
                <a:effectLst>
                  <a:outerShdw blurRad="38100" dist="38100" dir="2700000" algn="tl">
                    <a:srgbClr val="000000">
                      <a:alpha val="43137"/>
                    </a:srgbClr>
                  </a:outerShdw>
                </a:effectLst>
              </a:rPr>
              <a:t> in her hand, and sends her out of his house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92134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Rabbi Shammai (50 BC – AD 30) ~ only adultery</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459868" y="171504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Hillel the Elder (c. 110 BC – AD 10) ~ any reason </a:t>
            </a:r>
            <a:endParaRPr lang="en-US" sz="7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622" y="2714617"/>
            <a:ext cx="8200103" cy="1077218"/>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rPr>
              <a:t>Akiva</a:t>
            </a:r>
            <a:r>
              <a:rPr lang="en-US" sz="3200" dirty="0">
                <a:effectLst>
                  <a:outerShdw blurRad="38100" dist="38100" dir="2700000" algn="tl">
                    <a:srgbClr val="000000">
                      <a:alpha val="43137"/>
                    </a:srgbClr>
                  </a:outerShdw>
                </a:effectLst>
              </a:rPr>
              <a:t> ben Joseph (AD 50 – 135) ~ if you find a woman you like better</a:t>
            </a:r>
            <a:endParaRPr lang="en-US" sz="115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94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417927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Joined</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proskallaō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glue upon</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462116" y="2803873"/>
            <a:ext cx="8200103"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 Vernon McGee ~ </a:t>
            </a:r>
            <a:r>
              <a:rPr lang="en-US" sz="3200" dirty="0">
                <a:effectLst>
                  <a:outerShdw blurRad="38100" dist="38100" dir="2700000" algn="tl">
                    <a:srgbClr val="000000">
                      <a:alpha val="43137"/>
                    </a:srgbClr>
                  </a:outerShdw>
                </a:effectLst>
              </a:rPr>
              <a:t>“When a man and a woman give themselves to each other in an act of marital love, they can know the love of Christ as no one else can know it.”</a:t>
            </a:r>
          </a:p>
        </p:txBody>
      </p:sp>
      <p:sp>
        <p:nvSpPr>
          <p:cNvPr id="5" name="TextBox 4"/>
          <p:cNvSpPr txBox="1"/>
          <p:nvPr/>
        </p:nvSpPr>
        <p:spPr>
          <a:xfrm>
            <a:off x="692524" y="1239491"/>
            <a:ext cx="7969695" cy="1077218"/>
          </a:xfrm>
          <a:prstGeom prst="rect">
            <a:avLst/>
          </a:prstGeom>
          <a:noFill/>
        </p:spPr>
        <p:txBody>
          <a:bodyPr wrap="square" rtlCol="0">
            <a:spAutoFit/>
          </a:bodyPr>
          <a:lstStyle/>
          <a:p>
            <a:pPr marL="288925" indent="-288925">
              <a:buFont typeface="Arial" panose="020B0604020202020204" pitchFamily="34" charset="0"/>
              <a:buChar char="•"/>
            </a:pPr>
            <a:r>
              <a:rPr lang="en-US" sz="3200" dirty="0"/>
              <a:t> Eve was produced out of the first Adam’s side</a:t>
            </a:r>
          </a:p>
        </p:txBody>
      </p:sp>
      <p:sp>
        <p:nvSpPr>
          <p:cNvPr id="6" name="TextBox 5"/>
          <p:cNvSpPr txBox="1"/>
          <p:nvPr/>
        </p:nvSpPr>
        <p:spPr>
          <a:xfrm>
            <a:off x="698874" y="2255491"/>
            <a:ext cx="7969695" cy="584775"/>
          </a:xfrm>
          <a:prstGeom prst="rect">
            <a:avLst/>
          </a:prstGeom>
          <a:noFill/>
        </p:spPr>
        <p:txBody>
          <a:bodyPr wrap="square" rtlCol="0">
            <a:spAutoFit/>
          </a:bodyPr>
          <a:lstStyle/>
          <a:p>
            <a:pPr marL="288925" indent="-288925">
              <a:buFont typeface="Arial" panose="020B0604020202020204" pitchFamily="34" charset="0"/>
              <a:buChar char="•"/>
            </a:pPr>
            <a:r>
              <a:rPr lang="en-US" sz="3200" dirty="0">
                <a:effectLst>
                  <a:outerShdw blurRad="38100" dist="38100" dir="2700000" algn="tl">
                    <a:srgbClr val="000000">
                      <a:alpha val="43137"/>
                    </a:srgbClr>
                  </a:outerShdw>
                </a:effectLst>
              </a:rPr>
              <a:t> We are produced out of the last Adam’s side</a:t>
            </a:r>
          </a:p>
        </p:txBody>
      </p:sp>
    </p:spTree>
    <p:extLst>
      <p:ext uri="{BB962C8B-B14F-4D97-AF65-F5344CB8AC3E}">
        <p14:creationId xmlns:p14="http://schemas.microsoft.com/office/powerpoint/2010/main" val="12258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5"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282725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Zig </a:t>
            </a:r>
            <a:r>
              <a:rPr lang="en-US" sz="3200" b="1" dirty="0" err="1">
                <a:solidFill>
                  <a:srgbClr val="FFFF00"/>
                </a:solidFill>
                <a:effectLst>
                  <a:outerShdw blurRad="38100" dist="38100" dir="2700000" algn="tl">
                    <a:srgbClr val="000000">
                      <a:alpha val="43137"/>
                    </a:srgbClr>
                  </a:outerShdw>
                </a:effectLst>
              </a:rPr>
              <a:t>Ziglar</a:t>
            </a:r>
            <a:r>
              <a:rPr lang="en-US" sz="3200" dirty="0">
                <a:solidFill>
                  <a:srgbClr val="FFFF00"/>
                </a:solidFill>
                <a:effectLst>
                  <a:outerShdw blurRad="38100" dist="38100" dir="2700000" algn="tl">
                    <a:srgbClr val="000000">
                      <a:alpha val="43137"/>
                    </a:srgbClr>
                  </a:outerShdw>
                </a:effectLst>
              </a:rPr>
              <a:t> ~ </a:t>
            </a:r>
            <a:r>
              <a:rPr lang="en-US" sz="3200" dirty="0">
                <a:effectLst>
                  <a:outerShdw blurRad="38100" dist="38100" dir="2700000" algn="tl">
                    <a:srgbClr val="000000">
                      <a:alpha val="43137"/>
                    </a:srgbClr>
                  </a:outerShdw>
                </a:effectLst>
              </a:rPr>
              <a:t>“Many marriages would be better if the husband and the wife clearly understood that they are on the same side.” </a:t>
            </a:r>
            <a:endParaRPr lang="en-US" sz="115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8204"/>
          <a:stretch/>
        </p:blipFill>
        <p:spPr>
          <a:xfrm>
            <a:off x="893380" y="1176489"/>
            <a:ext cx="7557025" cy="1927862"/>
          </a:xfrm>
          <a:prstGeom prst="rect">
            <a:avLst/>
          </a:prstGeom>
          <a:effectLst>
            <a:outerShdw blurRad="127000" dist="254000" dir="8100000" algn="tr" rotWithShape="0">
              <a:schemeClr val="bg1">
                <a:alpha val="35000"/>
              </a:scheme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157"/>
          <a:stretch/>
        </p:blipFill>
        <p:spPr>
          <a:xfrm>
            <a:off x="893380" y="3027511"/>
            <a:ext cx="7557025" cy="2760297"/>
          </a:xfrm>
          <a:prstGeom prst="rect">
            <a:avLst/>
          </a:prstGeom>
          <a:effectLst>
            <a:outerShdw blurRad="127000" dist="254000" dir="8100000" algn="tr" rotWithShape="0">
              <a:schemeClr val="bg1">
                <a:alpha val="35000"/>
              </a:schemeClr>
            </a:outerShdw>
          </a:effectLst>
        </p:spPr>
      </p:pic>
    </p:spTree>
    <p:extLst>
      <p:ext uri="{BB962C8B-B14F-4D97-AF65-F5344CB8AC3E}">
        <p14:creationId xmlns:p14="http://schemas.microsoft.com/office/powerpoint/2010/main" val="260328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ppt_h/2"/>
                                          </p:val>
                                        </p:tav>
                                        <p:tav tm="100000">
                                          <p:val>
                                            <p:strVal val="#ppt_y"/>
                                          </p:val>
                                        </p:tav>
                                      </p:tavLst>
                                    </p:anim>
                                    <p:anim calcmode="lin" valueType="num">
                                      <p:cBhvr>
                                        <p:cTn id="19" dur="500" fill="hold"/>
                                        <p:tgtEl>
                                          <p:spTgt spid="4"/>
                                        </p:tgtEl>
                                        <p:attrNameLst>
                                          <p:attrName>ppt_w</p:attrName>
                                        </p:attrNameLst>
                                      </p:cBhvr>
                                      <p:tavLst>
                                        <p:tav tm="0">
                                          <p:val>
                                            <p:strVal val="#ppt_w"/>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pic>
        <p:nvPicPr>
          <p:cNvPr id="7" name="Picture 6" descr="Male Profile Silhouet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01" y="849917"/>
            <a:ext cx="3597054" cy="4860884"/>
          </a:xfrm>
          <a:prstGeom prst="rect">
            <a:avLst/>
          </a:prstGeom>
        </p:spPr>
      </p:pic>
      <p:pic>
        <p:nvPicPr>
          <p:cNvPr id="10" name="Picture 9" descr="Female Profile Silhouette by studio_had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28510" y="797591"/>
            <a:ext cx="4316936" cy="5261881"/>
          </a:xfrm>
          <a:prstGeom prst="rect">
            <a:avLst/>
          </a:prstGeom>
        </p:spPr>
      </p:pic>
      <p:pic>
        <p:nvPicPr>
          <p:cNvPr id="13" name="Picture 2"/>
          <p:cNvPicPr>
            <a:picLocks noChangeAspect="1" noChangeArrowheads="1"/>
          </p:cNvPicPr>
          <p:nvPr/>
        </p:nvPicPr>
        <p:blipFill>
          <a:blip r:embed="rId5"/>
          <a:srcRect t="27636"/>
          <a:stretch>
            <a:fillRect/>
          </a:stretch>
        </p:blipFill>
        <p:spPr bwMode="auto">
          <a:xfrm rot="20336173">
            <a:off x="1052409" y="1076339"/>
            <a:ext cx="2468914" cy="2053559"/>
          </a:xfrm>
          <a:prstGeom prst="rect">
            <a:avLst/>
          </a:prstGeom>
          <a:noFill/>
          <a:ln w="9525">
            <a:noFill/>
            <a:miter lim="800000"/>
            <a:headEnd/>
            <a:tailEnd/>
          </a:ln>
          <a:effectLst>
            <a:softEdge rad="127000"/>
          </a:effectLst>
        </p:spPr>
      </p:pic>
      <p:sp>
        <p:nvSpPr>
          <p:cNvPr id="14" name="TextBox 13"/>
          <p:cNvSpPr txBox="1"/>
          <p:nvPr/>
        </p:nvSpPr>
        <p:spPr>
          <a:xfrm>
            <a:off x="3540741" y="3657600"/>
            <a:ext cx="1395768"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Spouse</a:t>
            </a:r>
          </a:p>
        </p:txBody>
      </p:sp>
      <p:sp>
        <p:nvSpPr>
          <p:cNvPr id="15" name="TextBox 14"/>
          <p:cNvSpPr txBox="1"/>
          <p:nvPr/>
        </p:nvSpPr>
        <p:spPr>
          <a:xfrm>
            <a:off x="3714295" y="4181475"/>
            <a:ext cx="1048661"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Kids</a:t>
            </a:r>
          </a:p>
        </p:txBody>
      </p:sp>
      <p:sp>
        <p:nvSpPr>
          <p:cNvPr id="16" name="TextBox 15"/>
          <p:cNvSpPr txBox="1"/>
          <p:nvPr/>
        </p:nvSpPr>
        <p:spPr>
          <a:xfrm>
            <a:off x="3761961" y="4705350"/>
            <a:ext cx="953328"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Job</a:t>
            </a:r>
          </a:p>
        </p:txBody>
      </p:sp>
      <p:sp>
        <p:nvSpPr>
          <p:cNvPr id="17" name="TextBox 16"/>
          <p:cNvSpPr txBox="1"/>
          <p:nvPr/>
        </p:nvSpPr>
        <p:spPr>
          <a:xfrm>
            <a:off x="3661862" y="5257800"/>
            <a:ext cx="1153527"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Etc.</a:t>
            </a:r>
          </a:p>
        </p:txBody>
      </p:sp>
      <p:pic>
        <p:nvPicPr>
          <p:cNvPr id="18" name="Picture 3"/>
          <p:cNvPicPr>
            <a:picLocks noChangeAspect="1" noChangeArrowheads="1"/>
          </p:cNvPicPr>
          <p:nvPr/>
        </p:nvPicPr>
        <p:blipFill rotWithShape="1">
          <a:blip r:embed="rId6" cstate="print"/>
          <a:srcRect t="4324" r="7536" b="6868"/>
          <a:stretch/>
        </p:blipFill>
        <p:spPr bwMode="auto">
          <a:xfrm rot="1351795">
            <a:off x="5145358" y="1240103"/>
            <a:ext cx="2716454" cy="1734979"/>
          </a:xfrm>
          <a:prstGeom prst="rect">
            <a:avLst/>
          </a:prstGeom>
          <a:noFill/>
          <a:ln w="9525">
            <a:noFill/>
            <a:miter lim="800000"/>
            <a:headEnd/>
            <a:tailEnd/>
          </a:ln>
          <a:effectLst>
            <a:softEdge rad="127000"/>
          </a:effectLst>
        </p:spPr>
      </p:pic>
      <p:sp>
        <p:nvSpPr>
          <p:cNvPr id="19" name="Freeform 18"/>
          <p:cNvSpPr/>
          <p:nvPr/>
        </p:nvSpPr>
        <p:spPr>
          <a:xfrm>
            <a:off x="2803071" y="2296886"/>
            <a:ext cx="729343" cy="1638300"/>
          </a:xfrm>
          <a:custGeom>
            <a:avLst/>
            <a:gdLst>
              <a:gd name="connsiteX0" fmla="*/ 729343 w 729343"/>
              <a:gd name="connsiteY0" fmla="*/ 1638300 h 1638300"/>
              <a:gd name="connsiteX1" fmla="*/ 348343 w 729343"/>
              <a:gd name="connsiteY1" fmla="*/ 1578428 h 1638300"/>
              <a:gd name="connsiteX2" fmla="*/ 0 w 729343"/>
              <a:gd name="connsiteY2" fmla="*/ 0 h 1638300"/>
            </a:gdLst>
            <a:ahLst/>
            <a:cxnLst>
              <a:cxn ang="0">
                <a:pos x="connsiteX0" y="connsiteY0"/>
              </a:cxn>
              <a:cxn ang="0">
                <a:pos x="connsiteX1" y="connsiteY1"/>
              </a:cxn>
              <a:cxn ang="0">
                <a:pos x="connsiteX2" y="connsiteY2"/>
              </a:cxn>
            </a:cxnLst>
            <a:rect l="l" t="t" r="r" b="b"/>
            <a:pathLst>
              <a:path w="729343" h="1638300">
                <a:moveTo>
                  <a:pt x="729343" y="1638300"/>
                </a:moveTo>
                <a:lnTo>
                  <a:pt x="348343" y="1578428"/>
                </a:lnTo>
                <a:lnTo>
                  <a:pt x="0" y="0"/>
                </a:lnTo>
              </a:path>
            </a:pathLst>
          </a:custGeom>
          <a:noFill/>
          <a:ln w="38100">
            <a:solidFill>
              <a:schemeClr val="bg1"/>
            </a:solidFill>
            <a:headEnd type="none" w="med" len="med"/>
            <a:tailEnd type="triangle" w="med" len="med"/>
          </a:ln>
          <a:effectLst>
            <a:outerShdw blurRad="127000" dist="254000" dir="8100000" algn="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460171" y="2612571"/>
            <a:ext cx="1246415" cy="1839686"/>
          </a:xfrm>
          <a:custGeom>
            <a:avLst/>
            <a:gdLst>
              <a:gd name="connsiteX0" fmla="*/ 1268186 w 1268186"/>
              <a:gd name="connsiteY0" fmla="*/ 2057400 h 2057400"/>
              <a:gd name="connsiteX1" fmla="*/ 506186 w 1268186"/>
              <a:gd name="connsiteY1" fmla="*/ 1752600 h 2057400"/>
              <a:gd name="connsiteX2" fmla="*/ 21771 w 1268186"/>
              <a:gd name="connsiteY2" fmla="*/ 217714 h 2057400"/>
              <a:gd name="connsiteX3" fmla="*/ 21771 w 1268186"/>
              <a:gd name="connsiteY3" fmla="*/ 217714 h 2057400"/>
              <a:gd name="connsiteX4" fmla="*/ 48986 w 1268186"/>
              <a:gd name="connsiteY4" fmla="*/ 217714 h 2057400"/>
              <a:gd name="connsiteX5" fmla="*/ 0 w 1268186"/>
              <a:gd name="connsiteY5" fmla="*/ 201386 h 2057400"/>
              <a:gd name="connsiteX6" fmla="*/ 48986 w 1268186"/>
              <a:gd name="connsiteY6" fmla="*/ 0 h 2057400"/>
              <a:gd name="connsiteX0" fmla="*/ 1268186 w 1268186"/>
              <a:gd name="connsiteY0" fmla="*/ 1856014 h 1856014"/>
              <a:gd name="connsiteX1" fmla="*/ 506186 w 1268186"/>
              <a:gd name="connsiteY1" fmla="*/ 1551214 h 1856014"/>
              <a:gd name="connsiteX2" fmla="*/ 21771 w 1268186"/>
              <a:gd name="connsiteY2" fmla="*/ 16328 h 1856014"/>
              <a:gd name="connsiteX3" fmla="*/ 21771 w 1268186"/>
              <a:gd name="connsiteY3" fmla="*/ 16328 h 1856014"/>
              <a:gd name="connsiteX4" fmla="*/ 48986 w 1268186"/>
              <a:gd name="connsiteY4" fmla="*/ 16328 h 1856014"/>
              <a:gd name="connsiteX5" fmla="*/ 0 w 1268186"/>
              <a:gd name="connsiteY5" fmla="*/ 0 h 1856014"/>
              <a:gd name="connsiteX0" fmla="*/ 1246415 w 1246415"/>
              <a:gd name="connsiteY0" fmla="*/ 1839686 h 1839686"/>
              <a:gd name="connsiteX1" fmla="*/ 484415 w 1246415"/>
              <a:gd name="connsiteY1" fmla="*/ 1534886 h 1839686"/>
              <a:gd name="connsiteX2" fmla="*/ 0 w 1246415"/>
              <a:gd name="connsiteY2" fmla="*/ 0 h 1839686"/>
              <a:gd name="connsiteX3" fmla="*/ 0 w 1246415"/>
              <a:gd name="connsiteY3" fmla="*/ 0 h 1839686"/>
              <a:gd name="connsiteX4" fmla="*/ 27215 w 1246415"/>
              <a:gd name="connsiteY4" fmla="*/ 0 h 1839686"/>
              <a:gd name="connsiteX0" fmla="*/ 1246415 w 1246415"/>
              <a:gd name="connsiteY0" fmla="*/ 1839686 h 1839686"/>
              <a:gd name="connsiteX1" fmla="*/ 484415 w 1246415"/>
              <a:gd name="connsiteY1" fmla="*/ 1534886 h 1839686"/>
              <a:gd name="connsiteX2" fmla="*/ 0 w 1246415"/>
              <a:gd name="connsiteY2" fmla="*/ 0 h 1839686"/>
              <a:gd name="connsiteX3" fmla="*/ 0 w 1246415"/>
              <a:gd name="connsiteY3" fmla="*/ 0 h 1839686"/>
            </a:gdLst>
            <a:ahLst/>
            <a:cxnLst>
              <a:cxn ang="0">
                <a:pos x="connsiteX0" y="connsiteY0"/>
              </a:cxn>
              <a:cxn ang="0">
                <a:pos x="connsiteX1" y="connsiteY1"/>
              </a:cxn>
              <a:cxn ang="0">
                <a:pos x="connsiteX2" y="connsiteY2"/>
              </a:cxn>
              <a:cxn ang="0">
                <a:pos x="connsiteX3" y="connsiteY3"/>
              </a:cxn>
            </a:cxnLst>
            <a:rect l="l" t="t" r="r" b="b"/>
            <a:pathLst>
              <a:path w="1246415" h="1839686">
                <a:moveTo>
                  <a:pt x="1246415" y="1839686"/>
                </a:moveTo>
                <a:lnTo>
                  <a:pt x="484415" y="1534886"/>
                </a:lnTo>
                <a:lnTo>
                  <a:pt x="0" y="0"/>
                </a:lnTo>
                <a:lnTo>
                  <a:pt x="0" y="0"/>
                </a:lnTo>
              </a:path>
            </a:pathLst>
          </a:custGeom>
          <a:noFill/>
          <a:ln w="38100">
            <a:solidFill>
              <a:schemeClr val="bg1"/>
            </a:solidFill>
            <a:headEnd type="none" w="med" len="med"/>
            <a:tailEnd type="triangle" w="med" len="med"/>
          </a:ln>
          <a:effectLst>
            <a:outerShdw blurRad="127000" dist="254000" dir="8100000" algn="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095500" y="1894114"/>
            <a:ext cx="1649186" cy="3096986"/>
          </a:xfrm>
          <a:custGeom>
            <a:avLst/>
            <a:gdLst>
              <a:gd name="connsiteX0" fmla="*/ 1649186 w 1649186"/>
              <a:gd name="connsiteY0" fmla="*/ 3096986 h 3096986"/>
              <a:gd name="connsiteX1" fmla="*/ 451757 w 1649186"/>
              <a:gd name="connsiteY1" fmla="*/ 2547257 h 3096986"/>
              <a:gd name="connsiteX2" fmla="*/ 0 w 1649186"/>
              <a:gd name="connsiteY2" fmla="*/ 0 h 3096986"/>
            </a:gdLst>
            <a:ahLst/>
            <a:cxnLst>
              <a:cxn ang="0">
                <a:pos x="connsiteX0" y="connsiteY0"/>
              </a:cxn>
              <a:cxn ang="0">
                <a:pos x="connsiteX1" y="connsiteY1"/>
              </a:cxn>
              <a:cxn ang="0">
                <a:pos x="connsiteX2" y="connsiteY2"/>
              </a:cxn>
            </a:cxnLst>
            <a:rect l="l" t="t" r="r" b="b"/>
            <a:pathLst>
              <a:path w="1649186" h="3096986">
                <a:moveTo>
                  <a:pt x="1649186" y="3096986"/>
                </a:moveTo>
                <a:lnTo>
                  <a:pt x="451757" y="2547257"/>
                </a:lnTo>
                <a:lnTo>
                  <a:pt x="0" y="0"/>
                </a:lnTo>
              </a:path>
            </a:pathLst>
          </a:custGeom>
          <a:noFill/>
          <a:ln w="38100">
            <a:solidFill>
              <a:schemeClr val="bg1"/>
            </a:solidFill>
            <a:headEnd type="none" w="med" len="med"/>
            <a:tailEnd type="triangle" w="med" len="med"/>
          </a:ln>
          <a:effectLst>
            <a:outerShdw blurRad="127000" dist="254000" dir="8100000" algn="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489322" y="2765102"/>
            <a:ext cx="2261361" cy="2797954"/>
          </a:xfrm>
          <a:custGeom>
            <a:avLst/>
            <a:gdLst>
              <a:gd name="connsiteX0" fmla="*/ 2261361 w 2261361"/>
              <a:gd name="connsiteY0" fmla="*/ 2797954 h 2797954"/>
              <a:gd name="connsiteX1" fmla="*/ 334003 w 2261361"/>
              <a:gd name="connsiteY1" fmla="*/ 1954735 h 2797954"/>
              <a:gd name="connsiteX2" fmla="*/ 0 w 2261361"/>
              <a:gd name="connsiteY2" fmla="*/ 0 h 2797954"/>
            </a:gdLst>
            <a:ahLst/>
            <a:cxnLst>
              <a:cxn ang="0">
                <a:pos x="connsiteX0" y="connsiteY0"/>
              </a:cxn>
              <a:cxn ang="0">
                <a:pos x="connsiteX1" y="connsiteY1"/>
              </a:cxn>
              <a:cxn ang="0">
                <a:pos x="connsiteX2" y="connsiteY2"/>
              </a:cxn>
            </a:cxnLst>
            <a:rect l="l" t="t" r="r" b="b"/>
            <a:pathLst>
              <a:path w="2261361" h="2797954">
                <a:moveTo>
                  <a:pt x="2261361" y="2797954"/>
                </a:moveTo>
                <a:lnTo>
                  <a:pt x="334003" y="1954735"/>
                </a:lnTo>
                <a:lnTo>
                  <a:pt x="0" y="0"/>
                </a:lnTo>
              </a:path>
            </a:pathLst>
          </a:custGeom>
          <a:noFill/>
          <a:ln w="38100">
            <a:solidFill>
              <a:schemeClr val="bg1"/>
            </a:solidFill>
            <a:headEnd type="none" w="med" len="med"/>
            <a:tailEnd type="triangle" w="med" len="med"/>
          </a:ln>
          <a:effectLst>
            <a:outerShdw blurRad="127000" dist="254000" dir="8100000" algn="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439825" y="2204815"/>
            <a:ext cx="1499502" cy="1839752"/>
          </a:xfrm>
          <a:custGeom>
            <a:avLst/>
            <a:gdLst>
              <a:gd name="connsiteX0" fmla="*/ 550919 w 1499502"/>
              <a:gd name="connsiteY0" fmla="*/ 1803163 h 1839752"/>
              <a:gd name="connsiteX1" fmla="*/ 944025 w 1499502"/>
              <a:gd name="connsiteY1" fmla="*/ 1768979 h 1839752"/>
              <a:gd name="connsiteX2" fmla="*/ 841476 w 1499502"/>
              <a:gd name="connsiteY2" fmla="*/ 1162228 h 1839752"/>
              <a:gd name="connsiteX3" fmla="*/ 713289 w 1499502"/>
              <a:gd name="connsiteY3" fmla="*/ 683664 h 1839752"/>
              <a:gd name="connsiteX4" fmla="*/ 89446 w 1499502"/>
              <a:gd name="connsiteY4" fmla="*/ 529839 h 1839752"/>
              <a:gd name="connsiteX5" fmla="*/ 55263 w 1499502"/>
              <a:gd name="connsiteY5" fmla="*/ 974221 h 1839752"/>
              <a:gd name="connsiteX6" fmla="*/ 576556 w 1499502"/>
              <a:gd name="connsiteY6" fmla="*/ 1025495 h 1839752"/>
              <a:gd name="connsiteX7" fmla="*/ 1046575 w 1499502"/>
              <a:gd name="connsiteY7" fmla="*/ 649480 h 1839752"/>
              <a:gd name="connsiteX8" fmla="*/ 1499502 w 1499502"/>
              <a:gd name="connsiteY8" fmla="*/ 0 h 183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502" h="1839752">
                <a:moveTo>
                  <a:pt x="550919" y="1803163"/>
                </a:moveTo>
                <a:cubicBezTo>
                  <a:pt x="723259" y="1839482"/>
                  <a:pt x="895599" y="1875802"/>
                  <a:pt x="944025" y="1768979"/>
                </a:cubicBezTo>
                <a:cubicBezTo>
                  <a:pt x="992451" y="1662156"/>
                  <a:pt x="879932" y="1343114"/>
                  <a:pt x="841476" y="1162228"/>
                </a:cubicBezTo>
                <a:cubicBezTo>
                  <a:pt x="803020" y="981342"/>
                  <a:pt x="838627" y="789062"/>
                  <a:pt x="713289" y="683664"/>
                </a:cubicBezTo>
                <a:cubicBezTo>
                  <a:pt x="587951" y="578266"/>
                  <a:pt x="199117" y="481413"/>
                  <a:pt x="89446" y="529839"/>
                </a:cubicBezTo>
                <a:cubicBezTo>
                  <a:pt x="-20225" y="578265"/>
                  <a:pt x="-25922" y="891612"/>
                  <a:pt x="55263" y="974221"/>
                </a:cubicBezTo>
                <a:cubicBezTo>
                  <a:pt x="136448" y="1056830"/>
                  <a:pt x="411337" y="1079619"/>
                  <a:pt x="576556" y="1025495"/>
                </a:cubicBezTo>
                <a:cubicBezTo>
                  <a:pt x="741775" y="971371"/>
                  <a:pt x="892751" y="820396"/>
                  <a:pt x="1046575" y="649480"/>
                </a:cubicBezTo>
                <a:cubicBezTo>
                  <a:pt x="1200399" y="478564"/>
                  <a:pt x="1349950" y="239282"/>
                  <a:pt x="1499502" y="0"/>
                </a:cubicBezTo>
              </a:path>
            </a:pathLst>
          </a:custGeom>
          <a:noFill/>
          <a:ln w="38100">
            <a:solidFill>
              <a:schemeClr val="bg1"/>
            </a:solidFill>
            <a:headEnd type="none" w="med" len="med"/>
            <a:tailEnd type="triangle" w="med" len="med"/>
          </a:ln>
          <a:effectLst>
            <a:outerShdw blurRad="127000" dist="254000" dir="2700000" algn="tl"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751462" y="1862983"/>
            <a:ext cx="1624108" cy="2710869"/>
          </a:xfrm>
          <a:custGeom>
            <a:avLst/>
            <a:gdLst>
              <a:gd name="connsiteX0" fmla="*/ 0 w 1624108"/>
              <a:gd name="connsiteY0" fmla="*/ 2649196 h 2710869"/>
              <a:gd name="connsiteX1" fmla="*/ 803304 w 1624108"/>
              <a:gd name="connsiteY1" fmla="*/ 2649196 h 2710869"/>
              <a:gd name="connsiteX2" fmla="*/ 905854 w 1624108"/>
              <a:gd name="connsiteY2" fmla="*/ 2008262 h 2710869"/>
              <a:gd name="connsiteX3" fmla="*/ 905854 w 1624108"/>
              <a:gd name="connsiteY3" fmla="*/ 1461331 h 2710869"/>
              <a:gd name="connsiteX4" fmla="*/ 1307506 w 1624108"/>
              <a:gd name="connsiteY4" fmla="*/ 1427148 h 2710869"/>
              <a:gd name="connsiteX5" fmla="*/ 1410056 w 1624108"/>
              <a:gd name="connsiteY5" fmla="*/ 1854438 h 2710869"/>
              <a:gd name="connsiteX6" fmla="*/ 1239140 w 1624108"/>
              <a:gd name="connsiteY6" fmla="*/ 2042445 h 2710869"/>
              <a:gd name="connsiteX7" fmla="*/ 888762 w 1624108"/>
              <a:gd name="connsiteY7" fmla="*/ 1786071 h 2710869"/>
              <a:gd name="connsiteX8" fmla="*/ 820396 w 1624108"/>
              <a:gd name="connsiteY8" fmla="*/ 1401510 h 2710869"/>
              <a:gd name="connsiteX9" fmla="*/ 1324598 w 1624108"/>
              <a:gd name="connsiteY9" fmla="*/ 777667 h 2710869"/>
              <a:gd name="connsiteX10" fmla="*/ 1623701 w 1624108"/>
              <a:gd name="connsiteY10" fmla="*/ 376015 h 2710869"/>
              <a:gd name="connsiteX11" fmla="*/ 1264777 w 1624108"/>
              <a:gd name="connsiteY11" fmla="*/ 0 h 2710869"/>
              <a:gd name="connsiteX12" fmla="*/ 1264777 w 1624108"/>
              <a:gd name="connsiteY12" fmla="*/ 0 h 27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108" h="2710869">
                <a:moveTo>
                  <a:pt x="0" y="2649196"/>
                </a:moveTo>
                <a:cubicBezTo>
                  <a:pt x="326164" y="2702607"/>
                  <a:pt x="652328" y="2756018"/>
                  <a:pt x="803304" y="2649196"/>
                </a:cubicBezTo>
                <a:cubicBezTo>
                  <a:pt x="954280" y="2542374"/>
                  <a:pt x="888762" y="2206239"/>
                  <a:pt x="905854" y="2008262"/>
                </a:cubicBezTo>
                <a:cubicBezTo>
                  <a:pt x="922946" y="1810284"/>
                  <a:pt x="838912" y="1558183"/>
                  <a:pt x="905854" y="1461331"/>
                </a:cubicBezTo>
                <a:cubicBezTo>
                  <a:pt x="972796" y="1364479"/>
                  <a:pt x="1223472" y="1361630"/>
                  <a:pt x="1307506" y="1427148"/>
                </a:cubicBezTo>
                <a:cubicBezTo>
                  <a:pt x="1391540" y="1492666"/>
                  <a:pt x="1421450" y="1751888"/>
                  <a:pt x="1410056" y="1854438"/>
                </a:cubicBezTo>
                <a:cubicBezTo>
                  <a:pt x="1398662" y="1956987"/>
                  <a:pt x="1326022" y="2053839"/>
                  <a:pt x="1239140" y="2042445"/>
                </a:cubicBezTo>
                <a:cubicBezTo>
                  <a:pt x="1152258" y="2031051"/>
                  <a:pt x="958553" y="1892893"/>
                  <a:pt x="888762" y="1786071"/>
                </a:cubicBezTo>
                <a:cubicBezTo>
                  <a:pt x="818971" y="1679249"/>
                  <a:pt x="747757" y="1569577"/>
                  <a:pt x="820396" y="1401510"/>
                </a:cubicBezTo>
                <a:cubicBezTo>
                  <a:pt x="893035" y="1233443"/>
                  <a:pt x="1190714" y="948583"/>
                  <a:pt x="1324598" y="777667"/>
                </a:cubicBezTo>
                <a:cubicBezTo>
                  <a:pt x="1458482" y="606751"/>
                  <a:pt x="1633671" y="505626"/>
                  <a:pt x="1623701" y="376015"/>
                </a:cubicBezTo>
                <a:cubicBezTo>
                  <a:pt x="1613731" y="246404"/>
                  <a:pt x="1264777" y="0"/>
                  <a:pt x="1264777" y="0"/>
                </a:cubicBezTo>
                <a:lnTo>
                  <a:pt x="1264777" y="0"/>
                </a:lnTo>
              </a:path>
            </a:pathLst>
          </a:custGeom>
          <a:noFill/>
          <a:ln w="38100">
            <a:solidFill>
              <a:schemeClr val="bg1"/>
            </a:solidFill>
            <a:headEnd type="none" w="med" len="med"/>
            <a:tailEnd type="triangle" w="med" len="med"/>
          </a:ln>
          <a:effectLst>
            <a:outerShdw blurRad="127000" dist="254000" dir="2700000" algn="tl"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708733" y="1520919"/>
            <a:ext cx="1991989" cy="3512554"/>
          </a:xfrm>
          <a:custGeom>
            <a:avLst/>
            <a:gdLst>
              <a:gd name="connsiteX0" fmla="*/ 0 w 1991989"/>
              <a:gd name="connsiteY0" fmla="*/ 3512554 h 3512554"/>
              <a:gd name="connsiteX1" fmla="*/ 1008403 w 1991989"/>
              <a:gd name="connsiteY1" fmla="*/ 3418550 h 3512554"/>
              <a:gd name="connsiteX2" fmla="*/ 1486968 w 1991989"/>
              <a:gd name="connsiteY2" fmla="*/ 3179268 h 3512554"/>
              <a:gd name="connsiteX3" fmla="*/ 1657884 w 1991989"/>
              <a:gd name="connsiteY3" fmla="*/ 2572517 h 3512554"/>
              <a:gd name="connsiteX4" fmla="*/ 1820254 w 1991989"/>
              <a:gd name="connsiteY4" fmla="*/ 1641025 h 3512554"/>
              <a:gd name="connsiteX5" fmla="*/ 1632246 w 1991989"/>
              <a:gd name="connsiteY5" fmla="*/ 1316285 h 3512554"/>
              <a:gd name="connsiteX6" fmla="*/ 1991170 w 1991989"/>
              <a:gd name="connsiteY6" fmla="*/ 829174 h 3512554"/>
              <a:gd name="connsiteX7" fmla="*/ 1512605 w 1991989"/>
              <a:gd name="connsiteY7" fmla="*/ 359156 h 3512554"/>
              <a:gd name="connsiteX8" fmla="*/ 1367327 w 1991989"/>
              <a:gd name="connsiteY8" fmla="*/ 232 h 3512554"/>
              <a:gd name="connsiteX9" fmla="*/ 1991170 w 1991989"/>
              <a:gd name="connsiteY9" fmla="*/ 410431 h 351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1989" h="3512554">
                <a:moveTo>
                  <a:pt x="0" y="3512554"/>
                </a:moveTo>
                <a:cubicBezTo>
                  <a:pt x="380287" y="3493326"/>
                  <a:pt x="760575" y="3474098"/>
                  <a:pt x="1008403" y="3418550"/>
                </a:cubicBezTo>
                <a:cubicBezTo>
                  <a:pt x="1256231" y="3363002"/>
                  <a:pt x="1378721" y="3320273"/>
                  <a:pt x="1486968" y="3179268"/>
                </a:cubicBezTo>
                <a:cubicBezTo>
                  <a:pt x="1595215" y="3038263"/>
                  <a:pt x="1602336" y="2828891"/>
                  <a:pt x="1657884" y="2572517"/>
                </a:cubicBezTo>
                <a:cubicBezTo>
                  <a:pt x="1713432" y="2316143"/>
                  <a:pt x="1824527" y="1850397"/>
                  <a:pt x="1820254" y="1641025"/>
                </a:cubicBezTo>
                <a:cubicBezTo>
                  <a:pt x="1815981" y="1431653"/>
                  <a:pt x="1603760" y="1451593"/>
                  <a:pt x="1632246" y="1316285"/>
                </a:cubicBezTo>
                <a:cubicBezTo>
                  <a:pt x="1660732" y="1180977"/>
                  <a:pt x="2011110" y="988695"/>
                  <a:pt x="1991170" y="829174"/>
                </a:cubicBezTo>
                <a:cubicBezTo>
                  <a:pt x="1971230" y="669653"/>
                  <a:pt x="1616579" y="497313"/>
                  <a:pt x="1512605" y="359156"/>
                </a:cubicBezTo>
                <a:cubicBezTo>
                  <a:pt x="1408631" y="220999"/>
                  <a:pt x="1287566" y="-8314"/>
                  <a:pt x="1367327" y="232"/>
                </a:cubicBezTo>
                <a:cubicBezTo>
                  <a:pt x="1447088" y="8778"/>
                  <a:pt x="1719129" y="209604"/>
                  <a:pt x="1991170" y="410431"/>
                </a:cubicBezTo>
              </a:path>
            </a:pathLst>
          </a:custGeom>
          <a:noFill/>
          <a:ln w="38100">
            <a:solidFill>
              <a:schemeClr val="bg1"/>
            </a:solidFill>
            <a:headEnd type="none" w="med" len="med"/>
            <a:tailEnd type="triangle" w="med" len="med"/>
          </a:ln>
          <a:effectLst>
            <a:outerShdw blurRad="127000" dist="254000" dir="2700000" algn="tl"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777099" y="2384277"/>
            <a:ext cx="3828819" cy="3161944"/>
          </a:xfrm>
          <a:custGeom>
            <a:avLst/>
            <a:gdLst>
              <a:gd name="connsiteX0" fmla="*/ 0 w 3828819"/>
              <a:gd name="connsiteY0" fmla="*/ 3161944 h 3161944"/>
              <a:gd name="connsiteX1" fmla="*/ 760576 w 3828819"/>
              <a:gd name="connsiteY1" fmla="*/ 3076486 h 3161944"/>
              <a:gd name="connsiteX2" fmla="*/ 1401510 w 3828819"/>
              <a:gd name="connsiteY2" fmla="*/ 2991028 h 3161944"/>
              <a:gd name="connsiteX3" fmla="*/ 1939895 w 3828819"/>
              <a:gd name="connsiteY3" fmla="*/ 3025211 h 3161944"/>
              <a:gd name="connsiteX4" fmla="*/ 2503918 w 3828819"/>
              <a:gd name="connsiteY4" fmla="*/ 2931207 h 3161944"/>
              <a:gd name="connsiteX5" fmla="*/ 2375731 w 3828819"/>
              <a:gd name="connsiteY5" fmla="*/ 2478280 h 3161944"/>
              <a:gd name="connsiteX6" fmla="*/ 1956987 w 3828819"/>
              <a:gd name="connsiteY6" fmla="*/ 2290273 h 3161944"/>
              <a:gd name="connsiteX7" fmla="*/ 1589518 w 3828819"/>
              <a:gd name="connsiteY7" fmla="*/ 2597921 h 3161944"/>
              <a:gd name="connsiteX8" fmla="*/ 1888621 w 3828819"/>
              <a:gd name="connsiteY8" fmla="*/ 2803020 h 3161944"/>
              <a:gd name="connsiteX9" fmla="*/ 2683380 w 3828819"/>
              <a:gd name="connsiteY9" fmla="*/ 2794474 h 3161944"/>
              <a:gd name="connsiteX10" fmla="*/ 3127761 w 3828819"/>
              <a:gd name="connsiteY10" fmla="*/ 1982624 h 3161944"/>
              <a:gd name="connsiteX11" fmla="*/ 3375589 w 3828819"/>
              <a:gd name="connsiteY11" fmla="*/ 1350235 h 3161944"/>
              <a:gd name="connsiteX12" fmla="*/ 3819970 w 3828819"/>
              <a:gd name="connsiteY12" fmla="*/ 1298960 h 3161944"/>
              <a:gd name="connsiteX13" fmla="*/ 3623417 w 3828819"/>
              <a:gd name="connsiteY13" fmla="*/ 1948441 h 3161944"/>
              <a:gd name="connsiteX14" fmla="*/ 3050849 w 3828819"/>
              <a:gd name="connsiteY14" fmla="*/ 1666430 h 3161944"/>
              <a:gd name="connsiteX15" fmla="*/ 2956845 w 3828819"/>
              <a:gd name="connsiteY15" fmla="*/ 1025495 h 3161944"/>
              <a:gd name="connsiteX16" fmla="*/ 3221765 w 3828819"/>
              <a:gd name="connsiteY16" fmla="*/ 264919 h 3161944"/>
              <a:gd name="connsiteX17" fmla="*/ 2350094 w 3828819"/>
              <a:gd name="connsiteY17" fmla="*/ 0 h 316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8819" h="3161944">
                <a:moveTo>
                  <a:pt x="0" y="3161944"/>
                </a:moveTo>
                <a:lnTo>
                  <a:pt x="760576" y="3076486"/>
                </a:lnTo>
                <a:cubicBezTo>
                  <a:pt x="994161" y="3048000"/>
                  <a:pt x="1204957" y="2999574"/>
                  <a:pt x="1401510" y="2991028"/>
                </a:cubicBezTo>
                <a:cubicBezTo>
                  <a:pt x="1598063" y="2982482"/>
                  <a:pt x="1756161" y="3035181"/>
                  <a:pt x="1939895" y="3025211"/>
                </a:cubicBezTo>
                <a:cubicBezTo>
                  <a:pt x="2123629" y="3015241"/>
                  <a:pt x="2431279" y="3022362"/>
                  <a:pt x="2503918" y="2931207"/>
                </a:cubicBezTo>
                <a:cubicBezTo>
                  <a:pt x="2576557" y="2840052"/>
                  <a:pt x="2466886" y="2585102"/>
                  <a:pt x="2375731" y="2478280"/>
                </a:cubicBezTo>
                <a:cubicBezTo>
                  <a:pt x="2284576" y="2371458"/>
                  <a:pt x="2088022" y="2270333"/>
                  <a:pt x="1956987" y="2290273"/>
                </a:cubicBezTo>
                <a:cubicBezTo>
                  <a:pt x="1825952" y="2310213"/>
                  <a:pt x="1600912" y="2512463"/>
                  <a:pt x="1589518" y="2597921"/>
                </a:cubicBezTo>
                <a:cubicBezTo>
                  <a:pt x="1578124" y="2683379"/>
                  <a:pt x="1706311" y="2770261"/>
                  <a:pt x="1888621" y="2803020"/>
                </a:cubicBezTo>
                <a:cubicBezTo>
                  <a:pt x="2070931" y="2835779"/>
                  <a:pt x="2476857" y="2931207"/>
                  <a:pt x="2683380" y="2794474"/>
                </a:cubicBezTo>
                <a:cubicBezTo>
                  <a:pt x="2889903" y="2657741"/>
                  <a:pt x="3012393" y="2223330"/>
                  <a:pt x="3127761" y="1982624"/>
                </a:cubicBezTo>
                <a:cubicBezTo>
                  <a:pt x="3243129" y="1741917"/>
                  <a:pt x="3260221" y="1464179"/>
                  <a:pt x="3375589" y="1350235"/>
                </a:cubicBezTo>
                <a:cubicBezTo>
                  <a:pt x="3490957" y="1236291"/>
                  <a:pt x="3778665" y="1199259"/>
                  <a:pt x="3819970" y="1298960"/>
                </a:cubicBezTo>
                <a:cubicBezTo>
                  <a:pt x="3861275" y="1398661"/>
                  <a:pt x="3751604" y="1887196"/>
                  <a:pt x="3623417" y="1948441"/>
                </a:cubicBezTo>
                <a:cubicBezTo>
                  <a:pt x="3495230" y="2009686"/>
                  <a:pt x="3161944" y="1820254"/>
                  <a:pt x="3050849" y="1666430"/>
                </a:cubicBezTo>
                <a:cubicBezTo>
                  <a:pt x="2939754" y="1512606"/>
                  <a:pt x="2928359" y="1259080"/>
                  <a:pt x="2956845" y="1025495"/>
                </a:cubicBezTo>
                <a:cubicBezTo>
                  <a:pt x="2985331" y="791910"/>
                  <a:pt x="3322890" y="435835"/>
                  <a:pt x="3221765" y="264919"/>
                </a:cubicBezTo>
                <a:cubicBezTo>
                  <a:pt x="3120640" y="94003"/>
                  <a:pt x="2735367" y="47001"/>
                  <a:pt x="2350094" y="0"/>
                </a:cubicBezTo>
              </a:path>
            </a:pathLst>
          </a:custGeom>
          <a:noFill/>
          <a:ln w="38100">
            <a:solidFill>
              <a:schemeClr val="bg1"/>
            </a:solidFill>
            <a:headEnd type="none" w="med" len="med"/>
            <a:tailEnd type="triangle" w="med" len="med"/>
          </a:ln>
          <a:effectLst>
            <a:outerShdw blurRad="127000" dist="254000" dir="2700000" algn="tl"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2000"/>
                                        <p:tgtEl>
                                          <p:spTgt spid="1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2000"/>
                                        <p:tgtEl>
                                          <p:spTgt spid="20"/>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2000"/>
                                        <p:tgtEl>
                                          <p:spTgt spid="21"/>
                                        </p:tgtEl>
                                      </p:cBhvr>
                                    </p:animEffect>
                                  </p:childTnLst>
                                </p:cTn>
                              </p:par>
                            </p:childTnLst>
                          </p:cTn>
                        </p:par>
                        <p:par>
                          <p:cTn id="42" fill="hold">
                            <p:stCondLst>
                              <p:cond delay="7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2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par>
                          <p:cTn id="67" fill="hold">
                            <p:stCondLst>
                              <p:cond delay="500"/>
                            </p:stCondLst>
                            <p:childTnLst>
                              <p:par>
                                <p:cTn id="68" presetID="9" presetClass="emph" presetSubtype="0" nodeType="afterEffect">
                                  <p:stCondLst>
                                    <p:cond delay="0"/>
                                  </p:stCondLst>
                                  <p:childTnLst>
                                    <p:set>
                                      <p:cBhvr rctx="PPT">
                                        <p:cTn id="69" dur="indefinite"/>
                                        <p:tgtEl>
                                          <p:spTgt spid="13"/>
                                        </p:tgtEl>
                                        <p:attrNameLst>
                                          <p:attrName>style.opacity</p:attrName>
                                        </p:attrNameLst>
                                      </p:cBhvr>
                                      <p:to>
                                        <p:strVal val="0.25"/>
                                      </p:to>
                                    </p:set>
                                    <p:animEffect filter="image" prLst="opacity: 0.25">
                                      <p:cBhvr rctx="IE">
                                        <p:cTn id="70" dur="indefinite"/>
                                        <p:tgtEl>
                                          <p:spTgt spid="13"/>
                                        </p:tgtEl>
                                      </p:cBhvr>
                                    </p:animEffect>
                                  </p:childTnLst>
                                </p:cTn>
                              </p:par>
                            </p:childTnLst>
                          </p:cTn>
                        </p:par>
                        <p:par>
                          <p:cTn id="71" fill="hold">
                            <p:stCondLst>
                              <p:cond delay="500"/>
                            </p:stCondLst>
                            <p:childTnLst>
                              <p:par>
                                <p:cTn id="72" presetID="9" presetClass="emph" presetSubtype="0" nodeType="afterEffect">
                                  <p:stCondLst>
                                    <p:cond delay="0"/>
                                  </p:stCondLst>
                                  <p:childTnLst>
                                    <p:set>
                                      <p:cBhvr rctx="PPT">
                                        <p:cTn id="73" dur="indefinite"/>
                                        <p:tgtEl>
                                          <p:spTgt spid="7"/>
                                        </p:tgtEl>
                                        <p:attrNameLst>
                                          <p:attrName>style.opacity</p:attrName>
                                        </p:attrNameLst>
                                      </p:cBhvr>
                                      <p:to>
                                        <p:strVal val="0.25"/>
                                      </p:to>
                                    </p:set>
                                    <p:animEffect filter="image" prLst="opacity: 0.25">
                                      <p:cBhvr rctx="IE">
                                        <p:cTn id="74" dur="indefinite"/>
                                        <p:tgtEl>
                                          <p:spTgt spid="7"/>
                                        </p:tgtEl>
                                      </p:cBhvr>
                                    </p:animEffec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down)">
                                      <p:cBhvr>
                                        <p:cTn id="78" dur="2000"/>
                                        <p:tgtEl>
                                          <p:spTgt spid="25"/>
                                        </p:tgtEl>
                                      </p:cBhvr>
                                    </p:animEffect>
                                  </p:childTnLst>
                                </p:cTn>
                              </p:par>
                            </p:childTnLst>
                          </p:cTn>
                        </p:par>
                        <p:par>
                          <p:cTn id="79" fill="hold">
                            <p:stCondLst>
                              <p:cond delay="250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2000"/>
                                        <p:tgtEl>
                                          <p:spTgt spid="26"/>
                                        </p:tgtEl>
                                      </p:cBhvr>
                                    </p:animEffect>
                                  </p:childTnLst>
                                </p:cTn>
                              </p:par>
                            </p:childTnLst>
                          </p:cTn>
                        </p:par>
                        <p:par>
                          <p:cTn id="83" fill="hold">
                            <p:stCondLst>
                              <p:cond delay="4500"/>
                            </p:stCondLst>
                            <p:childTnLst>
                              <p:par>
                                <p:cTn id="84" presetID="22" presetClass="entr" presetSubtype="4"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2000"/>
                                        <p:tgtEl>
                                          <p:spTgt spid="27"/>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19" grpId="1" animBg="1"/>
      <p:bldP spid="20" grpId="0" animBg="1"/>
      <p:bldP spid="20" grpId="1" animBg="1"/>
      <p:bldP spid="21" grpId="0" animBg="1"/>
      <p:bldP spid="21" grpId="1" animBg="1"/>
      <p:bldP spid="23" grpId="0" animBg="1"/>
      <p:bldP spid="23" grpId="1"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2329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Command</a:t>
            </a:r>
            <a:r>
              <a:rPr lang="en-US" sz="3200" dirty="0">
                <a:effectLst>
                  <a:outerShdw blurRad="38100" dist="38100" dir="2700000" algn="tl">
                    <a:srgbClr val="000000">
                      <a:alpha val="43137"/>
                    </a:srgbClr>
                  </a:outerShdw>
                </a:effectLst>
              </a:rPr>
              <a:t> ~ not,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parangellō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command</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order</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charge</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692524" y="1722091"/>
            <a:ext cx="7969695" cy="584775"/>
          </a:xfrm>
          <a:prstGeom prst="rect">
            <a:avLst/>
          </a:prstGeom>
          <a:noFill/>
        </p:spPr>
        <p:txBody>
          <a:bodyPr wrap="square" rtlCol="0">
            <a:spAutoFit/>
          </a:bodyPr>
          <a:lstStyle/>
          <a:p>
            <a:pPr marL="288925" indent="-288925">
              <a:buFont typeface="Arial" panose="020B0604020202020204" pitchFamily="34" charset="0"/>
              <a:buChar char="•"/>
            </a:pPr>
            <a:r>
              <a:rPr lang="en-US" sz="3200" dirty="0">
                <a:effectLst>
                  <a:outerShdw blurRad="38100" dist="38100" dir="2700000" algn="tl">
                    <a:srgbClr val="000000">
                      <a:alpha val="43137"/>
                    </a:srgbClr>
                  </a:outerShdw>
                </a:effectLst>
              </a:rPr>
              <a:t> But,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entellomai</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enjoin</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instruct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08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150893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“The Essential Guide to Women's English”</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3352297" y="1268912"/>
            <a:ext cx="798038"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Yes</a:t>
            </a:r>
          </a:p>
        </p:txBody>
      </p:sp>
      <p:sp>
        <p:nvSpPr>
          <p:cNvPr id="8" name="TextBox 7"/>
          <p:cNvSpPr txBox="1"/>
          <p:nvPr/>
        </p:nvSpPr>
        <p:spPr>
          <a:xfrm>
            <a:off x="4578713" y="1268912"/>
            <a:ext cx="1264380"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No</a:t>
            </a:r>
          </a:p>
        </p:txBody>
      </p:sp>
      <p:sp>
        <p:nvSpPr>
          <p:cNvPr id="9" name="TextBox 8"/>
          <p:cNvSpPr txBox="1"/>
          <p:nvPr/>
        </p:nvSpPr>
        <p:spPr>
          <a:xfrm>
            <a:off x="3081078" y="1800694"/>
            <a:ext cx="1060855"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No</a:t>
            </a:r>
          </a:p>
        </p:txBody>
      </p:sp>
      <p:sp>
        <p:nvSpPr>
          <p:cNvPr id="10" name="TextBox 9"/>
          <p:cNvSpPr txBox="1"/>
          <p:nvPr/>
        </p:nvSpPr>
        <p:spPr>
          <a:xfrm>
            <a:off x="4575468" y="1800694"/>
            <a:ext cx="1264380"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Yes</a:t>
            </a:r>
          </a:p>
        </p:txBody>
      </p:sp>
      <p:sp>
        <p:nvSpPr>
          <p:cNvPr id="11" name="TextBox 10"/>
          <p:cNvSpPr txBox="1"/>
          <p:nvPr/>
        </p:nvSpPr>
        <p:spPr>
          <a:xfrm>
            <a:off x="2346815" y="2317951"/>
            <a:ext cx="1795118"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Maybe </a:t>
            </a:r>
          </a:p>
        </p:txBody>
      </p:sp>
      <p:sp>
        <p:nvSpPr>
          <p:cNvPr id="12" name="TextBox 11"/>
          <p:cNvSpPr txBox="1"/>
          <p:nvPr/>
        </p:nvSpPr>
        <p:spPr>
          <a:xfrm>
            <a:off x="4579228" y="2317951"/>
            <a:ext cx="3875593"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No</a:t>
            </a:r>
          </a:p>
        </p:txBody>
      </p:sp>
      <p:sp>
        <p:nvSpPr>
          <p:cNvPr id="13" name="TextBox 12"/>
          <p:cNvSpPr txBox="1"/>
          <p:nvPr/>
        </p:nvSpPr>
        <p:spPr>
          <a:xfrm>
            <a:off x="462116" y="2835205"/>
            <a:ext cx="3679817" cy="588021"/>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I’m sorry</a:t>
            </a:r>
          </a:p>
        </p:txBody>
      </p:sp>
      <p:sp>
        <p:nvSpPr>
          <p:cNvPr id="14" name="TextBox 13"/>
          <p:cNvSpPr txBox="1"/>
          <p:nvPr/>
        </p:nvSpPr>
        <p:spPr>
          <a:xfrm>
            <a:off x="4578484" y="2835205"/>
            <a:ext cx="3875593"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You’ll be sorry</a:t>
            </a:r>
          </a:p>
        </p:txBody>
      </p:sp>
      <p:sp>
        <p:nvSpPr>
          <p:cNvPr id="15" name="TextBox 14"/>
          <p:cNvSpPr txBox="1"/>
          <p:nvPr/>
        </p:nvSpPr>
        <p:spPr>
          <a:xfrm>
            <a:off x="461092" y="3355822"/>
            <a:ext cx="3603962" cy="588021"/>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We need</a:t>
            </a:r>
          </a:p>
        </p:txBody>
      </p:sp>
      <p:sp>
        <p:nvSpPr>
          <p:cNvPr id="16" name="TextBox 15"/>
          <p:cNvSpPr txBox="1"/>
          <p:nvPr/>
        </p:nvSpPr>
        <p:spPr>
          <a:xfrm>
            <a:off x="4577459" y="3355822"/>
            <a:ext cx="3875593"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want</a:t>
            </a:r>
          </a:p>
        </p:txBody>
      </p:sp>
      <p:sp>
        <p:nvSpPr>
          <p:cNvPr id="17" name="TextBox 16"/>
          <p:cNvSpPr txBox="1"/>
          <p:nvPr/>
        </p:nvSpPr>
        <p:spPr>
          <a:xfrm>
            <a:off x="460067" y="3882579"/>
            <a:ext cx="3604988" cy="588021"/>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It’s your decision</a:t>
            </a:r>
          </a:p>
        </p:txBody>
      </p:sp>
      <p:sp>
        <p:nvSpPr>
          <p:cNvPr id="18" name="TextBox 17"/>
          <p:cNvSpPr txBox="1"/>
          <p:nvPr/>
        </p:nvSpPr>
        <p:spPr>
          <a:xfrm>
            <a:off x="4576434" y="3882579"/>
            <a:ext cx="4152628" cy="588021"/>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Yeah, right</a:t>
            </a:r>
          </a:p>
        </p:txBody>
      </p:sp>
      <p:sp>
        <p:nvSpPr>
          <p:cNvPr id="19" name="TextBox 18"/>
          <p:cNvSpPr txBox="1"/>
          <p:nvPr/>
        </p:nvSpPr>
        <p:spPr>
          <a:xfrm>
            <a:off x="458787" y="4396127"/>
            <a:ext cx="3606268"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 what you want</a:t>
            </a:r>
          </a:p>
        </p:txBody>
      </p:sp>
      <p:sp>
        <p:nvSpPr>
          <p:cNvPr id="20" name="TextBox 19"/>
          <p:cNvSpPr txBox="1"/>
          <p:nvPr/>
        </p:nvSpPr>
        <p:spPr>
          <a:xfrm>
            <a:off x="4575154" y="4396127"/>
            <a:ext cx="4152628" cy="588021"/>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You’ll pay for it later</a:t>
            </a:r>
          </a:p>
        </p:txBody>
      </p:sp>
      <p:sp>
        <p:nvSpPr>
          <p:cNvPr id="21" name="TextBox 20"/>
          <p:cNvSpPr txBox="1"/>
          <p:nvPr/>
        </p:nvSpPr>
        <p:spPr>
          <a:xfrm>
            <a:off x="465190" y="4909675"/>
            <a:ext cx="3606269" cy="588021"/>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We need to talk </a:t>
            </a:r>
          </a:p>
        </p:txBody>
      </p:sp>
      <p:sp>
        <p:nvSpPr>
          <p:cNvPr id="22" name="TextBox 21"/>
          <p:cNvSpPr txBox="1"/>
          <p:nvPr/>
        </p:nvSpPr>
        <p:spPr>
          <a:xfrm>
            <a:off x="4581558" y="4909675"/>
            <a:ext cx="4152628" cy="588021"/>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need to complain</a:t>
            </a:r>
          </a:p>
        </p:txBody>
      </p:sp>
      <p:sp>
        <p:nvSpPr>
          <p:cNvPr id="23" name="TextBox 22"/>
          <p:cNvSpPr txBox="1"/>
          <p:nvPr/>
        </p:nvSpPr>
        <p:spPr>
          <a:xfrm>
            <a:off x="463910" y="5477011"/>
            <a:ext cx="3607549" cy="588021"/>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Sure, go ahead</a:t>
            </a:r>
          </a:p>
        </p:txBody>
      </p:sp>
      <p:sp>
        <p:nvSpPr>
          <p:cNvPr id="24" name="TextBox 23"/>
          <p:cNvSpPr txBox="1"/>
          <p:nvPr/>
        </p:nvSpPr>
        <p:spPr>
          <a:xfrm>
            <a:off x="4580278" y="5477011"/>
            <a:ext cx="4152628" cy="588021"/>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don’t want you to</a:t>
            </a:r>
          </a:p>
        </p:txBody>
      </p:sp>
      <p:sp>
        <p:nvSpPr>
          <p:cNvPr id="25" name="TextBox 24"/>
          <p:cNvSpPr txBox="1"/>
          <p:nvPr/>
        </p:nvSpPr>
        <p:spPr>
          <a:xfrm>
            <a:off x="3903986" y="1250163"/>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6" name="TextBox 25"/>
          <p:cNvSpPr txBox="1"/>
          <p:nvPr/>
        </p:nvSpPr>
        <p:spPr>
          <a:xfrm>
            <a:off x="3904774" y="1781589"/>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7" name="TextBox 26"/>
          <p:cNvSpPr txBox="1"/>
          <p:nvPr/>
        </p:nvSpPr>
        <p:spPr>
          <a:xfrm>
            <a:off x="3909513" y="2293274"/>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8" name="TextBox 27"/>
          <p:cNvSpPr txBox="1"/>
          <p:nvPr/>
        </p:nvSpPr>
        <p:spPr>
          <a:xfrm>
            <a:off x="3904774" y="2800219"/>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9" name="TextBox 28"/>
          <p:cNvSpPr txBox="1"/>
          <p:nvPr/>
        </p:nvSpPr>
        <p:spPr>
          <a:xfrm>
            <a:off x="3905562" y="3322168"/>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30" name="TextBox 29"/>
          <p:cNvSpPr txBox="1"/>
          <p:nvPr/>
        </p:nvSpPr>
        <p:spPr>
          <a:xfrm>
            <a:off x="3906350" y="3844117"/>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31" name="TextBox 30"/>
          <p:cNvSpPr txBox="1"/>
          <p:nvPr/>
        </p:nvSpPr>
        <p:spPr>
          <a:xfrm>
            <a:off x="3907138" y="4347114"/>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32" name="TextBox 31"/>
          <p:cNvSpPr txBox="1"/>
          <p:nvPr/>
        </p:nvSpPr>
        <p:spPr>
          <a:xfrm>
            <a:off x="3907926" y="4859587"/>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33" name="TextBox 32"/>
          <p:cNvSpPr txBox="1"/>
          <p:nvPr/>
        </p:nvSpPr>
        <p:spPr>
          <a:xfrm>
            <a:off x="3908714" y="5428916"/>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Sexual immorality </a:t>
            </a:r>
            <a:r>
              <a:rPr lang="en-US" sz="3200" dirty="0">
                <a:effectLst>
                  <a:outerShdw blurRad="38100" dist="38100" dir="2700000" algn="tl">
                    <a:srgbClr val="000000">
                      <a:alpha val="43137"/>
                    </a:srgbClr>
                  </a:outerShdw>
                </a:effectLst>
              </a:rPr>
              <a:t>~ (not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moichaō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adultery</a:t>
            </a:r>
            <a:r>
              <a:rPr lang="en-US" sz="3200" dirty="0">
                <a:effectLst>
                  <a:outerShdw blurRad="38100" dist="38100" dir="2700000" algn="tl">
                    <a:srgbClr val="000000">
                      <a:alpha val="43137"/>
                    </a:srgbClr>
                  </a:outerShdw>
                </a:effectLst>
              </a:rPr>
              <a:t>)</a:t>
            </a:r>
            <a:endParaRPr lang="en-US" sz="48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692524" y="1272097"/>
            <a:ext cx="7969695" cy="584775"/>
          </a:xfrm>
          <a:prstGeom prst="rect">
            <a:avLst/>
          </a:prstGeom>
          <a:noFill/>
        </p:spPr>
        <p:txBody>
          <a:bodyPr wrap="square" rtlCol="0">
            <a:spAutoFit/>
          </a:bodyPr>
          <a:lstStyle/>
          <a:p>
            <a:pPr marL="288925" indent="-288925">
              <a:buFont typeface="Arial" panose="020B0604020202020204" pitchFamily="34" charset="0"/>
              <a:buChar char="•"/>
            </a:pPr>
            <a:r>
              <a:rPr lang="en-US" sz="3200" dirty="0"/>
              <a:t> But, </a:t>
            </a:r>
            <a:r>
              <a:rPr lang="en-US" sz="3200" b="1" i="1" dirty="0" err="1">
                <a:solidFill>
                  <a:srgbClr val="FFFF00"/>
                </a:solidFill>
                <a:latin typeface="Times New Roman" panose="02020603050405020304" pitchFamily="18" charset="0"/>
                <a:cs typeface="Times New Roman" panose="02020603050405020304" pitchFamily="18" charset="0"/>
              </a:rPr>
              <a:t>porneia</a:t>
            </a:r>
            <a:r>
              <a:rPr lang="en-US" sz="3200" dirty="0"/>
              <a:t> ~ </a:t>
            </a:r>
            <a:r>
              <a:rPr lang="en-US" sz="3200" i="1" dirty="0"/>
              <a:t>all improper sexual activity</a:t>
            </a:r>
            <a:endParaRPr lang="en-US" sz="3200" dirty="0"/>
          </a:p>
        </p:txBody>
      </p:sp>
    </p:spTree>
    <p:extLst>
      <p:ext uri="{BB962C8B-B14F-4D97-AF65-F5344CB8AC3E}">
        <p14:creationId xmlns:p14="http://schemas.microsoft.com/office/powerpoint/2010/main" val="39014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139597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p:cNvSpPr txBox="1"/>
          <p:nvPr/>
        </p:nvSpPr>
        <p:spPr>
          <a:xfrm>
            <a:off x="4158274" y="4380332"/>
            <a:ext cx="345128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 slug porn</a:t>
            </a:r>
          </a:p>
        </p:txBody>
      </p:sp>
      <p:sp>
        <p:nvSpPr>
          <p:cNvPr id="27" name="Parallelogram 25"/>
          <p:cNvSpPr/>
          <p:nvPr/>
        </p:nvSpPr>
        <p:spPr>
          <a:xfrm flipH="1">
            <a:off x="4841176" y="3732550"/>
            <a:ext cx="4574936" cy="864758"/>
          </a:xfrm>
          <a:custGeom>
            <a:avLst/>
            <a:gdLst>
              <a:gd name="connsiteX0" fmla="*/ 0 w 3393939"/>
              <a:gd name="connsiteY0" fmla="*/ 425311 h 425311"/>
              <a:gd name="connsiteX1" fmla="*/ 106328 w 3393939"/>
              <a:gd name="connsiteY1" fmla="*/ 0 h 425311"/>
              <a:gd name="connsiteX2" fmla="*/ 3393939 w 3393939"/>
              <a:gd name="connsiteY2" fmla="*/ 0 h 425311"/>
              <a:gd name="connsiteX3" fmla="*/ 3287611 w 3393939"/>
              <a:gd name="connsiteY3" fmla="*/ 425311 h 425311"/>
              <a:gd name="connsiteX4" fmla="*/ 0 w 3393939"/>
              <a:gd name="connsiteY4" fmla="*/ 425311 h 425311"/>
              <a:gd name="connsiteX0" fmla="*/ 0 w 3393939"/>
              <a:gd name="connsiteY0" fmla="*/ 425311 h 425311"/>
              <a:gd name="connsiteX1" fmla="*/ 106328 w 3393939"/>
              <a:gd name="connsiteY1" fmla="*/ 0 h 425311"/>
              <a:gd name="connsiteX2" fmla="*/ 3393939 w 3393939"/>
              <a:gd name="connsiteY2" fmla="*/ 0 h 425311"/>
              <a:gd name="connsiteX3" fmla="*/ 3360280 w 3393939"/>
              <a:gd name="connsiteY3" fmla="*/ 127990 h 425311"/>
              <a:gd name="connsiteX4" fmla="*/ 3287611 w 3393939"/>
              <a:gd name="connsiteY4" fmla="*/ 425311 h 425311"/>
              <a:gd name="connsiteX5" fmla="*/ 0 w 3393939"/>
              <a:gd name="connsiteY5" fmla="*/ 425311 h 425311"/>
              <a:gd name="connsiteX0" fmla="*/ 0 w 3399548"/>
              <a:gd name="connsiteY0" fmla="*/ 425311 h 425311"/>
              <a:gd name="connsiteX1" fmla="*/ 106328 w 3399548"/>
              <a:gd name="connsiteY1" fmla="*/ 0 h 425311"/>
              <a:gd name="connsiteX2" fmla="*/ 3393939 w 3399548"/>
              <a:gd name="connsiteY2" fmla="*/ 0 h 425311"/>
              <a:gd name="connsiteX3" fmla="*/ 3399548 w 3399548"/>
              <a:gd name="connsiteY3" fmla="*/ 206528 h 425311"/>
              <a:gd name="connsiteX4" fmla="*/ 3287611 w 3399548"/>
              <a:gd name="connsiteY4" fmla="*/ 425311 h 425311"/>
              <a:gd name="connsiteX5" fmla="*/ 0 w 3399548"/>
              <a:gd name="connsiteY5" fmla="*/ 425311 h 425311"/>
              <a:gd name="connsiteX0" fmla="*/ 0 w 3399548"/>
              <a:gd name="connsiteY0" fmla="*/ 443176 h 443176"/>
              <a:gd name="connsiteX1" fmla="*/ 106328 w 3399548"/>
              <a:gd name="connsiteY1" fmla="*/ 17865 h 443176"/>
              <a:gd name="connsiteX2" fmla="*/ 2479538 w 3399548"/>
              <a:gd name="connsiteY2" fmla="*/ 0 h 443176"/>
              <a:gd name="connsiteX3" fmla="*/ 3393939 w 3399548"/>
              <a:gd name="connsiteY3" fmla="*/ 17865 h 443176"/>
              <a:gd name="connsiteX4" fmla="*/ 3399548 w 3399548"/>
              <a:gd name="connsiteY4" fmla="*/ 224393 h 443176"/>
              <a:gd name="connsiteX5" fmla="*/ 3287611 w 3399548"/>
              <a:gd name="connsiteY5" fmla="*/ 443176 h 443176"/>
              <a:gd name="connsiteX6" fmla="*/ 0 w 3399548"/>
              <a:gd name="connsiteY6" fmla="*/ 443176 h 443176"/>
              <a:gd name="connsiteX0" fmla="*/ 0 w 3399548"/>
              <a:gd name="connsiteY0" fmla="*/ 425311 h 425311"/>
              <a:gd name="connsiteX1" fmla="*/ 106328 w 3399548"/>
              <a:gd name="connsiteY1" fmla="*/ 0 h 425311"/>
              <a:gd name="connsiteX2" fmla="*/ 2451489 w 3399548"/>
              <a:gd name="connsiteY2" fmla="*/ 71892 h 425311"/>
              <a:gd name="connsiteX3" fmla="*/ 3393939 w 3399548"/>
              <a:gd name="connsiteY3" fmla="*/ 0 h 425311"/>
              <a:gd name="connsiteX4" fmla="*/ 3399548 w 3399548"/>
              <a:gd name="connsiteY4" fmla="*/ 206528 h 425311"/>
              <a:gd name="connsiteX5" fmla="*/ 3287611 w 3399548"/>
              <a:gd name="connsiteY5" fmla="*/ 425311 h 425311"/>
              <a:gd name="connsiteX6" fmla="*/ 0 w 3399548"/>
              <a:gd name="connsiteY6" fmla="*/ 425311 h 425311"/>
              <a:gd name="connsiteX0" fmla="*/ 0 w 3399548"/>
              <a:gd name="connsiteY0" fmla="*/ 425311 h 425311"/>
              <a:gd name="connsiteX1" fmla="*/ 50487 w 3399548"/>
              <a:gd name="connsiteY1" fmla="*/ 217747 h 425311"/>
              <a:gd name="connsiteX2" fmla="*/ 106328 w 3399548"/>
              <a:gd name="connsiteY2" fmla="*/ 0 h 425311"/>
              <a:gd name="connsiteX3" fmla="*/ 2451489 w 3399548"/>
              <a:gd name="connsiteY3" fmla="*/ 71892 h 425311"/>
              <a:gd name="connsiteX4" fmla="*/ 3393939 w 3399548"/>
              <a:gd name="connsiteY4" fmla="*/ 0 h 425311"/>
              <a:gd name="connsiteX5" fmla="*/ 3399548 w 3399548"/>
              <a:gd name="connsiteY5" fmla="*/ 206528 h 425311"/>
              <a:gd name="connsiteX6" fmla="*/ 3287611 w 3399548"/>
              <a:gd name="connsiteY6" fmla="*/ 425311 h 425311"/>
              <a:gd name="connsiteX7" fmla="*/ 0 w 3399548"/>
              <a:gd name="connsiteY7" fmla="*/ 425311 h 425311"/>
              <a:gd name="connsiteX0" fmla="*/ 0 w 3399548"/>
              <a:gd name="connsiteY0" fmla="*/ 425311 h 425311"/>
              <a:gd name="connsiteX1" fmla="*/ 151464 w 3399548"/>
              <a:gd name="connsiteY1" fmla="*/ 240187 h 425311"/>
              <a:gd name="connsiteX2" fmla="*/ 106328 w 3399548"/>
              <a:gd name="connsiteY2" fmla="*/ 0 h 425311"/>
              <a:gd name="connsiteX3" fmla="*/ 2451489 w 3399548"/>
              <a:gd name="connsiteY3" fmla="*/ 71892 h 425311"/>
              <a:gd name="connsiteX4" fmla="*/ 3393939 w 3399548"/>
              <a:gd name="connsiteY4" fmla="*/ 0 h 425311"/>
              <a:gd name="connsiteX5" fmla="*/ 3399548 w 3399548"/>
              <a:gd name="connsiteY5" fmla="*/ 206528 h 425311"/>
              <a:gd name="connsiteX6" fmla="*/ 3287611 w 3399548"/>
              <a:gd name="connsiteY6" fmla="*/ 425311 h 425311"/>
              <a:gd name="connsiteX7" fmla="*/ 0 w 3399548"/>
              <a:gd name="connsiteY7" fmla="*/ 425311 h 42531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146114 w 3293220"/>
              <a:gd name="connsiteY7" fmla="*/ 436531 h 43653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864169 w 3293220"/>
              <a:gd name="connsiteY7" fmla="*/ 419701 h 436531"/>
              <a:gd name="connsiteX8" fmla="*/ 146114 w 3293220"/>
              <a:gd name="connsiteY8" fmla="*/ 436531 h 43653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824901 w 3293220"/>
              <a:gd name="connsiteY7" fmla="*/ 357993 h 436531"/>
              <a:gd name="connsiteX8" fmla="*/ 146114 w 3293220"/>
              <a:gd name="connsiteY8" fmla="*/ 436531 h 43653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2098329 w 3293220"/>
              <a:gd name="connsiteY7" fmla="*/ 397262 h 436531"/>
              <a:gd name="connsiteX8" fmla="*/ 824901 w 3293220"/>
              <a:gd name="connsiteY8" fmla="*/ 357993 h 436531"/>
              <a:gd name="connsiteX9" fmla="*/ 146114 w 3293220"/>
              <a:gd name="connsiteY9" fmla="*/ 436531 h 436531"/>
              <a:gd name="connsiteX0" fmla="*/ 146114 w 3293220"/>
              <a:gd name="connsiteY0" fmla="*/ 436531 h 442141"/>
              <a:gd name="connsiteX1" fmla="*/ 45136 w 3293220"/>
              <a:gd name="connsiteY1" fmla="*/ 240187 h 442141"/>
              <a:gd name="connsiteX2" fmla="*/ 0 w 3293220"/>
              <a:gd name="connsiteY2" fmla="*/ 0 h 442141"/>
              <a:gd name="connsiteX3" fmla="*/ 2345161 w 3293220"/>
              <a:gd name="connsiteY3" fmla="*/ 71892 h 442141"/>
              <a:gd name="connsiteX4" fmla="*/ 3287611 w 3293220"/>
              <a:gd name="connsiteY4" fmla="*/ 0 h 442141"/>
              <a:gd name="connsiteX5" fmla="*/ 3293220 w 3293220"/>
              <a:gd name="connsiteY5" fmla="*/ 206528 h 442141"/>
              <a:gd name="connsiteX6" fmla="*/ 3181283 w 3293220"/>
              <a:gd name="connsiteY6" fmla="*/ 425311 h 442141"/>
              <a:gd name="connsiteX7" fmla="*/ 2064670 w 3293220"/>
              <a:gd name="connsiteY7" fmla="*/ 442141 h 442141"/>
              <a:gd name="connsiteX8" fmla="*/ 824901 w 3293220"/>
              <a:gd name="connsiteY8" fmla="*/ 357993 h 442141"/>
              <a:gd name="connsiteX9" fmla="*/ 146114 w 3293220"/>
              <a:gd name="connsiteY9" fmla="*/ 436531 h 44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220" h="442141">
                <a:moveTo>
                  <a:pt x="146114" y="436531"/>
                </a:moveTo>
                <a:lnTo>
                  <a:pt x="45136" y="240187"/>
                </a:lnTo>
                <a:lnTo>
                  <a:pt x="0" y="0"/>
                </a:lnTo>
                <a:lnTo>
                  <a:pt x="2345161" y="71892"/>
                </a:lnTo>
                <a:lnTo>
                  <a:pt x="3287611" y="0"/>
                </a:lnTo>
                <a:lnTo>
                  <a:pt x="3293220" y="206528"/>
                </a:lnTo>
                <a:lnTo>
                  <a:pt x="3181283" y="425311"/>
                </a:lnTo>
                <a:lnTo>
                  <a:pt x="2064670" y="442141"/>
                </a:lnTo>
                <a:lnTo>
                  <a:pt x="824901" y="357993"/>
                </a:lnTo>
                <a:lnTo>
                  <a:pt x="146114" y="436531"/>
                </a:lnTo>
                <a:close/>
              </a:path>
            </a:pathLst>
          </a:custGeom>
          <a:solidFill>
            <a:schemeClr val="tx1">
              <a:lumMod val="95000"/>
              <a:alpha val="50196"/>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176138" y="3803898"/>
            <a:ext cx="3622542" cy="783280"/>
          </a:xfrm>
          <a:custGeom>
            <a:avLst/>
            <a:gdLst>
              <a:gd name="connsiteX0" fmla="*/ 0 w 3393939"/>
              <a:gd name="connsiteY0" fmla="*/ 425311 h 425311"/>
              <a:gd name="connsiteX1" fmla="*/ 106328 w 3393939"/>
              <a:gd name="connsiteY1" fmla="*/ 0 h 425311"/>
              <a:gd name="connsiteX2" fmla="*/ 3393939 w 3393939"/>
              <a:gd name="connsiteY2" fmla="*/ 0 h 425311"/>
              <a:gd name="connsiteX3" fmla="*/ 3287611 w 3393939"/>
              <a:gd name="connsiteY3" fmla="*/ 425311 h 425311"/>
              <a:gd name="connsiteX4" fmla="*/ 0 w 3393939"/>
              <a:gd name="connsiteY4" fmla="*/ 425311 h 425311"/>
              <a:gd name="connsiteX0" fmla="*/ 0 w 3393939"/>
              <a:gd name="connsiteY0" fmla="*/ 425311 h 425311"/>
              <a:gd name="connsiteX1" fmla="*/ 106328 w 3393939"/>
              <a:gd name="connsiteY1" fmla="*/ 0 h 425311"/>
              <a:gd name="connsiteX2" fmla="*/ 3393939 w 3393939"/>
              <a:gd name="connsiteY2" fmla="*/ 0 h 425311"/>
              <a:gd name="connsiteX3" fmla="*/ 3360280 w 3393939"/>
              <a:gd name="connsiteY3" fmla="*/ 127990 h 425311"/>
              <a:gd name="connsiteX4" fmla="*/ 3287611 w 3393939"/>
              <a:gd name="connsiteY4" fmla="*/ 425311 h 425311"/>
              <a:gd name="connsiteX5" fmla="*/ 0 w 3393939"/>
              <a:gd name="connsiteY5" fmla="*/ 425311 h 425311"/>
              <a:gd name="connsiteX0" fmla="*/ 0 w 3399548"/>
              <a:gd name="connsiteY0" fmla="*/ 425311 h 425311"/>
              <a:gd name="connsiteX1" fmla="*/ 106328 w 3399548"/>
              <a:gd name="connsiteY1" fmla="*/ 0 h 425311"/>
              <a:gd name="connsiteX2" fmla="*/ 3393939 w 3399548"/>
              <a:gd name="connsiteY2" fmla="*/ 0 h 425311"/>
              <a:gd name="connsiteX3" fmla="*/ 3399548 w 3399548"/>
              <a:gd name="connsiteY3" fmla="*/ 206528 h 425311"/>
              <a:gd name="connsiteX4" fmla="*/ 3287611 w 3399548"/>
              <a:gd name="connsiteY4" fmla="*/ 425311 h 425311"/>
              <a:gd name="connsiteX5" fmla="*/ 0 w 3399548"/>
              <a:gd name="connsiteY5" fmla="*/ 425311 h 425311"/>
              <a:gd name="connsiteX0" fmla="*/ 0 w 3399548"/>
              <a:gd name="connsiteY0" fmla="*/ 443176 h 443176"/>
              <a:gd name="connsiteX1" fmla="*/ 106328 w 3399548"/>
              <a:gd name="connsiteY1" fmla="*/ 17865 h 443176"/>
              <a:gd name="connsiteX2" fmla="*/ 2479538 w 3399548"/>
              <a:gd name="connsiteY2" fmla="*/ 0 h 443176"/>
              <a:gd name="connsiteX3" fmla="*/ 3393939 w 3399548"/>
              <a:gd name="connsiteY3" fmla="*/ 17865 h 443176"/>
              <a:gd name="connsiteX4" fmla="*/ 3399548 w 3399548"/>
              <a:gd name="connsiteY4" fmla="*/ 224393 h 443176"/>
              <a:gd name="connsiteX5" fmla="*/ 3287611 w 3399548"/>
              <a:gd name="connsiteY5" fmla="*/ 443176 h 443176"/>
              <a:gd name="connsiteX6" fmla="*/ 0 w 3399548"/>
              <a:gd name="connsiteY6" fmla="*/ 443176 h 443176"/>
              <a:gd name="connsiteX0" fmla="*/ 0 w 3399548"/>
              <a:gd name="connsiteY0" fmla="*/ 425311 h 425311"/>
              <a:gd name="connsiteX1" fmla="*/ 106328 w 3399548"/>
              <a:gd name="connsiteY1" fmla="*/ 0 h 425311"/>
              <a:gd name="connsiteX2" fmla="*/ 2451489 w 3399548"/>
              <a:gd name="connsiteY2" fmla="*/ 71892 h 425311"/>
              <a:gd name="connsiteX3" fmla="*/ 3393939 w 3399548"/>
              <a:gd name="connsiteY3" fmla="*/ 0 h 425311"/>
              <a:gd name="connsiteX4" fmla="*/ 3399548 w 3399548"/>
              <a:gd name="connsiteY4" fmla="*/ 206528 h 425311"/>
              <a:gd name="connsiteX5" fmla="*/ 3287611 w 3399548"/>
              <a:gd name="connsiteY5" fmla="*/ 425311 h 425311"/>
              <a:gd name="connsiteX6" fmla="*/ 0 w 3399548"/>
              <a:gd name="connsiteY6" fmla="*/ 425311 h 425311"/>
              <a:gd name="connsiteX0" fmla="*/ 0 w 3399548"/>
              <a:gd name="connsiteY0" fmla="*/ 425311 h 425311"/>
              <a:gd name="connsiteX1" fmla="*/ 50487 w 3399548"/>
              <a:gd name="connsiteY1" fmla="*/ 217747 h 425311"/>
              <a:gd name="connsiteX2" fmla="*/ 106328 w 3399548"/>
              <a:gd name="connsiteY2" fmla="*/ 0 h 425311"/>
              <a:gd name="connsiteX3" fmla="*/ 2451489 w 3399548"/>
              <a:gd name="connsiteY3" fmla="*/ 71892 h 425311"/>
              <a:gd name="connsiteX4" fmla="*/ 3393939 w 3399548"/>
              <a:gd name="connsiteY4" fmla="*/ 0 h 425311"/>
              <a:gd name="connsiteX5" fmla="*/ 3399548 w 3399548"/>
              <a:gd name="connsiteY5" fmla="*/ 206528 h 425311"/>
              <a:gd name="connsiteX6" fmla="*/ 3287611 w 3399548"/>
              <a:gd name="connsiteY6" fmla="*/ 425311 h 425311"/>
              <a:gd name="connsiteX7" fmla="*/ 0 w 3399548"/>
              <a:gd name="connsiteY7" fmla="*/ 425311 h 425311"/>
              <a:gd name="connsiteX0" fmla="*/ 0 w 3399548"/>
              <a:gd name="connsiteY0" fmla="*/ 425311 h 425311"/>
              <a:gd name="connsiteX1" fmla="*/ 151464 w 3399548"/>
              <a:gd name="connsiteY1" fmla="*/ 240187 h 425311"/>
              <a:gd name="connsiteX2" fmla="*/ 106328 w 3399548"/>
              <a:gd name="connsiteY2" fmla="*/ 0 h 425311"/>
              <a:gd name="connsiteX3" fmla="*/ 2451489 w 3399548"/>
              <a:gd name="connsiteY3" fmla="*/ 71892 h 425311"/>
              <a:gd name="connsiteX4" fmla="*/ 3393939 w 3399548"/>
              <a:gd name="connsiteY4" fmla="*/ 0 h 425311"/>
              <a:gd name="connsiteX5" fmla="*/ 3399548 w 3399548"/>
              <a:gd name="connsiteY5" fmla="*/ 206528 h 425311"/>
              <a:gd name="connsiteX6" fmla="*/ 3287611 w 3399548"/>
              <a:gd name="connsiteY6" fmla="*/ 425311 h 425311"/>
              <a:gd name="connsiteX7" fmla="*/ 0 w 3399548"/>
              <a:gd name="connsiteY7" fmla="*/ 425311 h 42531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146114 w 3293220"/>
              <a:gd name="connsiteY7" fmla="*/ 436531 h 43653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864169 w 3293220"/>
              <a:gd name="connsiteY7" fmla="*/ 419701 h 436531"/>
              <a:gd name="connsiteX8" fmla="*/ 146114 w 3293220"/>
              <a:gd name="connsiteY8" fmla="*/ 436531 h 43653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824901 w 3293220"/>
              <a:gd name="connsiteY7" fmla="*/ 357993 h 436531"/>
              <a:gd name="connsiteX8" fmla="*/ 146114 w 3293220"/>
              <a:gd name="connsiteY8" fmla="*/ 436531 h 436531"/>
              <a:gd name="connsiteX0" fmla="*/ 146114 w 3293220"/>
              <a:gd name="connsiteY0" fmla="*/ 436531 h 436531"/>
              <a:gd name="connsiteX1" fmla="*/ 45136 w 3293220"/>
              <a:gd name="connsiteY1" fmla="*/ 240187 h 436531"/>
              <a:gd name="connsiteX2" fmla="*/ 0 w 3293220"/>
              <a:gd name="connsiteY2" fmla="*/ 0 h 436531"/>
              <a:gd name="connsiteX3" fmla="*/ 2345161 w 3293220"/>
              <a:gd name="connsiteY3" fmla="*/ 71892 h 436531"/>
              <a:gd name="connsiteX4" fmla="*/ 3287611 w 3293220"/>
              <a:gd name="connsiteY4" fmla="*/ 0 h 436531"/>
              <a:gd name="connsiteX5" fmla="*/ 3293220 w 3293220"/>
              <a:gd name="connsiteY5" fmla="*/ 206528 h 436531"/>
              <a:gd name="connsiteX6" fmla="*/ 3181283 w 3293220"/>
              <a:gd name="connsiteY6" fmla="*/ 425311 h 436531"/>
              <a:gd name="connsiteX7" fmla="*/ 2098329 w 3293220"/>
              <a:gd name="connsiteY7" fmla="*/ 397262 h 436531"/>
              <a:gd name="connsiteX8" fmla="*/ 824901 w 3293220"/>
              <a:gd name="connsiteY8" fmla="*/ 357993 h 436531"/>
              <a:gd name="connsiteX9" fmla="*/ 146114 w 3293220"/>
              <a:gd name="connsiteY9" fmla="*/ 436531 h 436531"/>
              <a:gd name="connsiteX0" fmla="*/ 146114 w 3293220"/>
              <a:gd name="connsiteY0" fmla="*/ 436531 h 442141"/>
              <a:gd name="connsiteX1" fmla="*/ 45136 w 3293220"/>
              <a:gd name="connsiteY1" fmla="*/ 240187 h 442141"/>
              <a:gd name="connsiteX2" fmla="*/ 0 w 3293220"/>
              <a:gd name="connsiteY2" fmla="*/ 0 h 442141"/>
              <a:gd name="connsiteX3" fmla="*/ 2345161 w 3293220"/>
              <a:gd name="connsiteY3" fmla="*/ 71892 h 442141"/>
              <a:gd name="connsiteX4" fmla="*/ 3287611 w 3293220"/>
              <a:gd name="connsiteY4" fmla="*/ 0 h 442141"/>
              <a:gd name="connsiteX5" fmla="*/ 3293220 w 3293220"/>
              <a:gd name="connsiteY5" fmla="*/ 206528 h 442141"/>
              <a:gd name="connsiteX6" fmla="*/ 3181283 w 3293220"/>
              <a:gd name="connsiteY6" fmla="*/ 425311 h 442141"/>
              <a:gd name="connsiteX7" fmla="*/ 2064670 w 3293220"/>
              <a:gd name="connsiteY7" fmla="*/ 442141 h 442141"/>
              <a:gd name="connsiteX8" fmla="*/ 824901 w 3293220"/>
              <a:gd name="connsiteY8" fmla="*/ 357993 h 442141"/>
              <a:gd name="connsiteX9" fmla="*/ 146114 w 3293220"/>
              <a:gd name="connsiteY9" fmla="*/ 436531 h 44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220" h="442141">
                <a:moveTo>
                  <a:pt x="146114" y="436531"/>
                </a:moveTo>
                <a:lnTo>
                  <a:pt x="45136" y="240187"/>
                </a:lnTo>
                <a:lnTo>
                  <a:pt x="0" y="0"/>
                </a:lnTo>
                <a:lnTo>
                  <a:pt x="2345161" y="71892"/>
                </a:lnTo>
                <a:lnTo>
                  <a:pt x="3287611" y="0"/>
                </a:lnTo>
                <a:lnTo>
                  <a:pt x="3293220" y="206528"/>
                </a:lnTo>
                <a:lnTo>
                  <a:pt x="3181283" y="425311"/>
                </a:lnTo>
                <a:lnTo>
                  <a:pt x="2064670" y="442141"/>
                </a:lnTo>
                <a:lnTo>
                  <a:pt x="824901" y="357993"/>
                </a:lnTo>
                <a:lnTo>
                  <a:pt x="146114" y="436531"/>
                </a:lnTo>
                <a:close/>
              </a:path>
            </a:pathLst>
          </a:custGeom>
          <a:solidFill>
            <a:schemeClr val="tx1">
              <a:lumMod val="95000"/>
              <a:alpha val="50196"/>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358071" y="1616720"/>
            <a:ext cx="2483054" cy="3204242"/>
            <a:chOff x="2019791" y="1836485"/>
            <a:chExt cx="2483054" cy="3204242"/>
          </a:xfrm>
        </p:grpSpPr>
        <p:pic>
          <p:nvPicPr>
            <p:cNvPr id="5" name="Picture 4"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t="18801" r="51355" b="18425"/>
            <a:stretch/>
          </p:blipFill>
          <p:spPr>
            <a:xfrm>
              <a:off x="2019791" y="1836485"/>
              <a:ext cx="2483054" cy="3204242"/>
            </a:xfrm>
            <a:prstGeom prst="rect">
              <a:avLst/>
            </a:prstGeom>
          </p:spPr>
        </p:pic>
        <p:sp>
          <p:nvSpPr>
            <p:cNvPr id="11" name="Oval 10"/>
            <p:cNvSpPr/>
            <p:nvPr/>
          </p:nvSpPr>
          <p:spPr>
            <a:xfrm rot="436240">
              <a:off x="3872431" y="3625548"/>
              <a:ext cx="98317" cy="1778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36240">
              <a:off x="4009841" y="3802372"/>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1399611">
              <a:off x="3985481" y="4044540"/>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537023">
              <a:off x="3743109" y="4120756"/>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grpSp>
        <p:nvGrpSpPr>
          <p:cNvPr id="25" name="Group 24"/>
          <p:cNvGrpSpPr/>
          <p:nvPr/>
        </p:nvGrpSpPr>
        <p:grpSpPr>
          <a:xfrm>
            <a:off x="9144000" y="1450942"/>
            <a:ext cx="2654316" cy="3204242"/>
            <a:chOff x="9144000" y="2273902"/>
            <a:chExt cx="2654316" cy="3204242"/>
          </a:xfrm>
        </p:grpSpPr>
        <p:pic>
          <p:nvPicPr>
            <p:cNvPr id="6" name="Picture 5"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l="47999" t="18801" b="18425"/>
            <a:stretch/>
          </p:blipFill>
          <p:spPr>
            <a:xfrm>
              <a:off x="9144000" y="2273902"/>
              <a:ext cx="2654316" cy="3204242"/>
            </a:xfrm>
            <a:prstGeom prst="roundRect">
              <a:avLst/>
            </a:prstGeom>
          </p:spPr>
        </p:pic>
        <p:sp>
          <p:nvSpPr>
            <p:cNvPr id="21" name="Oval 20"/>
            <p:cNvSpPr/>
            <p:nvPr/>
          </p:nvSpPr>
          <p:spPr>
            <a:xfrm rot="20882805">
              <a:off x="9499211" y="4103853"/>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0700000">
              <a:off x="9671248" y="4300628"/>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649090" y="4570492"/>
              <a:ext cx="150677" cy="23876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420674" y="4483651"/>
              <a:ext cx="150677" cy="17938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ZOOM DISEÑO Y FOTOGRAFIA: corazones,imagenes de amor,png,fondo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069" y="2267634"/>
            <a:ext cx="643152" cy="643152"/>
          </a:xfrm>
          <a:prstGeom prst="rect">
            <a:avLst/>
          </a:prstGeom>
        </p:spPr>
      </p:pic>
      <p:sp>
        <p:nvSpPr>
          <p:cNvPr id="28" name="TextBox 27"/>
          <p:cNvSpPr txBox="1"/>
          <p:nvPr/>
        </p:nvSpPr>
        <p:spPr>
          <a:xfrm>
            <a:off x="9144000" y="818510"/>
            <a:ext cx="3663157" cy="727551"/>
          </a:xfrm>
          <a:prstGeom prst="rect">
            <a:avLst/>
          </a:prstGeom>
          <a:noFill/>
        </p:spPr>
        <p:txBody>
          <a:bodyPr wrap="square" rtlCol="0">
            <a:prstTxWarp prst="textCanUp">
              <a:avLst>
                <a:gd name="adj" fmla="val 66667"/>
              </a:avLst>
            </a:prstTxWarp>
            <a:spAutoFit/>
          </a:bodyPr>
          <a:lstStyle/>
          <a:p>
            <a:r>
              <a:rPr lang="en-US" sz="3200" dirty="0">
                <a:effectLst>
                  <a:outerShdw blurRad="38100" dist="38100" dir="2700000" algn="tl">
                    <a:srgbClr val="000000">
                      <a:alpha val="43137"/>
                    </a:srgbClr>
                  </a:outerShdw>
                </a:effectLst>
              </a:rPr>
              <a:t> John </a:t>
            </a:r>
            <a:r>
              <a:rPr lang="en-US" sz="3200" dirty="0" err="1">
                <a:effectLst>
                  <a:outerShdw blurRad="38100" dist="38100" dir="2700000" algn="tl">
                    <a:srgbClr val="000000">
                      <a:alpha val="43137"/>
                    </a:srgbClr>
                  </a:outerShdw>
                </a:effectLst>
              </a:rPr>
              <a:t>Slugglesworth</a:t>
            </a:r>
            <a:r>
              <a:rPr lang="en-US" sz="3200" dirty="0">
                <a:effectLst>
                  <a:outerShdw blurRad="38100" dist="38100" dir="2700000" algn="tl">
                    <a:srgbClr val="000000">
                      <a:alpha val="43137"/>
                    </a:srgbClr>
                  </a:outerShdw>
                </a:effectLst>
              </a:rPr>
              <a:t>  </a:t>
            </a:r>
          </a:p>
        </p:txBody>
      </p:sp>
      <p:sp>
        <p:nvSpPr>
          <p:cNvPr id="29" name="TextBox 28"/>
          <p:cNvSpPr txBox="1"/>
          <p:nvPr/>
        </p:nvSpPr>
        <p:spPr>
          <a:xfrm>
            <a:off x="462117" y="4382219"/>
            <a:ext cx="345128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 slug divorce</a:t>
            </a:r>
          </a:p>
        </p:txBody>
      </p:sp>
      <p:sp>
        <p:nvSpPr>
          <p:cNvPr id="30" name="TextBox 29"/>
          <p:cNvSpPr txBox="1"/>
          <p:nvPr/>
        </p:nvSpPr>
        <p:spPr>
          <a:xfrm>
            <a:off x="459240" y="4876819"/>
            <a:ext cx="345128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 spouse abuse</a:t>
            </a:r>
          </a:p>
        </p:txBody>
      </p:sp>
      <p:sp>
        <p:nvSpPr>
          <p:cNvPr id="32" name="TextBox 31"/>
          <p:cNvSpPr txBox="1"/>
          <p:nvPr/>
        </p:nvSpPr>
        <p:spPr>
          <a:xfrm>
            <a:off x="459240" y="5413217"/>
            <a:ext cx="345128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 </a:t>
            </a:r>
            <a:r>
              <a:rPr lang="en-US" sz="3200" dirty="0" err="1">
                <a:effectLst>
                  <a:outerShdw blurRad="38100" dist="38100" dir="2700000" algn="tl">
                    <a:srgbClr val="000000">
                      <a:alpha val="43137"/>
                    </a:srgbClr>
                  </a:outerShdw>
                </a:effectLst>
              </a:rPr>
              <a:t>sluglet</a:t>
            </a:r>
            <a:r>
              <a:rPr lang="en-US" sz="3200" dirty="0">
                <a:effectLst>
                  <a:outerShdw blurRad="38100" dist="38100" dir="2700000" algn="tl">
                    <a:srgbClr val="000000">
                      <a:alpha val="43137"/>
                    </a:srgbClr>
                  </a:outerShdw>
                </a:effectLst>
              </a:rPr>
              <a:t> abuse</a:t>
            </a:r>
          </a:p>
        </p:txBody>
      </p:sp>
      <p:sp>
        <p:nvSpPr>
          <p:cNvPr id="33" name="TextBox 32"/>
          <p:cNvSpPr txBox="1"/>
          <p:nvPr/>
        </p:nvSpPr>
        <p:spPr>
          <a:xfrm>
            <a:off x="4152518" y="4873574"/>
            <a:ext cx="4544009"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 homosexual slugs</a:t>
            </a:r>
          </a:p>
        </p:txBody>
      </p:sp>
      <p:sp>
        <p:nvSpPr>
          <p:cNvPr id="34" name="TextBox 33"/>
          <p:cNvSpPr txBox="1"/>
          <p:nvPr/>
        </p:nvSpPr>
        <p:spPr>
          <a:xfrm>
            <a:off x="4149275" y="5424811"/>
            <a:ext cx="345128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 slug adultery</a:t>
            </a:r>
          </a:p>
        </p:txBody>
      </p:sp>
      <p:sp>
        <p:nvSpPr>
          <p:cNvPr id="35" name="TextBox 34"/>
          <p:cNvSpPr txBox="1"/>
          <p:nvPr/>
        </p:nvSpPr>
        <p:spPr>
          <a:xfrm>
            <a:off x="-3923991" y="1029069"/>
            <a:ext cx="3663157" cy="727551"/>
          </a:xfrm>
          <a:prstGeom prst="rect">
            <a:avLst/>
          </a:prstGeom>
          <a:noFill/>
        </p:spPr>
        <p:txBody>
          <a:bodyPr wrap="square" rtlCol="0">
            <a:prstTxWarp prst="textCanUp">
              <a:avLst>
                <a:gd name="adj" fmla="val 66667"/>
              </a:avLst>
            </a:prstTxWarp>
            <a:spAutoFit/>
          </a:bodyPr>
          <a:lstStyle/>
          <a:p>
            <a:r>
              <a:rPr lang="en-US" sz="3200" dirty="0">
                <a:effectLst>
                  <a:outerShdw blurRad="38100" dist="38100" dir="2700000" algn="tl">
                    <a:srgbClr val="000000">
                      <a:alpha val="43137"/>
                    </a:srgbClr>
                  </a:outerShdw>
                </a:effectLst>
              </a:rPr>
              <a:t> Martha </a:t>
            </a:r>
            <a:r>
              <a:rPr lang="en-US" sz="3200" dirty="0" err="1">
                <a:effectLst>
                  <a:outerShdw blurRad="38100" dist="38100" dir="2700000" algn="tl">
                    <a:srgbClr val="000000">
                      <a:alpha val="43137"/>
                    </a:srgbClr>
                  </a:outerShdw>
                </a:effectLst>
              </a:rPr>
              <a:t>Slimington</a:t>
            </a:r>
            <a:endParaRPr lang="en-US" sz="3200" dirty="0">
              <a:effectLst>
                <a:outerShdw blurRad="38100" dist="38100" dir="2700000" algn="tl">
                  <a:srgbClr val="000000">
                    <a:alpha val="43137"/>
                  </a:srgbClr>
                </a:outerShdw>
              </a:effectLst>
            </a:endParaRPr>
          </a:p>
        </p:txBody>
      </p:sp>
      <p:sp>
        <p:nvSpPr>
          <p:cNvPr id="36" name="TextBox 35"/>
          <p:cNvSpPr txBox="1"/>
          <p:nvPr/>
        </p:nvSpPr>
        <p:spPr>
          <a:xfrm>
            <a:off x="708200" y="773732"/>
            <a:ext cx="5969225" cy="1430589"/>
          </a:xfrm>
          <a:prstGeom prst="rect">
            <a:avLst/>
          </a:prstGeom>
          <a:noFill/>
        </p:spPr>
        <p:txBody>
          <a:bodyPr wrap="square" rtlCol="0">
            <a:prstTxWarp prst="textCanUp">
              <a:avLst>
                <a:gd name="adj" fmla="val 66667"/>
              </a:avLst>
            </a:prstTxWarp>
            <a:spAutoFit/>
          </a:bodyPr>
          <a:lstStyle/>
          <a:p>
            <a:r>
              <a:rPr lang="en-US" sz="3200" dirty="0">
                <a:effectLst>
                  <a:outerShdw blurRad="38100" dist="38100" dir="2700000" algn="tl">
                    <a:srgbClr val="000000">
                      <a:alpha val="43137"/>
                    </a:srgbClr>
                  </a:outerShdw>
                </a:effectLst>
              </a:rPr>
              <a:t> John and Martha </a:t>
            </a:r>
            <a:r>
              <a:rPr lang="en-US" sz="3200" dirty="0" err="1">
                <a:effectLst>
                  <a:outerShdw blurRad="38100" dist="38100" dir="2700000" algn="tl">
                    <a:srgbClr val="000000">
                      <a:alpha val="43137"/>
                    </a:srgbClr>
                  </a:outerShdw>
                </a:effectLst>
              </a:rPr>
              <a:t>Slugglesworth</a:t>
            </a:r>
            <a:endParaRPr lang="en-US" sz="3200" dirty="0">
              <a:effectLst>
                <a:outerShdw blurRad="38100" dist="38100" dir="2700000" algn="tl">
                  <a:srgbClr val="000000">
                    <a:alpha val="43137"/>
                  </a:srgbClr>
                </a:outerShdw>
              </a:effectLst>
            </a:endParaRPr>
          </a:p>
        </p:txBody>
      </p:sp>
      <p:grpSp>
        <p:nvGrpSpPr>
          <p:cNvPr id="37" name="Group 36"/>
          <p:cNvGrpSpPr/>
          <p:nvPr/>
        </p:nvGrpSpPr>
        <p:grpSpPr>
          <a:xfrm flipH="1">
            <a:off x="6880412" y="2711795"/>
            <a:ext cx="768862" cy="843777"/>
            <a:chOff x="9144000" y="2273902"/>
            <a:chExt cx="2654316" cy="3204242"/>
          </a:xfrm>
        </p:grpSpPr>
        <p:pic>
          <p:nvPicPr>
            <p:cNvPr id="38" name="Picture 37"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l="47999" t="18801" b="18425"/>
            <a:stretch/>
          </p:blipFill>
          <p:spPr>
            <a:xfrm>
              <a:off x="9144000" y="2273902"/>
              <a:ext cx="2654316" cy="3204242"/>
            </a:xfrm>
            <a:prstGeom prst="roundRect">
              <a:avLst/>
            </a:prstGeom>
          </p:spPr>
        </p:pic>
        <p:sp>
          <p:nvSpPr>
            <p:cNvPr id="39" name="Oval 38"/>
            <p:cNvSpPr/>
            <p:nvPr/>
          </p:nvSpPr>
          <p:spPr>
            <a:xfrm rot="20882805">
              <a:off x="9499211" y="4103853"/>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700000">
              <a:off x="9671248" y="4300628"/>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649090" y="4570492"/>
              <a:ext cx="150677" cy="23876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420674" y="4483651"/>
              <a:ext cx="150677" cy="17938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6909584" y="3444095"/>
            <a:ext cx="791177" cy="928155"/>
            <a:chOff x="2019791" y="1836485"/>
            <a:chExt cx="2483054" cy="3204242"/>
          </a:xfrm>
        </p:grpSpPr>
        <p:pic>
          <p:nvPicPr>
            <p:cNvPr id="44" name="Picture 43"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t="18801" r="51355" b="18425"/>
            <a:stretch/>
          </p:blipFill>
          <p:spPr>
            <a:xfrm>
              <a:off x="2019791" y="1836485"/>
              <a:ext cx="2483054" cy="3204242"/>
            </a:xfrm>
            <a:prstGeom prst="rect">
              <a:avLst/>
            </a:prstGeom>
          </p:spPr>
        </p:pic>
        <p:sp>
          <p:nvSpPr>
            <p:cNvPr id="45" name="Oval 44"/>
            <p:cNvSpPr/>
            <p:nvPr/>
          </p:nvSpPr>
          <p:spPr>
            <a:xfrm rot="436240">
              <a:off x="3872431" y="3625548"/>
              <a:ext cx="98317" cy="1778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436240">
              <a:off x="4009841" y="3802372"/>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1399611">
              <a:off x="3985481" y="4044540"/>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537023">
              <a:off x="3743109" y="4120756"/>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176051" y="3299237"/>
            <a:ext cx="768862" cy="843777"/>
            <a:chOff x="9144000" y="2273902"/>
            <a:chExt cx="2654316" cy="3204242"/>
          </a:xfrm>
        </p:grpSpPr>
        <p:pic>
          <p:nvPicPr>
            <p:cNvPr id="50" name="Picture 49"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l="47999" t="18801" b="18425"/>
            <a:stretch/>
          </p:blipFill>
          <p:spPr>
            <a:xfrm>
              <a:off x="9144000" y="2273902"/>
              <a:ext cx="2654316" cy="3204242"/>
            </a:xfrm>
            <a:prstGeom prst="roundRect">
              <a:avLst/>
            </a:prstGeom>
          </p:spPr>
        </p:pic>
        <p:sp>
          <p:nvSpPr>
            <p:cNvPr id="51" name="Oval 50"/>
            <p:cNvSpPr/>
            <p:nvPr/>
          </p:nvSpPr>
          <p:spPr>
            <a:xfrm rot="20882805">
              <a:off x="9499211" y="4103853"/>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700000">
              <a:off x="9671248" y="4300628"/>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649090" y="4570492"/>
              <a:ext cx="150677" cy="23876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420674" y="4483651"/>
              <a:ext cx="150677" cy="17938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366780" y="3059564"/>
            <a:ext cx="791177" cy="928155"/>
            <a:chOff x="2019791" y="1836485"/>
            <a:chExt cx="2483054" cy="3204242"/>
          </a:xfrm>
        </p:grpSpPr>
        <p:pic>
          <p:nvPicPr>
            <p:cNvPr id="56" name="Picture 55"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t="18801" r="51355" b="18425"/>
            <a:stretch/>
          </p:blipFill>
          <p:spPr>
            <a:xfrm>
              <a:off x="2019791" y="1836485"/>
              <a:ext cx="2483054" cy="3204242"/>
            </a:xfrm>
            <a:prstGeom prst="rect">
              <a:avLst/>
            </a:prstGeom>
          </p:spPr>
        </p:pic>
        <p:sp>
          <p:nvSpPr>
            <p:cNvPr id="57" name="Oval 56"/>
            <p:cNvSpPr/>
            <p:nvPr/>
          </p:nvSpPr>
          <p:spPr>
            <a:xfrm rot="436240">
              <a:off x="3872431" y="3625548"/>
              <a:ext cx="98317" cy="1778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36240">
              <a:off x="4009841" y="3802372"/>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1399611">
              <a:off x="3985481" y="4044540"/>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37023">
              <a:off x="3743109" y="4120756"/>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733882" y="2422978"/>
            <a:ext cx="768862" cy="843777"/>
            <a:chOff x="9144000" y="2273902"/>
            <a:chExt cx="2654316" cy="3204242"/>
          </a:xfrm>
        </p:grpSpPr>
        <p:pic>
          <p:nvPicPr>
            <p:cNvPr id="62" name="Picture 61"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l="47999" t="18801" b="18425"/>
            <a:stretch/>
          </p:blipFill>
          <p:spPr>
            <a:xfrm>
              <a:off x="9144000" y="2273902"/>
              <a:ext cx="2654316" cy="3204242"/>
            </a:xfrm>
            <a:prstGeom prst="roundRect">
              <a:avLst/>
            </a:prstGeom>
          </p:spPr>
        </p:pic>
        <p:sp>
          <p:nvSpPr>
            <p:cNvPr id="63" name="Oval 62"/>
            <p:cNvSpPr/>
            <p:nvPr/>
          </p:nvSpPr>
          <p:spPr>
            <a:xfrm rot="20882805">
              <a:off x="9499211" y="4103853"/>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700000">
              <a:off x="9671248" y="4300628"/>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9649090" y="4570492"/>
              <a:ext cx="150677" cy="23876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9420674" y="4483651"/>
              <a:ext cx="150677" cy="17938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flipH="1">
            <a:off x="6197856" y="2330429"/>
            <a:ext cx="791177" cy="928155"/>
            <a:chOff x="2019791" y="1836485"/>
            <a:chExt cx="2483054" cy="3204242"/>
          </a:xfrm>
        </p:grpSpPr>
        <p:pic>
          <p:nvPicPr>
            <p:cNvPr id="68" name="Picture 67"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t="18801" r="51355" b="18425"/>
            <a:stretch/>
          </p:blipFill>
          <p:spPr>
            <a:xfrm>
              <a:off x="2019791" y="1836485"/>
              <a:ext cx="2483054" cy="3204242"/>
            </a:xfrm>
            <a:prstGeom prst="rect">
              <a:avLst/>
            </a:prstGeom>
          </p:spPr>
        </p:pic>
        <p:sp>
          <p:nvSpPr>
            <p:cNvPr id="69" name="Oval 68"/>
            <p:cNvSpPr/>
            <p:nvPr/>
          </p:nvSpPr>
          <p:spPr>
            <a:xfrm rot="436240">
              <a:off x="3872431" y="3625548"/>
              <a:ext cx="98317" cy="1778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436240">
              <a:off x="4009841" y="3802372"/>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1399611">
              <a:off x="3985481" y="4044540"/>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37023">
              <a:off x="3743109" y="4120756"/>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flipH="1">
            <a:off x="5480360" y="2944256"/>
            <a:ext cx="768862" cy="843777"/>
            <a:chOff x="9144000" y="2273902"/>
            <a:chExt cx="2654316" cy="3204242"/>
          </a:xfrm>
        </p:grpSpPr>
        <p:pic>
          <p:nvPicPr>
            <p:cNvPr id="74" name="Picture 73"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l="47999" t="18801" b="18425"/>
            <a:stretch/>
          </p:blipFill>
          <p:spPr>
            <a:xfrm>
              <a:off x="9144000" y="2273902"/>
              <a:ext cx="2654316" cy="3204242"/>
            </a:xfrm>
            <a:prstGeom prst="roundRect">
              <a:avLst/>
            </a:prstGeom>
          </p:spPr>
        </p:pic>
        <p:sp>
          <p:nvSpPr>
            <p:cNvPr id="75" name="Oval 74"/>
            <p:cNvSpPr/>
            <p:nvPr/>
          </p:nvSpPr>
          <p:spPr>
            <a:xfrm rot="20882805">
              <a:off x="9499211" y="4103853"/>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700000">
              <a:off x="9671248" y="4300628"/>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649090" y="4570492"/>
              <a:ext cx="150677" cy="23876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420674" y="4483651"/>
              <a:ext cx="150677" cy="17938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7507403" y="2545177"/>
            <a:ext cx="791177" cy="928155"/>
            <a:chOff x="2019791" y="1836485"/>
            <a:chExt cx="2483054" cy="3204242"/>
          </a:xfrm>
        </p:grpSpPr>
        <p:pic>
          <p:nvPicPr>
            <p:cNvPr id="80" name="Picture 79"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t="18801" r="51355" b="18425"/>
            <a:stretch/>
          </p:blipFill>
          <p:spPr>
            <a:xfrm>
              <a:off x="2019791" y="1836485"/>
              <a:ext cx="2483054" cy="3204242"/>
            </a:xfrm>
            <a:prstGeom prst="rect">
              <a:avLst/>
            </a:prstGeom>
          </p:spPr>
        </p:pic>
        <p:sp>
          <p:nvSpPr>
            <p:cNvPr id="81" name="Oval 80"/>
            <p:cNvSpPr/>
            <p:nvPr/>
          </p:nvSpPr>
          <p:spPr>
            <a:xfrm rot="436240">
              <a:off x="3872431" y="3625548"/>
              <a:ext cx="98317" cy="1778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436240">
              <a:off x="4009841" y="3802372"/>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1399611">
              <a:off x="3985481" y="4044540"/>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537023">
              <a:off x="3743109" y="4120756"/>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35969" y="3767023"/>
            <a:ext cx="768862" cy="843777"/>
            <a:chOff x="9144000" y="2273902"/>
            <a:chExt cx="2654316" cy="3204242"/>
          </a:xfrm>
        </p:grpSpPr>
        <p:pic>
          <p:nvPicPr>
            <p:cNvPr id="86" name="Picture 85"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l="47999" t="18801" b="18425"/>
            <a:stretch/>
          </p:blipFill>
          <p:spPr>
            <a:xfrm>
              <a:off x="9144000" y="2273902"/>
              <a:ext cx="2654316" cy="3204242"/>
            </a:xfrm>
            <a:prstGeom prst="roundRect">
              <a:avLst/>
            </a:prstGeom>
          </p:spPr>
        </p:pic>
        <p:sp>
          <p:nvSpPr>
            <p:cNvPr id="87" name="Oval 86"/>
            <p:cNvSpPr/>
            <p:nvPr/>
          </p:nvSpPr>
          <p:spPr>
            <a:xfrm rot="20882805">
              <a:off x="9499211" y="4103853"/>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700000">
              <a:off x="9671248" y="4300628"/>
              <a:ext cx="150677" cy="2387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649090" y="4570492"/>
              <a:ext cx="150677" cy="238765"/>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9420674" y="4483651"/>
              <a:ext cx="150677" cy="17938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flipH="1">
            <a:off x="5174028" y="3480694"/>
            <a:ext cx="791177" cy="928155"/>
            <a:chOff x="2019791" y="1836485"/>
            <a:chExt cx="2483054" cy="3204242"/>
          </a:xfrm>
        </p:grpSpPr>
        <p:pic>
          <p:nvPicPr>
            <p:cNvPr id="92" name="Picture 91" descr="Línia evolutiva de Shellos - Viquipèdia, l'enciclopèdia lliure"/>
            <p:cNvPicPr>
              <a:picLocks noChangeAspect="1"/>
            </p:cNvPicPr>
            <p:nvPr/>
          </p:nvPicPr>
          <p:blipFill rotWithShape="1">
            <a:blip r:embed="rId3">
              <a:extLst>
                <a:ext uri="{28A0092B-C50C-407E-A947-70E740481C1C}">
                  <a14:useLocalDpi xmlns:a14="http://schemas.microsoft.com/office/drawing/2010/main" val="0"/>
                </a:ext>
              </a:extLst>
            </a:blip>
            <a:srcRect t="18801" r="51355" b="18425"/>
            <a:stretch/>
          </p:blipFill>
          <p:spPr>
            <a:xfrm>
              <a:off x="2019791" y="1836485"/>
              <a:ext cx="2483054" cy="3204242"/>
            </a:xfrm>
            <a:prstGeom prst="rect">
              <a:avLst/>
            </a:prstGeom>
          </p:spPr>
        </p:pic>
        <p:sp>
          <p:nvSpPr>
            <p:cNvPr id="93" name="Oval 92"/>
            <p:cNvSpPr/>
            <p:nvPr/>
          </p:nvSpPr>
          <p:spPr>
            <a:xfrm rot="436240">
              <a:off x="3872431" y="3625548"/>
              <a:ext cx="98317" cy="1778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436240">
              <a:off x="4009841" y="3802372"/>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1399611">
              <a:off x="3985481" y="4044540"/>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537023">
              <a:off x="3743109" y="4120756"/>
              <a:ext cx="98317" cy="1469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58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nodeType="withEffect">
                                  <p:stCondLst>
                                    <p:cond delay="0"/>
                                  </p:stCondLst>
                                  <p:childTnLst>
                                    <p:animMotion origin="layout" path="M 1.11111E-6 1.11111E-6 L -0.64028 0.00995 " pathEditMode="relative" rAng="0" ptsTypes="AA">
                                      <p:cBhvr>
                                        <p:cTn id="6" dur="5000" fill="hold"/>
                                        <p:tgtEl>
                                          <p:spTgt spid="25"/>
                                        </p:tgtEl>
                                        <p:attrNameLst>
                                          <p:attrName>ppt_x</p:attrName>
                                          <p:attrName>ppt_y</p:attrName>
                                        </p:attrNameLst>
                                      </p:cBhvr>
                                      <p:rCtr x="-32014" y="486"/>
                                    </p:animMotion>
                                  </p:childTnLst>
                                </p:cTn>
                              </p:par>
                              <p:par>
                                <p:cTn id="7" presetID="12" presetClass="entr" presetSubtype="2"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 calcmode="lin" valueType="num">
                                      <p:cBhvr additive="base">
                                        <p:cTn id="9" dur="5000"/>
                                        <p:tgtEl>
                                          <p:spTgt spid="27"/>
                                        </p:tgtEl>
                                        <p:attrNameLst>
                                          <p:attrName>ppt_x</p:attrName>
                                        </p:attrNameLst>
                                      </p:cBhvr>
                                      <p:tavLst>
                                        <p:tav tm="0">
                                          <p:val>
                                            <p:strVal val="#ppt_x+#ppt_w*1.125000"/>
                                          </p:val>
                                        </p:tav>
                                        <p:tav tm="100000">
                                          <p:val>
                                            <p:strVal val="#ppt_x"/>
                                          </p:val>
                                        </p:tav>
                                      </p:tavLst>
                                    </p:anim>
                                    <p:animEffect transition="in" filter="wipe(left)">
                                      <p:cBhvr>
                                        <p:cTn id="10" dur="5000"/>
                                        <p:tgtEl>
                                          <p:spTgt spid="27"/>
                                        </p:tgtEl>
                                      </p:cBhvr>
                                    </p:animEffect>
                                  </p:childTnLst>
                                </p:cTn>
                              </p:par>
                              <p:par>
                                <p:cTn id="11" presetID="35" presetClass="path" presetSubtype="0" fill="hold" grpId="1" nodeType="withEffect">
                                  <p:stCondLst>
                                    <p:cond delay="0"/>
                                  </p:stCondLst>
                                  <p:childTnLst>
                                    <p:animMotion origin="layout" path="M 2.77778E-6 -3.7037E-6 L -0.77275 0.05533 " pathEditMode="relative" rAng="0" ptsTypes="AA">
                                      <p:cBhvr>
                                        <p:cTn id="12" dur="5000" fill="hold"/>
                                        <p:tgtEl>
                                          <p:spTgt spid="28"/>
                                        </p:tgtEl>
                                        <p:attrNameLst>
                                          <p:attrName>ppt_x</p:attrName>
                                          <p:attrName>ppt_y</p:attrName>
                                        </p:attrNameLst>
                                      </p:cBhvr>
                                      <p:rCtr x="-38646" y="2755"/>
                                    </p:animMotion>
                                  </p:childTnLst>
                                </p:cTn>
                              </p:par>
                              <p:par>
                                <p:cTn id="13" presetID="63" presetClass="path" presetSubtype="0" fill="hold" nodeType="withEffect">
                                  <p:stCondLst>
                                    <p:cond delay="0"/>
                                  </p:stCondLst>
                                  <p:childTnLst>
                                    <p:animMotion origin="layout" path="M -1.38889E-6 -2.96296E-6 L 0.44653 -0.0074 " pathEditMode="relative" rAng="0" ptsTypes="AA">
                                      <p:cBhvr>
                                        <p:cTn id="14" dur="5000" fill="hold"/>
                                        <p:tgtEl>
                                          <p:spTgt spid="16"/>
                                        </p:tgtEl>
                                        <p:attrNameLst>
                                          <p:attrName>ppt_x</p:attrName>
                                          <p:attrName>ppt_y</p:attrName>
                                        </p:attrNameLst>
                                      </p:cBhvr>
                                      <p:rCtr x="22326" y="-370"/>
                                    </p:animMotion>
                                  </p:childTnLst>
                                </p:cTn>
                              </p:par>
                              <p:par>
                                <p:cTn id="15" presetID="63" presetClass="path" presetSubtype="0" fill="hold" grpId="1" nodeType="withEffect">
                                  <p:stCondLst>
                                    <p:cond delay="0"/>
                                  </p:stCondLst>
                                  <p:childTnLst>
                                    <p:animMotion origin="layout" path="M 0.09583 -0.01574 L 0.61285 0.02546 " pathEditMode="relative" rAng="0" ptsTypes="AA">
                                      <p:cBhvr>
                                        <p:cTn id="16" dur="5000" fill="hold"/>
                                        <p:tgtEl>
                                          <p:spTgt spid="35"/>
                                        </p:tgtEl>
                                        <p:attrNameLst>
                                          <p:attrName>ppt_x</p:attrName>
                                          <p:attrName>ppt_y</p:attrName>
                                        </p:attrNameLst>
                                      </p:cBhvr>
                                      <p:rCtr x="25851" y="2060"/>
                                    </p:animMotion>
                                  </p:childTnLst>
                                </p:cTn>
                              </p:par>
                              <p:par>
                                <p:cTn id="17" presetID="1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0"/>
                                        <p:tgtEl>
                                          <p:spTgt spid="26"/>
                                        </p:tgtEl>
                                        <p:attrNameLst>
                                          <p:attrName>ppt_x</p:attrName>
                                        </p:attrNameLst>
                                      </p:cBhvr>
                                      <p:tavLst>
                                        <p:tav tm="0">
                                          <p:val>
                                            <p:strVal val="#ppt_x-#ppt_w*1.125000"/>
                                          </p:val>
                                        </p:tav>
                                        <p:tav tm="100000">
                                          <p:val>
                                            <p:strVal val="#ppt_x"/>
                                          </p:val>
                                        </p:tav>
                                      </p:tavLst>
                                    </p:anim>
                                    <p:animEffect transition="in" filter="wipe(right)">
                                      <p:cBhvr>
                                        <p:cTn id="20" dur="5000"/>
                                        <p:tgtEl>
                                          <p:spTgt spid="26"/>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6" presetClass="emph" presetSubtype="0" fill="hold" nodeType="withEffect">
                                  <p:stCondLst>
                                    <p:cond delay="0"/>
                                  </p:stCondLst>
                                  <p:childTnLst>
                                    <p:animScale>
                                      <p:cBhvr>
                                        <p:cTn id="26" dur="500" fill="hold"/>
                                        <p:tgtEl>
                                          <p:spTgt spid="17"/>
                                        </p:tgtEl>
                                      </p:cBhvr>
                                      <p:by x="400000" y="400000"/>
                                    </p:animScale>
                                  </p:childTnLst>
                                </p:cTn>
                              </p:par>
                            </p:childTnLst>
                          </p:cTn>
                        </p:par>
                        <p:par>
                          <p:cTn id="27" fill="hold">
                            <p:stCondLst>
                              <p:cond delay="5500"/>
                            </p:stCondLst>
                            <p:childTnLst>
                              <p:par>
                                <p:cTn id="28" presetID="10" presetClass="exit" presetSubtype="0" fill="hold" nodeType="after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6000"/>
                            </p:stCondLst>
                            <p:childTnLst>
                              <p:par>
                                <p:cTn id="32" presetID="9" presetClass="exit" presetSubtype="0" fill="hold" grpId="2" nodeType="afterEffect">
                                  <p:stCondLst>
                                    <p:cond delay="0"/>
                                  </p:stCondLst>
                                  <p:childTnLst>
                                    <p:animEffect transition="out" filter="dissolv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par>
                                <p:cTn id="35" presetID="9" presetClass="exit" presetSubtype="0" fill="hold" grpId="2" nodeType="withEffect">
                                  <p:stCondLst>
                                    <p:cond delay="0"/>
                                  </p:stCondLst>
                                  <p:childTnLst>
                                    <p:animEffect transition="out" filter="dissolv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par>
                          <p:cTn id="38" fill="hold">
                            <p:stCondLst>
                              <p:cond delay="6500"/>
                            </p:stCondLst>
                            <p:childTnLst>
                              <p:par>
                                <p:cTn id="39" presetID="9"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dissolv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2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4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nodeType="withEffect">
                                  <p:stCondLst>
                                    <p:cond delay="60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nodeType="withEffect">
                                  <p:stCondLst>
                                    <p:cond delay="8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nodeType="withEffect">
                                  <p:stCondLst>
                                    <p:cond delay="100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par>
                                <p:cTn id="62" presetID="10" presetClass="entr" presetSubtype="0" fill="hold" nodeType="withEffect">
                                  <p:stCondLst>
                                    <p:cond delay="12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nodeType="withEffect">
                                  <p:stCondLst>
                                    <p:cond delay="140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par>
                                <p:cTn id="68" presetID="10" presetClass="entr" presetSubtype="0" fill="hold" nodeType="withEffect">
                                  <p:stCondLst>
                                    <p:cond delay="160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par>
                                <p:cTn id="71" presetID="10" presetClass="entr" presetSubtype="0" fill="hold" nodeType="withEffect">
                                  <p:stCondLst>
                                    <p:cond delay="180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500"/>
                                        <p:tgtEl>
                                          <p:spTgt spid="9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animBg="1"/>
      <p:bldP spid="26" grpId="0" animBg="1"/>
      <p:bldP spid="28" grpId="1"/>
      <p:bldP spid="28" grpId="2"/>
      <p:bldP spid="29" grpId="0"/>
      <p:bldP spid="30" grpId="0"/>
      <p:bldP spid="32" grpId="0"/>
      <p:bldP spid="33" grpId="0"/>
      <p:bldP spid="34" grpId="0"/>
      <p:bldP spid="35" grpId="1"/>
      <p:bldP spid="35" grpId="2"/>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368273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692524" y="3688706"/>
            <a:ext cx="7969695" cy="584775"/>
          </a:xfrm>
          <a:prstGeom prst="rect">
            <a:avLst/>
          </a:prstGeom>
          <a:noFill/>
        </p:spPr>
        <p:txBody>
          <a:bodyPr wrap="square" rtlCol="0">
            <a:spAutoFit/>
          </a:bodyPr>
          <a:lstStyle/>
          <a:p>
            <a:pPr marL="288925" indent="-288925">
              <a:buFont typeface="Arial" panose="020B0604020202020204" pitchFamily="34" charset="0"/>
              <a:buChar char="•"/>
            </a:pPr>
            <a:r>
              <a:rPr lang="en-US" sz="3200" dirty="0"/>
              <a:t> </a:t>
            </a:r>
            <a:r>
              <a:rPr lang="en-US" sz="3200" dirty="0">
                <a:solidFill>
                  <a:srgbClr val="FFFF00"/>
                </a:solidFill>
                <a:latin typeface="+mj-lt"/>
                <a:cs typeface="Times New Roman" panose="02020603050405020304" pitchFamily="18" charset="0"/>
              </a:rPr>
              <a:t>Separate</a:t>
            </a:r>
            <a:r>
              <a:rPr lang="en-US" sz="3200" dirty="0"/>
              <a:t> ~ same word as in v. 6</a:t>
            </a:r>
          </a:p>
        </p:txBody>
      </p:sp>
      <p:sp>
        <p:nvSpPr>
          <p:cNvPr id="5" name="Rectangle 4"/>
          <p:cNvSpPr/>
          <p:nvPr/>
        </p:nvSpPr>
        <p:spPr>
          <a:xfrm>
            <a:off x="3317582" y="1225437"/>
            <a:ext cx="152961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58371" y="3188700"/>
            <a:ext cx="152961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8:38 (NLT) ~ </a:t>
            </a:r>
            <a:r>
              <a:rPr lang="en-US" sz="3200" dirty="0">
                <a:solidFill>
                  <a:srgbClr val="FFFF00"/>
                </a:solidFill>
                <a:effectLst>
                  <a:outerShdw blurRad="38100" dist="38100" dir="2700000" algn="tl">
                    <a:srgbClr val="000000">
                      <a:alpha val="43137"/>
                    </a:srgbClr>
                  </a:outerShdw>
                </a:effectLst>
              </a:rPr>
              <a:t>And I am convinced that nothing can ever separate us from God’s love. Neither death nor life, neither angels nor demons, neither our fears for today nor our worries about tomorrow—not even the powers of hell can separate us from God’s love.</a:t>
            </a:r>
          </a:p>
        </p:txBody>
      </p:sp>
    </p:spTree>
    <p:extLst>
      <p:ext uri="{BB962C8B-B14F-4D97-AF65-F5344CB8AC3E}">
        <p14:creationId xmlns:p14="http://schemas.microsoft.com/office/powerpoint/2010/main" val="30166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Benjamin Disraeli ~ </a:t>
            </a:r>
            <a:r>
              <a:rPr lang="en-US" sz="3200" dirty="0">
                <a:effectLst>
                  <a:outerShdw blurRad="38100" dist="38100" dir="2700000" algn="tl">
                    <a:srgbClr val="000000">
                      <a:alpha val="43137"/>
                    </a:srgbClr>
                  </a:outerShdw>
                </a:effectLst>
              </a:rPr>
              <a:t>“There are three kinds of lies: lies</a:t>
            </a:r>
            <a:r>
              <a:rPr lang="en-US" sz="3200">
                <a:effectLst>
                  <a:outerShdw blurRad="38100" dist="38100" dir="2700000" algn="tl">
                    <a:srgbClr val="000000">
                      <a:alpha val="43137"/>
                    </a:srgbClr>
                  </a:outerShdw>
                </a:effectLst>
              </a:rPr>
              <a:t>, darned </a:t>
            </a:r>
            <a:r>
              <a:rPr lang="en-US" sz="3200" dirty="0">
                <a:effectLst>
                  <a:outerShdw blurRad="38100" dist="38100" dir="2700000" algn="tl">
                    <a:srgbClr val="000000">
                      <a:alpha val="43137"/>
                    </a:srgbClr>
                  </a:outerShdw>
                </a:effectLst>
              </a:rPr>
              <a:t>lies and statistics.”</a:t>
            </a:r>
          </a:p>
        </p:txBody>
      </p:sp>
    </p:spTree>
    <p:extLst>
      <p:ext uri="{BB962C8B-B14F-4D97-AF65-F5344CB8AC3E}">
        <p14:creationId xmlns:p14="http://schemas.microsoft.com/office/powerpoint/2010/main" val="19804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257235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692524" y="1704514"/>
            <a:ext cx="7969695" cy="1569660"/>
          </a:xfrm>
          <a:prstGeom prst="rect">
            <a:avLst/>
          </a:prstGeom>
          <a:noFill/>
        </p:spPr>
        <p:txBody>
          <a:bodyPr wrap="square" rtlCol="0">
            <a:spAutoFit/>
          </a:bodyPr>
          <a:lstStyle/>
          <a:p>
            <a:pPr marL="288925" indent="-288925">
              <a:buFont typeface="Arial" panose="020B0604020202020204" pitchFamily="34" charset="0"/>
              <a:buChar char="•"/>
            </a:pPr>
            <a:r>
              <a:rPr lang="en-US" sz="3200" dirty="0">
                <a:effectLst>
                  <a:outerShdw blurRad="38100" dist="38100" dir="2700000" algn="tl">
                    <a:srgbClr val="000000">
                      <a:alpha val="43137"/>
                    </a:srgbClr>
                  </a:outerShdw>
                </a:effectLst>
              </a:rPr>
              <a:t> Lev. 17:7 ~ </a:t>
            </a:r>
            <a:r>
              <a:rPr lang="en-US" sz="3200" dirty="0">
                <a:solidFill>
                  <a:srgbClr val="FFFF00"/>
                </a:solidFill>
                <a:effectLst>
                  <a:outerShdw blurRad="38100" dist="38100" dir="2700000" algn="tl">
                    <a:srgbClr val="000000">
                      <a:alpha val="43137"/>
                    </a:srgbClr>
                  </a:outerShdw>
                </a:effectLst>
              </a:rPr>
              <a:t>They shall no more offer their sacrifices to demons, after whom they have played the harlot.</a:t>
            </a:r>
          </a:p>
        </p:txBody>
      </p:sp>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In the Old Testament, idolatry = spiritual fornication </a:t>
            </a:r>
            <a:endParaRPr lang="en-US" sz="3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95514" y="3222460"/>
            <a:ext cx="7969695" cy="1569660"/>
          </a:xfrm>
          <a:prstGeom prst="rect">
            <a:avLst/>
          </a:prstGeom>
          <a:noFill/>
        </p:spPr>
        <p:txBody>
          <a:bodyPr wrap="square" rtlCol="0">
            <a:spAutoFit/>
          </a:bodyPr>
          <a:lstStyle/>
          <a:p>
            <a:pPr marL="288925" indent="-288925">
              <a:buFont typeface="Arial" panose="020B0604020202020204" pitchFamily="34" charset="0"/>
              <a:buChar char="•"/>
            </a:pPr>
            <a:r>
              <a:rPr lang="en-US" sz="3200" dirty="0">
                <a:effectLst>
                  <a:outerShdw blurRad="38100" dist="38100" dir="2700000" algn="tl">
                    <a:srgbClr val="000000">
                      <a:alpha val="43137"/>
                    </a:srgbClr>
                  </a:outerShdw>
                </a:effectLst>
              </a:rPr>
              <a:t> KJV, </a:t>
            </a:r>
            <a:r>
              <a:rPr lang="en-US" sz="3200" dirty="0">
                <a:solidFill>
                  <a:srgbClr val="FFFF00"/>
                </a:solidFill>
                <a:effectLst>
                  <a:outerShdw blurRad="38100" dist="38100" dir="2700000" algn="tl">
                    <a:srgbClr val="000000">
                      <a:alpha val="43137"/>
                    </a:srgbClr>
                  </a:outerShdw>
                </a:effectLst>
              </a:rPr>
              <a:t>And they shall no more offer – their sacrifices unto devils, after whom they have gone a whoring.</a:t>
            </a:r>
          </a:p>
        </p:txBody>
      </p:sp>
    </p:spTree>
    <p:extLst>
      <p:ext uri="{BB962C8B-B14F-4D97-AF65-F5344CB8AC3E}">
        <p14:creationId xmlns:p14="http://schemas.microsoft.com/office/powerpoint/2010/main" val="72020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692524" y="1253038"/>
            <a:ext cx="7969695" cy="2062103"/>
          </a:xfrm>
          <a:prstGeom prst="rect">
            <a:avLst/>
          </a:prstGeom>
          <a:noFill/>
        </p:spPr>
        <p:txBody>
          <a:bodyPr wrap="square" rtlCol="0">
            <a:spAutoFit/>
          </a:bodyPr>
          <a:lstStyle/>
          <a:p>
            <a:pPr marL="288925" indent="-288925">
              <a:buFont typeface="Arial" panose="020B0604020202020204" pitchFamily="34" charset="0"/>
              <a:buChar char="•"/>
            </a:pPr>
            <a:r>
              <a:rPr lang="en-US" sz="3200" dirty="0">
                <a:effectLst>
                  <a:outerShdw blurRad="38100" dist="38100" dir="2700000" algn="tl">
                    <a:srgbClr val="000000">
                      <a:alpha val="43137"/>
                    </a:srgbClr>
                  </a:outerShdw>
                </a:effectLst>
              </a:rPr>
              <a:t> Col. 3:5 ~ </a:t>
            </a:r>
            <a:r>
              <a:rPr lang="en-US" sz="3200" dirty="0">
                <a:solidFill>
                  <a:srgbClr val="FFFF00"/>
                </a:solidFill>
                <a:effectLst>
                  <a:outerShdw blurRad="38100" dist="38100" dir="2700000" algn="tl">
                    <a:srgbClr val="000000">
                      <a:alpha val="43137"/>
                    </a:srgbClr>
                  </a:outerShdw>
                </a:effectLst>
              </a:rPr>
              <a:t>Therefore put to death your members which are on the earth: fornication, uncleanness, passion, evil desire, and covetousness, which is idolatry.</a:t>
            </a: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In the New Testament, covetousness = idolatry </a:t>
            </a:r>
            <a:endParaRPr lang="en-US" sz="32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91244" y="3793214"/>
            <a:ext cx="796969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 Serious (God hates it)</a:t>
            </a:r>
          </a:p>
        </p:txBody>
      </p:sp>
      <p:sp>
        <p:nvSpPr>
          <p:cNvPr id="8" name="TextBox 7"/>
          <p:cNvSpPr txBox="1"/>
          <p:nvPr/>
        </p:nvSpPr>
        <p:spPr>
          <a:xfrm>
            <a:off x="460836" y="3259955"/>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Divorce is:</a:t>
            </a:r>
            <a:endParaRPr lang="en-US" sz="32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94234" y="4342203"/>
            <a:ext cx="796969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 Forgivable </a:t>
            </a:r>
          </a:p>
        </p:txBody>
      </p:sp>
    </p:spTree>
    <p:extLst>
      <p:ext uri="{BB962C8B-B14F-4D97-AF65-F5344CB8AC3E}">
        <p14:creationId xmlns:p14="http://schemas.microsoft.com/office/powerpoint/2010/main" val="321997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6" grpId="0"/>
      <p:bldP spid="6" grpId="1"/>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327472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“The Essential Guide to Women's English”</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369392" y="1272158"/>
            <a:ext cx="3796432"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I’m not upset </a:t>
            </a:r>
          </a:p>
        </p:txBody>
      </p:sp>
      <p:sp>
        <p:nvSpPr>
          <p:cNvPr id="8" name="TextBox 7"/>
          <p:cNvSpPr txBox="1"/>
          <p:nvPr/>
        </p:nvSpPr>
        <p:spPr>
          <a:xfrm>
            <a:off x="4578712" y="1268912"/>
            <a:ext cx="4155473" cy="1077218"/>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Of course I’m upset, You moron! </a:t>
            </a:r>
          </a:p>
        </p:txBody>
      </p:sp>
      <p:sp>
        <p:nvSpPr>
          <p:cNvPr id="11" name="TextBox 10"/>
          <p:cNvSpPr txBox="1"/>
          <p:nvPr/>
        </p:nvSpPr>
        <p:spPr>
          <a:xfrm>
            <a:off x="369391" y="2238073"/>
            <a:ext cx="3802010" cy="1077218"/>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Be romantic, turn off the lights</a:t>
            </a:r>
          </a:p>
        </p:txBody>
      </p:sp>
      <p:sp>
        <p:nvSpPr>
          <p:cNvPr id="12" name="TextBox 11"/>
          <p:cNvSpPr txBox="1"/>
          <p:nvPr/>
        </p:nvSpPr>
        <p:spPr>
          <a:xfrm>
            <a:off x="4579228" y="2269867"/>
            <a:ext cx="3875593"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have flabby thighs</a:t>
            </a:r>
          </a:p>
        </p:txBody>
      </p:sp>
      <p:sp>
        <p:nvSpPr>
          <p:cNvPr id="15" name="TextBox 14"/>
          <p:cNvSpPr txBox="1"/>
          <p:nvPr/>
        </p:nvSpPr>
        <p:spPr>
          <a:xfrm>
            <a:off x="365292" y="3234382"/>
            <a:ext cx="3804141" cy="1077218"/>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This kitchen is so inconvenient</a:t>
            </a:r>
          </a:p>
        </p:txBody>
      </p:sp>
      <p:sp>
        <p:nvSpPr>
          <p:cNvPr id="16" name="TextBox 15"/>
          <p:cNvSpPr txBox="1"/>
          <p:nvPr/>
        </p:nvSpPr>
        <p:spPr>
          <a:xfrm>
            <a:off x="4577459" y="3242585"/>
            <a:ext cx="3875593"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want a new house</a:t>
            </a:r>
          </a:p>
        </p:txBody>
      </p:sp>
      <p:sp>
        <p:nvSpPr>
          <p:cNvPr id="19" name="TextBox 18"/>
          <p:cNvSpPr txBox="1"/>
          <p:nvPr/>
        </p:nvSpPr>
        <p:spPr>
          <a:xfrm>
            <a:off x="362987" y="4240052"/>
            <a:ext cx="3804141"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 want new curtains</a:t>
            </a:r>
          </a:p>
        </p:txBody>
      </p:sp>
      <p:sp>
        <p:nvSpPr>
          <p:cNvPr id="20" name="TextBox 19"/>
          <p:cNvSpPr txBox="1"/>
          <p:nvPr/>
        </p:nvSpPr>
        <p:spPr>
          <a:xfrm>
            <a:off x="4575154" y="4236806"/>
            <a:ext cx="4152628" cy="1569660"/>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And carpets and furniture and wall paper</a:t>
            </a:r>
          </a:p>
        </p:txBody>
      </p:sp>
      <p:sp>
        <p:nvSpPr>
          <p:cNvPr id="25" name="TextBox 24"/>
          <p:cNvSpPr txBox="1"/>
          <p:nvPr/>
        </p:nvSpPr>
        <p:spPr>
          <a:xfrm>
            <a:off x="3903986" y="1250163"/>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6" name="TextBox 25"/>
          <p:cNvSpPr txBox="1"/>
          <p:nvPr/>
        </p:nvSpPr>
        <p:spPr>
          <a:xfrm>
            <a:off x="3914803" y="2236913"/>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7" name="TextBox 26"/>
          <p:cNvSpPr txBox="1"/>
          <p:nvPr/>
        </p:nvSpPr>
        <p:spPr>
          <a:xfrm>
            <a:off x="3908903" y="3253402"/>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8" name="TextBox 27"/>
          <p:cNvSpPr txBox="1"/>
          <p:nvPr/>
        </p:nvSpPr>
        <p:spPr>
          <a:xfrm>
            <a:off x="3907922" y="4240156"/>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6031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p:bldP spid="16" grpId="0"/>
      <p:bldP spid="19" grpId="0"/>
      <p:bldP spid="20"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“The Essential Guide to Women's English”</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378101" y="1272158"/>
            <a:ext cx="3796432"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 heard a noise</a:t>
            </a:r>
          </a:p>
        </p:txBody>
      </p:sp>
      <p:sp>
        <p:nvSpPr>
          <p:cNvPr id="8" name="TextBox 7"/>
          <p:cNvSpPr txBox="1"/>
          <p:nvPr/>
        </p:nvSpPr>
        <p:spPr>
          <a:xfrm>
            <a:off x="4578712" y="1268912"/>
            <a:ext cx="4155473" cy="1077218"/>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noticed you were almost asleep</a:t>
            </a:r>
          </a:p>
        </p:txBody>
      </p:sp>
      <p:sp>
        <p:nvSpPr>
          <p:cNvPr id="11" name="TextBox 10"/>
          <p:cNvSpPr txBox="1"/>
          <p:nvPr/>
        </p:nvSpPr>
        <p:spPr>
          <a:xfrm>
            <a:off x="378100" y="2279635"/>
            <a:ext cx="3802010" cy="58477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 you love me? </a:t>
            </a:r>
          </a:p>
        </p:txBody>
      </p:sp>
      <p:sp>
        <p:nvSpPr>
          <p:cNvPr id="12" name="TextBox 11"/>
          <p:cNvSpPr txBox="1"/>
          <p:nvPr/>
        </p:nvSpPr>
        <p:spPr>
          <a:xfrm>
            <a:off x="4579228" y="2259175"/>
            <a:ext cx="3875593" cy="1077218"/>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I’m about to ask for something expensive</a:t>
            </a:r>
          </a:p>
        </p:txBody>
      </p:sp>
      <p:sp>
        <p:nvSpPr>
          <p:cNvPr id="15" name="TextBox 14"/>
          <p:cNvSpPr txBox="1"/>
          <p:nvPr/>
        </p:nvSpPr>
        <p:spPr>
          <a:xfrm>
            <a:off x="374001" y="3262090"/>
            <a:ext cx="3804141" cy="1077218"/>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How much to you love me?</a:t>
            </a:r>
          </a:p>
        </p:txBody>
      </p:sp>
      <p:sp>
        <p:nvSpPr>
          <p:cNvPr id="16" name="TextBox 15"/>
          <p:cNvSpPr txBox="1"/>
          <p:nvPr/>
        </p:nvSpPr>
        <p:spPr>
          <a:xfrm>
            <a:off x="4577459" y="3252875"/>
            <a:ext cx="3875593" cy="1077218"/>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I wrecked the car today</a:t>
            </a:r>
          </a:p>
        </p:txBody>
      </p:sp>
      <p:sp>
        <p:nvSpPr>
          <p:cNvPr id="19" name="TextBox 18"/>
          <p:cNvSpPr txBox="1"/>
          <p:nvPr/>
        </p:nvSpPr>
        <p:spPr>
          <a:xfrm>
            <a:off x="462116" y="4246979"/>
            <a:ext cx="3713721" cy="1070395"/>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I’ll be ready in a few minutes</a:t>
            </a:r>
          </a:p>
        </p:txBody>
      </p:sp>
      <p:sp>
        <p:nvSpPr>
          <p:cNvPr id="20" name="TextBox 19"/>
          <p:cNvSpPr txBox="1"/>
          <p:nvPr/>
        </p:nvSpPr>
        <p:spPr>
          <a:xfrm>
            <a:off x="4575154" y="4235024"/>
            <a:ext cx="4152628" cy="1569660"/>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Kick off your shoes and find a good game on the TV</a:t>
            </a:r>
          </a:p>
        </p:txBody>
      </p:sp>
      <p:sp>
        <p:nvSpPr>
          <p:cNvPr id="25" name="TextBox 24"/>
          <p:cNvSpPr txBox="1"/>
          <p:nvPr/>
        </p:nvSpPr>
        <p:spPr>
          <a:xfrm>
            <a:off x="3912695" y="1250163"/>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6" name="TextBox 25"/>
          <p:cNvSpPr txBox="1"/>
          <p:nvPr/>
        </p:nvSpPr>
        <p:spPr>
          <a:xfrm>
            <a:off x="3923512" y="2257694"/>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7" name="TextBox 26"/>
          <p:cNvSpPr txBox="1"/>
          <p:nvPr/>
        </p:nvSpPr>
        <p:spPr>
          <a:xfrm>
            <a:off x="3917612" y="3246475"/>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28" name="TextBox 27"/>
          <p:cNvSpPr txBox="1"/>
          <p:nvPr/>
        </p:nvSpPr>
        <p:spPr>
          <a:xfrm>
            <a:off x="3916631" y="4240156"/>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94020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p:bldP spid="16" grpId="0"/>
      <p:bldP spid="19" grpId="0"/>
      <p:bldP spid="20"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“The Essential Guide to Women's English”</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308428" y="1272158"/>
            <a:ext cx="3828533" cy="1094246"/>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You have to learn to communicate</a:t>
            </a:r>
          </a:p>
        </p:txBody>
      </p:sp>
      <p:sp>
        <p:nvSpPr>
          <p:cNvPr id="8" name="TextBox 7"/>
          <p:cNvSpPr txBox="1"/>
          <p:nvPr/>
        </p:nvSpPr>
        <p:spPr>
          <a:xfrm>
            <a:off x="4578712" y="1268912"/>
            <a:ext cx="4155473" cy="1077218"/>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Just agree with me and we’ll be fine</a:t>
            </a:r>
          </a:p>
        </p:txBody>
      </p:sp>
      <p:sp>
        <p:nvSpPr>
          <p:cNvPr id="11" name="TextBox 10"/>
          <p:cNvSpPr txBox="1"/>
          <p:nvPr/>
        </p:nvSpPr>
        <p:spPr>
          <a:xfrm>
            <a:off x="453406" y="2321197"/>
            <a:ext cx="3689179" cy="1077218"/>
          </a:xfrm>
          <a:prstGeom prst="rect">
            <a:avLst/>
          </a:prstGeom>
          <a:noFill/>
        </p:spPr>
        <p:txBody>
          <a:bodyPr wrap="square" rtlCol="0">
            <a:spAutoFit/>
          </a:bodyPr>
          <a:lstStyle/>
          <a:p>
            <a:pPr algn="r"/>
            <a:r>
              <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Are you listening to me? </a:t>
            </a:r>
          </a:p>
        </p:txBody>
      </p:sp>
      <p:sp>
        <p:nvSpPr>
          <p:cNvPr id="12" name="TextBox 11"/>
          <p:cNvSpPr txBox="1"/>
          <p:nvPr/>
        </p:nvSpPr>
        <p:spPr>
          <a:xfrm>
            <a:off x="4579228" y="2317954"/>
            <a:ext cx="3875593" cy="1077218"/>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Too late … you’re dead!</a:t>
            </a:r>
          </a:p>
        </p:txBody>
      </p:sp>
      <p:sp>
        <p:nvSpPr>
          <p:cNvPr id="5" name="TextBox 4"/>
          <p:cNvSpPr txBox="1"/>
          <p:nvPr/>
        </p:nvSpPr>
        <p:spPr>
          <a:xfrm>
            <a:off x="3896439" y="1267485"/>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
        <p:nvSpPr>
          <p:cNvPr id="13" name="TextBox 12"/>
          <p:cNvSpPr txBox="1"/>
          <p:nvPr/>
        </p:nvSpPr>
        <p:spPr>
          <a:xfrm>
            <a:off x="3903986" y="2316173"/>
            <a:ext cx="860079"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161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6337" y="2784991"/>
            <a:ext cx="8197029"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female – because they always go to the bathroom in pairs.</a:t>
            </a:r>
          </a:p>
        </p:txBody>
      </p:sp>
      <p:sp>
        <p:nvSpPr>
          <p:cNvPr id="11" name="TextBox 10"/>
          <p:cNvSpPr txBox="1"/>
          <p:nvPr/>
        </p:nvSpPr>
        <p:spPr>
          <a:xfrm>
            <a:off x="465189" y="1278183"/>
            <a:ext cx="8197029"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male – because even though it appears useful for a wide variety of work, it spends most of its time just opening bottles. </a:t>
            </a:r>
          </a:p>
        </p:txBody>
      </p:sp>
      <p:sp>
        <p:nvSpPr>
          <p:cNvPr id="9" name="TextBox 8"/>
          <p:cNvSpPr txBox="1"/>
          <p:nvPr/>
        </p:nvSpPr>
        <p:spPr>
          <a:xfrm>
            <a:off x="473214" y="3816283"/>
            <a:ext cx="8197029"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male – </a:t>
            </a:r>
            <a:r>
              <a:rPr lang="en-US" sz="3200" dirty="0"/>
              <a:t>because it goes bald and is often over-inflated. </a:t>
            </a:r>
            <a:endParaRPr lang="en-US" sz="3200" dirty="0">
              <a:effectLst>
                <a:outerShdw blurRad="38100" dist="38100" dir="2700000" algn="tl">
                  <a:srgbClr val="000000">
                    <a:alpha val="43137"/>
                  </a:srgbClr>
                </a:outerShdw>
              </a:effectLst>
            </a:endParaRPr>
          </a:p>
        </p:txBody>
      </p:sp>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Is it male or female?</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465191" y="1272158"/>
            <a:ext cx="3611796"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Swiss army knife ~ </a:t>
            </a:r>
            <a:endParaRPr lang="en-US" sz="3200" dirty="0">
              <a:effectLst>
                <a:outerShdw blurRad="38100" dist="38100" dir="2700000" algn="tl">
                  <a:srgbClr val="000000">
                    <a:alpha val="43137"/>
                  </a:srgbClr>
                </a:outerShdw>
              </a:effectLst>
            </a:endParaRPr>
          </a:p>
        </p:txBody>
      </p:sp>
      <p:sp>
        <p:nvSpPr>
          <p:cNvPr id="10" name="TextBox 9"/>
          <p:cNvSpPr txBox="1"/>
          <p:nvPr/>
        </p:nvSpPr>
        <p:spPr>
          <a:xfrm>
            <a:off x="471595" y="2778551"/>
            <a:ext cx="2017224"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Kidneys ~ </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473216" y="3810258"/>
            <a:ext cx="1334958"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Tire ~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23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3" presetClass="emph" presetSubtype="2" fill="hold" grpId="1" nodeType="withEffect">
                                  <p:stCondLst>
                                    <p:cond delay="0"/>
                                  </p:stCondLst>
                                  <p:childTnLst>
                                    <p:animClr clrSpc="rgb" dir="cw">
                                      <p:cBhvr override="childStyle">
                                        <p:cTn id="29" dur="2000" fill="hold"/>
                                        <p:tgtEl>
                                          <p:spTgt spid="4"/>
                                        </p:tgtEl>
                                        <p:attrNameLst>
                                          <p:attrName>style.color</p:attrName>
                                        </p:attrNameLst>
                                      </p:cBhvr>
                                      <p:to>
                                        <a:schemeClr val="accent2"/>
                                      </p:to>
                                    </p:animClr>
                                  </p:childTnLst>
                                </p:cTn>
                              </p:par>
                              <p:par>
                                <p:cTn id="30" presetID="3" presetClass="emph" presetSubtype="2" fill="hold" grpId="1" nodeType="withEffect">
                                  <p:stCondLst>
                                    <p:cond delay="0"/>
                                  </p:stCondLst>
                                  <p:childTnLst>
                                    <p:animClr clrSpc="rgb" dir="cw">
                                      <p:cBhvr override="childStyle">
                                        <p:cTn id="31" dur="2000" fill="hold"/>
                                        <p:tgtEl>
                                          <p:spTgt spid="11"/>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3" presetClass="emph" presetSubtype="2" fill="hold" grpId="1" nodeType="withEffect">
                                  <p:stCondLst>
                                    <p:cond delay="0"/>
                                  </p:stCondLst>
                                  <p:childTnLst>
                                    <p:animClr clrSpc="rgb" dir="cw">
                                      <p:cBhvr override="childStyle">
                                        <p:cTn id="43" dur="2000" fill="hold"/>
                                        <p:tgtEl>
                                          <p:spTgt spid="10"/>
                                        </p:tgtEl>
                                        <p:attrNameLst>
                                          <p:attrName>style.color</p:attrName>
                                        </p:attrNameLst>
                                      </p:cBhvr>
                                      <p:to>
                                        <a:schemeClr val="accent2"/>
                                      </p:to>
                                    </p:animClr>
                                  </p:childTnLst>
                                </p:cTn>
                              </p:par>
                              <p:par>
                                <p:cTn id="44" presetID="3" presetClass="emph" presetSubtype="2" fill="hold" grpId="1" nodeType="withEffect">
                                  <p:stCondLst>
                                    <p:cond delay="0"/>
                                  </p:stCondLst>
                                  <p:childTnLst>
                                    <p:animClr clrSpc="rgb" dir="cw">
                                      <p:cBhvr override="childStyle">
                                        <p:cTn id="45"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9" grpId="0"/>
      <p:bldP spid="2" grpId="0"/>
      <p:bldP spid="4" grpId="0"/>
      <p:bldP spid="4" grpId="1"/>
      <p:bldP spid="10" grpId="0"/>
      <p:bldP spid="10"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6337" y="2784991"/>
            <a:ext cx="8197029"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female – </a:t>
            </a:r>
            <a:r>
              <a:rPr lang="en-US" sz="3200" dirty="0"/>
              <a:t>because they are soft and squeezable and retain water. </a:t>
            </a:r>
          </a:p>
        </p:txBody>
      </p:sp>
      <p:sp>
        <p:nvSpPr>
          <p:cNvPr id="11" name="TextBox 10"/>
          <p:cNvSpPr txBox="1"/>
          <p:nvPr/>
        </p:nvSpPr>
        <p:spPr>
          <a:xfrm>
            <a:off x="465189" y="1278183"/>
            <a:ext cx="8197029"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male – </a:t>
            </a:r>
            <a:r>
              <a:rPr lang="en-US" sz="3200" dirty="0"/>
              <a:t>because to get it to go anywhere, you have to light a fire under it    . . . and, of course, there's the hot air part. </a:t>
            </a:r>
          </a:p>
        </p:txBody>
      </p:sp>
      <p:sp>
        <p:nvSpPr>
          <p:cNvPr id="9" name="TextBox 8"/>
          <p:cNvSpPr txBox="1"/>
          <p:nvPr/>
        </p:nvSpPr>
        <p:spPr>
          <a:xfrm>
            <a:off x="473214" y="3788782"/>
            <a:ext cx="8197029"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male – </a:t>
            </a:r>
            <a:r>
              <a:rPr lang="en-US" sz="3200" dirty="0"/>
              <a:t>because they hold everything in, but you can always see right through them. </a:t>
            </a:r>
            <a:endParaRPr lang="en-US" sz="3200" dirty="0">
              <a:effectLst>
                <a:outerShdw blurRad="38100" dist="38100" dir="2700000" algn="tl">
                  <a:srgbClr val="000000">
                    <a:alpha val="43137"/>
                  </a:srgbClr>
                </a:outerShdw>
              </a:effectLst>
            </a:endParaRPr>
          </a:p>
        </p:txBody>
      </p:sp>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Is it male or female?</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4" name="TextBox 3"/>
          <p:cNvSpPr txBox="1"/>
          <p:nvPr/>
        </p:nvSpPr>
        <p:spPr>
          <a:xfrm>
            <a:off x="465191" y="1272158"/>
            <a:ext cx="3611796"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Hot air balloon ~ </a:t>
            </a:r>
            <a:endParaRPr lang="en-US" sz="3200" dirty="0">
              <a:effectLst>
                <a:outerShdw blurRad="38100" dist="38100" dir="2700000" algn="tl">
                  <a:srgbClr val="000000">
                    <a:alpha val="43137"/>
                  </a:srgbClr>
                </a:outerShdw>
              </a:effectLst>
            </a:endParaRPr>
          </a:p>
        </p:txBody>
      </p:sp>
      <p:sp>
        <p:nvSpPr>
          <p:cNvPr id="10" name="TextBox 9"/>
          <p:cNvSpPr txBox="1"/>
          <p:nvPr/>
        </p:nvSpPr>
        <p:spPr>
          <a:xfrm>
            <a:off x="471595" y="2778551"/>
            <a:ext cx="2017224"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Sponges ~ </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473216" y="3782757"/>
            <a:ext cx="2544992"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Ziploc bags ~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052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11"/>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10"/>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9" grpId="0"/>
      <p:bldP spid="4" grpId="1"/>
      <p:bldP spid="10" grpId="0"/>
      <p:bldP spid="10"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6337" y="1279325"/>
            <a:ext cx="8197029"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male – </a:t>
            </a:r>
            <a:r>
              <a:rPr lang="en-US" sz="3200" dirty="0"/>
              <a:t>because it uses the same old lines to pick people up. </a:t>
            </a:r>
          </a:p>
        </p:txBody>
      </p:sp>
      <p:sp>
        <p:nvSpPr>
          <p:cNvPr id="9" name="TextBox 8"/>
          <p:cNvSpPr txBox="1"/>
          <p:nvPr/>
        </p:nvSpPr>
        <p:spPr>
          <a:xfrm>
            <a:off x="473214" y="2283116"/>
            <a:ext cx="8197029"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DEFINITELY female – </a:t>
            </a:r>
            <a:r>
              <a:rPr lang="en-US" sz="3200" dirty="0"/>
              <a:t>because it gives men pleasure; he'd be lost without it, and while he doesn't always know the right buttons to push, he keeps trying. </a:t>
            </a:r>
          </a:p>
        </p:txBody>
      </p:sp>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Is it male or female?</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
        <p:nvSpPr>
          <p:cNvPr id="10" name="TextBox 9"/>
          <p:cNvSpPr txBox="1"/>
          <p:nvPr/>
        </p:nvSpPr>
        <p:spPr>
          <a:xfrm>
            <a:off x="471595" y="1272885"/>
            <a:ext cx="2017224"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Subway ~ </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473216" y="2277091"/>
            <a:ext cx="2998754"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Remote control~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664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0"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19:1-9</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4172</TotalTime>
  <Words>886</Words>
  <Application>Microsoft Office PowerPoint</Application>
  <PresentationFormat>On-screen Show (4:3)</PresentationFormat>
  <Paragraphs>149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LilyUPC</vt:lpstr>
      <vt:lpstr>Times New Roman</vt:lpstr>
      <vt:lpstr>Britannic Bold</vt:lpstr>
      <vt:lpstr>Arial</vt:lpstr>
      <vt:lpstr>Penoir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42</cp:revision>
  <dcterms:created xsi:type="dcterms:W3CDTF">2016-04-06T18:09:59Z</dcterms:created>
  <dcterms:modified xsi:type="dcterms:W3CDTF">2016-04-10T12:56:08Z</dcterms:modified>
</cp:coreProperties>
</file>