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80" r:id="rId4"/>
    <p:sldId id="281" r:id="rId5"/>
    <p:sldId id="282" r:id="rId6"/>
    <p:sldId id="260" r:id="rId7"/>
    <p:sldId id="278" r:id="rId8"/>
    <p:sldId id="279" r:id="rId9"/>
    <p:sldId id="263" r:id="rId10"/>
    <p:sldId id="261" r:id="rId11"/>
    <p:sldId id="262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3" r:id="rId24"/>
    <p:sldId id="284" r:id="rId25"/>
    <p:sldId id="276" r:id="rId26"/>
    <p:sldId id="277" r:id="rId27"/>
  </p:sldIdLst>
  <p:sldSz cx="9144000" cy="6858000" type="screen4x3"/>
  <p:notesSz cx="6858000" cy="9144000"/>
  <p:embeddedFontLst>
    <p:embeddedFont>
      <p:font typeface="Britannic Bold" panose="020B0903060703020204" pitchFamily="34" charset="0"/>
      <p:regular r:id="rId28"/>
    </p:embeddedFont>
    <p:embeddedFont>
      <p:font typeface="LilyUPC" panose="020B0604020202020204" charset="-34"/>
      <p:regular r:id="rId29"/>
      <p:bold r:id="rId30"/>
      <p:italic r:id="rId31"/>
      <p:boldItalic r:id="rId32"/>
    </p:embeddedFont>
    <p:embeddedFont>
      <p:font typeface="Paintbrush" panose="00000400000000000000" pitchFamily="2" charset="0"/>
      <p:regular r:id="rId33"/>
    </p:embeddedFont>
    <p:embeddedFont>
      <p:font typeface="Penoir" panose="020B0500000000000000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0" autoAdjust="0"/>
    <p:restoredTop sz="94660"/>
  </p:normalViewPr>
  <p:slideViewPr>
    <p:cSldViewPr showGuides="1">
      <p:cViewPr>
        <p:scale>
          <a:sx n="73" d="100"/>
          <a:sy n="73" d="100"/>
        </p:scale>
        <p:origin x="267" y="-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b="16005"/>
          <a:stretch/>
        </p:blipFill>
        <p:spPr>
          <a:xfrm rot="21431083">
            <a:off x="2214661" y="909952"/>
            <a:ext cx="6245475" cy="3543546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36904" y="4441367"/>
            <a:ext cx="586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“St. Peter’s fish” 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Talapia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288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288410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9:46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a dispute arose among them as to which of them would be greatest.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1739584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Warren Wiersbe ~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selfishness and disunity of God’s people is a scandal to the Christian faith. What causes these problems? </a:t>
            </a:r>
            <a:endParaRPr lang="en-US" sz="4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36" y="2729540"/>
            <a:ext cx="8200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Pride — thinking ourselves more important than we really are. It was pride that led man into sin at the beginning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(Gen. 3:5)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When Christians are living for themselves and not for others, then there is bound to be conflict and division.”</a:t>
            </a:r>
          </a:p>
        </p:txBody>
      </p:sp>
    </p:spTree>
    <p:extLst>
      <p:ext uri="{BB962C8B-B14F-4D97-AF65-F5344CB8AC3E}">
        <p14:creationId xmlns:p14="http://schemas.microsoft.com/office/powerpoint/2010/main" val="295179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14864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usually translated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1240124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/>
              <a:t> Wuest ~ </a:t>
            </a:r>
            <a:r>
              <a:rPr lang="en-US" sz="3200" dirty="0">
                <a:solidFill>
                  <a:srgbClr val="FFFF00"/>
                </a:solidFill>
              </a:rPr>
              <a:t>Assuredly, I am saying to you, unless you reverse your present trend of thought and become as the little children, in no case shall you enter the kingdom of heaven.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836" y="3267420"/>
            <a:ext cx="4402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“Religion is like a pair of shoes … Find one that fits for you, but don't make me wear your shoes.”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media.salon.com/2010/07/george_carlin_unraveling_a_free_speech_ic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"/>
          <a:stretch/>
        </p:blipFill>
        <p:spPr bwMode="auto">
          <a:xfrm rot="21309328">
            <a:off x="5131892" y="3031387"/>
            <a:ext cx="3450065" cy="2443915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1.reutersmedia.net/resources/r/?m=02&amp;d=20080623&amp;t=2&amp;i=4872586&amp;w=&amp;fh=545px&amp;fw=&amp;ll=&amp;pl=&amp;sq=&amp;r=2008-06-23T155356Z_01_N23391725_RTRUKOP_0_PICTURE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627" r="7951" b="10168"/>
          <a:stretch/>
        </p:blipFill>
        <p:spPr bwMode="auto">
          <a:xfrm rot="21309328">
            <a:off x="5126084" y="3025265"/>
            <a:ext cx="3419395" cy="2439042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5580" y="5250874"/>
            <a:ext cx="208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Carlin (1937-2008)</a:t>
            </a:r>
          </a:p>
        </p:txBody>
      </p:sp>
    </p:spTree>
    <p:extLst>
      <p:ext uri="{BB962C8B-B14F-4D97-AF65-F5344CB8AC3E}">
        <p14:creationId xmlns:p14="http://schemas.microsoft.com/office/powerpoint/2010/main" val="427900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child is: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16" y="1240124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Dependent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645" y="2234625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84" y="2768025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Honest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84" y="3309109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Imperfect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84" y="3834825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Forgiving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568" y="4368225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Humble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777425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Trusting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8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227400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116" y="701168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it is simply thinking of oneself less.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humility is not thinking less of oneself;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45" y="1721864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Vincent De Paul (1580-1660)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“Humility is nothing but truth, while pride is nothing but lying.”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84" y="3243130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Golda Meir (1898-1978)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“Don't be so humble. You're not that great.”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84" y="4267200"/>
            <a:ext cx="820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Oswald Chambers (1874-1917)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is nothing more awful than conscious humility; it is the most satanic type of pride.”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49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9" grpId="0"/>
      <p:bldP spid="9" grpId="1"/>
      <p:bldP spid="10" grpId="0"/>
      <p:bldP spid="10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11732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… to sin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(also in NIV)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skandalizō</a:t>
            </a:r>
            <a:endParaRPr lang="en-US" sz="23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17" y="1251010"/>
            <a:ext cx="8201632" cy="58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0" indent="-346075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KJV ~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offend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 NASB ~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to stumble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84" y="1788855"/>
            <a:ext cx="8200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NLT ~ </a:t>
            </a:r>
            <a:r>
              <a:rPr lang="en-US" sz="3200" dirty="0">
                <a:solidFill>
                  <a:srgbClr val="FFFF00"/>
                </a:solidFill>
              </a:rPr>
              <a:t>But if anyone causes one of these little ones who trusts in me to lose faith, it would be better for that person to be thrown into the sea with a large millstone tied around the neck.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231">
            <a:off x="5262668" y="2666258"/>
            <a:ext cx="3764200" cy="2968661"/>
          </a:xfrm>
          <a:prstGeom prst="rect">
            <a:avLst/>
          </a:prstGeom>
          <a:noFill/>
          <a:ln>
            <a:noFill/>
          </a:ln>
          <a:effectLst>
            <a:outerShdw blurRad="127000" dist="2413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1" y="4292025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millstone of a donkey</a:t>
            </a:r>
            <a:endParaRPr lang="en-US" sz="23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4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0" grpId="0"/>
      <p:bldP spid="10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Things You Can Learn From Children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116" y="1252153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There is no such thing as child-proofing your house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733648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2.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If you spray hair spray on dust bunnies and run over them with roller blades, they can ignite</a:t>
            </a:r>
            <a:endParaRPr lang="en-US" sz="2800" cap="sm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634017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3 year-old's voice is louder than 200 adults in a crowded restaurant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528245"/>
            <a:ext cx="8200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4. </a:t>
            </a:r>
            <a:r>
              <a:rPr lang="en-US" sz="2800" dirty="0">
                <a:latin typeface="+mj-lt"/>
              </a:rPr>
              <a:t>If you hook a dog leash over a ceiling fan, the motor is not strong enough to rotate a 42-pound boy wearing Spiderman underwear and a Superman cape</a:t>
            </a:r>
            <a:endParaRPr lang="en-US" sz="2800" cap="sm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870129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strong enough however to spread paint on all four walls of a 20 by 20 foot room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243075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7" y="702023"/>
            <a:ext cx="388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Kimball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4493" y="1406051"/>
            <a:ext cx="281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L. Moody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1558" y="2133600"/>
            <a:ext cx="214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B. Meyer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4823" y="2853851"/>
            <a:ext cx="294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Wilbur Chapman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8088" y="3620664"/>
            <a:ext cx="208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Billy Sunday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387477"/>
            <a:ext cx="458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Mordecai Ham (1877 – 1961)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513022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Billy Graham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5800" y="1274778"/>
            <a:ext cx="329867" cy="388744"/>
          </a:xfrm>
          <a:custGeom>
            <a:avLst/>
            <a:gdLst>
              <a:gd name="connsiteX0" fmla="*/ 14199 w 269777"/>
              <a:gd name="connsiteY0" fmla="*/ 0 h 244219"/>
              <a:gd name="connsiteX1" fmla="*/ 0 w 269777"/>
              <a:gd name="connsiteY1" fmla="*/ 241379 h 244219"/>
              <a:gd name="connsiteX2" fmla="*/ 269777 w 269777"/>
              <a:gd name="connsiteY2" fmla="*/ 241379 h 244219"/>
              <a:gd name="connsiteX3" fmla="*/ 258418 w 269777"/>
              <a:gd name="connsiteY3" fmla="*/ 244219 h 244219"/>
              <a:gd name="connsiteX0" fmla="*/ 0 w 272617"/>
              <a:gd name="connsiteY0" fmla="*/ 0 h 244219"/>
              <a:gd name="connsiteX1" fmla="*/ 2840 w 272617"/>
              <a:gd name="connsiteY1" fmla="*/ 241379 h 244219"/>
              <a:gd name="connsiteX2" fmla="*/ 272617 w 272617"/>
              <a:gd name="connsiteY2" fmla="*/ 241379 h 244219"/>
              <a:gd name="connsiteX3" fmla="*/ 261258 w 272617"/>
              <a:gd name="connsiteY3" fmla="*/ 244219 h 244219"/>
              <a:gd name="connsiteX0" fmla="*/ 0 w 272617"/>
              <a:gd name="connsiteY0" fmla="*/ 0 h 241379"/>
              <a:gd name="connsiteX1" fmla="*/ 2840 w 272617"/>
              <a:gd name="connsiteY1" fmla="*/ 241379 h 241379"/>
              <a:gd name="connsiteX2" fmla="*/ 272617 w 272617"/>
              <a:gd name="connsiteY2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617" h="241379">
                <a:moveTo>
                  <a:pt x="0" y="0"/>
                </a:moveTo>
                <a:cubicBezTo>
                  <a:pt x="947" y="80460"/>
                  <a:pt x="1893" y="160919"/>
                  <a:pt x="2840" y="241379"/>
                </a:cubicBezTo>
                <a:lnTo>
                  <a:pt x="272617" y="241379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Freeform 17"/>
          <p:cNvSpPr/>
          <p:nvPr/>
        </p:nvSpPr>
        <p:spPr>
          <a:xfrm>
            <a:off x="1295400" y="2001819"/>
            <a:ext cx="329867" cy="388744"/>
          </a:xfrm>
          <a:custGeom>
            <a:avLst/>
            <a:gdLst>
              <a:gd name="connsiteX0" fmla="*/ 14199 w 269777"/>
              <a:gd name="connsiteY0" fmla="*/ 0 h 244219"/>
              <a:gd name="connsiteX1" fmla="*/ 0 w 269777"/>
              <a:gd name="connsiteY1" fmla="*/ 241379 h 244219"/>
              <a:gd name="connsiteX2" fmla="*/ 269777 w 269777"/>
              <a:gd name="connsiteY2" fmla="*/ 241379 h 244219"/>
              <a:gd name="connsiteX3" fmla="*/ 258418 w 269777"/>
              <a:gd name="connsiteY3" fmla="*/ 244219 h 244219"/>
              <a:gd name="connsiteX0" fmla="*/ 0 w 272617"/>
              <a:gd name="connsiteY0" fmla="*/ 0 h 244219"/>
              <a:gd name="connsiteX1" fmla="*/ 2840 w 272617"/>
              <a:gd name="connsiteY1" fmla="*/ 241379 h 244219"/>
              <a:gd name="connsiteX2" fmla="*/ 272617 w 272617"/>
              <a:gd name="connsiteY2" fmla="*/ 241379 h 244219"/>
              <a:gd name="connsiteX3" fmla="*/ 261258 w 272617"/>
              <a:gd name="connsiteY3" fmla="*/ 244219 h 244219"/>
              <a:gd name="connsiteX0" fmla="*/ 0 w 272617"/>
              <a:gd name="connsiteY0" fmla="*/ 0 h 241379"/>
              <a:gd name="connsiteX1" fmla="*/ 2840 w 272617"/>
              <a:gd name="connsiteY1" fmla="*/ 241379 h 241379"/>
              <a:gd name="connsiteX2" fmla="*/ 272617 w 272617"/>
              <a:gd name="connsiteY2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617" h="241379">
                <a:moveTo>
                  <a:pt x="0" y="0"/>
                </a:moveTo>
                <a:cubicBezTo>
                  <a:pt x="947" y="80460"/>
                  <a:pt x="1893" y="160919"/>
                  <a:pt x="2840" y="241379"/>
                </a:cubicBezTo>
                <a:lnTo>
                  <a:pt x="272617" y="241379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Freeform 18"/>
          <p:cNvSpPr/>
          <p:nvPr/>
        </p:nvSpPr>
        <p:spPr>
          <a:xfrm>
            <a:off x="1905000" y="2722578"/>
            <a:ext cx="329867" cy="388744"/>
          </a:xfrm>
          <a:custGeom>
            <a:avLst/>
            <a:gdLst>
              <a:gd name="connsiteX0" fmla="*/ 14199 w 269777"/>
              <a:gd name="connsiteY0" fmla="*/ 0 h 244219"/>
              <a:gd name="connsiteX1" fmla="*/ 0 w 269777"/>
              <a:gd name="connsiteY1" fmla="*/ 241379 h 244219"/>
              <a:gd name="connsiteX2" fmla="*/ 269777 w 269777"/>
              <a:gd name="connsiteY2" fmla="*/ 241379 h 244219"/>
              <a:gd name="connsiteX3" fmla="*/ 258418 w 269777"/>
              <a:gd name="connsiteY3" fmla="*/ 244219 h 244219"/>
              <a:gd name="connsiteX0" fmla="*/ 0 w 272617"/>
              <a:gd name="connsiteY0" fmla="*/ 0 h 244219"/>
              <a:gd name="connsiteX1" fmla="*/ 2840 w 272617"/>
              <a:gd name="connsiteY1" fmla="*/ 241379 h 244219"/>
              <a:gd name="connsiteX2" fmla="*/ 272617 w 272617"/>
              <a:gd name="connsiteY2" fmla="*/ 241379 h 244219"/>
              <a:gd name="connsiteX3" fmla="*/ 261258 w 272617"/>
              <a:gd name="connsiteY3" fmla="*/ 244219 h 244219"/>
              <a:gd name="connsiteX0" fmla="*/ 0 w 272617"/>
              <a:gd name="connsiteY0" fmla="*/ 0 h 241379"/>
              <a:gd name="connsiteX1" fmla="*/ 2840 w 272617"/>
              <a:gd name="connsiteY1" fmla="*/ 241379 h 241379"/>
              <a:gd name="connsiteX2" fmla="*/ 272617 w 272617"/>
              <a:gd name="connsiteY2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617" h="241379">
                <a:moveTo>
                  <a:pt x="0" y="0"/>
                </a:moveTo>
                <a:cubicBezTo>
                  <a:pt x="947" y="80460"/>
                  <a:pt x="1893" y="160919"/>
                  <a:pt x="2840" y="241379"/>
                </a:cubicBezTo>
                <a:lnTo>
                  <a:pt x="272617" y="241379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Freeform 19"/>
          <p:cNvSpPr/>
          <p:nvPr/>
        </p:nvSpPr>
        <p:spPr>
          <a:xfrm>
            <a:off x="2514600" y="3510334"/>
            <a:ext cx="329867" cy="388744"/>
          </a:xfrm>
          <a:custGeom>
            <a:avLst/>
            <a:gdLst>
              <a:gd name="connsiteX0" fmla="*/ 14199 w 269777"/>
              <a:gd name="connsiteY0" fmla="*/ 0 h 244219"/>
              <a:gd name="connsiteX1" fmla="*/ 0 w 269777"/>
              <a:gd name="connsiteY1" fmla="*/ 241379 h 244219"/>
              <a:gd name="connsiteX2" fmla="*/ 269777 w 269777"/>
              <a:gd name="connsiteY2" fmla="*/ 241379 h 244219"/>
              <a:gd name="connsiteX3" fmla="*/ 258418 w 269777"/>
              <a:gd name="connsiteY3" fmla="*/ 244219 h 244219"/>
              <a:gd name="connsiteX0" fmla="*/ 0 w 272617"/>
              <a:gd name="connsiteY0" fmla="*/ 0 h 244219"/>
              <a:gd name="connsiteX1" fmla="*/ 2840 w 272617"/>
              <a:gd name="connsiteY1" fmla="*/ 241379 h 244219"/>
              <a:gd name="connsiteX2" fmla="*/ 272617 w 272617"/>
              <a:gd name="connsiteY2" fmla="*/ 241379 h 244219"/>
              <a:gd name="connsiteX3" fmla="*/ 261258 w 272617"/>
              <a:gd name="connsiteY3" fmla="*/ 244219 h 244219"/>
              <a:gd name="connsiteX0" fmla="*/ 0 w 272617"/>
              <a:gd name="connsiteY0" fmla="*/ 0 h 241379"/>
              <a:gd name="connsiteX1" fmla="*/ 2840 w 272617"/>
              <a:gd name="connsiteY1" fmla="*/ 241379 h 241379"/>
              <a:gd name="connsiteX2" fmla="*/ 272617 w 272617"/>
              <a:gd name="connsiteY2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617" h="241379">
                <a:moveTo>
                  <a:pt x="0" y="0"/>
                </a:moveTo>
                <a:cubicBezTo>
                  <a:pt x="947" y="80460"/>
                  <a:pt x="1893" y="160919"/>
                  <a:pt x="2840" y="241379"/>
                </a:cubicBezTo>
                <a:lnTo>
                  <a:pt x="272617" y="241379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Freeform 20"/>
          <p:cNvSpPr/>
          <p:nvPr/>
        </p:nvSpPr>
        <p:spPr>
          <a:xfrm>
            <a:off x="3124200" y="4259456"/>
            <a:ext cx="329867" cy="388744"/>
          </a:xfrm>
          <a:custGeom>
            <a:avLst/>
            <a:gdLst>
              <a:gd name="connsiteX0" fmla="*/ 14199 w 269777"/>
              <a:gd name="connsiteY0" fmla="*/ 0 h 244219"/>
              <a:gd name="connsiteX1" fmla="*/ 0 w 269777"/>
              <a:gd name="connsiteY1" fmla="*/ 241379 h 244219"/>
              <a:gd name="connsiteX2" fmla="*/ 269777 w 269777"/>
              <a:gd name="connsiteY2" fmla="*/ 241379 h 244219"/>
              <a:gd name="connsiteX3" fmla="*/ 258418 w 269777"/>
              <a:gd name="connsiteY3" fmla="*/ 244219 h 244219"/>
              <a:gd name="connsiteX0" fmla="*/ 0 w 272617"/>
              <a:gd name="connsiteY0" fmla="*/ 0 h 244219"/>
              <a:gd name="connsiteX1" fmla="*/ 2840 w 272617"/>
              <a:gd name="connsiteY1" fmla="*/ 241379 h 244219"/>
              <a:gd name="connsiteX2" fmla="*/ 272617 w 272617"/>
              <a:gd name="connsiteY2" fmla="*/ 241379 h 244219"/>
              <a:gd name="connsiteX3" fmla="*/ 261258 w 272617"/>
              <a:gd name="connsiteY3" fmla="*/ 244219 h 244219"/>
              <a:gd name="connsiteX0" fmla="*/ 0 w 272617"/>
              <a:gd name="connsiteY0" fmla="*/ 0 h 241379"/>
              <a:gd name="connsiteX1" fmla="*/ 2840 w 272617"/>
              <a:gd name="connsiteY1" fmla="*/ 241379 h 241379"/>
              <a:gd name="connsiteX2" fmla="*/ 272617 w 272617"/>
              <a:gd name="connsiteY2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617" h="241379">
                <a:moveTo>
                  <a:pt x="0" y="0"/>
                </a:moveTo>
                <a:cubicBezTo>
                  <a:pt x="947" y="80460"/>
                  <a:pt x="1893" y="160919"/>
                  <a:pt x="2840" y="241379"/>
                </a:cubicBezTo>
                <a:lnTo>
                  <a:pt x="272617" y="241379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Freeform 21"/>
          <p:cNvSpPr/>
          <p:nvPr/>
        </p:nvSpPr>
        <p:spPr>
          <a:xfrm>
            <a:off x="3862535" y="5015017"/>
            <a:ext cx="329867" cy="388744"/>
          </a:xfrm>
          <a:custGeom>
            <a:avLst/>
            <a:gdLst>
              <a:gd name="connsiteX0" fmla="*/ 14199 w 269777"/>
              <a:gd name="connsiteY0" fmla="*/ 0 h 244219"/>
              <a:gd name="connsiteX1" fmla="*/ 0 w 269777"/>
              <a:gd name="connsiteY1" fmla="*/ 241379 h 244219"/>
              <a:gd name="connsiteX2" fmla="*/ 269777 w 269777"/>
              <a:gd name="connsiteY2" fmla="*/ 241379 h 244219"/>
              <a:gd name="connsiteX3" fmla="*/ 258418 w 269777"/>
              <a:gd name="connsiteY3" fmla="*/ 244219 h 244219"/>
              <a:gd name="connsiteX0" fmla="*/ 0 w 272617"/>
              <a:gd name="connsiteY0" fmla="*/ 0 h 244219"/>
              <a:gd name="connsiteX1" fmla="*/ 2840 w 272617"/>
              <a:gd name="connsiteY1" fmla="*/ 241379 h 244219"/>
              <a:gd name="connsiteX2" fmla="*/ 272617 w 272617"/>
              <a:gd name="connsiteY2" fmla="*/ 241379 h 244219"/>
              <a:gd name="connsiteX3" fmla="*/ 261258 w 272617"/>
              <a:gd name="connsiteY3" fmla="*/ 244219 h 244219"/>
              <a:gd name="connsiteX0" fmla="*/ 0 w 272617"/>
              <a:gd name="connsiteY0" fmla="*/ 0 h 241379"/>
              <a:gd name="connsiteX1" fmla="*/ 2840 w 272617"/>
              <a:gd name="connsiteY1" fmla="*/ 241379 h 241379"/>
              <a:gd name="connsiteX2" fmla="*/ 272617 w 272617"/>
              <a:gd name="connsiteY2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617" h="241379">
                <a:moveTo>
                  <a:pt x="0" y="0"/>
                </a:moveTo>
                <a:cubicBezTo>
                  <a:pt x="947" y="80460"/>
                  <a:pt x="1893" y="160919"/>
                  <a:pt x="2840" y="241379"/>
                </a:cubicBezTo>
                <a:lnTo>
                  <a:pt x="272617" y="241379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7170" name="Picture 2" descr="https://s-media-cache-ak0.pinimg.com/736x/76/d7/3a/76d73a79c634a6a2c5826f96d261fc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351">
            <a:off x="1778327" y="4032989"/>
            <a:ext cx="1040914" cy="1327164"/>
          </a:xfrm>
          <a:prstGeom prst="rect">
            <a:avLst/>
          </a:prstGeom>
          <a:noFill/>
          <a:effectLst>
            <a:outerShdw blurRad="127000" dist="1651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heaton.edu/~/media/Images/Page%20Images/Centers%20and%20Institutes/ISAE/Hall%20of%20Biography/Moody-DL-c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351">
            <a:off x="3306600" y="982202"/>
            <a:ext cx="888696" cy="1244175"/>
          </a:xfrm>
          <a:prstGeom prst="rect">
            <a:avLst/>
          </a:prstGeom>
          <a:noFill/>
          <a:effectLst>
            <a:outerShdw blurRad="127000" dist="1651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justhappeneduponthis.files.wordpress.com/2012/11/meye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410">
            <a:off x="4327095" y="1676400"/>
            <a:ext cx="884697" cy="1192632"/>
          </a:xfrm>
          <a:prstGeom prst="rect">
            <a:avLst/>
          </a:prstGeom>
          <a:noFill/>
          <a:effectLst>
            <a:outerShdw blurRad="127000" dist="1651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pload.wikimedia.org/wikipedia/commons/3/34/JohnWilburChapma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4" b="13687"/>
          <a:stretch/>
        </p:blipFill>
        <p:spPr bwMode="auto">
          <a:xfrm rot="416351">
            <a:off x="5620059" y="2539879"/>
            <a:ext cx="787703" cy="1193921"/>
          </a:xfrm>
          <a:prstGeom prst="rect">
            <a:avLst/>
          </a:prstGeom>
          <a:noFill/>
          <a:effectLst>
            <a:outerShdw blurRad="127000" dist="1651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biblebelievers.com/billy_sunday/bill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r="9983"/>
          <a:stretch/>
        </p:blipFill>
        <p:spPr bwMode="auto">
          <a:xfrm rot="21326410">
            <a:off x="4914223" y="3218396"/>
            <a:ext cx="831273" cy="1182855"/>
          </a:xfrm>
          <a:prstGeom prst="rect">
            <a:avLst/>
          </a:prstGeom>
          <a:noFill/>
          <a:effectLst>
            <a:outerShdw blurRad="127000" dist="1651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cbn.com/CBNNews_Files/images/us/BillyGraham2_L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4" b="7897"/>
          <a:stretch/>
        </p:blipFill>
        <p:spPr bwMode="auto">
          <a:xfrm rot="21326410">
            <a:off x="6549973" y="4657926"/>
            <a:ext cx="1090789" cy="1438074"/>
          </a:xfrm>
          <a:prstGeom prst="rect">
            <a:avLst/>
          </a:prstGeom>
          <a:noFill/>
          <a:effectLst>
            <a:outerShdw blurRad="127000" dist="1651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685800"/>
            <a:ext cx="2916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Life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72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4" grpId="0"/>
      <p:bldP spid="15" grpId="0"/>
      <p:bldP spid="16" grpId="0"/>
      <p:bldP spid="17" grpId="0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284634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7" y="702023"/>
            <a:ext cx="388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woe ~ pity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9316" y="1244025"/>
            <a:ext cx="388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woe ~ judgment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2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309867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pic>
        <p:nvPicPr>
          <p:cNvPr id="7" name="Picture 6" descr="Description Parchment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6">
            <a:off x="2052351" y="750522"/>
            <a:ext cx="5339262" cy="5261855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189666">
            <a:off x="2501891" y="187969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Paintbrush" panose="00000400000000000000" pitchFamily="2" charset="0"/>
              </a:rPr>
              <a:t>Emotionally: I’m done</a:t>
            </a:r>
          </a:p>
        </p:txBody>
      </p:sp>
      <p:sp>
        <p:nvSpPr>
          <p:cNvPr id="26" name="TextBox 25"/>
          <p:cNvSpPr txBox="1"/>
          <p:nvPr/>
        </p:nvSpPr>
        <p:spPr>
          <a:xfrm rot="189666">
            <a:off x="3063380" y="2638095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Paintbrush" panose="00000400000000000000" pitchFamily="2" charset="0"/>
              </a:rPr>
              <a:t>Mentally: I’m drained</a:t>
            </a:r>
          </a:p>
        </p:txBody>
      </p:sp>
      <p:sp>
        <p:nvSpPr>
          <p:cNvPr id="27" name="TextBox 26"/>
          <p:cNvSpPr txBox="1"/>
          <p:nvPr/>
        </p:nvSpPr>
        <p:spPr>
          <a:xfrm rot="189666">
            <a:off x="2671320" y="3326602"/>
            <a:ext cx="4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Paintbrush" panose="00000400000000000000" pitchFamily="2" charset="0"/>
              </a:rPr>
              <a:t>Spiritually: I’m dead</a:t>
            </a:r>
          </a:p>
        </p:txBody>
      </p:sp>
      <p:sp>
        <p:nvSpPr>
          <p:cNvPr id="28" name="TextBox 27"/>
          <p:cNvSpPr txBox="1"/>
          <p:nvPr/>
        </p:nvSpPr>
        <p:spPr>
          <a:xfrm rot="189666">
            <a:off x="2759662" y="4062082"/>
            <a:ext cx="4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Paintbrush" panose="00000400000000000000" pitchFamily="2" charset="0"/>
              </a:rPr>
              <a:t>Physically: I smile</a:t>
            </a:r>
          </a:p>
        </p:txBody>
      </p:sp>
    </p:spTree>
    <p:extLst>
      <p:ext uri="{BB962C8B-B14F-4D97-AF65-F5344CB8AC3E}">
        <p14:creationId xmlns:p14="http://schemas.microsoft.com/office/powerpoint/2010/main" val="182047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386543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Things You Can Learn From Children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116" y="1252153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Baseballs make marks on ceilings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730192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should not throw baseballs up when the ceiling fan is on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634017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using the ceiling fan as a bat you have to throw the ball up a few times before you get a hit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528245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ceiling fan can hit a baseball a long way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002100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glass in windows (even double pane) doesn't stop a baseball hit by a ceiling fan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033357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/>
              <a:t>If you hear the toilet flush followed by the words “Uh-oh,” it's already too late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8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Things You Can Learn From Children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116" y="1252153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12. </a:t>
            </a:r>
            <a:r>
              <a:rPr lang="en-US" sz="2800" dirty="0">
                <a:latin typeface="+mj-lt"/>
              </a:rPr>
              <a:t>A magnifying glass can start a fire even on an overcast day</a:t>
            </a:r>
            <a:endParaRPr lang="en-US" sz="2800" cap="sm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156012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Legos will pass through the digestive tract of a four-year-old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074835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14.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however, will not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556112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15.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Microwave should never be used in the same sentence</a:t>
            </a:r>
            <a:endParaRPr lang="en-US" sz="2800" cap="sm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436255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16.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/>
              <a:t>No matter how much Jell-O you put in a swimming pool you still can't walk on water</a:t>
            </a:r>
            <a:endParaRPr lang="en-US" sz="2800" cap="sm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357699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17. </a:t>
            </a:r>
            <a:r>
              <a:rPr lang="en-US" sz="2800" dirty="0"/>
              <a:t>Pool filters do not like Jell-O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Things You Can Learn From Children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116" y="1752600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Garbage bags do not make good parachutes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253047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20. </a:t>
            </a:r>
            <a:r>
              <a:rPr lang="en-US" sz="2800" dirty="0">
                <a:latin typeface="+mj-lt"/>
              </a:rPr>
              <a:t>Always look in the oven before you turn it on</a:t>
            </a:r>
            <a:endParaRPr lang="en-US" sz="2800" cap="sm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766275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21. </a:t>
            </a:r>
            <a:r>
              <a:rPr lang="en-US" sz="2800" dirty="0">
                <a:latin typeface="+mj-lt"/>
              </a:rPr>
              <a:t>Plastic toys do not like ovens</a:t>
            </a:r>
            <a:endParaRPr lang="en-US" sz="2800" cap="sm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218247"/>
            <a:ext cx="820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22.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spin cycle on the washing machine does not make earth worms dizzy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126297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23.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will however make cats dizzy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615247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24. </a:t>
            </a:r>
            <a:r>
              <a:rPr lang="en-US" sz="2800" dirty="0">
                <a:latin typeface="+mj-lt"/>
              </a:rPr>
              <a:t>Cats throw up twice their body weight when dizzy</a:t>
            </a:r>
            <a:endParaRPr lang="en-US" sz="2800" cap="small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84" y="5097995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Quiet does not necessarily mean don't worry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56980"/>
            <a:ext cx="82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18.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Pancakes do not work in the Blu-ray player</a:t>
            </a:r>
            <a:endParaRPr lang="en-US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2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10" grpId="0"/>
      <p:bldP spid="10" grpId="1"/>
      <p:bldP spid="11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7129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78372" y="661050"/>
            <a:ext cx="2887020" cy="3029227"/>
          </a:xfrm>
          <a:custGeom>
            <a:avLst/>
            <a:gdLst>
              <a:gd name="connsiteX0" fmla="*/ 0 w 2741323"/>
              <a:gd name="connsiteY0" fmla="*/ 735072 h 2753843"/>
              <a:gd name="connsiteX1" fmla="*/ 494270 w 2741323"/>
              <a:gd name="connsiteY1" fmla="*/ 570316 h 2753843"/>
              <a:gd name="connsiteX2" fmla="*/ 922638 w 2741323"/>
              <a:gd name="connsiteY2" fmla="*/ 108997 h 2753843"/>
              <a:gd name="connsiteX3" fmla="*/ 1820562 w 2741323"/>
              <a:gd name="connsiteY3" fmla="*/ 34856 h 2753843"/>
              <a:gd name="connsiteX4" fmla="*/ 2603157 w 2741323"/>
              <a:gd name="connsiteY4" fmla="*/ 570316 h 2753843"/>
              <a:gd name="connsiteX5" fmla="*/ 2718486 w 2741323"/>
              <a:gd name="connsiteY5" fmla="*/ 1056348 h 2753843"/>
              <a:gd name="connsiteX6" fmla="*/ 2693773 w 2741323"/>
              <a:gd name="connsiteY6" fmla="*/ 1847180 h 2753843"/>
              <a:gd name="connsiteX7" fmla="*/ 2248930 w 2741323"/>
              <a:gd name="connsiteY7" fmla="*/ 2366164 h 2753843"/>
              <a:gd name="connsiteX8" fmla="*/ 1944130 w 2741323"/>
              <a:gd name="connsiteY8" fmla="*/ 2605062 h 2753843"/>
              <a:gd name="connsiteX9" fmla="*/ 1738184 w 2741323"/>
              <a:gd name="connsiteY9" fmla="*/ 2753343 h 2753843"/>
              <a:gd name="connsiteX10" fmla="*/ 980303 w 2741323"/>
              <a:gd name="connsiteY10" fmla="*/ 2638013 h 2753843"/>
              <a:gd name="connsiteX11" fmla="*/ 518984 w 2741323"/>
              <a:gd name="connsiteY11" fmla="*/ 2267310 h 2753843"/>
              <a:gd name="connsiteX12" fmla="*/ 321276 w 2741323"/>
              <a:gd name="connsiteY12" fmla="*/ 1929559 h 2753843"/>
              <a:gd name="connsiteX13" fmla="*/ 140043 w 2741323"/>
              <a:gd name="connsiteY13" fmla="*/ 1558856 h 2753843"/>
              <a:gd name="connsiteX14" fmla="*/ 123568 w 2741323"/>
              <a:gd name="connsiteY14" fmla="*/ 1270532 h 2753843"/>
              <a:gd name="connsiteX15" fmla="*/ 181232 w 2741323"/>
              <a:gd name="connsiteY15" fmla="*/ 982208 h 2753843"/>
              <a:gd name="connsiteX16" fmla="*/ 362465 w 2741323"/>
              <a:gd name="connsiteY16" fmla="*/ 660932 h 2753843"/>
              <a:gd name="connsiteX17" fmla="*/ 362465 w 2741323"/>
              <a:gd name="connsiteY17" fmla="*/ 660932 h 2753843"/>
              <a:gd name="connsiteX0" fmla="*/ 377511 w 2624564"/>
              <a:gd name="connsiteY0" fmla="*/ 570316 h 2753843"/>
              <a:gd name="connsiteX1" fmla="*/ 805879 w 2624564"/>
              <a:gd name="connsiteY1" fmla="*/ 108997 h 2753843"/>
              <a:gd name="connsiteX2" fmla="*/ 1703803 w 2624564"/>
              <a:gd name="connsiteY2" fmla="*/ 34856 h 2753843"/>
              <a:gd name="connsiteX3" fmla="*/ 2486398 w 2624564"/>
              <a:gd name="connsiteY3" fmla="*/ 570316 h 2753843"/>
              <a:gd name="connsiteX4" fmla="*/ 2601727 w 2624564"/>
              <a:gd name="connsiteY4" fmla="*/ 1056348 h 2753843"/>
              <a:gd name="connsiteX5" fmla="*/ 2577014 w 2624564"/>
              <a:gd name="connsiteY5" fmla="*/ 1847180 h 2753843"/>
              <a:gd name="connsiteX6" fmla="*/ 2132171 w 2624564"/>
              <a:gd name="connsiteY6" fmla="*/ 2366164 h 2753843"/>
              <a:gd name="connsiteX7" fmla="*/ 1827371 w 2624564"/>
              <a:gd name="connsiteY7" fmla="*/ 2605062 h 2753843"/>
              <a:gd name="connsiteX8" fmla="*/ 1621425 w 2624564"/>
              <a:gd name="connsiteY8" fmla="*/ 2753343 h 2753843"/>
              <a:gd name="connsiteX9" fmla="*/ 863544 w 2624564"/>
              <a:gd name="connsiteY9" fmla="*/ 2638013 h 2753843"/>
              <a:gd name="connsiteX10" fmla="*/ 402225 w 2624564"/>
              <a:gd name="connsiteY10" fmla="*/ 2267310 h 2753843"/>
              <a:gd name="connsiteX11" fmla="*/ 204517 w 2624564"/>
              <a:gd name="connsiteY11" fmla="*/ 1929559 h 2753843"/>
              <a:gd name="connsiteX12" fmla="*/ 23284 w 2624564"/>
              <a:gd name="connsiteY12" fmla="*/ 1558856 h 2753843"/>
              <a:gd name="connsiteX13" fmla="*/ 6809 w 2624564"/>
              <a:gd name="connsiteY13" fmla="*/ 1270532 h 2753843"/>
              <a:gd name="connsiteX14" fmla="*/ 64473 w 2624564"/>
              <a:gd name="connsiteY14" fmla="*/ 982208 h 2753843"/>
              <a:gd name="connsiteX15" fmla="*/ 245706 w 2624564"/>
              <a:gd name="connsiteY15" fmla="*/ 660932 h 2753843"/>
              <a:gd name="connsiteX16" fmla="*/ 245706 w 2624564"/>
              <a:gd name="connsiteY16" fmla="*/ 660932 h 2753843"/>
              <a:gd name="connsiteX0" fmla="*/ 377511 w 2624564"/>
              <a:gd name="connsiteY0" fmla="*/ 570316 h 2753843"/>
              <a:gd name="connsiteX1" fmla="*/ 805879 w 2624564"/>
              <a:gd name="connsiteY1" fmla="*/ 108997 h 2753843"/>
              <a:gd name="connsiteX2" fmla="*/ 1703803 w 2624564"/>
              <a:gd name="connsiteY2" fmla="*/ 34856 h 2753843"/>
              <a:gd name="connsiteX3" fmla="*/ 2486398 w 2624564"/>
              <a:gd name="connsiteY3" fmla="*/ 570316 h 2753843"/>
              <a:gd name="connsiteX4" fmla="*/ 2601727 w 2624564"/>
              <a:gd name="connsiteY4" fmla="*/ 1056348 h 2753843"/>
              <a:gd name="connsiteX5" fmla="*/ 2577014 w 2624564"/>
              <a:gd name="connsiteY5" fmla="*/ 1847180 h 2753843"/>
              <a:gd name="connsiteX6" fmla="*/ 2132171 w 2624564"/>
              <a:gd name="connsiteY6" fmla="*/ 2366164 h 2753843"/>
              <a:gd name="connsiteX7" fmla="*/ 1827371 w 2624564"/>
              <a:gd name="connsiteY7" fmla="*/ 2605062 h 2753843"/>
              <a:gd name="connsiteX8" fmla="*/ 1621425 w 2624564"/>
              <a:gd name="connsiteY8" fmla="*/ 2753343 h 2753843"/>
              <a:gd name="connsiteX9" fmla="*/ 863544 w 2624564"/>
              <a:gd name="connsiteY9" fmla="*/ 2638013 h 2753843"/>
              <a:gd name="connsiteX10" fmla="*/ 402225 w 2624564"/>
              <a:gd name="connsiteY10" fmla="*/ 2267310 h 2753843"/>
              <a:gd name="connsiteX11" fmla="*/ 204517 w 2624564"/>
              <a:gd name="connsiteY11" fmla="*/ 1929559 h 2753843"/>
              <a:gd name="connsiteX12" fmla="*/ 23284 w 2624564"/>
              <a:gd name="connsiteY12" fmla="*/ 1558856 h 2753843"/>
              <a:gd name="connsiteX13" fmla="*/ 6809 w 2624564"/>
              <a:gd name="connsiteY13" fmla="*/ 1270532 h 2753843"/>
              <a:gd name="connsiteX14" fmla="*/ 64473 w 2624564"/>
              <a:gd name="connsiteY14" fmla="*/ 982208 h 2753843"/>
              <a:gd name="connsiteX15" fmla="*/ 245706 w 2624564"/>
              <a:gd name="connsiteY15" fmla="*/ 660932 h 2753843"/>
              <a:gd name="connsiteX16" fmla="*/ 179803 w 2624564"/>
              <a:gd name="connsiteY16" fmla="*/ 768024 h 2753843"/>
              <a:gd name="connsiteX0" fmla="*/ 377511 w 2624564"/>
              <a:gd name="connsiteY0" fmla="*/ 570316 h 2753843"/>
              <a:gd name="connsiteX1" fmla="*/ 805879 w 2624564"/>
              <a:gd name="connsiteY1" fmla="*/ 108997 h 2753843"/>
              <a:gd name="connsiteX2" fmla="*/ 1703803 w 2624564"/>
              <a:gd name="connsiteY2" fmla="*/ 34856 h 2753843"/>
              <a:gd name="connsiteX3" fmla="*/ 2486398 w 2624564"/>
              <a:gd name="connsiteY3" fmla="*/ 570316 h 2753843"/>
              <a:gd name="connsiteX4" fmla="*/ 2601727 w 2624564"/>
              <a:gd name="connsiteY4" fmla="*/ 1056348 h 2753843"/>
              <a:gd name="connsiteX5" fmla="*/ 2577014 w 2624564"/>
              <a:gd name="connsiteY5" fmla="*/ 1847180 h 2753843"/>
              <a:gd name="connsiteX6" fmla="*/ 2132171 w 2624564"/>
              <a:gd name="connsiteY6" fmla="*/ 2366164 h 2753843"/>
              <a:gd name="connsiteX7" fmla="*/ 1827371 w 2624564"/>
              <a:gd name="connsiteY7" fmla="*/ 2605062 h 2753843"/>
              <a:gd name="connsiteX8" fmla="*/ 1621425 w 2624564"/>
              <a:gd name="connsiteY8" fmla="*/ 2753343 h 2753843"/>
              <a:gd name="connsiteX9" fmla="*/ 863544 w 2624564"/>
              <a:gd name="connsiteY9" fmla="*/ 2638013 h 2753843"/>
              <a:gd name="connsiteX10" fmla="*/ 402225 w 2624564"/>
              <a:gd name="connsiteY10" fmla="*/ 2267310 h 2753843"/>
              <a:gd name="connsiteX11" fmla="*/ 204517 w 2624564"/>
              <a:gd name="connsiteY11" fmla="*/ 1929559 h 2753843"/>
              <a:gd name="connsiteX12" fmla="*/ 23284 w 2624564"/>
              <a:gd name="connsiteY12" fmla="*/ 1558856 h 2753843"/>
              <a:gd name="connsiteX13" fmla="*/ 6809 w 2624564"/>
              <a:gd name="connsiteY13" fmla="*/ 1270532 h 2753843"/>
              <a:gd name="connsiteX14" fmla="*/ 64473 w 2624564"/>
              <a:gd name="connsiteY14" fmla="*/ 982208 h 2753843"/>
              <a:gd name="connsiteX15" fmla="*/ 245706 w 2624564"/>
              <a:gd name="connsiteY15" fmla="*/ 660932 h 2753843"/>
              <a:gd name="connsiteX16" fmla="*/ 369273 w 2624564"/>
              <a:gd name="connsiteY16" fmla="*/ 603267 h 275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4564" h="2753843">
                <a:moveTo>
                  <a:pt x="377511" y="570316"/>
                </a:moveTo>
                <a:cubicBezTo>
                  <a:pt x="531284" y="465970"/>
                  <a:pt x="584830" y="198240"/>
                  <a:pt x="805879" y="108997"/>
                </a:cubicBezTo>
                <a:cubicBezTo>
                  <a:pt x="1026928" y="19754"/>
                  <a:pt x="1423717" y="-42030"/>
                  <a:pt x="1703803" y="34856"/>
                </a:cubicBezTo>
                <a:cubicBezTo>
                  <a:pt x="1983889" y="111742"/>
                  <a:pt x="2336744" y="400067"/>
                  <a:pt x="2486398" y="570316"/>
                </a:cubicBezTo>
                <a:cubicBezTo>
                  <a:pt x="2636052" y="740565"/>
                  <a:pt x="2586624" y="843537"/>
                  <a:pt x="2601727" y="1056348"/>
                </a:cubicBezTo>
                <a:cubicBezTo>
                  <a:pt x="2616830" y="1269159"/>
                  <a:pt x="2655273" y="1628877"/>
                  <a:pt x="2577014" y="1847180"/>
                </a:cubicBezTo>
                <a:cubicBezTo>
                  <a:pt x="2498755" y="2065483"/>
                  <a:pt x="2257111" y="2239850"/>
                  <a:pt x="2132171" y="2366164"/>
                </a:cubicBezTo>
                <a:cubicBezTo>
                  <a:pt x="2007231" y="2492478"/>
                  <a:pt x="1912495" y="2540532"/>
                  <a:pt x="1827371" y="2605062"/>
                </a:cubicBezTo>
                <a:cubicBezTo>
                  <a:pt x="1742247" y="2669592"/>
                  <a:pt x="1782063" y="2747851"/>
                  <a:pt x="1621425" y="2753343"/>
                </a:cubicBezTo>
                <a:cubicBezTo>
                  <a:pt x="1460787" y="2758835"/>
                  <a:pt x="1066744" y="2719018"/>
                  <a:pt x="863544" y="2638013"/>
                </a:cubicBezTo>
                <a:cubicBezTo>
                  <a:pt x="660344" y="2557008"/>
                  <a:pt x="512063" y="2385386"/>
                  <a:pt x="402225" y="2267310"/>
                </a:cubicBezTo>
                <a:cubicBezTo>
                  <a:pt x="292387" y="2149234"/>
                  <a:pt x="267674" y="2047635"/>
                  <a:pt x="204517" y="1929559"/>
                </a:cubicBezTo>
                <a:cubicBezTo>
                  <a:pt x="141360" y="1811483"/>
                  <a:pt x="56235" y="1668694"/>
                  <a:pt x="23284" y="1558856"/>
                </a:cubicBezTo>
                <a:cubicBezTo>
                  <a:pt x="-9667" y="1449018"/>
                  <a:pt x="-56" y="1366640"/>
                  <a:pt x="6809" y="1270532"/>
                </a:cubicBezTo>
                <a:cubicBezTo>
                  <a:pt x="13674" y="1174424"/>
                  <a:pt x="24657" y="1083808"/>
                  <a:pt x="64473" y="982208"/>
                </a:cubicBezTo>
                <a:cubicBezTo>
                  <a:pt x="104289" y="880608"/>
                  <a:pt x="194906" y="724089"/>
                  <a:pt x="245706" y="660932"/>
                </a:cubicBezTo>
                <a:cubicBezTo>
                  <a:pt x="296506" y="597775"/>
                  <a:pt x="391241" y="567570"/>
                  <a:pt x="369273" y="603267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963" t="1" r="49594" b="48612"/>
          <a:stretch/>
        </p:blipFill>
        <p:spPr>
          <a:xfrm>
            <a:off x="862338" y="1098446"/>
            <a:ext cx="2119087" cy="222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74253" b="47266"/>
          <a:stretch/>
        </p:blipFill>
        <p:spPr>
          <a:xfrm>
            <a:off x="725975" y="963587"/>
            <a:ext cx="2358859" cy="2495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1513582"/>
            <a:ext cx="3304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 shekel (silver) ~ Temple tax)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116" y="2703255"/>
            <a:ext cx="8228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Ex. 30:13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everyone among those who are numbered shall give: half a shekel according to the shekel of the sanctuary (a shekel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twenty gerahs). The half-shekel shall be an offering to the 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68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</p:spTree>
    <p:extLst>
      <p:ext uri="{BB962C8B-B14F-4D97-AF65-F5344CB8AC3E}">
        <p14:creationId xmlns:p14="http://schemas.microsoft.com/office/powerpoint/2010/main" val="43962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skandalilzō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13x;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skandalon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~ 3x;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17:22-18:11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880" y="1739584"/>
            <a:ext cx="797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45x in New Testament</a:t>
            </a:r>
            <a:endParaRPr lang="en-US" sz="32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2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2667</TotalTime>
  <Words>878</Words>
  <Application>Microsoft Office PowerPoint</Application>
  <PresentationFormat>On-screen Show (4:3)</PresentationFormat>
  <Paragraphs>101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Britannic Bold</vt:lpstr>
      <vt:lpstr>LilyUPC</vt:lpstr>
      <vt:lpstr>Times New Roman</vt:lpstr>
      <vt:lpstr>Arial</vt:lpstr>
      <vt:lpstr>Paintbrush</vt:lpstr>
      <vt:lpstr>Penoir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31</cp:revision>
  <dcterms:created xsi:type="dcterms:W3CDTF">2016-03-11T16:11:44Z</dcterms:created>
  <dcterms:modified xsi:type="dcterms:W3CDTF">2016-03-13T12:38:58Z</dcterms:modified>
</cp:coreProperties>
</file>