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61" r:id="rId4"/>
    <p:sldId id="258" r:id="rId5"/>
    <p:sldId id="271" r:id="rId6"/>
    <p:sldId id="272" r:id="rId7"/>
    <p:sldId id="273" r:id="rId8"/>
    <p:sldId id="274" r:id="rId9"/>
    <p:sldId id="259" r:id="rId10"/>
    <p:sldId id="260" r:id="rId11"/>
    <p:sldId id="262" r:id="rId12"/>
    <p:sldId id="264" r:id="rId13"/>
    <p:sldId id="263" r:id="rId14"/>
    <p:sldId id="265" r:id="rId15"/>
    <p:sldId id="275" r:id="rId16"/>
    <p:sldId id="266" r:id="rId17"/>
    <p:sldId id="268" r:id="rId18"/>
    <p:sldId id="267" r:id="rId19"/>
    <p:sldId id="269" r:id="rId20"/>
    <p:sldId id="277" r:id="rId21"/>
    <p:sldId id="270" r:id="rId22"/>
  </p:sldIdLst>
  <p:sldSz cx="9144000" cy="6858000" type="screen4x3"/>
  <p:notesSz cx="6858000" cy="9144000"/>
  <p:embeddedFontLst>
    <p:embeddedFont>
      <p:font typeface="Zingbats" pitchFamily="2" charset="0"/>
      <p:regular r:id="rId24"/>
    </p:embeddedFont>
    <p:embeddedFont>
      <p:font typeface="Penoir" panose="020B05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ritannic Bold" panose="020B0903060703020204" pitchFamily="34" charset="0"/>
      <p:regular r:id="rId33"/>
    </p:embeddedFont>
    <p:embeddedFont>
      <p:font typeface="LilyUPC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F4E79"/>
    <a:srgbClr val="8C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 autoAdjust="0"/>
    <p:restoredTop sz="88470" autoAdjust="0"/>
  </p:normalViewPr>
  <p:slideViewPr>
    <p:cSldViewPr snapToGrid="0" showGuides="1">
      <p:cViewPr varScale="1">
        <p:scale>
          <a:sx n="54" d="100"/>
          <a:sy n="54" d="100"/>
        </p:scale>
        <p:origin x="1389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9206E-F977-4EFD-80D0-CCF0C4BCB30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6009-9462-49F6-BA62-86F20F11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6009-9462-49F6-BA62-86F20F110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6009-9462-49F6-BA62-86F20F110D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17:10-21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21387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iustard See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964">
            <a:off x="3860468" y="1912883"/>
            <a:ext cx="4845155" cy="3652562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5:14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this is the confidence that we have in Him, that if we ask anything according to His will, He hears us.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2215892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…God has dealt each one a measure of faith.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35" y="3231473"/>
            <a:ext cx="337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19:12-27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of the Minas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7003" y="4507606"/>
            <a:ext cx="193183" cy="180304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05905" y="4997564"/>
            <a:ext cx="1378039" cy="534285"/>
          </a:xfrm>
          <a:custGeom>
            <a:avLst/>
            <a:gdLst>
              <a:gd name="connsiteX0" fmla="*/ 0 w 1378039"/>
              <a:gd name="connsiteY0" fmla="*/ 128788 h 540912"/>
              <a:gd name="connsiteX1" fmla="*/ 1287887 w 1378039"/>
              <a:gd name="connsiteY1" fmla="*/ 0 h 540912"/>
              <a:gd name="connsiteX2" fmla="*/ 1378039 w 1378039"/>
              <a:gd name="connsiteY2" fmla="*/ 425002 h 540912"/>
              <a:gd name="connsiteX3" fmla="*/ 25758 w 1378039"/>
              <a:gd name="connsiteY3" fmla="*/ 540912 h 540912"/>
              <a:gd name="connsiteX4" fmla="*/ 0 w 1378039"/>
              <a:gd name="connsiteY4" fmla="*/ 128788 h 540912"/>
              <a:gd name="connsiteX0" fmla="*/ 0 w 1378039"/>
              <a:gd name="connsiteY0" fmla="*/ 125475 h 537599"/>
              <a:gd name="connsiteX1" fmla="*/ 1307765 w 1378039"/>
              <a:gd name="connsiteY1" fmla="*/ 0 h 537599"/>
              <a:gd name="connsiteX2" fmla="*/ 1378039 w 1378039"/>
              <a:gd name="connsiteY2" fmla="*/ 421689 h 537599"/>
              <a:gd name="connsiteX3" fmla="*/ 25758 w 1378039"/>
              <a:gd name="connsiteY3" fmla="*/ 537599 h 537599"/>
              <a:gd name="connsiteX4" fmla="*/ 0 w 1378039"/>
              <a:gd name="connsiteY4" fmla="*/ 125475 h 537599"/>
              <a:gd name="connsiteX0" fmla="*/ 0 w 1378039"/>
              <a:gd name="connsiteY0" fmla="*/ 108909 h 521033"/>
              <a:gd name="connsiteX1" fmla="*/ 1314391 w 1378039"/>
              <a:gd name="connsiteY1" fmla="*/ 0 h 521033"/>
              <a:gd name="connsiteX2" fmla="*/ 1378039 w 1378039"/>
              <a:gd name="connsiteY2" fmla="*/ 405123 h 521033"/>
              <a:gd name="connsiteX3" fmla="*/ 25758 w 1378039"/>
              <a:gd name="connsiteY3" fmla="*/ 521033 h 521033"/>
              <a:gd name="connsiteX4" fmla="*/ 0 w 1378039"/>
              <a:gd name="connsiteY4" fmla="*/ 108909 h 521033"/>
              <a:gd name="connsiteX0" fmla="*/ 0 w 1378039"/>
              <a:gd name="connsiteY0" fmla="*/ 108909 h 534285"/>
              <a:gd name="connsiteX1" fmla="*/ 1314391 w 1378039"/>
              <a:gd name="connsiteY1" fmla="*/ 0 h 534285"/>
              <a:gd name="connsiteX2" fmla="*/ 1378039 w 1378039"/>
              <a:gd name="connsiteY2" fmla="*/ 405123 h 534285"/>
              <a:gd name="connsiteX3" fmla="*/ 25758 w 1378039"/>
              <a:gd name="connsiteY3" fmla="*/ 534285 h 534285"/>
              <a:gd name="connsiteX4" fmla="*/ 0 w 1378039"/>
              <a:gd name="connsiteY4" fmla="*/ 108909 h 5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039" h="534285">
                <a:moveTo>
                  <a:pt x="0" y="108909"/>
                </a:moveTo>
                <a:lnTo>
                  <a:pt x="1314391" y="0"/>
                </a:lnTo>
                <a:lnTo>
                  <a:pt x="1378039" y="405123"/>
                </a:lnTo>
                <a:lnTo>
                  <a:pt x="25758" y="534285"/>
                </a:lnTo>
                <a:lnTo>
                  <a:pt x="0" y="108909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79774" y="4840356"/>
            <a:ext cx="26131" cy="22197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71846" y="4734342"/>
            <a:ext cx="26131" cy="22197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26898">
            <a:off x="5973417" y="4687959"/>
            <a:ext cx="36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1”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-120000" flipH="1">
            <a:off x="5511883" y="4907095"/>
            <a:ext cx="438923" cy="2602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-60000" flipV="1">
            <a:off x="6337965" y="4835517"/>
            <a:ext cx="422043" cy="25829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5069" y="3042877"/>
            <a:ext cx="1131934" cy="140617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1096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9" grpId="0" animBg="1"/>
      <p:bldP spid="9" grpId="1" animBg="1"/>
      <p:bldP spid="10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lanetariumvv.com/files/2013/08/galaxie-andromed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305">
            <a:off x="-83742" y="1164246"/>
            <a:ext cx="6661840" cy="499638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Mustard seed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small, infinitesimal amount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16" y="1248033"/>
            <a:ext cx="826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large, insurmountable obstacle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2" descr="https://myweb.rollins.edu/jsiry/atom_animated.gif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2" y="3932473"/>
            <a:ext cx="1090674" cy="10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52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29774 -0.028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14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19176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à Kempis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“Look, it all consists in the cross, and it all lies in dying; and there is no other way to life and true peace within.”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4069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1563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92330" y="3241038"/>
            <a:ext cx="784936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put this verse in brackets with footnote: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“Many MSS do not contain this verse”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1725068"/>
            <a:ext cx="79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NIV and NLT omit it altogether with footnote: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“Some MSS: </a:t>
            </a:r>
            <a:r>
              <a:rPr lang="en-US" alt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But this kind does not go out …”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868" y="3225029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majority of all Greek manuscripts do contain this verse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600" y="4259581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takes us near to God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320" y="4826917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takes us away from ourselves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13930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4" grpId="0"/>
      <p:bldP spid="4" grpId="1"/>
      <p:bldP spid="7" grpId="0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rig12.deviantart.net/0849/f/2008/325/5/6/56c4b45366cb450f595747c212082c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 bwMode="auto">
          <a:xfrm rot="21379121">
            <a:off x="5395680" y="1122313"/>
            <a:ext cx="3292467" cy="4792244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race, nation, ethnicity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1" y="1256344"/>
            <a:ext cx="5156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this case, it's referring to a particular class of demons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4016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656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A.W. Tozer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“Among the plastic saints of our times Jesus has to do all the dying and all we want is to hear another sermon about His dying.” 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1" y="2716304"/>
            <a:ext cx="7971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Thomas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Kempis ~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“If thou bear the cross cheerfully, it will bear thee.”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9724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no crown-wearers in heaven who were not cross-bearers here below.”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pic>
        <p:nvPicPr>
          <p:cNvPr id="4" name="Picture 3" descr="LAMPSHADE CONCEPT...MOONSHAD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791" r="15858" b="10372"/>
          <a:stretch/>
        </p:blipFill>
        <p:spPr>
          <a:xfrm>
            <a:off x="3924393" y="2874075"/>
            <a:ext cx="3153581" cy="3090635"/>
          </a:xfrm>
          <a:prstGeom prst="ellipse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pic>
        <p:nvPicPr>
          <p:cNvPr id="18" name="Picture 17" descr="File:Royal Crown of Denmark.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458">
            <a:off x="3320083" y="644275"/>
            <a:ext cx="4074781" cy="3119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9868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4:10-11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twenty-four elders fall down before Him who sits on the throne and worship Him who lives forever and ever, and cast their crowns before the throne, saying: </a:t>
            </a:r>
          </a:p>
          <a:p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“You are worthy, O Lord,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 glory and honor and power;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created all things,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by Your will they exist and were created.”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4652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403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2.cdn.turner.com/money/dam/assets/150728135430-windows-10-desktop-780x4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4911" r="11596" b="4310"/>
          <a:stretch/>
        </p:blipFill>
        <p:spPr bwMode="auto">
          <a:xfrm>
            <a:off x="1413634" y="1419730"/>
            <a:ext cx="6297067" cy="4175504"/>
          </a:xfrm>
          <a:prstGeom prst="rect">
            <a:avLst/>
          </a:prstGeom>
          <a:noFill/>
          <a:effectLst>
            <a:outerShdw blurRad="127000" dist="254000" dir="5400000" algn="t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80438" y="3388662"/>
            <a:ext cx="1383126" cy="40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start your day with a positive outlook.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560" y="3427082"/>
            <a:ext cx="126053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3175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New folder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49806" y="1544493"/>
            <a:ext cx="1673388" cy="1923702"/>
            <a:chOff x="3749806" y="1544493"/>
            <a:chExt cx="1673388" cy="1923702"/>
          </a:xfrm>
        </p:grpSpPr>
        <p:pic>
          <p:nvPicPr>
            <p:cNvPr id="8" name="Picture 7" descr="Folder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735" y="1802736"/>
              <a:ext cx="1665459" cy="166545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749806" y="1544493"/>
              <a:ext cx="289390" cy="523220"/>
              <a:chOff x="3826646" y="1828801"/>
              <a:chExt cx="289390" cy="5232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875009" y="2043059"/>
                <a:ext cx="241027" cy="2302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26646" y="1828801"/>
                <a:ext cx="2382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Zingbats" pitchFamily="2" charset="0"/>
                  </a:rPr>
                  <a:t>3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826646" y="3404030"/>
            <a:ext cx="14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Housework</a:t>
            </a:r>
          </a:p>
        </p:txBody>
      </p:sp>
      <p:pic>
        <p:nvPicPr>
          <p:cNvPr id="16" name="Picture 15" descr="Recentemente ho acquistato un notebook, e precisamente un Asus N551JM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09" y="4590327"/>
            <a:ext cx="437847" cy="47433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28585" y="3774860"/>
            <a:ext cx="3173506" cy="1473335"/>
            <a:chOff x="2028585" y="3774860"/>
            <a:chExt cx="2988846" cy="1473335"/>
          </a:xfrm>
        </p:grpSpPr>
        <p:sp>
          <p:nvSpPr>
            <p:cNvPr id="22" name="Rectangle 21"/>
            <p:cNvSpPr/>
            <p:nvPr/>
          </p:nvSpPr>
          <p:spPr>
            <a:xfrm>
              <a:off x="2028585" y="3796372"/>
              <a:ext cx="2866144" cy="14518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7712" y="3774860"/>
              <a:ext cx="2969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you sure you move this folder and its contents to the Recycle Bin?</a:t>
              </a:r>
            </a:p>
          </p:txBody>
        </p:sp>
        <p:pic>
          <p:nvPicPr>
            <p:cNvPr id="26" name="Picture 25" descr="Folder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13" y="4421727"/>
              <a:ext cx="706480" cy="7064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646251" y="4277602"/>
              <a:ext cx="1684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Housework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39150" y="4805742"/>
              <a:ext cx="617969" cy="338554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07234" y="4803730"/>
              <a:ext cx="620253" cy="338554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55295" y="4533695"/>
              <a:ext cx="2326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 created 3/7/16 9:45 am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01586" y="4802298"/>
            <a:ext cx="6482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pic>
        <p:nvPicPr>
          <p:cNvPr id="21" name="Picture 20" descr="Recentemente ho acquistato un notebook, e precisamente un Asus N551JM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62" y="3551521"/>
            <a:ext cx="437847" cy="474334"/>
          </a:xfrm>
          <a:prstGeom prst="rect">
            <a:avLst/>
          </a:prstGeom>
        </p:spPr>
      </p:pic>
      <p:pic>
        <p:nvPicPr>
          <p:cNvPr id="42" name="Picture 41" descr="LAMPSHADE CONCEPT...MOONSHADE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791" r="15858" b="10372"/>
          <a:stretch/>
        </p:blipFill>
        <p:spPr>
          <a:xfrm>
            <a:off x="4228048" y="1951599"/>
            <a:ext cx="2606265" cy="2554244"/>
          </a:xfrm>
          <a:prstGeom prst="ellipse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5162155" y="3451246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3" descr="File:Emoji u261d.sv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507">
            <a:off x="2623591" y="2589247"/>
            <a:ext cx="1805925" cy="1805925"/>
          </a:xfrm>
          <a:prstGeom prst="rect">
            <a:avLst/>
          </a:prstGeom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24899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4.81481E-6 L -0.13733 -0.1504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217 -0.140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70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1945 -0.260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1300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14705 0.2053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/>
      <p:bldP spid="11" grpId="0" animBg="1"/>
      <p:bldP spid="11" grpId="1" animBg="1"/>
      <p:bldP spid="18" grpId="0"/>
      <p:bldP spid="18" grpId="1"/>
      <p:bldP spid="18" grpId="2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a better thing for a man to live near to Christ, and to enjoy his presence, than it would be for him to be overshadowed with a bright cloud, and to hear the divine Father himself speaking out of it.”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857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2029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Mal. 4:5-6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I will send you Elijah the prophet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coming of the great and dreadful day of the Lord.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will turn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hearts of the fathers to the children,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hearts of the children to their fathers,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Lest I come and strike the earth with a curse.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41556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1:1-17</a:t>
            </a:r>
          </a:p>
        </p:txBody>
      </p:sp>
    </p:spTree>
    <p:extLst>
      <p:ext uri="{BB962C8B-B14F-4D97-AF65-F5344CB8AC3E}">
        <p14:creationId xmlns:p14="http://schemas.microsoft.com/office/powerpoint/2010/main" val="3773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Epileptic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moonstruck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123066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lang="en-US" alt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lunatick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 NASB,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lunatic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34" y="1782311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NIV,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seizures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1:17-21</a:t>
            </a:r>
          </a:p>
        </p:txBody>
      </p:sp>
    </p:spTree>
    <p:extLst>
      <p:ext uri="{BB962C8B-B14F-4D97-AF65-F5344CB8AC3E}">
        <p14:creationId xmlns:p14="http://schemas.microsoft.com/office/powerpoint/2010/main" val="3527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4023</TotalTime>
  <Words>559</Words>
  <Application>Microsoft Office PowerPoint</Application>
  <PresentationFormat>On-screen Show (4:3)</PresentationFormat>
  <Paragraphs>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Zingbats</vt:lpstr>
      <vt:lpstr>Penoir</vt:lpstr>
      <vt:lpstr>Calibri</vt:lpstr>
      <vt:lpstr>Britannic Bold</vt:lpstr>
      <vt:lpstr>LilyUPC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34</cp:revision>
  <dcterms:created xsi:type="dcterms:W3CDTF">2016-03-03T18:31:18Z</dcterms:created>
  <dcterms:modified xsi:type="dcterms:W3CDTF">2016-03-06T13:54:28Z</dcterms:modified>
</cp:coreProperties>
</file>