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82" r:id="rId3"/>
    <p:sldId id="258" r:id="rId4"/>
    <p:sldId id="259" r:id="rId5"/>
    <p:sldId id="260" r:id="rId6"/>
    <p:sldId id="263" r:id="rId7"/>
    <p:sldId id="264" r:id="rId8"/>
    <p:sldId id="261" r:id="rId9"/>
    <p:sldId id="262" r:id="rId10"/>
    <p:sldId id="265" r:id="rId11"/>
    <p:sldId id="267" r:id="rId12"/>
    <p:sldId id="266" r:id="rId13"/>
    <p:sldId id="268" r:id="rId14"/>
    <p:sldId id="269" r:id="rId15"/>
    <p:sldId id="270" r:id="rId16"/>
    <p:sldId id="271" r:id="rId17"/>
    <p:sldId id="272" r:id="rId18"/>
    <p:sldId id="274" r:id="rId19"/>
    <p:sldId id="275" r:id="rId20"/>
    <p:sldId id="276" r:id="rId21"/>
    <p:sldId id="273" r:id="rId22"/>
    <p:sldId id="277" r:id="rId23"/>
    <p:sldId id="279" r:id="rId24"/>
    <p:sldId id="280" r:id="rId25"/>
    <p:sldId id="281" r:id="rId26"/>
    <p:sldId id="278" r:id="rId27"/>
  </p:sldIdLst>
  <p:sldSz cx="9144000" cy="6858000" type="screen4x3"/>
  <p:notesSz cx="6858000" cy="9144000"/>
  <p:embeddedFontLst>
    <p:embeddedFont>
      <p:font typeface="Lucida Handwriting" panose="03010101010101010101" pitchFamily="66" charset="0"/>
      <p:regular r:id="rId28"/>
    </p:embeddedFont>
    <p:embeddedFont>
      <p:font typeface="Britannic Bold" panose="020B0903060703020204" pitchFamily="34" charset="0"/>
      <p:regular r:id="rId29"/>
    </p:embeddedFont>
    <p:embeddedFont>
      <p:font typeface="LilyUPC" panose="020B0604020202020204" charset="-34"/>
      <p:regular r:id="rId30"/>
      <p:bold r:id="rId31"/>
      <p:italic r:id="rId32"/>
      <p:boldItalic r:id="rId33"/>
    </p:embeddedFont>
    <p:embeddedFont>
      <p:font typeface="Brush" panose="020B0500000000000000" pitchFamily="34" charset="0"/>
      <p:regular r:id="rId34"/>
    </p:embeddedFont>
    <p:embeddedFont>
      <p:font typeface="Penoir" panose="020B0500000000000000"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717"/>
    <a:srgbClr val="5B9BD5"/>
    <a:srgbClr val="495EBE"/>
    <a:srgbClr val="585EBE"/>
    <a:srgbClr val="5869B8"/>
    <a:srgbClr val="4669B8"/>
    <a:srgbClr val="455DD3"/>
    <a:srgbClr val="E6E6E6"/>
    <a:srgbClr val="501B00"/>
    <a:srgbClr val="702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33" autoAdjust="0"/>
    <p:restoredTop sz="94660"/>
  </p:normalViewPr>
  <p:slideViewPr>
    <p:cSldViewPr snapToGrid="0" showGuides="1">
      <p:cViewPr varScale="1">
        <p:scale>
          <a:sx n="52" d="100"/>
          <a:sy n="52" d="100"/>
        </p:scale>
        <p:origin x="57"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2/27/2016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2/27/2016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2/27/2016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2/27/2016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emf"/><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9694">
            <a:off x="609600" y="2125712"/>
            <a:ext cx="3598221" cy="25527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rot="339694">
            <a:off x="572883" y="3262297"/>
            <a:ext cx="3505200" cy="1015663"/>
          </a:xfrm>
          <a:prstGeom prst="rect">
            <a:avLst/>
          </a:prstGeom>
          <a:noFill/>
        </p:spPr>
        <p:txBody>
          <a:bodyPr wrap="square" rtlCol="0">
            <a:spAutoFit/>
          </a:bodyPr>
          <a:lstStyle/>
          <a:p>
            <a:pPr algn="ctr"/>
            <a:r>
              <a:rPr lang="en-US" sz="6000" dirty="0">
                <a:solidFill>
                  <a:srgbClr val="000000"/>
                </a:solidFill>
                <a:latin typeface="Lucida Handwriting" pitchFamily="66" charset="0"/>
              </a:rPr>
              <a:t>Moses</a:t>
            </a:r>
          </a:p>
        </p:txBody>
      </p:sp>
      <p:pic>
        <p:nvPicPr>
          <p:cNvPr id="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76010">
            <a:off x="4628619" y="1876821"/>
            <a:ext cx="3598221"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rot="21276010">
            <a:off x="4664066" y="2976370"/>
            <a:ext cx="3505200" cy="1107996"/>
          </a:xfrm>
          <a:prstGeom prst="rect">
            <a:avLst/>
          </a:prstGeom>
          <a:noFill/>
        </p:spPr>
        <p:txBody>
          <a:bodyPr wrap="square" rtlCol="0">
            <a:spAutoFit/>
          </a:bodyPr>
          <a:lstStyle/>
          <a:p>
            <a:pPr algn="ctr"/>
            <a:r>
              <a:rPr lang="en-US" sz="6600" dirty="0">
                <a:solidFill>
                  <a:srgbClr val="000000"/>
                </a:solidFill>
                <a:latin typeface="Brush" pitchFamily="34" charset="0"/>
              </a:rPr>
              <a:t>Elijah</a:t>
            </a:r>
          </a:p>
        </p:txBody>
      </p:sp>
      <p:sp>
        <p:nvSpPr>
          <p:cNvPr id="19" name="TextBox 18"/>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162598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 presetClass="entr" presetSubtype="32" fill="hold" grpId="0" nodeType="withEffect">
                                  <p:stCondLst>
                                    <p:cond delay="0"/>
                                  </p:stCondLst>
                                  <p:iterate type="lt">
                                    <p:tmPct val="20000"/>
                                  </p:iterate>
                                  <p:childTnLst>
                                    <p:set>
                                      <p:cBhvr>
                                        <p:cTn id="9" dur="1" fill="hold">
                                          <p:stCondLst>
                                            <p:cond delay="0"/>
                                          </p:stCondLst>
                                        </p:cTn>
                                        <p:tgtEl>
                                          <p:spTgt spid="15"/>
                                        </p:tgtEl>
                                        <p:attrNameLst>
                                          <p:attrName>style.visibility</p:attrName>
                                        </p:attrNameLst>
                                      </p:cBhvr>
                                      <p:to>
                                        <p:strVal val="visible"/>
                                      </p:to>
                                    </p:set>
                                    <p:animEffect transition="in" filter="box(out)">
                                      <p:cBhvr>
                                        <p:cTn id="10" dur="1000"/>
                                        <p:tgtEl>
                                          <p:spTgt spid="15"/>
                                        </p:tgtEl>
                                      </p:cBhvr>
                                    </p:animEffect>
                                  </p:childTnLst>
                                </p:cTn>
                              </p:par>
                            </p:childTnLst>
                          </p:cTn>
                        </p:par>
                        <p:par>
                          <p:cTn id="11" fill="hold">
                            <p:stCondLst>
                              <p:cond delay="180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4" presetClass="entr" presetSubtype="32" fill="hold" grpId="0" nodeType="withEffect">
                                  <p:stCondLst>
                                    <p:cond delay="0"/>
                                  </p:stCondLst>
                                  <p:iterate type="lt">
                                    <p:tmPct val="20000"/>
                                  </p:iterate>
                                  <p:childTnLst>
                                    <p:set>
                                      <p:cBhvr>
                                        <p:cTn id="16" dur="1" fill="hold">
                                          <p:stCondLst>
                                            <p:cond delay="0"/>
                                          </p:stCondLst>
                                        </p:cTn>
                                        <p:tgtEl>
                                          <p:spTgt spid="18"/>
                                        </p:tgtEl>
                                        <p:attrNameLst>
                                          <p:attrName>style.visibility</p:attrName>
                                        </p:attrNameLst>
                                      </p:cBhvr>
                                      <p:to>
                                        <p:strVal val="visible"/>
                                      </p:to>
                                    </p:set>
                                    <p:animEffect transition="in" filter="box(out)">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558198" y="1228454"/>
            <a:ext cx="1390563" cy="539434"/>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Luke 9:31 ~ </a:t>
            </a:r>
            <a:r>
              <a:rPr lang="en-US" sz="3200" dirty="0">
                <a:solidFill>
                  <a:srgbClr val="FFFF00"/>
                </a:solidFill>
                <a:effectLst>
                  <a:outerShdw blurRad="38100" dist="38100" dir="2700000" algn="tl">
                    <a:srgbClr val="000000">
                      <a:alpha val="43137"/>
                    </a:srgbClr>
                  </a:outerShdw>
                </a:effectLst>
              </a:rPr>
              <a:t>who appeared in glory and spoke of His decease which He was about to accomplish at Jerusalem.</a:t>
            </a:r>
          </a:p>
        </p:txBody>
      </p:sp>
      <p:sp>
        <p:nvSpPr>
          <p:cNvPr id="4" name="TextBox 3"/>
          <p:cNvSpPr txBox="1"/>
          <p:nvPr/>
        </p:nvSpPr>
        <p:spPr>
          <a:xfrm>
            <a:off x="690880" y="2257692"/>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rPr>
              <a:t> </a:t>
            </a:r>
            <a:r>
              <a:rPr lang="en-US" sz="3200" dirty="0">
                <a:solidFill>
                  <a:srgbClr val="FFFF00"/>
                </a:solidFill>
                <a:latin typeface="+mj-lt"/>
                <a:cs typeface="Times New Roman" panose="02020603050405020304" pitchFamily="18" charset="0"/>
              </a:rPr>
              <a:t>Decease </a:t>
            </a:r>
            <a:r>
              <a:rPr lang="en-US" sz="3200" dirty="0">
                <a:solidFill>
                  <a:schemeClr val="bg1"/>
                </a:solidFill>
                <a:latin typeface="+mj-lt"/>
                <a:cs typeface="Times New Roman" panose="02020603050405020304" pitchFamily="18" charset="0"/>
              </a:rPr>
              <a:t>~ NIV, NASB; departure – </a:t>
            </a:r>
            <a:r>
              <a:rPr lang="en-US" sz="3200" b="1" i="1" dirty="0">
                <a:solidFill>
                  <a:srgbClr val="FFFF00"/>
                </a:solidFill>
                <a:latin typeface="Times New Roman" panose="02020603050405020304" pitchFamily="18" charset="0"/>
                <a:cs typeface="Times New Roman" panose="02020603050405020304" pitchFamily="18" charset="0"/>
              </a:rPr>
              <a:t>exodos </a:t>
            </a:r>
            <a:endParaRPr lang="en-US" sz="3200" dirty="0"/>
          </a:p>
        </p:txBody>
      </p:sp>
      <p:sp>
        <p:nvSpPr>
          <p:cNvPr id="14" name="TextBox 13"/>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370096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327612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solidFill>
                  <a:srgbClr val="FFFF00"/>
                </a:solidFill>
              </a:rPr>
              <a:t>Plato ~ </a:t>
            </a:r>
            <a:r>
              <a:rPr lang="en-US" sz="3200" dirty="0"/>
              <a:t>“Wise men talk because they have something to say; fools talk because they have to say something.”</a:t>
            </a:r>
          </a:p>
        </p:txBody>
      </p:sp>
      <p:sp>
        <p:nvSpPr>
          <p:cNvPr id="6" name="TextBox 5"/>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398836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57035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solidFill>
                  <a:srgbClr val="FFFF00"/>
                </a:solidFill>
              </a:rPr>
              <a:t>Albert Schweitzer</a:t>
            </a:r>
            <a:r>
              <a:rPr lang="en-US" sz="3200" b="1" dirty="0">
                <a:solidFill>
                  <a:srgbClr val="FFFF00"/>
                </a:solidFill>
              </a:rPr>
              <a:t> ~ </a:t>
            </a:r>
            <a:r>
              <a:rPr lang="en-US" sz="3200" b="1" dirty="0"/>
              <a:t>“</a:t>
            </a:r>
            <a:r>
              <a:rPr lang="en-US" sz="3200" dirty="0"/>
              <a:t>Unlike a natural cloud, it was luminous: it simultaneously revealed and concealed the presence of God.” </a:t>
            </a:r>
          </a:p>
        </p:txBody>
      </p:sp>
      <p:sp>
        <p:nvSpPr>
          <p:cNvPr id="4" name="TextBox 3"/>
          <p:cNvSpPr txBox="1"/>
          <p:nvPr/>
        </p:nvSpPr>
        <p:spPr>
          <a:xfrm>
            <a:off x="690880" y="2257692"/>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rPr>
              <a:t> </a:t>
            </a:r>
            <a:r>
              <a:rPr lang="en-US" sz="3200" dirty="0"/>
              <a:t>Literally, </a:t>
            </a:r>
            <a:r>
              <a:rPr lang="en-US" sz="3200" i="1" dirty="0"/>
              <a:t>Him be hearing!</a:t>
            </a:r>
            <a:r>
              <a:rPr lang="en-US" sz="3200" dirty="0"/>
              <a:t> (emphatic)</a:t>
            </a:r>
          </a:p>
        </p:txBody>
      </p:sp>
      <p:sp>
        <p:nvSpPr>
          <p:cNvPr id="6" name="TextBox 5"/>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318835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199237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Mark 9:9-10 ~ </a:t>
            </a:r>
            <a:r>
              <a:rPr lang="en-US" sz="3200" baseline="30000" dirty="0">
                <a:effectLst>
                  <a:outerShdw blurRad="38100" dist="38100" dir="2700000" algn="tl">
                    <a:srgbClr val="000000">
                      <a:alpha val="43137"/>
                    </a:srgbClr>
                  </a:outerShdw>
                </a:effectLst>
              </a:rPr>
              <a:t>9</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Now as they came down from the mountain, He commanded them that they should tell no one the things they had seen, till the Son of Man had risen from the dead. </a:t>
            </a:r>
            <a:r>
              <a:rPr lang="en-US" sz="3200" baseline="30000" dirty="0">
                <a:effectLst>
                  <a:outerShdw blurRad="38100" dist="38100" dir="2700000" algn="tl">
                    <a:srgbClr val="000000">
                      <a:alpha val="43137"/>
                    </a:srgbClr>
                  </a:outerShdw>
                </a:effectLst>
              </a:rPr>
              <a:t>10</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So they kept this word to themselves, questioning what the rising from the dead meant.</a:t>
            </a: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410959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John 11:23-24 ~ </a:t>
            </a:r>
            <a:r>
              <a:rPr lang="en-US" sz="3200" baseline="30000" dirty="0">
                <a:effectLst>
                  <a:outerShdw blurRad="38100" dist="38100" dir="2700000" algn="tl">
                    <a:srgbClr val="000000">
                      <a:alpha val="43137"/>
                    </a:srgbClr>
                  </a:outerShdw>
                </a:effectLst>
              </a:rPr>
              <a:t>23</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Jesus said to her, “Your brother will rise again.”</a:t>
            </a:r>
          </a:p>
          <a:p>
            <a:r>
              <a:rPr lang="en-US" sz="3200" baseline="30000" dirty="0">
                <a:effectLst>
                  <a:outerShdw blurRad="38100" dist="38100" dir="2700000" algn="tl">
                    <a:srgbClr val="000000">
                      <a:alpha val="43137"/>
                    </a:srgbClr>
                  </a:outerShdw>
                </a:effectLst>
              </a:rPr>
              <a:t>24</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Martha said to Him, “I know that he will rise again in the resurrection at the last day.”</a:t>
            </a:r>
          </a:p>
        </p:txBody>
      </p:sp>
      <p:sp>
        <p:nvSpPr>
          <p:cNvPr id="4" name="TextBox 3"/>
          <p:cNvSpPr txBox="1"/>
          <p:nvPr/>
        </p:nvSpPr>
        <p:spPr>
          <a:xfrm>
            <a:off x="460836" y="2713951"/>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John 11:40 ~ </a:t>
            </a:r>
            <a:r>
              <a:rPr lang="en-US" sz="3200" dirty="0">
                <a:solidFill>
                  <a:srgbClr val="FFFF00"/>
                </a:solidFill>
                <a:effectLst>
                  <a:outerShdw blurRad="38100" dist="38100" dir="2700000" algn="tl">
                    <a:srgbClr val="000000">
                      <a:alpha val="43137"/>
                    </a:srgbClr>
                  </a:outerShdw>
                </a:effectLst>
              </a:rPr>
              <a:t>Jesus said to her</a:t>
            </a:r>
            <a:r>
              <a:rPr lang="en-US" sz="3200" dirty="0">
                <a:effectLst>
                  <a:outerShdw blurRad="38100" dist="38100" dir="2700000" algn="tl">
                    <a:srgbClr val="000000">
                      <a:alpha val="43137"/>
                    </a:srgbClr>
                  </a:outerShdw>
                </a:effectLst>
              </a:rPr>
              <a:t> (Martha)</a:t>
            </a:r>
            <a:r>
              <a:rPr lang="en-US" sz="3200" dirty="0">
                <a:solidFill>
                  <a:srgbClr val="FFFF00"/>
                </a:solidFill>
                <a:effectLst>
                  <a:outerShdw blurRad="38100" dist="38100" dir="2700000" algn="tl">
                    <a:srgbClr val="000000">
                      <a:alpha val="43137"/>
                    </a:srgbClr>
                  </a:outerShdw>
                </a:effectLst>
              </a:rPr>
              <a:t>, "Did I not say to you that if you would believe you would see the glory of God?"</a:t>
            </a: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399953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339923"/>
          </a:xfrm>
          <a:prstGeom prst="rect">
            <a:avLst/>
          </a:prstGeom>
          <a:noFill/>
        </p:spPr>
        <p:txBody>
          <a:bodyPr wrap="square" rtlCol="0">
            <a:spAutoFit/>
          </a:bodyPr>
          <a:lstStyle/>
          <a:p>
            <a:r>
              <a:rPr lang="en-US" sz="3100" dirty="0">
                <a:effectLst>
                  <a:outerShdw blurRad="38100" dist="38100" dir="2700000" algn="tl">
                    <a:srgbClr val="000000">
                      <a:alpha val="43137"/>
                    </a:srgbClr>
                  </a:outerShdw>
                </a:effectLst>
              </a:rPr>
              <a:t>1 Pet. 1:16-19a ~ </a:t>
            </a:r>
            <a:r>
              <a:rPr lang="en-US" sz="3100" baseline="30000" dirty="0">
                <a:effectLst>
                  <a:outerShdw blurRad="38100" dist="38100" dir="2700000" algn="tl">
                    <a:srgbClr val="000000">
                      <a:alpha val="43137"/>
                    </a:srgbClr>
                  </a:outerShdw>
                </a:effectLst>
              </a:rPr>
              <a:t>16</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For we did not follow cunningly devised fables when we made known to you the power and coming of our Lord Jesus Christ, but were eyewitnesses of His majesty. </a:t>
            </a:r>
            <a:r>
              <a:rPr lang="en-US" sz="3100" baseline="30000" dirty="0">
                <a:effectLst>
                  <a:outerShdw blurRad="38100" dist="38100" dir="2700000" algn="tl">
                    <a:srgbClr val="000000">
                      <a:alpha val="43137"/>
                    </a:srgbClr>
                  </a:outerShdw>
                </a:effectLst>
              </a:rPr>
              <a:t>17</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For He received from God the Father honor and glory when such a voice came to Him from the Excellent Glory: “This is My beloved Son, in whom I am well pleased.” </a:t>
            </a:r>
            <a:r>
              <a:rPr lang="en-US" sz="3100" baseline="30000" dirty="0">
                <a:effectLst>
                  <a:outerShdw blurRad="38100" dist="38100" dir="2700000" algn="tl">
                    <a:srgbClr val="000000">
                      <a:alpha val="43137"/>
                    </a:srgbClr>
                  </a:outerShdw>
                </a:effectLst>
              </a:rPr>
              <a:t>18</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And we heard this voice which came from heaven when we were with Him on the holy mountain.</a:t>
            </a:r>
          </a:p>
          <a:p>
            <a:r>
              <a:rPr lang="en-US" sz="3100" baseline="30000" dirty="0">
                <a:effectLst>
                  <a:outerShdw blurRad="38100" dist="38100" dir="2700000" algn="tl">
                    <a:srgbClr val="000000">
                      <a:alpha val="43137"/>
                    </a:srgbClr>
                  </a:outerShdw>
                </a:effectLst>
              </a:rPr>
              <a:t>19a</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And so we have the prophetic word confirmed,</a:t>
            </a: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291990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43" name="Group 1042"/>
          <p:cNvGrpSpPr/>
          <p:nvPr/>
        </p:nvGrpSpPr>
        <p:grpSpPr>
          <a:xfrm>
            <a:off x="717105" y="691659"/>
            <a:ext cx="7239410" cy="4660281"/>
            <a:chOff x="717105" y="691659"/>
            <a:chExt cx="7239410" cy="4660281"/>
          </a:xfrm>
        </p:grpSpPr>
        <p:sp>
          <p:nvSpPr>
            <p:cNvPr id="60" name="Rectangle 59"/>
            <p:cNvSpPr/>
            <p:nvPr/>
          </p:nvSpPr>
          <p:spPr>
            <a:xfrm rot="16200000">
              <a:off x="3308807" y="704232"/>
              <a:ext cx="2056007" cy="7239409"/>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p:cNvSpPr/>
            <p:nvPr/>
          </p:nvSpPr>
          <p:spPr>
            <a:xfrm rot="16200000">
              <a:off x="3035134" y="-1626370"/>
              <a:ext cx="2593705" cy="7229763"/>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0" name="Group 1039"/>
            <p:cNvGrpSpPr/>
            <p:nvPr/>
          </p:nvGrpSpPr>
          <p:grpSpPr>
            <a:xfrm>
              <a:off x="3491540" y="877376"/>
              <a:ext cx="1690488" cy="1559858"/>
              <a:chOff x="3453440" y="813876"/>
              <a:chExt cx="1690488" cy="1559858"/>
            </a:xfrm>
          </p:grpSpPr>
          <p:sp>
            <p:nvSpPr>
              <p:cNvPr id="1034" name="Rounded Rectangle 1033"/>
              <p:cNvSpPr/>
              <p:nvPr/>
            </p:nvSpPr>
            <p:spPr>
              <a:xfrm>
                <a:off x="3453440" y="813876"/>
                <a:ext cx="1690488" cy="1559858"/>
              </a:xfrm>
              <a:prstGeom prst="roundRect">
                <a:avLst/>
              </a:prstGeom>
              <a:solidFill>
                <a:schemeClr val="accent1">
                  <a:lumMod val="20000"/>
                  <a:lumOff val="80000"/>
                </a:schemeClr>
              </a:solidFill>
              <a:ln w="133350">
                <a:solidFill>
                  <a:srgbClr val="702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1036"/>
              <p:cNvSpPr/>
              <p:nvPr/>
            </p:nvSpPr>
            <p:spPr>
              <a:xfrm>
                <a:off x="3731018" y="874668"/>
                <a:ext cx="1321624" cy="763887"/>
              </a:xfrm>
              <a:custGeom>
                <a:avLst/>
                <a:gdLst>
                  <a:gd name="connsiteX0" fmla="*/ 901212 w 1321624"/>
                  <a:gd name="connsiteY0" fmla="*/ 691310 h 763887"/>
                  <a:gd name="connsiteX1" fmla="*/ 1098328 w 1321624"/>
                  <a:gd name="connsiteY1" fmla="*/ 762491 h 763887"/>
                  <a:gd name="connsiteX2" fmla="*/ 1180460 w 1321624"/>
                  <a:gd name="connsiteY2" fmla="*/ 622867 h 763887"/>
                  <a:gd name="connsiteX3" fmla="*/ 1251641 w 1321624"/>
                  <a:gd name="connsiteY3" fmla="*/ 510621 h 763887"/>
                  <a:gd name="connsiteX4" fmla="*/ 1262592 w 1321624"/>
                  <a:gd name="connsiteY4" fmla="*/ 338144 h 763887"/>
                  <a:gd name="connsiteX5" fmla="*/ 1314608 w 1321624"/>
                  <a:gd name="connsiteY5" fmla="*/ 253275 h 763887"/>
                  <a:gd name="connsiteX6" fmla="*/ 1087377 w 1321624"/>
                  <a:gd name="connsiteY6" fmla="*/ 201258 h 763887"/>
                  <a:gd name="connsiteX7" fmla="*/ 975131 w 1321624"/>
                  <a:gd name="connsiteY7" fmla="*/ 119126 h 763887"/>
                  <a:gd name="connsiteX8" fmla="*/ 947753 w 1321624"/>
                  <a:gd name="connsiteY8" fmla="*/ 9617 h 763887"/>
                  <a:gd name="connsiteX9" fmla="*/ 704096 w 1321624"/>
                  <a:gd name="connsiteY9" fmla="*/ 12355 h 763887"/>
                  <a:gd name="connsiteX10" fmla="*/ 509717 w 1321624"/>
                  <a:gd name="connsiteY10" fmla="*/ 69847 h 763887"/>
                  <a:gd name="connsiteX11" fmla="*/ 400208 w 1321624"/>
                  <a:gd name="connsiteY11" fmla="*/ 173881 h 763887"/>
                  <a:gd name="connsiteX12" fmla="*/ 233207 w 1321624"/>
                  <a:gd name="connsiteY12" fmla="*/ 138290 h 763887"/>
                  <a:gd name="connsiteX13" fmla="*/ 153813 w 1321624"/>
                  <a:gd name="connsiteY13" fmla="*/ 231373 h 763887"/>
                  <a:gd name="connsiteX14" fmla="*/ 38829 w 1321624"/>
                  <a:gd name="connsiteY14" fmla="*/ 447653 h 763887"/>
                  <a:gd name="connsiteX15" fmla="*/ 8714 w 1321624"/>
                  <a:gd name="connsiteY15" fmla="*/ 603703 h 763887"/>
                  <a:gd name="connsiteX16" fmla="*/ 181190 w 1321624"/>
                  <a:gd name="connsiteY16" fmla="*/ 710475 h 763887"/>
                  <a:gd name="connsiteX17" fmla="*/ 375569 w 1321624"/>
                  <a:gd name="connsiteY17" fmla="*/ 642031 h 763887"/>
                  <a:gd name="connsiteX18" fmla="*/ 534357 w 1321624"/>
                  <a:gd name="connsiteY18" fmla="*/ 683097 h 763887"/>
                  <a:gd name="connsiteX19" fmla="*/ 613751 w 1321624"/>
                  <a:gd name="connsiteY19" fmla="*/ 683097 h 763887"/>
                  <a:gd name="connsiteX20" fmla="*/ 709571 w 1321624"/>
                  <a:gd name="connsiteY20" fmla="*/ 666671 h 763887"/>
                  <a:gd name="connsiteX21" fmla="*/ 761588 w 1321624"/>
                  <a:gd name="connsiteY21" fmla="*/ 636556 h 763887"/>
                  <a:gd name="connsiteX22" fmla="*/ 901212 w 1321624"/>
                  <a:gd name="connsiteY22" fmla="*/ 691310 h 76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21624" h="763887">
                    <a:moveTo>
                      <a:pt x="901212" y="691310"/>
                    </a:moveTo>
                    <a:cubicBezTo>
                      <a:pt x="957335" y="712299"/>
                      <a:pt x="1051787" y="773898"/>
                      <a:pt x="1098328" y="762491"/>
                    </a:cubicBezTo>
                    <a:cubicBezTo>
                      <a:pt x="1144869" y="751084"/>
                      <a:pt x="1154908" y="664845"/>
                      <a:pt x="1180460" y="622867"/>
                    </a:cubicBezTo>
                    <a:cubicBezTo>
                      <a:pt x="1206012" y="580889"/>
                      <a:pt x="1237952" y="558075"/>
                      <a:pt x="1251641" y="510621"/>
                    </a:cubicBezTo>
                    <a:cubicBezTo>
                      <a:pt x="1265330" y="463167"/>
                      <a:pt x="1252098" y="381035"/>
                      <a:pt x="1262592" y="338144"/>
                    </a:cubicBezTo>
                    <a:cubicBezTo>
                      <a:pt x="1273086" y="295253"/>
                      <a:pt x="1343810" y="276089"/>
                      <a:pt x="1314608" y="253275"/>
                    </a:cubicBezTo>
                    <a:cubicBezTo>
                      <a:pt x="1285406" y="230461"/>
                      <a:pt x="1143957" y="223616"/>
                      <a:pt x="1087377" y="201258"/>
                    </a:cubicBezTo>
                    <a:cubicBezTo>
                      <a:pt x="1030798" y="178900"/>
                      <a:pt x="998402" y="151066"/>
                      <a:pt x="975131" y="119126"/>
                    </a:cubicBezTo>
                    <a:cubicBezTo>
                      <a:pt x="951860" y="87186"/>
                      <a:pt x="992926" y="27412"/>
                      <a:pt x="947753" y="9617"/>
                    </a:cubicBezTo>
                    <a:cubicBezTo>
                      <a:pt x="902581" y="-8178"/>
                      <a:pt x="777102" y="2317"/>
                      <a:pt x="704096" y="12355"/>
                    </a:cubicBezTo>
                    <a:cubicBezTo>
                      <a:pt x="631090" y="22393"/>
                      <a:pt x="560365" y="42926"/>
                      <a:pt x="509717" y="69847"/>
                    </a:cubicBezTo>
                    <a:cubicBezTo>
                      <a:pt x="459069" y="96768"/>
                      <a:pt x="446293" y="162474"/>
                      <a:pt x="400208" y="173881"/>
                    </a:cubicBezTo>
                    <a:cubicBezTo>
                      <a:pt x="354123" y="185288"/>
                      <a:pt x="274273" y="128708"/>
                      <a:pt x="233207" y="138290"/>
                    </a:cubicBezTo>
                    <a:cubicBezTo>
                      <a:pt x="192141" y="147872"/>
                      <a:pt x="186209" y="179813"/>
                      <a:pt x="153813" y="231373"/>
                    </a:cubicBezTo>
                    <a:cubicBezTo>
                      <a:pt x="121417" y="282933"/>
                      <a:pt x="63012" y="385598"/>
                      <a:pt x="38829" y="447653"/>
                    </a:cubicBezTo>
                    <a:cubicBezTo>
                      <a:pt x="14646" y="509708"/>
                      <a:pt x="-15013" y="559899"/>
                      <a:pt x="8714" y="603703"/>
                    </a:cubicBezTo>
                    <a:cubicBezTo>
                      <a:pt x="32441" y="647507"/>
                      <a:pt x="120048" y="704087"/>
                      <a:pt x="181190" y="710475"/>
                    </a:cubicBezTo>
                    <a:cubicBezTo>
                      <a:pt x="242332" y="716863"/>
                      <a:pt x="316708" y="646594"/>
                      <a:pt x="375569" y="642031"/>
                    </a:cubicBezTo>
                    <a:cubicBezTo>
                      <a:pt x="434430" y="637468"/>
                      <a:pt x="494660" y="676253"/>
                      <a:pt x="534357" y="683097"/>
                    </a:cubicBezTo>
                    <a:cubicBezTo>
                      <a:pt x="574054" y="689941"/>
                      <a:pt x="584549" y="685835"/>
                      <a:pt x="613751" y="683097"/>
                    </a:cubicBezTo>
                    <a:cubicBezTo>
                      <a:pt x="642953" y="680359"/>
                      <a:pt x="684931" y="674428"/>
                      <a:pt x="709571" y="666671"/>
                    </a:cubicBezTo>
                    <a:cubicBezTo>
                      <a:pt x="734211" y="658914"/>
                      <a:pt x="733298" y="632906"/>
                      <a:pt x="761588" y="636556"/>
                    </a:cubicBezTo>
                    <a:cubicBezTo>
                      <a:pt x="789878" y="640206"/>
                      <a:pt x="845089" y="670321"/>
                      <a:pt x="901212" y="69131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1034"/>
              <p:cNvSpPr/>
              <p:nvPr/>
            </p:nvSpPr>
            <p:spPr>
              <a:xfrm>
                <a:off x="3502563" y="1905641"/>
                <a:ext cx="1585171" cy="432566"/>
              </a:xfrm>
              <a:custGeom>
                <a:avLst/>
                <a:gdLst>
                  <a:gd name="connsiteX0" fmla="*/ 0 w 1728908"/>
                  <a:gd name="connsiteY0" fmla="*/ 0 h 499463"/>
                  <a:gd name="connsiteX1" fmla="*/ 1721224 w 1728908"/>
                  <a:gd name="connsiteY1" fmla="*/ 84525 h 499463"/>
                  <a:gd name="connsiteX2" fmla="*/ 1728908 w 1728908"/>
                  <a:gd name="connsiteY2" fmla="*/ 284310 h 499463"/>
                  <a:gd name="connsiteX3" fmla="*/ 1613647 w 1728908"/>
                  <a:gd name="connsiteY3" fmla="*/ 399570 h 499463"/>
                  <a:gd name="connsiteX4" fmla="*/ 1536807 w 1728908"/>
                  <a:gd name="connsiteY4" fmla="*/ 468726 h 499463"/>
                  <a:gd name="connsiteX5" fmla="*/ 215153 w 1728908"/>
                  <a:gd name="connsiteY5" fmla="*/ 499463 h 499463"/>
                  <a:gd name="connsiteX6" fmla="*/ 69156 w 1728908"/>
                  <a:gd name="connsiteY6" fmla="*/ 430306 h 499463"/>
                  <a:gd name="connsiteX7" fmla="*/ 46104 w 1728908"/>
                  <a:gd name="connsiteY7" fmla="*/ 330414 h 499463"/>
                  <a:gd name="connsiteX8" fmla="*/ 0 w 1728908"/>
                  <a:gd name="connsiteY8" fmla="*/ 0 h 499463"/>
                  <a:gd name="connsiteX0" fmla="*/ 0 w 1728908"/>
                  <a:gd name="connsiteY0" fmla="*/ 0 h 499463"/>
                  <a:gd name="connsiteX1" fmla="*/ 1721224 w 1728908"/>
                  <a:gd name="connsiteY1" fmla="*/ 84525 h 499463"/>
                  <a:gd name="connsiteX2" fmla="*/ 1728908 w 1728908"/>
                  <a:gd name="connsiteY2" fmla="*/ 284310 h 499463"/>
                  <a:gd name="connsiteX3" fmla="*/ 1644706 w 1728908"/>
                  <a:gd name="connsiteY3" fmla="*/ 399569 h 499463"/>
                  <a:gd name="connsiteX4" fmla="*/ 1536807 w 1728908"/>
                  <a:gd name="connsiteY4" fmla="*/ 468726 h 499463"/>
                  <a:gd name="connsiteX5" fmla="*/ 215153 w 1728908"/>
                  <a:gd name="connsiteY5" fmla="*/ 499463 h 499463"/>
                  <a:gd name="connsiteX6" fmla="*/ 69156 w 1728908"/>
                  <a:gd name="connsiteY6" fmla="*/ 430306 h 499463"/>
                  <a:gd name="connsiteX7" fmla="*/ 46104 w 1728908"/>
                  <a:gd name="connsiteY7" fmla="*/ 330414 h 499463"/>
                  <a:gd name="connsiteX8" fmla="*/ 0 w 1728908"/>
                  <a:gd name="connsiteY8" fmla="*/ 0 h 499463"/>
                  <a:gd name="connsiteX0" fmla="*/ 0 w 1728908"/>
                  <a:gd name="connsiteY0" fmla="*/ 0 h 499463"/>
                  <a:gd name="connsiteX1" fmla="*/ 1721224 w 1728908"/>
                  <a:gd name="connsiteY1" fmla="*/ 84525 h 499463"/>
                  <a:gd name="connsiteX2" fmla="*/ 1728908 w 1728908"/>
                  <a:gd name="connsiteY2" fmla="*/ 284310 h 499463"/>
                  <a:gd name="connsiteX3" fmla="*/ 1644706 w 1728908"/>
                  <a:gd name="connsiteY3" fmla="*/ 399569 h 499463"/>
                  <a:gd name="connsiteX4" fmla="*/ 1536807 w 1728908"/>
                  <a:gd name="connsiteY4" fmla="*/ 468726 h 499463"/>
                  <a:gd name="connsiteX5" fmla="*/ 215153 w 1728908"/>
                  <a:gd name="connsiteY5" fmla="*/ 499463 h 499463"/>
                  <a:gd name="connsiteX6" fmla="*/ 69156 w 1728908"/>
                  <a:gd name="connsiteY6" fmla="*/ 430306 h 499463"/>
                  <a:gd name="connsiteX7" fmla="*/ 4693 w 1728908"/>
                  <a:gd name="connsiteY7" fmla="*/ 297534 h 499463"/>
                  <a:gd name="connsiteX8" fmla="*/ 0 w 1728908"/>
                  <a:gd name="connsiteY8" fmla="*/ 0 h 499463"/>
                  <a:gd name="connsiteX0" fmla="*/ 0 w 1728908"/>
                  <a:gd name="connsiteY0" fmla="*/ 0 h 499463"/>
                  <a:gd name="connsiteX1" fmla="*/ 1721224 w 1728908"/>
                  <a:gd name="connsiteY1" fmla="*/ 84525 h 499463"/>
                  <a:gd name="connsiteX2" fmla="*/ 1728908 w 1728908"/>
                  <a:gd name="connsiteY2" fmla="*/ 284310 h 499463"/>
                  <a:gd name="connsiteX3" fmla="*/ 1658509 w 1728908"/>
                  <a:gd name="connsiteY3" fmla="*/ 399569 h 499463"/>
                  <a:gd name="connsiteX4" fmla="*/ 1536807 w 1728908"/>
                  <a:gd name="connsiteY4" fmla="*/ 468726 h 499463"/>
                  <a:gd name="connsiteX5" fmla="*/ 215153 w 1728908"/>
                  <a:gd name="connsiteY5" fmla="*/ 499463 h 499463"/>
                  <a:gd name="connsiteX6" fmla="*/ 69156 w 1728908"/>
                  <a:gd name="connsiteY6" fmla="*/ 430306 h 499463"/>
                  <a:gd name="connsiteX7" fmla="*/ 4693 w 1728908"/>
                  <a:gd name="connsiteY7" fmla="*/ 297534 h 499463"/>
                  <a:gd name="connsiteX8" fmla="*/ 0 w 1728908"/>
                  <a:gd name="connsiteY8" fmla="*/ 0 h 499463"/>
                  <a:gd name="connsiteX0" fmla="*/ 0 w 1728908"/>
                  <a:gd name="connsiteY0" fmla="*/ 0 h 499463"/>
                  <a:gd name="connsiteX1" fmla="*/ 1721224 w 1728908"/>
                  <a:gd name="connsiteY1" fmla="*/ 84525 h 499463"/>
                  <a:gd name="connsiteX2" fmla="*/ 1728908 w 1728908"/>
                  <a:gd name="connsiteY2" fmla="*/ 284310 h 499463"/>
                  <a:gd name="connsiteX3" fmla="*/ 1658509 w 1728908"/>
                  <a:gd name="connsiteY3" fmla="*/ 399569 h 499463"/>
                  <a:gd name="connsiteX4" fmla="*/ 1623074 w 1728908"/>
                  <a:gd name="connsiteY4" fmla="*/ 425289 h 499463"/>
                  <a:gd name="connsiteX5" fmla="*/ 1536807 w 1728908"/>
                  <a:gd name="connsiteY5" fmla="*/ 468726 h 499463"/>
                  <a:gd name="connsiteX6" fmla="*/ 215153 w 1728908"/>
                  <a:gd name="connsiteY6" fmla="*/ 499463 h 499463"/>
                  <a:gd name="connsiteX7" fmla="*/ 69156 w 1728908"/>
                  <a:gd name="connsiteY7" fmla="*/ 430306 h 499463"/>
                  <a:gd name="connsiteX8" fmla="*/ 4693 w 1728908"/>
                  <a:gd name="connsiteY8" fmla="*/ 297534 h 499463"/>
                  <a:gd name="connsiteX9" fmla="*/ 0 w 1728908"/>
                  <a:gd name="connsiteY9" fmla="*/ 0 h 499463"/>
                  <a:gd name="connsiteX0" fmla="*/ 0 w 1728908"/>
                  <a:gd name="connsiteY0" fmla="*/ 0 h 499463"/>
                  <a:gd name="connsiteX1" fmla="*/ 1721224 w 1728908"/>
                  <a:gd name="connsiteY1" fmla="*/ 84525 h 499463"/>
                  <a:gd name="connsiteX2" fmla="*/ 1728908 w 1728908"/>
                  <a:gd name="connsiteY2" fmla="*/ 284310 h 499463"/>
                  <a:gd name="connsiteX3" fmla="*/ 1658509 w 1728908"/>
                  <a:gd name="connsiteY3" fmla="*/ 399569 h 499463"/>
                  <a:gd name="connsiteX4" fmla="*/ 1654569 w 1728908"/>
                  <a:gd name="connsiteY4" fmla="*/ 419732 h 499463"/>
                  <a:gd name="connsiteX5" fmla="*/ 1536807 w 1728908"/>
                  <a:gd name="connsiteY5" fmla="*/ 468726 h 499463"/>
                  <a:gd name="connsiteX6" fmla="*/ 215153 w 1728908"/>
                  <a:gd name="connsiteY6" fmla="*/ 499463 h 499463"/>
                  <a:gd name="connsiteX7" fmla="*/ 69156 w 1728908"/>
                  <a:gd name="connsiteY7" fmla="*/ 430306 h 499463"/>
                  <a:gd name="connsiteX8" fmla="*/ 4693 w 1728908"/>
                  <a:gd name="connsiteY8" fmla="*/ 297534 h 499463"/>
                  <a:gd name="connsiteX9" fmla="*/ 0 w 1728908"/>
                  <a:gd name="connsiteY9" fmla="*/ 0 h 499463"/>
                  <a:gd name="connsiteX0" fmla="*/ 0 w 1728908"/>
                  <a:gd name="connsiteY0" fmla="*/ 0 h 499463"/>
                  <a:gd name="connsiteX1" fmla="*/ 1721224 w 1728908"/>
                  <a:gd name="connsiteY1" fmla="*/ 84525 h 499463"/>
                  <a:gd name="connsiteX2" fmla="*/ 1728908 w 1728908"/>
                  <a:gd name="connsiteY2" fmla="*/ 284310 h 499463"/>
                  <a:gd name="connsiteX3" fmla="*/ 1658509 w 1728908"/>
                  <a:gd name="connsiteY3" fmla="*/ 399569 h 499463"/>
                  <a:gd name="connsiteX4" fmla="*/ 1630948 w 1728908"/>
                  <a:gd name="connsiteY4" fmla="*/ 436403 h 499463"/>
                  <a:gd name="connsiteX5" fmla="*/ 1536807 w 1728908"/>
                  <a:gd name="connsiteY5" fmla="*/ 468726 h 499463"/>
                  <a:gd name="connsiteX6" fmla="*/ 215153 w 1728908"/>
                  <a:gd name="connsiteY6" fmla="*/ 499463 h 499463"/>
                  <a:gd name="connsiteX7" fmla="*/ 69156 w 1728908"/>
                  <a:gd name="connsiteY7" fmla="*/ 430306 h 499463"/>
                  <a:gd name="connsiteX8" fmla="*/ 4693 w 1728908"/>
                  <a:gd name="connsiteY8" fmla="*/ 297534 h 499463"/>
                  <a:gd name="connsiteX9" fmla="*/ 0 w 1728908"/>
                  <a:gd name="connsiteY9" fmla="*/ 0 h 49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908" h="499463">
                    <a:moveTo>
                      <a:pt x="0" y="0"/>
                    </a:moveTo>
                    <a:lnTo>
                      <a:pt x="1721224" y="84525"/>
                    </a:lnTo>
                    <a:lnTo>
                      <a:pt x="1728908" y="284310"/>
                    </a:lnTo>
                    <a:lnTo>
                      <a:pt x="1658509" y="399569"/>
                    </a:lnTo>
                    <a:lnTo>
                      <a:pt x="1630948" y="436403"/>
                    </a:lnTo>
                    <a:lnTo>
                      <a:pt x="1536807" y="468726"/>
                    </a:lnTo>
                    <a:lnTo>
                      <a:pt x="215153" y="499463"/>
                    </a:lnTo>
                    <a:lnTo>
                      <a:pt x="69156" y="430306"/>
                    </a:lnTo>
                    <a:lnTo>
                      <a:pt x="4693" y="297534"/>
                    </a:lnTo>
                    <a:cubicBezTo>
                      <a:pt x="3129" y="198356"/>
                      <a:pt x="1564" y="99178"/>
                      <a:pt x="0"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Freeform 1035"/>
              <p:cNvSpPr/>
              <p:nvPr/>
            </p:nvSpPr>
            <p:spPr>
              <a:xfrm>
                <a:off x="4142177" y="1218287"/>
                <a:ext cx="678855" cy="884285"/>
              </a:xfrm>
              <a:custGeom>
                <a:avLst/>
                <a:gdLst>
                  <a:gd name="connsiteX0" fmla="*/ 561234 w 678855"/>
                  <a:gd name="connsiteY0" fmla="*/ 802154 h 884285"/>
                  <a:gd name="connsiteX1" fmla="*/ 462676 w 678855"/>
                  <a:gd name="connsiteY1" fmla="*/ 739186 h 884285"/>
                  <a:gd name="connsiteX2" fmla="*/ 462676 w 678855"/>
                  <a:gd name="connsiteY2" fmla="*/ 339478 h 884285"/>
                  <a:gd name="connsiteX3" fmla="*/ 632415 w 678855"/>
                  <a:gd name="connsiteY3" fmla="*/ 273773 h 884285"/>
                  <a:gd name="connsiteX4" fmla="*/ 646103 w 678855"/>
                  <a:gd name="connsiteY4" fmla="*/ 210805 h 884285"/>
                  <a:gd name="connsiteX5" fmla="*/ 599562 w 678855"/>
                  <a:gd name="connsiteY5" fmla="*/ 235445 h 884285"/>
                  <a:gd name="connsiteX6" fmla="*/ 531119 w 678855"/>
                  <a:gd name="connsiteY6" fmla="*/ 276511 h 884285"/>
                  <a:gd name="connsiteX7" fmla="*/ 531119 w 678855"/>
                  <a:gd name="connsiteY7" fmla="*/ 208067 h 884285"/>
                  <a:gd name="connsiteX8" fmla="*/ 476364 w 678855"/>
                  <a:gd name="connsiteY8" fmla="*/ 254609 h 884285"/>
                  <a:gd name="connsiteX9" fmla="*/ 372331 w 678855"/>
                  <a:gd name="connsiteY9" fmla="*/ 219018 h 884285"/>
                  <a:gd name="connsiteX10" fmla="*/ 402446 w 678855"/>
                  <a:gd name="connsiteY10" fmla="*/ 142362 h 884285"/>
                  <a:gd name="connsiteX11" fmla="*/ 495528 w 678855"/>
                  <a:gd name="connsiteY11" fmla="*/ 76657 h 884285"/>
                  <a:gd name="connsiteX12" fmla="*/ 416134 w 678855"/>
                  <a:gd name="connsiteY12" fmla="*/ 35591 h 884285"/>
                  <a:gd name="connsiteX13" fmla="*/ 416134 w 678855"/>
                  <a:gd name="connsiteY13" fmla="*/ 79394 h 884285"/>
                  <a:gd name="connsiteX14" fmla="*/ 377806 w 678855"/>
                  <a:gd name="connsiteY14" fmla="*/ 117723 h 884285"/>
                  <a:gd name="connsiteX15" fmla="*/ 331265 w 678855"/>
                  <a:gd name="connsiteY15" fmla="*/ 188903 h 884285"/>
                  <a:gd name="connsiteX16" fmla="*/ 331265 w 678855"/>
                  <a:gd name="connsiteY16" fmla="*/ 249133 h 884285"/>
                  <a:gd name="connsiteX17" fmla="*/ 268297 w 678855"/>
                  <a:gd name="connsiteY17" fmla="*/ 262822 h 884285"/>
                  <a:gd name="connsiteX18" fmla="*/ 208067 w 678855"/>
                  <a:gd name="connsiteY18" fmla="*/ 238182 h 884285"/>
                  <a:gd name="connsiteX19" fmla="*/ 257346 w 678855"/>
                  <a:gd name="connsiteY19" fmla="*/ 120460 h 884285"/>
                  <a:gd name="connsiteX20" fmla="*/ 331265 w 678855"/>
                  <a:gd name="connsiteY20" fmla="*/ 106772 h 884285"/>
                  <a:gd name="connsiteX21" fmla="*/ 273773 w 678855"/>
                  <a:gd name="connsiteY21" fmla="*/ 71181 h 884285"/>
                  <a:gd name="connsiteX22" fmla="*/ 227231 w 678855"/>
                  <a:gd name="connsiteY22" fmla="*/ 0 h 884285"/>
                  <a:gd name="connsiteX23" fmla="*/ 227231 w 678855"/>
                  <a:gd name="connsiteY23" fmla="*/ 79394 h 884285"/>
                  <a:gd name="connsiteX24" fmla="*/ 186166 w 678855"/>
                  <a:gd name="connsiteY24" fmla="*/ 208067 h 884285"/>
                  <a:gd name="connsiteX25" fmla="*/ 125936 w 678855"/>
                  <a:gd name="connsiteY25" fmla="*/ 254609 h 884285"/>
                  <a:gd name="connsiteX26" fmla="*/ 57492 w 678855"/>
                  <a:gd name="connsiteY26" fmla="*/ 240920 h 884285"/>
                  <a:gd name="connsiteX27" fmla="*/ 21902 w 678855"/>
                  <a:gd name="connsiteY27" fmla="*/ 175215 h 884285"/>
                  <a:gd name="connsiteX28" fmla="*/ 0 w 678855"/>
                  <a:gd name="connsiteY28" fmla="*/ 260084 h 884285"/>
                  <a:gd name="connsiteX29" fmla="*/ 82132 w 678855"/>
                  <a:gd name="connsiteY29" fmla="*/ 298412 h 884285"/>
                  <a:gd name="connsiteX30" fmla="*/ 175215 w 678855"/>
                  <a:gd name="connsiteY30" fmla="*/ 295675 h 884285"/>
                  <a:gd name="connsiteX31" fmla="*/ 243658 w 678855"/>
                  <a:gd name="connsiteY31" fmla="*/ 344954 h 884285"/>
                  <a:gd name="connsiteX32" fmla="*/ 243658 w 678855"/>
                  <a:gd name="connsiteY32" fmla="*/ 344954 h 884285"/>
                  <a:gd name="connsiteX33" fmla="*/ 243658 w 678855"/>
                  <a:gd name="connsiteY33" fmla="*/ 344954 h 884285"/>
                  <a:gd name="connsiteX34" fmla="*/ 205330 w 678855"/>
                  <a:gd name="connsiteY34" fmla="*/ 728235 h 884285"/>
                  <a:gd name="connsiteX35" fmla="*/ 82132 w 678855"/>
                  <a:gd name="connsiteY35" fmla="*/ 821318 h 884285"/>
                  <a:gd name="connsiteX36" fmla="*/ 257346 w 678855"/>
                  <a:gd name="connsiteY36" fmla="*/ 884285 h 884285"/>
                  <a:gd name="connsiteX37" fmla="*/ 199854 w 678855"/>
                  <a:gd name="connsiteY37" fmla="*/ 832269 h 884285"/>
                  <a:gd name="connsiteX38" fmla="*/ 240920 w 678855"/>
                  <a:gd name="connsiteY38" fmla="*/ 772039 h 884285"/>
                  <a:gd name="connsiteX39" fmla="*/ 372331 w 678855"/>
                  <a:gd name="connsiteY39" fmla="*/ 837744 h 884285"/>
                  <a:gd name="connsiteX40" fmla="*/ 676218 w 678855"/>
                  <a:gd name="connsiteY40" fmla="*/ 851433 h 884285"/>
                  <a:gd name="connsiteX41" fmla="*/ 659792 w 678855"/>
                  <a:gd name="connsiteY41" fmla="*/ 881548 h 884285"/>
                  <a:gd name="connsiteX42" fmla="*/ 561234 w 678855"/>
                  <a:gd name="connsiteY42" fmla="*/ 802154 h 88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78855" h="884285">
                    <a:moveTo>
                      <a:pt x="561234" y="802154"/>
                    </a:moveTo>
                    <a:lnTo>
                      <a:pt x="462676" y="739186"/>
                    </a:lnTo>
                    <a:lnTo>
                      <a:pt x="462676" y="339478"/>
                    </a:lnTo>
                    <a:lnTo>
                      <a:pt x="632415" y="273773"/>
                    </a:lnTo>
                    <a:lnTo>
                      <a:pt x="646103" y="210805"/>
                    </a:lnTo>
                    <a:lnTo>
                      <a:pt x="599562" y="235445"/>
                    </a:lnTo>
                    <a:lnTo>
                      <a:pt x="531119" y="276511"/>
                    </a:lnTo>
                    <a:lnTo>
                      <a:pt x="531119" y="208067"/>
                    </a:lnTo>
                    <a:lnTo>
                      <a:pt x="476364" y="254609"/>
                    </a:lnTo>
                    <a:lnTo>
                      <a:pt x="372331" y="219018"/>
                    </a:lnTo>
                    <a:lnTo>
                      <a:pt x="402446" y="142362"/>
                    </a:lnTo>
                    <a:lnTo>
                      <a:pt x="495528" y="76657"/>
                    </a:lnTo>
                    <a:lnTo>
                      <a:pt x="416134" y="35591"/>
                    </a:lnTo>
                    <a:lnTo>
                      <a:pt x="416134" y="79394"/>
                    </a:lnTo>
                    <a:lnTo>
                      <a:pt x="377806" y="117723"/>
                    </a:lnTo>
                    <a:lnTo>
                      <a:pt x="331265" y="188903"/>
                    </a:lnTo>
                    <a:lnTo>
                      <a:pt x="331265" y="249133"/>
                    </a:lnTo>
                    <a:lnTo>
                      <a:pt x="268297" y="262822"/>
                    </a:lnTo>
                    <a:lnTo>
                      <a:pt x="208067" y="238182"/>
                    </a:lnTo>
                    <a:lnTo>
                      <a:pt x="257346" y="120460"/>
                    </a:lnTo>
                    <a:lnTo>
                      <a:pt x="331265" y="106772"/>
                    </a:lnTo>
                    <a:lnTo>
                      <a:pt x="273773" y="71181"/>
                    </a:lnTo>
                    <a:lnTo>
                      <a:pt x="227231" y="0"/>
                    </a:lnTo>
                    <a:lnTo>
                      <a:pt x="227231" y="79394"/>
                    </a:lnTo>
                    <a:lnTo>
                      <a:pt x="186166" y="208067"/>
                    </a:lnTo>
                    <a:lnTo>
                      <a:pt x="125936" y="254609"/>
                    </a:lnTo>
                    <a:lnTo>
                      <a:pt x="57492" y="240920"/>
                    </a:lnTo>
                    <a:lnTo>
                      <a:pt x="21902" y="175215"/>
                    </a:lnTo>
                    <a:lnTo>
                      <a:pt x="0" y="260084"/>
                    </a:lnTo>
                    <a:lnTo>
                      <a:pt x="82132" y="298412"/>
                    </a:lnTo>
                    <a:lnTo>
                      <a:pt x="175215" y="295675"/>
                    </a:lnTo>
                    <a:lnTo>
                      <a:pt x="243658" y="344954"/>
                    </a:lnTo>
                    <a:lnTo>
                      <a:pt x="243658" y="344954"/>
                    </a:lnTo>
                    <a:lnTo>
                      <a:pt x="243658" y="344954"/>
                    </a:lnTo>
                    <a:lnTo>
                      <a:pt x="205330" y="728235"/>
                    </a:lnTo>
                    <a:lnTo>
                      <a:pt x="82132" y="821318"/>
                    </a:lnTo>
                    <a:lnTo>
                      <a:pt x="257346" y="884285"/>
                    </a:lnTo>
                    <a:lnTo>
                      <a:pt x="199854" y="832269"/>
                    </a:lnTo>
                    <a:lnTo>
                      <a:pt x="240920" y="772039"/>
                    </a:lnTo>
                    <a:lnTo>
                      <a:pt x="372331" y="837744"/>
                    </a:lnTo>
                    <a:cubicBezTo>
                      <a:pt x="487452" y="794574"/>
                      <a:pt x="458843" y="797700"/>
                      <a:pt x="676218" y="851433"/>
                    </a:cubicBezTo>
                    <a:cubicBezTo>
                      <a:pt x="687318" y="854177"/>
                      <a:pt x="659792" y="881548"/>
                      <a:pt x="659792" y="881548"/>
                    </a:cubicBezTo>
                    <a:lnTo>
                      <a:pt x="561234" y="802154"/>
                    </a:lnTo>
                    <a:close/>
                  </a:path>
                </a:pathLst>
              </a:custGeom>
              <a:solidFill>
                <a:srgbClr val="7025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2" name="Group 1041"/>
            <p:cNvGrpSpPr/>
            <p:nvPr/>
          </p:nvGrpSpPr>
          <p:grpSpPr>
            <a:xfrm>
              <a:off x="717106" y="2288203"/>
              <a:ext cx="3237325" cy="2891723"/>
              <a:chOff x="717106" y="2288203"/>
              <a:chExt cx="3237325" cy="2891723"/>
            </a:xfrm>
          </p:grpSpPr>
          <p:sp>
            <p:nvSpPr>
              <p:cNvPr id="1041" name="Rectangle 1040"/>
              <p:cNvSpPr/>
              <p:nvPr/>
            </p:nvSpPr>
            <p:spPr>
              <a:xfrm>
                <a:off x="1697595" y="4652920"/>
                <a:ext cx="223467" cy="527006"/>
              </a:xfrm>
              <a:prstGeom prst="rect">
                <a:avLst/>
              </a:prstGeom>
              <a:solidFill>
                <a:srgbClr val="501B00"/>
              </a:solidFill>
              <a:ln>
                <a:solidFill>
                  <a:srgbClr val="50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738638" y="3208376"/>
                <a:ext cx="184684" cy="435542"/>
              </a:xfrm>
              <a:prstGeom prst="rect">
                <a:avLst/>
              </a:prstGeom>
              <a:solidFill>
                <a:srgbClr val="501B00"/>
              </a:solidFill>
              <a:ln>
                <a:solidFill>
                  <a:srgbClr val="50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p:cNvGrpSpPr/>
              <p:nvPr/>
            </p:nvGrpSpPr>
            <p:grpSpPr>
              <a:xfrm>
                <a:off x="717106" y="2288203"/>
                <a:ext cx="3237325" cy="2465847"/>
                <a:chOff x="2210161" y="1729126"/>
                <a:chExt cx="3237325" cy="2465847"/>
              </a:xfrm>
            </p:grpSpPr>
            <p:sp>
              <p:nvSpPr>
                <p:cNvPr id="1025" name="Freeform 1024"/>
                <p:cNvSpPr/>
                <p:nvPr/>
              </p:nvSpPr>
              <p:spPr>
                <a:xfrm>
                  <a:off x="2373509" y="2373136"/>
                  <a:ext cx="3073977" cy="1629484"/>
                </a:xfrm>
                <a:custGeom>
                  <a:avLst/>
                  <a:gdLst>
                    <a:gd name="connsiteX0" fmla="*/ 1314450 w 3381375"/>
                    <a:gd name="connsiteY0" fmla="*/ 2009775 h 2009775"/>
                    <a:gd name="connsiteX1" fmla="*/ 0 w 3381375"/>
                    <a:gd name="connsiteY1" fmla="*/ 1666875 h 2009775"/>
                    <a:gd name="connsiteX2" fmla="*/ 2752725 w 3381375"/>
                    <a:gd name="connsiteY2" fmla="*/ 0 h 2009775"/>
                    <a:gd name="connsiteX3" fmla="*/ 3381375 w 3381375"/>
                    <a:gd name="connsiteY3" fmla="*/ 123825 h 2009775"/>
                    <a:gd name="connsiteX4" fmla="*/ 1143000 w 3381375"/>
                    <a:gd name="connsiteY4" fmla="*/ 1971675 h 2009775"/>
                    <a:gd name="connsiteX0" fmla="*/ 1190625 w 3381375"/>
                    <a:gd name="connsiteY0" fmla="*/ 2009775 h 2009775"/>
                    <a:gd name="connsiteX1" fmla="*/ 0 w 3381375"/>
                    <a:gd name="connsiteY1" fmla="*/ 1666875 h 2009775"/>
                    <a:gd name="connsiteX2" fmla="*/ 2752725 w 3381375"/>
                    <a:gd name="connsiteY2" fmla="*/ 0 h 2009775"/>
                    <a:gd name="connsiteX3" fmla="*/ 3381375 w 3381375"/>
                    <a:gd name="connsiteY3" fmla="*/ 123825 h 2009775"/>
                    <a:gd name="connsiteX4" fmla="*/ 1143000 w 3381375"/>
                    <a:gd name="connsiteY4" fmla="*/ 1971675 h 2009775"/>
                    <a:gd name="connsiteX0" fmla="*/ 1131055 w 3381375"/>
                    <a:gd name="connsiteY0" fmla="*/ 1971054 h 1971675"/>
                    <a:gd name="connsiteX1" fmla="*/ 0 w 3381375"/>
                    <a:gd name="connsiteY1" fmla="*/ 1666875 h 1971675"/>
                    <a:gd name="connsiteX2" fmla="*/ 2752725 w 3381375"/>
                    <a:gd name="connsiteY2" fmla="*/ 0 h 1971675"/>
                    <a:gd name="connsiteX3" fmla="*/ 3381375 w 3381375"/>
                    <a:gd name="connsiteY3" fmla="*/ 123825 h 1971675"/>
                    <a:gd name="connsiteX4" fmla="*/ 1143000 w 3381375"/>
                    <a:gd name="connsiteY4" fmla="*/ 1971675 h 1971675"/>
                    <a:gd name="connsiteX0" fmla="*/ 1131055 w 3381375"/>
                    <a:gd name="connsiteY0" fmla="*/ 1971054 h 1971675"/>
                    <a:gd name="connsiteX1" fmla="*/ 0 w 3381375"/>
                    <a:gd name="connsiteY1" fmla="*/ 1666875 h 1971675"/>
                    <a:gd name="connsiteX2" fmla="*/ 2752725 w 3381375"/>
                    <a:gd name="connsiteY2" fmla="*/ 0 h 1971675"/>
                    <a:gd name="connsiteX3" fmla="*/ 3381375 w 3381375"/>
                    <a:gd name="connsiteY3" fmla="*/ 123825 h 1971675"/>
                    <a:gd name="connsiteX4" fmla="*/ 1134064 w 3381375"/>
                    <a:gd name="connsiteY4" fmla="*/ 1971675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75" h="1971675">
                      <a:moveTo>
                        <a:pt x="1131055" y="1971054"/>
                      </a:moveTo>
                      <a:lnTo>
                        <a:pt x="0" y="1666875"/>
                      </a:lnTo>
                      <a:lnTo>
                        <a:pt x="2752725" y="0"/>
                      </a:lnTo>
                      <a:lnTo>
                        <a:pt x="3381375" y="123825"/>
                      </a:lnTo>
                      <a:lnTo>
                        <a:pt x="1134064" y="1971675"/>
                      </a:lnTo>
                    </a:path>
                  </a:pathLst>
                </a:custGeom>
                <a:solidFill>
                  <a:srgbClr val="993300"/>
                </a:solidFill>
                <a:ln>
                  <a:solidFill>
                    <a:schemeClr val="bg2">
                      <a:lumMod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Freeform 1030"/>
                <p:cNvSpPr/>
                <p:nvPr/>
              </p:nvSpPr>
              <p:spPr>
                <a:xfrm>
                  <a:off x="2219810" y="2478847"/>
                  <a:ext cx="3201585" cy="1716126"/>
                </a:xfrm>
                <a:custGeom>
                  <a:avLst/>
                  <a:gdLst>
                    <a:gd name="connsiteX0" fmla="*/ 0 w 3029221"/>
                    <a:gd name="connsiteY0" fmla="*/ 1235090 h 1716126"/>
                    <a:gd name="connsiteX1" fmla="*/ 13001 w 3029221"/>
                    <a:gd name="connsiteY1" fmla="*/ 1443106 h 1716126"/>
                    <a:gd name="connsiteX2" fmla="*/ 1005407 w 3029221"/>
                    <a:gd name="connsiteY2" fmla="*/ 1716126 h 1716126"/>
                    <a:gd name="connsiteX3" fmla="*/ 3007553 w 3029221"/>
                    <a:gd name="connsiteY3" fmla="*/ 203682 h 1716126"/>
                    <a:gd name="connsiteX4" fmla="*/ 3029221 w 3029221"/>
                    <a:gd name="connsiteY4" fmla="*/ 0 h 1716126"/>
                    <a:gd name="connsiteX5" fmla="*/ 944736 w 3029221"/>
                    <a:gd name="connsiteY5" fmla="*/ 1382435 h 1716126"/>
                    <a:gd name="connsiteX6" fmla="*/ 0 w 3029221"/>
                    <a:gd name="connsiteY6" fmla="*/ 1235090 h 171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9221" h="1716126">
                      <a:moveTo>
                        <a:pt x="0" y="1235090"/>
                      </a:moveTo>
                      <a:lnTo>
                        <a:pt x="13001" y="1443106"/>
                      </a:lnTo>
                      <a:lnTo>
                        <a:pt x="1005407" y="1716126"/>
                      </a:lnTo>
                      <a:lnTo>
                        <a:pt x="3007553" y="203682"/>
                      </a:lnTo>
                      <a:lnTo>
                        <a:pt x="3029221" y="0"/>
                      </a:lnTo>
                      <a:lnTo>
                        <a:pt x="944736" y="1382435"/>
                      </a:lnTo>
                      <a:lnTo>
                        <a:pt x="0" y="1235090"/>
                      </a:lnTo>
                      <a:close/>
                    </a:path>
                  </a:pathLst>
                </a:custGeom>
                <a:solidFill>
                  <a:srgbClr val="7025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Freeform 1031"/>
                <p:cNvSpPr/>
                <p:nvPr/>
              </p:nvSpPr>
              <p:spPr>
                <a:xfrm>
                  <a:off x="2210161" y="2218828"/>
                  <a:ext cx="212349" cy="1690124"/>
                </a:xfrm>
                <a:custGeom>
                  <a:avLst/>
                  <a:gdLst>
                    <a:gd name="connsiteX0" fmla="*/ 0 w 212349"/>
                    <a:gd name="connsiteY0" fmla="*/ 1690124 h 1690124"/>
                    <a:gd name="connsiteX1" fmla="*/ 30336 w 212349"/>
                    <a:gd name="connsiteY1" fmla="*/ 130010 h 1690124"/>
                    <a:gd name="connsiteX2" fmla="*/ 212349 w 212349"/>
                    <a:gd name="connsiteY2" fmla="*/ 0 h 1690124"/>
                    <a:gd name="connsiteX3" fmla="*/ 182013 w 212349"/>
                    <a:gd name="connsiteY3" fmla="*/ 1529779 h 1690124"/>
                    <a:gd name="connsiteX4" fmla="*/ 0 w 212349"/>
                    <a:gd name="connsiteY4" fmla="*/ 1690124 h 169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49" h="1690124">
                      <a:moveTo>
                        <a:pt x="0" y="1690124"/>
                      </a:moveTo>
                      <a:lnTo>
                        <a:pt x="30336" y="130010"/>
                      </a:lnTo>
                      <a:lnTo>
                        <a:pt x="212349" y="0"/>
                      </a:lnTo>
                      <a:lnTo>
                        <a:pt x="182013" y="1529779"/>
                      </a:lnTo>
                      <a:lnTo>
                        <a:pt x="0" y="1690124"/>
                      </a:lnTo>
                      <a:close/>
                    </a:path>
                  </a:pathLst>
                </a:custGeom>
                <a:solidFill>
                  <a:srgbClr val="7025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Freeform 1026"/>
                <p:cNvSpPr/>
                <p:nvPr/>
              </p:nvSpPr>
              <p:spPr>
                <a:xfrm>
                  <a:off x="2374840" y="1729126"/>
                  <a:ext cx="2487515" cy="2015147"/>
                </a:xfrm>
                <a:custGeom>
                  <a:avLst/>
                  <a:gdLst>
                    <a:gd name="connsiteX0" fmla="*/ 2478847 w 2487515"/>
                    <a:gd name="connsiteY0" fmla="*/ 632713 h 2019481"/>
                    <a:gd name="connsiteX1" fmla="*/ 2487515 w 2487515"/>
                    <a:gd name="connsiteY1" fmla="*/ 0 h 2019481"/>
                    <a:gd name="connsiteX2" fmla="*/ 39003 w 2487515"/>
                    <a:gd name="connsiteY2" fmla="*/ 489702 h 2019481"/>
                    <a:gd name="connsiteX3" fmla="*/ 0 w 2487515"/>
                    <a:gd name="connsiteY3" fmla="*/ 2019481 h 2019481"/>
                    <a:gd name="connsiteX4" fmla="*/ 2478847 w 2487515"/>
                    <a:gd name="connsiteY4" fmla="*/ 632713 h 2019481"/>
                    <a:gd name="connsiteX0" fmla="*/ 2478847 w 2487515"/>
                    <a:gd name="connsiteY0" fmla="*/ 650047 h 2019481"/>
                    <a:gd name="connsiteX1" fmla="*/ 2487515 w 2487515"/>
                    <a:gd name="connsiteY1" fmla="*/ 0 h 2019481"/>
                    <a:gd name="connsiteX2" fmla="*/ 39003 w 2487515"/>
                    <a:gd name="connsiteY2" fmla="*/ 489702 h 2019481"/>
                    <a:gd name="connsiteX3" fmla="*/ 0 w 2487515"/>
                    <a:gd name="connsiteY3" fmla="*/ 2019481 h 2019481"/>
                    <a:gd name="connsiteX4" fmla="*/ 2478847 w 2487515"/>
                    <a:gd name="connsiteY4" fmla="*/ 650047 h 2019481"/>
                    <a:gd name="connsiteX0" fmla="*/ 2478847 w 2487515"/>
                    <a:gd name="connsiteY0" fmla="*/ 650047 h 2015147"/>
                    <a:gd name="connsiteX1" fmla="*/ 2487515 w 2487515"/>
                    <a:gd name="connsiteY1" fmla="*/ 0 h 2015147"/>
                    <a:gd name="connsiteX2" fmla="*/ 39003 w 2487515"/>
                    <a:gd name="connsiteY2" fmla="*/ 489702 h 2015147"/>
                    <a:gd name="connsiteX3" fmla="*/ 0 w 2487515"/>
                    <a:gd name="connsiteY3" fmla="*/ 2015147 h 2015147"/>
                    <a:gd name="connsiteX4" fmla="*/ 2478847 w 2487515"/>
                    <a:gd name="connsiteY4" fmla="*/ 650047 h 201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515" h="2015147">
                      <a:moveTo>
                        <a:pt x="2478847" y="650047"/>
                      </a:moveTo>
                      <a:lnTo>
                        <a:pt x="2487515" y="0"/>
                      </a:lnTo>
                      <a:lnTo>
                        <a:pt x="39003" y="489702"/>
                      </a:lnTo>
                      <a:lnTo>
                        <a:pt x="0" y="2015147"/>
                      </a:lnTo>
                      <a:lnTo>
                        <a:pt x="2478847" y="650047"/>
                      </a:lnTo>
                      <a:close/>
                    </a:path>
                  </a:pathLst>
                </a:custGeom>
                <a:solidFill>
                  <a:srgbClr val="993300"/>
                </a:solidFill>
                <a:ln>
                  <a:solidFill>
                    <a:schemeClr val="bg2">
                      <a:lumMod val="1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Freeform 1028"/>
                <p:cNvSpPr/>
                <p:nvPr/>
              </p:nvSpPr>
              <p:spPr>
                <a:xfrm>
                  <a:off x="2361839" y="2348838"/>
                  <a:ext cx="3072557" cy="1651120"/>
                </a:xfrm>
                <a:custGeom>
                  <a:avLst/>
                  <a:gdLst>
                    <a:gd name="connsiteX0" fmla="*/ 2470180 w 3072557"/>
                    <a:gd name="connsiteY0" fmla="*/ 0 h 1651120"/>
                    <a:gd name="connsiteX1" fmla="*/ 3072557 w 3072557"/>
                    <a:gd name="connsiteY1" fmla="*/ 138677 h 1651120"/>
                    <a:gd name="connsiteX2" fmla="*/ 1031408 w 3072557"/>
                    <a:gd name="connsiteY2" fmla="*/ 1651120 h 1651120"/>
                    <a:gd name="connsiteX3" fmla="*/ 0 w 3072557"/>
                    <a:gd name="connsiteY3" fmla="*/ 1382434 h 1651120"/>
                    <a:gd name="connsiteX4" fmla="*/ 2470180 w 3072557"/>
                    <a:gd name="connsiteY4" fmla="*/ 0 h 165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557" h="1651120">
                      <a:moveTo>
                        <a:pt x="2470180" y="0"/>
                      </a:moveTo>
                      <a:lnTo>
                        <a:pt x="3072557" y="138677"/>
                      </a:lnTo>
                      <a:lnTo>
                        <a:pt x="1031408" y="1651120"/>
                      </a:lnTo>
                      <a:lnTo>
                        <a:pt x="0" y="1382434"/>
                      </a:lnTo>
                      <a:lnTo>
                        <a:pt x="2470180" y="0"/>
                      </a:lnTo>
                      <a:close/>
                    </a:path>
                  </a:pathLst>
                </a:custGeom>
                <a:solidFill>
                  <a:srgbClr val="993300"/>
                </a:solidFill>
                <a:ln>
                  <a:solidFill>
                    <a:schemeClr val="bg2">
                      <a:lumMod val="10000"/>
                    </a:schemeClr>
                  </a:solidFill>
                </a:ln>
                <a:scene3d>
                  <a:camera prst="orthographicFront"/>
                  <a:lightRig rig="twoPt" dir="t"/>
                </a:scene3d>
                <a:sp3d>
                  <a:bevelT w="209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 name="Rectangle 56"/>
            <p:cNvSpPr/>
            <p:nvPr/>
          </p:nvSpPr>
          <p:spPr>
            <a:xfrm>
              <a:off x="6648551" y="4546376"/>
              <a:ext cx="223467" cy="527006"/>
            </a:xfrm>
            <a:prstGeom prst="rect">
              <a:avLst/>
            </a:prstGeom>
            <a:solidFill>
              <a:srgbClr val="501B00"/>
            </a:solidFill>
            <a:ln>
              <a:solidFill>
                <a:srgbClr val="50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48790" y="3223212"/>
              <a:ext cx="184684" cy="435542"/>
            </a:xfrm>
            <a:prstGeom prst="rect">
              <a:avLst/>
            </a:prstGeom>
            <a:solidFill>
              <a:srgbClr val="501B00"/>
            </a:solidFill>
            <a:ln>
              <a:solidFill>
                <a:srgbClr val="501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flipH="1">
              <a:off x="4719190" y="2279239"/>
              <a:ext cx="3237325" cy="2465847"/>
              <a:chOff x="2210161" y="1729126"/>
              <a:chExt cx="3237325" cy="2465847"/>
            </a:xfrm>
          </p:grpSpPr>
          <p:sp>
            <p:nvSpPr>
              <p:cNvPr id="43" name="Freeform 42"/>
              <p:cNvSpPr/>
              <p:nvPr/>
            </p:nvSpPr>
            <p:spPr>
              <a:xfrm>
                <a:off x="2373509" y="2373136"/>
                <a:ext cx="3073977" cy="1629484"/>
              </a:xfrm>
              <a:custGeom>
                <a:avLst/>
                <a:gdLst>
                  <a:gd name="connsiteX0" fmla="*/ 1314450 w 3381375"/>
                  <a:gd name="connsiteY0" fmla="*/ 2009775 h 2009775"/>
                  <a:gd name="connsiteX1" fmla="*/ 0 w 3381375"/>
                  <a:gd name="connsiteY1" fmla="*/ 1666875 h 2009775"/>
                  <a:gd name="connsiteX2" fmla="*/ 2752725 w 3381375"/>
                  <a:gd name="connsiteY2" fmla="*/ 0 h 2009775"/>
                  <a:gd name="connsiteX3" fmla="*/ 3381375 w 3381375"/>
                  <a:gd name="connsiteY3" fmla="*/ 123825 h 2009775"/>
                  <a:gd name="connsiteX4" fmla="*/ 1143000 w 3381375"/>
                  <a:gd name="connsiteY4" fmla="*/ 1971675 h 2009775"/>
                  <a:gd name="connsiteX0" fmla="*/ 1190625 w 3381375"/>
                  <a:gd name="connsiteY0" fmla="*/ 2009775 h 2009775"/>
                  <a:gd name="connsiteX1" fmla="*/ 0 w 3381375"/>
                  <a:gd name="connsiteY1" fmla="*/ 1666875 h 2009775"/>
                  <a:gd name="connsiteX2" fmla="*/ 2752725 w 3381375"/>
                  <a:gd name="connsiteY2" fmla="*/ 0 h 2009775"/>
                  <a:gd name="connsiteX3" fmla="*/ 3381375 w 3381375"/>
                  <a:gd name="connsiteY3" fmla="*/ 123825 h 2009775"/>
                  <a:gd name="connsiteX4" fmla="*/ 1143000 w 3381375"/>
                  <a:gd name="connsiteY4" fmla="*/ 1971675 h 2009775"/>
                  <a:gd name="connsiteX0" fmla="*/ 1131055 w 3381375"/>
                  <a:gd name="connsiteY0" fmla="*/ 1971054 h 1971675"/>
                  <a:gd name="connsiteX1" fmla="*/ 0 w 3381375"/>
                  <a:gd name="connsiteY1" fmla="*/ 1666875 h 1971675"/>
                  <a:gd name="connsiteX2" fmla="*/ 2752725 w 3381375"/>
                  <a:gd name="connsiteY2" fmla="*/ 0 h 1971675"/>
                  <a:gd name="connsiteX3" fmla="*/ 3381375 w 3381375"/>
                  <a:gd name="connsiteY3" fmla="*/ 123825 h 1971675"/>
                  <a:gd name="connsiteX4" fmla="*/ 1143000 w 3381375"/>
                  <a:gd name="connsiteY4" fmla="*/ 1971675 h 1971675"/>
                  <a:gd name="connsiteX0" fmla="*/ 1131055 w 3381375"/>
                  <a:gd name="connsiteY0" fmla="*/ 1971054 h 1971675"/>
                  <a:gd name="connsiteX1" fmla="*/ 0 w 3381375"/>
                  <a:gd name="connsiteY1" fmla="*/ 1666875 h 1971675"/>
                  <a:gd name="connsiteX2" fmla="*/ 2752725 w 3381375"/>
                  <a:gd name="connsiteY2" fmla="*/ 0 h 1971675"/>
                  <a:gd name="connsiteX3" fmla="*/ 3381375 w 3381375"/>
                  <a:gd name="connsiteY3" fmla="*/ 123825 h 1971675"/>
                  <a:gd name="connsiteX4" fmla="*/ 1134064 w 3381375"/>
                  <a:gd name="connsiteY4" fmla="*/ 1971675 h 197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75" h="1971675">
                    <a:moveTo>
                      <a:pt x="1131055" y="1971054"/>
                    </a:moveTo>
                    <a:lnTo>
                      <a:pt x="0" y="1666875"/>
                    </a:lnTo>
                    <a:lnTo>
                      <a:pt x="2752725" y="0"/>
                    </a:lnTo>
                    <a:lnTo>
                      <a:pt x="3381375" y="123825"/>
                    </a:lnTo>
                    <a:lnTo>
                      <a:pt x="1134064" y="1971675"/>
                    </a:lnTo>
                  </a:path>
                </a:pathLst>
              </a:custGeom>
              <a:solidFill>
                <a:srgbClr val="993300"/>
              </a:solidFill>
              <a:ln>
                <a:solidFill>
                  <a:schemeClr val="bg2">
                    <a:lumMod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43"/>
              <p:cNvSpPr/>
              <p:nvPr/>
            </p:nvSpPr>
            <p:spPr>
              <a:xfrm>
                <a:off x="2219810" y="2478847"/>
                <a:ext cx="3201585" cy="1716126"/>
              </a:xfrm>
              <a:custGeom>
                <a:avLst/>
                <a:gdLst>
                  <a:gd name="connsiteX0" fmla="*/ 0 w 3029221"/>
                  <a:gd name="connsiteY0" fmla="*/ 1235090 h 1716126"/>
                  <a:gd name="connsiteX1" fmla="*/ 13001 w 3029221"/>
                  <a:gd name="connsiteY1" fmla="*/ 1443106 h 1716126"/>
                  <a:gd name="connsiteX2" fmla="*/ 1005407 w 3029221"/>
                  <a:gd name="connsiteY2" fmla="*/ 1716126 h 1716126"/>
                  <a:gd name="connsiteX3" fmla="*/ 3007553 w 3029221"/>
                  <a:gd name="connsiteY3" fmla="*/ 203682 h 1716126"/>
                  <a:gd name="connsiteX4" fmla="*/ 3029221 w 3029221"/>
                  <a:gd name="connsiteY4" fmla="*/ 0 h 1716126"/>
                  <a:gd name="connsiteX5" fmla="*/ 944736 w 3029221"/>
                  <a:gd name="connsiteY5" fmla="*/ 1382435 h 1716126"/>
                  <a:gd name="connsiteX6" fmla="*/ 0 w 3029221"/>
                  <a:gd name="connsiteY6" fmla="*/ 1235090 h 171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9221" h="1716126">
                    <a:moveTo>
                      <a:pt x="0" y="1235090"/>
                    </a:moveTo>
                    <a:lnTo>
                      <a:pt x="13001" y="1443106"/>
                    </a:lnTo>
                    <a:lnTo>
                      <a:pt x="1005407" y="1716126"/>
                    </a:lnTo>
                    <a:lnTo>
                      <a:pt x="3007553" y="203682"/>
                    </a:lnTo>
                    <a:lnTo>
                      <a:pt x="3029221" y="0"/>
                    </a:lnTo>
                    <a:lnTo>
                      <a:pt x="944736" y="1382435"/>
                    </a:lnTo>
                    <a:lnTo>
                      <a:pt x="0" y="1235090"/>
                    </a:lnTo>
                    <a:close/>
                  </a:path>
                </a:pathLst>
              </a:custGeom>
              <a:solidFill>
                <a:srgbClr val="7025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2210161" y="2218828"/>
                <a:ext cx="212349" cy="1690124"/>
              </a:xfrm>
              <a:custGeom>
                <a:avLst/>
                <a:gdLst>
                  <a:gd name="connsiteX0" fmla="*/ 0 w 212349"/>
                  <a:gd name="connsiteY0" fmla="*/ 1690124 h 1690124"/>
                  <a:gd name="connsiteX1" fmla="*/ 30336 w 212349"/>
                  <a:gd name="connsiteY1" fmla="*/ 130010 h 1690124"/>
                  <a:gd name="connsiteX2" fmla="*/ 212349 w 212349"/>
                  <a:gd name="connsiteY2" fmla="*/ 0 h 1690124"/>
                  <a:gd name="connsiteX3" fmla="*/ 182013 w 212349"/>
                  <a:gd name="connsiteY3" fmla="*/ 1529779 h 1690124"/>
                  <a:gd name="connsiteX4" fmla="*/ 0 w 212349"/>
                  <a:gd name="connsiteY4" fmla="*/ 1690124 h 169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49" h="1690124">
                    <a:moveTo>
                      <a:pt x="0" y="1690124"/>
                    </a:moveTo>
                    <a:lnTo>
                      <a:pt x="30336" y="130010"/>
                    </a:lnTo>
                    <a:lnTo>
                      <a:pt x="212349" y="0"/>
                    </a:lnTo>
                    <a:lnTo>
                      <a:pt x="182013" y="1529779"/>
                    </a:lnTo>
                    <a:lnTo>
                      <a:pt x="0" y="1690124"/>
                    </a:lnTo>
                    <a:close/>
                  </a:path>
                </a:pathLst>
              </a:custGeom>
              <a:solidFill>
                <a:srgbClr val="7025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2374840" y="1729126"/>
                <a:ext cx="2487515" cy="2015147"/>
              </a:xfrm>
              <a:custGeom>
                <a:avLst/>
                <a:gdLst>
                  <a:gd name="connsiteX0" fmla="*/ 2478847 w 2487515"/>
                  <a:gd name="connsiteY0" fmla="*/ 632713 h 2019481"/>
                  <a:gd name="connsiteX1" fmla="*/ 2487515 w 2487515"/>
                  <a:gd name="connsiteY1" fmla="*/ 0 h 2019481"/>
                  <a:gd name="connsiteX2" fmla="*/ 39003 w 2487515"/>
                  <a:gd name="connsiteY2" fmla="*/ 489702 h 2019481"/>
                  <a:gd name="connsiteX3" fmla="*/ 0 w 2487515"/>
                  <a:gd name="connsiteY3" fmla="*/ 2019481 h 2019481"/>
                  <a:gd name="connsiteX4" fmla="*/ 2478847 w 2487515"/>
                  <a:gd name="connsiteY4" fmla="*/ 632713 h 2019481"/>
                  <a:gd name="connsiteX0" fmla="*/ 2478847 w 2487515"/>
                  <a:gd name="connsiteY0" fmla="*/ 650047 h 2019481"/>
                  <a:gd name="connsiteX1" fmla="*/ 2487515 w 2487515"/>
                  <a:gd name="connsiteY1" fmla="*/ 0 h 2019481"/>
                  <a:gd name="connsiteX2" fmla="*/ 39003 w 2487515"/>
                  <a:gd name="connsiteY2" fmla="*/ 489702 h 2019481"/>
                  <a:gd name="connsiteX3" fmla="*/ 0 w 2487515"/>
                  <a:gd name="connsiteY3" fmla="*/ 2019481 h 2019481"/>
                  <a:gd name="connsiteX4" fmla="*/ 2478847 w 2487515"/>
                  <a:gd name="connsiteY4" fmla="*/ 650047 h 2019481"/>
                  <a:gd name="connsiteX0" fmla="*/ 2478847 w 2487515"/>
                  <a:gd name="connsiteY0" fmla="*/ 650047 h 2015147"/>
                  <a:gd name="connsiteX1" fmla="*/ 2487515 w 2487515"/>
                  <a:gd name="connsiteY1" fmla="*/ 0 h 2015147"/>
                  <a:gd name="connsiteX2" fmla="*/ 39003 w 2487515"/>
                  <a:gd name="connsiteY2" fmla="*/ 489702 h 2015147"/>
                  <a:gd name="connsiteX3" fmla="*/ 0 w 2487515"/>
                  <a:gd name="connsiteY3" fmla="*/ 2015147 h 2015147"/>
                  <a:gd name="connsiteX4" fmla="*/ 2478847 w 2487515"/>
                  <a:gd name="connsiteY4" fmla="*/ 650047 h 201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515" h="2015147">
                    <a:moveTo>
                      <a:pt x="2478847" y="650047"/>
                    </a:moveTo>
                    <a:lnTo>
                      <a:pt x="2487515" y="0"/>
                    </a:lnTo>
                    <a:lnTo>
                      <a:pt x="39003" y="489702"/>
                    </a:lnTo>
                    <a:lnTo>
                      <a:pt x="0" y="2015147"/>
                    </a:lnTo>
                    <a:lnTo>
                      <a:pt x="2478847" y="650047"/>
                    </a:lnTo>
                    <a:close/>
                  </a:path>
                </a:pathLst>
              </a:custGeom>
              <a:solidFill>
                <a:srgbClr val="993300"/>
              </a:solidFill>
              <a:ln>
                <a:solidFill>
                  <a:schemeClr val="bg2">
                    <a:lumMod val="1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2361839" y="2348838"/>
                <a:ext cx="3072557" cy="1651120"/>
              </a:xfrm>
              <a:custGeom>
                <a:avLst/>
                <a:gdLst>
                  <a:gd name="connsiteX0" fmla="*/ 2470180 w 3072557"/>
                  <a:gd name="connsiteY0" fmla="*/ 0 h 1651120"/>
                  <a:gd name="connsiteX1" fmla="*/ 3072557 w 3072557"/>
                  <a:gd name="connsiteY1" fmla="*/ 138677 h 1651120"/>
                  <a:gd name="connsiteX2" fmla="*/ 1031408 w 3072557"/>
                  <a:gd name="connsiteY2" fmla="*/ 1651120 h 1651120"/>
                  <a:gd name="connsiteX3" fmla="*/ 0 w 3072557"/>
                  <a:gd name="connsiteY3" fmla="*/ 1382434 h 1651120"/>
                  <a:gd name="connsiteX4" fmla="*/ 2470180 w 3072557"/>
                  <a:gd name="connsiteY4" fmla="*/ 0 h 165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557" h="1651120">
                    <a:moveTo>
                      <a:pt x="2470180" y="0"/>
                    </a:moveTo>
                    <a:lnTo>
                      <a:pt x="3072557" y="138677"/>
                    </a:lnTo>
                    <a:lnTo>
                      <a:pt x="1031408" y="1651120"/>
                    </a:lnTo>
                    <a:lnTo>
                      <a:pt x="0" y="1382434"/>
                    </a:lnTo>
                    <a:lnTo>
                      <a:pt x="2470180" y="0"/>
                    </a:lnTo>
                    <a:close/>
                  </a:path>
                </a:pathLst>
              </a:custGeom>
              <a:solidFill>
                <a:srgbClr val="993300"/>
              </a:solidFill>
              <a:ln>
                <a:solidFill>
                  <a:schemeClr val="bg2">
                    <a:lumMod val="10000"/>
                  </a:schemeClr>
                </a:solidFill>
              </a:ln>
              <a:scene3d>
                <a:camera prst="orthographicFront"/>
                <a:lightRig rig="twoPt" dir="t"/>
              </a:scene3d>
              <a:sp3d>
                <a:bevelT w="209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p:cNvGrpSpPr/>
          <p:nvPr/>
        </p:nvGrpSpPr>
        <p:grpSpPr>
          <a:xfrm>
            <a:off x="1793834" y="716701"/>
            <a:ext cx="2666950" cy="3701876"/>
            <a:chOff x="824309" y="1725357"/>
            <a:chExt cx="2424500" cy="3701876"/>
          </a:xfrm>
        </p:grpSpPr>
        <p:sp>
          <p:nvSpPr>
            <p:cNvPr id="13" name="Oval 12"/>
            <p:cNvSpPr/>
            <p:nvPr/>
          </p:nvSpPr>
          <p:spPr>
            <a:xfrm>
              <a:off x="2597972" y="5185186"/>
              <a:ext cx="650837" cy="242047"/>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ndmother laughed and pulling the cheeks of her grandson said no my ..."/>
            <p:cNvPicPr>
              <a:picLocks noChangeAspect="1"/>
            </p:cNvPicPr>
            <p:nvPr/>
          </p:nvPicPr>
          <p:blipFill rotWithShape="1">
            <a:blip r:embed="rId5">
              <a:extLst>
                <a:ext uri="{28A0092B-C50C-407E-A947-70E740481C1C}">
                  <a14:useLocalDpi xmlns:a14="http://schemas.microsoft.com/office/drawing/2010/main" val="0"/>
                </a:ext>
              </a:extLst>
            </a:blip>
            <a:srcRect b="32555"/>
            <a:stretch/>
          </p:blipFill>
          <p:spPr>
            <a:xfrm flipH="1">
              <a:off x="824309" y="1725357"/>
              <a:ext cx="1901667" cy="2541843"/>
            </a:xfrm>
            <a:prstGeom prst="rect">
              <a:avLst/>
            </a:prstGeom>
          </p:spPr>
        </p:pic>
        <p:sp>
          <p:nvSpPr>
            <p:cNvPr id="12" name="Freeform 11"/>
            <p:cNvSpPr/>
            <p:nvPr/>
          </p:nvSpPr>
          <p:spPr>
            <a:xfrm>
              <a:off x="1040771" y="3617358"/>
              <a:ext cx="2139764" cy="1655531"/>
            </a:xfrm>
            <a:custGeom>
              <a:avLst/>
              <a:gdLst>
                <a:gd name="connsiteX0" fmla="*/ 13478 w 2139764"/>
                <a:gd name="connsiteY0" fmla="*/ 631913 h 1655531"/>
                <a:gd name="connsiteX1" fmla="*/ 142570 w 2139764"/>
                <a:gd name="connsiteY1" fmla="*/ 863202 h 1655531"/>
                <a:gd name="connsiteX2" fmla="*/ 658937 w 2139764"/>
                <a:gd name="connsiteY2" fmla="*/ 933127 h 1655531"/>
                <a:gd name="connsiteX3" fmla="*/ 1040834 w 2139764"/>
                <a:gd name="connsiteY3" fmla="*/ 970778 h 1655531"/>
                <a:gd name="connsiteX4" fmla="*/ 1250608 w 2139764"/>
                <a:gd name="connsiteY4" fmla="*/ 1277371 h 1655531"/>
                <a:gd name="connsiteX5" fmla="*/ 1148410 w 2139764"/>
                <a:gd name="connsiteY5" fmla="*/ 1632374 h 1655531"/>
                <a:gd name="connsiteX6" fmla="*/ 2089704 w 2139764"/>
                <a:gd name="connsiteY6" fmla="*/ 1583964 h 1655531"/>
                <a:gd name="connsiteX7" fmla="*/ 1982128 w 2139764"/>
                <a:gd name="connsiteY7" fmla="*/ 1282750 h 1655531"/>
                <a:gd name="connsiteX8" fmla="*/ 1740081 w 2139764"/>
                <a:gd name="connsiteY8" fmla="*/ 884717 h 1655531"/>
                <a:gd name="connsiteX9" fmla="*/ 1471140 w 2139764"/>
                <a:gd name="connsiteY9" fmla="*/ 588882 h 1655531"/>
                <a:gd name="connsiteX10" fmla="*/ 1336669 w 2139764"/>
                <a:gd name="connsiteY10" fmla="*/ 422138 h 1655531"/>
                <a:gd name="connsiteX11" fmla="*/ 1299017 w 2139764"/>
                <a:gd name="connsiteY11" fmla="*/ 325320 h 1655531"/>
                <a:gd name="connsiteX12" fmla="*/ 1229093 w 2139764"/>
                <a:gd name="connsiteY12" fmla="*/ 153197 h 1655531"/>
                <a:gd name="connsiteX13" fmla="*/ 1180683 w 2139764"/>
                <a:gd name="connsiteY13" fmla="*/ 56378 h 1655531"/>
                <a:gd name="connsiteX14" fmla="*/ 734241 w 2139764"/>
                <a:gd name="connsiteY14" fmla="*/ 24106 h 1655531"/>
                <a:gd name="connsiteX15" fmla="*/ 556740 w 2139764"/>
                <a:gd name="connsiteY15" fmla="*/ 18727 h 1655531"/>
                <a:gd name="connsiteX16" fmla="*/ 669695 w 2139764"/>
                <a:gd name="connsiteY16" fmla="*/ 276910 h 1655531"/>
                <a:gd name="connsiteX17" fmla="*/ 589013 w 2139764"/>
                <a:gd name="connsiteY17" fmla="*/ 384487 h 1655531"/>
                <a:gd name="connsiteX18" fmla="*/ 400754 w 2139764"/>
                <a:gd name="connsiteY18" fmla="*/ 432896 h 1655531"/>
                <a:gd name="connsiteX19" fmla="*/ 13478 w 2139764"/>
                <a:gd name="connsiteY19" fmla="*/ 631913 h 165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39764" h="1655531">
                  <a:moveTo>
                    <a:pt x="13478" y="631913"/>
                  </a:moveTo>
                  <a:cubicBezTo>
                    <a:pt x="-29553" y="703631"/>
                    <a:pt x="34994" y="813000"/>
                    <a:pt x="142570" y="863202"/>
                  </a:cubicBezTo>
                  <a:cubicBezTo>
                    <a:pt x="250147" y="913404"/>
                    <a:pt x="509226" y="915198"/>
                    <a:pt x="658937" y="933127"/>
                  </a:cubicBezTo>
                  <a:cubicBezTo>
                    <a:pt x="808648" y="951056"/>
                    <a:pt x="942222" y="913404"/>
                    <a:pt x="1040834" y="970778"/>
                  </a:cubicBezTo>
                  <a:cubicBezTo>
                    <a:pt x="1139446" y="1028152"/>
                    <a:pt x="1232679" y="1167105"/>
                    <a:pt x="1250608" y="1277371"/>
                  </a:cubicBezTo>
                  <a:cubicBezTo>
                    <a:pt x="1268537" y="1387637"/>
                    <a:pt x="1008561" y="1581275"/>
                    <a:pt x="1148410" y="1632374"/>
                  </a:cubicBezTo>
                  <a:cubicBezTo>
                    <a:pt x="1288259" y="1683473"/>
                    <a:pt x="1950751" y="1642235"/>
                    <a:pt x="2089704" y="1583964"/>
                  </a:cubicBezTo>
                  <a:cubicBezTo>
                    <a:pt x="2228657" y="1525693"/>
                    <a:pt x="2040398" y="1399291"/>
                    <a:pt x="1982128" y="1282750"/>
                  </a:cubicBezTo>
                  <a:cubicBezTo>
                    <a:pt x="1923858" y="1166209"/>
                    <a:pt x="1825246" y="1000362"/>
                    <a:pt x="1740081" y="884717"/>
                  </a:cubicBezTo>
                  <a:cubicBezTo>
                    <a:pt x="1654916" y="769072"/>
                    <a:pt x="1538375" y="665978"/>
                    <a:pt x="1471140" y="588882"/>
                  </a:cubicBezTo>
                  <a:cubicBezTo>
                    <a:pt x="1403905" y="511786"/>
                    <a:pt x="1365356" y="466065"/>
                    <a:pt x="1336669" y="422138"/>
                  </a:cubicBezTo>
                  <a:cubicBezTo>
                    <a:pt x="1307982" y="378211"/>
                    <a:pt x="1316946" y="370143"/>
                    <a:pt x="1299017" y="325320"/>
                  </a:cubicBezTo>
                  <a:cubicBezTo>
                    <a:pt x="1281088" y="280497"/>
                    <a:pt x="1248815" y="198021"/>
                    <a:pt x="1229093" y="153197"/>
                  </a:cubicBezTo>
                  <a:cubicBezTo>
                    <a:pt x="1209371" y="108373"/>
                    <a:pt x="1263158" y="77893"/>
                    <a:pt x="1180683" y="56378"/>
                  </a:cubicBezTo>
                  <a:cubicBezTo>
                    <a:pt x="1098208" y="34863"/>
                    <a:pt x="838232" y="30381"/>
                    <a:pt x="734241" y="24106"/>
                  </a:cubicBezTo>
                  <a:cubicBezTo>
                    <a:pt x="630251" y="17831"/>
                    <a:pt x="567498" y="-23407"/>
                    <a:pt x="556740" y="18727"/>
                  </a:cubicBezTo>
                  <a:cubicBezTo>
                    <a:pt x="545982" y="60861"/>
                    <a:pt x="664316" y="215950"/>
                    <a:pt x="669695" y="276910"/>
                  </a:cubicBezTo>
                  <a:cubicBezTo>
                    <a:pt x="675074" y="337870"/>
                    <a:pt x="633837" y="358489"/>
                    <a:pt x="589013" y="384487"/>
                  </a:cubicBezTo>
                  <a:cubicBezTo>
                    <a:pt x="544190" y="410485"/>
                    <a:pt x="491298" y="395244"/>
                    <a:pt x="400754" y="432896"/>
                  </a:cubicBezTo>
                  <a:cubicBezTo>
                    <a:pt x="310210" y="470548"/>
                    <a:pt x="56509" y="560195"/>
                    <a:pt x="13478" y="631913"/>
                  </a:cubicBezTo>
                  <a:close/>
                </a:path>
              </a:pathLst>
            </a:custGeom>
            <a:solidFill>
              <a:srgbClr val="495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1188289" y="1467374"/>
            <a:ext cx="2267842" cy="3262762"/>
            <a:chOff x="-474267" y="1812911"/>
            <a:chExt cx="2494626" cy="3589038"/>
          </a:xfrm>
        </p:grpSpPr>
        <p:grpSp>
          <p:nvGrpSpPr>
            <p:cNvPr id="19" name="Group 18"/>
            <p:cNvGrpSpPr/>
            <p:nvPr/>
          </p:nvGrpSpPr>
          <p:grpSpPr>
            <a:xfrm>
              <a:off x="683111" y="4281544"/>
              <a:ext cx="1337248" cy="1060471"/>
              <a:chOff x="683111" y="4281544"/>
              <a:chExt cx="1337248" cy="1060471"/>
            </a:xfrm>
          </p:grpSpPr>
          <p:sp>
            <p:nvSpPr>
              <p:cNvPr id="18" name="Freeform 17"/>
              <p:cNvSpPr/>
              <p:nvPr/>
            </p:nvSpPr>
            <p:spPr>
              <a:xfrm>
                <a:off x="1393023" y="5110064"/>
                <a:ext cx="627336" cy="231951"/>
              </a:xfrm>
              <a:custGeom>
                <a:avLst/>
                <a:gdLst>
                  <a:gd name="connsiteX0" fmla="*/ 237113 w 627336"/>
                  <a:gd name="connsiteY0" fmla="*/ 779 h 231951"/>
                  <a:gd name="connsiteX1" fmla="*/ 599063 w 627336"/>
                  <a:gd name="connsiteY1" fmla="*/ 55207 h 231951"/>
                  <a:gd name="connsiteX2" fmla="*/ 544634 w 627336"/>
                  <a:gd name="connsiteY2" fmla="*/ 218493 h 231951"/>
                  <a:gd name="connsiteX3" fmla="*/ 76548 w 627336"/>
                  <a:gd name="connsiteY3" fmla="*/ 207607 h 231951"/>
                  <a:gd name="connsiteX4" fmla="*/ 13956 w 627336"/>
                  <a:gd name="connsiteY4" fmla="*/ 87865 h 231951"/>
                  <a:gd name="connsiteX5" fmla="*/ 237113 w 627336"/>
                  <a:gd name="connsiteY5" fmla="*/ 779 h 2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336" h="231951">
                    <a:moveTo>
                      <a:pt x="237113" y="779"/>
                    </a:moveTo>
                    <a:cubicBezTo>
                      <a:pt x="334631" y="-4664"/>
                      <a:pt x="547810" y="18921"/>
                      <a:pt x="599063" y="55207"/>
                    </a:cubicBezTo>
                    <a:cubicBezTo>
                      <a:pt x="650316" y="91493"/>
                      <a:pt x="631720" y="193093"/>
                      <a:pt x="544634" y="218493"/>
                    </a:cubicBezTo>
                    <a:cubicBezTo>
                      <a:pt x="457548" y="243893"/>
                      <a:pt x="164994" y="229378"/>
                      <a:pt x="76548" y="207607"/>
                    </a:cubicBezTo>
                    <a:cubicBezTo>
                      <a:pt x="-11898" y="185836"/>
                      <a:pt x="-9630" y="120522"/>
                      <a:pt x="13956" y="87865"/>
                    </a:cubicBezTo>
                    <a:cubicBezTo>
                      <a:pt x="37542" y="55208"/>
                      <a:pt x="139595" y="6222"/>
                      <a:pt x="237113" y="779"/>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83111" y="4281544"/>
                <a:ext cx="968188" cy="925157"/>
              </a:xfrm>
              <a:custGeom>
                <a:avLst/>
                <a:gdLst>
                  <a:gd name="connsiteX0" fmla="*/ 274320 w 968188"/>
                  <a:gd name="connsiteY0" fmla="*/ 0 h 925157"/>
                  <a:gd name="connsiteX1" fmla="*/ 726141 w 968188"/>
                  <a:gd name="connsiteY1" fmla="*/ 118334 h 925157"/>
                  <a:gd name="connsiteX2" fmla="*/ 968188 w 968188"/>
                  <a:gd name="connsiteY2" fmla="*/ 828338 h 925157"/>
                  <a:gd name="connsiteX3" fmla="*/ 726141 w 968188"/>
                  <a:gd name="connsiteY3" fmla="*/ 925157 h 925157"/>
                  <a:gd name="connsiteX4" fmla="*/ 489473 w 968188"/>
                  <a:gd name="connsiteY4" fmla="*/ 306592 h 925157"/>
                  <a:gd name="connsiteX5" fmla="*/ 0 w 968188"/>
                  <a:gd name="connsiteY5" fmla="*/ 129091 h 925157"/>
                  <a:gd name="connsiteX6" fmla="*/ 150607 w 968188"/>
                  <a:gd name="connsiteY6" fmla="*/ 48409 h 925157"/>
                  <a:gd name="connsiteX7" fmla="*/ 274320 w 968188"/>
                  <a:gd name="connsiteY7" fmla="*/ 0 h 92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8188" h="925157">
                    <a:moveTo>
                      <a:pt x="274320" y="0"/>
                    </a:moveTo>
                    <a:lnTo>
                      <a:pt x="726141" y="118334"/>
                    </a:lnTo>
                    <a:lnTo>
                      <a:pt x="968188" y="828338"/>
                    </a:lnTo>
                    <a:lnTo>
                      <a:pt x="726141" y="925157"/>
                    </a:lnTo>
                    <a:lnTo>
                      <a:pt x="489473" y="306592"/>
                    </a:lnTo>
                    <a:lnTo>
                      <a:pt x="0" y="129091"/>
                    </a:lnTo>
                    <a:lnTo>
                      <a:pt x="150607" y="48409"/>
                    </a:lnTo>
                    <a:lnTo>
                      <a:pt x="274320" y="0"/>
                    </a:lnTo>
                    <a:close/>
                  </a:path>
                </a:pathLst>
              </a:custGeom>
              <a:solidFill>
                <a:srgbClr val="EECEA8"/>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1328569" y="5004706"/>
                <a:ext cx="409944" cy="217713"/>
              </a:xfrm>
              <a:custGeom>
                <a:avLst/>
                <a:gdLst>
                  <a:gd name="connsiteX0" fmla="*/ 80683 w 322730"/>
                  <a:gd name="connsiteY0" fmla="*/ 139850 h 139850"/>
                  <a:gd name="connsiteX1" fmla="*/ 0 w 322730"/>
                  <a:gd name="connsiteY1" fmla="*/ 96819 h 139850"/>
                  <a:gd name="connsiteX2" fmla="*/ 322730 w 322730"/>
                  <a:gd name="connsiteY2" fmla="*/ 0 h 139850"/>
                  <a:gd name="connsiteX3" fmla="*/ 311972 w 322730"/>
                  <a:gd name="connsiteY3" fmla="*/ 69925 h 139850"/>
                  <a:gd name="connsiteX4" fmla="*/ 80683 w 322730"/>
                  <a:gd name="connsiteY4" fmla="*/ 139850 h 139850"/>
                  <a:gd name="connsiteX0" fmla="*/ 80683 w 322730"/>
                  <a:gd name="connsiteY0" fmla="*/ 139850 h 139850"/>
                  <a:gd name="connsiteX1" fmla="*/ 0 w 322730"/>
                  <a:gd name="connsiteY1" fmla="*/ 96819 h 139850"/>
                  <a:gd name="connsiteX2" fmla="*/ 322730 w 322730"/>
                  <a:gd name="connsiteY2" fmla="*/ 0 h 139850"/>
                  <a:gd name="connsiteX3" fmla="*/ 311972 w 322730"/>
                  <a:gd name="connsiteY3" fmla="*/ 69925 h 139850"/>
                  <a:gd name="connsiteX4" fmla="*/ 176381 w 322730"/>
                  <a:gd name="connsiteY4" fmla="*/ 105514 h 139850"/>
                  <a:gd name="connsiteX5" fmla="*/ 80683 w 322730"/>
                  <a:gd name="connsiteY5" fmla="*/ 139850 h 139850"/>
                  <a:gd name="connsiteX0" fmla="*/ 80683 w 322730"/>
                  <a:gd name="connsiteY0" fmla="*/ 139850 h 139850"/>
                  <a:gd name="connsiteX1" fmla="*/ 0 w 322730"/>
                  <a:gd name="connsiteY1" fmla="*/ 96819 h 139850"/>
                  <a:gd name="connsiteX2" fmla="*/ 322730 w 322730"/>
                  <a:gd name="connsiteY2" fmla="*/ 0 h 139850"/>
                  <a:gd name="connsiteX3" fmla="*/ 311972 w 322730"/>
                  <a:gd name="connsiteY3" fmla="*/ 69925 h 139850"/>
                  <a:gd name="connsiteX4" fmla="*/ 252581 w 322730"/>
                  <a:gd name="connsiteY4" fmla="*/ 137544 h 139850"/>
                  <a:gd name="connsiteX5" fmla="*/ 80683 w 322730"/>
                  <a:gd name="connsiteY5" fmla="*/ 139850 h 139850"/>
                  <a:gd name="connsiteX0" fmla="*/ 80683 w 322730"/>
                  <a:gd name="connsiteY0" fmla="*/ 139850 h 139850"/>
                  <a:gd name="connsiteX1" fmla="*/ 0 w 322730"/>
                  <a:gd name="connsiteY1" fmla="*/ 96819 h 139850"/>
                  <a:gd name="connsiteX2" fmla="*/ 322730 w 322730"/>
                  <a:gd name="connsiteY2" fmla="*/ 0 h 139850"/>
                  <a:gd name="connsiteX3" fmla="*/ 311972 w 322730"/>
                  <a:gd name="connsiteY3" fmla="*/ 98188 h 139850"/>
                  <a:gd name="connsiteX4" fmla="*/ 252581 w 322730"/>
                  <a:gd name="connsiteY4" fmla="*/ 137544 h 139850"/>
                  <a:gd name="connsiteX5" fmla="*/ 80683 w 322730"/>
                  <a:gd name="connsiteY5" fmla="*/ 139850 h 139850"/>
                  <a:gd name="connsiteX0" fmla="*/ 80683 w 322730"/>
                  <a:gd name="connsiteY0" fmla="*/ 139850 h 160154"/>
                  <a:gd name="connsiteX1" fmla="*/ 0 w 322730"/>
                  <a:gd name="connsiteY1" fmla="*/ 96819 h 160154"/>
                  <a:gd name="connsiteX2" fmla="*/ 322730 w 322730"/>
                  <a:gd name="connsiteY2" fmla="*/ 0 h 160154"/>
                  <a:gd name="connsiteX3" fmla="*/ 311972 w 322730"/>
                  <a:gd name="connsiteY3" fmla="*/ 98188 h 160154"/>
                  <a:gd name="connsiteX4" fmla="*/ 252581 w 322730"/>
                  <a:gd name="connsiteY4" fmla="*/ 160154 h 160154"/>
                  <a:gd name="connsiteX5" fmla="*/ 80683 w 322730"/>
                  <a:gd name="connsiteY5" fmla="*/ 139850 h 160154"/>
                  <a:gd name="connsiteX0" fmla="*/ 80683 w 409944"/>
                  <a:gd name="connsiteY0" fmla="*/ 139850 h 160154"/>
                  <a:gd name="connsiteX1" fmla="*/ 0 w 409944"/>
                  <a:gd name="connsiteY1" fmla="*/ 96819 h 160154"/>
                  <a:gd name="connsiteX2" fmla="*/ 322730 w 409944"/>
                  <a:gd name="connsiteY2" fmla="*/ 0 h 160154"/>
                  <a:gd name="connsiteX3" fmla="*/ 409944 w 409944"/>
                  <a:gd name="connsiteY3" fmla="*/ 124567 h 160154"/>
                  <a:gd name="connsiteX4" fmla="*/ 252581 w 409944"/>
                  <a:gd name="connsiteY4" fmla="*/ 160154 h 160154"/>
                  <a:gd name="connsiteX5" fmla="*/ 80683 w 409944"/>
                  <a:gd name="connsiteY5" fmla="*/ 139850 h 160154"/>
                  <a:gd name="connsiteX0" fmla="*/ 80683 w 409944"/>
                  <a:gd name="connsiteY0" fmla="*/ 139850 h 160154"/>
                  <a:gd name="connsiteX1" fmla="*/ 0 w 409944"/>
                  <a:gd name="connsiteY1" fmla="*/ 96819 h 160154"/>
                  <a:gd name="connsiteX2" fmla="*/ 322730 w 409944"/>
                  <a:gd name="connsiteY2" fmla="*/ 0 h 160154"/>
                  <a:gd name="connsiteX3" fmla="*/ 353274 w 409944"/>
                  <a:gd name="connsiteY3" fmla="*/ 50873 h 160154"/>
                  <a:gd name="connsiteX4" fmla="*/ 409944 w 409944"/>
                  <a:gd name="connsiteY4" fmla="*/ 124567 h 160154"/>
                  <a:gd name="connsiteX5" fmla="*/ 252581 w 409944"/>
                  <a:gd name="connsiteY5" fmla="*/ 160154 h 160154"/>
                  <a:gd name="connsiteX6" fmla="*/ 80683 w 409944"/>
                  <a:gd name="connsiteY6" fmla="*/ 139850 h 160154"/>
                  <a:gd name="connsiteX0" fmla="*/ 80683 w 409944"/>
                  <a:gd name="connsiteY0" fmla="*/ 139850 h 160154"/>
                  <a:gd name="connsiteX1" fmla="*/ 0 w 409944"/>
                  <a:gd name="connsiteY1" fmla="*/ 96819 h 160154"/>
                  <a:gd name="connsiteX2" fmla="*/ 322730 w 409944"/>
                  <a:gd name="connsiteY2" fmla="*/ 0 h 160154"/>
                  <a:gd name="connsiteX3" fmla="*/ 274352 w 409944"/>
                  <a:gd name="connsiteY3" fmla="*/ 94209 h 160154"/>
                  <a:gd name="connsiteX4" fmla="*/ 409944 w 409944"/>
                  <a:gd name="connsiteY4" fmla="*/ 124567 h 160154"/>
                  <a:gd name="connsiteX5" fmla="*/ 252581 w 409944"/>
                  <a:gd name="connsiteY5" fmla="*/ 160154 h 160154"/>
                  <a:gd name="connsiteX6" fmla="*/ 80683 w 409944"/>
                  <a:gd name="connsiteY6" fmla="*/ 139850 h 160154"/>
                  <a:gd name="connsiteX0" fmla="*/ 80683 w 409944"/>
                  <a:gd name="connsiteY0" fmla="*/ 139850 h 160154"/>
                  <a:gd name="connsiteX1" fmla="*/ 0 w 409944"/>
                  <a:gd name="connsiteY1" fmla="*/ 96819 h 160154"/>
                  <a:gd name="connsiteX2" fmla="*/ 322730 w 409944"/>
                  <a:gd name="connsiteY2" fmla="*/ 0 h 160154"/>
                  <a:gd name="connsiteX3" fmla="*/ 296123 w 409944"/>
                  <a:gd name="connsiteY3" fmla="*/ 92325 h 160154"/>
                  <a:gd name="connsiteX4" fmla="*/ 409944 w 409944"/>
                  <a:gd name="connsiteY4" fmla="*/ 124567 h 160154"/>
                  <a:gd name="connsiteX5" fmla="*/ 252581 w 409944"/>
                  <a:gd name="connsiteY5" fmla="*/ 160154 h 160154"/>
                  <a:gd name="connsiteX6" fmla="*/ 80683 w 409944"/>
                  <a:gd name="connsiteY6" fmla="*/ 139850 h 160154"/>
                  <a:gd name="connsiteX0" fmla="*/ 80683 w 409944"/>
                  <a:gd name="connsiteY0" fmla="*/ 139850 h 160154"/>
                  <a:gd name="connsiteX1" fmla="*/ 0 w 409944"/>
                  <a:gd name="connsiteY1" fmla="*/ 96819 h 160154"/>
                  <a:gd name="connsiteX2" fmla="*/ 322730 w 409944"/>
                  <a:gd name="connsiteY2" fmla="*/ 0 h 160154"/>
                  <a:gd name="connsiteX3" fmla="*/ 309730 w 409944"/>
                  <a:gd name="connsiteY3" fmla="*/ 86673 h 160154"/>
                  <a:gd name="connsiteX4" fmla="*/ 409944 w 409944"/>
                  <a:gd name="connsiteY4" fmla="*/ 124567 h 160154"/>
                  <a:gd name="connsiteX5" fmla="*/ 252581 w 409944"/>
                  <a:gd name="connsiteY5" fmla="*/ 160154 h 160154"/>
                  <a:gd name="connsiteX6" fmla="*/ 80683 w 409944"/>
                  <a:gd name="connsiteY6" fmla="*/ 139850 h 160154"/>
                  <a:gd name="connsiteX0" fmla="*/ 80683 w 409944"/>
                  <a:gd name="connsiteY0" fmla="*/ 139850 h 150733"/>
                  <a:gd name="connsiteX1" fmla="*/ 0 w 409944"/>
                  <a:gd name="connsiteY1" fmla="*/ 96819 h 150733"/>
                  <a:gd name="connsiteX2" fmla="*/ 322730 w 409944"/>
                  <a:gd name="connsiteY2" fmla="*/ 0 h 150733"/>
                  <a:gd name="connsiteX3" fmla="*/ 309730 w 409944"/>
                  <a:gd name="connsiteY3" fmla="*/ 86673 h 150733"/>
                  <a:gd name="connsiteX4" fmla="*/ 409944 w 409944"/>
                  <a:gd name="connsiteY4" fmla="*/ 124567 h 150733"/>
                  <a:gd name="connsiteX5" fmla="*/ 225366 w 409944"/>
                  <a:gd name="connsiteY5" fmla="*/ 150733 h 150733"/>
                  <a:gd name="connsiteX6" fmla="*/ 80683 w 409944"/>
                  <a:gd name="connsiteY6" fmla="*/ 139850 h 150733"/>
                  <a:gd name="connsiteX0" fmla="*/ 80683 w 409944"/>
                  <a:gd name="connsiteY0" fmla="*/ 139850 h 150733"/>
                  <a:gd name="connsiteX1" fmla="*/ 0 w 409944"/>
                  <a:gd name="connsiteY1" fmla="*/ 96819 h 150733"/>
                  <a:gd name="connsiteX2" fmla="*/ 322730 w 409944"/>
                  <a:gd name="connsiteY2" fmla="*/ 0 h 150733"/>
                  <a:gd name="connsiteX3" fmla="*/ 320615 w 409944"/>
                  <a:gd name="connsiteY3" fmla="*/ 86673 h 150733"/>
                  <a:gd name="connsiteX4" fmla="*/ 409944 w 409944"/>
                  <a:gd name="connsiteY4" fmla="*/ 124567 h 150733"/>
                  <a:gd name="connsiteX5" fmla="*/ 225366 w 409944"/>
                  <a:gd name="connsiteY5" fmla="*/ 150733 h 150733"/>
                  <a:gd name="connsiteX6" fmla="*/ 80683 w 409944"/>
                  <a:gd name="connsiteY6" fmla="*/ 139850 h 15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944" h="150733">
                    <a:moveTo>
                      <a:pt x="80683" y="139850"/>
                    </a:moveTo>
                    <a:lnTo>
                      <a:pt x="0" y="96819"/>
                    </a:lnTo>
                    <a:lnTo>
                      <a:pt x="322730" y="0"/>
                    </a:lnTo>
                    <a:lnTo>
                      <a:pt x="320615" y="86673"/>
                    </a:lnTo>
                    <a:lnTo>
                      <a:pt x="409944" y="124567"/>
                    </a:lnTo>
                    <a:lnTo>
                      <a:pt x="225366" y="150733"/>
                    </a:lnTo>
                    <a:lnTo>
                      <a:pt x="80683" y="13985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20"/>
            <p:cNvSpPr/>
            <p:nvPr/>
          </p:nvSpPr>
          <p:spPr>
            <a:xfrm>
              <a:off x="1196107" y="5169998"/>
              <a:ext cx="627336" cy="231951"/>
            </a:xfrm>
            <a:custGeom>
              <a:avLst/>
              <a:gdLst>
                <a:gd name="connsiteX0" fmla="*/ 237113 w 627336"/>
                <a:gd name="connsiteY0" fmla="*/ 779 h 231951"/>
                <a:gd name="connsiteX1" fmla="*/ 599063 w 627336"/>
                <a:gd name="connsiteY1" fmla="*/ 55207 h 231951"/>
                <a:gd name="connsiteX2" fmla="*/ 544634 w 627336"/>
                <a:gd name="connsiteY2" fmla="*/ 218493 h 231951"/>
                <a:gd name="connsiteX3" fmla="*/ 76548 w 627336"/>
                <a:gd name="connsiteY3" fmla="*/ 207607 h 231951"/>
                <a:gd name="connsiteX4" fmla="*/ 13956 w 627336"/>
                <a:gd name="connsiteY4" fmla="*/ 87865 h 231951"/>
                <a:gd name="connsiteX5" fmla="*/ 237113 w 627336"/>
                <a:gd name="connsiteY5" fmla="*/ 779 h 2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336" h="231951">
                  <a:moveTo>
                    <a:pt x="237113" y="779"/>
                  </a:moveTo>
                  <a:cubicBezTo>
                    <a:pt x="334631" y="-4664"/>
                    <a:pt x="547810" y="18921"/>
                    <a:pt x="599063" y="55207"/>
                  </a:cubicBezTo>
                  <a:cubicBezTo>
                    <a:pt x="650316" y="91493"/>
                    <a:pt x="631720" y="193093"/>
                    <a:pt x="544634" y="218493"/>
                  </a:cubicBezTo>
                  <a:cubicBezTo>
                    <a:pt x="457548" y="243893"/>
                    <a:pt x="164994" y="229378"/>
                    <a:pt x="76548" y="207607"/>
                  </a:cubicBezTo>
                  <a:cubicBezTo>
                    <a:pt x="-11898" y="185836"/>
                    <a:pt x="-9630" y="120522"/>
                    <a:pt x="13956" y="87865"/>
                  </a:cubicBezTo>
                  <a:cubicBezTo>
                    <a:pt x="37542" y="55208"/>
                    <a:pt x="139595" y="6222"/>
                    <a:pt x="237113" y="779"/>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14275" y="4341478"/>
              <a:ext cx="1040107" cy="925157"/>
            </a:xfrm>
            <a:custGeom>
              <a:avLst/>
              <a:gdLst>
                <a:gd name="connsiteX0" fmla="*/ 274320 w 968188"/>
                <a:gd name="connsiteY0" fmla="*/ 0 h 925157"/>
                <a:gd name="connsiteX1" fmla="*/ 726141 w 968188"/>
                <a:gd name="connsiteY1" fmla="*/ 118334 h 925157"/>
                <a:gd name="connsiteX2" fmla="*/ 968188 w 968188"/>
                <a:gd name="connsiteY2" fmla="*/ 828338 h 925157"/>
                <a:gd name="connsiteX3" fmla="*/ 726141 w 968188"/>
                <a:gd name="connsiteY3" fmla="*/ 925157 h 925157"/>
                <a:gd name="connsiteX4" fmla="*/ 489473 w 968188"/>
                <a:gd name="connsiteY4" fmla="*/ 306592 h 925157"/>
                <a:gd name="connsiteX5" fmla="*/ 0 w 968188"/>
                <a:gd name="connsiteY5" fmla="*/ 129091 h 925157"/>
                <a:gd name="connsiteX6" fmla="*/ 150607 w 968188"/>
                <a:gd name="connsiteY6" fmla="*/ 48409 h 925157"/>
                <a:gd name="connsiteX7" fmla="*/ 274320 w 968188"/>
                <a:gd name="connsiteY7" fmla="*/ 0 h 925157"/>
                <a:gd name="connsiteX0" fmla="*/ 346239 w 1040107"/>
                <a:gd name="connsiteY0" fmla="*/ 0 h 925157"/>
                <a:gd name="connsiteX1" fmla="*/ 798060 w 1040107"/>
                <a:gd name="connsiteY1" fmla="*/ 118334 h 925157"/>
                <a:gd name="connsiteX2" fmla="*/ 1040107 w 1040107"/>
                <a:gd name="connsiteY2" fmla="*/ 828338 h 925157"/>
                <a:gd name="connsiteX3" fmla="*/ 798060 w 1040107"/>
                <a:gd name="connsiteY3" fmla="*/ 925157 h 925157"/>
                <a:gd name="connsiteX4" fmla="*/ 561392 w 1040107"/>
                <a:gd name="connsiteY4" fmla="*/ 306592 h 925157"/>
                <a:gd name="connsiteX5" fmla="*/ 0 w 1040107"/>
                <a:gd name="connsiteY5" fmla="*/ 62309 h 925157"/>
                <a:gd name="connsiteX6" fmla="*/ 222526 w 1040107"/>
                <a:gd name="connsiteY6" fmla="*/ 48409 h 925157"/>
                <a:gd name="connsiteX7" fmla="*/ 346239 w 1040107"/>
                <a:gd name="connsiteY7" fmla="*/ 0 h 92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0107" h="925157">
                  <a:moveTo>
                    <a:pt x="346239" y="0"/>
                  </a:moveTo>
                  <a:lnTo>
                    <a:pt x="798060" y="118334"/>
                  </a:lnTo>
                  <a:lnTo>
                    <a:pt x="1040107" y="828338"/>
                  </a:lnTo>
                  <a:lnTo>
                    <a:pt x="798060" y="925157"/>
                  </a:lnTo>
                  <a:lnTo>
                    <a:pt x="561392" y="306592"/>
                  </a:lnTo>
                  <a:lnTo>
                    <a:pt x="0" y="62309"/>
                  </a:lnTo>
                  <a:lnTo>
                    <a:pt x="222526" y="48409"/>
                  </a:lnTo>
                  <a:lnTo>
                    <a:pt x="346239" y="0"/>
                  </a:lnTo>
                  <a:close/>
                </a:path>
              </a:pathLst>
            </a:custGeom>
            <a:solidFill>
              <a:srgbClr val="EECEA8"/>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a:xfrm>
              <a:off x="1131653" y="5064640"/>
              <a:ext cx="409944" cy="217713"/>
            </a:xfrm>
            <a:custGeom>
              <a:avLst/>
              <a:gdLst>
                <a:gd name="connsiteX0" fmla="*/ 80683 w 322730"/>
                <a:gd name="connsiteY0" fmla="*/ 139850 h 139850"/>
                <a:gd name="connsiteX1" fmla="*/ 0 w 322730"/>
                <a:gd name="connsiteY1" fmla="*/ 96819 h 139850"/>
                <a:gd name="connsiteX2" fmla="*/ 322730 w 322730"/>
                <a:gd name="connsiteY2" fmla="*/ 0 h 139850"/>
                <a:gd name="connsiteX3" fmla="*/ 311972 w 322730"/>
                <a:gd name="connsiteY3" fmla="*/ 69925 h 139850"/>
                <a:gd name="connsiteX4" fmla="*/ 80683 w 322730"/>
                <a:gd name="connsiteY4" fmla="*/ 139850 h 139850"/>
                <a:gd name="connsiteX0" fmla="*/ 80683 w 322730"/>
                <a:gd name="connsiteY0" fmla="*/ 139850 h 139850"/>
                <a:gd name="connsiteX1" fmla="*/ 0 w 322730"/>
                <a:gd name="connsiteY1" fmla="*/ 96819 h 139850"/>
                <a:gd name="connsiteX2" fmla="*/ 322730 w 322730"/>
                <a:gd name="connsiteY2" fmla="*/ 0 h 139850"/>
                <a:gd name="connsiteX3" fmla="*/ 311972 w 322730"/>
                <a:gd name="connsiteY3" fmla="*/ 69925 h 139850"/>
                <a:gd name="connsiteX4" fmla="*/ 176381 w 322730"/>
                <a:gd name="connsiteY4" fmla="*/ 105514 h 139850"/>
                <a:gd name="connsiteX5" fmla="*/ 80683 w 322730"/>
                <a:gd name="connsiteY5" fmla="*/ 139850 h 139850"/>
                <a:gd name="connsiteX0" fmla="*/ 80683 w 322730"/>
                <a:gd name="connsiteY0" fmla="*/ 139850 h 139850"/>
                <a:gd name="connsiteX1" fmla="*/ 0 w 322730"/>
                <a:gd name="connsiteY1" fmla="*/ 96819 h 139850"/>
                <a:gd name="connsiteX2" fmla="*/ 322730 w 322730"/>
                <a:gd name="connsiteY2" fmla="*/ 0 h 139850"/>
                <a:gd name="connsiteX3" fmla="*/ 311972 w 322730"/>
                <a:gd name="connsiteY3" fmla="*/ 69925 h 139850"/>
                <a:gd name="connsiteX4" fmla="*/ 252581 w 322730"/>
                <a:gd name="connsiteY4" fmla="*/ 137544 h 139850"/>
                <a:gd name="connsiteX5" fmla="*/ 80683 w 322730"/>
                <a:gd name="connsiteY5" fmla="*/ 139850 h 139850"/>
                <a:gd name="connsiteX0" fmla="*/ 80683 w 322730"/>
                <a:gd name="connsiteY0" fmla="*/ 139850 h 139850"/>
                <a:gd name="connsiteX1" fmla="*/ 0 w 322730"/>
                <a:gd name="connsiteY1" fmla="*/ 96819 h 139850"/>
                <a:gd name="connsiteX2" fmla="*/ 322730 w 322730"/>
                <a:gd name="connsiteY2" fmla="*/ 0 h 139850"/>
                <a:gd name="connsiteX3" fmla="*/ 311972 w 322730"/>
                <a:gd name="connsiteY3" fmla="*/ 98188 h 139850"/>
                <a:gd name="connsiteX4" fmla="*/ 252581 w 322730"/>
                <a:gd name="connsiteY4" fmla="*/ 137544 h 139850"/>
                <a:gd name="connsiteX5" fmla="*/ 80683 w 322730"/>
                <a:gd name="connsiteY5" fmla="*/ 139850 h 139850"/>
                <a:gd name="connsiteX0" fmla="*/ 80683 w 322730"/>
                <a:gd name="connsiteY0" fmla="*/ 139850 h 160154"/>
                <a:gd name="connsiteX1" fmla="*/ 0 w 322730"/>
                <a:gd name="connsiteY1" fmla="*/ 96819 h 160154"/>
                <a:gd name="connsiteX2" fmla="*/ 322730 w 322730"/>
                <a:gd name="connsiteY2" fmla="*/ 0 h 160154"/>
                <a:gd name="connsiteX3" fmla="*/ 311972 w 322730"/>
                <a:gd name="connsiteY3" fmla="*/ 98188 h 160154"/>
                <a:gd name="connsiteX4" fmla="*/ 252581 w 322730"/>
                <a:gd name="connsiteY4" fmla="*/ 160154 h 160154"/>
                <a:gd name="connsiteX5" fmla="*/ 80683 w 322730"/>
                <a:gd name="connsiteY5" fmla="*/ 139850 h 160154"/>
                <a:gd name="connsiteX0" fmla="*/ 80683 w 409944"/>
                <a:gd name="connsiteY0" fmla="*/ 139850 h 160154"/>
                <a:gd name="connsiteX1" fmla="*/ 0 w 409944"/>
                <a:gd name="connsiteY1" fmla="*/ 96819 h 160154"/>
                <a:gd name="connsiteX2" fmla="*/ 322730 w 409944"/>
                <a:gd name="connsiteY2" fmla="*/ 0 h 160154"/>
                <a:gd name="connsiteX3" fmla="*/ 409944 w 409944"/>
                <a:gd name="connsiteY3" fmla="*/ 124567 h 160154"/>
                <a:gd name="connsiteX4" fmla="*/ 252581 w 409944"/>
                <a:gd name="connsiteY4" fmla="*/ 160154 h 160154"/>
                <a:gd name="connsiteX5" fmla="*/ 80683 w 409944"/>
                <a:gd name="connsiteY5" fmla="*/ 139850 h 160154"/>
                <a:gd name="connsiteX0" fmla="*/ 80683 w 409944"/>
                <a:gd name="connsiteY0" fmla="*/ 139850 h 160154"/>
                <a:gd name="connsiteX1" fmla="*/ 0 w 409944"/>
                <a:gd name="connsiteY1" fmla="*/ 96819 h 160154"/>
                <a:gd name="connsiteX2" fmla="*/ 322730 w 409944"/>
                <a:gd name="connsiteY2" fmla="*/ 0 h 160154"/>
                <a:gd name="connsiteX3" fmla="*/ 353274 w 409944"/>
                <a:gd name="connsiteY3" fmla="*/ 50873 h 160154"/>
                <a:gd name="connsiteX4" fmla="*/ 409944 w 409944"/>
                <a:gd name="connsiteY4" fmla="*/ 124567 h 160154"/>
                <a:gd name="connsiteX5" fmla="*/ 252581 w 409944"/>
                <a:gd name="connsiteY5" fmla="*/ 160154 h 160154"/>
                <a:gd name="connsiteX6" fmla="*/ 80683 w 409944"/>
                <a:gd name="connsiteY6" fmla="*/ 139850 h 160154"/>
                <a:gd name="connsiteX0" fmla="*/ 80683 w 409944"/>
                <a:gd name="connsiteY0" fmla="*/ 139850 h 160154"/>
                <a:gd name="connsiteX1" fmla="*/ 0 w 409944"/>
                <a:gd name="connsiteY1" fmla="*/ 96819 h 160154"/>
                <a:gd name="connsiteX2" fmla="*/ 322730 w 409944"/>
                <a:gd name="connsiteY2" fmla="*/ 0 h 160154"/>
                <a:gd name="connsiteX3" fmla="*/ 274352 w 409944"/>
                <a:gd name="connsiteY3" fmla="*/ 94209 h 160154"/>
                <a:gd name="connsiteX4" fmla="*/ 409944 w 409944"/>
                <a:gd name="connsiteY4" fmla="*/ 124567 h 160154"/>
                <a:gd name="connsiteX5" fmla="*/ 252581 w 409944"/>
                <a:gd name="connsiteY5" fmla="*/ 160154 h 160154"/>
                <a:gd name="connsiteX6" fmla="*/ 80683 w 409944"/>
                <a:gd name="connsiteY6" fmla="*/ 139850 h 160154"/>
                <a:gd name="connsiteX0" fmla="*/ 80683 w 409944"/>
                <a:gd name="connsiteY0" fmla="*/ 139850 h 160154"/>
                <a:gd name="connsiteX1" fmla="*/ 0 w 409944"/>
                <a:gd name="connsiteY1" fmla="*/ 96819 h 160154"/>
                <a:gd name="connsiteX2" fmla="*/ 322730 w 409944"/>
                <a:gd name="connsiteY2" fmla="*/ 0 h 160154"/>
                <a:gd name="connsiteX3" fmla="*/ 296123 w 409944"/>
                <a:gd name="connsiteY3" fmla="*/ 92325 h 160154"/>
                <a:gd name="connsiteX4" fmla="*/ 409944 w 409944"/>
                <a:gd name="connsiteY4" fmla="*/ 124567 h 160154"/>
                <a:gd name="connsiteX5" fmla="*/ 252581 w 409944"/>
                <a:gd name="connsiteY5" fmla="*/ 160154 h 160154"/>
                <a:gd name="connsiteX6" fmla="*/ 80683 w 409944"/>
                <a:gd name="connsiteY6" fmla="*/ 139850 h 160154"/>
                <a:gd name="connsiteX0" fmla="*/ 80683 w 409944"/>
                <a:gd name="connsiteY0" fmla="*/ 139850 h 160154"/>
                <a:gd name="connsiteX1" fmla="*/ 0 w 409944"/>
                <a:gd name="connsiteY1" fmla="*/ 96819 h 160154"/>
                <a:gd name="connsiteX2" fmla="*/ 322730 w 409944"/>
                <a:gd name="connsiteY2" fmla="*/ 0 h 160154"/>
                <a:gd name="connsiteX3" fmla="*/ 309730 w 409944"/>
                <a:gd name="connsiteY3" fmla="*/ 86673 h 160154"/>
                <a:gd name="connsiteX4" fmla="*/ 409944 w 409944"/>
                <a:gd name="connsiteY4" fmla="*/ 124567 h 160154"/>
                <a:gd name="connsiteX5" fmla="*/ 252581 w 409944"/>
                <a:gd name="connsiteY5" fmla="*/ 160154 h 160154"/>
                <a:gd name="connsiteX6" fmla="*/ 80683 w 409944"/>
                <a:gd name="connsiteY6" fmla="*/ 139850 h 160154"/>
                <a:gd name="connsiteX0" fmla="*/ 80683 w 409944"/>
                <a:gd name="connsiteY0" fmla="*/ 139850 h 150733"/>
                <a:gd name="connsiteX1" fmla="*/ 0 w 409944"/>
                <a:gd name="connsiteY1" fmla="*/ 96819 h 150733"/>
                <a:gd name="connsiteX2" fmla="*/ 322730 w 409944"/>
                <a:gd name="connsiteY2" fmla="*/ 0 h 150733"/>
                <a:gd name="connsiteX3" fmla="*/ 309730 w 409944"/>
                <a:gd name="connsiteY3" fmla="*/ 86673 h 150733"/>
                <a:gd name="connsiteX4" fmla="*/ 409944 w 409944"/>
                <a:gd name="connsiteY4" fmla="*/ 124567 h 150733"/>
                <a:gd name="connsiteX5" fmla="*/ 225366 w 409944"/>
                <a:gd name="connsiteY5" fmla="*/ 150733 h 150733"/>
                <a:gd name="connsiteX6" fmla="*/ 80683 w 409944"/>
                <a:gd name="connsiteY6" fmla="*/ 139850 h 150733"/>
                <a:gd name="connsiteX0" fmla="*/ 80683 w 409944"/>
                <a:gd name="connsiteY0" fmla="*/ 139850 h 150733"/>
                <a:gd name="connsiteX1" fmla="*/ 0 w 409944"/>
                <a:gd name="connsiteY1" fmla="*/ 96819 h 150733"/>
                <a:gd name="connsiteX2" fmla="*/ 322730 w 409944"/>
                <a:gd name="connsiteY2" fmla="*/ 0 h 150733"/>
                <a:gd name="connsiteX3" fmla="*/ 320615 w 409944"/>
                <a:gd name="connsiteY3" fmla="*/ 86673 h 150733"/>
                <a:gd name="connsiteX4" fmla="*/ 409944 w 409944"/>
                <a:gd name="connsiteY4" fmla="*/ 124567 h 150733"/>
                <a:gd name="connsiteX5" fmla="*/ 225366 w 409944"/>
                <a:gd name="connsiteY5" fmla="*/ 150733 h 150733"/>
                <a:gd name="connsiteX6" fmla="*/ 80683 w 409944"/>
                <a:gd name="connsiteY6" fmla="*/ 139850 h 15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944" h="150733">
                  <a:moveTo>
                    <a:pt x="80683" y="139850"/>
                  </a:moveTo>
                  <a:lnTo>
                    <a:pt x="0" y="96819"/>
                  </a:lnTo>
                  <a:lnTo>
                    <a:pt x="322730" y="0"/>
                  </a:lnTo>
                  <a:lnTo>
                    <a:pt x="320615" y="86673"/>
                  </a:lnTo>
                  <a:lnTo>
                    <a:pt x="409944" y="124567"/>
                  </a:lnTo>
                  <a:lnTo>
                    <a:pt x="225366" y="150733"/>
                  </a:lnTo>
                  <a:lnTo>
                    <a:pt x="80683" y="13985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iña, La Escuela, Niño, Young, Feliz, Expectante"/>
            <p:cNvPicPr>
              <a:picLocks noChangeAspect="1"/>
            </p:cNvPicPr>
            <p:nvPr/>
          </p:nvPicPr>
          <p:blipFill rotWithShape="1">
            <a:blip r:embed="rId6">
              <a:extLst>
                <a:ext uri="{28A0092B-C50C-407E-A947-70E740481C1C}">
                  <a14:useLocalDpi xmlns:a14="http://schemas.microsoft.com/office/drawing/2010/main" val="0"/>
                </a:ext>
              </a:extLst>
            </a:blip>
            <a:srcRect b="24351"/>
            <a:stretch/>
          </p:blipFill>
          <p:spPr>
            <a:xfrm flipH="1">
              <a:off x="-474267" y="1812911"/>
              <a:ext cx="1919450" cy="2603103"/>
            </a:xfrm>
            <a:prstGeom prst="rect">
              <a:avLst/>
            </a:prstGeom>
          </p:spPr>
        </p:pic>
      </p:grpSp>
      <p:grpSp>
        <p:nvGrpSpPr>
          <p:cNvPr id="1024" name="Group 1023"/>
          <p:cNvGrpSpPr/>
          <p:nvPr/>
        </p:nvGrpSpPr>
        <p:grpSpPr>
          <a:xfrm>
            <a:off x="3804887" y="919052"/>
            <a:ext cx="2954078" cy="3692826"/>
            <a:chOff x="6080602" y="1198951"/>
            <a:chExt cx="3249481" cy="4220667"/>
          </a:xfrm>
        </p:grpSpPr>
        <p:sp>
          <p:nvSpPr>
            <p:cNvPr id="30" name="Freeform 29"/>
            <p:cNvSpPr/>
            <p:nvPr/>
          </p:nvSpPr>
          <p:spPr>
            <a:xfrm>
              <a:off x="6515463" y="5024064"/>
              <a:ext cx="1073649" cy="395554"/>
            </a:xfrm>
            <a:custGeom>
              <a:avLst/>
              <a:gdLst>
                <a:gd name="connsiteX0" fmla="*/ 1047964 w 1073649"/>
                <a:gd name="connsiteY0" fmla="*/ 0 h 395555"/>
                <a:gd name="connsiteX1" fmla="*/ 1073649 w 1073649"/>
                <a:gd name="connsiteY1" fmla="*/ 395555 h 395555"/>
                <a:gd name="connsiteX2" fmla="*/ 904125 w 1073649"/>
                <a:gd name="connsiteY2" fmla="*/ 349321 h 395555"/>
                <a:gd name="connsiteX3" fmla="*/ 898988 w 1073649"/>
                <a:gd name="connsiteY3" fmla="*/ 261991 h 395555"/>
                <a:gd name="connsiteX4" fmla="*/ 827069 w 1073649"/>
                <a:gd name="connsiteY4" fmla="*/ 354458 h 395555"/>
                <a:gd name="connsiteX5" fmla="*/ 287676 w 1073649"/>
                <a:gd name="connsiteY5" fmla="*/ 390418 h 395555"/>
                <a:gd name="connsiteX6" fmla="*/ 0 w 1073649"/>
                <a:gd name="connsiteY6" fmla="*/ 354458 h 395555"/>
                <a:gd name="connsiteX7" fmla="*/ 66782 w 1073649"/>
                <a:gd name="connsiteY7" fmla="*/ 277402 h 395555"/>
                <a:gd name="connsiteX8" fmla="*/ 493159 w 1073649"/>
                <a:gd name="connsiteY8" fmla="*/ 154112 h 395555"/>
                <a:gd name="connsiteX9" fmla="*/ 678094 w 1073649"/>
                <a:gd name="connsiteY9" fmla="*/ 51371 h 395555"/>
                <a:gd name="connsiteX10" fmla="*/ 1047964 w 1073649"/>
                <a:gd name="connsiteY10" fmla="*/ 0 h 39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3649" h="395555">
                  <a:moveTo>
                    <a:pt x="1047964" y="0"/>
                  </a:moveTo>
                  <a:lnTo>
                    <a:pt x="1073649" y="395555"/>
                  </a:lnTo>
                  <a:lnTo>
                    <a:pt x="904125" y="349321"/>
                  </a:lnTo>
                  <a:lnTo>
                    <a:pt x="898988" y="261991"/>
                  </a:lnTo>
                  <a:lnTo>
                    <a:pt x="827069" y="354458"/>
                  </a:lnTo>
                  <a:lnTo>
                    <a:pt x="287676" y="390418"/>
                  </a:lnTo>
                  <a:lnTo>
                    <a:pt x="0" y="354458"/>
                  </a:lnTo>
                  <a:lnTo>
                    <a:pt x="66782" y="277402"/>
                  </a:lnTo>
                  <a:lnTo>
                    <a:pt x="493159" y="154112"/>
                  </a:lnTo>
                  <a:lnTo>
                    <a:pt x="678094" y="51371"/>
                  </a:lnTo>
                  <a:lnTo>
                    <a:pt x="1047964" y="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6951573" y="3916291"/>
              <a:ext cx="1842398" cy="1195101"/>
            </a:xfrm>
            <a:custGeom>
              <a:avLst/>
              <a:gdLst>
                <a:gd name="connsiteX0" fmla="*/ 1733692 w 1805611"/>
                <a:gd name="connsiteY0" fmla="*/ 85492 h 1282852"/>
                <a:gd name="connsiteX1" fmla="*/ 1697732 w 1805611"/>
                <a:gd name="connsiteY1" fmla="*/ 398854 h 1282852"/>
                <a:gd name="connsiteX2" fmla="*/ 1230258 w 1805611"/>
                <a:gd name="connsiteY2" fmla="*/ 450225 h 1282852"/>
                <a:gd name="connsiteX3" fmla="*/ 531615 w 1805611"/>
                <a:gd name="connsiteY3" fmla="*/ 439951 h 1282852"/>
                <a:gd name="connsiteX4" fmla="*/ 613809 w 1805611"/>
                <a:gd name="connsiteY4" fmla="*/ 1184827 h 1282852"/>
                <a:gd name="connsiteX5" fmla="*/ 43593 w 1805611"/>
                <a:gd name="connsiteY5" fmla="*/ 1195101 h 1282852"/>
                <a:gd name="connsiteX6" fmla="*/ 38456 w 1805611"/>
                <a:gd name="connsiteY6" fmla="*/ 455362 h 1282852"/>
                <a:gd name="connsiteX7" fmla="*/ 33319 w 1805611"/>
                <a:gd name="connsiteY7" fmla="*/ 213919 h 1282852"/>
                <a:gd name="connsiteX8" fmla="*/ 382640 w 1805611"/>
                <a:gd name="connsiteY8" fmla="*/ 3299 h 1282852"/>
                <a:gd name="connsiteX9" fmla="*/ 1255944 w 1805611"/>
                <a:gd name="connsiteY9" fmla="*/ 80355 h 1282852"/>
                <a:gd name="connsiteX10" fmla="*/ 1805611 w 1805611"/>
                <a:gd name="connsiteY10" fmla="*/ 13573 h 1282852"/>
                <a:gd name="connsiteX0" fmla="*/ 1724954 w 1796873"/>
                <a:gd name="connsiteY0" fmla="*/ 85492 h 1282852"/>
                <a:gd name="connsiteX1" fmla="*/ 1688994 w 1796873"/>
                <a:gd name="connsiteY1" fmla="*/ 398854 h 1282852"/>
                <a:gd name="connsiteX2" fmla="*/ 1221520 w 1796873"/>
                <a:gd name="connsiteY2" fmla="*/ 450225 h 1282852"/>
                <a:gd name="connsiteX3" fmla="*/ 522877 w 1796873"/>
                <a:gd name="connsiteY3" fmla="*/ 439951 h 1282852"/>
                <a:gd name="connsiteX4" fmla="*/ 466369 w 1796873"/>
                <a:gd name="connsiteY4" fmla="*/ 1184827 h 1282852"/>
                <a:gd name="connsiteX5" fmla="*/ 34855 w 1796873"/>
                <a:gd name="connsiteY5" fmla="*/ 1195101 h 1282852"/>
                <a:gd name="connsiteX6" fmla="*/ 29718 w 1796873"/>
                <a:gd name="connsiteY6" fmla="*/ 455362 h 1282852"/>
                <a:gd name="connsiteX7" fmla="*/ 24581 w 1796873"/>
                <a:gd name="connsiteY7" fmla="*/ 213919 h 1282852"/>
                <a:gd name="connsiteX8" fmla="*/ 373902 w 1796873"/>
                <a:gd name="connsiteY8" fmla="*/ 3299 h 1282852"/>
                <a:gd name="connsiteX9" fmla="*/ 1247206 w 1796873"/>
                <a:gd name="connsiteY9" fmla="*/ 80355 h 1282852"/>
                <a:gd name="connsiteX10" fmla="*/ 1796873 w 1796873"/>
                <a:gd name="connsiteY10" fmla="*/ 13573 h 1282852"/>
                <a:gd name="connsiteX0" fmla="*/ 1724954 w 1796873"/>
                <a:gd name="connsiteY0" fmla="*/ 85492 h 1282852"/>
                <a:gd name="connsiteX1" fmla="*/ 1688994 w 1796873"/>
                <a:gd name="connsiteY1" fmla="*/ 398854 h 1282852"/>
                <a:gd name="connsiteX2" fmla="*/ 1221520 w 1796873"/>
                <a:gd name="connsiteY2" fmla="*/ 491321 h 1282852"/>
                <a:gd name="connsiteX3" fmla="*/ 522877 w 1796873"/>
                <a:gd name="connsiteY3" fmla="*/ 439951 h 1282852"/>
                <a:gd name="connsiteX4" fmla="*/ 466369 w 1796873"/>
                <a:gd name="connsiteY4" fmla="*/ 1184827 h 1282852"/>
                <a:gd name="connsiteX5" fmla="*/ 34855 w 1796873"/>
                <a:gd name="connsiteY5" fmla="*/ 1195101 h 1282852"/>
                <a:gd name="connsiteX6" fmla="*/ 29718 w 1796873"/>
                <a:gd name="connsiteY6" fmla="*/ 455362 h 1282852"/>
                <a:gd name="connsiteX7" fmla="*/ 24581 w 1796873"/>
                <a:gd name="connsiteY7" fmla="*/ 213919 h 1282852"/>
                <a:gd name="connsiteX8" fmla="*/ 373902 w 1796873"/>
                <a:gd name="connsiteY8" fmla="*/ 3299 h 1282852"/>
                <a:gd name="connsiteX9" fmla="*/ 1247206 w 1796873"/>
                <a:gd name="connsiteY9" fmla="*/ 80355 h 1282852"/>
                <a:gd name="connsiteX10" fmla="*/ 1796873 w 1796873"/>
                <a:gd name="connsiteY10" fmla="*/ 13573 h 1282852"/>
                <a:gd name="connsiteX0" fmla="*/ 1724954 w 1842398"/>
                <a:gd name="connsiteY0" fmla="*/ 85492 h 1282852"/>
                <a:gd name="connsiteX1" fmla="*/ 1817421 w 1842398"/>
                <a:gd name="connsiteY1" fmla="*/ 414265 h 1282852"/>
                <a:gd name="connsiteX2" fmla="*/ 1221520 w 1842398"/>
                <a:gd name="connsiteY2" fmla="*/ 491321 h 1282852"/>
                <a:gd name="connsiteX3" fmla="*/ 522877 w 1842398"/>
                <a:gd name="connsiteY3" fmla="*/ 439951 h 1282852"/>
                <a:gd name="connsiteX4" fmla="*/ 466369 w 1842398"/>
                <a:gd name="connsiteY4" fmla="*/ 1184827 h 1282852"/>
                <a:gd name="connsiteX5" fmla="*/ 34855 w 1842398"/>
                <a:gd name="connsiteY5" fmla="*/ 1195101 h 1282852"/>
                <a:gd name="connsiteX6" fmla="*/ 29718 w 1842398"/>
                <a:gd name="connsiteY6" fmla="*/ 455362 h 1282852"/>
                <a:gd name="connsiteX7" fmla="*/ 24581 w 1842398"/>
                <a:gd name="connsiteY7" fmla="*/ 213919 h 1282852"/>
                <a:gd name="connsiteX8" fmla="*/ 373902 w 1842398"/>
                <a:gd name="connsiteY8" fmla="*/ 3299 h 1282852"/>
                <a:gd name="connsiteX9" fmla="*/ 1247206 w 1842398"/>
                <a:gd name="connsiteY9" fmla="*/ 80355 h 1282852"/>
                <a:gd name="connsiteX10" fmla="*/ 1796873 w 1842398"/>
                <a:gd name="connsiteY10" fmla="*/ 13573 h 1282852"/>
                <a:gd name="connsiteX0" fmla="*/ 1724954 w 1842398"/>
                <a:gd name="connsiteY0" fmla="*/ 85492 h 1195101"/>
                <a:gd name="connsiteX1" fmla="*/ 1817421 w 1842398"/>
                <a:gd name="connsiteY1" fmla="*/ 414265 h 1195101"/>
                <a:gd name="connsiteX2" fmla="*/ 1221520 w 1842398"/>
                <a:gd name="connsiteY2" fmla="*/ 491321 h 1195101"/>
                <a:gd name="connsiteX3" fmla="*/ 522877 w 1842398"/>
                <a:gd name="connsiteY3" fmla="*/ 439951 h 1195101"/>
                <a:gd name="connsiteX4" fmla="*/ 466369 w 1842398"/>
                <a:gd name="connsiteY4" fmla="*/ 1184827 h 1195101"/>
                <a:gd name="connsiteX5" fmla="*/ 34855 w 1842398"/>
                <a:gd name="connsiteY5" fmla="*/ 1195101 h 1195101"/>
                <a:gd name="connsiteX6" fmla="*/ 29718 w 1842398"/>
                <a:gd name="connsiteY6" fmla="*/ 455362 h 1195101"/>
                <a:gd name="connsiteX7" fmla="*/ 24581 w 1842398"/>
                <a:gd name="connsiteY7" fmla="*/ 213919 h 1195101"/>
                <a:gd name="connsiteX8" fmla="*/ 373902 w 1842398"/>
                <a:gd name="connsiteY8" fmla="*/ 3299 h 1195101"/>
                <a:gd name="connsiteX9" fmla="*/ 1247206 w 1842398"/>
                <a:gd name="connsiteY9" fmla="*/ 80355 h 1195101"/>
                <a:gd name="connsiteX10" fmla="*/ 1796873 w 1842398"/>
                <a:gd name="connsiteY10" fmla="*/ 13573 h 11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2398" h="1195101">
                  <a:moveTo>
                    <a:pt x="1724954" y="85492"/>
                  </a:moveTo>
                  <a:cubicBezTo>
                    <a:pt x="1748927" y="211778"/>
                    <a:pt x="1901327" y="346627"/>
                    <a:pt x="1817421" y="414265"/>
                  </a:cubicBezTo>
                  <a:cubicBezTo>
                    <a:pt x="1733515" y="481903"/>
                    <a:pt x="1437277" y="487040"/>
                    <a:pt x="1221520" y="491321"/>
                  </a:cubicBezTo>
                  <a:cubicBezTo>
                    <a:pt x="1005763" y="495602"/>
                    <a:pt x="648736" y="324367"/>
                    <a:pt x="522877" y="439951"/>
                  </a:cubicBezTo>
                  <a:cubicBezTo>
                    <a:pt x="397019" y="555535"/>
                    <a:pt x="547706" y="1058969"/>
                    <a:pt x="466369" y="1184827"/>
                  </a:cubicBezTo>
                  <a:lnTo>
                    <a:pt x="34855" y="1195101"/>
                  </a:lnTo>
                  <a:cubicBezTo>
                    <a:pt x="-37920" y="1073524"/>
                    <a:pt x="31430" y="618892"/>
                    <a:pt x="29718" y="455362"/>
                  </a:cubicBezTo>
                  <a:cubicBezTo>
                    <a:pt x="28006" y="291832"/>
                    <a:pt x="-32783" y="289263"/>
                    <a:pt x="24581" y="213919"/>
                  </a:cubicBezTo>
                  <a:cubicBezTo>
                    <a:pt x="81945" y="138575"/>
                    <a:pt x="170131" y="25560"/>
                    <a:pt x="373902" y="3299"/>
                  </a:cubicBezTo>
                  <a:cubicBezTo>
                    <a:pt x="577673" y="-18962"/>
                    <a:pt x="1010044" y="78643"/>
                    <a:pt x="1247206" y="80355"/>
                  </a:cubicBezTo>
                  <a:cubicBezTo>
                    <a:pt x="1484368" y="82067"/>
                    <a:pt x="1640620" y="47820"/>
                    <a:pt x="1796873" y="13573"/>
                  </a:cubicBezTo>
                </a:path>
              </a:pathLst>
            </a:custGeom>
            <a:solidFill>
              <a:srgbClr val="0033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6080602" y="4935952"/>
              <a:ext cx="1073648" cy="395554"/>
            </a:xfrm>
            <a:custGeom>
              <a:avLst/>
              <a:gdLst>
                <a:gd name="connsiteX0" fmla="*/ 1047964 w 1073649"/>
                <a:gd name="connsiteY0" fmla="*/ 0 h 395555"/>
                <a:gd name="connsiteX1" fmla="*/ 1073649 w 1073649"/>
                <a:gd name="connsiteY1" fmla="*/ 395555 h 395555"/>
                <a:gd name="connsiteX2" fmla="*/ 904125 w 1073649"/>
                <a:gd name="connsiteY2" fmla="*/ 349321 h 395555"/>
                <a:gd name="connsiteX3" fmla="*/ 898988 w 1073649"/>
                <a:gd name="connsiteY3" fmla="*/ 261991 h 395555"/>
                <a:gd name="connsiteX4" fmla="*/ 827069 w 1073649"/>
                <a:gd name="connsiteY4" fmla="*/ 354458 h 395555"/>
                <a:gd name="connsiteX5" fmla="*/ 287676 w 1073649"/>
                <a:gd name="connsiteY5" fmla="*/ 390418 h 395555"/>
                <a:gd name="connsiteX6" fmla="*/ 0 w 1073649"/>
                <a:gd name="connsiteY6" fmla="*/ 354458 h 395555"/>
                <a:gd name="connsiteX7" fmla="*/ 66782 w 1073649"/>
                <a:gd name="connsiteY7" fmla="*/ 277402 h 395555"/>
                <a:gd name="connsiteX8" fmla="*/ 493159 w 1073649"/>
                <a:gd name="connsiteY8" fmla="*/ 154112 h 395555"/>
                <a:gd name="connsiteX9" fmla="*/ 678094 w 1073649"/>
                <a:gd name="connsiteY9" fmla="*/ 51371 h 395555"/>
                <a:gd name="connsiteX10" fmla="*/ 1047964 w 1073649"/>
                <a:gd name="connsiteY10" fmla="*/ 0 h 39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3649" h="395555">
                  <a:moveTo>
                    <a:pt x="1047964" y="0"/>
                  </a:moveTo>
                  <a:lnTo>
                    <a:pt x="1073649" y="395555"/>
                  </a:lnTo>
                  <a:lnTo>
                    <a:pt x="904125" y="349321"/>
                  </a:lnTo>
                  <a:lnTo>
                    <a:pt x="898988" y="261991"/>
                  </a:lnTo>
                  <a:lnTo>
                    <a:pt x="827069" y="354458"/>
                  </a:lnTo>
                  <a:lnTo>
                    <a:pt x="287676" y="390418"/>
                  </a:lnTo>
                  <a:lnTo>
                    <a:pt x="0" y="354458"/>
                  </a:lnTo>
                  <a:lnTo>
                    <a:pt x="66782" y="277402"/>
                  </a:lnTo>
                  <a:lnTo>
                    <a:pt x="493159" y="154112"/>
                  </a:lnTo>
                  <a:lnTo>
                    <a:pt x="678094" y="51371"/>
                  </a:lnTo>
                  <a:lnTo>
                    <a:pt x="1047964" y="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7085159" y="3915276"/>
              <a:ext cx="1842398" cy="1195103"/>
            </a:xfrm>
            <a:custGeom>
              <a:avLst/>
              <a:gdLst>
                <a:gd name="connsiteX0" fmla="*/ 1733692 w 1805611"/>
                <a:gd name="connsiteY0" fmla="*/ 85492 h 1282852"/>
                <a:gd name="connsiteX1" fmla="*/ 1697732 w 1805611"/>
                <a:gd name="connsiteY1" fmla="*/ 398854 h 1282852"/>
                <a:gd name="connsiteX2" fmla="*/ 1230258 w 1805611"/>
                <a:gd name="connsiteY2" fmla="*/ 450225 h 1282852"/>
                <a:gd name="connsiteX3" fmla="*/ 531615 w 1805611"/>
                <a:gd name="connsiteY3" fmla="*/ 439951 h 1282852"/>
                <a:gd name="connsiteX4" fmla="*/ 613809 w 1805611"/>
                <a:gd name="connsiteY4" fmla="*/ 1184827 h 1282852"/>
                <a:gd name="connsiteX5" fmla="*/ 43593 w 1805611"/>
                <a:gd name="connsiteY5" fmla="*/ 1195101 h 1282852"/>
                <a:gd name="connsiteX6" fmla="*/ 38456 w 1805611"/>
                <a:gd name="connsiteY6" fmla="*/ 455362 h 1282852"/>
                <a:gd name="connsiteX7" fmla="*/ 33319 w 1805611"/>
                <a:gd name="connsiteY7" fmla="*/ 213919 h 1282852"/>
                <a:gd name="connsiteX8" fmla="*/ 382640 w 1805611"/>
                <a:gd name="connsiteY8" fmla="*/ 3299 h 1282852"/>
                <a:gd name="connsiteX9" fmla="*/ 1255944 w 1805611"/>
                <a:gd name="connsiteY9" fmla="*/ 80355 h 1282852"/>
                <a:gd name="connsiteX10" fmla="*/ 1805611 w 1805611"/>
                <a:gd name="connsiteY10" fmla="*/ 13573 h 1282852"/>
                <a:gd name="connsiteX0" fmla="*/ 1724954 w 1796873"/>
                <a:gd name="connsiteY0" fmla="*/ 85492 h 1282852"/>
                <a:gd name="connsiteX1" fmla="*/ 1688994 w 1796873"/>
                <a:gd name="connsiteY1" fmla="*/ 398854 h 1282852"/>
                <a:gd name="connsiteX2" fmla="*/ 1221520 w 1796873"/>
                <a:gd name="connsiteY2" fmla="*/ 450225 h 1282852"/>
                <a:gd name="connsiteX3" fmla="*/ 522877 w 1796873"/>
                <a:gd name="connsiteY3" fmla="*/ 439951 h 1282852"/>
                <a:gd name="connsiteX4" fmla="*/ 466369 w 1796873"/>
                <a:gd name="connsiteY4" fmla="*/ 1184827 h 1282852"/>
                <a:gd name="connsiteX5" fmla="*/ 34855 w 1796873"/>
                <a:gd name="connsiteY5" fmla="*/ 1195101 h 1282852"/>
                <a:gd name="connsiteX6" fmla="*/ 29718 w 1796873"/>
                <a:gd name="connsiteY6" fmla="*/ 455362 h 1282852"/>
                <a:gd name="connsiteX7" fmla="*/ 24581 w 1796873"/>
                <a:gd name="connsiteY7" fmla="*/ 213919 h 1282852"/>
                <a:gd name="connsiteX8" fmla="*/ 373902 w 1796873"/>
                <a:gd name="connsiteY8" fmla="*/ 3299 h 1282852"/>
                <a:gd name="connsiteX9" fmla="*/ 1247206 w 1796873"/>
                <a:gd name="connsiteY9" fmla="*/ 80355 h 1282852"/>
                <a:gd name="connsiteX10" fmla="*/ 1796873 w 1796873"/>
                <a:gd name="connsiteY10" fmla="*/ 13573 h 1282852"/>
                <a:gd name="connsiteX0" fmla="*/ 1724954 w 1796873"/>
                <a:gd name="connsiteY0" fmla="*/ 85492 h 1282852"/>
                <a:gd name="connsiteX1" fmla="*/ 1688994 w 1796873"/>
                <a:gd name="connsiteY1" fmla="*/ 398854 h 1282852"/>
                <a:gd name="connsiteX2" fmla="*/ 1221520 w 1796873"/>
                <a:gd name="connsiteY2" fmla="*/ 491321 h 1282852"/>
                <a:gd name="connsiteX3" fmla="*/ 522877 w 1796873"/>
                <a:gd name="connsiteY3" fmla="*/ 439951 h 1282852"/>
                <a:gd name="connsiteX4" fmla="*/ 466369 w 1796873"/>
                <a:gd name="connsiteY4" fmla="*/ 1184827 h 1282852"/>
                <a:gd name="connsiteX5" fmla="*/ 34855 w 1796873"/>
                <a:gd name="connsiteY5" fmla="*/ 1195101 h 1282852"/>
                <a:gd name="connsiteX6" fmla="*/ 29718 w 1796873"/>
                <a:gd name="connsiteY6" fmla="*/ 455362 h 1282852"/>
                <a:gd name="connsiteX7" fmla="*/ 24581 w 1796873"/>
                <a:gd name="connsiteY7" fmla="*/ 213919 h 1282852"/>
                <a:gd name="connsiteX8" fmla="*/ 373902 w 1796873"/>
                <a:gd name="connsiteY8" fmla="*/ 3299 h 1282852"/>
                <a:gd name="connsiteX9" fmla="*/ 1247206 w 1796873"/>
                <a:gd name="connsiteY9" fmla="*/ 80355 h 1282852"/>
                <a:gd name="connsiteX10" fmla="*/ 1796873 w 1796873"/>
                <a:gd name="connsiteY10" fmla="*/ 13573 h 1282852"/>
                <a:gd name="connsiteX0" fmla="*/ 1724954 w 1842398"/>
                <a:gd name="connsiteY0" fmla="*/ 85492 h 1282852"/>
                <a:gd name="connsiteX1" fmla="*/ 1817421 w 1842398"/>
                <a:gd name="connsiteY1" fmla="*/ 414265 h 1282852"/>
                <a:gd name="connsiteX2" fmla="*/ 1221520 w 1842398"/>
                <a:gd name="connsiteY2" fmla="*/ 491321 h 1282852"/>
                <a:gd name="connsiteX3" fmla="*/ 522877 w 1842398"/>
                <a:gd name="connsiteY3" fmla="*/ 439951 h 1282852"/>
                <a:gd name="connsiteX4" fmla="*/ 466369 w 1842398"/>
                <a:gd name="connsiteY4" fmla="*/ 1184827 h 1282852"/>
                <a:gd name="connsiteX5" fmla="*/ 34855 w 1842398"/>
                <a:gd name="connsiteY5" fmla="*/ 1195101 h 1282852"/>
                <a:gd name="connsiteX6" fmla="*/ 29718 w 1842398"/>
                <a:gd name="connsiteY6" fmla="*/ 455362 h 1282852"/>
                <a:gd name="connsiteX7" fmla="*/ 24581 w 1842398"/>
                <a:gd name="connsiteY7" fmla="*/ 213919 h 1282852"/>
                <a:gd name="connsiteX8" fmla="*/ 373902 w 1842398"/>
                <a:gd name="connsiteY8" fmla="*/ 3299 h 1282852"/>
                <a:gd name="connsiteX9" fmla="*/ 1247206 w 1842398"/>
                <a:gd name="connsiteY9" fmla="*/ 80355 h 1282852"/>
                <a:gd name="connsiteX10" fmla="*/ 1796873 w 1842398"/>
                <a:gd name="connsiteY10" fmla="*/ 13573 h 1282852"/>
                <a:gd name="connsiteX0" fmla="*/ 1724954 w 1842398"/>
                <a:gd name="connsiteY0" fmla="*/ 85492 h 1195101"/>
                <a:gd name="connsiteX1" fmla="*/ 1817421 w 1842398"/>
                <a:gd name="connsiteY1" fmla="*/ 414265 h 1195101"/>
                <a:gd name="connsiteX2" fmla="*/ 1221520 w 1842398"/>
                <a:gd name="connsiteY2" fmla="*/ 491321 h 1195101"/>
                <a:gd name="connsiteX3" fmla="*/ 522877 w 1842398"/>
                <a:gd name="connsiteY3" fmla="*/ 439951 h 1195101"/>
                <a:gd name="connsiteX4" fmla="*/ 466369 w 1842398"/>
                <a:gd name="connsiteY4" fmla="*/ 1184827 h 1195101"/>
                <a:gd name="connsiteX5" fmla="*/ 34855 w 1842398"/>
                <a:gd name="connsiteY5" fmla="*/ 1195101 h 1195101"/>
                <a:gd name="connsiteX6" fmla="*/ 29718 w 1842398"/>
                <a:gd name="connsiteY6" fmla="*/ 455362 h 1195101"/>
                <a:gd name="connsiteX7" fmla="*/ 24581 w 1842398"/>
                <a:gd name="connsiteY7" fmla="*/ 213919 h 1195101"/>
                <a:gd name="connsiteX8" fmla="*/ 373902 w 1842398"/>
                <a:gd name="connsiteY8" fmla="*/ 3299 h 1195101"/>
                <a:gd name="connsiteX9" fmla="*/ 1247206 w 1842398"/>
                <a:gd name="connsiteY9" fmla="*/ 80355 h 1195101"/>
                <a:gd name="connsiteX10" fmla="*/ 1796873 w 1842398"/>
                <a:gd name="connsiteY10" fmla="*/ 13573 h 11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2398" h="1195101">
                  <a:moveTo>
                    <a:pt x="1724954" y="85492"/>
                  </a:moveTo>
                  <a:cubicBezTo>
                    <a:pt x="1748927" y="211778"/>
                    <a:pt x="1901327" y="346627"/>
                    <a:pt x="1817421" y="414265"/>
                  </a:cubicBezTo>
                  <a:cubicBezTo>
                    <a:pt x="1733515" y="481903"/>
                    <a:pt x="1437277" y="487040"/>
                    <a:pt x="1221520" y="491321"/>
                  </a:cubicBezTo>
                  <a:cubicBezTo>
                    <a:pt x="1005763" y="495602"/>
                    <a:pt x="648736" y="324367"/>
                    <a:pt x="522877" y="439951"/>
                  </a:cubicBezTo>
                  <a:cubicBezTo>
                    <a:pt x="397019" y="555535"/>
                    <a:pt x="547706" y="1058969"/>
                    <a:pt x="466369" y="1184827"/>
                  </a:cubicBezTo>
                  <a:lnTo>
                    <a:pt x="34855" y="1195101"/>
                  </a:lnTo>
                  <a:cubicBezTo>
                    <a:pt x="-37920" y="1073524"/>
                    <a:pt x="31430" y="618892"/>
                    <a:pt x="29718" y="455362"/>
                  </a:cubicBezTo>
                  <a:cubicBezTo>
                    <a:pt x="28006" y="291832"/>
                    <a:pt x="-32783" y="289263"/>
                    <a:pt x="24581" y="213919"/>
                  </a:cubicBezTo>
                  <a:cubicBezTo>
                    <a:pt x="81945" y="138575"/>
                    <a:pt x="170131" y="25560"/>
                    <a:pt x="373902" y="3299"/>
                  </a:cubicBezTo>
                  <a:cubicBezTo>
                    <a:pt x="577673" y="-18962"/>
                    <a:pt x="1010044" y="78643"/>
                    <a:pt x="1247206" y="80355"/>
                  </a:cubicBezTo>
                  <a:cubicBezTo>
                    <a:pt x="1484368" y="82067"/>
                    <a:pt x="1640620" y="47820"/>
                    <a:pt x="1796873" y="13573"/>
                  </a:cubicBezTo>
                </a:path>
              </a:pathLst>
            </a:custGeom>
            <a:solidFill>
              <a:srgbClr val="0033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rotWithShape="1">
            <a:blip r:embed="rId7"/>
            <a:srcRect l="16364" r="41375" b="57379"/>
            <a:stretch/>
          </p:blipFill>
          <p:spPr>
            <a:xfrm>
              <a:off x="6780336" y="1198951"/>
              <a:ext cx="2549747" cy="3154781"/>
            </a:xfrm>
            <a:prstGeom prst="rect">
              <a:avLst/>
            </a:prstGeom>
          </p:spPr>
        </p:pic>
      </p:grpSp>
      <p:pic>
        <p:nvPicPr>
          <p:cNvPr id="5" name="Picture 4" descr="Beetle Bailey - Wikipedia, the free encyclo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14026">
            <a:off x="4865043" y="1995348"/>
            <a:ext cx="3020467" cy="2564866"/>
          </a:xfrm>
          <a:prstGeom prst="rect">
            <a:avLst/>
          </a:prstGeom>
        </p:spPr>
      </p:pic>
      <p:sp>
        <p:nvSpPr>
          <p:cNvPr id="1044" name="Rectangle 1043"/>
          <p:cNvSpPr/>
          <p:nvPr/>
        </p:nvSpPr>
        <p:spPr>
          <a:xfrm>
            <a:off x="696565" y="681735"/>
            <a:ext cx="7259950" cy="4684450"/>
          </a:xfrm>
          <a:prstGeom prst="rect">
            <a:avLst/>
          </a:prstGeom>
          <a:solidFill>
            <a:srgbClr val="181717">
              <a:alpha val="9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Explosion 1 1045"/>
          <p:cNvSpPr/>
          <p:nvPr/>
        </p:nvSpPr>
        <p:spPr>
          <a:xfrm>
            <a:off x="4514923" y="1556495"/>
            <a:ext cx="1532092" cy="1906830"/>
          </a:xfrm>
          <a:prstGeom prst="irregularSeal1">
            <a:avLst/>
          </a:prstGeom>
          <a:solidFill>
            <a:srgbClr val="E6E6E6"/>
          </a:solidFill>
          <a:ln>
            <a:noFill/>
          </a:ln>
          <a:scene3d>
            <a:camera prst="orthographicFront"/>
            <a:lightRig rig="threePt" dir="t"/>
          </a:scene3d>
          <a:sp3d>
            <a:bevelT w="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TextBox 1044"/>
          <p:cNvSpPr txBox="1"/>
          <p:nvPr/>
        </p:nvSpPr>
        <p:spPr>
          <a:xfrm rot="526418">
            <a:off x="4492665" y="1561339"/>
            <a:ext cx="2227694" cy="1386392"/>
          </a:xfrm>
          <a:prstGeom prst="rect">
            <a:avLst/>
          </a:prstGeom>
          <a:noFill/>
        </p:spPr>
        <p:txBody>
          <a:bodyPr wrap="square" rtlCol="0">
            <a:prstTxWarp prst="textArchUp">
              <a:avLst/>
            </a:prstTxWarp>
            <a:spAutoFit/>
            <a:scene3d>
              <a:camera prst="orthographicFront"/>
              <a:lightRig rig="threePt" dir="t"/>
            </a:scene3d>
            <a:sp3d extrusionH="57150">
              <a:bevelT w="203200" h="38100"/>
            </a:sp3d>
          </a:bodyPr>
          <a:lstStyle/>
          <a:p>
            <a:r>
              <a:rPr lang="en-US" sz="8000" dirty="0"/>
              <a:t>Slap!</a:t>
            </a:r>
          </a:p>
        </p:txBody>
      </p:sp>
      <p:sp>
        <p:nvSpPr>
          <p:cNvPr id="65" name="TextBox 64"/>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
        <p:nvSpPr>
          <p:cNvPr id="51" name="TextBox 50"/>
          <p:cNvSpPr txBox="1"/>
          <p:nvPr/>
        </p:nvSpPr>
        <p:spPr>
          <a:xfrm rot="20100000">
            <a:off x="2039813" y="1613874"/>
            <a:ext cx="2227694" cy="1386392"/>
          </a:xfrm>
          <a:prstGeom prst="rect">
            <a:avLst/>
          </a:prstGeom>
          <a:noFill/>
        </p:spPr>
        <p:txBody>
          <a:bodyPr wrap="square" rtlCol="0">
            <a:prstTxWarp prst="textArchUp">
              <a:avLst/>
            </a:prstTxWarp>
            <a:spAutoFit/>
            <a:scene3d>
              <a:camera prst="orthographicFront"/>
              <a:lightRig rig="threePt" dir="t"/>
            </a:scene3d>
            <a:sp3d extrusionH="57150">
              <a:bevelT w="203200" h="38100"/>
            </a:sp3d>
          </a:bodyPr>
          <a:lstStyle/>
          <a:p>
            <a:r>
              <a:rPr lang="en-US" sz="8000" dirty="0" err="1">
                <a:solidFill>
                  <a:srgbClr val="FF0000"/>
                </a:solidFill>
              </a:rPr>
              <a:t>Mwhh</a:t>
            </a:r>
            <a:r>
              <a:rPr lang="en-US" sz="8000" dirty="0">
                <a:solidFill>
                  <a:srgbClr val="FF0000"/>
                </a:solidFill>
              </a:rPr>
              <a:t>!</a:t>
            </a:r>
          </a:p>
        </p:txBody>
      </p:sp>
      <p:pic>
        <p:nvPicPr>
          <p:cNvPr id="6" name="Picture 5" descr="lips by molumen - li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920077">
            <a:off x="2608436" y="2006767"/>
            <a:ext cx="1536013" cy="940040"/>
          </a:xfrm>
          <a:prstGeom prst="rect">
            <a:avLst/>
          </a:prstGeom>
        </p:spPr>
      </p:pic>
    </p:spTree>
    <p:extLst>
      <p:ext uri="{BB962C8B-B14F-4D97-AF65-F5344CB8AC3E}">
        <p14:creationId xmlns:p14="http://schemas.microsoft.com/office/powerpoint/2010/main" val="84006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3"/>
                                        </p:tgtEl>
                                        <p:attrNameLst>
                                          <p:attrName>style.visibility</p:attrName>
                                        </p:attrNameLst>
                                      </p:cBhvr>
                                      <p:to>
                                        <p:strVal val="visible"/>
                                      </p:to>
                                    </p:set>
                                    <p:animEffect transition="in" filter="fade">
                                      <p:cBhvr>
                                        <p:cTn id="7" dur="500"/>
                                        <p:tgtEl>
                                          <p:spTgt spid="10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
                                        </p:tgtEl>
                                        <p:attrNameLst>
                                          <p:attrName>style.visibility</p:attrName>
                                        </p:attrNameLst>
                                      </p:cBhvr>
                                      <p:to>
                                        <p:strVal val="visible"/>
                                      </p:to>
                                    </p:set>
                                    <p:animEffect transition="in" filter="fade">
                                      <p:cBhvr>
                                        <p:cTn id="22" dur="500"/>
                                        <p:tgtEl>
                                          <p:spTgt spid="10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44"/>
                                        </p:tgtEl>
                                        <p:attrNameLst>
                                          <p:attrName>style.visibility</p:attrName>
                                        </p:attrNameLst>
                                      </p:cBhvr>
                                      <p:to>
                                        <p:strVal val="visible"/>
                                      </p:to>
                                    </p:set>
                                    <p:animEffect transition="in" filter="wipe(left)">
                                      <p:cBhvr>
                                        <p:cTn id="32" dur="2000"/>
                                        <p:tgtEl>
                                          <p:spTgt spid="104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45"/>
                                        </p:tgtEl>
                                        <p:attrNameLst>
                                          <p:attrName>style.visibility</p:attrName>
                                        </p:attrNameLst>
                                      </p:cBhvr>
                                      <p:to>
                                        <p:strVal val="visible"/>
                                      </p:to>
                                    </p:set>
                                    <p:animEffect transition="in" filter="fade">
                                      <p:cBhvr>
                                        <p:cTn id="47" dur="500"/>
                                        <p:tgtEl>
                                          <p:spTgt spid="1045"/>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046"/>
                                        </p:tgtEl>
                                        <p:attrNameLst>
                                          <p:attrName>style.visibility</p:attrName>
                                        </p:attrNameLst>
                                      </p:cBhvr>
                                      <p:to>
                                        <p:strVal val="visible"/>
                                      </p:to>
                                    </p:set>
                                    <p:anim calcmode="lin" valueType="num">
                                      <p:cBhvr>
                                        <p:cTn id="50" dur="500" fill="hold"/>
                                        <p:tgtEl>
                                          <p:spTgt spid="1046"/>
                                        </p:tgtEl>
                                        <p:attrNameLst>
                                          <p:attrName>ppt_w</p:attrName>
                                        </p:attrNameLst>
                                      </p:cBhvr>
                                      <p:tavLst>
                                        <p:tav tm="0">
                                          <p:val>
                                            <p:fltVal val="0"/>
                                          </p:val>
                                        </p:tav>
                                        <p:tav tm="100000">
                                          <p:val>
                                            <p:strVal val="#ppt_w"/>
                                          </p:val>
                                        </p:tav>
                                      </p:tavLst>
                                    </p:anim>
                                    <p:anim calcmode="lin" valueType="num">
                                      <p:cBhvr>
                                        <p:cTn id="51" dur="500" fill="hold"/>
                                        <p:tgtEl>
                                          <p:spTgt spid="1046"/>
                                        </p:tgtEl>
                                        <p:attrNameLst>
                                          <p:attrName>ppt_h</p:attrName>
                                        </p:attrNameLst>
                                      </p:cBhvr>
                                      <p:tavLst>
                                        <p:tav tm="0">
                                          <p:val>
                                            <p:fltVal val="0"/>
                                          </p:val>
                                        </p:tav>
                                        <p:tav tm="100000">
                                          <p:val>
                                            <p:strVal val="#ppt_h"/>
                                          </p:val>
                                        </p:tav>
                                      </p:tavLst>
                                    </p:anim>
                                    <p:anim calcmode="lin" valueType="num">
                                      <p:cBhvr>
                                        <p:cTn id="52" dur="500" fill="hold"/>
                                        <p:tgtEl>
                                          <p:spTgt spid="1046"/>
                                        </p:tgtEl>
                                        <p:attrNameLst>
                                          <p:attrName>style.rotation</p:attrName>
                                        </p:attrNameLst>
                                      </p:cBhvr>
                                      <p:tavLst>
                                        <p:tav tm="0">
                                          <p:val>
                                            <p:fltVal val="90"/>
                                          </p:val>
                                        </p:tav>
                                        <p:tav tm="100000">
                                          <p:val>
                                            <p:fltVal val="0"/>
                                          </p:val>
                                        </p:tav>
                                      </p:tavLst>
                                    </p:anim>
                                    <p:animEffect transition="in" filter="fade">
                                      <p:cBhvr>
                                        <p:cTn id="53" dur="500"/>
                                        <p:tgtEl>
                                          <p:spTgt spid="1046"/>
                                        </p:tgtEl>
                                      </p:cBhvr>
                                    </p:animEffect>
                                  </p:childTnLst>
                                </p:cTn>
                              </p:par>
                              <p:par>
                                <p:cTn id="54" presetID="10" presetClass="exit" presetSubtype="0" fill="hold" grpId="1" nodeType="withEffect">
                                  <p:stCondLst>
                                    <p:cond delay="0"/>
                                  </p:stCondLst>
                                  <p:childTnLst>
                                    <p:animEffect transition="out" filter="fade">
                                      <p:cBhvr>
                                        <p:cTn id="55" dur="2000"/>
                                        <p:tgtEl>
                                          <p:spTgt spid="51"/>
                                        </p:tgtEl>
                                      </p:cBhvr>
                                    </p:animEffect>
                                    <p:set>
                                      <p:cBhvr>
                                        <p:cTn id="56" dur="1" fill="hold">
                                          <p:stCondLst>
                                            <p:cond delay="1999"/>
                                          </p:stCondLst>
                                        </p:cTn>
                                        <p:tgtEl>
                                          <p:spTgt spid="51"/>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2000"/>
                                        <p:tgtEl>
                                          <p:spTgt spid="6"/>
                                        </p:tgtEl>
                                      </p:cBhvr>
                                    </p:animEffect>
                                    <p:set>
                                      <p:cBhvr>
                                        <p:cTn id="59" dur="1" fill="hold">
                                          <p:stCondLst>
                                            <p:cond delay="1999"/>
                                          </p:stCondLst>
                                        </p:cTn>
                                        <p:tgtEl>
                                          <p:spTgt spid="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xit" presetSubtype="2" fill="hold" grpId="1" nodeType="clickEffect">
                                  <p:stCondLst>
                                    <p:cond delay="0"/>
                                  </p:stCondLst>
                                  <p:childTnLst>
                                    <p:animEffect transition="out" filter="wipe(right)">
                                      <p:cBhvr>
                                        <p:cTn id="63" dur="2000"/>
                                        <p:tgtEl>
                                          <p:spTgt spid="1044"/>
                                        </p:tgtEl>
                                      </p:cBhvr>
                                    </p:animEffect>
                                    <p:set>
                                      <p:cBhvr>
                                        <p:cTn id="64" dur="1" fill="hold">
                                          <p:stCondLst>
                                            <p:cond delay="1999"/>
                                          </p:stCondLst>
                                        </p:cTn>
                                        <p:tgtEl>
                                          <p:spTgt spid="1044"/>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045"/>
                                        </p:tgtEl>
                                      </p:cBhvr>
                                    </p:animEffect>
                                    <p:set>
                                      <p:cBhvr>
                                        <p:cTn id="67" dur="1" fill="hold">
                                          <p:stCondLst>
                                            <p:cond delay="499"/>
                                          </p:stCondLst>
                                        </p:cTn>
                                        <p:tgtEl>
                                          <p:spTgt spid="104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046"/>
                                        </p:tgtEl>
                                      </p:cBhvr>
                                    </p:animEffect>
                                    <p:set>
                                      <p:cBhvr>
                                        <p:cTn id="70" dur="1" fill="hold">
                                          <p:stCondLst>
                                            <p:cond delay="499"/>
                                          </p:stCondLst>
                                        </p:cTn>
                                        <p:tgtEl>
                                          <p:spTgt spid="104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9" presetClass="emph" presetSubtype="0" nodeType="clickEffect">
                                  <p:stCondLst>
                                    <p:cond delay="0"/>
                                  </p:stCondLst>
                                  <p:childTnLst>
                                    <p:set>
                                      <p:cBhvr rctx="PPT">
                                        <p:cTn id="74" dur="indefinite"/>
                                        <p:tgtEl>
                                          <p:spTgt spid="24"/>
                                        </p:tgtEl>
                                        <p:attrNameLst>
                                          <p:attrName>style.opacity</p:attrName>
                                        </p:attrNameLst>
                                      </p:cBhvr>
                                      <p:to>
                                        <p:strVal val="0.25"/>
                                      </p:to>
                                    </p:set>
                                    <p:animEffect filter="image" prLst="opacity: 0.25">
                                      <p:cBhvr rctx="IE">
                                        <p:cTn id="75" dur="indefinite"/>
                                        <p:tgtEl>
                                          <p:spTgt spid="24"/>
                                        </p:tgtEl>
                                      </p:cBhvr>
                                    </p:animEffect>
                                  </p:childTnLst>
                                </p:cTn>
                              </p:par>
                              <p:par>
                                <p:cTn id="76" presetID="9" presetClass="emph" presetSubtype="0" nodeType="withEffect">
                                  <p:stCondLst>
                                    <p:cond delay="0"/>
                                  </p:stCondLst>
                                  <p:childTnLst>
                                    <p:set>
                                      <p:cBhvr rctx="PPT">
                                        <p:cTn id="77" dur="indefinite"/>
                                        <p:tgtEl>
                                          <p:spTgt spid="1024"/>
                                        </p:tgtEl>
                                        <p:attrNameLst>
                                          <p:attrName>style.opacity</p:attrName>
                                        </p:attrNameLst>
                                      </p:cBhvr>
                                      <p:to>
                                        <p:strVal val="0.25"/>
                                      </p:to>
                                    </p:set>
                                    <p:animEffect filter="image" prLst="opacity: 0.25">
                                      <p:cBhvr rctx="IE">
                                        <p:cTn id="78" dur="indefinite"/>
                                        <p:tgtEl>
                                          <p:spTgt spid="1024"/>
                                        </p:tgtEl>
                                      </p:cBhvr>
                                    </p:animEffect>
                                  </p:childTnLst>
                                </p:cTn>
                              </p:par>
                              <p:par>
                                <p:cTn id="79" presetID="9" presetClass="emph" presetSubtype="0" nodeType="withEffect">
                                  <p:stCondLst>
                                    <p:cond delay="0"/>
                                  </p:stCondLst>
                                  <p:childTnLst>
                                    <p:set>
                                      <p:cBhvr rctx="PPT">
                                        <p:cTn id="80" dur="indefinite"/>
                                        <p:tgtEl>
                                          <p:spTgt spid="5"/>
                                        </p:tgtEl>
                                        <p:attrNameLst>
                                          <p:attrName>style.opacity</p:attrName>
                                        </p:attrNameLst>
                                      </p:cBhvr>
                                      <p:to>
                                        <p:strVal val="0.25"/>
                                      </p:to>
                                    </p:set>
                                    <p:animEffect filter="image" prLst="opacity: 0.25">
                                      <p:cBhvr rctx="IE">
                                        <p:cTn id="81" dur="indefinite"/>
                                        <p:tgtEl>
                                          <p:spTgt spid="5"/>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mph" presetSubtype="0" nodeType="clickEffect">
                                  <p:stCondLst>
                                    <p:cond delay="0"/>
                                  </p:stCondLst>
                                  <p:childTnLst>
                                    <p:set>
                                      <p:cBhvr rctx="PPT">
                                        <p:cTn id="85" dur="indefinite"/>
                                        <p:tgtEl>
                                          <p:spTgt spid="24"/>
                                        </p:tgtEl>
                                        <p:attrNameLst>
                                          <p:attrName>style.opacity</p:attrName>
                                        </p:attrNameLst>
                                      </p:cBhvr>
                                      <p:to>
                                        <p:strVal val="1"/>
                                      </p:to>
                                    </p:set>
                                    <p:animEffect filter="image" prLst="opacity: 1">
                                      <p:cBhvr rctx="IE">
                                        <p:cTn id="86" dur="indefinite"/>
                                        <p:tgtEl>
                                          <p:spTgt spid="24"/>
                                        </p:tgtEl>
                                      </p:cBhvr>
                                    </p:animEffect>
                                  </p:childTnLst>
                                </p:cTn>
                              </p:par>
                              <p:par>
                                <p:cTn id="87" presetID="9" presetClass="emph" presetSubtype="0" nodeType="withEffect">
                                  <p:stCondLst>
                                    <p:cond delay="0"/>
                                  </p:stCondLst>
                                  <p:childTnLst>
                                    <p:set>
                                      <p:cBhvr rctx="PPT">
                                        <p:cTn id="88" dur="indefinite"/>
                                        <p:tgtEl>
                                          <p:spTgt spid="14"/>
                                        </p:tgtEl>
                                        <p:attrNameLst>
                                          <p:attrName>style.opacity</p:attrName>
                                        </p:attrNameLst>
                                      </p:cBhvr>
                                      <p:to>
                                        <p:strVal val="0.25"/>
                                      </p:to>
                                    </p:set>
                                    <p:animEffect filter="image" prLst="opacity: 0.25">
                                      <p:cBhvr rctx="IE">
                                        <p:cTn id="89" dur="indefinite"/>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mph" presetSubtype="0" nodeType="clickEffect">
                                  <p:stCondLst>
                                    <p:cond delay="0"/>
                                  </p:stCondLst>
                                  <p:childTnLst>
                                    <p:set>
                                      <p:cBhvr rctx="PPT">
                                        <p:cTn id="93" dur="indefinite"/>
                                        <p:tgtEl>
                                          <p:spTgt spid="1024"/>
                                        </p:tgtEl>
                                        <p:attrNameLst>
                                          <p:attrName>style.opacity</p:attrName>
                                        </p:attrNameLst>
                                      </p:cBhvr>
                                      <p:to>
                                        <p:strVal val="1"/>
                                      </p:to>
                                    </p:set>
                                    <p:animEffect filter="image" prLst="opacity: 1">
                                      <p:cBhvr rctx="IE">
                                        <p:cTn id="94" dur="indefinite"/>
                                        <p:tgtEl>
                                          <p:spTgt spid="1024"/>
                                        </p:tgtEl>
                                      </p:cBhvr>
                                    </p:animEffect>
                                  </p:childTnLst>
                                </p:cTn>
                              </p:par>
                              <p:par>
                                <p:cTn id="95" presetID="9" presetClass="emph" presetSubtype="0" nodeType="withEffect">
                                  <p:stCondLst>
                                    <p:cond delay="0"/>
                                  </p:stCondLst>
                                  <p:childTnLst>
                                    <p:set>
                                      <p:cBhvr rctx="PPT">
                                        <p:cTn id="96" dur="indefinite"/>
                                        <p:tgtEl>
                                          <p:spTgt spid="24"/>
                                        </p:tgtEl>
                                        <p:attrNameLst>
                                          <p:attrName>style.opacity</p:attrName>
                                        </p:attrNameLst>
                                      </p:cBhvr>
                                      <p:to>
                                        <p:strVal val="0.25"/>
                                      </p:to>
                                    </p:set>
                                    <p:animEffect filter="image" prLst="opacity: 0.25">
                                      <p:cBhvr rctx="IE">
                                        <p:cTn id="97" dur="indefinite"/>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mph" presetSubtype="0" nodeType="clickEffect">
                                  <p:stCondLst>
                                    <p:cond delay="0"/>
                                  </p:stCondLst>
                                  <p:childTnLst>
                                    <p:set>
                                      <p:cBhvr rctx="PPT">
                                        <p:cTn id="101" dur="indefinite"/>
                                        <p:tgtEl>
                                          <p:spTgt spid="5"/>
                                        </p:tgtEl>
                                        <p:attrNameLst>
                                          <p:attrName>style.opacity</p:attrName>
                                        </p:attrNameLst>
                                      </p:cBhvr>
                                      <p:to>
                                        <p:strVal val="1"/>
                                      </p:to>
                                    </p:set>
                                    <p:animEffect filter="image" prLst="opacity: 1">
                                      <p:cBhvr rctx="IE">
                                        <p:cTn id="102" dur="indefinite"/>
                                        <p:tgtEl>
                                          <p:spTgt spid="5"/>
                                        </p:tgtEl>
                                      </p:cBhvr>
                                    </p:animEffect>
                                  </p:childTnLst>
                                </p:cTn>
                              </p:par>
                              <p:par>
                                <p:cTn id="103" presetID="9" presetClass="emph" presetSubtype="0" nodeType="withEffect">
                                  <p:stCondLst>
                                    <p:cond delay="0"/>
                                  </p:stCondLst>
                                  <p:childTnLst>
                                    <p:set>
                                      <p:cBhvr rctx="PPT">
                                        <p:cTn id="104" dur="indefinite"/>
                                        <p:tgtEl>
                                          <p:spTgt spid="1024"/>
                                        </p:tgtEl>
                                        <p:attrNameLst>
                                          <p:attrName>style.opacity</p:attrName>
                                        </p:attrNameLst>
                                      </p:cBhvr>
                                      <p:to>
                                        <p:strVal val="0.25"/>
                                      </p:to>
                                    </p:set>
                                    <p:animEffect filter="image" prLst="opacity: 0.25">
                                      <p:cBhvr rctx="IE">
                                        <p:cTn id="105" dur="indefinite"/>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animBg="1"/>
      <p:bldP spid="1044" grpId="1" animBg="1"/>
      <p:bldP spid="1046" grpId="0" animBg="1"/>
      <p:bldP spid="1046" grpId="1" animBg="1"/>
      <p:bldP spid="1045" grpId="0"/>
      <p:bldP spid="1045" grpId="1"/>
      <p:bldP spid="51" grpId="0"/>
      <p:bldP spid="51"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06400" y="1693686"/>
            <a:ext cx="3943925" cy="577998"/>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Luke 9:51 ~ </a:t>
            </a:r>
            <a:r>
              <a:rPr lang="en-US" sz="3200" dirty="0">
                <a:solidFill>
                  <a:srgbClr val="FFFF00"/>
                </a:solidFill>
                <a:effectLst>
                  <a:outerShdw blurRad="38100" dist="38100" dir="2700000" algn="tl">
                    <a:srgbClr val="000000">
                      <a:alpha val="43137"/>
                    </a:srgbClr>
                  </a:outerShdw>
                </a:effectLst>
              </a:rPr>
              <a:t>Now it came to pass, when the time had come for Him to be received up, that He steadfastly</a:t>
            </a:r>
            <a:r>
              <a:rPr lang="en-US" sz="3200" b="1" dirty="0">
                <a:solidFill>
                  <a:srgbClr val="FFFF00"/>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set His face to go to Jerusalem,</a:t>
            </a: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203709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397100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16:24 ~ </a:t>
            </a:r>
            <a:r>
              <a:rPr lang="en-US" sz="3200" dirty="0">
                <a:solidFill>
                  <a:srgbClr val="FFFF00"/>
                </a:solidFill>
                <a:effectLst>
                  <a:outerShdw blurRad="38100" dist="38100" dir="2700000" algn="tl">
                    <a:srgbClr val="000000">
                      <a:alpha val="43137"/>
                    </a:srgbClr>
                  </a:outerShdw>
                </a:effectLst>
              </a:rPr>
              <a:t>Then Jesus said to His disciples, “If anyone desires to come after Me, let him deny himself, and take up his cross, and follow Me.”</a:t>
            </a: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236680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01675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Calvin Miller, </a:t>
            </a:r>
            <a:r>
              <a:rPr lang="en-US" sz="3200" i="1" dirty="0">
                <a:solidFill>
                  <a:srgbClr val="FFFF00"/>
                </a:solidFill>
                <a:effectLst>
                  <a:outerShdw blurRad="38100" dist="38100" dir="2700000" algn="tl">
                    <a:srgbClr val="000000">
                      <a:alpha val="43137"/>
                    </a:srgbClr>
                  </a:outerShdw>
                </a:effectLst>
              </a:rPr>
              <a:t>The Taste of Joy ~</a:t>
            </a:r>
            <a:r>
              <a:rPr lang="en-US" sz="3200"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“Many Christians are only ‘</a:t>
            </a:r>
            <a:r>
              <a:rPr lang="en-US" sz="3200" dirty="0" err="1">
                <a:effectLst>
                  <a:outerShdw blurRad="38100" dist="38100" dir="2700000" algn="tl">
                    <a:srgbClr val="000000">
                      <a:alpha val="43137"/>
                    </a:srgbClr>
                  </a:outerShdw>
                </a:effectLst>
              </a:rPr>
              <a:t>Christaholics</a:t>
            </a:r>
            <a:r>
              <a:rPr lang="en-US" sz="3200" dirty="0">
                <a:effectLst>
                  <a:outerShdw blurRad="38100" dist="38100" dir="2700000" algn="tl">
                    <a:srgbClr val="000000">
                      <a:alpha val="43137"/>
                    </a:srgbClr>
                  </a:outerShdw>
                </a:effectLst>
              </a:rPr>
              <a:t>’ and not disciples at all. Disciples are cross-bearers; they seek Christ. </a:t>
            </a:r>
            <a:r>
              <a:rPr lang="en-US" sz="3200" dirty="0" err="1">
                <a:effectLst>
                  <a:outerShdw blurRad="38100" dist="38100" dir="2700000" algn="tl">
                    <a:srgbClr val="000000">
                      <a:alpha val="43137"/>
                    </a:srgbClr>
                  </a:outerShdw>
                </a:effectLst>
              </a:rPr>
              <a:t>Christaholics</a:t>
            </a:r>
            <a:r>
              <a:rPr lang="en-US" sz="3200" dirty="0">
                <a:effectLst>
                  <a:outerShdw blurRad="38100" dist="38100" dir="2700000" algn="tl">
                    <a:srgbClr val="000000">
                      <a:alpha val="43137"/>
                    </a:srgbClr>
                  </a:outerShdw>
                </a:effectLst>
              </a:rPr>
              <a:t> seek happiness. Disciples dare to discipline themselves, and the demands they place on themselves leave them enjoying the happiness of their growth. </a:t>
            </a:r>
            <a:r>
              <a:rPr lang="en-US" sz="3200" dirty="0" err="1">
                <a:effectLst>
                  <a:outerShdw blurRad="38100" dist="38100" dir="2700000" algn="tl">
                    <a:srgbClr val="000000">
                      <a:alpha val="43137"/>
                    </a:srgbClr>
                  </a:outerShdw>
                </a:effectLst>
              </a:rPr>
              <a:t>Christaholics</a:t>
            </a:r>
            <a:r>
              <a:rPr lang="en-US" sz="3200" dirty="0">
                <a:effectLst>
                  <a:outerShdw blurRad="38100" dist="38100" dir="2700000" algn="tl">
                    <a:srgbClr val="000000">
                      <a:alpha val="43137"/>
                    </a:srgbClr>
                  </a:outerShdw>
                </a:effectLst>
              </a:rPr>
              <a:t> are escapists looking for a shortcut to nirvana. Like drug addicts, they are trying to ‘bomb out’ of their depressing world. </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188034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304698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Calvin Miller, </a:t>
            </a:r>
            <a:r>
              <a:rPr lang="en-US" sz="3200" i="1" dirty="0">
                <a:solidFill>
                  <a:srgbClr val="FFFF00"/>
                </a:solidFill>
                <a:effectLst>
                  <a:outerShdw blurRad="38100" dist="38100" dir="2700000" algn="tl">
                    <a:srgbClr val="000000">
                      <a:alpha val="43137"/>
                    </a:srgbClr>
                  </a:outerShdw>
                </a:effectLst>
              </a:rPr>
              <a:t>The Taste of Joy ~</a:t>
            </a:r>
            <a:r>
              <a:rPr lang="en-US" sz="3200"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“There is no automatic joy. Christ is not a happiness capsule; he is the way to the Father. But the way to the Father is not a carnival ride in which we sit and do nothing while we are whisked through various spiritual sensations.”</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118187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Thomas à Kempis ~ </a:t>
            </a:r>
            <a:r>
              <a:rPr lang="en-US" sz="3200" dirty="0">
                <a:effectLst>
                  <a:outerShdw blurRad="38100" dist="38100" dir="2700000" algn="tl">
                    <a:srgbClr val="000000">
                      <a:alpha val="43137"/>
                    </a:srgbClr>
                  </a:outerShdw>
                </a:effectLst>
              </a:rPr>
              <a:t>“Jesus now has many lovers of his heavenly kingdom, but few bearers of his cross.”</a:t>
            </a:r>
            <a:endParaRPr lang="en-US" sz="4800" dirty="0">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
        <p:nvSpPr>
          <p:cNvPr id="4" name="TextBox 3"/>
          <p:cNvSpPr txBox="1"/>
          <p:nvPr/>
        </p:nvSpPr>
        <p:spPr>
          <a:xfrm>
            <a:off x="462119" y="2211504"/>
            <a:ext cx="8200103"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2 Cor. 3:18 ~ </a:t>
            </a:r>
            <a:r>
              <a:rPr lang="en-US" sz="3200" dirty="0">
                <a:solidFill>
                  <a:srgbClr val="FFFF00"/>
                </a:solidFill>
                <a:effectLst>
                  <a:outerShdw blurRad="38100" dist="38100" dir="2700000" algn="tl">
                    <a:srgbClr val="000000">
                      <a:alpha val="43137"/>
                    </a:srgbClr>
                  </a:outerShdw>
                </a:effectLst>
              </a:rPr>
              <a:t>But we all, with unveiled face, beholding as in a mirror the glory of the Lord, are being                    into the same image from glory to glory, just as by the Spirit of the Lord.</a:t>
            </a:r>
          </a:p>
        </p:txBody>
      </p:sp>
      <p:sp>
        <p:nvSpPr>
          <p:cNvPr id="5" name="TextBox 4"/>
          <p:cNvSpPr txBox="1"/>
          <p:nvPr/>
        </p:nvSpPr>
        <p:spPr>
          <a:xfrm>
            <a:off x="2088571" y="3191661"/>
            <a:ext cx="3011715" cy="584775"/>
          </a:xfrm>
          <a:prstGeom prst="rect">
            <a:avLst/>
          </a:prstGeom>
          <a:noFill/>
        </p:spPr>
        <p:txBody>
          <a:bodyPr wrap="square" rtlCol="0">
            <a:spAutoFit/>
          </a:bodyPr>
          <a:lstStyle/>
          <a:p>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metamorphoō</a:t>
            </a:r>
            <a:endParaRPr lang="en-US" sz="3200" dirty="0"/>
          </a:p>
        </p:txBody>
      </p:sp>
      <p:sp>
        <p:nvSpPr>
          <p:cNvPr id="8" name="TextBox 7"/>
          <p:cNvSpPr txBox="1"/>
          <p:nvPr/>
        </p:nvSpPr>
        <p:spPr>
          <a:xfrm>
            <a:off x="2326094" y="3187280"/>
            <a:ext cx="2262746"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transformed</a:t>
            </a:r>
            <a:endParaRPr lang="en-US" sz="3200" dirty="0"/>
          </a:p>
        </p:txBody>
      </p:sp>
    </p:spTree>
    <p:extLst>
      <p:ext uri="{BB962C8B-B14F-4D97-AF65-F5344CB8AC3E}">
        <p14:creationId xmlns:p14="http://schemas.microsoft.com/office/powerpoint/2010/main" val="144823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xit" presetSubtype="10" fill="hold" grpId="1" nodeType="clickEffect">
                                  <p:stCondLst>
                                    <p:cond delay="0"/>
                                  </p:stCondLst>
                                  <p:childTnLst>
                                    <p:anim calcmode="lin" valueType="num">
                                      <p:cBhvr>
                                        <p:cTn id="19" dur="500"/>
                                        <p:tgtEl>
                                          <p:spTgt spid="8"/>
                                        </p:tgtEl>
                                        <p:attrNameLst>
                                          <p:attrName>ppt_w</p:attrName>
                                        </p:attrNameLst>
                                      </p:cBhvr>
                                      <p:tavLst>
                                        <p:tav tm="0">
                                          <p:val>
                                            <p:strVal val="ppt_w"/>
                                          </p:val>
                                        </p:tav>
                                        <p:tav tm="100000">
                                          <p:val>
                                            <p:fltVal val="0"/>
                                          </p:val>
                                        </p:tav>
                                      </p:tavLst>
                                    </p:anim>
                                    <p:anim calcmode="lin" valueType="num">
                                      <p:cBhvr>
                                        <p:cTn id="20" dur="500"/>
                                        <p:tgtEl>
                                          <p:spTgt spid="8"/>
                                        </p:tgtEl>
                                        <p:attrNameLst>
                                          <p:attrName>ppt_h</p:attrName>
                                        </p:attrNameLst>
                                      </p:cBhvr>
                                      <p:tavLst>
                                        <p:tav tm="0">
                                          <p:val>
                                            <p:strVal val="ppt_h"/>
                                          </p:val>
                                        </p:tav>
                                        <p:tav tm="100000">
                                          <p:val>
                                            <p:strVal val="ppt_h"/>
                                          </p:val>
                                        </p:tav>
                                      </p:tavLst>
                                    </p:anim>
                                    <p:set>
                                      <p:cBhvr>
                                        <p:cTn id="21" dur="1" fill="hold">
                                          <p:stCondLst>
                                            <p:cond delay="499"/>
                                          </p:stCondLst>
                                        </p:cTn>
                                        <p:tgtEl>
                                          <p:spTgt spid="8"/>
                                        </p:tgtEl>
                                        <p:attrNameLst>
                                          <p:attrName>style.visibility</p:attrName>
                                        </p:attrNameLst>
                                      </p:cBhvr>
                                      <p:to>
                                        <p:strVal val="hidden"/>
                                      </p:to>
                                    </p:set>
                                  </p:childTnLst>
                                </p:cTn>
                              </p:par>
                            </p:childTnLst>
                          </p:cTn>
                        </p:par>
                        <p:par>
                          <p:cTn id="22" fill="hold">
                            <p:stCondLst>
                              <p:cond delay="500"/>
                            </p:stCondLst>
                            <p:childTnLst>
                              <p:par>
                                <p:cTn id="23" presetID="17" presetClass="entr" presetSubtype="1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425883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16:28 ~ </a:t>
            </a:r>
            <a:r>
              <a:rPr lang="en-US" sz="3200" dirty="0">
                <a:solidFill>
                  <a:srgbClr val="FFFF00"/>
                </a:solidFill>
                <a:effectLst>
                  <a:outerShdw blurRad="38100" dist="38100" dir="2700000" algn="tl">
                    <a:srgbClr val="000000">
                      <a:alpha val="43137"/>
                    </a:srgbClr>
                  </a:outerShdw>
                </a:effectLst>
              </a:rPr>
              <a:t>Assuredly, I say to you, there are some standing here who shall not taste death till they see the Son of Man coming in His kingdom.</a:t>
            </a: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308760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86176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0761" r="29388" b="51833"/>
          <a:stretch/>
        </p:blipFill>
        <p:spPr>
          <a:xfrm rot="21341821">
            <a:off x="1376319" y="990181"/>
            <a:ext cx="6394815" cy="4523525"/>
          </a:xfrm>
          <a:prstGeom prst="rect">
            <a:avLst/>
          </a:prstGeom>
          <a:solidFill>
            <a:schemeClr val="accent2">
              <a:lumMod val="50000"/>
            </a:schemeClr>
          </a:solidFill>
          <a:effectLst>
            <a:outerShdw blurRad="127000" dist="254000" dir="8100000" algn="tr" rotWithShape="0">
              <a:schemeClr val="bg1">
                <a:alpha val="35000"/>
              </a:schemeClr>
            </a:outerShdw>
          </a:effectLst>
        </p:spPr>
      </p:pic>
      <p:sp>
        <p:nvSpPr>
          <p:cNvPr id="5" name="Text Box 22"/>
          <p:cNvSpPr txBox="1">
            <a:spLocks noChangeArrowheads="1"/>
          </p:cNvSpPr>
          <p:nvPr/>
        </p:nvSpPr>
        <p:spPr bwMode="auto">
          <a:xfrm>
            <a:off x="3798054" y="2192195"/>
            <a:ext cx="1295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solidFill>
                  <a:schemeClr val="bg1"/>
                </a:solidFill>
                <a:effectLst>
                  <a:outerShdw blurRad="38100" dist="38100" dir="2700000" algn="tl">
                    <a:srgbClr val="000000">
                      <a:alpha val="43137"/>
                    </a:srgbClr>
                  </a:outerShdw>
                </a:effectLst>
              </a:rPr>
              <a:t>Caesarea Philippi </a:t>
            </a:r>
          </a:p>
        </p:txBody>
      </p:sp>
      <p:sp>
        <p:nvSpPr>
          <p:cNvPr id="7" name="Text Box 22"/>
          <p:cNvSpPr txBox="1">
            <a:spLocks noChangeArrowheads="1"/>
          </p:cNvSpPr>
          <p:nvPr/>
        </p:nvSpPr>
        <p:spPr bwMode="auto">
          <a:xfrm>
            <a:off x="4013505" y="1174712"/>
            <a:ext cx="15757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chemeClr val="bg1"/>
                </a:solidFill>
                <a:effectLst>
                  <a:outerShdw blurRad="38100" dist="38100" dir="2700000" algn="tl">
                    <a:srgbClr val="000000">
                      <a:alpha val="43137"/>
                    </a:srgbClr>
                  </a:outerShdw>
                </a:effectLst>
              </a:rPr>
              <a:t>Mt. Hermon</a:t>
            </a:r>
          </a:p>
        </p:txBody>
      </p:sp>
      <p:sp>
        <p:nvSpPr>
          <p:cNvPr id="8" name="Freeform 7"/>
          <p:cNvSpPr/>
          <p:nvPr/>
        </p:nvSpPr>
        <p:spPr>
          <a:xfrm>
            <a:off x="4758716" y="1474972"/>
            <a:ext cx="495921" cy="878796"/>
          </a:xfrm>
          <a:custGeom>
            <a:avLst/>
            <a:gdLst>
              <a:gd name="connsiteX0" fmla="*/ 48552 w 606902"/>
              <a:gd name="connsiteY0" fmla="*/ 64737 h 809204"/>
              <a:gd name="connsiteX1" fmla="*/ 606902 w 606902"/>
              <a:gd name="connsiteY1" fmla="*/ 113289 h 809204"/>
              <a:gd name="connsiteX2" fmla="*/ 598810 w 606902"/>
              <a:gd name="connsiteY2" fmla="*/ 477430 h 809204"/>
              <a:gd name="connsiteX3" fmla="*/ 323681 w 606902"/>
              <a:gd name="connsiteY3" fmla="*/ 647363 h 809204"/>
              <a:gd name="connsiteX4" fmla="*/ 226577 w 606902"/>
              <a:gd name="connsiteY4" fmla="*/ 809204 h 809204"/>
              <a:gd name="connsiteX5" fmla="*/ 16184 w 606902"/>
              <a:gd name="connsiteY5" fmla="*/ 671639 h 809204"/>
              <a:gd name="connsiteX6" fmla="*/ 16184 w 606902"/>
              <a:gd name="connsiteY6" fmla="*/ 598811 h 809204"/>
              <a:gd name="connsiteX7" fmla="*/ 0 w 606902"/>
              <a:gd name="connsiteY7" fmla="*/ 356050 h 809204"/>
              <a:gd name="connsiteX8" fmla="*/ 0 w 606902"/>
              <a:gd name="connsiteY8" fmla="*/ 218485 h 809204"/>
              <a:gd name="connsiteX9" fmla="*/ 72828 w 606902"/>
              <a:gd name="connsiteY9" fmla="*/ 0 h 809204"/>
              <a:gd name="connsiteX10" fmla="*/ 48552 w 606902"/>
              <a:gd name="connsiteY10" fmla="*/ 64737 h 809204"/>
              <a:gd name="connsiteX0" fmla="*/ 48552 w 606902"/>
              <a:gd name="connsiteY0" fmla="*/ 0 h 744467"/>
              <a:gd name="connsiteX1" fmla="*/ 606902 w 606902"/>
              <a:gd name="connsiteY1" fmla="*/ 48552 h 744467"/>
              <a:gd name="connsiteX2" fmla="*/ 598810 w 606902"/>
              <a:gd name="connsiteY2" fmla="*/ 412693 h 744467"/>
              <a:gd name="connsiteX3" fmla="*/ 323681 w 606902"/>
              <a:gd name="connsiteY3" fmla="*/ 582626 h 744467"/>
              <a:gd name="connsiteX4" fmla="*/ 226577 w 606902"/>
              <a:gd name="connsiteY4" fmla="*/ 744467 h 744467"/>
              <a:gd name="connsiteX5" fmla="*/ 16184 w 606902"/>
              <a:gd name="connsiteY5" fmla="*/ 606902 h 744467"/>
              <a:gd name="connsiteX6" fmla="*/ 16184 w 606902"/>
              <a:gd name="connsiteY6" fmla="*/ 534074 h 744467"/>
              <a:gd name="connsiteX7" fmla="*/ 0 w 606902"/>
              <a:gd name="connsiteY7" fmla="*/ 291313 h 744467"/>
              <a:gd name="connsiteX8" fmla="*/ 0 w 606902"/>
              <a:gd name="connsiteY8" fmla="*/ 153748 h 744467"/>
              <a:gd name="connsiteX9" fmla="*/ 252609 w 606902"/>
              <a:gd name="connsiteY9" fmla="*/ 6555 h 744467"/>
              <a:gd name="connsiteX10" fmla="*/ 48552 w 606902"/>
              <a:gd name="connsiteY10" fmla="*/ 0 h 744467"/>
              <a:gd name="connsiteX0" fmla="*/ 48552 w 598810"/>
              <a:gd name="connsiteY0" fmla="*/ 38239 h 782706"/>
              <a:gd name="connsiteX1" fmla="*/ 489115 w 598810"/>
              <a:gd name="connsiteY1" fmla="*/ 0 h 782706"/>
              <a:gd name="connsiteX2" fmla="*/ 598810 w 598810"/>
              <a:gd name="connsiteY2" fmla="*/ 450932 h 782706"/>
              <a:gd name="connsiteX3" fmla="*/ 323681 w 598810"/>
              <a:gd name="connsiteY3" fmla="*/ 620865 h 782706"/>
              <a:gd name="connsiteX4" fmla="*/ 226577 w 598810"/>
              <a:gd name="connsiteY4" fmla="*/ 782706 h 782706"/>
              <a:gd name="connsiteX5" fmla="*/ 16184 w 598810"/>
              <a:gd name="connsiteY5" fmla="*/ 645141 h 782706"/>
              <a:gd name="connsiteX6" fmla="*/ 16184 w 598810"/>
              <a:gd name="connsiteY6" fmla="*/ 572313 h 782706"/>
              <a:gd name="connsiteX7" fmla="*/ 0 w 598810"/>
              <a:gd name="connsiteY7" fmla="*/ 329552 h 782706"/>
              <a:gd name="connsiteX8" fmla="*/ 0 w 598810"/>
              <a:gd name="connsiteY8" fmla="*/ 191987 h 782706"/>
              <a:gd name="connsiteX9" fmla="*/ 252609 w 598810"/>
              <a:gd name="connsiteY9" fmla="*/ 44794 h 782706"/>
              <a:gd name="connsiteX10" fmla="*/ 48552 w 598810"/>
              <a:gd name="connsiteY10" fmla="*/ 38239 h 782706"/>
              <a:gd name="connsiteX0" fmla="*/ 48552 w 598810"/>
              <a:gd name="connsiteY0" fmla="*/ 38239 h 782706"/>
              <a:gd name="connsiteX1" fmla="*/ 489115 w 598810"/>
              <a:gd name="connsiteY1" fmla="*/ 0 h 782706"/>
              <a:gd name="connsiteX2" fmla="*/ 598810 w 598810"/>
              <a:gd name="connsiteY2" fmla="*/ 450932 h 782706"/>
              <a:gd name="connsiteX3" fmla="*/ 323681 w 598810"/>
              <a:gd name="connsiteY3" fmla="*/ 620865 h 782706"/>
              <a:gd name="connsiteX4" fmla="*/ 226577 w 598810"/>
              <a:gd name="connsiteY4" fmla="*/ 782706 h 782706"/>
              <a:gd name="connsiteX5" fmla="*/ 16184 w 598810"/>
              <a:gd name="connsiteY5" fmla="*/ 645141 h 782706"/>
              <a:gd name="connsiteX6" fmla="*/ 16184 w 598810"/>
              <a:gd name="connsiteY6" fmla="*/ 572313 h 782706"/>
              <a:gd name="connsiteX7" fmla="*/ 0 w 598810"/>
              <a:gd name="connsiteY7" fmla="*/ 329552 h 782706"/>
              <a:gd name="connsiteX8" fmla="*/ 0 w 598810"/>
              <a:gd name="connsiteY8" fmla="*/ 191987 h 782706"/>
              <a:gd name="connsiteX9" fmla="*/ 141021 w 598810"/>
              <a:gd name="connsiteY9" fmla="*/ 85090 h 782706"/>
              <a:gd name="connsiteX10" fmla="*/ 48552 w 598810"/>
              <a:gd name="connsiteY10" fmla="*/ 38239 h 782706"/>
              <a:gd name="connsiteX0" fmla="*/ 184937 w 598810"/>
              <a:gd name="connsiteY0" fmla="*/ 38239 h 782706"/>
              <a:gd name="connsiteX1" fmla="*/ 489115 w 598810"/>
              <a:gd name="connsiteY1" fmla="*/ 0 h 782706"/>
              <a:gd name="connsiteX2" fmla="*/ 598810 w 598810"/>
              <a:gd name="connsiteY2" fmla="*/ 450932 h 782706"/>
              <a:gd name="connsiteX3" fmla="*/ 323681 w 598810"/>
              <a:gd name="connsiteY3" fmla="*/ 620865 h 782706"/>
              <a:gd name="connsiteX4" fmla="*/ 226577 w 598810"/>
              <a:gd name="connsiteY4" fmla="*/ 782706 h 782706"/>
              <a:gd name="connsiteX5" fmla="*/ 16184 w 598810"/>
              <a:gd name="connsiteY5" fmla="*/ 645141 h 782706"/>
              <a:gd name="connsiteX6" fmla="*/ 16184 w 598810"/>
              <a:gd name="connsiteY6" fmla="*/ 572313 h 782706"/>
              <a:gd name="connsiteX7" fmla="*/ 0 w 598810"/>
              <a:gd name="connsiteY7" fmla="*/ 329552 h 782706"/>
              <a:gd name="connsiteX8" fmla="*/ 0 w 598810"/>
              <a:gd name="connsiteY8" fmla="*/ 191987 h 782706"/>
              <a:gd name="connsiteX9" fmla="*/ 141021 w 598810"/>
              <a:gd name="connsiteY9" fmla="*/ 85090 h 782706"/>
              <a:gd name="connsiteX10" fmla="*/ 184937 w 598810"/>
              <a:gd name="connsiteY10" fmla="*/ 38239 h 782706"/>
              <a:gd name="connsiteX0" fmla="*/ 184937 w 598810"/>
              <a:gd name="connsiteY0" fmla="*/ 38239 h 782706"/>
              <a:gd name="connsiteX1" fmla="*/ 489115 w 598810"/>
              <a:gd name="connsiteY1" fmla="*/ 0 h 782706"/>
              <a:gd name="connsiteX2" fmla="*/ 598810 w 598810"/>
              <a:gd name="connsiteY2" fmla="*/ 450932 h 782706"/>
              <a:gd name="connsiteX3" fmla="*/ 323681 w 598810"/>
              <a:gd name="connsiteY3" fmla="*/ 620865 h 782706"/>
              <a:gd name="connsiteX4" fmla="*/ 226577 w 598810"/>
              <a:gd name="connsiteY4" fmla="*/ 782706 h 782706"/>
              <a:gd name="connsiteX5" fmla="*/ 16184 w 598810"/>
              <a:gd name="connsiteY5" fmla="*/ 645141 h 782706"/>
              <a:gd name="connsiteX6" fmla="*/ 16184 w 598810"/>
              <a:gd name="connsiteY6" fmla="*/ 572313 h 782706"/>
              <a:gd name="connsiteX7" fmla="*/ 0 w 598810"/>
              <a:gd name="connsiteY7" fmla="*/ 329552 h 782706"/>
              <a:gd name="connsiteX8" fmla="*/ 123987 w 598810"/>
              <a:gd name="connsiteY8" fmla="*/ 195086 h 782706"/>
              <a:gd name="connsiteX9" fmla="*/ 141021 w 598810"/>
              <a:gd name="connsiteY9" fmla="*/ 85090 h 782706"/>
              <a:gd name="connsiteX10" fmla="*/ 184937 w 598810"/>
              <a:gd name="connsiteY10" fmla="*/ 38239 h 782706"/>
              <a:gd name="connsiteX0" fmla="*/ 184937 w 489115"/>
              <a:gd name="connsiteY0" fmla="*/ 38239 h 782706"/>
              <a:gd name="connsiteX1" fmla="*/ 489115 w 489115"/>
              <a:gd name="connsiteY1" fmla="*/ 0 h 782706"/>
              <a:gd name="connsiteX2" fmla="*/ 468624 w 489115"/>
              <a:gd name="connsiteY2" fmla="*/ 444732 h 782706"/>
              <a:gd name="connsiteX3" fmla="*/ 323681 w 489115"/>
              <a:gd name="connsiteY3" fmla="*/ 620865 h 782706"/>
              <a:gd name="connsiteX4" fmla="*/ 226577 w 489115"/>
              <a:gd name="connsiteY4" fmla="*/ 782706 h 782706"/>
              <a:gd name="connsiteX5" fmla="*/ 16184 w 489115"/>
              <a:gd name="connsiteY5" fmla="*/ 645141 h 782706"/>
              <a:gd name="connsiteX6" fmla="*/ 16184 w 489115"/>
              <a:gd name="connsiteY6" fmla="*/ 572313 h 782706"/>
              <a:gd name="connsiteX7" fmla="*/ 0 w 489115"/>
              <a:gd name="connsiteY7" fmla="*/ 329552 h 782706"/>
              <a:gd name="connsiteX8" fmla="*/ 123987 w 489115"/>
              <a:gd name="connsiteY8" fmla="*/ 195086 h 782706"/>
              <a:gd name="connsiteX9" fmla="*/ 141021 w 489115"/>
              <a:gd name="connsiteY9" fmla="*/ 85090 h 782706"/>
              <a:gd name="connsiteX10" fmla="*/ 184937 w 489115"/>
              <a:gd name="connsiteY10" fmla="*/ 38239 h 782706"/>
              <a:gd name="connsiteX0" fmla="*/ 168753 w 472931"/>
              <a:gd name="connsiteY0" fmla="*/ 38239 h 782706"/>
              <a:gd name="connsiteX1" fmla="*/ 472931 w 472931"/>
              <a:gd name="connsiteY1" fmla="*/ 0 h 782706"/>
              <a:gd name="connsiteX2" fmla="*/ 452440 w 472931"/>
              <a:gd name="connsiteY2" fmla="*/ 444732 h 782706"/>
              <a:gd name="connsiteX3" fmla="*/ 307497 w 472931"/>
              <a:gd name="connsiteY3" fmla="*/ 620865 h 782706"/>
              <a:gd name="connsiteX4" fmla="*/ 210393 w 472931"/>
              <a:gd name="connsiteY4" fmla="*/ 782706 h 782706"/>
              <a:gd name="connsiteX5" fmla="*/ 0 w 472931"/>
              <a:gd name="connsiteY5" fmla="*/ 645141 h 782706"/>
              <a:gd name="connsiteX6" fmla="*/ 0 w 472931"/>
              <a:gd name="connsiteY6" fmla="*/ 572313 h 782706"/>
              <a:gd name="connsiteX7" fmla="*/ 42709 w 472931"/>
              <a:gd name="connsiteY7" fmla="*/ 332652 h 782706"/>
              <a:gd name="connsiteX8" fmla="*/ 107803 w 472931"/>
              <a:gd name="connsiteY8" fmla="*/ 195086 h 782706"/>
              <a:gd name="connsiteX9" fmla="*/ 124837 w 472931"/>
              <a:gd name="connsiteY9" fmla="*/ 85090 h 782706"/>
              <a:gd name="connsiteX10" fmla="*/ 168753 w 472931"/>
              <a:gd name="connsiteY10" fmla="*/ 38239 h 782706"/>
              <a:gd name="connsiteX0" fmla="*/ 184337 w 488515"/>
              <a:gd name="connsiteY0" fmla="*/ 38239 h 878796"/>
              <a:gd name="connsiteX1" fmla="*/ 488515 w 488515"/>
              <a:gd name="connsiteY1" fmla="*/ 0 h 878796"/>
              <a:gd name="connsiteX2" fmla="*/ 468024 w 488515"/>
              <a:gd name="connsiteY2" fmla="*/ 444732 h 878796"/>
              <a:gd name="connsiteX3" fmla="*/ 323081 w 488515"/>
              <a:gd name="connsiteY3" fmla="*/ 620865 h 878796"/>
              <a:gd name="connsiteX4" fmla="*/ 225977 w 488515"/>
              <a:gd name="connsiteY4" fmla="*/ 878796 h 878796"/>
              <a:gd name="connsiteX5" fmla="*/ 15584 w 488515"/>
              <a:gd name="connsiteY5" fmla="*/ 645141 h 878796"/>
              <a:gd name="connsiteX6" fmla="*/ 15584 w 488515"/>
              <a:gd name="connsiteY6" fmla="*/ 572313 h 878796"/>
              <a:gd name="connsiteX7" fmla="*/ 58293 w 488515"/>
              <a:gd name="connsiteY7" fmla="*/ 332652 h 878796"/>
              <a:gd name="connsiteX8" fmla="*/ 123387 w 488515"/>
              <a:gd name="connsiteY8" fmla="*/ 195086 h 878796"/>
              <a:gd name="connsiteX9" fmla="*/ 140421 w 488515"/>
              <a:gd name="connsiteY9" fmla="*/ 85090 h 878796"/>
              <a:gd name="connsiteX10" fmla="*/ 184337 w 488515"/>
              <a:gd name="connsiteY10" fmla="*/ 38239 h 878796"/>
              <a:gd name="connsiteX0" fmla="*/ 184337 w 495921"/>
              <a:gd name="connsiteY0" fmla="*/ 38239 h 878796"/>
              <a:gd name="connsiteX1" fmla="*/ 488515 w 495921"/>
              <a:gd name="connsiteY1" fmla="*/ 0 h 878796"/>
              <a:gd name="connsiteX2" fmla="*/ 495921 w 495921"/>
              <a:gd name="connsiteY2" fmla="*/ 444732 h 878796"/>
              <a:gd name="connsiteX3" fmla="*/ 323081 w 495921"/>
              <a:gd name="connsiteY3" fmla="*/ 620865 h 878796"/>
              <a:gd name="connsiteX4" fmla="*/ 225977 w 495921"/>
              <a:gd name="connsiteY4" fmla="*/ 878796 h 878796"/>
              <a:gd name="connsiteX5" fmla="*/ 15584 w 495921"/>
              <a:gd name="connsiteY5" fmla="*/ 645141 h 878796"/>
              <a:gd name="connsiteX6" fmla="*/ 15584 w 495921"/>
              <a:gd name="connsiteY6" fmla="*/ 572313 h 878796"/>
              <a:gd name="connsiteX7" fmla="*/ 58293 w 495921"/>
              <a:gd name="connsiteY7" fmla="*/ 332652 h 878796"/>
              <a:gd name="connsiteX8" fmla="*/ 123387 w 495921"/>
              <a:gd name="connsiteY8" fmla="*/ 195086 h 878796"/>
              <a:gd name="connsiteX9" fmla="*/ 140421 w 495921"/>
              <a:gd name="connsiteY9" fmla="*/ 85090 h 878796"/>
              <a:gd name="connsiteX10" fmla="*/ 184337 w 495921"/>
              <a:gd name="connsiteY10" fmla="*/ 38239 h 878796"/>
              <a:gd name="connsiteX0" fmla="*/ 184337 w 495921"/>
              <a:gd name="connsiteY0" fmla="*/ 38239 h 878796"/>
              <a:gd name="connsiteX1" fmla="*/ 488515 w 495921"/>
              <a:gd name="connsiteY1" fmla="*/ 0 h 878796"/>
              <a:gd name="connsiteX2" fmla="*/ 495921 w 495921"/>
              <a:gd name="connsiteY2" fmla="*/ 444732 h 878796"/>
              <a:gd name="connsiteX3" fmla="*/ 323081 w 495921"/>
              <a:gd name="connsiteY3" fmla="*/ 620865 h 878796"/>
              <a:gd name="connsiteX4" fmla="*/ 225977 w 495921"/>
              <a:gd name="connsiteY4" fmla="*/ 878796 h 878796"/>
              <a:gd name="connsiteX5" fmla="*/ 15584 w 495921"/>
              <a:gd name="connsiteY5" fmla="*/ 645141 h 878796"/>
              <a:gd name="connsiteX6" fmla="*/ 15584 w 495921"/>
              <a:gd name="connsiteY6" fmla="*/ 572313 h 878796"/>
              <a:gd name="connsiteX7" fmla="*/ 58293 w 495921"/>
              <a:gd name="connsiteY7" fmla="*/ 332652 h 878796"/>
              <a:gd name="connsiteX8" fmla="*/ 73793 w 495921"/>
              <a:gd name="connsiteY8" fmla="*/ 164089 h 878796"/>
              <a:gd name="connsiteX9" fmla="*/ 140421 w 495921"/>
              <a:gd name="connsiteY9" fmla="*/ 85090 h 878796"/>
              <a:gd name="connsiteX10" fmla="*/ 184337 w 495921"/>
              <a:gd name="connsiteY10" fmla="*/ 38239 h 87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921" h="878796">
                <a:moveTo>
                  <a:pt x="184337" y="38239"/>
                </a:moveTo>
                <a:lnTo>
                  <a:pt x="488515" y="0"/>
                </a:lnTo>
                <a:lnTo>
                  <a:pt x="495921" y="444732"/>
                </a:lnTo>
                <a:lnTo>
                  <a:pt x="323081" y="620865"/>
                </a:lnTo>
                <a:lnTo>
                  <a:pt x="225977" y="878796"/>
                </a:lnTo>
                <a:cubicBezTo>
                  <a:pt x="155846" y="800911"/>
                  <a:pt x="50650" y="696222"/>
                  <a:pt x="15584" y="645141"/>
                </a:cubicBezTo>
                <a:cubicBezTo>
                  <a:pt x="-19482" y="594061"/>
                  <a:pt x="15584" y="596589"/>
                  <a:pt x="15584" y="572313"/>
                </a:cubicBezTo>
                <a:lnTo>
                  <a:pt x="58293" y="332652"/>
                </a:lnTo>
                <a:lnTo>
                  <a:pt x="73793" y="164089"/>
                </a:lnTo>
                <a:lnTo>
                  <a:pt x="140421" y="85090"/>
                </a:lnTo>
                <a:lnTo>
                  <a:pt x="184337" y="38239"/>
                </a:lnTo>
                <a:close/>
              </a:path>
            </a:pathLst>
          </a:custGeom>
          <a:solidFill>
            <a:srgbClr val="5B9BD5">
              <a:alpha val="7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a:off x="4953765" y="1619624"/>
            <a:ext cx="169077" cy="176125"/>
          </a:xfrm>
          <a:prstGeom prst="triangl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22"/>
          <p:cNvSpPr txBox="1">
            <a:spLocks noChangeArrowheads="1"/>
          </p:cNvSpPr>
          <p:nvPr/>
        </p:nvSpPr>
        <p:spPr bwMode="auto">
          <a:xfrm>
            <a:off x="3592339" y="3460752"/>
            <a:ext cx="13022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chemeClr val="bg1"/>
                </a:solidFill>
                <a:effectLst>
                  <a:outerShdw blurRad="38100" dist="38100" dir="2700000" algn="tl">
                    <a:srgbClr val="000000">
                      <a:alpha val="43137"/>
                    </a:srgbClr>
                  </a:outerShdw>
                </a:effectLst>
              </a:rPr>
              <a:t>Mt. Tabor</a:t>
            </a:r>
          </a:p>
        </p:txBody>
      </p:sp>
      <p:sp>
        <p:nvSpPr>
          <p:cNvPr id="11" name="Isosceles Triangle 10"/>
          <p:cNvSpPr/>
          <p:nvPr/>
        </p:nvSpPr>
        <p:spPr>
          <a:xfrm>
            <a:off x="4395863" y="3275576"/>
            <a:ext cx="169077" cy="176125"/>
          </a:xfrm>
          <a:prstGeom prst="triangl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21"/>
          <p:cNvSpPr>
            <a:spLocks noChangeArrowheads="1"/>
          </p:cNvSpPr>
          <p:nvPr/>
        </p:nvSpPr>
        <p:spPr bwMode="auto">
          <a:xfrm>
            <a:off x="4824418" y="2177014"/>
            <a:ext cx="152400" cy="152400"/>
          </a:xfrm>
          <a:prstGeom prst="ellipse">
            <a:avLst/>
          </a:prstGeom>
          <a:solidFill>
            <a:schemeClr val="bg1"/>
          </a:solidFill>
          <a:ln w="9525">
            <a:noFill/>
            <a:round/>
            <a:headEnd/>
            <a:tailEnd/>
          </a:ln>
          <a:effectLst>
            <a:outerShdw blurRad="50800" dist="38100" dir="8100000" algn="tr" rotWithShape="0">
              <a:prstClr val="black">
                <a:alpha val="40000"/>
              </a:prstClr>
            </a:outerShdw>
          </a:effectLst>
        </p:spPr>
        <p:txBody>
          <a:bodyPr wrap="none" anchor="ctr"/>
          <a:lstStyle/>
          <a:p>
            <a:endParaRPr lang="en-US"/>
          </a:p>
        </p:txBody>
      </p:sp>
      <p:sp>
        <p:nvSpPr>
          <p:cNvPr id="12" name="TextBox 1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383371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1000"/>
                                        <p:tgtEl>
                                          <p:spTgt spid="8"/>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p:bldP spid="11"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130740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4631785" y="3118718"/>
            <a:ext cx="1682581" cy="539434"/>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35528" y="3556706"/>
            <a:ext cx="1850839" cy="539434"/>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1896" y="3105617"/>
            <a:ext cx="8200103" cy="984885"/>
          </a:xfrm>
          <a:prstGeom prst="rect">
            <a:avLst/>
          </a:prstGeom>
          <a:noFill/>
        </p:spPr>
        <p:txBody>
          <a:bodyPr wrap="square" rtlCol="0">
            <a:spAutoFit/>
          </a:bodyPr>
          <a:lstStyle/>
          <a:p>
            <a:r>
              <a:rPr lang="en-US" sz="2900" dirty="0">
                <a:effectLst>
                  <a:outerShdw blurRad="38100" dist="38100" dir="2700000" algn="tl">
                    <a:srgbClr val="000000">
                      <a:alpha val="43137"/>
                    </a:srgbClr>
                  </a:outerShdw>
                </a:effectLst>
              </a:rPr>
              <a:t>Rom. 12:1 ~ </a:t>
            </a:r>
            <a:r>
              <a:rPr lang="en-US" sz="2900" dirty="0">
                <a:solidFill>
                  <a:srgbClr val="FFFF00"/>
                </a:solidFill>
                <a:effectLst>
                  <a:outerShdw blurRad="38100" dist="38100" dir="2700000" algn="tl">
                    <a:srgbClr val="000000">
                      <a:alpha val="43137"/>
                    </a:srgbClr>
                  </a:outerShdw>
                </a:effectLst>
              </a:rPr>
              <a:t>And do not be conformed to this world, but be transformed by the renewing of your mind, </a:t>
            </a:r>
            <a:endParaRPr lang="en-US" sz="29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462116" y="702023"/>
            <a:ext cx="8200103" cy="553998"/>
          </a:xfrm>
          <a:prstGeom prst="rect">
            <a:avLst/>
          </a:prstGeom>
          <a:noFill/>
        </p:spPr>
        <p:txBody>
          <a:bodyPr wrap="square" rtlCol="0">
            <a:spAutoFit/>
          </a:bodyPr>
          <a:lstStyle/>
          <a:p>
            <a:r>
              <a:rPr lang="en-US" sz="2900" dirty="0">
                <a:solidFill>
                  <a:srgbClr val="FFFF00"/>
                </a:solidFill>
                <a:effectLst>
                  <a:outerShdw blurRad="38100" dist="38100" dir="2700000" algn="tl">
                    <a:srgbClr val="000000">
                      <a:alpha val="43137"/>
                    </a:srgbClr>
                  </a:outerShdw>
                </a:effectLst>
              </a:rPr>
              <a:t>Transfigured</a:t>
            </a:r>
            <a:r>
              <a:rPr lang="en-US" sz="2900" dirty="0">
                <a:effectLst>
                  <a:outerShdw blurRad="38100" dist="38100" dir="2700000" algn="tl">
                    <a:srgbClr val="000000">
                      <a:alpha val="43137"/>
                    </a:srgbClr>
                  </a:outerShdw>
                </a:effectLst>
              </a:rPr>
              <a:t> ~ </a:t>
            </a:r>
            <a:r>
              <a:rPr lang="en-US" sz="29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metamorphoō</a:t>
            </a:r>
            <a:endParaRPr lang="en-US" sz="29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690880" y="1189616"/>
            <a:ext cx="7971339" cy="553998"/>
          </a:xfrm>
          <a:prstGeom prst="rect">
            <a:avLst/>
          </a:prstGeom>
          <a:noFill/>
        </p:spPr>
        <p:txBody>
          <a:bodyPr wrap="square" rtlCol="0">
            <a:spAutoFit/>
          </a:bodyPr>
          <a:lstStyle/>
          <a:p>
            <a:pPr marL="285750" indent="-285750">
              <a:buFont typeface="Arial" panose="020B0604020202020204" pitchFamily="34" charset="0"/>
              <a:buChar char="•"/>
            </a:pPr>
            <a:r>
              <a:rPr lang="en-US" sz="2900" b="1" dirty="0">
                <a:solidFill>
                  <a:schemeClr val="bg1"/>
                </a:solidFill>
                <a:effectLst>
                  <a:outerShdw blurRad="38100" dist="38100" dir="2700000" algn="tl">
                    <a:srgbClr val="000000">
                      <a:alpha val="43137"/>
                    </a:srgbClr>
                  </a:outerShdw>
                </a:effectLst>
              </a:rPr>
              <a:t> </a:t>
            </a:r>
            <a:r>
              <a:rPr lang="en-US" sz="2900" b="1" i="1" dirty="0">
                <a:solidFill>
                  <a:srgbClr val="FFFF00"/>
                </a:solidFill>
                <a:latin typeface="Times New Roman" panose="02020603050405020304" pitchFamily="18" charset="0"/>
                <a:cs typeface="Times New Roman" panose="02020603050405020304" pitchFamily="18" charset="0"/>
              </a:rPr>
              <a:t>meta</a:t>
            </a:r>
            <a:r>
              <a:rPr lang="en-US" sz="2900" dirty="0"/>
              <a:t> (</a:t>
            </a:r>
            <a:r>
              <a:rPr lang="en-US" sz="2900" i="1" dirty="0"/>
              <a:t>change</a:t>
            </a:r>
            <a:r>
              <a:rPr lang="en-US" sz="2900" dirty="0"/>
              <a:t>) and </a:t>
            </a:r>
            <a:r>
              <a:rPr lang="en-US" sz="2900" b="1" i="1" dirty="0" err="1">
                <a:solidFill>
                  <a:srgbClr val="FFFF00"/>
                </a:solidFill>
                <a:latin typeface="Times New Roman" panose="02020603050405020304" pitchFamily="18" charset="0"/>
                <a:cs typeface="Times New Roman" panose="02020603050405020304" pitchFamily="18" charset="0"/>
              </a:rPr>
              <a:t>morphē</a:t>
            </a:r>
            <a:r>
              <a:rPr lang="en-US" sz="2900" dirty="0"/>
              <a:t> (</a:t>
            </a:r>
            <a:r>
              <a:rPr lang="en-US" sz="2900" i="1" dirty="0"/>
              <a:t>form</a:t>
            </a:r>
            <a:r>
              <a:rPr lang="en-US" sz="2900" dirty="0"/>
              <a:t>)</a:t>
            </a:r>
          </a:p>
        </p:txBody>
      </p:sp>
      <p:sp>
        <p:nvSpPr>
          <p:cNvPr id="5" name="TextBox 4"/>
          <p:cNvSpPr txBox="1"/>
          <p:nvPr/>
        </p:nvSpPr>
        <p:spPr>
          <a:xfrm>
            <a:off x="455492" y="1685357"/>
            <a:ext cx="8200103" cy="553998"/>
          </a:xfrm>
          <a:prstGeom prst="rect">
            <a:avLst/>
          </a:prstGeom>
          <a:noFill/>
        </p:spPr>
        <p:txBody>
          <a:bodyPr wrap="square" rtlCol="0">
            <a:spAutoFit/>
          </a:bodyPr>
          <a:lstStyle/>
          <a:p>
            <a:r>
              <a:rPr lang="en-US" sz="2900" dirty="0">
                <a:solidFill>
                  <a:schemeClr val="bg1"/>
                </a:solidFill>
                <a:effectLst>
                  <a:outerShdw blurRad="38100" dist="38100" dir="2700000" algn="tl">
                    <a:srgbClr val="000000">
                      <a:alpha val="43137"/>
                    </a:srgbClr>
                  </a:outerShdw>
                </a:effectLst>
              </a:rPr>
              <a:t>Two words for form:</a:t>
            </a:r>
            <a:endParaRPr lang="en-US" sz="29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684256" y="2165266"/>
            <a:ext cx="7971339" cy="1015663"/>
          </a:xfrm>
          <a:prstGeom prst="rect">
            <a:avLst/>
          </a:prstGeom>
          <a:noFill/>
        </p:spPr>
        <p:txBody>
          <a:bodyPr wrap="square" rtlCol="0">
            <a:spAutoFit/>
          </a:bodyPr>
          <a:lstStyle/>
          <a:p>
            <a:pPr marL="285750" indent="-285750">
              <a:buFont typeface="Arial" panose="020B0604020202020204" pitchFamily="34" charset="0"/>
              <a:buChar char="•"/>
            </a:pPr>
            <a:r>
              <a:rPr lang="en-US" sz="2900" b="1" dirty="0">
                <a:solidFill>
                  <a:schemeClr val="bg1"/>
                </a:solidFill>
                <a:effectLst>
                  <a:outerShdw blurRad="38100" dist="38100" dir="2700000" algn="tl">
                    <a:srgbClr val="000000">
                      <a:alpha val="43137"/>
                    </a:srgbClr>
                  </a:outerShdw>
                </a:effectLst>
              </a:rPr>
              <a:t> </a:t>
            </a:r>
            <a:r>
              <a:rPr lang="en-US" sz="2900" b="1" i="1" dirty="0" err="1">
                <a:solidFill>
                  <a:srgbClr val="FFFF00"/>
                </a:solidFill>
                <a:latin typeface="Times New Roman" panose="02020603050405020304" pitchFamily="18" charset="0"/>
                <a:cs typeface="Times New Roman" panose="02020603050405020304" pitchFamily="18" charset="0"/>
              </a:rPr>
              <a:t>morphē</a:t>
            </a:r>
            <a:r>
              <a:rPr lang="en-US" sz="2900" dirty="0"/>
              <a:t> (</a:t>
            </a:r>
            <a:r>
              <a:rPr lang="en-US" sz="2900" i="1" dirty="0"/>
              <a:t>fundamental essence</a:t>
            </a:r>
            <a:r>
              <a:rPr lang="en-US" sz="2900" dirty="0"/>
              <a:t>) and </a:t>
            </a:r>
            <a:r>
              <a:rPr lang="en-US" sz="2900" b="1" i="1" dirty="0" err="1">
                <a:solidFill>
                  <a:srgbClr val="FFFF00"/>
                </a:solidFill>
                <a:latin typeface="Times New Roman" panose="02020603050405020304" pitchFamily="18" charset="0"/>
                <a:cs typeface="Times New Roman" panose="02020603050405020304" pitchFamily="18" charset="0"/>
              </a:rPr>
              <a:t>skēma</a:t>
            </a:r>
            <a:r>
              <a:rPr lang="en-US" sz="2900" b="1" i="1" dirty="0">
                <a:solidFill>
                  <a:srgbClr val="FFFF00"/>
                </a:solidFill>
                <a:latin typeface="Times New Roman" panose="02020603050405020304" pitchFamily="18" charset="0"/>
                <a:cs typeface="Times New Roman" panose="02020603050405020304" pitchFamily="18" charset="0"/>
              </a:rPr>
              <a:t> </a:t>
            </a:r>
            <a:r>
              <a:rPr lang="en-US" sz="2900" i="1" dirty="0">
                <a:solidFill>
                  <a:schemeClr val="bg1"/>
                </a:solidFill>
                <a:cs typeface="Times New Roman" panose="02020603050405020304" pitchFamily="18" charset="0"/>
              </a:rPr>
              <a:t>~ basic shape</a:t>
            </a:r>
            <a:endParaRPr lang="en-US" sz="2900" dirty="0">
              <a:solidFill>
                <a:schemeClr val="bg1"/>
              </a:solidFill>
              <a:cs typeface="Times New Roman" panose="02020603050405020304" pitchFamily="18" charset="0"/>
            </a:endParaRPr>
          </a:p>
        </p:txBody>
      </p:sp>
      <p:sp>
        <p:nvSpPr>
          <p:cNvPr id="8" name="TextBox 7"/>
          <p:cNvSpPr txBox="1"/>
          <p:nvPr/>
        </p:nvSpPr>
        <p:spPr>
          <a:xfrm>
            <a:off x="682976" y="4031198"/>
            <a:ext cx="7971339" cy="984885"/>
          </a:xfrm>
          <a:prstGeom prst="rect">
            <a:avLst/>
          </a:prstGeom>
          <a:noFill/>
        </p:spPr>
        <p:txBody>
          <a:bodyPr wrap="square" rtlCol="0">
            <a:spAutoFit/>
          </a:bodyPr>
          <a:lstStyle/>
          <a:p>
            <a:pPr marL="285750" indent="-285750">
              <a:buFont typeface="Arial" panose="020B0604020202020204" pitchFamily="34" charset="0"/>
              <a:buChar char="•"/>
            </a:pPr>
            <a:r>
              <a:rPr lang="en-US" sz="2900" b="1" dirty="0">
                <a:solidFill>
                  <a:schemeClr val="bg1"/>
                </a:solidFill>
                <a:effectLst>
                  <a:outerShdw blurRad="38100" dist="38100" dir="2700000" algn="tl">
                    <a:srgbClr val="000000">
                      <a:alpha val="43137"/>
                    </a:srgbClr>
                  </a:outerShdw>
                </a:effectLst>
              </a:rPr>
              <a:t> </a:t>
            </a:r>
            <a:r>
              <a:rPr lang="en-US" sz="2900" dirty="0">
                <a:solidFill>
                  <a:srgbClr val="FFFF00"/>
                </a:solidFill>
                <a:latin typeface="+mj-lt"/>
                <a:cs typeface="Times New Roman" panose="02020603050405020304" pitchFamily="18" charset="0"/>
              </a:rPr>
              <a:t>Conformed</a:t>
            </a:r>
            <a:r>
              <a:rPr lang="en-US" sz="2900" b="1" i="1" dirty="0">
                <a:solidFill>
                  <a:srgbClr val="FFFF00"/>
                </a:solidFill>
                <a:latin typeface="Times New Roman" panose="02020603050405020304" pitchFamily="18" charset="0"/>
                <a:cs typeface="Times New Roman" panose="02020603050405020304" pitchFamily="18" charset="0"/>
              </a:rPr>
              <a:t> </a:t>
            </a:r>
            <a:r>
              <a:rPr lang="en-US" sz="2900" i="1" dirty="0">
                <a:solidFill>
                  <a:schemeClr val="bg1"/>
                </a:solidFill>
                <a:cs typeface="Times New Roman" panose="02020603050405020304" pitchFamily="18" charset="0"/>
              </a:rPr>
              <a:t>~ </a:t>
            </a:r>
            <a:r>
              <a:rPr lang="en-US" sz="2900" dirty="0">
                <a:solidFill>
                  <a:schemeClr val="bg1"/>
                </a:solidFill>
                <a:cs typeface="Times New Roman" panose="02020603050405020304" pitchFamily="18" charset="0"/>
              </a:rPr>
              <a:t>from form of </a:t>
            </a:r>
            <a:r>
              <a:rPr lang="en-US" sz="2900" b="1" i="1" dirty="0" err="1">
                <a:solidFill>
                  <a:srgbClr val="FFFF00"/>
                </a:solidFill>
                <a:latin typeface="Times New Roman" panose="02020603050405020304" pitchFamily="18" charset="0"/>
                <a:cs typeface="Times New Roman" panose="02020603050405020304" pitchFamily="18" charset="0"/>
              </a:rPr>
              <a:t>skēma</a:t>
            </a:r>
            <a:r>
              <a:rPr lang="en-US" sz="2900" i="1" dirty="0">
                <a:solidFill>
                  <a:schemeClr val="bg1"/>
                </a:solidFill>
                <a:cs typeface="Times New Roman" panose="02020603050405020304" pitchFamily="18" charset="0"/>
              </a:rPr>
              <a:t> </a:t>
            </a:r>
            <a:r>
              <a:rPr lang="en-US" sz="2900" dirty="0">
                <a:solidFill>
                  <a:schemeClr val="bg1"/>
                </a:solidFill>
                <a:cs typeface="Times New Roman" panose="02020603050405020304" pitchFamily="18" charset="0"/>
              </a:rPr>
              <a:t>- idea of </a:t>
            </a:r>
            <a:r>
              <a:rPr lang="en-US" sz="2900" i="1" dirty="0">
                <a:solidFill>
                  <a:schemeClr val="bg1"/>
                </a:solidFill>
                <a:cs typeface="Times New Roman" panose="02020603050405020304" pitchFamily="18" charset="0"/>
              </a:rPr>
              <a:t>shape</a:t>
            </a:r>
            <a:endParaRPr lang="en-US" sz="2900" dirty="0">
              <a:solidFill>
                <a:schemeClr val="bg1"/>
              </a:solidFill>
              <a:cs typeface="Times New Roman" panose="02020603050405020304" pitchFamily="18" charset="0"/>
            </a:endParaRPr>
          </a:p>
        </p:txBody>
      </p:sp>
      <p:sp>
        <p:nvSpPr>
          <p:cNvPr id="9" name="TextBox 8"/>
          <p:cNvSpPr txBox="1"/>
          <p:nvPr/>
        </p:nvSpPr>
        <p:spPr>
          <a:xfrm>
            <a:off x="681696" y="4959682"/>
            <a:ext cx="7971339" cy="984885"/>
          </a:xfrm>
          <a:prstGeom prst="rect">
            <a:avLst/>
          </a:prstGeom>
          <a:noFill/>
        </p:spPr>
        <p:txBody>
          <a:bodyPr wrap="square" rtlCol="0">
            <a:spAutoFit/>
          </a:bodyPr>
          <a:lstStyle/>
          <a:p>
            <a:pPr marL="285750" indent="-285750">
              <a:buFont typeface="Arial" panose="020B0604020202020204" pitchFamily="34" charset="0"/>
              <a:buChar char="•"/>
            </a:pPr>
            <a:r>
              <a:rPr lang="en-US" sz="2900" b="1" dirty="0">
                <a:solidFill>
                  <a:schemeClr val="bg1"/>
                </a:solidFill>
                <a:effectLst>
                  <a:outerShdw blurRad="38100" dist="38100" dir="2700000" algn="tl">
                    <a:srgbClr val="000000">
                      <a:alpha val="43137"/>
                    </a:srgbClr>
                  </a:outerShdw>
                </a:effectLst>
              </a:rPr>
              <a:t> </a:t>
            </a:r>
            <a:r>
              <a:rPr lang="en-US" sz="2900" dirty="0">
                <a:solidFill>
                  <a:srgbClr val="FFFF00"/>
                </a:solidFill>
                <a:latin typeface="+mj-lt"/>
                <a:cs typeface="Times New Roman" panose="02020603050405020304" pitchFamily="18" charset="0"/>
              </a:rPr>
              <a:t>Transformed</a:t>
            </a:r>
            <a:r>
              <a:rPr lang="en-US" sz="2900" b="1" i="1" dirty="0">
                <a:solidFill>
                  <a:srgbClr val="FFFF00"/>
                </a:solidFill>
                <a:latin typeface="Times New Roman" panose="02020603050405020304" pitchFamily="18" charset="0"/>
                <a:cs typeface="Times New Roman" panose="02020603050405020304" pitchFamily="18" charset="0"/>
              </a:rPr>
              <a:t> </a:t>
            </a:r>
            <a:r>
              <a:rPr lang="en-US" sz="2900" i="1" dirty="0">
                <a:solidFill>
                  <a:schemeClr val="bg1"/>
                </a:solidFill>
                <a:cs typeface="Times New Roman" panose="02020603050405020304" pitchFamily="18" charset="0"/>
              </a:rPr>
              <a:t>~ </a:t>
            </a:r>
            <a:r>
              <a:rPr lang="en-US" sz="29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metamorphoō</a:t>
            </a:r>
            <a:r>
              <a:rPr lang="en-US" sz="2900" i="1" dirty="0">
                <a:solidFill>
                  <a:schemeClr val="bg1"/>
                </a:solidFill>
                <a:cs typeface="Times New Roman" panose="02020603050405020304" pitchFamily="18" charset="0"/>
              </a:rPr>
              <a:t> </a:t>
            </a:r>
            <a:r>
              <a:rPr lang="en-US" sz="2900" dirty="0">
                <a:solidFill>
                  <a:schemeClr val="bg1"/>
                </a:solidFill>
                <a:cs typeface="Times New Roman" panose="02020603050405020304" pitchFamily="18" charset="0"/>
              </a:rPr>
              <a:t>– intrinsic nature of Jesus’ body</a:t>
            </a:r>
          </a:p>
        </p:txBody>
      </p:sp>
      <p:sp>
        <p:nvSpPr>
          <p:cNvPr id="12" name="TextBox 1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94019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3" presetClass="emph" presetSubtype="2" fill="hold" grpId="2" nodeType="withEffect">
                                  <p:stCondLst>
                                    <p:cond delay="0"/>
                                  </p:stCondLst>
                                  <p:childTnLst>
                                    <p:animClr clrSpc="rgb" dir="cw">
                                      <p:cBhvr override="childStyle">
                                        <p:cTn id="31" dur="2000" fill="hold"/>
                                        <p:tgtEl>
                                          <p:spTgt spid="5"/>
                                        </p:tgtEl>
                                        <p:attrNameLst>
                                          <p:attrName>style.color</p:attrName>
                                        </p:attrNameLst>
                                      </p:cBhvr>
                                      <p:to>
                                        <a:schemeClr val="accent2"/>
                                      </p:to>
                                    </p:animClr>
                                  </p:childTnLst>
                                </p:cTn>
                              </p:par>
                              <p:par>
                                <p:cTn id="32" presetID="3" presetClass="emph" presetSubtype="2" fill="hold" grpId="1" nodeType="withEffect">
                                  <p:stCondLst>
                                    <p:cond delay="0"/>
                                  </p:stCondLst>
                                  <p:childTnLst>
                                    <p:animClr clrSpc="rgb" dir="cw">
                                      <p:cBhvr override="childStyle">
                                        <p:cTn id="33" dur="2000" fill="hold"/>
                                        <p:tgtEl>
                                          <p:spTgt spid="6"/>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3" presetClass="emph" presetSubtype="2" fill="hold" grpId="1" nodeType="withEffect">
                                  <p:stCondLst>
                                    <p:cond delay="0"/>
                                  </p:stCondLst>
                                  <p:childTnLst>
                                    <p:animClr clrSpc="rgb" dir="cw">
                                      <p:cBhvr override="childStyle">
                                        <p:cTn id="53"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2" grpId="0"/>
      <p:bldP spid="4" grpId="0"/>
      <p:bldP spid="4" grpId="1"/>
      <p:bldP spid="5" grpId="0"/>
      <p:bldP spid="5" grpId="2"/>
      <p:bldP spid="6" grpId="0"/>
      <p:bldP spid="6" grpId="1"/>
      <p:bldP spid="8" grpId="0"/>
      <p:bldP spid="8" grpId="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17:1-9</a:t>
            </a:r>
          </a:p>
        </p:txBody>
      </p:sp>
    </p:spTree>
    <p:extLst>
      <p:ext uri="{BB962C8B-B14F-4D97-AF65-F5344CB8AC3E}">
        <p14:creationId xmlns:p14="http://schemas.microsoft.com/office/powerpoint/2010/main" val="280225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3129</TotalTime>
  <Words>785</Words>
  <Application>Microsoft Office PowerPoint</Application>
  <PresentationFormat>On-screen Show (4:3)</PresentationFormat>
  <Paragraphs>63</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Lucida Handwriting</vt:lpstr>
      <vt:lpstr>Britannic Bold</vt:lpstr>
      <vt:lpstr>LilyUPC</vt:lpstr>
      <vt:lpstr>Times New Roman</vt:lpstr>
      <vt:lpstr>Brush</vt:lpstr>
      <vt:lpstr>Penoir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39</cp:revision>
  <dcterms:created xsi:type="dcterms:W3CDTF">2016-02-25T13:33:26Z</dcterms:created>
  <dcterms:modified xsi:type="dcterms:W3CDTF">2016-02-28T13:27:39Z</dcterms:modified>
</cp:coreProperties>
</file>