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71" r:id="rId6"/>
    <p:sldId id="270" r:id="rId7"/>
    <p:sldId id="258" r:id="rId8"/>
    <p:sldId id="265" r:id="rId9"/>
    <p:sldId id="266" r:id="rId10"/>
    <p:sldId id="259" r:id="rId11"/>
    <p:sldId id="260" r:id="rId12"/>
    <p:sldId id="261" r:id="rId13"/>
    <p:sldId id="267" r:id="rId14"/>
    <p:sldId id="262" r:id="rId15"/>
    <p:sldId id="263" r:id="rId16"/>
    <p:sldId id="264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embeddedFontLst>
    <p:embeddedFont>
      <p:font typeface="Britannic Bold" panose="020B0903060703020204" pitchFamily="34" charset="0"/>
      <p:regular r:id="rId25"/>
    </p:embeddedFont>
    <p:embeddedFont>
      <p:font typeface="Penoir" panose="020B0500000000000000" pitchFamily="34" charset="0"/>
      <p:regular r:id="rId26"/>
      <p:bold r:id="rId27"/>
      <p:italic r:id="rId28"/>
      <p:boldItalic r:id="rId29"/>
    </p:embeddedFont>
    <p:embeddedFont>
      <p:font typeface="LilyUPC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4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19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ccupyforanimals.net/uploads/7/7/3/5/7735203/6711623.jpg?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692">
            <a:off x="4108427" y="975946"/>
            <a:ext cx="5053760" cy="3794257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dogs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not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kuōn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1" y="1287755"/>
            <a:ext cx="3944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kunarion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dogs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puppies</a:t>
            </a:r>
            <a:endParaRPr lang="en-US" sz="3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333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612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from the time John the Baptist began preaching and baptizing until now, the Kingdom of Heaven has been forcefully advancing, and violent people attack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880" y="2710510"/>
            <a:ext cx="7971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James Denney ~ </a:t>
            </a:r>
            <a:r>
              <a:rPr lang="en-US" sz="3200" dirty="0"/>
              <a:t>“The Kingdom of Heaven is not for the well-meaning but for the desperate.” </a:t>
            </a:r>
            <a:endParaRPr lang="en-US" sz="3200" b="1" i="1" cap="smal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426" y="4220928"/>
            <a:ext cx="7971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Barclay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“Endurance is not just the ability to bear a hard thing, but to turn it into glory.”</a:t>
            </a:r>
            <a:endParaRPr lang="en-US" sz="3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815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Redpath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faith that isn’t worth testing is not worth having.”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880" y="1740696"/>
            <a:ext cx="7971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“Don’t let the treatment you have received at the hands of Christian people keep you back from Christ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883" y="3236983"/>
            <a:ext cx="797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“The </a:t>
            </a:r>
            <a:r>
              <a:rPr lang="en-US" sz="3200" dirty="0"/>
              <a:t>greatest thing that any of us can be is a stepping stone to Jesus</a:t>
            </a:r>
            <a:r>
              <a:rPr lang="en-US" sz="3200" dirty="0" smtClean="0"/>
              <a:t>.”</a:t>
            </a:r>
            <a:endParaRPr lang="en-US" sz="3200" b="1" i="1" cap="smal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886" y="4303780"/>
            <a:ext cx="797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stepping stones are designed to be walked 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6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28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5799" y="862320"/>
            <a:ext cx="6734754" cy="4644356"/>
            <a:chOff x="1665799" y="862320"/>
            <a:chExt cx="6734754" cy="4644356"/>
          </a:xfrm>
        </p:grpSpPr>
        <p:grpSp>
          <p:nvGrpSpPr>
            <p:cNvPr id="9" name="Group 8"/>
            <p:cNvGrpSpPr/>
            <p:nvPr/>
          </p:nvGrpSpPr>
          <p:grpSpPr>
            <a:xfrm>
              <a:off x="1665799" y="862320"/>
              <a:ext cx="6734754" cy="4644356"/>
              <a:chOff x="1665799" y="862320"/>
              <a:chExt cx="6734754" cy="46443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12306" t="14487" r="26462" b="22914"/>
              <a:stretch/>
            </p:blipFill>
            <p:spPr>
              <a:xfrm rot="21432593">
                <a:off x="1665799" y="862320"/>
                <a:ext cx="6734754" cy="4644356"/>
              </a:xfrm>
              <a:prstGeom prst="rect">
                <a:avLst/>
              </a:prstGeom>
              <a:effectLst>
                <a:outerShdw blurRad="127000" dist="254000" dir="8100000" algn="tr" rotWithShape="0">
                  <a:schemeClr val="bg1">
                    <a:alpha val="35000"/>
                  </a:schemeClr>
                </a:outerShdw>
              </a:effectLst>
            </p:spPr>
          </p:pic>
          <p:sp>
            <p:nvSpPr>
              <p:cNvPr id="12" name="Freeform 11"/>
              <p:cNvSpPr/>
              <p:nvPr/>
            </p:nvSpPr>
            <p:spPr>
              <a:xfrm>
                <a:off x="5146885" y="2307871"/>
                <a:ext cx="341598" cy="1635088"/>
              </a:xfrm>
              <a:custGeom>
                <a:avLst/>
                <a:gdLst>
                  <a:gd name="connsiteX0" fmla="*/ 0 w 341598"/>
                  <a:gd name="connsiteY0" fmla="*/ 0 h 1635088"/>
                  <a:gd name="connsiteX1" fmla="*/ 22912 w 341598"/>
                  <a:gd name="connsiteY1" fmla="*/ 52073 h 1635088"/>
                  <a:gd name="connsiteX2" fmla="*/ 24995 w 341598"/>
                  <a:gd name="connsiteY2" fmla="*/ 133306 h 1635088"/>
                  <a:gd name="connsiteX3" fmla="*/ 27078 w 341598"/>
                  <a:gd name="connsiteY3" fmla="*/ 208291 h 1635088"/>
                  <a:gd name="connsiteX4" fmla="*/ 33326 w 341598"/>
                  <a:gd name="connsiteY4" fmla="*/ 287442 h 1635088"/>
                  <a:gd name="connsiteX5" fmla="*/ 45824 w 341598"/>
                  <a:gd name="connsiteY5" fmla="*/ 335349 h 1635088"/>
                  <a:gd name="connsiteX6" fmla="*/ 66653 w 341598"/>
                  <a:gd name="connsiteY6" fmla="*/ 383256 h 1635088"/>
                  <a:gd name="connsiteX7" fmla="*/ 66653 w 341598"/>
                  <a:gd name="connsiteY7" fmla="*/ 391588 h 1635088"/>
                  <a:gd name="connsiteX8" fmla="*/ 79151 w 341598"/>
                  <a:gd name="connsiteY8" fmla="*/ 445744 h 1635088"/>
                  <a:gd name="connsiteX9" fmla="*/ 64570 w 341598"/>
                  <a:gd name="connsiteY9" fmla="*/ 495734 h 1635088"/>
                  <a:gd name="connsiteX10" fmla="*/ 85399 w 341598"/>
                  <a:gd name="connsiteY10" fmla="*/ 539475 h 1635088"/>
                  <a:gd name="connsiteX11" fmla="*/ 77068 w 341598"/>
                  <a:gd name="connsiteY11" fmla="*/ 556138 h 1635088"/>
                  <a:gd name="connsiteX12" fmla="*/ 89565 w 341598"/>
                  <a:gd name="connsiteY12" fmla="*/ 587382 h 1635088"/>
                  <a:gd name="connsiteX13" fmla="*/ 87482 w 341598"/>
                  <a:gd name="connsiteY13" fmla="*/ 629040 h 1635088"/>
                  <a:gd name="connsiteX14" fmla="*/ 124975 w 341598"/>
                  <a:gd name="connsiteY14" fmla="*/ 706108 h 1635088"/>
                  <a:gd name="connsiteX15" fmla="*/ 147887 w 341598"/>
                  <a:gd name="connsiteY15" fmla="*/ 774844 h 1635088"/>
                  <a:gd name="connsiteX16" fmla="*/ 177048 w 341598"/>
                  <a:gd name="connsiteY16" fmla="*/ 826917 h 1635088"/>
                  <a:gd name="connsiteX17" fmla="*/ 177048 w 341598"/>
                  <a:gd name="connsiteY17" fmla="*/ 866493 h 1635088"/>
                  <a:gd name="connsiteX18" fmla="*/ 179130 w 341598"/>
                  <a:gd name="connsiteY18" fmla="*/ 895653 h 1635088"/>
                  <a:gd name="connsiteX19" fmla="*/ 181213 w 341598"/>
                  <a:gd name="connsiteY19" fmla="*/ 933146 h 1635088"/>
                  <a:gd name="connsiteX20" fmla="*/ 193711 w 341598"/>
                  <a:gd name="connsiteY20" fmla="*/ 964390 h 1635088"/>
                  <a:gd name="connsiteX21" fmla="*/ 185379 w 341598"/>
                  <a:gd name="connsiteY21" fmla="*/ 987302 h 1635088"/>
                  <a:gd name="connsiteX22" fmla="*/ 185379 w 341598"/>
                  <a:gd name="connsiteY22" fmla="*/ 1006048 h 1635088"/>
                  <a:gd name="connsiteX23" fmla="*/ 195794 w 341598"/>
                  <a:gd name="connsiteY23" fmla="*/ 1033126 h 1635088"/>
                  <a:gd name="connsiteX24" fmla="*/ 185379 w 341598"/>
                  <a:gd name="connsiteY24" fmla="*/ 1062287 h 1635088"/>
                  <a:gd name="connsiteX25" fmla="*/ 202043 w 341598"/>
                  <a:gd name="connsiteY25" fmla="*/ 1072701 h 1635088"/>
                  <a:gd name="connsiteX26" fmla="*/ 191628 w 341598"/>
                  <a:gd name="connsiteY26" fmla="*/ 1124774 h 1635088"/>
                  <a:gd name="connsiteX27" fmla="*/ 183296 w 341598"/>
                  <a:gd name="connsiteY27" fmla="*/ 1170598 h 1635088"/>
                  <a:gd name="connsiteX28" fmla="*/ 191628 w 341598"/>
                  <a:gd name="connsiteY28" fmla="*/ 1208091 h 1635088"/>
                  <a:gd name="connsiteX29" fmla="*/ 224955 w 341598"/>
                  <a:gd name="connsiteY29" fmla="*/ 1237252 h 1635088"/>
                  <a:gd name="connsiteX30" fmla="*/ 252033 w 341598"/>
                  <a:gd name="connsiteY30" fmla="*/ 1272661 h 1635088"/>
                  <a:gd name="connsiteX31" fmla="*/ 264530 w 341598"/>
                  <a:gd name="connsiteY31" fmla="*/ 1337232 h 1635088"/>
                  <a:gd name="connsiteX32" fmla="*/ 241618 w 341598"/>
                  <a:gd name="connsiteY32" fmla="*/ 1378890 h 1635088"/>
                  <a:gd name="connsiteX33" fmla="*/ 245784 w 341598"/>
                  <a:gd name="connsiteY33" fmla="*/ 1414299 h 1635088"/>
                  <a:gd name="connsiteX34" fmla="*/ 279110 w 341598"/>
                  <a:gd name="connsiteY34" fmla="*/ 1441377 h 1635088"/>
                  <a:gd name="connsiteX35" fmla="*/ 302023 w 341598"/>
                  <a:gd name="connsiteY35" fmla="*/ 1476787 h 1635088"/>
                  <a:gd name="connsiteX36" fmla="*/ 322852 w 341598"/>
                  <a:gd name="connsiteY36" fmla="*/ 1543440 h 1635088"/>
                  <a:gd name="connsiteX37" fmla="*/ 322852 w 341598"/>
                  <a:gd name="connsiteY37" fmla="*/ 1595513 h 1635088"/>
                  <a:gd name="connsiteX38" fmla="*/ 341598 w 341598"/>
                  <a:gd name="connsiteY38" fmla="*/ 1635088 h 1635088"/>
                  <a:gd name="connsiteX39" fmla="*/ 341598 w 341598"/>
                  <a:gd name="connsiteY39" fmla="*/ 1635088 h 1635088"/>
                  <a:gd name="connsiteX40" fmla="*/ 341598 w 341598"/>
                  <a:gd name="connsiteY40" fmla="*/ 1635088 h 1635088"/>
                  <a:gd name="connsiteX41" fmla="*/ 333266 w 341598"/>
                  <a:gd name="connsiteY41" fmla="*/ 1628840 h 163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41598" h="1635088">
                    <a:moveTo>
                      <a:pt x="0" y="0"/>
                    </a:moveTo>
                    <a:lnTo>
                      <a:pt x="22912" y="52073"/>
                    </a:lnTo>
                    <a:cubicBezTo>
                      <a:pt x="23606" y="79151"/>
                      <a:pt x="24301" y="106228"/>
                      <a:pt x="24995" y="133306"/>
                    </a:cubicBezTo>
                    <a:cubicBezTo>
                      <a:pt x="25689" y="158301"/>
                      <a:pt x="26384" y="183296"/>
                      <a:pt x="27078" y="208291"/>
                    </a:cubicBezTo>
                    <a:lnTo>
                      <a:pt x="33326" y="287442"/>
                    </a:lnTo>
                    <a:lnTo>
                      <a:pt x="45824" y="335349"/>
                    </a:lnTo>
                    <a:lnTo>
                      <a:pt x="66653" y="383256"/>
                    </a:lnTo>
                    <a:lnTo>
                      <a:pt x="66653" y="391588"/>
                    </a:lnTo>
                    <a:lnTo>
                      <a:pt x="79151" y="445744"/>
                    </a:lnTo>
                    <a:lnTo>
                      <a:pt x="64570" y="495734"/>
                    </a:lnTo>
                    <a:lnTo>
                      <a:pt x="85399" y="539475"/>
                    </a:lnTo>
                    <a:lnTo>
                      <a:pt x="77068" y="556138"/>
                    </a:lnTo>
                    <a:lnTo>
                      <a:pt x="89565" y="587382"/>
                    </a:lnTo>
                    <a:lnTo>
                      <a:pt x="87482" y="629040"/>
                    </a:lnTo>
                    <a:lnTo>
                      <a:pt x="124975" y="706108"/>
                    </a:lnTo>
                    <a:lnTo>
                      <a:pt x="147887" y="774844"/>
                    </a:lnTo>
                    <a:lnTo>
                      <a:pt x="177048" y="826917"/>
                    </a:lnTo>
                    <a:lnTo>
                      <a:pt x="177048" y="866493"/>
                    </a:lnTo>
                    <a:lnTo>
                      <a:pt x="179130" y="895653"/>
                    </a:lnTo>
                    <a:lnTo>
                      <a:pt x="181213" y="933146"/>
                    </a:lnTo>
                    <a:lnTo>
                      <a:pt x="193711" y="964390"/>
                    </a:lnTo>
                    <a:lnTo>
                      <a:pt x="185379" y="987302"/>
                    </a:lnTo>
                    <a:lnTo>
                      <a:pt x="185379" y="1006048"/>
                    </a:lnTo>
                    <a:lnTo>
                      <a:pt x="195794" y="1033126"/>
                    </a:lnTo>
                    <a:lnTo>
                      <a:pt x="185379" y="1062287"/>
                    </a:lnTo>
                    <a:lnTo>
                      <a:pt x="202043" y="1072701"/>
                    </a:lnTo>
                    <a:lnTo>
                      <a:pt x="191628" y="1124774"/>
                    </a:lnTo>
                    <a:lnTo>
                      <a:pt x="183296" y="1170598"/>
                    </a:lnTo>
                    <a:lnTo>
                      <a:pt x="191628" y="1208091"/>
                    </a:lnTo>
                    <a:lnTo>
                      <a:pt x="224955" y="1237252"/>
                    </a:lnTo>
                    <a:lnTo>
                      <a:pt x="252033" y="1272661"/>
                    </a:lnTo>
                    <a:lnTo>
                      <a:pt x="264530" y="1337232"/>
                    </a:lnTo>
                    <a:lnTo>
                      <a:pt x="241618" y="1378890"/>
                    </a:lnTo>
                    <a:lnTo>
                      <a:pt x="245784" y="1414299"/>
                    </a:lnTo>
                    <a:lnTo>
                      <a:pt x="279110" y="1441377"/>
                    </a:lnTo>
                    <a:lnTo>
                      <a:pt x="302023" y="1476787"/>
                    </a:lnTo>
                    <a:lnTo>
                      <a:pt x="322852" y="1543440"/>
                    </a:lnTo>
                    <a:lnTo>
                      <a:pt x="322852" y="1595513"/>
                    </a:lnTo>
                    <a:lnTo>
                      <a:pt x="341598" y="1635088"/>
                    </a:lnTo>
                    <a:lnTo>
                      <a:pt x="341598" y="1635088"/>
                    </a:lnTo>
                    <a:lnTo>
                      <a:pt x="341598" y="1635088"/>
                    </a:lnTo>
                    <a:lnTo>
                      <a:pt x="333266" y="1628840"/>
                    </a:ln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4810016">
              <a:off x="4568272" y="2754589"/>
              <a:ext cx="1127969" cy="369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Jordan R.</a:t>
              </a:r>
              <a:endPara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4364147" y="1101864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4306155" y="1367552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35749" y="672835"/>
            <a:ext cx="186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9251" y="1443633"/>
            <a:ext cx="87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reeform 14" descr="Wide downward diagonal"/>
          <p:cNvSpPr>
            <a:spLocks/>
          </p:cNvSpPr>
          <p:nvPr/>
        </p:nvSpPr>
        <p:spPr bwMode="auto">
          <a:xfrm rot="20833155">
            <a:off x="5029938" y="941498"/>
            <a:ext cx="1506133" cy="2963614"/>
          </a:xfrm>
          <a:custGeom>
            <a:avLst/>
            <a:gdLst>
              <a:gd name="T0" fmla="*/ 127 w 1059"/>
              <a:gd name="T1" fmla="*/ 0 h 1608"/>
              <a:gd name="T2" fmla="*/ 163 w 1059"/>
              <a:gd name="T3" fmla="*/ 24 h 1608"/>
              <a:gd name="T4" fmla="*/ 181 w 1059"/>
              <a:gd name="T5" fmla="*/ 36 h 1608"/>
              <a:gd name="T6" fmla="*/ 355 w 1059"/>
              <a:gd name="T7" fmla="*/ 72 h 1608"/>
              <a:gd name="T8" fmla="*/ 421 w 1059"/>
              <a:gd name="T9" fmla="*/ 198 h 1608"/>
              <a:gd name="T10" fmla="*/ 439 w 1059"/>
              <a:gd name="T11" fmla="*/ 216 h 1608"/>
              <a:gd name="T12" fmla="*/ 475 w 1059"/>
              <a:gd name="T13" fmla="*/ 228 h 1608"/>
              <a:gd name="T14" fmla="*/ 511 w 1059"/>
              <a:gd name="T15" fmla="*/ 258 h 1608"/>
              <a:gd name="T16" fmla="*/ 559 w 1059"/>
              <a:gd name="T17" fmla="*/ 306 h 1608"/>
              <a:gd name="T18" fmla="*/ 601 w 1059"/>
              <a:gd name="T19" fmla="*/ 378 h 1608"/>
              <a:gd name="T20" fmla="*/ 661 w 1059"/>
              <a:gd name="T21" fmla="*/ 462 h 1608"/>
              <a:gd name="T22" fmla="*/ 703 w 1059"/>
              <a:gd name="T23" fmla="*/ 492 h 1608"/>
              <a:gd name="T24" fmla="*/ 751 w 1059"/>
              <a:gd name="T25" fmla="*/ 504 h 1608"/>
              <a:gd name="T26" fmla="*/ 817 w 1059"/>
              <a:gd name="T27" fmla="*/ 546 h 1608"/>
              <a:gd name="T28" fmla="*/ 865 w 1059"/>
              <a:gd name="T29" fmla="*/ 594 h 1608"/>
              <a:gd name="T30" fmla="*/ 949 w 1059"/>
              <a:gd name="T31" fmla="*/ 828 h 1608"/>
              <a:gd name="T32" fmla="*/ 991 w 1059"/>
              <a:gd name="T33" fmla="*/ 924 h 1608"/>
              <a:gd name="T34" fmla="*/ 1009 w 1059"/>
              <a:gd name="T35" fmla="*/ 996 h 1608"/>
              <a:gd name="T36" fmla="*/ 1033 w 1059"/>
              <a:gd name="T37" fmla="*/ 1032 h 1608"/>
              <a:gd name="T38" fmla="*/ 1045 w 1059"/>
              <a:gd name="T39" fmla="*/ 1068 h 1608"/>
              <a:gd name="T40" fmla="*/ 1045 w 1059"/>
              <a:gd name="T41" fmla="*/ 1530 h 1608"/>
              <a:gd name="T42" fmla="*/ 1009 w 1059"/>
              <a:gd name="T43" fmla="*/ 1584 h 1608"/>
              <a:gd name="T44" fmla="*/ 931 w 1059"/>
              <a:gd name="T45" fmla="*/ 1608 h 1608"/>
              <a:gd name="T46" fmla="*/ 817 w 1059"/>
              <a:gd name="T47" fmla="*/ 1596 h 1608"/>
              <a:gd name="T48" fmla="*/ 721 w 1059"/>
              <a:gd name="T49" fmla="*/ 1554 h 1608"/>
              <a:gd name="T50" fmla="*/ 553 w 1059"/>
              <a:gd name="T51" fmla="*/ 1536 h 1608"/>
              <a:gd name="T52" fmla="*/ 511 w 1059"/>
              <a:gd name="T53" fmla="*/ 1518 h 1608"/>
              <a:gd name="T54" fmla="*/ 475 w 1059"/>
              <a:gd name="T55" fmla="*/ 1494 h 1608"/>
              <a:gd name="T56" fmla="*/ 463 w 1059"/>
              <a:gd name="T57" fmla="*/ 1476 h 1608"/>
              <a:gd name="T58" fmla="*/ 445 w 1059"/>
              <a:gd name="T59" fmla="*/ 1464 h 1608"/>
              <a:gd name="T60" fmla="*/ 421 w 1059"/>
              <a:gd name="T61" fmla="*/ 1368 h 1608"/>
              <a:gd name="T62" fmla="*/ 373 w 1059"/>
              <a:gd name="T63" fmla="*/ 1014 h 1608"/>
              <a:gd name="T64" fmla="*/ 367 w 1059"/>
              <a:gd name="T65" fmla="*/ 960 h 1608"/>
              <a:gd name="T66" fmla="*/ 241 w 1059"/>
              <a:gd name="T67" fmla="*/ 840 h 1608"/>
              <a:gd name="T68" fmla="*/ 169 w 1059"/>
              <a:gd name="T69" fmla="*/ 750 h 1608"/>
              <a:gd name="T70" fmla="*/ 109 w 1059"/>
              <a:gd name="T71" fmla="*/ 714 h 1608"/>
              <a:gd name="T72" fmla="*/ 55 w 1059"/>
              <a:gd name="T73" fmla="*/ 672 h 1608"/>
              <a:gd name="T74" fmla="*/ 13 w 1059"/>
              <a:gd name="T75" fmla="*/ 630 h 1608"/>
              <a:gd name="T76" fmla="*/ 1 w 1059"/>
              <a:gd name="T77" fmla="*/ 594 h 1608"/>
              <a:gd name="T78" fmla="*/ 37 w 1059"/>
              <a:gd name="T79" fmla="*/ 318 h 1608"/>
              <a:gd name="T80" fmla="*/ 85 w 1059"/>
              <a:gd name="T81" fmla="*/ 144 h 1608"/>
              <a:gd name="T82" fmla="*/ 127 w 1059"/>
              <a:gd name="T83" fmla="*/ 0 h 1608"/>
              <a:gd name="connsiteX0" fmla="*/ 928 w 9947"/>
              <a:gd name="connsiteY0" fmla="*/ 0 h 10305"/>
              <a:gd name="connsiteX1" fmla="*/ 1530 w 9947"/>
              <a:gd name="connsiteY1" fmla="*/ 454 h 10305"/>
              <a:gd name="connsiteX2" fmla="*/ 1700 w 9947"/>
              <a:gd name="connsiteY2" fmla="*/ 529 h 10305"/>
              <a:gd name="connsiteX3" fmla="*/ 3343 w 9947"/>
              <a:gd name="connsiteY3" fmla="*/ 753 h 10305"/>
              <a:gd name="connsiteX4" fmla="*/ 3966 w 9947"/>
              <a:gd name="connsiteY4" fmla="*/ 1536 h 10305"/>
              <a:gd name="connsiteX5" fmla="*/ 4136 w 9947"/>
              <a:gd name="connsiteY5" fmla="*/ 1648 h 10305"/>
              <a:gd name="connsiteX6" fmla="*/ 4476 w 9947"/>
              <a:gd name="connsiteY6" fmla="*/ 1723 h 10305"/>
              <a:gd name="connsiteX7" fmla="*/ 4816 w 9947"/>
              <a:gd name="connsiteY7" fmla="*/ 1909 h 10305"/>
              <a:gd name="connsiteX8" fmla="*/ 5270 w 9947"/>
              <a:gd name="connsiteY8" fmla="*/ 2208 h 10305"/>
              <a:gd name="connsiteX9" fmla="*/ 5666 w 9947"/>
              <a:gd name="connsiteY9" fmla="*/ 2656 h 10305"/>
              <a:gd name="connsiteX10" fmla="*/ 6233 w 9947"/>
              <a:gd name="connsiteY10" fmla="*/ 3178 h 10305"/>
              <a:gd name="connsiteX11" fmla="*/ 6629 w 9947"/>
              <a:gd name="connsiteY11" fmla="*/ 3365 h 10305"/>
              <a:gd name="connsiteX12" fmla="*/ 7083 w 9947"/>
              <a:gd name="connsiteY12" fmla="*/ 3439 h 10305"/>
              <a:gd name="connsiteX13" fmla="*/ 7706 w 9947"/>
              <a:gd name="connsiteY13" fmla="*/ 3701 h 10305"/>
              <a:gd name="connsiteX14" fmla="*/ 8159 w 9947"/>
              <a:gd name="connsiteY14" fmla="*/ 3999 h 10305"/>
              <a:gd name="connsiteX15" fmla="*/ 8952 w 9947"/>
              <a:gd name="connsiteY15" fmla="*/ 5454 h 10305"/>
              <a:gd name="connsiteX16" fmla="*/ 9349 w 9947"/>
              <a:gd name="connsiteY16" fmla="*/ 6051 h 10305"/>
              <a:gd name="connsiteX17" fmla="*/ 9519 w 9947"/>
              <a:gd name="connsiteY17" fmla="*/ 6499 h 10305"/>
              <a:gd name="connsiteX18" fmla="*/ 9745 w 9947"/>
              <a:gd name="connsiteY18" fmla="*/ 6723 h 10305"/>
              <a:gd name="connsiteX19" fmla="*/ 9859 w 9947"/>
              <a:gd name="connsiteY19" fmla="*/ 6947 h 10305"/>
              <a:gd name="connsiteX20" fmla="*/ 9859 w 9947"/>
              <a:gd name="connsiteY20" fmla="*/ 9820 h 10305"/>
              <a:gd name="connsiteX21" fmla="*/ 9519 w 9947"/>
              <a:gd name="connsiteY21" fmla="*/ 10156 h 10305"/>
              <a:gd name="connsiteX22" fmla="*/ 8782 w 9947"/>
              <a:gd name="connsiteY22" fmla="*/ 10305 h 10305"/>
              <a:gd name="connsiteX23" fmla="*/ 7706 w 9947"/>
              <a:gd name="connsiteY23" fmla="*/ 10230 h 10305"/>
              <a:gd name="connsiteX24" fmla="*/ 6799 w 9947"/>
              <a:gd name="connsiteY24" fmla="*/ 9969 h 10305"/>
              <a:gd name="connsiteX25" fmla="*/ 5213 w 9947"/>
              <a:gd name="connsiteY25" fmla="*/ 9857 h 10305"/>
              <a:gd name="connsiteX26" fmla="*/ 4816 w 9947"/>
              <a:gd name="connsiteY26" fmla="*/ 9745 h 10305"/>
              <a:gd name="connsiteX27" fmla="*/ 4476 w 9947"/>
              <a:gd name="connsiteY27" fmla="*/ 9596 h 10305"/>
              <a:gd name="connsiteX28" fmla="*/ 4363 w 9947"/>
              <a:gd name="connsiteY28" fmla="*/ 9484 h 10305"/>
              <a:gd name="connsiteX29" fmla="*/ 4193 w 9947"/>
              <a:gd name="connsiteY29" fmla="*/ 9409 h 10305"/>
              <a:gd name="connsiteX30" fmla="*/ 3966 w 9947"/>
              <a:gd name="connsiteY30" fmla="*/ 8812 h 10305"/>
              <a:gd name="connsiteX31" fmla="*/ 3513 w 9947"/>
              <a:gd name="connsiteY31" fmla="*/ 6611 h 10305"/>
              <a:gd name="connsiteX32" fmla="*/ 3457 w 9947"/>
              <a:gd name="connsiteY32" fmla="*/ 6275 h 10305"/>
              <a:gd name="connsiteX33" fmla="*/ 2267 w 9947"/>
              <a:gd name="connsiteY33" fmla="*/ 5529 h 10305"/>
              <a:gd name="connsiteX34" fmla="*/ 1587 w 9947"/>
              <a:gd name="connsiteY34" fmla="*/ 4969 h 10305"/>
              <a:gd name="connsiteX35" fmla="*/ 1020 w 9947"/>
              <a:gd name="connsiteY35" fmla="*/ 4745 h 10305"/>
              <a:gd name="connsiteX36" fmla="*/ 510 w 9947"/>
              <a:gd name="connsiteY36" fmla="*/ 4484 h 10305"/>
              <a:gd name="connsiteX37" fmla="*/ 114 w 9947"/>
              <a:gd name="connsiteY37" fmla="*/ 4223 h 10305"/>
              <a:gd name="connsiteX38" fmla="*/ 0 w 9947"/>
              <a:gd name="connsiteY38" fmla="*/ 3999 h 10305"/>
              <a:gd name="connsiteX39" fmla="*/ 340 w 9947"/>
              <a:gd name="connsiteY39" fmla="*/ 2283 h 10305"/>
              <a:gd name="connsiteX40" fmla="*/ 794 w 9947"/>
              <a:gd name="connsiteY40" fmla="*/ 1201 h 10305"/>
              <a:gd name="connsiteX41" fmla="*/ 928 w 9947"/>
              <a:gd name="connsiteY41" fmla="*/ 0 h 10305"/>
              <a:gd name="connsiteX0" fmla="*/ 933 w 10000"/>
              <a:gd name="connsiteY0" fmla="*/ 0 h 10000"/>
              <a:gd name="connsiteX1" fmla="*/ 1538 w 10000"/>
              <a:gd name="connsiteY1" fmla="*/ 441 h 10000"/>
              <a:gd name="connsiteX2" fmla="*/ 1709 w 10000"/>
              <a:gd name="connsiteY2" fmla="*/ 513 h 10000"/>
              <a:gd name="connsiteX3" fmla="*/ 3361 w 10000"/>
              <a:gd name="connsiteY3" fmla="*/ 731 h 10000"/>
              <a:gd name="connsiteX4" fmla="*/ 3987 w 10000"/>
              <a:gd name="connsiteY4" fmla="*/ 1491 h 10000"/>
              <a:gd name="connsiteX5" fmla="*/ 4158 w 10000"/>
              <a:gd name="connsiteY5" fmla="*/ 1599 h 10000"/>
              <a:gd name="connsiteX6" fmla="*/ 4500 w 10000"/>
              <a:gd name="connsiteY6" fmla="*/ 1672 h 10000"/>
              <a:gd name="connsiteX7" fmla="*/ 4842 w 10000"/>
              <a:gd name="connsiteY7" fmla="*/ 1852 h 10000"/>
              <a:gd name="connsiteX8" fmla="*/ 5298 w 10000"/>
              <a:gd name="connsiteY8" fmla="*/ 2143 h 10000"/>
              <a:gd name="connsiteX9" fmla="*/ 5696 w 10000"/>
              <a:gd name="connsiteY9" fmla="*/ 2577 h 10000"/>
              <a:gd name="connsiteX10" fmla="*/ 6266 w 10000"/>
              <a:gd name="connsiteY10" fmla="*/ 3084 h 10000"/>
              <a:gd name="connsiteX11" fmla="*/ 6664 w 10000"/>
              <a:gd name="connsiteY11" fmla="*/ 3265 h 10000"/>
              <a:gd name="connsiteX12" fmla="*/ 7121 w 10000"/>
              <a:gd name="connsiteY12" fmla="*/ 3337 h 10000"/>
              <a:gd name="connsiteX13" fmla="*/ 7747 w 10000"/>
              <a:gd name="connsiteY13" fmla="*/ 3591 h 10000"/>
              <a:gd name="connsiteX14" fmla="*/ 8202 w 10000"/>
              <a:gd name="connsiteY14" fmla="*/ 3881 h 10000"/>
              <a:gd name="connsiteX15" fmla="*/ 9000 w 10000"/>
              <a:gd name="connsiteY15" fmla="*/ 5293 h 10000"/>
              <a:gd name="connsiteX16" fmla="*/ 9399 w 10000"/>
              <a:gd name="connsiteY16" fmla="*/ 5872 h 10000"/>
              <a:gd name="connsiteX17" fmla="*/ 9570 w 10000"/>
              <a:gd name="connsiteY17" fmla="*/ 6307 h 10000"/>
              <a:gd name="connsiteX18" fmla="*/ 9797 w 10000"/>
              <a:gd name="connsiteY18" fmla="*/ 6524 h 10000"/>
              <a:gd name="connsiteX19" fmla="*/ 9912 w 10000"/>
              <a:gd name="connsiteY19" fmla="*/ 6741 h 10000"/>
              <a:gd name="connsiteX20" fmla="*/ 9912 w 10000"/>
              <a:gd name="connsiteY20" fmla="*/ 9529 h 10000"/>
              <a:gd name="connsiteX21" fmla="*/ 9570 w 10000"/>
              <a:gd name="connsiteY21" fmla="*/ 9855 h 10000"/>
              <a:gd name="connsiteX22" fmla="*/ 8829 w 10000"/>
              <a:gd name="connsiteY22" fmla="*/ 10000 h 10000"/>
              <a:gd name="connsiteX23" fmla="*/ 7747 w 10000"/>
              <a:gd name="connsiteY23" fmla="*/ 9927 h 10000"/>
              <a:gd name="connsiteX24" fmla="*/ 6835 w 10000"/>
              <a:gd name="connsiteY24" fmla="*/ 9674 h 10000"/>
              <a:gd name="connsiteX25" fmla="*/ 5241 w 10000"/>
              <a:gd name="connsiteY25" fmla="*/ 9565 h 10000"/>
              <a:gd name="connsiteX26" fmla="*/ 4842 w 10000"/>
              <a:gd name="connsiteY26" fmla="*/ 9457 h 10000"/>
              <a:gd name="connsiteX27" fmla="*/ 4500 w 10000"/>
              <a:gd name="connsiteY27" fmla="*/ 9312 h 10000"/>
              <a:gd name="connsiteX28" fmla="*/ 4386 w 10000"/>
              <a:gd name="connsiteY28" fmla="*/ 9203 h 10000"/>
              <a:gd name="connsiteX29" fmla="*/ 4215 w 10000"/>
              <a:gd name="connsiteY29" fmla="*/ 9131 h 10000"/>
              <a:gd name="connsiteX30" fmla="*/ 3987 w 10000"/>
              <a:gd name="connsiteY30" fmla="*/ 8551 h 10000"/>
              <a:gd name="connsiteX31" fmla="*/ 3532 w 10000"/>
              <a:gd name="connsiteY31" fmla="*/ 6415 h 10000"/>
              <a:gd name="connsiteX32" fmla="*/ 3475 w 10000"/>
              <a:gd name="connsiteY32" fmla="*/ 6089 h 10000"/>
              <a:gd name="connsiteX33" fmla="*/ 2279 w 10000"/>
              <a:gd name="connsiteY33" fmla="*/ 5365 h 10000"/>
              <a:gd name="connsiteX34" fmla="*/ 1595 w 10000"/>
              <a:gd name="connsiteY34" fmla="*/ 4822 h 10000"/>
              <a:gd name="connsiteX35" fmla="*/ 1025 w 10000"/>
              <a:gd name="connsiteY35" fmla="*/ 4605 h 10000"/>
              <a:gd name="connsiteX36" fmla="*/ 513 w 10000"/>
              <a:gd name="connsiteY36" fmla="*/ 4351 h 10000"/>
              <a:gd name="connsiteX37" fmla="*/ 115 w 10000"/>
              <a:gd name="connsiteY37" fmla="*/ 4098 h 10000"/>
              <a:gd name="connsiteX38" fmla="*/ 0 w 10000"/>
              <a:gd name="connsiteY38" fmla="*/ 3881 h 10000"/>
              <a:gd name="connsiteX39" fmla="*/ 342 w 10000"/>
              <a:gd name="connsiteY39" fmla="*/ 2215 h 10000"/>
              <a:gd name="connsiteX40" fmla="*/ 736 w 10000"/>
              <a:gd name="connsiteY40" fmla="*/ 1133 h 10000"/>
              <a:gd name="connsiteX41" fmla="*/ 933 w 10000"/>
              <a:gd name="connsiteY41" fmla="*/ 0 h 10000"/>
              <a:gd name="connsiteX0" fmla="*/ 941 w 10008"/>
              <a:gd name="connsiteY0" fmla="*/ 0 h 10000"/>
              <a:gd name="connsiteX1" fmla="*/ 1546 w 10008"/>
              <a:gd name="connsiteY1" fmla="*/ 441 h 10000"/>
              <a:gd name="connsiteX2" fmla="*/ 1717 w 10008"/>
              <a:gd name="connsiteY2" fmla="*/ 513 h 10000"/>
              <a:gd name="connsiteX3" fmla="*/ 3369 w 10008"/>
              <a:gd name="connsiteY3" fmla="*/ 731 h 10000"/>
              <a:gd name="connsiteX4" fmla="*/ 3995 w 10008"/>
              <a:gd name="connsiteY4" fmla="*/ 1491 h 10000"/>
              <a:gd name="connsiteX5" fmla="*/ 4166 w 10008"/>
              <a:gd name="connsiteY5" fmla="*/ 1599 h 10000"/>
              <a:gd name="connsiteX6" fmla="*/ 4508 w 10008"/>
              <a:gd name="connsiteY6" fmla="*/ 1672 h 10000"/>
              <a:gd name="connsiteX7" fmla="*/ 4850 w 10008"/>
              <a:gd name="connsiteY7" fmla="*/ 1852 h 10000"/>
              <a:gd name="connsiteX8" fmla="*/ 5306 w 10008"/>
              <a:gd name="connsiteY8" fmla="*/ 2143 h 10000"/>
              <a:gd name="connsiteX9" fmla="*/ 5704 w 10008"/>
              <a:gd name="connsiteY9" fmla="*/ 2577 h 10000"/>
              <a:gd name="connsiteX10" fmla="*/ 6274 w 10008"/>
              <a:gd name="connsiteY10" fmla="*/ 3084 h 10000"/>
              <a:gd name="connsiteX11" fmla="*/ 6672 w 10008"/>
              <a:gd name="connsiteY11" fmla="*/ 3265 h 10000"/>
              <a:gd name="connsiteX12" fmla="*/ 7129 w 10008"/>
              <a:gd name="connsiteY12" fmla="*/ 3337 h 10000"/>
              <a:gd name="connsiteX13" fmla="*/ 7755 w 10008"/>
              <a:gd name="connsiteY13" fmla="*/ 3591 h 10000"/>
              <a:gd name="connsiteX14" fmla="*/ 8210 w 10008"/>
              <a:gd name="connsiteY14" fmla="*/ 3881 h 10000"/>
              <a:gd name="connsiteX15" fmla="*/ 9008 w 10008"/>
              <a:gd name="connsiteY15" fmla="*/ 5293 h 10000"/>
              <a:gd name="connsiteX16" fmla="*/ 9407 w 10008"/>
              <a:gd name="connsiteY16" fmla="*/ 5872 h 10000"/>
              <a:gd name="connsiteX17" fmla="*/ 9578 w 10008"/>
              <a:gd name="connsiteY17" fmla="*/ 6307 h 10000"/>
              <a:gd name="connsiteX18" fmla="*/ 9805 w 10008"/>
              <a:gd name="connsiteY18" fmla="*/ 6524 h 10000"/>
              <a:gd name="connsiteX19" fmla="*/ 9920 w 10008"/>
              <a:gd name="connsiteY19" fmla="*/ 6741 h 10000"/>
              <a:gd name="connsiteX20" fmla="*/ 9920 w 10008"/>
              <a:gd name="connsiteY20" fmla="*/ 9529 h 10000"/>
              <a:gd name="connsiteX21" fmla="*/ 9578 w 10008"/>
              <a:gd name="connsiteY21" fmla="*/ 9855 h 10000"/>
              <a:gd name="connsiteX22" fmla="*/ 8837 w 10008"/>
              <a:gd name="connsiteY22" fmla="*/ 10000 h 10000"/>
              <a:gd name="connsiteX23" fmla="*/ 7755 w 10008"/>
              <a:gd name="connsiteY23" fmla="*/ 9927 h 10000"/>
              <a:gd name="connsiteX24" fmla="*/ 6843 w 10008"/>
              <a:gd name="connsiteY24" fmla="*/ 9674 h 10000"/>
              <a:gd name="connsiteX25" fmla="*/ 5249 w 10008"/>
              <a:gd name="connsiteY25" fmla="*/ 9565 h 10000"/>
              <a:gd name="connsiteX26" fmla="*/ 4850 w 10008"/>
              <a:gd name="connsiteY26" fmla="*/ 9457 h 10000"/>
              <a:gd name="connsiteX27" fmla="*/ 4508 w 10008"/>
              <a:gd name="connsiteY27" fmla="*/ 9312 h 10000"/>
              <a:gd name="connsiteX28" fmla="*/ 4394 w 10008"/>
              <a:gd name="connsiteY28" fmla="*/ 9203 h 10000"/>
              <a:gd name="connsiteX29" fmla="*/ 4223 w 10008"/>
              <a:gd name="connsiteY29" fmla="*/ 9131 h 10000"/>
              <a:gd name="connsiteX30" fmla="*/ 3995 w 10008"/>
              <a:gd name="connsiteY30" fmla="*/ 8551 h 10000"/>
              <a:gd name="connsiteX31" fmla="*/ 3540 w 10008"/>
              <a:gd name="connsiteY31" fmla="*/ 6415 h 10000"/>
              <a:gd name="connsiteX32" fmla="*/ 3483 w 10008"/>
              <a:gd name="connsiteY32" fmla="*/ 6089 h 10000"/>
              <a:gd name="connsiteX33" fmla="*/ 2287 w 10008"/>
              <a:gd name="connsiteY33" fmla="*/ 5365 h 10000"/>
              <a:gd name="connsiteX34" fmla="*/ 1603 w 10008"/>
              <a:gd name="connsiteY34" fmla="*/ 4822 h 10000"/>
              <a:gd name="connsiteX35" fmla="*/ 1033 w 10008"/>
              <a:gd name="connsiteY35" fmla="*/ 4605 h 10000"/>
              <a:gd name="connsiteX36" fmla="*/ 521 w 10008"/>
              <a:gd name="connsiteY36" fmla="*/ 4351 h 10000"/>
              <a:gd name="connsiteX37" fmla="*/ 123 w 10008"/>
              <a:gd name="connsiteY37" fmla="*/ 4098 h 10000"/>
              <a:gd name="connsiteX38" fmla="*/ 8 w 10008"/>
              <a:gd name="connsiteY38" fmla="*/ 3881 h 10000"/>
              <a:gd name="connsiteX39" fmla="*/ 350 w 10008"/>
              <a:gd name="connsiteY39" fmla="*/ 2215 h 10000"/>
              <a:gd name="connsiteX40" fmla="*/ 744 w 10008"/>
              <a:gd name="connsiteY40" fmla="*/ 1133 h 10000"/>
              <a:gd name="connsiteX41" fmla="*/ 941 w 10008"/>
              <a:gd name="connsiteY41" fmla="*/ 0 h 10000"/>
              <a:gd name="connsiteX0" fmla="*/ 1196 w 10263"/>
              <a:gd name="connsiteY0" fmla="*/ 0 h 10000"/>
              <a:gd name="connsiteX1" fmla="*/ 1801 w 10263"/>
              <a:gd name="connsiteY1" fmla="*/ 441 h 10000"/>
              <a:gd name="connsiteX2" fmla="*/ 1972 w 10263"/>
              <a:gd name="connsiteY2" fmla="*/ 513 h 10000"/>
              <a:gd name="connsiteX3" fmla="*/ 3624 w 10263"/>
              <a:gd name="connsiteY3" fmla="*/ 731 h 10000"/>
              <a:gd name="connsiteX4" fmla="*/ 4250 w 10263"/>
              <a:gd name="connsiteY4" fmla="*/ 1491 h 10000"/>
              <a:gd name="connsiteX5" fmla="*/ 4421 w 10263"/>
              <a:gd name="connsiteY5" fmla="*/ 1599 h 10000"/>
              <a:gd name="connsiteX6" fmla="*/ 4763 w 10263"/>
              <a:gd name="connsiteY6" fmla="*/ 1672 h 10000"/>
              <a:gd name="connsiteX7" fmla="*/ 5105 w 10263"/>
              <a:gd name="connsiteY7" fmla="*/ 1852 h 10000"/>
              <a:gd name="connsiteX8" fmla="*/ 5561 w 10263"/>
              <a:gd name="connsiteY8" fmla="*/ 2143 h 10000"/>
              <a:gd name="connsiteX9" fmla="*/ 5959 w 10263"/>
              <a:gd name="connsiteY9" fmla="*/ 2577 h 10000"/>
              <a:gd name="connsiteX10" fmla="*/ 6529 w 10263"/>
              <a:gd name="connsiteY10" fmla="*/ 3084 h 10000"/>
              <a:gd name="connsiteX11" fmla="*/ 6927 w 10263"/>
              <a:gd name="connsiteY11" fmla="*/ 3265 h 10000"/>
              <a:gd name="connsiteX12" fmla="*/ 7384 w 10263"/>
              <a:gd name="connsiteY12" fmla="*/ 3337 h 10000"/>
              <a:gd name="connsiteX13" fmla="*/ 8010 w 10263"/>
              <a:gd name="connsiteY13" fmla="*/ 3591 h 10000"/>
              <a:gd name="connsiteX14" fmla="*/ 8465 w 10263"/>
              <a:gd name="connsiteY14" fmla="*/ 3881 h 10000"/>
              <a:gd name="connsiteX15" fmla="*/ 9263 w 10263"/>
              <a:gd name="connsiteY15" fmla="*/ 5293 h 10000"/>
              <a:gd name="connsiteX16" fmla="*/ 9662 w 10263"/>
              <a:gd name="connsiteY16" fmla="*/ 5872 h 10000"/>
              <a:gd name="connsiteX17" fmla="*/ 9833 w 10263"/>
              <a:gd name="connsiteY17" fmla="*/ 6307 h 10000"/>
              <a:gd name="connsiteX18" fmla="*/ 10060 w 10263"/>
              <a:gd name="connsiteY18" fmla="*/ 6524 h 10000"/>
              <a:gd name="connsiteX19" fmla="*/ 10175 w 10263"/>
              <a:gd name="connsiteY19" fmla="*/ 6741 h 10000"/>
              <a:gd name="connsiteX20" fmla="*/ 10175 w 10263"/>
              <a:gd name="connsiteY20" fmla="*/ 9529 h 10000"/>
              <a:gd name="connsiteX21" fmla="*/ 9833 w 10263"/>
              <a:gd name="connsiteY21" fmla="*/ 9855 h 10000"/>
              <a:gd name="connsiteX22" fmla="*/ 9092 w 10263"/>
              <a:gd name="connsiteY22" fmla="*/ 10000 h 10000"/>
              <a:gd name="connsiteX23" fmla="*/ 8010 w 10263"/>
              <a:gd name="connsiteY23" fmla="*/ 9927 h 10000"/>
              <a:gd name="connsiteX24" fmla="*/ 7098 w 10263"/>
              <a:gd name="connsiteY24" fmla="*/ 9674 h 10000"/>
              <a:gd name="connsiteX25" fmla="*/ 5504 w 10263"/>
              <a:gd name="connsiteY25" fmla="*/ 9565 h 10000"/>
              <a:gd name="connsiteX26" fmla="*/ 5105 w 10263"/>
              <a:gd name="connsiteY26" fmla="*/ 9457 h 10000"/>
              <a:gd name="connsiteX27" fmla="*/ 4763 w 10263"/>
              <a:gd name="connsiteY27" fmla="*/ 9312 h 10000"/>
              <a:gd name="connsiteX28" fmla="*/ 4649 w 10263"/>
              <a:gd name="connsiteY28" fmla="*/ 9203 h 10000"/>
              <a:gd name="connsiteX29" fmla="*/ 4478 w 10263"/>
              <a:gd name="connsiteY29" fmla="*/ 9131 h 10000"/>
              <a:gd name="connsiteX30" fmla="*/ 4250 w 10263"/>
              <a:gd name="connsiteY30" fmla="*/ 8551 h 10000"/>
              <a:gd name="connsiteX31" fmla="*/ 3795 w 10263"/>
              <a:gd name="connsiteY31" fmla="*/ 6415 h 10000"/>
              <a:gd name="connsiteX32" fmla="*/ 3738 w 10263"/>
              <a:gd name="connsiteY32" fmla="*/ 6089 h 10000"/>
              <a:gd name="connsiteX33" fmla="*/ 2542 w 10263"/>
              <a:gd name="connsiteY33" fmla="*/ 5365 h 10000"/>
              <a:gd name="connsiteX34" fmla="*/ 1858 w 10263"/>
              <a:gd name="connsiteY34" fmla="*/ 4822 h 10000"/>
              <a:gd name="connsiteX35" fmla="*/ 1288 w 10263"/>
              <a:gd name="connsiteY35" fmla="*/ 4605 h 10000"/>
              <a:gd name="connsiteX36" fmla="*/ 776 w 10263"/>
              <a:gd name="connsiteY36" fmla="*/ 4351 h 10000"/>
              <a:gd name="connsiteX37" fmla="*/ 378 w 10263"/>
              <a:gd name="connsiteY37" fmla="*/ 4098 h 10000"/>
              <a:gd name="connsiteX38" fmla="*/ 263 w 10263"/>
              <a:gd name="connsiteY38" fmla="*/ 3881 h 10000"/>
              <a:gd name="connsiteX39" fmla="*/ 19 w 10263"/>
              <a:gd name="connsiteY39" fmla="*/ 2412 h 10000"/>
              <a:gd name="connsiteX40" fmla="*/ 999 w 10263"/>
              <a:gd name="connsiteY40" fmla="*/ 1133 h 10000"/>
              <a:gd name="connsiteX41" fmla="*/ 1196 w 10263"/>
              <a:gd name="connsiteY41" fmla="*/ 0 h 10000"/>
              <a:gd name="connsiteX0" fmla="*/ 1227 w 10294"/>
              <a:gd name="connsiteY0" fmla="*/ 0 h 10000"/>
              <a:gd name="connsiteX1" fmla="*/ 1832 w 10294"/>
              <a:gd name="connsiteY1" fmla="*/ 441 h 10000"/>
              <a:gd name="connsiteX2" fmla="*/ 2003 w 10294"/>
              <a:gd name="connsiteY2" fmla="*/ 513 h 10000"/>
              <a:gd name="connsiteX3" fmla="*/ 3655 w 10294"/>
              <a:gd name="connsiteY3" fmla="*/ 731 h 10000"/>
              <a:gd name="connsiteX4" fmla="*/ 4281 w 10294"/>
              <a:gd name="connsiteY4" fmla="*/ 1491 h 10000"/>
              <a:gd name="connsiteX5" fmla="*/ 4452 w 10294"/>
              <a:gd name="connsiteY5" fmla="*/ 1599 h 10000"/>
              <a:gd name="connsiteX6" fmla="*/ 4794 w 10294"/>
              <a:gd name="connsiteY6" fmla="*/ 1672 h 10000"/>
              <a:gd name="connsiteX7" fmla="*/ 5136 w 10294"/>
              <a:gd name="connsiteY7" fmla="*/ 1852 h 10000"/>
              <a:gd name="connsiteX8" fmla="*/ 5592 w 10294"/>
              <a:gd name="connsiteY8" fmla="*/ 2143 h 10000"/>
              <a:gd name="connsiteX9" fmla="*/ 5990 w 10294"/>
              <a:gd name="connsiteY9" fmla="*/ 2577 h 10000"/>
              <a:gd name="connsiteX10" fmla="*/ 6560 w 10294"/>
              <a:gd name="connsiteY10" fmla="*/ 3084 h 10000"/>
              <a:gd name="connsiteX11" fmla="*/ 6958 w 10294"/>
              <a:gd name="connsiteY11" fmla="*/ 3265 h 10000"/>
              <a:gd name="connsiteX12" fmla="*/ 7415 w 10294"/>
              <a:gd name="connsiteY12" fmla="*/ 3337 h 10000"/>
              <a:gd name="connsiteX13" fmla="*/ 8041 w 10294"/>
              <a:gd name="connsiteY13" fmla="*/ 3591 h 10000"/>
              <a:gd name="connsiteX14" fmla="*/ 8496 w 10294"/>
              <a:gd name="connsiteY14" fmla="*/ 3881 h 10000"/>
              <a:gd name="connsiteX15" fmla="*/ 9294 w 10294"/>
              <a:gd name="connsiteY15" fmla="*/ 5293 h 10000"/>
              <a:gd name="connsiteX16" fmla="*/ 9693 w 10294"/>
              <a:gd name="connsiteY16" fmla="*/ 5872 h 10000"/>
              <a:gd name="connsiteX17" fmla="*/ 9864 w 10294"/>
              <a:gd name="connsiteY17" fmla="*/ 6307 h 10000"/>
              <a:gd name="connsiteX18" fmla="*/ 10091 w 10294"/>
              <a:gd name="connsiteY18" fmla="*/ 6524 h 10000"/>
              <a:gd name="connsiteX19" fmla="*/ 10206 w 10294"/>
              <a:gd name="connsiteY19" fmla="*/ 6741 h 10000"/>
              <a:gd name="connsiteX20" fmla="*/ 10206 w 10294"/>
              <a:gd name="connsiteY20" fmla="*/ 9529 h 10000"/>
              <a:gd name="connsiteX21" fmla="*/ 9864 w 10294"/>
              <a:gd name="connsiteY21" fmla="*/ 9855 h 10000"/>
              <a:gd name="connsiteX22" fmla="*/ 9123 w 10294"/>
              <a:gd name="connsiteY22" fmla="*/ 10000 h 10000"/>
              <a:gd name="connsiteX23" fmla="*/ 8041 w 10294"/>
              <a:gd name="connsiteY23" fmla="*/ 9927 h 10000"/>
              <a:gd name="connsiteX24" fmla="*/ 7129 w 10294"/>
              <a:gd name="connsiteY24" fmla="*/ 9674 h 10000"/>
              <a:gd name="connsiteX25" fmla="*/ 5535 w 10294"/>
              <a:gd name="connsiteY25" fmla="*/ 9565 h 10000"/>
              <a:gd name="connsiteX26" fmla="*/ 5136 w 10294"/>
              <a:gd name="connsiteY26" fmla="*/ 9457 h 10000"/>
              <a:gd name="connsiteX27" fmla="*/ 4794 w 10294"/>
              <a:gd name="connsiteY27" fmla="*/ 9312 h 10000"/>
              <a:gd name="connsiteX28" fmla="*/ 4680 w 10294"/>
              <a:gd name="connsiteY28" fmla="*/ 9203 h 10000"/>
              <a:gd name="connsiteX29" fmla="*/ 4509 w 10294"/>
              <a:gd name="connsiteY29" fmla="*/ 9131 h 10000"/>
              <a:gd name="connsiteX30" fmla="*/ 4281 w 10294"/>
              <a:gd name="connsiteY30" fmla="*/ 8551 h 10000"/>
              <a:gd name="connsiteX31" fmla="*/ 3826 w 10294"/>
              <a:gd name="connsiteY31" fmla="*/ 6415 h 10000"/>
              <a:gd name="connsiteX32" fmla="*/ 3769 w 10294"/>
              <a:gd name="connsiteY32" fmla="*/ 6089 h 10000"/>
              <a:gd name="connsiteX33" fmla="*/ 2573 w 10294"/>
              <a:gd name="connsiteY33" fmla="*/ 5365 h 10000"/>
              <a:gd name="connsiteX34" fmla="*/ 1889 w 10294"/>
              <a:gd name="connsiteY34" fmla="*/ 4822 h 10000"/>
              <a:gd name="connsiteX35" fmla="*/ 1319 w 10294"/>
              <a:gd name="connsiteY35" fmla="*/ 4605 h 10000"/>
              <a:gd name="connsiteX36" fmla="*/ 807 w 10294"/>
              <a:gd name="connsiteY36" fmla="*/ 4351 h 10000"/>
              <a:gd name="connsiteX37" fmla="*/ 409 w 10294"/>
              <a:gd name="connsiteY37" fmla="*/ 4098 h 10000"/>
              <a:gd name="connsiteX38" fmla="*/ 72 w 10294"/>
              <a:gd name="connsiteY38" fmla="*/ 3263 h 10000"/>
              <a:gd name="connsiteX39" fmla="*/ 50 w 10294"/>
              <a:gd name="connsiteY39" fmla="*/ 2412 h 10000"/>
              <a:gd name="connsiteX40" fmla="*/ 1030 w 10294"/>
              <a:gd name="connsiteY40" fmla="*/ 1133 h 10000"/>
              <a:gd name="connsiteX41" fmla="*/ 1227 w 10294"/>
              <a:gd name="connsiteY41" fmla="*/ 0 h 10000"/>
              <a:gd name="connsiteX0" fmla="*/ 1241 w 10308"/>
              <a:gd name="connsiteY0" fmla="*/ 0 h 10000"/>
              <a:gd name="connsiteX1" fmla="*/ 1846 w 10308"/>
              <a:gd name="connsiteY1" fmla="*/ 441 h 10000"/>
              <a:gd name="connsiteX2" fmla="*/ 2017 w 10308"/>
              <a:gd name="connsiteY2" fmla="*/ 513 h 10000"/>
              <a:gd name="connsiteX3" fmla="*/ 3669 w 10308"/>
              <a:gd name="connsiteY3" fmla="*/ 731 h 10000"/>
              <a:gd name="connsiteX4" fmla="*/ 4295 w 10308"/>
              <a:gd name="connsiteY4" fmla="*/ 1491 h 10000"/>
              <a:gd name="connsiteX5" fmla="*/ 4466 w 10308"/>
              <a:gd name="connsiteY5" fmla="*/ 1599 h 10000"/>
              <a:gd name="connsiteX6" fmla="*/ 4808 w 10308"/>
              <a:gd name="connsiteY6" fmla="*/ 1672 h 10000"/>
              <a:gd name="connsiteX7" fmla="*/ 5150 w 10308"/>
              <a:gd name="connsiteY7" fmla="*/ 1852 h 10000"/>
              <a:gd name="connsiteX8" fmla="*/ 5606 w 10308"/>
              <a:gd name="connsiteY8" fmla="*/ 2143 h 10000"/>
              <a:gd name="connsiteX9" fmla="*/ 6004 w 10308"/>
              <a:gd name="connsiteY9" fmla="*/ 2577 h 10000"/>
              <a:gd name="connsiteX10" fmla="*/ 6574 w 10308"/>
              <a:gd name="connsiteY10" fmla="*/ 3084 h 10000"/>
              <a:gd name="connsiteX11" fmla="*/ 6972 w 10308"/>
              <a:gd name="connsiteY11" fmla="*/ 3265 h 10000"/>
              <a:gd name="connsiteX12" fmla="*/ 7429 w 10308"/>
              <a:gd name="connsiteY12" fmla="*/ 3337 h 10000"/>
              <a:gd name="connsiteX13" fmla="*/ 8055 w 10308"/>
              <a:gd name="connsiteY13" fmla="*/ 3591 h 10000"/>
              <a:gd name="connsiteX14" fmla="*/ 8510 w 10308"/>
              <a:gd name="connsiteY14" fmla="*/ 3881 h 10000"/>
              <a:gd name="connsiteX15" fmla="*/ 9308 w 10308"/>
              <a:gd name="connsiteY15" fmla="*/ 5293 h 10000"/>
              <a:gd name="connsiteX16" fmla="*/ 9707 w 10308"/>
              <a:gd name="connsiteY16" fmla="*/ 5872 h 10000"/>
              <a:gd name="connsiteX17" fmla="*/ 9878 w 10308"/>
              <a:gd name="connsiteY17" fmla="*/ 6307 h 10000"/>
              <a:gd name="connsiteX18" fmla="*/ 10105 w 10308"/>
              <a:gd name="connsiteY18" fmla="*/ 6524 h 10000"/>
              <a:gd name="connsiteX19" fmla="*/ 10220 w 10308"/>
              <a:gd name="connsiteY19" fmla="*/ 6741 h 10000"/>
              <a:gd name="connsiteX20" fmla="*/ 10220 w 10308"/>
              <a:gd name="connsiteY20" fmla="*/ 9529 h 10000"/>
              <a:gd name="connsiteX21" fmla="*/ 9878 w 10308"/>
              <a:gd name="connsiteY21" fmla="*/ 9855 h 10000"/>
              <a:gd name="connsiteX22" fmla="*/ 9137 w 10308"/>
              <a:gd name="connsiteY22" fmla="*/ 10000 h 10000"/>
              <a:gd name="connsiteX23" fmla="*/ 8055 w 10308"/>
              <a:gd name="connsiteY23" fmla="*/ 9927 h 10000"/>
              <a:gd name="connsiteX24" fmla="*/ 7143 w 10308"/>
              <a:gd name="connsiteY24" fmla="*/ 9674 h 10000"/>
              <a:gd name="connsiteX25" fmla="*/ 5549 w 10308"/>
              <a:gd name="connsiteY25" fmla="*/ 9565 h 10000"/>
              <a:gd name="connsiteX26" fmla="*/ 5150 w 10308"/>
              <a:gd name="connsiteY26" fmla="*/ 9457 h 10000"/>
              <a:gd name="connsiteX27" fmla="*/ 4808 w 10308"/>
              <a:gd name="connsiteY27" fmla="*/ 9312 h 10000"/>
              <a:gd name="connsiteX28" fmla="*/ 4694 w 10308"/>
              <a:gd name="connsiteY28" fmla="*/ 9203 h 10000"/>
              <a:gd name="connsiteX29" fmla="*/ 4523 w 10308"/>
              <a:gd name="connsiteY29" fmla="*/ 9131 h 10000"/>
              <a:gd name="connsiteX30" fmla="*/ 4295 w 10308"/>
              <a:gd name="connsiteY30" fmla="*/ 8551 h 10000"/>
              <a:gd name="connsiteX31" fmla="*/ 3840 w 10308"/>
              <a:gd name="connsiteY31" fmla="*/ 6415 h 10000"/>
              <a:gd name="connsiteX32" fmla="*/ 3783 w 10308"/>
              <a:gd name="connsiteY32" fmla="*/ 6089 h 10000"/>
              <a:gd name="connsiteX33" fmla="*/ 2587 w 10308"/>
              <a:gd name="connsiteY33" fmla="*/ 5365 h 10000"/>
              <a:gd name="connsiteX34" fmla="*/ 1903 w 10308"/>
              <a:gd name="connsiteY34" fmla="*/ 4822 h 10000"/>
              <a:gd name="connsiteX35" fmla="*/ 1333 w 10308"/>
              <a:gd name="connsiteY35" fmla="*/ 4605 h 10000"/>
              <a:gd name="connsiteX36" fmla="*/ 821 w 10308"/>
              <a:gd name="connsiteY36" fmla="*/ 4351 h 10000"/>
              <a:gd name="connsiteX37" fmla="*/ 702 w 10308"/>
              <a:gd name="connsiteY37" fmla="*/ 3833 h 10000"/>
              <a:gd name="connsiteX38" fmla="*/ 86 w 10308"/>
              <a:gd name="connsiteY38" fmla="*/ 3263 h 10000"/>
              <a:gd name="connsiteX39" fmla="*/ 64 w 10308"/>
              <a:gd name="connsiteY39" fmla="*/ 2412 h 10000"/>
              <a:gd name="connsiteX40" fmla="*/ 1044 w 10308"/>
              <a:gd name="connsiteY40" fmla="*/ 1133 h 10000"/>
              <a:gd name="connsiteX41" fmla="*/ 1241 w 10308"/>
              <a:gd name="connsiteY41" fmla="*/ 0 h 10000"/>
              <a:gd name="connsiteX0" fmla="*/ 1241 w 10308"/>
              <a:gd name="connsiteY0" fmla="*/ 0 h 10000"/>
              <a:gd name="connsiteX1" fmla="*/ 1846 w 10308"/>
              <a:gd name="connsiteY1" fmla="*/ 441 h 10000"/>
              <a:gd name="connsiteX2" fmla="*/ 2291 w 10308"/>
              <a:gd name="connsiteY2" fmla="*/ 365 h 10000"/>
              <a:gd name="connsiteX3" fmla="*/ 3669 w 10308"/>
              <a:gd name="connsiteY3" fmla="*/ 731 h 10000"/>
              <a:gd name="connsiteX4" fmla="*/ 4295 w 10308"/>
              <a:gd name="connsiteY4" fmla="*/ 1491 h 10000"/>
              <a:gd name="connsiteX5" fmla="*/ 4466 w 10308"/>
              <a:gd name="connsiteY5" fmla="*/ 1599 h 10000"/>
              <a:gd name="connsiteX6" fmla="*/ 4808 w 10308"/>
              <a:gd name="connsiteY6" fmla="*/ 1672 h 10000"/>
              <a:gd name="connsiteX7" fmla="*/ 5150 w 10308"/>
              <a:gd name="connsiteY7" fmla="*/ 1852 h 10000"/>
              <a:gd name="connsiteX8" fmla="*/ 5606 w 10308"/>
              <a:gd name="connsiteY8" fmla="*/ 2143 h 10000"/>
              <a:gd name="connsiteX9" fmla="*/ 6004 w 10308"/>
              <a:gd name="connsiteY9" fmla="*/ 2577 h 10000"/>
              <a:gd name="connsiteX10" fmla="*/ 6574 w 10308"/>
              <a:gd name="connsiteY10" fmla="*/ 3084 h 10000"/>
              <a:gd name="connsiteX11" fmla="*/ 6972 w 10308"/>
              <a:gd name="connsiteY11" fmla="*/ 3265 h 10000"/>
              <a:gd name="connsiteX12" fmla="*/ 7429 w 10308"/>
              <a:gd name="connsiteY12" fmla="*/ 3337 h 10000"/>
              <a:gd name="connsiteX13" fmla="*/ 8055 w 10308"/>
              <a:gd name="connsiteY13" fmla="*/ 3591 h 10000"/>
              <a:gd name="connsiteX14" fmla="*/ 8510 w 10308"/>
              <a:gd name="connsiteY14" fmla="*/ 3881 h 10000"/>
              <a:gd name="connsiteX15" fmla="*/ 9308 w 10308"/>
              <a:gd name="connsiteY15" fmla="*/ 5293 h 10000"/>
              <a:gd name="connsiteX16" fmla="*/ 9707 w 10308"/>
              <a:gd name="connsiteY16" fmla="*/ 5872 h 10000"/>
              <a:gd name="connsiteX17" fmla="*/ 9878 w 10308"/>
              <a:gd name="connsiteY17" fmla="*/ 6307 h 10000"/>
              <a:gd name="connsiteX18" fmla="*/ 10105 w 10308"/>
              <a:gd name="connsiteY18" fmla="*/ 6524 h 10000"/>
              <a:gd name="connsiteX19" fmla="*/ 10220 w 10308"/>
              <a:gd name="connsiteY19" fmla="*/ 6741 h 10000"/>
              <a:gd name="connsiteX20" fmla="*/ 10220 w 10308"/>
              <a:gd name="connsiteY20" fmla="*/ 9529 h 10000"/>
              <a:gd name="connsiteX21" fmla="*/ 9878 w 10308"/>
              <a:gd name="connsiteY21" fmla="*/ 9855 h 10000"/>
              <a:gd name="connsiteX22" fmla="*/ 9137 w 10308"/>
              <a:gd name="connsiteY22" fmla="*/ 10000 h 10000"/>
              <a:gd name="connsiteX23" fmla="*/ 8055 w 10308"/>
              <a:gd name="connsiteY23" fmla="*/ 9927 h 10000"/>
              <a:gd name="connsiteX24" fmla="*/ 7143 w 10308"/>
              <a:gd name="connsiteY24" fmla="*/ 9674 h 10000"/>
              <a:gd name="connsiteX25" fmla="*/ 5549 w 10308"/>
              <a:gd name="connsiteY25" fmla="*/ 9565 h 10000"/>
              <a:gd name="connsiteX26" fmla="*/ 5150 w 10308"/>
              <a:gd name="connsiteY26" fmla="*/ 9457 h 10000"/>
              <a:gd name="connsiteX27" fmla="*/ 4808 w 10308"/>
              <a:gd name="connsiteY27" fmla="*/ 9312 h 10000"/>
              <a:gd name="connsiteX28" fmla="*/ 4694 w 10308"/>
              <a:gd name="connsiteY28" fmla="*/ 9203 h 10000"/>
              <a:gd name="connsiteX29" fmla="*/ 4523 w 10308"/>
              <a:gd name="connsiteY29" fmla="*/ 9131 h 10000"/>
              <a:gd name="connsiteX30" fmla="*/ 4295 w 10308"/>
              <a:gd name="connsiteY30" fmla="*/ 8551 h 10000"/>
              <a:gd name="connsiteX31" fmla="*/ 3840 w 10308"/>
              <a:gd name="connsiteY31" fmla="*/ 6415 h 10000"/>
              <a:gd name="connsiteX32" fmla="*/ 3783 w 10308"/>
              <a:gd name="connsiteY32" fmla="*/ 6089 h 10000"/>
              <a:gd name="connsiteX33" fmla="*/ 2587 w 10308"/>
              <a:gd name="connsiteY33" fmla="*/ 5365 h 10000"/>
              <a:gd name="connsiteX34" fmla="*/ 1903 w 10308"/>
              <a:gd name="connsiteY34" fmla="*/ 4822 h 10000"/>
              <a:gd name="connsiteX35" fmla="*/ 1333 w 10308"/>
              <a:gd name="connsiteY35" fmla="*/ 4605 h 10000"/>
              <a:gd name="connsiteX36" fmla="*/ 821 w 10308"/>
              <a:gd name="connsiteY36" fmla="*/ 4351 h 10000"/>
              <a:gd name="connsiteX37" fmla="*/ 702 w 10308"/>
              <a:gd name="connsiteY37" fmla="*/ 3833 h 10000"/>
              <a:gd name="connsiteX38" fmla="*/ 86 w 10308"/>
              <a:gd name="connsiteY38" fmla="*/ 3263 h 10000"/>
              <a:gd name="connsiteX39" fmla="*/ 64 w 10308"/>
              <a:gd name="connsiteY39" fmla="*/ 2412 h 10000"/>
              <a:gd name="connsiteX40" fmla="*/ 1044 w 10308"/>
              <a:gd name="connsiteY40" fmla="*/ 1133 h 10000"/>
              <a:gd name="connsiteX41" fmla="*/ 1241 w 10308"/>
              <a:gd name="connsiteY41" fmla="*/ 0 h 10000"/>
              <a:gd name="connsiteX0" fmla="*/ 1241 w 10308"/>
              <a:gd name="connsiteY0" fmla="*/ 0 h 10000"/>
              <a:gd name="connsiteX1" fmla="*/ 1809 w 10308"/>
              <a:gd name="connsiteY1" fmla="*/ 131 h 10000"/>
              <a:gd name="connsiteX2" fmla="*/ 2291 w 10308"/>
              <a:gd name="connsiteY2" fmla="*/ 365 h 10000"/>
              <a:gd name="connsiteX3" fmla="*/ 3669 w 10308"/>
              <a:gd name="connsiteY3" fmla="*/ 731 h 10000"/>
              <a:gd name="connsiteX4" fmla="*/ 4295 w 10308"/>
              <a:gd name="connsiteY4" fmla="*/ 1491 h 10000"/>
              <a:gd name="connsiteX5" fmla="*/ 4466 w 10308"/>
              <a:gd name="connsiteY5" fmla="*/ 1599 h 10000"/>
              <a:gd name="connsiteX6" fmla="*/ 4808 w 10308"/>
              <a:gd name="connsiteY6" fmla="*/ 1672 h 10000"/>
              <a:gd name="connsiteX7" fmla="*/ 5150 w 10308"/>
              <a:gd name="connsiteY7" fmla="*/ 1852 h 10000"/>
              <a:gd name="connsiteX8" fmla="*/ 5606 w 10308"/>
              <a:gd name="connsiteY8" fmla="*/ 2143 h 10000"/>
              <a:gd name="connsiteX9" fmla="*/ 6004 w 10308"/>
              <a:gd name="connsiteY9" fmla="*/ 2577 h 10000"/>
              <a:gd name="connsiteX10" fmla="*/ 6574 w 10308"/>
              <a:gd name="connsiteY10" fmla="*/ 3084 h 10000"/>
              <a:gd name="connsiteX11" fmla="*/ 6972 w 10308"/>
              <a:gd name="connsiteY11" fmla="*/ 3265 h 10000"/>
              <a:gd name="connsiteX12" fmla="*/ 7429 w 10308"/>
              <a:gd name="connsiteY12" fmla="*/ 3337 h 10000"/>
              <a:gd name="connsiteX13" fmla="*/ 8055 w 10308"/>
              <a:gd name="connsiteY13" fmla="*/ 3591 h 10000"/>
              <a:gd name="connsiteX14" fmla="*/ 8510 w 10308"/>
              <a:gd name="connsiteY14" fmla="*/ 3881 h 10000"/>
              <a:gd name="connsiteX15" fmla="*/ 9308 w 10308"/>
              <a:gd name="connsiteY15" fmla="*/ 5293 h 10000"/>
              <a:gd name="connsiteX16" fmla="*/ 9707 w 10308"/>
              <a:gd name="connsiteY16" fmla="*/ 5872 h 10000"/>
              <a:gd name="connsiteX17" fmla="*/ 9878 w 10308"/>
              <a:gd name="connsiteY17" fmla="*/ 6307 h 10000"/>
              <a:gd name="connsiteX18" fmla="*/ 10105 w 10308"/>
              <a:gd name="connsiteY18" fmla="*/ 6524 h 10000"/>
              <a:gd name="connsiteX19" fmla="*/ 10220 w 10308"/>
              <a:gd name="connsiteY19" fmla="*/ 6741 h 10000"/>
              <a:gd name="connsiteX20" fmla="*/ 10220 w 10308"/>
              <a:gd name="connsiteY20" fmla="*/ 9529 h 10000"/>
              <a:gd name="connsiteX21" fmla="*/ 9878 w 10308"/>
              <a:gd name="connsiteY21" fmla="*/ 9855 h 10000"/>
              <a:gd name="connsiteX22" fmla="*/ 9137 w 10308"/>
              <a:gd name="connsiteY22" fmla="*/ 10000 h 10000"/>
              <a:gd name="connsiteX23" fmla="*/ 8055 w 10308"/>
              <a:gd name="connsiteY23" fmla="*/ 9927 h 10000"/>
              <a:gd name="connsiteX24" fmla="*/ 7143 w 10308"/>
              <a:gd name="connsiteY24" fmla="*/ 9674 h 10000"/>
              <a:gd name="connsiteX25" fmla="*/ 5549 w 10308"/>
              <a:gd name="connsiteY25" fmla="*/ 9565 h 10000"/>
              <a:gd name="connsiteX26" fmla="*/ 5150 w 10308"/>
              <a:gd name="connsiteY26" fmla="*/ 9457 h 10000"/>
              <a:gd name="connsiteX27" fmla="*/ 4808 w 10308"/>
              <a:gd name="connsiteY27" fmla="*/ 9312 h 10000"/>
              <a:gd name="connsiteX28" fmla="*/ 4694 w 10308"/>
              <a:gd name="connsiteY28" fmla="*/ 9203 h 10000"/>
              <a:gd name="connsiteX29" fmla="*/ 4523 w 10308"/>
              <a:gd name="connsiteY29" fmla="*/ 9131 h 10000"/>
              <a:gd name="connsiteX30" fmla="*/ 4295 w 10308"/>
              <a:gd name="connsiteY30" fmla="*/ 8551 h 10000"/>
              <a:gd name="connsiteX31" fmla="*/ 3840 w 10308"/>
              <a:gd name="connsiteY31" fmla="*/ 6415 h 10000"/>
              <a:gd name="connsiteX32" fmla="*/ 3783 w 10308"/>
              <a:gd name="connsiteY32" fmla="*/ 6089 h 10000"/>
              <a:gd name="connsiteX33" fmla="*/ 2587 w 10308"/>
              <a:gd name="connsiteY33" fmla="*/ 5365 h 10000"/>
              <a:gd name="connsiteX34" fmla="*/ 1903 w 10308"/>
              <a:gd name="connsiteY34" fmla="*/ 4822 h 10000"/>
              <a:gd name="connsiteX35" fmla="*/ 1333 w 10308"/>
              <a:gd name="connsiteY35" fmla="*/ 4605 h 10000"/>
              <a:gd name="connsiteX36" fmla="*/ 821 w 10308"/>
              <a:gd name="connsiteY36" fmla="*/ 4351 h 10000"/>
              <a:gd name="connsiteX37" fmla="*/ 702 w 10308"/>
              <a:gd name="connsiteY37" fmla="*/ 3833 h 10000"/>
              <a:gd name="connsiteX38" fmla="*/ 86 w 10308"/>
              <a:gd name="connsiteY38" fmla="*/ 3263 h 10000"/>
              <a:gd name="connsiteX39" fmla="*/ 64 w 10308"/>
              <a:gd name="connsiteY39" fmla="*/ 2412 h 10000"/>
              <a:gd name="connsiteX40" fmla="*/ 1044 w 10308"/>
              <a:gd name="connsiteY40" fmla="*/ 1133 h 10000"/>
              <a:gd name="connsiteX41" fmla="*/ 1241 w 10308"/>
              <a:gd name="connsiteY41" fmla="*/ 0 h 10000"/>
              <a:gd name="connsiteX0" fmla="*/ 1241 w 10308"/>
              <a:gd name="connsiteY0" fmla="*/ 0 h 10000"/>
              <a:gd name="connsiteX1" fmla="*/ 1809 w 10308"/>
              <a:gd name="connsiteY1" fmla="*/ 131 h 10000"/>
              <a:gd name="connsiteX2" fmla="*/ 2291 w 10308"/>
              <a:gd name="connsiteY2" fmla="*/ 365 h 10000"/>
              <a:gd name="connsiteX3" fmla="*/ 3669 w 10308"/>
              <a:gd name="connsiteY3" fmla="*/ 731 h 10000"/>
              <a:gd name="connsiteX4" fmla="*/ 4295 w 10308"/>
              <a:gd name="connsiteY4" fmla="*/ 1491 h 10000"/>
              <a:gd name="connsiteX5" fmla="*/ 4466 w 10308"/>
              <a:gd name="connsiteY5" fmla="*/ 1599 h 10000"/>
              <a:gd name="connsiteX6" fmla="*/ 4808 w 10308"/>
              <a:gd name="connsiteY6" fmla="*/ 1672 h 10000"/>
              <a:gd name="connsiteX7" fmla="*/ 5150 w 10308"/>
              <a:gd name="connsiteY7" fmla="*/ 1852 h 10000"/>
              <a:gd name="connsiteX8" fmla="*/ 5606 w 10308"/>
              <a:gd name="connsiteY8" fmla="*/ 2143 h 10000"/>
              <a:gd name="connsiteX9" fmla="*/ 6004 w 10308"/>
              <a:gd name="connsiteY9" fmla="*/ 2577 h 10000"/>
              <a:gd name="connsiteX10" fmla="*/ 6574 w 10308"/>
              <a:gd name="connsiteY10" fmla="*/ 3084 h 10000"/>
              <a:gd name="connsiteX11" fmla="*/ 6972 w 10308"/>
              <a:gd name="connsiteY11" fmla="*/ 3265 h 10000"/>
              <a:gd name="connsiteX12" fmla="*/ 7429 w 10308"/>
              <a:gd name="connsiteY12" fmla="*/ 3337 h 10000"/>
              <a:gd name="connsiteX13" fmla="*/ 8055 w 10308"/>
              <a:gd name="connsiteY13" fmla="*/ 3591 h 10000"/>
              <a:gd name="connsiteX14" fmla="*/ 8510 w 10308"/>
              <a:gd name="connsiteY14" fmla="*/ 3881 h 10000"/>
              <a:gd name="connsiteX15" fmla="*/ 9308 w 10308"/>
              <a:gd name="connsiteY15" fmla="*/ 5293 h 10000"/>
              <a:gd name="connsiteX16" fmla="*/ 9707 w 10308"/>
              <a:gd name="connsiteY16" fmla="*/ 5872 h 10000"/>
              <a:gd name="connsiteX17" fmla="*/ 9878 w 10308"/>
              <a:gd name="connsiteY17" fmla="*/ 6307 h 10000"/>
              <a:gd name="connsiteX18" fmla="*/ 10105 w 10308"/>
              <a:gd name="connsiteY18" fmla="*/ 6524 h 10000"/>
              <a:gd name="connsiteX19" fmla="*/ 10220 w 10308"/>
              <a:gd name="connsiteY19" fmla="*/ 6741 h 10000"/>
              <a:gd name="connsiteX20" fmla="*/ 10220 w 10308"/>
              <a:gd name="connsiteY20" fmla="*/ 9529 h 10000"/>
              <a:gd name="connsiteX21" fmla="*/ 9878 w 10308"/>
              <a:gd name="connsiteY21" fmla="*/ 9855 h 10000"/>
              <a:gd name="connsiteX22" fmla="*/ 9137 w 10308"/>
              <a:gd name="connsiteY22" fmla="*/ 10000 h 10000"/>
              <a:gd name="connsiteX23" fmla="*/ 8055 w 10308"/>
              <a:gd name="connsiteY23" fmla="*/ 9927 h 10000"/>
              <a:gd name="connsiteX24" fmla="*/ 7143 w 10308"/>
              <a:gd name="connsiteY24" fmla="*/ 9674 h 10000"/>
              <a:gd name="connsiteX25" fmla="*/ 5549 w 10308"/>
              <a:gd name="connsiteY25" fmla="*/ 9565 h 10000"/>
              <a:gd name="connsiteX26" fmla="*/ 5150 w 10308"/>
              <a:gd name="connsiteY26" fmla="*/ 9457 h 10000"/>
              <a:gd name="connsiteX27" fmla="*/ 4808 w 10308"/>
              <a:gd name="connsiteY27" fmla="*/ 9312 h 10000"/>
              <a:gd name="connsiteX28" fmla="*/ 4694 w 10308"/>
              <a:gd name="connsiteY28" fmla="*/ 9203 h 10000"/>
              <a:gd name="connsiteX29" fmla="*/ 4523 w 10308"/>
              <a:gd name="connsiteY29" fmla="*/ 9131 h 10000"/>
              <a:gd name="connsiteX30" fmla="*/ 4295 w 10308"/>
              <a:gd name="connsiteY30" fmla="*/ 8551 h 10000"/>
              <a:gd name="connsiteX31" fmla="*/ 3840 w 10308"/>
              <a:gd name="connsiteY31" fmla="*/ 6415 h 10000"/>
              <a:gd name="connsiteX32" fmla="*/ 3783 w 10308"/>
              <a:gd name="connsiteY32" fmla="*/ 6089 h 10000"/>
              <a:gd name="connsiteX33" fmla="*/ 2587 w 10308"/>
              <a:gd name="connsiteY33" fmla="*/ 5365 h 10000"/>
              <a:gd name="connsiteX34" fmla="*/ 1903 w 10308"/>
              <a:gd name="connsiteY34" fmla="*/ 4822 h 10000"/>
              <a:gd name="connsiteX35" fmla="*/ 1333 w 10308"/>
              <a:gd name="connsiteY35" fmla="*/ 4605 h 10000"/>
              <a:gd name="connsiteX36" fmla="*/ 821 w 10308"/>
              <a:gd name="connsiteY36" fmla="*/ 4351 h 10000"/>
              <a:gd name="connsiteX37" fmla="*/ 702 w 10308"/>
              <a:gd name="connsiteY37" fmla="*/ 3833 h 10000"/>
              <a:gd name="connsiteX38" fmla="*/ 86 w 10308"/>
              <a:gd name="connsiteY38" fmla="*/ 3263 h 10000"/>
              <a:gd name="connsiteX39" fmla="*/ 64 w 10308"/>
              <a:gd name="connsiteY39" fmla="*/ 2412 h 10000"/>
              <a:gd name="connsiteX40" fmla="*/ 1092 w 10308"/>
              <a:gd name="connsiteY40" fmla="*/ 999 h 10000"/>
              <a:gd name="connsiteX41" fmla="*/ 1241 w 10308"/>
              <a:gd name="connsiteY41" fmla="*/ 0 h 10000"/>
              <a:gd name="connsiteX0" fmla="*/ 1090 w 10308"/>
              <a:gd name="connsiteY0" fmla="*/ 0 h 10092"/>
              <a:gd name="connsiteX1" fmla="*/ 1809 w 10308"/>
              <a:gd name="connsiteY1" fmla="*/ 223 h 10092"/>
              <a:gd name="connsiteX2" fmla="*/ 2291 w 10308"/>
              <a:gd name="connsiteY2" fmla="*/ 457 h 10092"/>
              <a:gd name="connsiteX3" fmla="*/ 3669 w 10308"/>
              <a:gd name="connsiteY3" fmla="*/ 823 h 10092"/>
              <a:gd name="connsiteX4" fmla="*/ 4295 w 10308"/>
              <a:gd name="connsiteY4" fmla="*/ 1583 h 10092"/>
              <a:gd name="connsiteX5" fmla="*/ 4466 w 10308"/>
              <a:gd name="connsiteY5" fmla="*/ 1691 h 10092"/>
              <a:gd name="connsiteX6" fmla="*/ 4808 w 10308"/>
              <a:gd name="connsiteY6" fmla="*/ 1764 h 10092"/>
              <a:gd name="connsiteX7" fmla="*/ 5150 w 10308"/>
              <a:gd name="connsiteY7" fmla="*/ 1944 h 10092"/>
              <a:gd name="connsiteX8" fmla="*/ 5606 w 10308"/>
              <a:gd name="connsiteY8" fmla="*/ 2235 h 10092"/>
              <a:gd name="connsiteX9" fmla="*/ 6004 w 10308"/>
              <a:gd name="connsiteY9" fmla="*/ 2669 h 10092"/>
              <a:gd name="connsiteX10" fmla="*/ 6574 w 10308"/>
              <a:gd name="connsiteY10" fmla="*/ 3176 h 10092"/>
              <a:gd name="connsiteX11" fmla="*/ 6972 w 10308"/>
              <a:gd name="connsiteY11" fmla="*/ 3357 h 10092"/>
              <a:gd name="connsiteX12" fmla="*/ 7429 w 10308"/>
              <a:gd name="connsiteY12" fmla="*/ 3429 h 10092"/>
              <a:gd name="connsiteX13" fmla="*/ 8055 w 10308"/>
              <a:gd name="connsiteY13" fmla="*/ 3683 h 10092"/>
              <a:gd name="connsiteX14" fmla="*/ 8510 w 10308"/>
              <a:gd name="connsiteY14" fmla="*/ 3973 h 10092"/>
              <a:gd name="connsiteX15" fmla="*/ 9308 w 10308"/>
              <a:gd name="connsiteY15" fmla="*/ 5385 h 10092"/>
              <a:gd name="connsiteX16" fmla="*/ 9707 w 10308"/>
              <a:gd name="connsiteY16" fmla="*/ 5964 h 10092"/>
              <a:gd name="connsiteX17" fmla="*/ 9878 w 10308"/>
              <a:gd name="connsiteY17" fmla="*/ 6399 h 10092"/>
              <a:gd name="connsiteX18" fmla="*/ 10105 w 10308"/>
              <a:gd name="connsiteY18" fmla="*/ 6616 h 10092"/>
              <a:gd name="connsiteX19" fmla="*/ 10220 w 10308"/>
              <a:gd name="connsiteY19" fmla="*/ 6833 h 10092"/>
              <a:gd name="connsiteX20" fmla="*/ 10220 w 10308"/>
              <a:gd name="connsiteY20" fmla="*/ 9621 h 10092"/>
              <a:gd name="connsiteX21" fmla="*/ 9878 w 10308"/>
              <a:gd name="connsiteY21" fmla="*/ 9947 h 10092"/>
              <a:gd name="connsiteX22" fmla="*/ 9137 w 10308"/>
              <a:gd name="connsiteY22" fmla="*/ 10092 h 10092"/>
              <a:gd name="connsiteX23" fmla="*/ 8055 w 10308"/>
              <a:gd name="connsiteY23" fmla="*/ 10019 h 10092"/>
              <a:gd name="connsiteX24" fmla="*/ 7143 w 10308"/>
              <a:gd name="connsiteY24" fmla="*/ 9766 h 10092"/>
              <a:gd name="connsiteX25" fmla="*/ 5549 w 10308"/>
              <a:gd name="connsiteY25" fmla="*/ 9657 h 10092"/>
              <a:gd name="connsiteX26" fmla="*/ 5150 w 10308"/>
              <a:gd name="connsiteY26" fmla="*/ 9549 h 10092"/>
              <a:gd name="connsiteX27" fmla="*/ 4808 w 10308"/>
              <a:gd name="connsiteY27" fmla="*/ 9404 h 10092"/>
              <a:gd name="connsiteX28" fmla="*/ 4694 w 10308"/>
              <a:gd name="connsiteY28" fmla="*/ 9295 h 10092"/>
              <a:gd name="connsiteX29" fmla="*/ 4523 w 10308"/>
              <a:gd name="connsiteY29" fmla="*/ 9223 h 10092"/>
              <a:gd name="connsiteX30" fmla="*/ 4295 w 10308"/>
              <a:gd name="connsiteY30" fmla="*/ 8643 h 10092"/>
              <a:gd name="connsiteX31" fmla="*/ 3840 w 10308"/>
              <a:gd name="connsiteY31" fmla="*/ 6507 h 10092"/>
              <a:gd name="connsiteX32" fmla="*/ 3783 w 10308"/>
              <a:gd name="connsiteY32" fmla="*/ 6181 h 10092"/>
              <a:gd name="connsiteX33" fmla="*/ 2587 w 10308"/>
              <a:gd name="connsiteY33" fmla="*/ 5457 h 10092"/>
              <a:gd name="connsiteX34" fmla="*/ 1903 w 10308"/>
              <a:gd name="connsiteY34" fmla="*/ 4914 h 10092"/>
              <a:gd name="connsiteX35" fmla="*/ 1333 w 10308"/>
              <a:gd name="connsiteY35" fmla="*/ 4697 h 10092"/>
              <a:gd name="connsiteX36" fmla="*/ 821 w 10308"/>
              <a:gd name="connsiteY36" fmla="*/ 4443 h 10092"/>
              <a:gd name="connsiteX37" fmla="*/ 702 w 10308"/>
              <a:gd name="connsiteY37" fmla="*/ 3925 h 10092"/>
              <a:gd name="connsiteX38" fmla="*/ 86 w 10308"/>
              <a:gd name="connsiteY38" fmla="*/ 3355 h 10092"/>
              <a:gd name="connsiteX39" fmla="*/ 64 w 10308"/>
              <a:gd name="connsiteY39" fmla="*/ 2504 h 10092"/>
              <a:gd name="connsiteX40" fmla="*/ 1092 w 10308"/>
              <a:gd name="connsiteY40" fmla="*/ 1091 h 10092"/>
              <a:gd name="connsiteX41" fmla="*/ 1090 w 10308"/>
              <a:gd name="connsiteY41" fmla="*/ 0 h 10092"/>
              <a:gd name="connsiteX0" fmla="*/ 1090 w 10308"/>
              <a:gd name="connsiteY0" fmla="*/ 0 h 10092"/>
              <a:gd name="connsiteX1" fmla="*/ 1809 w 10308"/>
              <a:gd name="connsiteY1" fmla="*/ 223 h 10092"/>
              <a:gd name="connsiteX2" fmla="*/ 2291 w 10308"/>
              <a:gd name="connsiteY2" fmla="*/ 457 h 10092"/>
              <a:gd name="connsiteX3" fmla="*/ 3669 w 10308"/>
              <a:gd name="connsiteY3" fmla="*/ 823 h 10092"/>
              <a:gd name="connsiteX4" fmla="*/ 4295 w 10308"/>
              <a:gd name="connsiteY4" fmla="*/ 1583 h 10092"/>
              <a:gd name="connsiteX5" fmla="*/ 4466 w 10308"/>
              <a:gd name="connsiteY5" fmla="*/ 1691 h 10092"/>
              <a:gd name="connsiteX6" fmla="*/ 4808 w 10308"/>
              <a:gd name="connsiteY6" fmla="*/ 1764 h 10092"/>
              <a:gd name="connsiteX7" fmla="*/ 5150 w 10308"/>
              <a:gd name="connsiteY7" fmla="*/ 1944 h 10092"/>
              <a:gd name="connsiteX8" fmla="*/ 5606 w 10308"/>
              <a:gd name="connsiteY8" fmla="*/ 2235 h 10092"/>
              <a:gd name="connsiteX9" fmla="*/ 6004 w 10308"/>
              <a:gd name="connsiteY9" fmla="*/ 2669 h 10092"/>
              <a:gd name="connsiteX10" fmla="*/ 6574 w 10308"/>
              <a:gd name="connsiteY10" fmla="*/ 3176 h 10092"/>
              <a:gd name="connsiteX11" fmla="*/ 6972 w 10308"/>
              <a:gd name="connsiteY11" fmla="*/ 3357 h 10092"/>
              <a:gd name="connsiteX12" fmla="*/ 7429 w 10308"/>
              <a:gd name="connsiteY12" fmla="*/ 3429 h 10092"/>
              <a:gd name="connsiteX13" fmla="*/ 8055 w 10308"/>
              <a:gd name="connsiteY13" fmla="*/ 3683 h 10092"/>
              <a:gd name="connsiteX14" fmla="*/ 8510 w 10308"/>
              <a:gd name="connsiteY14" fmla="*/ 3973 h 10092"/>
              <a:gd name="connsiteX15" fmla="*/ 9308 w 10308"/>
              <a:gd name="connsiteY15" fmla="*/ 5385 h 10092"/>
              <a:gd name="connsiteX16" fmla="*/ 9707 w 10308"/>
              <a:gd name="connsiteY16" fmla="*/ 5964 h 10092"/>
              <a:gd name="connsiteX17" fmla="*/ 9878 w 10308"/>
              <a:gd name="connsiteY17" fmla="*/ 6399 h 10092"/>
              <a:gd name="connsiteX18" fmla="*/ 10105 w 10308"/>
              <a:gd name="connsiteY18" fmla="*/ 6616 h 10092"/>
              <a:gd name="connsiteX19" fmla="*/ 10220 w 10308"/>
              <a:gd name="connsiteY19" fmla="*/ 6833 h 10092"/>
              <a:gd name="connsiteX20" fmla="*/ 10220 w 10308"/>
              <a:gd name="connsiteY20" fmla="*/ 9621 h 10092"/>
              <a:gd name="connsiteX21" fmla="*/ 9878 w 10308"/>
              <a:gd name="connsiteY21" fmla="*/ 9947 h 10092"/>
              <a:gd name="connsiteX22" fmla="*/ 9137 w 10308"/>
              <a:gd name="connsiteY22" fmla="*/ 10092 h 10092"/>
              <a:gd name="connsiteX23" fmla="*/ 8055 w 10308"/>
              <a:gd name="connsiteY23" fmla="*/ 10019 h 10092"/>
              <a:gd name="connsiteX24" fmla="*/ 7143 w 10308"/>
              <a:gd name="connsiteY24" fmla="*/ 9766 h 10092"/>
              <a:gd name="connsiteX25" fmla="*/ 5549 w 10308"/>
              <a:gd name="connsiteY25" fmla="*/ 9657 h 10092"/>
              <a:gd name="connsiteX26" fmla="*/ 5150 w 10308"/>
              <a:gd name="connsiteY26" fmla="*/ 9549 h 10092"/>
              <a:gd name="connsiteX27" fmla="*/ 4808 w 10308"/>
              <a:gd name="connsiteY27" fmla="*/ 9404 h 10092"/>
              <a:gd name="connsiteX28" fmla="*/ 4694 w 10308"/>
              <a:gd name="connsiteY28" fmla="*/ 9295 h 10092"/>
              <a:gd name="connsiteX29" fmla="*/ 4523 w 10308"/>
              <a:gd name="connsiteY29" fmla="*/ 9223 h 10092"/>
              <a:gd name="connsiteX30" fmla="*/ 4295 w 10308"/>
              <a:gd name="connsiteY30" fmla="*/ 8643 h 10092"/>
              <a:gd name="connsiteX31" fmla="*/ 3840 w 10308"/>
              <a:gd name="connsiteY31" fmla="*/ 6507 h 10092"/>
              <a:gd name="connsiteX32" fmla="*/ 3783 w 10308"/>
              <a:gd name="connsiteY32" fmla="*/ 6181 h 10092"/>
              <a:gd name="connsiteX33" fmla="*/ 2587 w 10308"/>
              <a:gd name="connsiteY33" fmla="*/ 5457 h 10092"/>
              <a:gd name="connsiteX34" fmla="*/ 1903 w 10308"/>
              <a:gd name="connsiteY34" fmla="*/ 4914 h 10092"/>
              <a:gd name="connsiteX35" fmla="*/ 1333 w 10308"/>
              <a:gd name="connsiteY35" fmla="*/ 4697 h 10092"/>
              <a:gd name="connsiteX36" fmla="*/ 821 w 10308"/>
              <a:gd name="connsiteY36" fmla="*/ 4443 h 10092"/>
              <a:gd name="connsiteX37" fmla="*/ 702 w 10308"/>
              <a:gd name="connsiteY37" fmla="*/ 3925 h 10092"/>
              <a:gd name="connsiteX38" fmla="*/ 86 w 10308"/>
              <a:gd name="connsiteY38" fmla="*/ 3355 h 10092"/>
              <a:gd name="connsiteX39" fmla="*/ 64 w 10308"/>
              <a:gd name="connsiteY39" fmla="*/ 2504 h 10092"/>
              <a:gd name="connsiteX40" fmla="*/ 1164 w 10308"/>
              <a:gd name="connsiteY40" fmla="*/ 890 h 10092"/>
              <a:gd name="connsiteX41" fmla="*/ 1090 w 10308"/>
              <a:gd name="connsiteY41" fmla="*/ 0 h 10092"/>
              <a:gd name="connsiteX0" fmla="*/ 1090 w 10308"/>
              <a:gd name="connsiteY0" fmla="*/ 1949 h 12041"/>
              <a:gd name="connsiteX1" fmla="*/ 1809 w 10308"/>
              <a:gd name="connsiteY1" fmla="*/ 2172 h 12041"/>
              <a:gd name="connsiteX2" fmla="*/ 4808 w 10308"/>
              <a:gd name="connsiteY2" fmla="*/ 3 h 12041"/>
              <a:gd name="connsiteX3" fmla="*/ 3669 w 10308"/>
              <a:gd name="connsiteY3" fmla="*/ 2772 h 12041"/>
              <a:gd name="connsiteX4" fmla="*/ 4295 w 10308"/>
              <a:gd name="connsiteY4" fmla="*/ 3532 h 12041"/>
              <a:gd name="connsiteX5" fmla="*/ 4466 w 10308"/>
              <a:gd name="connsiteY5" fmla="*/ 3640 h 12041"/>
              <a:gd name="connsiteX6" fmla="*/ 4808 w 10308"/>
              <a:gd name="connsiteY6" fmla="*/ 3713 h 12041"/>
              <a:gd name="connsiteX7" fmla="*/ 5150 w 10308"/>
              <a:gd name="connsiteY7" fmla="*/ 3893 h 12041"/>
              <a:gd name="connsiteX8" fmla="*/ 5606 w 10308"/>
              <a:gd name="connsiteY8" fmla="*/ 4184 h 12041"/>
              <a:gd name="connsiteX9" fmla="*/ 6004 w 10308"/>
              <a:gd name="connsiteY9" fmla="*/ 4618 h 12041"/>
              <a:gd name="connsiteX10" fmla="*/ 6574 w 10308"/>
              <a:gd name="connsiteY10" fmla="*/ 5125 h 12041"/>
              <a:gd name="connsiteX11" fmla="*/ 6972 w 10308"/>
              <a:gd name="connsiteY11" fmla="*/ 5306 h 12041"/>
              <a:gd name="connsiteX12" fmla="*/ 7429 w 10308"/>
              <a:gd name="connsiteY12" fmla="*/ 5378 h 12041"/>
              <a:gd name="connsiteX13" fmla="*/ 8055 w 10308"/>
              <a:gd name="connsiteY13" fmla="*/ 5632 h 12041"/>
              <a:gd name="connsiteX14" fmla="*/ 8510 w 10308"/>
              <a:gd name="connsiteY14" fmla="*/ 5922 h 12041"/>
              <a:gd name="connsiteX15" fmla="*/ 9308 w 10308"/>
              <a:gd name="connsiteY15" fmla="*/ 7334 h 12041"/>
              <a:gd name="connsiteX16" fmla="*/ 9707 w 10308"/>
              <a:gd name="connsiteY16" fmla="*/ 7913 h 12041"/>
              <a:gd name="connsiteX17" fmla="*/ 9878 w 10308"/>
              <a:gd name="connsiteY17" fmla="*/ 8348 h 12041"/>
              <a:gd name="connsiteX18" fmla="*/ 10105 w 10308"/>
              <a:gd name="connsiteY18" fmla="*/ 8565 h 12041"/>
              <a:gd name="connsiteX19" fmla="*/ 10220 w 10308"/>
              <a:gd name="connsiteY19" fmla="*/ 8782 h 12041"/>
              <a:gd name="connsiteX20" fmla="*/ 10220 w 10308"/>
              <a:gd name="connsiteY20" fmla="*/ 11570 h 12041"/>
              <a:gd name="connsiteX21" fmla="*/ 9878 w 10308"/>
              <a:gd name="connsiteY21" fmla="*/ 11896 h 12041"/>
              <a:gd name="connsiteX22" fmla="*/ 9137 w 10308"/>
              <a:gd name="connsiteY22" fmla="*/ 12041 h 12041"/>
              <a:gd name="connsiteX23" fmla="*/ 8055 w 10308"/>
              <a:gd name="connsiteY23" fmla="*/ 11968 h 12041"/>
              <a:gd name="connsiteX24" fmla="*/ 7143 w 10308"/>
              <a:gd name="connsiteY24" fmla="*/ 11715 h 12041"/>
              <a:gd name="connsiteX25" fmla="*/ 5549 w 10308"/>
              <a:gd name="connsiteY25" fmla="*/ 11606 h 12041"/>
              <a:gd name="connsiteX26" fmla="*/ 5150 w 10308"/>
              <a:gd name="connsiteY26" fmla="*/ 11498 h 12041"/>
              <a:gd name="connsiteX27" fmla="*/ 4808 w 10308"/>
              <a:gd name="connsiteY27" fmla="*/ 11353 h 12041"/>
              <a:gd name="connsiteX28" fmla="*/ 4694 w 10308"/>
              <a:gd name="connsiteY28" fmla="*/ 11244 h 12041"/>
              <a:gd name="connsiteX29" fmla="*/ 4523 w 10308"/>
              <a:gd name="connsiteY29" fmla="*/ 11172 h 12041"/>
              <a:gd name="connsiteX30" fmla="*/ 4295 w 10308"/>
              <a:gd name="connsiteY30" fmla="*/ 10592 h 12041"/>
              <a:gd name="connsiteX31" fmla="*/ 3840 w 10308"/>
              <a:gd name="connsiteY31" fmla="*/ 8456 h 12041"/>
              <a:gd name="connsiteX32" fmla="*/ 3783 w 10308"/>
              <a:gd name="connsiteY32" fmla="*/ 8130 h 12041"/>
              <a:gd name="connsiteX33" fmla="*/ 2587 w 10308"/>
              <a:gd name="connsiteY33" fmla="*/ 7406 h 12041"/>
              <a:gd name="connsiteX34" fmla="*/ 1903 w 10308"/>
              <a:gd name="connsiteY34" fmla="*/ 6863 h 12041"/>
              <a:gd name="connsiteX35" fmla="*/ 1333 w 10308"/>
              <a:gd name="connsiteY35" fmla="*/ 6646 h 12041"/>
              <a:gd name="connsiteX36" fmla="*/ 821 w 10308"/>
              <a:gd name="connsiteY36" fmla="*/ 6392 h 12041"/>
              <a:gd name="connsiteX37" fmla="*/ 702 w 10308"/>
              <a:gd name="connsiteY37" fmla="*/ 5874 h 12041"/>
              <a:gd name="connsiteX38" fmla="*/ 86 w 10308"/>
              <a:gd name="connsiteY38" fmla="*/ 5304 h 12041"/>
              <a:gd name="connsiteX39" fmla="*/ 64 w 10308"/>
              <a:gd name="connsiteY39" fmla="*/ 4453 h 12041"/>
              <a:gd name="connsiteX40" fmla="*/ 1164 w 10308"/>
              <a:gd name="connsiteY40" fmla="*/ 2839 h 12041"/>
              <a:gd name="connsiteX41" fmla="*/ 1090 w 10308"/>
              <a:gd name="connsiteY41" fmla="*/ 1949 h 12041"/>
              <a:gd name="connsiteX0" fmla="*/ 1090 w 10308"/>
              <a:gd name="connsiteY0" fmla="*/ 2355 h 12447"/>
              <a:gd name="connsiteX1" fmla="*/ 1809 w 10308"/>
              <a:gd name="connsiteY1" fmla="*/ 2578 h 12447"/>
              <a:gd name="connsiteX2" fmla="*/ 4808 w 10308"/>
              <a:gd name="connsiteY2" fmla="*/ 409 h 12447"/>
              <a:gd name="connsiteX3" fmla="*/ 5427 w 10308"/>
              <a:gd name="connsiteY3" fmla="*/ 9 h 12447"/>
              <a:gd name="connsiteX4" fmla="*/ 4295 w 10308"/>
              <a:gd name="connsiteY4" fmla="*/ 3938 h 12447"/>
              <a:gd name="connsiteX5" fmla="*/ 4466 w 10308"/>
              <a:gd name="connsiteY5" fmla="*/ 4046 h 12447"/>
              <a:gd name="connsiteX6" fmla="*/ 4808 w 10308"/>
              <a:gd name="connsiteY6" fmla="*/ 4119 h 12447"/>
              <a:gd name="connsiteX7" fmla="*/ 5150 w 10308"/>
              <a:gd name="connsiteY7" fmla="*/ 4299 h 12447"/>
              <a:gd name="connsiteX8" fmla="*/ 5606 w 10308"/>
              <a:gd name="connsiteY8" fmla="*/ 4590 h 12447"/>
              <a:gd name="connsiteX9" fmla="*/ 6004 w 10308"/>
              <a:gd name="connsiteY9" fmla="*/ 5024 h 12447"/>
              <a:gd name="connsiteX10" fmla="*/ 6574 w 10308"/>
              <a:gd name="connsiteY10" fmla="*/ 5531 h 12447"/>
              <a:gd name="connsiteX11" fmla="*/ 6972 w 10308"/>
              <a:gd name="connsiteY11" fmla="*/ 5712 h 12447"/>
              <a:gd name="connsiteX12" fmla="*/ 7429 w 10308"/>
              <a:gd name="connsiteY12" fmla="*/ 5784 h 12447"/>
              <a:gd name="connsiteX13" fmla="*/ 8055 w 10308"/>
              <a:gd name="connsiteY13" fmla="*/ 6038 h 12447"/>
              <a:gd name="connsiteX14" fmla="*/ 8510 w 10308"/>
              <a:gd name="connsiteY14" fmla="*/ 6328 h 12447"/>
              <a:gd name="connsiteX15" fmla="*/ 9308 w 10308"/>
              <a:gd name="connsiteY15" fmla="*/ 7740 h 12447"/>
              <a:gd name="connsiteX16" fmla="*/ 9707 w 10308"/>
              <a:gd name="connsiteY16" fmla="*/ 8319 h 12447"/>
              <a:gd name="connsiteX17" fmla="*/ 9878 w 10308"/>
              <a:gd name="connsiteY17" fmla="*/ 8754 h 12447"/>
              <a:gd name="connsiteX18" fmla="*/ 10105 w 10308"/>
              <a:gd name="connsiteY18" fmla="*/ 8971 h 12447"/>
              <a:gd name="connsiteX19" fmla="*/ 10220 w 10308"/>
              <a:gd name="connsiteY19" fmla="*/ 9188 h 12447"/>
              <a:gd name="connsiteX20" fmla="*/ 10220 w 10308"/>
              <a:gd name="connsiteY20" fmla="*/ 11976 h 12447"/>
              <a:gd name="connsiteX21" fmla="*/ 9878 w 10308"/>
              <a:gd name="connsiteY21" fmla="*/ 12302 h 12447"/>
              <a:gd name="connsiteX22" fmla="*/ 9137 w 10308"/>
              <a:gd name="connsiteY22" fmla="*/ 12447 h 12447"/>
              <a:gd name="connsiteX23" fmla="*/ 8055 w 10308"/>
              <a:gd name="connsiteY23" fmla="*/ 12374 h 12447"/>
              <a:gd name="connsiteX24" fmla="*/ 7143 w 10308"/>
              <a:gd name="connsiteY24" fmla="*/ 12121 h 12447"/>
              <a:gd name="connsiteX25" fmla="*/ 5549 w 10308"/>
              <a:gd name="connsiteY25" fmla="*/ 12012 h 12447"/>
              <a:gd name="connsiteX26" fmla="*/ 5150 w 10308"/>
              <a:gd name="connsiteY26" fmla="*/ 11904 h 12447"/>
              <a:gd name="connsiteX27" fmla="*/ 4808 w 10308"/>
              <a:gd name="connsiteY27" fmla="*/ 11759 h 12447"/>
              <a:gd name="connsiteX28" fmla="*/ 4694 w 10308"/>
              <a:gd name="connsiteY28" fmla="*/ 11650 h 12447"/>
              <a:gd name="connsiteX29" fmla="*/ 4523 w 10308"/>
              <a:gd name="connsiteY29" fmla="*/ 11578 h 12447"/>
              <a:gd name="connsiteX30" fmla="*/ 4295 w 10308"/>
              <a:gd name="connsiteY30" fmla="*/ 10998 h 12447"/>
              <a:gd name="connsiteX31" fmla="*/ 3840 w 10308"/>
              <a:gd name="connsiteY31" fmla="*/ 8862 h 12447"/>
              <a:gd name="connsiteX32" fmla="*/ 3783 w 10308"/>
              <a:gd name="connsiteY32" fmla="*/ 8536 h 12447"/>
              <a:gd name="connsiteX33" fmla="*/ 2587 w 10308"/>
              <a:gd name="connsiteY33" fmla="*/ 7812 h 12447"/>
              <a:gd name="connsiteX34" fmla="*/ 1903 w 10308"/>
              <a:gd name="connsiteY34" fmla="*/ 7269 h 12447"/>
              <a:gd name="connsiteX35" fmla="*/ 1333 w 10308"/>
              <a:gd name="connsiteY35" fmla="*/ 7052 h 12447"/>
              <a:gd name="connsiteX36" fmla="*/ 821 w 10308"/>
              <a:gd name="connsiteY36" fmla="*/ 6798 h 12447"/>
              <a:gd name="connsiteX37" fmla="*/ 702 w 10308"/>
              <a:gd name="connsiteY37" fmla="*/ 6280 h 12447"/>
              <a:gd name="connsiteX38" fmla="*/ 86 w 10308"/>
              <a:gd name="connsiteY38" fmla="*/ 5710 h 12447"/>
              <a:gd name="connsiteX39" fmla="*/ 64 w 10308"/>
              <a:gd name="connsiteY39" fmla="*/ 4859 h 12447"/>
              <a:gd name="connsiteX40" fmla="*/ 1164 w 10308"/>
              <a:gd name="connsiteY40" fmla="*/ 3245 h 12447"/>
              <a:gd name="connsiteX41" fmla="*/ 1090 w 10308"/>
              <a:gd name="connsiteY41" fmla="*/ 2355 h 12447"/>
              <a:gd name="connsiteX0" fmla="*/ 1090 w 10308"/>
              <a:gd name="connsiteY0" fmla="*/ 3118 h 13210"/>
              <a:gd name="connsiteX1" fmla="*/ 1809 w 10308"/>
              <a:gd name="connsiteY1" fmla="*/ 3341 h 13210"/>
              <a:gd name="connsiteX2" fmla="*/ 4808 w 10308"/>
              <a:gd name="connsiteY2" fmla="*/ 1172 h 13210"/>
              <a:gd name="connsiteX3" fmla="*/ 5427 w 10308"/>
              <a:gd name="connsiteY3" fmla="*/ 772 h 13210"/>
              <a:gd name="connsiteX4" fmla="*/ 6225 w 10308"/>
              <a:gd name="connsiteY4" fmla="*/ 145 h 13210"/>
              <a:gd name="connsiteX5" fmla="*/ 4295 w 10308"/>
              <a:gd name="connsiteY5" fmla="*/ 4701 h 13210"/>
              <a:gd name="connsiteX6" fmla="*/ 4466 w 10308"/>
              <a:gd name="connsiteY6" fmla="*/ 4809 h 13210"/>
              <a:gd name="connsiteX7" fmla="*/ 4808 w 10308"/>
              <a:gd name="connsiteY7" fmla="*/ 4882 h 13210"/>
              <a:gd name="connsiteX8" fmla="*/ 5150 w 10308"/>
              <a:gd name="connsiteY8" fmla="*/ 5062 h 13210"/>
              <a:gd name="connsiteX9" fmla="*/ 5606 w 10308"/>
              <a:gd name="connsiteY9" fmla="*/ 5353 h 13210"/>
              <a:gd name="connsiteX10" fmla="*/ 6004 w 10308"/>
              <a:gd name="connsiteY10" fmla="*/ 5787 h 13210"/>
              <a:gd name="connsiteX11" fmla="*/ 6574 w 10308"/>
              <a:gd name="connsiteY11" fmla="*/ 6294 h 13210"/>
              <a:gd name="connsiteX12" fmla="*/ 6972 w 10308"/>
              <a:gd name="connsiteY12" fmla="*/ 6475 h 13210"/>
              <a:gd name="connsiteX13" fmla="*/ 7429 w 10308"/>
              <a:gd name="connsiteY13" fmla="*/ 6547 h 13210"/>
              <a:gd name="connsiteX14" fmla="*/ 8055 w 10308"/>
              <a:gd name="connsiteY14" fmla="*/ 6801 h 13210"/>
              <a:gd name="connsiteX15" fmla="*/ 8510 w 10308"/>
              <a:gd name="connsiteY15" fmla="*/ 7091 h 13210"/>
              <a:gd name="connsiteX16" fmla="*/ 9308 w 10308"/>
              <a:gd name="connsiteY16" fmla="*/ 8503 h 13210"/>
              <a:gd name="connsiteX17" fmla="*/ 9707 w 10308"/>
              <a:gd name="connsiteY17" fmla="*/ 9082 h 13210"/>
              <a:gd name="connsiteX18" fmla="*/ 9878 w 10308"/>
              <a:gd name="connsiteY18" fmla="*/ 9517 h 13210"/>
              <a:gd name="connsiteX19" fmla="*/ 10105 w 10308"/>
              <a:gd name="connsiteY19" fmla="*/ 9734 h 13210"/>
              <a:gd name="connsiteX20" fmla="*/ 10220 w 10308"/>
              <a:gd name="connsiteY20" fmla="*/ 9951 h 13210"/>
              <a:gd name="connsiteX21" fmla="*/ 10220 w 10308"/>
              <a:gd name="connsiteY21" fmla="*/ 12739 h 13210"/>
              <a:gd name="connsiteX22" fmla="*/ 9878 w 10308"/>
              <a:gd name="connsiteY22" fmla="*/ 13065 h 13210"/>
              <a:gd name="connsiteX23" fmla="*/ 9137 w 10308"/>
              <a:gd name="connsiteY23" fmla="*/ 13210 h 13210"/>
              <a:gd name="connsiteX24" fmla="*/ 8055 w 10308"/>
              <a:gd name="connsiteY24" fmla="*/ 13137 h 13210"/>
              <a:gd name="connsiteX25" fmla="*/ 7143 w 10308"/>
              <a:gd name="connsiteY25" fmla="*/ 12884 h 13210"/>
              <a:gd name="connsiteX26" fmla="*/ 5549 w 10308"/>
              <a:gd name="connsiteY26" fmla="*/ 12775 h 13210"/>
              <a:gd name="connsiteX27" fmla="*/ 5150 w 10308"/>
              <a:gd name="connsiteY27" fmla="*/ 12667 h 13210"/>
              <a:gd name="connsiteX28" fmla="*/ 4808 w 10308"/>
              <a:gd name="connsiteY28" fmla="*/ 12522 h 13210"/>
              <a:gd name="connsiteX29" fmla="*/ 4694 w 10308"/>
              <a:gd name="connsiteY29" fmla="*/ 12413 h 13210"/>
              <a:gd name="connsiteX30" fmla="*/ 4523 w 10308"/>
              <a:gd name="connsiteY30" fmla="*/ 12341 h 13210"/>
              <a:gd name="connsiteX31" fmla="*/ 4295 w 10308"/>
              <a:gd name="connsiteY31" fmla="*/ 11761 h 13210"/>
              <a:gd name="connsiteX32" fmla="*/ 3840 w 10308"/>
              <a:gd name="connsiteY32" fmla="*/ 9625 h 13210"/>
              <a:gd name="connsiteX33" fmla="*/ 3783 w 10308"/>
              <a:gd name="connsiteY33" fmla="*/ 9299 h 13210"/>
              <a:gd name="connsiteX34" fmla="*/ 2587 w 10308"/>
              <a:gd name="connsiteY34" fmla="*/ 8575 h 13210"/>
              <a:gd name="connsiteX35" fmla="*/ 1903 w 10308"/>
              <a:gd name="connsiteY35" fmla="*/ 8032 h 13210"/>
              <a:gd name="connsiteX36" fmla="*/ 1333 w 10308"/>
              <a:gd name="connsiteY36" fmla="*/ 7815 h 13210"/>
              <a:gd name="connsiteX37" fmla="*/ 821 w 10308"/>
              <a:gd name="connsiteY37" fmla="*/ 7561 h 13210"/>
              <a:gd name="connsiteX38" fmla="*/ 702 w 10308"/>
              <a:gd name="connsiteY38" fmla="*/ 7043 h 13210"/>
              <a:gd name="connsiteX39" fmla="*/ 86 w 10308"/>
              <a:gd name="connsiteY39" fmla="*/ 6473 h 13210"/>
              <a:gd name="connsiteX40" fmla="*/ 64 w 10308"/>
              <a:gd name="connsiteY40" fmla="*/ 5622 h 13210"/>
              <a:gd name="connsiteX41" fmla="*/ 1164 w 10308"/>
              <a:gd name="connsiteY41" fmla="*/ 4008 h 13210"/>
              <a:gd name="connsiteX42" fmla="*/ 1090 w 10308"/>
              <a:gd name="connsiteY42" fmla="*/ 3118 h 13210"/>
              <a:gd name="connsiteX0" fmla="*/ 1090 w 10308"/>
              <a:gd name="connsiteY0" fmla="*/ 3205 h 13297"/>
              <a:gd name="connsiteX1" fmla="*/ 1809 w 10308"/>
              <a:gd name="connsiteY1" fmla="*/ 3428 h 13297"/>
              <a:gd name="connsiteX2" fmla="*/ 4808 w 10308"/>
              <a:gd name="connsiteY2" fmla="*/ 1259 h 13297"/>
              <a:gd name="connsiteX3" fmla="*/ 5427 w 10308"/>
              <a:gd name="connsiteY3" fmla="*/ 859 h 13297"/>
              <a:gd name="connsiteX4" fmla="*/ 6225 w 10308"/>
              <a:gd name="connsiteY4" fmla="*/ 232 h 13297"/>
              <a:gd name="connsiteX5" fmla="*/ 4295 w 10308"/>
              <a:gd name="connsiteY5" fmla="*/ 4788 h 13297"/>
              <a:gd name="connsiteX6" fmla="*/ 8388 w 10308"/>
              <a:gd name="connsiteY6" fmla="*/ 0 h 13297"/>
              <a:gd name="connsiteX7" fmla="*/ 4808 w 10308"/>
              <a:gd name="connsiteY7" fmla="*/ 4969 h 13297"/>
              <a:gd name="connsiteX8" fmla="*/ 5150 w 10308"/>
              <a:gd name="connsiteY8" fmla="*/ 5149 h 13297"/>
              <a:gd name="connsiteX9" fmla="*/ 5606 w 10308"/>
              <a:gd name="connsiteY9" fmla="*/ 5440 h 13297"/>
              <a:gd name="connsiteX10" fmla="*/ 6004 w 10308"/>
              <a:gd name="connsiteY10" fmla="*/ 5874 h 13297"/>
              <a:gd name="connsiteX11" fmla="*/ 6574 w 10308"/>
              <a:gd name="connsiteY11" fmla="*/ 6381 h 13297"/>
              <a:gd name="connsiteX12" fmla="*/ 6972 w 10308"/>
              <a:gd name="connsiteY12" fmla="*/ 6562 h 13297"/>
              <a:gd name="connsiteX13" fmla="*/ 7429 w 10308"/>
              <a:gd name="connsiteY13" fmla="*/ 6634 h 13297"/>
              <a:gd name="connsiteX14" fmla="*/ 8055 w 10308"/>
              <a:gd name="connsiteY14" fmla="*/ 6888 h 13297"/>
              <a:gd name="connsiteX15" fmla="*/ 8510 w 10308"/>
              <a:gd name="connsiteY15" fmla="*/ 7178 h 13297"/>
              <a:gd name="connsiteX16" fmla="*/ 9308 w 10308"/>
              <a:gd name="connsiteY16" fmla="*/ 8590 h 13297"/>
              <a:gd name="connsiteX17" fmla="*/ 9707 w 10308"/>
              <a:gd name="connsiteY17" fmla="*/ 9169 h 13297"/>
              <a:gd name="connsiteX18" fmla="*/ 9878 w 10308"/>
              <a:gd name="connsiteY18" fmla="*/ 9604 h 13297"/>
              <a:gd name="connsiteX19" fmla="*/ 10105 w 10308"/>
              <a:gd name="connsiteY19" fmla="*/ 9821 h 13297"/>
              <a:gd name="connsiteX20" fmla="*/ 10220 w 10308"/>
              <a:gd name="connsiteY20" fmla="*/ 10038 h 13297"/>
              <a:gd name="connsiteX21" fmla="*/ 10220 w 10308"/>
              <a:gd name="connsiteY21" fmla="*/ 12826 h 13297"/>
              <a:gd name="connsiteX22" fmla="*/ 9878 w 10308"/>
              <a:gd name="connsiteY22" fmla="*/ 13152 h 13297"/>
              <a:gd name="connsiteX23" fmla="*/ 9137 w 10308"/>
              <a:gd name="connsiteY23" fmla="*/ 13297 h 13297"/>
              <a:gd name="connsiteX24" fmla="*/ 8055 w 10308"/>
              <a:gd name="connsiteY24" fmla="*/ 13224 h 13297"/>
              <a:gd name="connsiteX25" fmla="*/ 7143 w 10308"/>
              <a:gd name="connsiteY25" fmla="*/ 12971 h 13297"/>
              <a:gd name="connsiteX26" fmla="*/ 5549 w 10308"/>
              <a:gd name="connsiteY26" fmla="*/ 12862 h 13297"/>
              <a:gd name="connsiteX27" fmla="*/ 5150 w 10308"/>
              <a:gd name="connsiteY27" fmla="*/ 12754 h 13297"/>
              <a:gd name="connsiteX28" fmla="*/ 4808 w 10308"/>
              <a:gd name="connsiteY28" fmla="*/ 12609 h 13297"/>
              <a:gd name="connsiteX29" fmla="*/ 4694 w 10308"/>
              <a:gd name="connsiteY29" fmla="*/ 12500 h 13297"/>
              <a:gd name="connsiteX30" fmla="*/ 4523 w 10308"/>
              <a:gd name="connsiteY30" fmla="*/ 12428 h 13297"/>
              <a:gd name="connsiteX31" fmla="*/ 4295 w 10308"/>
              <a:gd name="connsiteY31" fmla="*/ 11848 h 13297"/>
              <a:gd name="connsiteX32" fmla="*/ 3840 w 10308"/>
              <a:gd name="connsiteY32" fmla="*/ 9712 h 13297"/>
              <a:gd name="connsiteX33" fmla="*/ 3783 w 10308"/>
              <a:gd name="connsiteY33" fmla="*/ 9386 h 13297"/>
              <a:gd name="connsiteX34" fmla="*/ 2587 w 10308"/>
              <a:gd name="connsiteY34" fmla="*/ 8662 h 13297"/>
              <a:gd name="connsiteX35" fmla="*/ 1903 w 10308"/>
              <a:gd name="connsiteY35" fmla="*/ 8119 h 13297"/>
              <a:gd name="connsiteX36" fmla="*/ 1333 w 10308"/>
              <a:gd name="connsiteY36" fmla="*/ 7902 h 13297"/>
              <a:gd name="connsiteX37" fmla="*/ 821 w 10308"/>
              <a:gd name="connsiteY37" fmla="*/ 7648 h 13297"/>
              <a:gd name="connsiteX38" fmla="*/ 702 w 10308"/>
              <a:gd name="connsiteY38" fmla="*/ 7130 h 13297"/>
              <a:gd name="connsiteX39" fmla="*/ 86 w 10308"/>
              <a:gd name="connsiteY39" fmla="*/ 6560 h 13297"/>
              <a:gd name="connsiteX40" fmla="*/ 64 w 10308"/>
              <a:gd name="connsiteY40" fmla="*/ 5709 h 13297"/>
              <a:gd name="connsiteX41" fmla="*/ 1164 w 10308"/>
              <a:gd name="connsiteY41" fmla="*/ 4095 h 13297"/>
              <a:gd name="connsiteX42" fmla="*/ 1090 w 10308"/>
              <a:gd name="connsiteY42" fmla="*/ 3205 h 13297"/>
              <a:gd name="connsiteX0" fmla="*/ 1090 w 10308"/>
              <a:gd name="connsiteY0" fmla="*/ 4083 h 14175"/>
              <a:gd name="connsiteX1" fmla="*/ 1809 w 10308"/>
              <a:gd name="connsiteY1" fmla="*/ 4306 h 14175"/>
              <a:gd name="connsiteX2" fmla="*/ 4808 w 10308"/>
              <a:gd name="connsiteY2" fmla="*/ 2137 h 14175"/>
              <a:gd name="connsiteX3" fmla="*/ 5427 w 10308"/>
              <a:gd name="connsiteY3" fmla="*/ 1737 h 14175"/>
              <a:gd name="connsiteX4" fmla="*/ 6225 w 10308"/>
              <a:gd name="connsiteY4" fmla="*/ 1110 h 14175"/>
              <a:gd name="connsiteX5" fmla="*/ 4295 w 10308"/>
              <a:gd name="connsiteY5" fmla="*/ 5666 h 14175"/>
              <a:gd name="connsiteX6" fmla="*/ 6999 w 10308"/>
              <a:gd name="connsiteY6" fmla="*/ 284 h 14175"/>
              <a:gd name="connsiteX7" fmla="*/ 8388 w 10308"/>
              <a:gd name="connsiteY7" fmla="*/ 878 h 14175"/>
              <a:gd name="connsiteX8" fmla="*/ 4808 w 10308"/>
              <a:gd name="connsiteY8" fmla="*/ 5847 h 14175"/>
              <a:gd name="connsiteX9" fmla="*/ 5150 w 10308"/>
              <a:gd name="connsiteY9" fmla="*/ 6027 h 14175"/>
              <a:gd name="connsiteX10" fmla="*/ 5606 w 10308"/>
              <a:gd name="connsiteY10" fmla="*/ 6318 h 14175"/>
              <a:gd name="connsiteX11" fmla="*/ 6004 w 10308"/>
              <a:gd name="connsiteY11" fmla="*/ 6752 h 14175"/>
              <a:gd name="connsiteX12" fmla="*/ 6574 w 10308"/>
              <a:gd name="connsiteY12" fmla="*/ 7259 h 14175"/>
              <a:gd name="connsiteX13" fmla="*/ 6972 w 10308"/>
              <a:gd name="connsiteY13" fmla="*/ 7440 h 14175"/>
              <a:gd name="connsiteX14" fmla="*/ 7429 w 10308"/>
              <a:gd name="connsiteY14" fmla="*/ 7512 h 14175"/>
              <a:gd name="connsiteX15" fmla="*/ 8055 w 10308"/>
              <a:gd name="connsiteY15" fmla="*/ 7766 h 14175"/>
              <a:gd name="connsiteX16" fmla="*/ 8510 w 10308"/>
              <a:gd name="connsiteY16" fmla="*/ 8056 h 14175"/>
              <a:gd name="connsiteX17" fmla="*/ 9308 w 10308"/>
              <a:gd name="connsiteY17" fmla="*/ 9468 h 14175"/>
              <a:gd name="connsiteX18" fmla="*/ 9707 w 10308"/>
              <a:gd name="connsiteY18" fmla="*/ 10047 h 14175"/>
              <a:gd name="connsiteX19" fmla="*/ 9878 w 10308"/>
              <a:gd name="connsiteY19" fmla="*/ 10482 h 14175"/>
              <a:gd name="connsiteX20" fmla="*/ 10105 w 10308"/>
              <a:gd name="connsiteY20" fmla="*/ 10699 h 14175"/>
              <a:gd name="connsiteX21" fmla="*/ 10220 w 10308"/>
              <a:gd name="connsiteY21" fmla="*/ 10916 h 14175"/>
              <a:gd name="connsiteX22" fmla="*/ 10220 w 10308"/>
              <a:gd name="connsiteY22" fmla="*/ 13704 h 14175"/>
              <a:gd name="connsiteX23" fmla="*/ 9878 w 10308"/>
              <a:gd name="connsiteY23" fmla="*/ 14030 h 14175"/>
              <a:gd name="connsiteX24" fmla="*/ 9137 w 10308"/>
              <a:gd name="connsiteY24" fmla="*/ 14175 h 14175"/>
              <a:gd name="connsiteX25" fmla="*/ 8055 w 10308"/>
              <a:gd name="connsiteY25" fmla="*/ 14102 h 14175"/>
              <a:gd name="connsiteX26" fmla="*/ 7143 w 10308"/>
              <a:gd name="connsiteY26" fmla="*/ 13849 h 14175"/>
              <a:gd name="connsiteX27" fmla="*/ 5549 w 10308"/>
              <a:gd name="connsiteY27" fmla="*/ 13740 h 14175"/>
              <a:gd name="connsiteX28" fmla="*/ 5150 w 10308"/>
              <a:gd name="connsiteY28" fmla="*/ 13632 h 14175"/>
              <a:gd name="connsiteX29" fmla="*/ 4808 w 10308"/>
              <a:gd name="connsiteY29" fmla="*/ 13487 h 14175"/>
              <a:gd name="connsiteX30" fmla="*/ 4694 w 10308"/>
              <a:gd name="connsiteY30" fmla="*/ 13378 h 14175"/>
              <a:gd name="connsiteX31" fmla="*/ 4523 w 10308"/>
              <a:gd name="connsiteY31" fmla="*/ 13306 h 14175"/>
              <a:gd name="connsiteX32" fmla="*/ 4295 w 10308"/>
              <a:gd name="connsiteY32" fmla="*/ 12726 h 14175"/>
              <a:gd name="connsiteX33" fmla="*/ 3840 w 10308"/>
              <a:gd name="connsiteY33" fmla="*/ 10590 h 14175"/>
              <a:gd name="connsiteX34" fmla="*/ 3783 w 10308"/>
              <a:gd name="connsiteY34" fmla="*/ 10264 h 14175"/>
              <a:gd name="connsiteX35" fmla="*/ 2587 w 10308"/>
              <a:gd name="connsiteY35" fmla="*/ 9540 h 14175"/>
              <a:gd name="connsiteX36" fmla="*/ 1903 w 10308"/>
              <a:gd name="connsiteY36" fmla="*/ 8997 h 14175"/>
              <a:gd name="connsiteX37" fmla="*/ 1333 w 10308"/>
              <a:gd name="connsiteY37" fmla="*/ 8780 h 14175"/>
              <a:gd name="connsiteX38" fmla="*/ 821 w 10308"/>
              <a:gd name="connsiteY38" fmla="*/ 8526 h 14175"/>
              <a:gd name="connsiteX39" fmla="*/ 702 w 10308"/>
              <a:gd name="connsiteY39" fmla="*/ 8008 h 14175"/>
              <a:gd name="connsiteX40" fmla="*/ 86 w 10308"/>
              <a:gd name="connsiteY40" fmla="*/ 7438 h 14175"/>
              <a:gd name="connsiteX41" fmla="*/ 64 w 10308"/>
              <a:gd name="connsiteY41" fmla="*/ 6587 h 14175"/>
              <a:gd name="connsiteX42" fmla="*/ 1164 w 10308"/>
              <a:gd name="connsiteY42" fmla="*/ 4973 h 14175"/>
              <a:gd name="connsiteX43" fmla="*/ 1090 w 10308"/>
              <a:gd name="connsiteY43" fmla="*/ 4083 h 14175"/>
              <a:gd name="connsiteX0" fmla="*/ 1090 w 10308"/>
              <a:gd name="connsiteY0" fmla="*/ 4083 h 14175"/>
              <a:gd name="connsiteX1" fmla="*/ 1809 w 10308"/>
              <a:gd name="connsiteY1" fmla="*/ 4306 h 14175"/>
              <a:gd name="connsiteX2" fmla="*/ 4003 w 10308"/>
              <a:gd name="connsiteY2" fmla="*/ 2326 h 14175"/>
              <a:gd name="connsiteX3" fmla="*/ 5427 w 10308"/>
              <a:gd name="connsiteY3" fmla="*/ 1737 h 14175"/>
              <a:gd name="connsiteX4" fmla="*/ 6225 w 10308"/>
              <a:gd name="connsiteY4" fmla="*/ 1110 h 14175"/>
              <a:gd name="connsiteX5" fmla="*/ 4295 w 10308"/>
              <a:gd name="connsiteY5" fmla="*/ 5666 h 14175"/>
              <a:gd name="connsiteX6" fmla="*/ 6999 w 10308"/>
              <a:gd name="connsiteY6" fmla="*/ 284 h 14175"/>
              <a:gd name="connsiteX7" fmla="*/ 8388 w 10308"/>
              <a:gd name="connsiteY7" fmla="*/ 878 h 14175"/>
              <a:gd name="connsiteX8" fmla="*/ 4808 w 10308"/>
              <a:gd name="connsiteY8" fmla="*/ 5847 h 14175"/>
              <a:gd name="connsiteX9" fmla="*/ 5150 w 10308"/>
              <a:gd name="connsiteY9" fmla="*/ 6027 h 14175"/>
              <a:gd name="connsiteX10" fmla="*/ 5606 w 10308"/>
              <a:gd name="connsiteY10" fmla="*/ 6318 h 14175"/>
              <a:gd name="connsiteX11" fmla="*/ 6004 w 10308"/>
              <a:gd name="connsiteY11" fmla="*/ 6752 h 14175"/>
              <a:gd name="connsiteX12" fmla="*/ 6574 w 10308"/>
              <a:gd name="connsiteY12" fmla="*/ 7259 h 14175"/>
              <a:gd name="connsiteX13" fmla="*/ 6972 w 10308"/>
              <a:gd name="connsiteY13" fmla="*/ 7440 h 14175"/>
              <a:gd name="connsiteX14" fmla="*/ 7429 w 10308"/>
              <a:gd name="connsiteY14" fmla="*/ 7512 h 14175"/>
              <a:gd name="connsiteX15" fmla="*/ 8055 w 10308"/>
              <a:gd name="connsiteY15" fmla="*/ 7766 h 14175"/>
              <a:gd name="connsiteX16" fmla="*/ 8510 w 10308"/>
              <a:gd name="connsiteY16" fmla="*/ 8056 h 14175"/>
              <a:gd name="connsiteX17" fmla="*/ 9308 w 10308"/>
              <a:gd name="connsiteY17" fmla="*/ 9468 h 14175"/>
              <a:gd name="connsiteX18" fmla="*/ 9707 w 10308"/>
              <a:gd name="connsiteY18" fmla="*/ 10047 h 14175"/>
              <a:gd name="connsiteX19" fmla="*/ 9878 w 10308"/>
              <a:gd name="connsiteY19" fmla="*/ 10482 h 14175"/>
              <a:gd name="connsiteX20" fmla="*/ 10105 w 10308"/>
              <a:gd name="connsiteY20" fmla="*/ 10699 h 14175"/>
              <a:gd name="connsiteX21" fmla="*/ 10220 w 10308"/>
              <a:gd name="connsiteY21" fmla="*/ 10916 h 14175"/>
              <a:gd name="connsiteX22" fmla="*/ 10220 w 10308"/>
              <a:gd name="connsiteY22" fmla="*/ 13704 h 14175"/>
              <a:gd name="connsiteX23" fmla="*/ 9878 w 10308"/>
              <a:gd name="connsiteY23" fmla="*/ 14030 h 14175"/>
              <a:gd name="connsiteX24" fmla="*/ 9137 w 10308"/>
              <a:gd name="connsiteY24" fmla="*/ 14175 h 14175"/>
              <a:gd name="connsiteX25" fmla="*/ 8055 w 10308"/>
              <a:gd name="connsiteY25" fmla="*/ 14102 h 14175"/>
              <a:gd name="connsiteX26" fmla="*/ 7143 w 10308"/>
              <a:gd name="connsiteY26" fmla="*/ 13849 h 14175"/>
              <a:gd name="connsiteX27" fmla="*/ 5549 w 10308"/>
              <a:gd name="connsiteY27" fmla="*/ 13740 h 14175"/>
              <a:gd name="connsiteX28" fmla="*/ 5150 w 10308"/>
              <a:gd name="connsiteY28" fmla="*/ 13632 h 14175"/>
              <a:gd name="connsiteX29" fmla="*/ 4808 w 10308"/>
              <a:gd name="connsiteY29" fmla="*/ 13487 h 14175"/>
              <a:gd name="connsiteX30" fmla="*/ 4694 w 10308"/>
              <a:gd name="connsiteY30" fmla="*/ 13378 h 14175"/>
              <a:gd name="connsiteX31" fmla="*/ 4523 w 10308"/>
              <a:gd name="connsiteY31" fmla="*/ 13306 h 14175"/>
              <a:gd name="connsiteX32" fmla="*/ 4295 w 10308"/>
              <a:gd name="connsiteY32" fmla="*/ 12726 h 14175"/>
              <a:gd name="connsiteX33" fmla="*/ 3840 w 10308"/>
              <a:gd name="connsiteY33" fmla="*/ 10590 h 14175"/>
              <a:gd name="connsiteX34" fmla="*/ 3783 w 10308"/>
              <a:gd name="connsiteY34" fmla="*/ 10264 h 14175"/>
              <a:gd name="connsiteX35" fmla="*/ 2587 w 10308"/>
              <a:gd name="connsiteY35" fmla="*/ 9540 h 14175"/>
              <a:gd name="connsiteX36" fmla="*/ 1903 w 10308"/>
              <a:gd name="connsiteY36" fmla="*/ 8997 h 14175"/>
              <a:gd name="connsiteX37" fmla="*/ 1333 w 10308"/>
              <a:gd name="connsiteY37" fmla="*/ 8780 h 14175"/>
              <a:gd name="connsiteX38" fmla="*/ 821 w 10308"/>
              <a:gd name="connsiteY38" fmla="*/ 8526 h 14175"/>
              <a:gd name="connsiteX39" fmla="*/ 702 w 10308"/>
              <a:gd name="connsiteY39" fmla="*/ 8008 h 14175"/>
              <a:gd name="connsiteX40" fmla="*/ 86 w 10308"/>
              <a:gd name="connsiteY40" fmla="*/ 7438 h 14175"/>
              <a:gd name="connsiteX41" fmla="*/ 64 w 10308"/>
              <a:gd name="connsiteY41" fmla="*/ 6587 h 14175"/>
              <a:gd name="connsiteX42" fmla="*/ 1164 w 10308"/>
              <a:gd name="connsiteY42" fmla="*/ 4973 h 14175"/>
              <a:gd name="connsiteX43" fmla="*/ 1090 w 10308"/>
              <a:gd name="connsiteY43" fmla="*/ 4083 h 14175"/>
              <a:gd name="connsiteX0" fmla="*/ 1090 w 10308"/>
              <a:gd name="connsiteY0" fmla="*/ 4083 h 14175"/>
              <a:gd name="connsiteX1" fmla="*/ 1809 w 10308"/>
              <a:gd name="connsiteY1" fmla="*/ 4306 h 14175"/>
              <a:gd name="connsiteX2" fmla="*/ 4003 w 10308"/>
              <a:gd name="connsiteY2" fmla="*/ 2326 h 14175"/>
              <a:gd name="connsiteX3" fmla="*/ 5427 w 10308"/>
              <a:gd name="connsiteY3" fmla="*/ 1737 h 14175"/>
              <a:gd name="connsiteX4" fmla="*/ 6225 w 10308"/>
              <a:gd name="connsiteY4" fmla="*/ 1110 h 14175"/>
              <a:gd name="connsiteX5" fmla="*/ 4903 w 10308"/>
              <a:gd name="connsiteY5" fmla="*/ 4066 h 14175"/>
              <a:gd name="connsiteX6" fmla="*/ 6999 w 10308"/>
              <a:gd name="connsiteY6" fmla="*/ 284 h 14175"/>
              <a:gd name="connsiteX7" fmla="*/ 8388 w 10308"/>
              <a:gd name="connsiteY7" fmla="*/ 878 h 14175"/>
              <a:gd name="connsiteX8" fmla="*/ 4808 w 10308"/>
              <a:gd name="connsiteY8" fmla="*/ 5847 h 14175"/>
              <a:gd name="connsiteX9" fmla="*/ 5150 w 10308"/>
              <a:gd name="connsiteY9" fmla="*/ 6027 h 14175"/>
              <a:gd name="connsiteX10" fmla="*/ 5606 w 10308"/>
              <a:gd name="connsiteY10" fmla="*/ 6318 h 14175"/>
              <a:gd name="connsiteX11" fmla="*/ 6004 w 10308"/>
              <a:gd name="connsiteY11" fmla="*/ 6752 h 14175"/>
              <a:gd name="connsiteX12" fmla="*/ 6574 w 10308"/>
              <a:gd name="connsiteY12" fmla="*/ 7259 h 14175"/>
              <a:gd name="connsiteX13" fmla="*/ 6972 w 10308"/>
              <a:gd name="connsiteY13" fmla="*/ 7440 h 14175"/>
              <a:gd name="connsiteX14" fmla="*/ 7429 w 10308"/>
              <a:gd name="connsiteY14" fmla="*/ 7512 h 14175"/>
              <a:gd name="connsiteX15" fmla="*/ 8055 w 10308"/>
              <a:gd name="connsiteY15" fmla="*/ 7766 h 14175"/>
              <a:gd name="connsiteX16" fmla="*/ 8510 w 10308"/>
              <a:gd name="connsiteY16" fmla="*/ 8056 h 14175"/>
              <a:gd name="connsiteX17" fmla="*/ 9308 w 10308"/>
              <a:gd name="connsiteY17" fmla="*/ 9468 h 14175"/>
              <a:gd name="connsiteX18" fmla="*/ 9707 w 10308"/>
              <a:gd name="connsiteY18" fmla="*/ 10047 h 14175"/>
              <a:gd name="connsiteX19" fmla="*/ 9878 w 10308"/>
              <a:gd name="connsiteY19" fmla="*/ 10482 h 14175"/>
              <a:gd name="connsiteX20" fmla="*/ 10105 w 10308"/>
              <a:gd name="connsiteY20" fmla="*/ 10699 h 14175"/>
              <a:gd name="connsiteX21" fmla="*/ 10220 w 10308"/>
              <a:gd name="connsiteY21" fmla="*/ 10916 h 14175"/>
              <a:gd name="connsiteX22" fmla="*/ 10220 w 10308"/>
              <a:gd name="connsiteY22" fmla="*/ 13704 h 14175"/>
              <a:gd name="connsiteX23" fmla="*/ 9878 w 10308"/>
              <a:gd name="connsiteY23" fmla="*/ 14030 h 14175"/>
              <a:gd name="connsiteX24" fmla="*/ 9137 w 10308"/>
              <a:gd name="connsiteY24" fmla="*/ 14175 h 14175"/>
              <a:gd name="connsiteX25" fmla="*/ 8055 w 10308"/>
              <a:gd name="connsiteY25" fmla="*/ 14102 h 14175"/>
              <a:gd name="connsiteX26" fmla="*/ 7143 w 10308"/>
              <a:gd name="connsiteY26" fmla="*/ 13849 h 14175"/>
              <a:gd name="connsiteX27" fmla="*/ 5549 w 10308"/>
              <a:gd name="connsiteY27" fmla="*/ 13740 h 14175"/>
              <a:gd name="connsiteX28" fmla="*/ 5150 w 10308"/>
              <a:gd name="connsiteY28" fmla="*/ 13632 h 14175"/>
              <a:gd name="connsiteX29" fmla="*/ 4808 w 10308"/>
              <a:gd name="connsiteY29" fmla="*/ 13487 h 14175"/>
              <a:gd name="connsiteX30" fmla="*/ 4694 w 10308"/>
              <a:gd name="connsiteY30" fmla="*/ 13378 h 14175"/>
              <a:gd name="connsiteX31" fmla="*/ 4523 w 10308"/>
              <a:gd name="connsiteY31" fmla="*/ 13306 h 14175"/>
              <a:gd name="connsiteX32" fmla="*/ 4295 w 10308"/>
              <a:gd name="connsiteY32" fmla="*/ 12726 h 14175"/>
              <a:gd name="connsiteX33" fmla="*/ 3840 w 10308"/>
              <a:gd name="connsiteY33" fmla="*/ 10590 h 14175"/>
              <a:gd name="connsiteX34" fmla="*/ 3783 w 10308"/>
              <a:gd name="connsiteY34" fmla="*/ 10264 h 14175"/>
              <a:gd name="connsiteX35" fmla="*/ 2587 w 10308"/>
              <a:gd name="connsiteY35" fmla="*/ 9540 h 14175"/>
              <a:gd name="connsiteX36" fmla="*/ 1903 w 10308"/>
              <a:gd name="connsiteY36" fmla="*/ 8997 h 14175"/>
              <a:gd name="connsiteX37" fmla="*/ 1333 w 10308"/>
              <a:gd name="connsiteY37" fmla="*/ 8780 h 14175"/>
              <a:gd name="connsiteX38" fmla="*/ 821 w 10308"/>
              <a:gd name="connsiteY38" fmla="*/ 8526 h 14175"/>
              <a:gd name="connsiteX39" fmla="*/ 702 w 10308"/>
              <a:gd name="connsiteY39" fmla="*/ 8008 h 14175"/>
              <a:gd name="connsiteX40" fmla="*/ 86 w 10308"/>
              <a:gd name="connsiteY40" fmla="*/ 7438 h 14175"/>
              <a:gd name="connsiteX41" fmla="*/ 64 w 10308"/>
              <a:gd name="connsiteY41" fmla="*/ 6587 h 14175"/>
              <a:gd name="connsiteX42" fmla="*/ 1164 w 10308"/>
              <a:gd name="connsiteY42" fmla="*/ 4973 h 14175"/>
              <a:gd name="connsiteX43" fmla="*/ 1090 w 10308"/>
              <a:gd name="connsiteY43" fmla="*/ 4083 h 14175"/>
              <a:gd name="connsiteX0" fmla="*/ 1090 w 10527"/>
              <a:gd name="connsiteY0" fmla="*/ 4317 h 14409"/>
              <a:gd name="connsiteX1" fmla="*/ 1809 w 10527"/>
              <a:gd name="connsiteY1" fmla="*/ 4540 h 14409"/>
              <a:gd name="connsiteX2" fmla="*/ 4003 w 10527"/>
              <a:gd name="connsiteY2" fmla="*/ 2560 h 14409"/>
              <a:gd name="connsiteX3" fmla="*/ 5427 w 10527"/>
              <a:gd name="connsiteY3" fmla="*/ 1971 h 14409"/>
              <a:gd name="connsiteX4" fmla="*/ 6225 w 10527"/>
              <a:gd name="connsiteY4" fmla="*/ 1344 h 14409"/>
              <a:gd name="connsiteX5" fmla="*/ 4903 w 10527"/>
              <a:gd name="connsiteY5" fmla="*/ 4300 h 14409"/>
              <a:gd name="connsiteX6" fmla="*/ 6999 w 10527"/>
              <a:gd name="connsiteY6" fmla="*/ 518 h 14409"/>
              <a:gd name="connsiteX7" fmla="*/ 10523 w 10527"/>
              <a:gd name="connsiteY7" fmla="*/ 295 h 14409"/>
              <a:gd name="connsiteX8" fmla="*/ 4808 w 10527"/>
              <a:gd name="connsiteY8" fmla="*/ 6081 h 14409"/>
              <a:gd name="connsiteX9" fmla="*/ 5150 w 10527"/>
              <a:gd name="connsiteY9" fmla="*/ 6261 h 14409"/>
              <a:gd name="connsiteX10" fmla="*/ 5606 w 10527"/>
              <a:gd name="connsiteY10" fmla="*/ 6552 h 14409"/>
              <a:gd name="connsiteX11" fmla="*/ 6004 w 10527"/>
              <a:gd name="connsiteY11" fmla="*/ 6986 h 14409"/>
              <a:gd name="connsiteX12" fmla="*/ 6574 w 10527"/>
              <a:gd name="connsiteY12" fmla="*/ 7493 h 14409"/>
              <a:gd name="connsiteX13" fmla="*/ 6972 w 10527"/>
              <a:gd name="connsiteY13" fmla="*/ 7674 h 14409"/>
              <a:gd name="connsiteX14" fmla="*/ 7429 w 10527"/>
              <a:gd name="connsiteY14" fmla="*/ 7746 h 14409"/>
              <a:gd name="connsiteX15" fmla="*/ 8055 w 10527"/>
              <a:gd name="connsiteY15" fmla="*/ 8000 h 14409"/>
              <a:gd name="connsiteX16" fmla="*/ 8510 w 10527"/>
              <a:gd name="connsiteY16" fmla="*/ 8290 h 14409"/>
              <a:gd name="connsiteX17" fmla="*/ 9308 w 10527"/>
              <a:gd name="connsiteY17" fmla="*/ 9702 h 14409"/>
              <a:gd name="connsiteX18" fmla="*/ 9707 w 10527"/>
              <a:gd name="connsiteY18" fmla="*/ 10281 h 14409"/>
              <a:gd name="connsiteX19" fmla="*/ 9878 w 10527"/>
              <a:gd name="connsiteY19" fmla="*/ 10716 h 14409"/>
              <a:gd name="connsiteX20" fmla="*/ 10105 w 10527"/>
              <a:gd name="connsiteY20" fmla="*/ 10933 h 14409"/>
              <a:gd name="connsiteX21" fmla="*/ 10220 w 10527"/>
              <a:gd name="connsiteY21" fmla="*/ 11150 h 14409"/>
              <a:gd name="connsiteX22" fmla="*/ 10220 w 10527"/>
              <a:gd name="connsiteY22" fmla="*/ 13938 h 14409"/>
              <a:gd name="connsiteX23" fmla="*/ 9878 w 10527"/>
              <a:gd name="connsiteY23" fmla="*/ 14264 h 14409"/>
              <a:gd name="connsiteX24" fmla="*/ 9137 w 10527"/>
              <a:gd name="connsiteY24" fmla="*/ 14409 h 14409"/>
              <a:gd name="connsiteX25" fmla="*/ 8055 w 10527"/>
              <a:gd name="connsiteY25" fmla="*/ 14336 h 14409"/>
              <a:gd name="connsiteX26" fmla="*/ 7143 w 10527"/>
              <a:gd name="connsiteY26" fmla="*/ 14083 h 14409"/>
              <a:gd name="connsiteX27" fmla="*/ 5549 w 10527"/>
              <a:gd name="connsiteY27" fmla="*/ 13974 h 14409"/>
              <a:gd name="connsiteX28" fmla="*/ 5150 w 10527"/>
              <a:gd name="connsiteY28" fmla="*/ 13866 h 14409"/>
              <a:gd name="connsiteX29" fmla="*/ 4808 w 10527"/>
              <a:gd name="connsiteY29" fmla="*/ 13721 h 14409"/>
              <a:gd name="connsiteX30" fmla="*/ 4694 w 10527"/>
              <a:gd name="connsiteY30" fmla="*/ 13612 h 14409"/>
              <a:gd name="connsiteX31" fmla="*/ 4523 w 10527"/>
              <a:gd name="connsiteY31" fmla="*/ 13540 h 14409"/>
              <a:gd name="connsiteX32" fmla="*/ 4295 w 10527"/>
              <a:gd name="connsiteY32" fmla="*/ 12960 h 14409"/>
              <a:gd name="connsiteX33" fmla="*/ 3840 w 10527"/>
              <a:gd name="connsiteY33" fmla="*/ 10824 h 14409"/>
              <a:gd name="connsiteX34" fmla="*/ 3783 w 10527"/>
              <a:gd name="connsiteY34" fmla="*/ 10498 h 14409"/>
              <a:gd name="connsiteX35" fmla="*/ 2587 w 10527"/>
              <a:gd name="connsiteY35" fmla="*/ 9774 h 14409"/>
              <a:gd name="connsiteX36" fmla="*/ 1903 w 10527"/>
              <a:gd name="connsiteY36" fmla="*/ 9231 h 14409"/>
              <a:gd name="connsiteX37" fmla="*/ 1333 w 10527"/>
              <a:gd name="connsiteY37" fmla="*/ 9014 h 14409"/>
              <a:gd name="connsiteX38" fmla="*/ 821 w 10527"/>
              <a:gd name="connsiteY38" fmla="*/ 8760 h 14409"/>
              <a:gd name="connsiteX39" fmla="*/ 702 w 10527"/>
              <a:gd name="connsiteY39" fmla="*/ 8242 h 14409"/>
              <a:gd name="connsiteX40" fmla="*/ 86 w 10527"/>
              <a:gd name="connsiteY40" fmla="*/ 7672 h 14409"/>
              <a:gd name="connsiteX41" fmla="*/ 64 w 10527"/>
              <a:gd name="connsiteY41" fmla="*/ 6821 h 14409"/>
              <a:gd name="connsiteX42" fmla="*/ 1164 w 10527"/>
              <a:gd name="connsiteY42" fmla="*/ 5207 h 14409"/>
              <a:gd name="connsiteX43" fmla="*/ 1090 w 10527"/>
              <a:gd name="connsiteY43" fmla="*/ 4317 h 14409"/>
              <a:gd name="connsiteX0" fmla="*/ 1090 w 10527"/>
              <a:gd name="connsiteY0" fmla="*/ 4317 h 14409"/>
              <a:gd name="connsiteX1" fmla="*/ 1809 w 10527"/>
              <a:gd name="connsiteY1" fmla="*/ 4540 h 14409"/>
              <a:gd name="connsiteX2" fmla="*/ 4003 w 10527"/>
              <a:gd name="connsiteY2" fmla="*/ 2560 h 14409"/>
              <a:gd name="connsiteX3" fmla="*/ 5427 w 10527"/>
              <a:gd name="connsiteY3" fmla="*/ 1971 h 14409"/>
              <a:gd name="connsiteX4" fmla="*/ 6225 w 10527"/>
              <a:gd name="connsiteY4" fmla="*/ 1344 h 14409"/>
              <a:gd name="connsiteX5" fmla="*/ 8058 w 10527"/>
              <a:gd name="connsiteY5" fmla="*/ 419 h 14409"/>
              <a:gd name="connsiteX6" fmla="*/ 6999 w 10527"/>
              <a:gd name="connsiteY6" fmla="*/ 518 h 14409"/>
              <a:gd name="connsiteX7" fmla="*/ 10523 w 10527"/>
              <a:gd name="connsiteY7" fmla="*/ 295 h 14409"/>
              <a:gd name="connsiteX8" fmla="*/ 4808 w 10527"/>
              <a:gd name="connsiteY8" fmla="*/ 6081 h 14409"/>
              <a:gd name="connsiteX9" fmla="*/ 5150 w 10527"/>
              <a:gd name="connsiteY9" fmla="*/ 6261 h 14409"/>
              <a:gd name="connsiteX10" fmla="*/ 5606 w 10527"/>
              <a:gd name="connsiteY10" fmla="*/ 6552 h 14409"/>
              <a:gd name="connsiteX11" fmla="*/ 6004 w 10527"/>
              <a:gd name="connsiteY11" fmla="*/ 6986 h 14409"/>
              <a:gd name="connsiteX12" fmla="*/ 6574 w 10527"/>
              <a:gd name="connsiteY12" fmla="*/ 7493 h 14409"/>
              <a:gd name="connsiteX13" fmla="*/ 6972 w 10527"/>
              <a:gd name="connsiteY13" fmla="*/ 7674 h 14409"/>
              <a:gd name="connsiteX14" fmla="*/ 7429 w 10527"/>
              <a:gd name="connsiteY14" fmla="*/ 7746 h 14409"/>
              <a:gd name="connsiteX15" fmla="*/ 8055 w 10527"/>
              <a:gd name="connsiteY15" fmla="*/ 8000 h 14409"/>
              <a:gd name="connsiteX16" fmla="*/ 8510 w 10527"/>
              <a:gd name="connsiteY16" fmla="*/ 8290 h 14409"/>
              <a:gd name="connsiteX17" fmla="*/ 9308 w 10527"/>
              <a:gd name="connsiteY17" fmla="*/ 9702 h 14409"/>
              <a:gd name="connsiteX18" fmla="*/ 9707 w 10527"/>
              <a:gd name="connsiteY18" fmla="*/ 10281 h 14409"/>
              <a:gd name="connsiteX19" fmla="*/ 9878 w 10527"/>
              <a:gd name="connsiteY19" fmla="*/ 10716 h 14409"/>
              <a:gd name="connsiteX20" fmla="*/ 10105 w 10527"/>
              <a:gd name="connsiteY20" fmla="*/ 10933 h 14409"/>
              <a:gd name="connsiteX21" fmla="*/ 10220 w 10527"/>
              <a:gd name="connsiteY21" fmla="*/ 11150 h 14409"/>
              <a:gd name="connsiteX22" fmla="*/ 10220 w 10527"/>
              <a:gd name="connsiteY22" fmla="*/ 13938 h 14409"/>
              <a:gd name="connsiteX23" fmla="*/ 9878 w 10527"/>
              <a:gd name="connsiteY23" fmla="*/ 14264 h 14409"/>
              <a:gd name="connsiteX24" fmla="*/ 9137 w 10527"/>
              <a:gd name="connsiteY24" fmla="*/ 14409 h 14409"/>
              <a:gd name="connsiteX25" fmla="*/ 8055 w 10527"/>
              <a:gd name="connsiteY25" fmla="*/ 14336 h 14409"/>
              <a:gd name="connsiteX26" fmla="*/ 7143 w 10527"/>
              <a:gd name="connsiteY26" fmla="*/ 14083 h 14409"/>
              <a:gd name="connsiteX27" fmla="*/ 5549 w 10527"/>
              <a:gd name="connsiteY27" fmla="*/ 13974 h 14409"/>
              <a:gd name="connsiteX28" fmla="*/ 5150 w 10527"/>
              <a:gd name="connsiteY28" fmla="*/ 13866 h 14409"/>
              <a:gd name="connsiteX29" fmla="*/ 4808 w 10527"/>
              <a:gd name="connsiteY29" fmla="*/ 13721 h 14409"/>
              <a:gd name="connsiteX30" fmla="*/ 4694 w 10527"/>
              <a:gd name="connsiteY30" fmla="*/ 13612 h 14409"/>
              <a:gd name="connsiteX31" fmla="*/ 4523 w 10527"/>
              <a:gd name="connsiteY31" fmla="*/ 13540 h 14409"/>
              <a:gd name="connsiteX32" fmla="*/ 4295 w 10527"/>
              <a:gd name="connsiteY32" fmla="*/ 12960 h 14409"/>
              <a:gd name="connsiteX33" fmla="*/ 3840 w 10527"/>
              <a:gd name="connsiteY33" fmla="*/ 10824 h 14409"/>
              <a:gd name="connsiteX34" fmla="*/ 3783 w 10527"/>
              <a:gd name="connsiteY34" fmla="*/ 10498 h 14409"/>
              <a:gd name="connsiteX35" fmla="*/ 2587 w 10527"/>
              <a:gd name="connsiteY35" fmla="*/ 9774 h 14409"/>
              <a:gd name="connsiteX36" fmla="*/ 1903 w 10527"/>
              <a:gd name="connsiteY36" fmla="*/ 9231 h 14409"/>
              <a:gd name="connsiteX37" fmla="*/ 1333 w 10527"/>
              <a:gd name="connsiteY37" fmla="*/ 9014 h 14409"/>
              <a:gd name="connsiteX38" fmla="*/ 821 w 10527"/>
              <a:gd name="connsiteY38" fmla="*/ 8760 h 14409"/>
              <a:gd name="connsiteX39" fmla="*/ 702 w 10527"/>
              <a:gd name="connsiteY39" fmla="*/ 8242 h 14409"/>
              <a:gd name="connsiteX40" fmla="*/ 86 w 10527"/>
              <a:gd name="connsiteY40" fmla="*/ 7672 h 14409"/>
              <a:gd name="connsiteX41" fmla="*/ 64 w 10527"/>
              <a:gd name="connsiteY41" fmla="*/ 6821 h 14409"/>
              <a:gd name="connsiteX42" fmla="*/ 1164 w 10527"/>
              <a:gd name="connsiteY42" fmla="*/ 5207 h 14409"/>
              <a:gd name="connsiteX43" fmla="*/ 1090 w 10527"/>
              <a:gd name="connsiteY43" fmla="*/ 4317 h 14409"/>
              <a:gd name="connsiteX0" fmla="*/ 1090 w 10527"/>
              <a:gd name="connsiteY0" fmla="*/ 4317 h 14409"/>
              <a:gd name="connsiteX1" fmla="*/ 1809 w 10527"/>
              <a:gd name="connsiteY1" fmla="*/ 4540 h 14409"/>
              <a:gd name="connsiteX2" fmla="*/ 4003 w 10527"/>
              <a:gd name="connsiteY2" fmla="*/ 2560 h 14409"/>
              <a:gd name="connsiteX3" fmla="*/ 5427 w 10527"/>
              <a:gd name="connsiteY3" fmla="*/ 1971 h 14409"/>
              <a:gd name="connsiteX4" fmla="*/ 6113 w 10527"/>
              <a:gd name="connsiteY4" fmla="*/ 1140 h 14409"/>
              <a:gd name="connsiteX5" fmla="*/ 8058 w 10527"/>
              <a:gd name="connsiteY5" fmla="*/ 419 h 14409"/>
              <a:gd name="connsiteX6" fmla="*/ 6999 w 10527"/>
              <a:gd name="connsiteY6" fmla="*/ 518 h 14409"/>
              <a:gd name="connsiteX7" fmla="*/ 10523 w 10527"/>
              <a:gd name="connsiteY7" fmla="*/ 295 h 14409"/>
              <a:gd name="connsiteX8" fmla="*/ 4808 w 10527"/>
              <a:gd name="connsiteY8" fmla="*/ 6081 h 14409"/>
              <a:gd name="connsiteX9" fmla="*/ 5150 w 10527"/>
              <a:gd name="connsiteY9" fmla="*/ 6261 h 14409"/>
              <a:gd name="connsiteX10" fmla="*/ 5606 w 10527"/>
              <a:gd name="connsiteY10" fmla="*/ 6552 h 14409"/>
              <a:gd name="connsiteX11" fmla="*/ 6004 w 10527"/>
              <a:gd name="connsiteY11" fmla="*/ 6986 h 14409"/>
              <a:gd name="connsiteX12" fmla="*/ 6574 w 10527"/>
              <a:gd name="connsiteY12" fmla="*/ 7493 h 14409"/>
              <a:gd name="connsiteX13" fmla="*/ 6972 w 10527"/>
              <a:gd name="connsiteY13" fmla="*/ 7674 h 14409"/>
              <a:gd name="connsiteX14" fmla="*/ 7429 w 10527"/>
              <a:gd name="connsiteY14" fmla="*/ 7746 h 14409"/>
              <a:gd name="connsiteX15" fmla="*/ 8055 w 10527"/>
              <a:gd name="connsiteY15" fmla="*/ 8000 h 14409"/>
              <a:gd name="connsiteX16" fmla="*/ 8510 w 10527"/>
              <a:gd name="connsiteY16" fmla="*/ 8290 h 14409"/>
              <a:gd name="connsiteX17" fmla="*/ 9308 w 10527"/>
              <a:gd name="connsiteY17" fmla="*/ 9702 h 14409"/>
              <a:gd name="connsiteX18" fmla="*/ 9707 w 10527"/>
              <a:gd name="connsiteY18" fmla="*/ 10281 h 14409"/>
              <a:gd name="connsiteX19" fmla="*/ 9878 w 10527"/>
              <a:gd name="connsiteY19" fmla="*/ 10716 h 14409"/>
              <a:gd name="connsiteX20" fmla="*/ 10105 w 10527"/>
              <a:gd name="connsiteY20" fmla="*/ 10933 h 14409"/>
              <a:gd name="connsiteX21" fmla="*/ 10220 w 10527"/>
              <a:gd name="connsiteY21" fmla="*/ 11150 h 14409"/>
              <a:gd name="connsiteX22" fmla="*/ 10220 w 10527"/>
              <a:gd name="connsiteY22" fmla="*/ 13938 h 14409"/>
              <a:gd name="connsiteX23" fmla="*/ 9878 w 10527"/>
              <a:gd name="connsiteY23" fmla="*/ 14264 h 14409"/>
              <a:gd name="connsiteX24" fmla="*/ 9137 w 10527"/>
              <a:gd name="connsiteY24" fmla="*/ 14409 h 14409"/>
              <a:gd name="connsiteX25" fmla="*/ 8055 w 10527"/>
              <a:gd name="connsiteY25" fmla="*/ 14336 h 14409"/>
              <a:gd name="connsiteX26" fmla="*/ 7143 w 10527"/>
              <a:gd name="connsiteY26" fmla="*/ 14083 h 14409"/>
              <a:gd name="connsiteX27" fmla="*/ 5549 w 10527"/>
              <a:gd name="connsiteY27" fmla="*/ 13974 h 14409"/>
              <a:gd name="connsiteX28" fmla="*/ 5150 w 10527"/>
              <a:gd name="connsiteY28" fmla="*/ 13866 h 14409"/>
              <a:gd name="connsiteX29" fmla="*/ 4808 w 10527"/>
              <a:gd name="connsiteY29" fmla="*/ 13721 h 14409"/>
              <a:gd name="connsiteX30" fmla="*/ 4694 w 10527"/>
              <a:gd name="connsiteY30" fmla="*/ 13612 h 14409"/>
              <a:gd name="connsiteX31" fmla="*/ 4523 w 10527"/>
              <a:gd name="connsiteY31" fmla="*/ 13540 h 14409"/>
              <a:gd name="connsiteX32" fmla="*/ 4295 w 10527"/>
              <a:gd name="connsiteY32" fmla="*/ 12960 h 14409"/>
              <a:gd name="connsiteX33" fmla="*/ 3840 w 10527"/>
              <a:gd name="connsiteY33" fmla="*/ 10824 h 14409"/>
              <a:gd name="connsiteX34" fmla="*/ 3783 w 10527"/>
              <a:gd name="connsiteY34" fmla="*/ 10498 h 14409"/>
              <a:gd name="connsiteX35" fmla="*/ 2587 w 10527"/>
              <a:gd name="connsiteY35" fmla="*/ 9774 h 14409"/>
              <a:gd name="connsiteX36" fmla="*/ 1903 w 10527"/>
              <a:gd name="connsiteY36" fmla="*/ 9231 h 14409"/>
              <a:gd name="connsiteX37" fmla="*/ 1333 w 10527"/>
              <a:gd name="connsiteY37" fmla="*/ 9014 h 14409"/>
              <a:gd name="connsiteX38" fmla="*/ 821 w 10527"/>
              <a:gd name="connsiteY38" fmla="*/ 8760 h 14409"/>
              <a:gd name="connsiteX39" fmla="*/ 702 w 10527"/>
              <a:gd name="connsiteY39" fmla="*/ 8242 h 14409"/>
              <a:gd name="connsiteX40" fmla="*/ 86 w 10527"/>
              <a:gd name="connsiteY40" fmla="*/ 7672 h 14409"/>
              <a:gd name="connsiteX41" fmla="*/ 64 w 10527"/>
              <a:gd name="connsiteY41" fmla="*/ 6821 h 14409"/>
              <a:gd name="connsiteX42" fmla="*/ 1164 w 10527"/>
              <a:gd name="connsiteY42" fmla="*/ 5207 h 14409"/>
              <a:gd name="connsiteX43" fmla="*/ 1090 w 10527"/>
              <a:gd name="connsiteY43" fmla="*/ 4317 h 14409"/>
              <a:gd name="connsiteX0" fmla="*/ 1090 w 10527"/>
              <a:gd name="connsiteY0" fmla="*/ 4317 h 14409"/>
              <a:gd name="connsiteX1" fmla="*/ 1809 w 10527"/>
              <a:gd name="connsiteY1" fmla="*/ 4540 h 14409"/>
              <a:gd name="connsiteX2" fmla="*/ 4003 w 10527"/>
              <a:gd name="connsiteY2" fmla="*/ 2560 h 14409"/>
              <a:gd name="connsiteX3" fmla="*/ 5427 w 10527"/>
              <a:gd name="connsiteY3" fmla="*/ 1971 h 14409"/>
              <a:gd name="connsiteX4" fmla="*/ 6113 w 10527"/>
              <a:gd name="connsiteY4" fmla="*/ 1140 h 14409"/>
              <a:gd name="connsiteX5" fmla="*/ 7610 w 10527"/>
              <a:gd name="connsiteY5" fmla="*/ 331 h 14409"/>
              <a:gd name="connsiteX6" fmla="*/ 6999 w 10527"/>
              <a:gd name="connsiteY6" fmla="*/ 518 h 14409"/>
              <a:gd name="connsiteX7" fmla="*/ 10523 w 10527"/>
              <a:gd name="connsiteY7" fmla="*/ 295 h 14409"/>
              <a:gd name="connsiteX8" fmla="*/ 4808 w 10527"/>
              <a:gd name="connsiteY8" fmla="*/ 6081 h 14409"/>
              <a:gd name="connsiteX9" fmla="*/ 5150 w 10527"/>
              <a:gd name="connsiteY9" fmla="*/ 6261 h 14409"/>
              <a:gd name="connsiteX10" fmla="*/ 5606 w 10527"/>
              <a:gd name="connsiteY10" fmla="*/ 6552 h 14409"/>
              <a:gd name="connsiteX11" fmla="*/ 6004 w 10527"/>
              <a:gd name="connsiteY11" fmla="*/ 6986 h 14409"/>
              <a:gd name="connsiteX12" fmla="*/ 6574 w 10527"/>
              <a:gd name="connsiteY12" fmla="*/ 7493 h 14409"/>
              <a:gd name="connsiteX13" fmla="*/ 6972 w 10527"/>
              <a:gd name="connsiteY13" fmla="*/ 7674 h 14409"/>
              <a:gd name="connsiteX14" fmla="*/ 7429 w 10527"/>
              <a:gd name="connsiteY14" fmla="*/ 7746 h 14409"/>
              <a:gd name="connsiteX15" fmla="*/ 8055 w 10527"/>
              <a:gd name="connsiteY15" fmla="*/ 8000 h 14409"/>
              <a:gd name="connsiteX16" fmla="*/ 8510 w 10527"/>
              <a:gd name="connsiteY16" fmla="*/ 8290 h 14409"/>
              <a:gd name="connsiteX17" fmla="*/ 9308 w 10527"/>
              <a:gd name="connsiteY17" fmla="*/ 9702 h 14409"/>
              <a:gd name="connsiteX18" fmla="*/ 9707 w 10527"/>
              <a:gd name="connsiteY18" fmla="*/ 10281 h 14409"/>
              <a:gd name="connsiteX19" fmla="*/ 9878 w 10527"/>
              <a:gd name="connsiteY19" fmla="*/ 10716 h 14409"/>
              <a:gd name="connsiteX20" fmla="*/ 10105 w 10527"/>
              <a:gd name="connsiteY20" fmla="*/ 10933 h 14409"/>
              <a:gd name="connsiteX21" fmla="*/ 10220 w 10527"/>
              <a:gd name="connsiteY21" fmla="*/ 11150 h 14409"/>
              <a:gd name="connsiteX22" fmla="*/ 10220 w 10527"/>
              <a:gd name="connsiteY22" fmla="*/ 13938 h 14409"/>
              <a:gd name="connsiteX23" fmla="*/ 9878 w 10527"/>
              <a:gd name="connsiteY23" fmla="*/ 14264 h 14409"/>
              <a:gd name="connsiteX24" fmla="*/ 9137 w 10527"/>
              <a:gd name="connsiteY24" fmla="*/ 14409 h 14409"/>
              <a:gd name="connsiteX25" fmla="*/ 8055 w 10527"/>
              <a:gd name="connsiteY25" fmla="*/ 14336 h 14409"/>
              <a:gd name="connsiteX26" fmla="*/ 7143 w 10527"/>
              <a:gd name="connsiteY26" fmla="*/ 14083 h 14409"/>
              <a:gd name="connsiteX27" fmla="*/ 5549 w 10527"/>
              <a:gd name="connsiteY27" fmla="*/ 13974 h 14409"/>
              <a:gd name="connsiteX28" fmla="*/ 5150 w 10527"/>
              <a:gd name="connsiteY28" fmla="*/ 13866 h 14409"/>
              <a:gd name="connsiteX29" fmla="*/ 4808 w 10527"/>
              <a:gd name="connsiteY29" fmla="*/ 13721 h 14409"/>
              <a:gd name="connsiteX30" fmla="*/ 4694 w 10527"/>
              <a:gd name="connsiteY30" fmla="*/ 13612 h 14409"/>
              <a:gd name="connsiteX31" fmla="*/ 4523 w 10527"/>
              <a:gd name="connsiteY31" fmla="*/ 13540 h 14409"/>
              <a:gd name="connsiteX32" fmla="*/ 4295 w 10527"/>
              <a:gd name="connsiteY32" fmla="*/ 12960 h 14409"/>
              <a:gd name="connsiteX33" fmla="*/ 3840 w 10527"/>
              <a:gd name="connsiteY33" fmla="*/ 10824 h 14409"/>
              <a:gd name="connsiteX34" fmla="*/ 3783 w 10527"/>
              <a:gd name="connsiteY34" fmla="*/ 10498 h 14409"/>
              <a:gd name="connsiteX35" fmla="*/ 2587 w 10527"/>
              <a:gd name="connsiteY35" fmla="*/ 9774 h 14409"/>
              <a:gd name="connsiteX36" fmla="*/ 1903 w 10527"/>
              <a:gd name="connsiteY36" fmla="*/ 9231 h 14409"/>
              <a:gd name="connsiteX37" fmla="*/ 1333 w 10527"/>
              <a:gd name="connsiteY37" fmla="*/ 9014 h 14409"/>
              <a:gd name="connsiteX38" fmla="*/ 821 w 10527"/>
              <a:gd name="connsiteY38" fmla="*/ 8760 h 14409"/>
              <a:gd name="connsiteX39" fmla="*/ 702 w 10527"/>
              <a:gd name="connsiteY39" fmla="*/ 8242 h 14409"/>
              <a:gd name="connsiteX40" fmla="*/ 86 w 10527"/>
              <a:gd name="connsiteY40" fmla="*/ 7672 h 14409"/>
              <a:gd name="connsiteX41" fmla="*/ 64 w 10527"/>
              <a:gd name="connsiteY41" fmla="*/ 6821 h 14409"/>
              <a:gd name="connsiteX42" fmla="*/ 1164 w 10527"/>
              <a:gd name="connsiteY42" fmla="*/ 5207 h 14409"/>
              <a:gd name="connsiteX43" fmla="*/ 1090 w 10527"/>
              <a:gd name="connsiteY43" fmla="*/ 4317 h 14409"/>
              <a:gd name="connsiteX0" fmla="*/ 1090 w 10527"/>
              <a:gd name="connsiteY0" fmla="*/ 4379 h 14471"/>
              <a:gd name="connsiteX1" fmla="*/ 1809 w 10527"/>
              <a:gd name="connsiteY1" fmla="*/ 4602 h 14471"/>
              <a:gd name="connsiteX2" fmla="*/ 4003 w 10527"/>
              <a:gd name="connsiteY2" fmla="*/ 2622 h 14471"/>
              <a:gd name="connsiteX3" fmla="*/ 5427 w 10527"/>
              <a:gd name="connsiteY3" fmla="*/ 2033 h 14471"/>
              <a:gd name="connsiteX4" fmla="*/ 6113 w 10527"/>
              <a:gd name="connsiteY4" fmla="*/ 1202 h 14471"/>
              <a:gd name="connsiteX5" fmla="*/ 8314 w 10527"/>
              <a:gd name="connsiteY5" fmla="*/ 73 h 14471"/>
              <a:gd name="connsiteX6" fmla="*/ 6999 w 10527"/>
              <a:gd name="connsiteY6" fmla="*/ 580 h 14471"/>
              <a:gd name="connsiteX7" fmla="*/ 10523 w 10527"/>
              <a:gd name="connsiteY7" fmla="*/ 357 h 14471"/>
              <a:gd name="connsiteX8" fmla="*/ 4808 w 10527"/>
              <a:gd name="connsiteY8" fmla="*/ 6143 h 14471"/>
              <a:gd name="connsiteX9" fmla="*/ 5150 w 10527"/>
              <a:gd name="connsiteY9" fmla="*/ 6323 h 14471"/>
              <a:gd name="connsiteX10" fmla="*/ 5606 w 10527"/>
              <a:gd name="connsiteY10" fmla="*/ 6614 h 14471"/>
              <a:gd name="connsiteX11" fmla="*/ 6004 w 10527"/>
              <a:gd name="connsiteY11" fmla="*/ 7048 h 14471"/>
              <a:gd name="connsiteX12" fmla="*/ 6574 w 10527"/>
              <a:gd name="connsiteY12" fmla="*/ 7555 h 14471"/>
              <a:gd name="connsiteX13" fmla="*/ 6972 w 10527"/>
              <a:gd name="connsiteY13" fmla="*/ 7736 h 14471"/>
              <a:gd name="connsiteX14" fmla="*/ 7429 w 10527"/>
              <a:gd name="connsiteY14" fmla="*/ 7808 h 14471"/>
              <a:gd name="connsiteX15" fmla="*/ 8055 w 10527"/>
              <a:gd name="connsiteY15" fmla="*/ 8062 h 14471"/>
              <a:gd name="connsiteX16" fmla="*/ 8510 w 10527"/>
              <a:gd name="connsiteY16" fmla="*/ 8352 h 14471"/>
              <a:gd name="connsiteX17" fmla="*/ 9308 w 10527"/>
              <a:gd name="connsiteY17" fmla="*/ 9764 h 14471"/>
              <a:gd name="connsiteX18" fmla="*/ 9707 w 10527"/>
              <a:gd name="connsiteY18" fmla="*/ 10343 h 14471"/>
              <a:gd name="connsiteX19" fmla="*/ 9878 w 10527"/>
              <a:gd name="connsiteY19" fmla="*/ 10778 h 14471"/>
              <a:gd name="connsiteX20" fmla="*/ 10105 w 10527"/>
              <a:gd name="connsiteY20" fmla="*/ 10995 h 14471"/>
              <a:gd name="connsiteX21" fmla="*/ 10220 w 10527"/>
              <a:gd name="connsiteY21" fmla="*/ 11212 h 14471"/>
              <a:gd name="connsiteX22" fmla="*/ 10220 w 10527"/>
              <a:gd name="connsiteY22" fmla="*/ 14000 h 14471"/>
              <a:gd name="connsiteX23" fmla="*/ 9878 w 10527"/>
              <a:gd name="connsiteY23" fmla="*/ 14326 h 14471"/>
              <a:gd name="connsiteX24" fmla="*/ 9137 w 10527"/>
              <a:gd name="connsiteY24" fmla="*/ 14471 h 14471"/>
              <a:gd name="connsiteX25" fmla="*/ 8055 w 10527"/>
              <a:gd name="connsiteY25" fmla="*/ 14398 h 14471"/>
              <a:gd name="connsiteX26" fmla="*/ 7143 w 10527"/>
              <a:gd name="connsiteY26" fmla="*/ 14145 h 14471"/>
              <a:gd name="connsiteX27" fmla="*/ 5549 w 10527"/>
              <a:gd name="connsiteY27" fmla="*/ 14036 h 14471"/>
              <a:gd name="connsiteX28" fmla="*/ 5150 w 10527"/>
              <a:gd name="connsiteY28" fmla="*/ 13928 h 14471"/>
              <a:gd name="connsiteX29" fmla="*/ 4808 w 10527"/>
              <a:gd name="connsiteY29" fmla="*/ 13783 h 14471"/>
              <a:gd name="connsiteX30" fmla="*/ 4694 w 10527"/>
              <a:gd name="connsiteY30" fmla="*/ 13674 h 14471"/>
              <a:gd name="connsiteX31" fmla="*/ 4523 w 10527"/>
              <a:gd name="connsiteY31" fmla="*/ 13602 h 14471"/>
              <a:gd name="connsiteX32" fmla="*/ 4295 w 10527"/>
              <a:gd name="connsiteY32" fmla="*/ 13022 h 14471"/>
              <a:gd name="connsiteX33" fmla="*/ 3840 w 10527"/>
              <a:gd name="connsiteY33" fmla="*/ 10886 h 14471"/>
              <a:gd name="connsiteX34" fmla="*/ 3783 w 10527"/>
              <a:gd name="connsiteY34" fmla="*/ 10560 h 14471"/>
              <a:gd name="connsiteX35" fmla="*/ 2587 w 10527"/>
              <a:gd name="connsiteY35" fmla="*/ 9836 h 14471"/>
              <a:gd name="connsiteX36" fmla="*/ 1903 w 10527"/>
              <a:gd name="connsiteY36" fmla="*/ 9293 h 14471"/>
              <a:gd name="connsiteX37" fmla="*/ 1333 w 10527"/>
              <a:gd name="connsiteY37" fmla="*/ 9076 h 14471"/>
              <a:gd name="connsiteX38" fmla="*/ 821 w 10527"/>
              <a:gd name="connsiteY38" fmla="*/ 8822 h 14471"/>
              <a:gd name="connsiteX39" fmla="*/ 702 w 10527"/>
              <a:gd name="connsiteY39" fmla="*/ 8304 h 14471"/>
              <a:gd name="connsiteX40" fmla="*/ 86 w 10527"/>
              <a:gd name="connsiteY40" fmla="*/ 7734 h 14471"/>
              <a:gd name="connsiteX41" fmla="*/ 64 w 10527"/>
              <a:gd name="connsiteY41" fmla="*/ 6883 h 14471"/>
              <a:gd name="connsiteX42" fmla="*/ 1164 w 10527"/>
              <a:gd name="connsiteY42" fmla="*/ 5269 h 14471"/>
              <a:gd name="connsiteX43" fmla="*/ 1090 w 10527"/>
              <a:gd name="connsiteY43" fmla="*/ 4379 h 14471"/>
              <a:gd name="connsiteX0" fmla="*/ 1090 w 10527"/>
              <a:gd name="connsiteY0" fmla="*/ 4406 h 14498"/>
              <a:gd name="connsiteX1" fmla="*/ 1809 w 10527"/>
              <a:gd name="connsiteY1" fmla="*/ 4629 h 14498"/>
              <a:gd name="connsiteX2" fmla="*/ 4003 w 10527"/>
              <a:gd name="connsiteY2" fmla="*/ 2649 h 14498"/>
              <a:gd name="connsiteX3" fmla="*/ 5427 w 10527"/>
              <a:gd name="connsiteY3" fmla="*/ 2060 h 14498"/>
              <a:gd name="connsiteX4" fmla="*/ 6113 w 10527"/>
              <a:gd name="connsiteY4" fmla="*/ 1229 h 14498"/>
              <a:gd name="connsiteX5" fmla="*/ 8314 w 10527"/>
              <a:gd name="connsiteY5" fmla="*/ 100 h 14498"/>
              <a:gd name="connsiteX6" fmla="*/ 7055 w 10527"/>
              <a:gd name="connsiteY6" fmla="*/ 451 h 14498"/>
              <a:gd name="connsiteX7" fmla="*/ 10523 w 10527"/>
              <a:gd name="connsiteY7" fmla="*/ 384 h 14498"/>
              <a:gd name="connsiteX8" fmla="*/ 4808 w 10527"/>
              <a:gd name="connsiteY8" fmla="*/ 6170 h 14498"/>
              <a:gd name="connsiteX9" fmla="*/ 5150 w 10527"/>
              <a:gd name="connsiteY9" fmla="*/ 6350 h 14498"/>
              <a:gd name="connsiteX10" fmla="*/ 5606 w 10527"/>
              <a:gd name="connsiteY10" fmla="*/ 6641 h 14498"/>
              <a:gd name="connsiteX11" fmla="*/ 6004 w 10527"/>
              <a:gd name="connsiteY11" fmla="*/ 7075 h 14498"/>
              <a:gd name="connsiteX12" fmla="*/ 6574 w 10527"/>
              <a:gd name="connsiteY12" fmla="*/ 7582 h 14498"/>
              <a:gd name="connsiteX13" fmla="*/ 6972 w 10527"/>
              <a:gd name="connsiteY13" fmla="*/ 7763 h 14498"/>
              <a:gd name="connsiteX14" fmla="*/ 7429 w 10527"/>
              <a:gd name="connsiteY14" fmla="*/ 7835 h 14498"/>
              <a:gd name="connsiteX15" fmla="*/ 8055 w 10527"/>
              <a:gd name="connsiteY15" fmla="*/ 8089 h 14498"/>
              <a:gd name="connsiteX16" fmla="*/ 8510 w 10527"/>
              <a:gd name="connsiteY16" fmla="*/ 8379 h 14498"/>
              <a:gd name="connsiteX17" fmla="*/ 9308 w 10527"/>
              <a:gd name="connsiteY17" fmla="*/ 9791 h 14498"/>
              <a:gd name="connsiteX18" fmla="*/ 9707 w 10527"/>
              <a:gd name="connsiteY18" fmla="*/ 10370 h 14498"/>
              <a:gd name="connsiteX19" fmla="*/ 9878 w 10527"/>
              <a:gd name="connsiteY19" fmla="*/ 10805 h 14498"/>
              <a:gd name="connsiteX20" fmla="*/ 10105 w 10527"/>
              <a:gd name="connsiteY20" fmla="*/ 11022 h 14498"/>
              <a:gd name="connsiteX21" fmla="*/ 10220 w 10527"/>
              <a:gd name="connsiteY21" fmla="*/ 11239 h 14498"/>
              <a:gd name="connsiteX22" fmla="*/ 10220 w 10527"/>
              <a:gd name="connsiteY22" fmla="*/ 14027 h 14498"/>
              <a:gd name="connsiteX23" fmla="*/ 9878 w 10527"/>
              <a:gd name="connsiteY23" fmla="*/ 14353 h 14498"/>
              <a:gd name="connsiteX24" fmla="*/ 9137 w 10527"/>
              <a:gd name="connsiteY24" fmla="*/ 14498 h 14498"/>
              <a:gd name="connsiteX25" fmla="*/ 8055 w 10527"/>
              <a:gd name="connsiteY25" fmla="*/ 14425 h 14498"/>
              <a:gd name="connsiteX26" fmla="*/ 7143 w 10527"/>
              <a:gd name="connsiteY26" fmla="*/ 14172 h 14498"/>
              <a:gd name="connsiteX27" fmla="*/ 5549 w 10527"/>
              <a:gd name="connsiteY27" fmla="*/ 14063 h 14498"/>
              <a:gd name="connsiteX28" fmla="*/ 5150 w 10527"/>
              <a:gd name="connsiteY28" fmla="*/ 13955 h 14498"/>
              <a:gd name="connsiteX29" fmla="*/ 4808 w 10527"/>
              <a:gd name="connsiteY29" fmla="*/ 13810 h 14498"/>
              <a:gd name="connsiteX30" fmla="*/ 4694 w 10527"/>
              <a:gd name="connsiteY30" fmla="*/ 13701 h 14498"/>
              <a:gd name="connsiteX31" fmla="*/ 4523 w 10527"/>
              <a:gd name="connsiteY31" fmla="*/ 13629 h 14498"/>
              <a:gd name="connsiteX32" fmla="*/ 4295 w 10527"/>
              <a:gd name="connsiteY32" fmla="*/ 13049 h 14498"/>
              <a:gd name="connsiteX33" fmla="*/ 3840 w 10527"/>
              <a:gd name="connsiteY33" fmla="*/ 10913 h 14498"/>
              <a:gd name="connsiteX34" fmla="*/ 3783 w 10527"/>
              <a:gd name="connsiteY34" fmla="*/ 10587 h 14498"/>
              <a:gd name="connsiteX35" fmla="*/ 2587 w 10527"/>
              <a:gd name="connsiteY35" fmla="*/ 9863 h 14498"/>
              <a:gd name="connsiteX36" fmla="*/ 1903 w 10527"/>
              <a:gd name="connsiteY36" fmla="*/ 9320 h 14498"/>
              <a:gd name="connsiteX37" fmla="*/ 1333 w 10527"/>
              <a:gd name="connsiteY37" fmla="*/ 9103 h 14498"/>
              <a:gd name="connsiteX38" fmla="*/ 821 w 10527"/>
              <a:gd name="connsiteY38" fmla="*/ 8849 h 14498"/>
              <a:gd name="connsiteX39" fmla="*/ 702 w 10527"/>
              <a:gd name="connsiteY39" fmla="*/ 8331 h 14498"/>
              <a:gd name="connsiteX40" fmla="*/ 86 w 10527"/>
              <a:gd name="connsiteY40" fmla="*/ 7761 h 14498"/>
              <a:gd name="connsiteX41" fmla="*/ 64 w 10527"/>
              <a:gd name="connsiteY41" fmla="*/ 6910 h 14498"/>
              <a:gd name="connsiteX42" fmla="*/ 1164 w 10527"/>
              <a:gd name="connsiteY42" fmla="*/ 5296 h 14498"/>
              <a:gd name="connsiteX43" fmla="*/ 1090 w 10527"/>
              <a:gd name="connsiteY43" fmla="*/ 4406 h 14498"/>
              <a:gd name="connsiteX0" fmla="*/ 1090 w 10527"/>
              <a:gd name="connsiteY0" fmla="*/ 4406 h 14498"/>
              <a:gd name="connsiteX1" fmla="*/ 1809 w 10527"/>
              <a:gd name="connsiteY1" fmla="*/ 4629 h 14498"/>
              <a:gd name="connsiteX2" fmla="*/ 4003 w 10527"/>
              <a:gd name="connsiteY2" fmla="*/ 2649 h 14498"/>
              <a:gd name="connsiteX3" fmla="*/ 5427 w 10527"/>
              <a:gd name="connsiteY3" fmla="*/ 2060 h 14498"/>
              <a:gd name="connsiteX4" fmla="*/ 6113 w 10527"/>
              <a:gd name="connsiteY4" fmla="*/ 1229 h 14498"/>
              <a:gd name="connsiteX5" fmla="*/ 8314 w 10527"/>
              <a:gd name="connsiteY5" fmla="*/ 100 h 14498"/>
              <a:gd name="connsiteX6" fmla="*/ 7055 w 10527"/>
              <a:gd name="connsiteY6" fmla="*/ 451 h 14498"/>
              <a:gd name="connsiteX7" fmla="*/ 10523 w 10527"/>
              <a:gd name="connsiteY7" fmla="*/ 384 h 14498"/>
              <a:gd name="connsiteX8" fmla="*/ 4808 w 10527"/>
              <a:gd name="connsiteY8" fmla="*/ 6170 h 14498"/>
              <a:gd name="connsiteX9" fmla="*/ 7901 w 10527"/>
              <a:gd name="connsiteY9" fmla="*/ 4426 h 14498"/>
              <a:gd name="connsiteX10" fmla="*/ 5606 w 10527"/>
              <a:gd name="connsiteY10" fmla="*/ 6641 h 14498"/>
              <a:gd name="connsiteX11" fmla="*/ 6004 w 10527"/>
              <a:gd name="connsiteY11" fmla="*/ 7075 h 14498"/>
              <a:gd name="connsiteX12" fmla="*/ 6574 w 10527"/>
              <a:gd name="connsiteY12" fmla="*/ 7582 h 14498"/>
              <a:gd name="connsiteX13" fmla="*/ 6972 w 10527"/>
              <a:gd name="connsiteY13" fmla="*/ 7763 h 14498"/>
              <a:gd name="connsiteX14" fmla="*/ 7429 w 10527"/>
              <a:gd name="connsiteY14" fmla="*/ 7835 h 14498"/>
              <a:gd name="connsiteX15" fmla="*/ 8055 w 10527"/>
              <a:gd name="connsiteY15" fmla="*/ 8089 h 14498"/>
              <a:gd name="connsiteX16" fmla="*/ 8510 w 10527"/>
              <a:gd name="connsiteY16" fmla="*/ 8379 h 14498"/>
              <a:gd name="connsiteX17" fmla="*/ 9308 w 10527"/>
              <a:gd name="connsiteY17" fmla="*/ 9791 h 14498"/>
              <a:gd name="connsiteX18" fmla="*/ 9707 w 10527"/>
              <a:gd name="connsiteY18" fmla="*/ 10370 h 14498"/>
              <a:gd name="connsiteX19" fmla="*/ 9878 w 10527"/>
              <a:gd name="connsiteY19" fmla="*/ 10805 h 14498"/>
              <a:gd name="connsiteX20" fmla="*/ 10105 w 10527"/>
              <a:gd name="connsiteY20" fmla="*/ 11022 h 14498"/>
              <a:gd name="connsiteX21" fmla="*/ 10220 w 10527"/>
              <a:gd name="connsiteY21" fmla="*/ 11239 h 14498"/>
              <a:gd name="connsiteX22" fmla="*/ 10220 w 10527"/>
              <a:gd name="connsiteY22" fmla="*/ 14027 h 14498"/>
              <a:gd name="connsiteX23" fmla="*/ 9878 w 10527"/>
              <a:gd name="connsiteY23" fmla="*/ 14353 h 14498"/>
              <a:gd name="connsiteX24" fmla="*/ 9137 w 10527"/>
              <a:gd name="connsiteY24" fmla="*/ 14498 h 14498"/>
              <a:gd name="connsiteX25" fmla="*/ 8055 w 10527"/>
              <a:gd name="connsiteY25" fmla="*/ 14425 h 14498"/>
              <a:gd name="connsiteX26" fmla="*/ 7143 w 10527"/>
              <a:gd name="connsiteY26" fmla="*/ 14172 h 14498"/>
              <a:gd name="connsiteX27" fmla="*/ 5549 w 10527"/>
              <a:gd name="connsiteY27" fmla="*/ 14063 h 14498"/>
              <a:gd name="connsiteX28" fmla="*/ 5150 w 10527"/>
              <a:gd name="connsiteY28" fmla="*/ 13955 h 14498"/>
              <a:gd name="connsiteX29" fmla="*/ 4808 w 10527"/>
              <a:gd name="connsiteY29" fmla="*/ 13810 h 14498"/>
              <a:gd name="connsiteX30" fmla="*/ 4694 w 10527"/>
              <a:gd name="connsiteY30" fmla="*/ 13701 h 14498"/>
              <a:gd name="connsiteX31" fmla="*/ 4523 w 10527"/>
              <a:gd name="connsiteY31" fmla="*/ 13629 h 14498"/>
              <a:gd name="connsiteX32" fmla="*/ 4295 w 10527"/>
              <a:gd name="connsiteY32" fmla="*/ 13049 h 14498"/>
              <a:gd name="connsiteX33" fmla="*/ 3840 w 10527"/>
              <a:gd name="connsiteY33" fmla="*/ 10913 h 14498"/>
              <a:gd name="connsiteX34" fmla="*/ 3783 w 10527"/>
              <a:gd name="connsiteY34" fmla="*/ 10587 h 14498"/>
              <a:gd name="connsiteX35" fmla="*/ 2587 w 10527"/>
              <a:gd name="connsiteY35" fmla="*/ 9863 h 14498"/>
              <a:gd name="connsiteX36" fmla="*/ 1903 w 10527"/>
              <a:gd name="connsiteY36" fmla="*/ 9320 h 14498"/>
              <a:gd name="connsiteX37" fmla="*/ 1333 w 10527"/>
              <a:gd name="connsiteY37" fmla="*/ 9103 h 14498"/>
              <a:gd name="connsiteX38" fmla="*/ 821 w 10527"/>
              <a:gd name="connsiteY38" fmla="*/ 8849 h 14498"/>
              <a:gd name="connsiteX39" fmla="*/ 702 w 10527"/>
              <a:gd name="connsiteY39" fmla="*/ 8331 h 14498"/>
              <a:gd name="connsiteX40" fmla="*/ 86 w 10527"/>
              <a:gd name="connsiteY40" fmla="*/ 7761 h 14498"/>
              <a:gd name="connsiteX41" fmla="*/ 64 w 10527"/>
              <a:gd name="connsiteY41" fmla="*/ 6910 h 14498"/>
              <a:gd name="connsiteX42" fmla="*/ 1164 w 10527"/>
              <a:gd name="connsiteY42" fmla="*/ 5296 h 14498"/>
              <a:gd name="connsiteX43" fmla="*/ 1090 w 10527"/>
              <a:gd name="connsiteY43" fmla="*/ 4406 h 14498"/>
              <a:gd name="connsiteX0" fmla="*/ 1090 w 10527"/>
              <a:gd name="connsiteY0" fmla="*/ 4406 h 14498"/>
              <a:gd name="connsiteX1" fmla="*/ 1809 w 10527"/>
              <a:gd name="connsiteY1" fmla="*/ 4629 h 14498"/>
              <a:gd name="connsiteX2" fmla="*/ 4003 w 10527"/>
              <a:gd name="connsiteY2" fmla="*/ 2649 h 14498"/>
              <a:gd name="connsiteX3" fmla="*/ 5427 w 10527"/>
              <a:gd name="connsiteY3" fmla="*/ 2060 h 14498"/>
              <a:gd name="connsiteX4" fmla="*/ 6113 w 10527"/>
              <a:gd name="connsiteY4" fmla="*/ 1229 h 14498"/>
              <a:gd name="connsiteX5" fmla="*/ 8314 w 10527"/>
              <a:gd name="connsiteY5" fmla="*/ 100 h 14498"/>
              <a:gd name="connsiteX6" fmla="*/ 7055 w 10527"/>
              <a:gd name="connsiteY6" fmla="*/ 451 h 14498"/>
              <a:gd name="connsiteX7" fmla="*/ 10523 w 10527"/>
              <a:gd name="connsiteY7" fmla="*/ 384 h 14498"/>
              <a:gd name="connsiteX8" fmla="*/ 7554 w 10527"/>
              <a:gd name="connsiteY8" fmla="*/ 3847 h 14498"/>
              <a:gd name="connsiteX9" fmla="*/ 7901 w 10527"/>
              <a:gd name="connsiteY9" fmla="*/ 4426 h 14498"/>
              <a:gd name="connsiteX10" fmla="*/ 5606 w 10527"/>
              <a:gd name="connsiteY10" fmla="*/ 6641 h 14498"/>
              <a:gd name="connsiteX11" fmla="*/ 6004 w 10527"/>
              <a:gd name="connsiteY11" fmla="*/ 7075 h 14498"/>
              <a:gd name="connsiteX12" fmla="*/ 6574 w 10527"/>
              <a:gd name="connsiteY12" fmla="*/ 7582 h 14498"/>
              <a:gd name="connsiteX13" fmla="*/ 6972 w 10527"/>
              <a:gd name="connsiteY13" fmla="*/ 7763 h 14498"/>
              <a:gd name="connsiteX14" fmla="*/ 7429 w 10527"/>
              <a:gd name="connsiteY14" fmla="*/ 7835 h 14498"/>
              <a:gd name="connsiteX15" fmla="*/ 8055 w 10527"/>
              <a:gd name="connsiteY15" fmla="*/ 8089 h 14498"/>
              <a:gd name="connsiteX16" fmla="*/ 8510 w 10527"/>
              <a:gd name="connsiteY16" fmla="*/ 8379 h 14498"/>
              <a:gd name="connsiteX17" fmla="*/ 9308 w 10527"/>
              <a:gd name="connsiteY17" fmla="*/ 9791 h 14498"/>
              <a:gd name="connsiteX18" fmla="*/ 9707 w 10527"/>
              <a:gd name="connsiteY18" fmla="*/ 10370 h 14498"/>
              <a:gd name="connsiteX19" fmla="*/ 9878 w 10527"/>
              <a:gd name="connsiteY19" fmla="*/ 10805 h 14498"/>
              <a:gd name="connsiteX20" fmla="*/ 10105 w 10527"/>
              <a:gd name="connsiteY20" fmla="*/ 11022 h 14498"/>
              <a:gd name="connsiteX21" fmla="*/ 10220 w 10527"/>
              <a:gd name="connsiteY21" fmla="*/ 11239 h 14498"/>
              <a:gd name="connsiteX22" fmla="*/ 10220 w 10527"/>
              <a:gd name="connsiteY22" fmla="*/ 14027 h 14498"/>
              <a:gd name="connsiteX23" fmla="*/ 9878 w 10527"/>
              <a:gd name="connsiteY23" fmla="*/ 14353 h 14498"/>
              <a:gd name="connsiteX24" fmla="*/ 9137 w 10527"/>
              <a:gd name="connsiteY24" fmla="*/ 14498 h 14498"/>
              <a:gd name="connsiteX25" fmla="*/ 8055 w 10527"/>
              <a:gd name="connsiteY25" fmla="*/ 14425 h 14498"/>
              <a:gd name="connsiteX26" fmla="*/ 7143 w 10527"/>
              <a:gd name="connsiteY26" fmla="*/ 14172 h 14498"/>
              <a:gd name="connsiteX27" fmla="*/ 5549 w 10527"/>
              <a:gd name="connsiteY27" fmla="*/ 14063 h 14498"/>
              <a:gd name="connsiteX28" fmla="*/ 5150 w 10527"/>
              <a:gd name="connsiteY28" fmla="*/ 13955 h 14498"/>
              <a:gd name="connsiteX29" fmla="*/ 4808 w 10527"/>
              <a:gd name="connsiteY29" fmla="*/ 13810 h 14498"/>
              <a:gd name="connsiteX30" fmla="*/ 4694 w 10527"/>
              <a:gd name="connsiteY30" fmla="*/ 13701 h 14498"/>
              <a:gd name="connsiteX31" fmla="*/ 4523 w 10527"/>
              <a:gd name="connsiteY31" fmla="*/ 13629 h 14498"/>
              <a:gd name="connsiteX32" fmla="*/ 4295 w 10527"/>
              <a:gd name="connsiteY32" fmla="*/ 13049 h 14498"/>
              <a:gd name="connsiteX33" fmla="*/ 3840 w 10527"/>
              <a:gd name="connsiteY33" fmla="*/ 10913 h 14498"/>
              <a:gd name="connsiteX34" fmla="*/ 3783 w 10527"/>
              <a:gd name="connsiteY34" fmla="*/ 10587 h 14498"/>
              <a:gd name="connsiteX35" fmla="*/ 2587 w 10527"/>
              <a:gd name="connsiteY35" fmla="*/ 9863 h 14498"/>
              <a:gd name="connsiteX36" fmla="*/ 1903 w 10527"/>
              <a:gd name="connsiteY36" fmla="*/ 9320 h 14498"/>
              <a:gd name="connsiteX37" fmla="*/ 1333 w 10527"/>
              <a:gd name="connsiteY37" fmla="*/ 9103 h 14498"/>
              <a:gd name="connsiteX38" fmla="*/ 821 w 10527"/>
              <a:gd name="connsiteY38" fmla="*/ 8849 h 14498"/>
              <a:gd name="connsiteX39" fmla="*/ 702 w 10527"/>
              <a:gd name="connsiteY39" fmla="*/ 8331 h 14498"/>
              <a:gd name="connsiteX40" fmla="*/ 86 w 10527"/>
              <a:gd name="connsiteY40" fmla="*/ 7761 h 14498"/>
              <a:gd name="connsiteX41" fmla="*/ 64 w 10527"/>
              <a:gd name="connsiteY41" fmla="*/ 6910 h 14498"/>
              <a:gd name="connsiteX42" fmla="*/ 1164 w 10527"/>
              <a:gd name="connsiteY42" fmla="*/ 5296 h 14498"/>
              <a:gd name="connsiteX43" fmla="*/ 1090 w 10527"/>
              <a:gd name="connsiteY43" fmla="*/ 4406 h 14498"/>
              <a:gd name="connsiteX0" fmla="*/ 1090 w 10527"/>
              <a:gd name="connsiteY0" fmla="*/ 4406 h 14498"/>
              <a:gd name="connsiteX1" fmla="*/ 1809 w 10527"/>
              <a:gd name="connsiteY1" fmla="*/ 4629 h 14498"/>
              <a:gd name="connsiteX2" fmla="*/ 4003 w 10527"/>
              <a:gd name="connsiteY2" fmla="*/ 2649 h 14498"/>
              <a:gd name="connsiteX3" fmla="*/ 5427 w 10527"/>
              <a:gd name="connsiteY3" fmla="*/ 2060 h 14498"/>
              <a:gd name="connsiteX4" fmla="*/ 6113 w 10527"/>
              <a:gd name="connsiteY4" fmla="*/ 1229 h 14498"/>
              <a:gd name="connsiteX5" fmla="*/ 8314 w 10527"/>
              <a:gd name="connsiteY5" fmla="*/ 100 h 14498"/>
              <a:gd name="connsiteX6" fmla="*/ 7055 w 10527"/>
              <a:gd name="connsiteY6" fmla="*/ 451 h 14498"/>
              <a:gd name="connsiteX7" fmla="*/ 10523 w 10527"/>
              <a:gd name="connsiteY7" fmla="*/ 384 h 14498"/>
              <a:gd name="connsiteX8" fmla="*/ 7554 w 10527"/>
              <a:gd name="connsiteY8" fmla="*/ 3847 h 14498"/>
              <a:gd name="connsiteX9" fmla="*/ 7788 w 10527"/>
              <a:gd name="connsiteY9" fmla="*/ 4433 h 14498"/>
              <a:gd name="connsiteX10" fmla="*/ 5606 w 10527"/>
              <a:gd name="connsiteY10" fmla="*/ 6641 h 14498"/>
              <a:gd name="connsiteX11" fmla="*/ 6004 w 10527"/>
              <a:gd name="connsiteY11" fmla="*/ 7075 h 14498"/>
              <a:gd name="connsiteX12" fmla="*/ 6574 w 10527"/>
              <a:gd name="connsiteY12" fmla="*/ 7582 h 14498"/>
              <a:gd name="connsiteX13" fmla="*/ 6972 w 10527"/>
              <a:gd name="connsiteY13" fmla="*/ 7763 h 14498"/>
              <a:gd name="connsiteX14" fmla="*/ 7429 w 10527"/>
              <a:gd name="connsiteY14" fmla="*/ 7835 h 14498"/>
              <a:gd name="connsiteX15" fmla="*/ 8055 w 10527"/>
              <a:gd name="connsiteY15" fmla="*/ 8089 h 14498"/>
              <a:gd name="connsiteX16" fmla="*/ 8510 w 10527"/>
              <a:gd name="connsiteY16" fmla="*/ 8379 h 14498"/>
              <a:gd name="connsiteX17" fmla="*/ 9308 w 10527"/>
              <a:gd name="connsiteY17" fmla="*/ 9791 h 14498"/>
              <a:gd name="connsiteX18" fmla="*/ 9707 w 10527"/>
              <a:gd name="connsiteY18" fmla="*/ 10370 h 14498"/>
              <a:gd name="connsiteX19" fmla="*/ 9878 w 10527"/>
              <a:gd name="connsiteY19" fmla="*/ 10805 h 14498"/>
              <a:gd name="connsiteX20" fmla="*/ 10105 w 10527"/>
              <a:gd name="connsiteY20" fmla="*/ 11022 h 14498"/>
              <a:gd name="connsiteX21" fmla="*/ 10220 w 10527"/>
              <a:gd name="connsiteY21" fmla="*/ 11239 h 14498"/>
              <a:gd name="connsiteX22" fmla="*/ 10220 w 10527"/>
              <a:gd name="connsiteY22" fmla="*/ 14027 h 14498"/>
              <a:gd name="connsiteX23" fmla="*/ 9878 w 10527"/>
              <a:gd name="connsiteY23" fmla="*/ 14353 h 14498"/>
              <a:gd name="connsiteX24" fmla="*/ 9137 w 10527"/>
              <a:gd name="connsiteY24" fmla="*/ 14498 h 14498"/>
              <a:gd name="connsiteX25" fmla="*/ 8055 w 10527"/>
              <a:gd name="connsiteY25" fmla="*/ 14425 h 14498"/>
              <a:gd name="connsiteX26" fmla="*/ 7143 w 10527"/>
              <a:gd name="connsiteY26" fmla="*/ 14172 h 14498"/>
              <a:gd name="connsiteX27" fmla="*/ 5549 w 10527"/>
              <a:gd name="connsiteY27" fmla="*/ 14063 h 14498"/>
              <a:gd name="connsiteX28" fmla="*/ 5150 w 10527"/>
              <a:gd name="connsiteY28" fmla="*/ 13955 h 14498"/>
              <a:gd name="connsiteX29" fmla="*/ 4808 w 10527"/>
              <a:gd name="connsiteY29" fmla="*/ 13810 h 14498"/>
              <a:gd name="connsiteX30" fmla="*/ 4694 w 10527"/>
              <a:gd name="connsiteY30" fmla="*/ 13701 h 14498"/>
              <a:gd name="connsiteX31" fmla="*/ 4523 w 10527"/>
              <a:gd name="connsiteY31" fmla="*/ 13629 h 14498"/>
              <a:gd name="connsiteX32" fmla="*/ 4295 w 10527"/>
              <a:gd name="connsiteY32" fmla="*/ 13049 h 14498"/>
              <a:gd name="connsiteX33" fmla="*/ 3840 w 10527"/>
              <a:gd name="connsiteY33" fmla="*/ 10913 h 14498"/>
              <a:gd name="connsiteX34" fmla="*/ 3783 w 10527"/>
              <a:gd name="connsiteY34" fmla="*/ 10587 h 14498"/>
              <a:gd name="connsiteX35" fmla="*/ 2587 w 10527"/>
              <a:gd name="connsiteY35" fmla="*/ 9863 h 14498"/>
              <a:gd name="connsiteX36" fmla="*/ 1903 w 10527"/>
              <a:gd name="connsiteY36" fmla="*/ 9320 h 14498"/>
              <a:gd name="connsiteX37" fmla="*/ 1333 w 10527"/>
              <a:gd name="connsiteY37" fmla="*/ 9103 h 14498"/>
              <a:gd name="connsiteX38" fmla="*/ 821 w 10527"/>
              <a:gd name="connsiteY38" fmla="*/ 8849 h 14498"/>
              <a:gd name="connsiteX39" fmla="*/ 702 w 10527"/>
              <a:gd name="connsiteY39" fmla="*/ 8331 h 14498"/>
              <a:gd name="connsiteX40" fmla="*/ 86 w 10527"/>
              <a:gd name="connsiteY40" fmla="*/ 7761 h 14498"/>
              <a:gd name="connsiteX41" fmla="*/ 64 w 10527"/>
              <a:gd name="connsiteY41" fmla="*/ 6910 h 14498"/>
              <a:gd name="connsiteX42" fmla="*/ 1164 w 10527"/>
              <a:gd name="connsiteY42" fmla="*/ 5296 h 14498"/>
              <a:gd name="connsiteX43" fmla="*/ 1090 w 10527"/>
              <a:gd name="connsiteY43" fmla="*/ 4406 h 14498"/>
              <a:gd name="connsiteX0" fmla="*/ 1090 w 10529"/>
              <a:gd name="connsiteY0" fmla="*/ 4406 h 14498"/>
              <a:gd name="connsiteX1" fmla="*/ 1809 w 10529"/>
              <a:gd name="connsiteY1" fmla="*/ 4629 h 14498"/>
              <a:gd name="connsiteX2" fmla="*/ 4003 w 10529"/>
              <a:gd name="connsiteY2" fmla="*/ 2649 h 14498"/>
              <a:gd name="connsiteX3" fmla="*/ 5427 w 10529"/>
              <a:gd name="connsiteY3" fmla="*/ 2060 h 14498"/>
              <a:gd name="connsiteX4" fmla="*/ 6113 w 10529"/>
              <a:gd name="connsiteY4" fmla="*/ 1229 h 14498"/>
              <a:gd name="connsiteX5" fmla="*/ 8314 w 10529"/>
              <a:gd name="connsiteY5" fmla="*/ 100 h 14498"/>
              <a:gd name="connsiteX6" fmla="*/ 7055 w 10529"/>
              <a:gd name="connsiteY6" fmla="*/ 451 h 14498"/>
              <a:gd name="connsiteX7" fmla="*/ 10523 w 10529"/>
              <a:gd name="connsiteY7" fmla="*/ 384 h 14498"/>
              <a:gd name="connsiteX8" fmla="*/ 8937 w 10529"/>
              <a:gd name="connsiteY8" fmla="*/ 2968 h 14498"/>
              <a:gd name="connsiteX9" fmla="*/ 7788 w 10529"/>
              <a:gd name="connsiteY9" fmla="*/ 4433 h 14498"/>
              <a:gd name="connsiteX10" fmla="*/ 5606 w 10529"/>
              <a:gd name="connsiteY10" fmla="*/ 6641 h 14498"/>
              <a:gd name="connsiteX11" fmla="*/ 6004 w 10529"/>
              <a:gd name="connsiteY11" fmla="*/ 7075 h 14498"/>
              <a:gd name="connsiteX12" fmla="*/ 6574 w 10529"/>
              <a:gd name="connsiteY12" fmla="*/ 7582 h 14498"/>
              <a:gd name="connsiteX13" fmla="*/ 6972 w 10529"/>
              <a:gd name="connsiteY13" fmla="*/ 7763 h 14498"/>
              <a:gd name="connsiteX14" fmla="*/ 7429 w 10529"/>
              <a:gd name="connsiteY14" fmla="*/ 7835 h 14498"/>
              <a:gd name="connsiteX15" fmla="*/ 8055 w 10529"/>
              <a:gd name="connsiteY15" fmla="*/ 8089 h 14498"/>
              <a:gd name="connsiteX16" fmla="*/ 8510 w 10529"/>
              <a:gd name="connsiteY16" fmla="*/ 8379 h 14498"/>
              <a:gd name="connsiteX17" fmla="*/ 9308 w 10529"/>
              <a:gd name="connsiteY17" fmla="*/ 9791 h 14498"/>
              <a:gd name="connsiteX18" fmla="*/ 9707 w 10529"/>
              <a:gd name="connsiteY18" fmla="*/ 10370 h 14498"/>
              <a:gd name="connsiteX19" fmla="*/ 9878 w 10529"/>
              <a:gd name="connsiteY19" fmla="*/ 10805 h 14498"/>
              <a:gd name="connsiteX20" fmla="*/ 10105 w 10529"/>
              <a:gd name="connsiteY20" fmla="*/ 11022 h 14498"/>
              <a:gd name="connsiteX21" fmla="*/ 10220 w 10529"/>
              <a:gd name="connsiteY21" fmla="*/ 11239 h 14498"/>
              <a:gd name="connsiteX22" fmla="*/ 10220 w 10529"/>
              <a:gd name="connsiteY22" fmla="*/ 14027 h 14498"/>
              <a:gd name="connsiteX23" fmla="*/ 9878 w 10529"/>
              <a:gd name="connsiteY23" fmla="*/ 14353 h 14498"/>
              <a:gd name="connsiteX24" fmla="*/ 9137 w 10529"/>
              <a:gd name="connsiteY24" fmla="*/ 14498 h 14498"/>
              <a:gd name="connsiteX25" fmla="*/ 8055 w 10529"/>
              <a:gd name="connsiteY25" fmla="*/ 14425 h 14498"/>
              <a:gd name="connsiteX26" fmla="*/ 7143 w 10529"/>
              <a:gd name="connsiteY26" fmla="*/ 14172 h 14498"/>
              <a:gd name="connsiteX27" fmla="*/ 5549 w 10529"/>
              <a:gd name="connsiteY27" fmla="*/ 14063 h 14498"/>
              <a:gd name="connsiteX28" fmla="*/ 5150 w 10529"/>
              <a:gd name="connsiteY28" fmla="*/ 13955 h 14498"/>
              <a:gd name="connsiteX29" fmla="*/ 4808 w 10529"/>
              <a:gd name="connsiteY29" fmla="*/ 13810 h 14498"/>
              <a:gd name="connsiteX30" fmla="*/ 4694 w 10529"/>
              <a:gd name="connsiteY30" fmla="*/ 13701 h 14498"/>
              <a:gd name="connsiteX31" fmla="*/ 4523 w 10529"/>
              <a:gd name="connsiteY31" fmla="*/ 13629 h 14498"/>
              <a:gd name="connsiteX32" fmla="*/ 4295 w 10529"/>
              <a:gd name="connsiteY32" fmla="*/ 13049 h 14498"/>
              <a:gd name="connsiteX33" fmla="*/ 3840 w 10529"/>
              <a:gd name="connsiteY33" fmla="*/ 10913 h 14498"/>
              <a:gd name="connsiteX34" fmla="*/ 3783 w 10529"/>
              <a:gd name="connsiteY34" fmla="*/ 10587 h 14498"/>
              <a:gd name="connsiteX35" fmla="*/ 2587 w 10529"/>
              <a:gd name="connsiteY35" fmla="*/ 9863 h 14498"/>
              <a:gd name="connsiteX36" fmla="*/ 1903 w 10529"/>
              <a:gd name="connsiteY36" fmla="*/ 9320 h 14498"/>
              <a:gd name="connsiteX37" fmla="*/ 1333 w 10529"/>
              <a:gd name="connsiteY37" fmla="*/ 9103 h 14498"/>
              <a:gd name="connsiteX38" fmla="*/ 821 w 10529"/>
              <a:gd name="connsiteY38" fmla="*/ 8849 h 14498"/>
              <a:gd name="connsiteX39" fmla="*/ 702 w 10529"/>
              <a:gd name="connsiteY39" fmla="*/ 8331 h 14498"/>
              <a:gd name="connsiteX40" fmla="*/ 86 w 10529"/>
              <a:gd name="connsiteY40" fmla="*/ 7761 h 14498"/>
              <a:gd name="connsiteX41" fmla="*/ 64 w 10529"/>
              <a:gd name="connsiteY41" fmla="*/ 6910 h 14498"/>
              <a:gd name="connsiteX42" fmla="*/ 1164 w 10529"/>
              <a:gd name="connsiteY42" fmla="*/ 5296 h 14498"/>
              <a:gd name="connsiteX43" fmla="*/ 1090 w 10529"/>
              <a:gd name="connsiteY43" fmla="*/ 4406 h 14498"/>
              <a:gd name="connsiteX0" fmla="*/ 1090 w 10529"/>
              <a:gd name="connsiteY0" fmla="*/ 4499 h 14591"/>
              <a:gd name="connsiteX1" fmla="*/ 1809 w 10529"/>
              <a:gd name="connsiteY1" fmla="*/ 4722 h 14591"/>
              <a:gd name="connsiteX2" fmla="*/ 4003 w 10529"/>
              <a:gd name="connsiteY2" fmla="*/ 2742 h 14591"/>
              <a:gd name="connsiteX3" fmla="*/ 5427 w 10529"/>
              <a:gd name="connsiteY3" fmla="*/ 2153 h 14591"/>
              <a:gd name="connsiteX4" fmla="*/ 6113 w 10529"/>
              <a:gd name="connsiteY4" fmla="*/ 1322 h 14591"/>
              <a:gd name="connsiteX5" fmla="*/ 8432 w 10529"/>
              <a:gd name="connsiteY5" fmla="*/ 69 h 14591"/>
              <a:gd name="connsiteX6" fmla="*/ 7055 w 10529"/>
              <a:gd name="connsiteY6" fmla="*/ 544 h 14591"/>
              <a:gd name="connsiteX7" fmla="*/ 10523 w 10529"/>
              <a:gd name="connsiteY7" fmla="*/ 477 h 14591"/>
              <a:gd name="connsiteX8" fmla="*/ 8937 w 10529"/>
              <a:gd name="connsiteY8" fmla="*/ 3061 h 14591"/>
              <a:gd name="connsiteX9" fmla="*/ 7788 w 10529"/>
              <a:gd name="connsiteY9" fmla="*/ 4526 h 14591"/>
              <a:gd name="connsiteX10" fmla="*/ 5606 w 10529"/>
              <a:gd name="connsiteY10" fmla="*/ 6734 h 14591"/>
              <a:gd name="connsiteX11" fmla="*/ 6004 w 10529"/>
              <a:gd name="connsiteY11" fmla="*/ 7168 h 14591"/>
              <a:gd name="connsiteX12" fmla="*/ 6574 w 10529"/>
              <a:gd name="connsiteY12" fmla="*/ 7675 h 14591"/>
              <a:gd name="connsiteX13" fmla="*/ 6972 w 10529"/>
              <a:gd name="connsiteY13" fmla="*/ 7856 h 14591"/>
              <a:gd name="connsiteX14" fmla="*/ 7429 w 10529"/>
              <a:gd name="connsiteY14" fmla="*/ 7928 h 14591"/>
              <a:gd name="connsiteX15" fmla="*/ 8055 w 10529"/>
              <a:gd name="connsiteY15" fmla="*/ 8182 h 14591"/>
              <a:gd name="connsiteX16" fmla="*/ 8510 w 10529"/>
              <a:gd name="connsiteY16" fmla="*/ 8472 h 14591"/>
              <a:gd name="connsiteX17" fmla="*/ 9308 w 10529"/>
              <a:gd name="connsiteY17" fmla="*/ 9884 h 14591"/>
              <a:gd name="connsiteX18" fmla="*/ 9707 w 10529"/>
              <a:gd name="connsiteY18" fmla="*/ 10463 h 14591"/>
              <a:gd name="connsiteX19" fmla="*/ 9878 w 10529"/>
              <a:gd name="connsiteY19" fmla="*/ 10898 h 14591"/>
              <a:gd name="connsiteX20" fmla="*/ 10105 w 10529"/>
              <a:gd name="connsiteY20" fmla="*/ 11115 h 14591"/>
              <a:gd name="connsiteX21" fmla="*/ 10220 w 10529"/>
              <a:gd name="connsiteY21" fmla="*/ 11332 h 14591"/>
              <a:gd name="connsiteX22" fmla="*/ 10220 w 10529"/>
              <a:gd name="connsiteY22" fmla="*/ 14120 h 14591"/>
              <a:gd name="connsiteX23" fmla="*/ 9878 w 10529"/>
              <a:gd name="connsiteY23" fmla="*/ 14446 h 14591"/>
              <a:gd name="connsiteX24" fmla="*/ 9137 w 10529"/>
              <a:gd name="connsiteY24" fmla="*/ 14591 h 14591"/>
              <a:gd name="connsiteX25" fmla="*/ 8055 w 10529"/>
              <a:gd name="connsiteY25" fmla="*/ 14518 h 14591"/>
              <a:gd name="connsiteX26" fmla="*/ 7143 w 10529"/>
              <a:gd name="connsiteY26" fmla="*/ 14265 h 14591"/>
              <a:gd name="connsiteX27" fmla="*/ 5549 w 10529"/>
              <a:gd name="connsiteY27" fmla="*/ 14156 h 14591"/>
              <a:gd name="connsiteX28" fmla="*/ 5150 w 10529"/>
              <a:gd name="connsiteY28" fmla="*/ 14048 h 14591"/>
              <a:gd name="connsiteX29" fmla="*/ 4808 w 10529"/>
              <a:gd name="connsiteY29" fmla="*/ 13903 h 14591"/>
              <a:gd name="connsiteX30" fmla="*/ 4694 w 10529"/>
              <a:gd name="connsiteY30" fmla="*/ 13794 h 14591"/>
              <a:gd name="connsiteX31" fmla="*/ 4523 w 10529"/>
              <a:gd name="connsiteY31" fmla="*/ 13722 h 14591"/>
              <a:gd name="connsiteX32" fmla="*/ 4295 w 10529"/>
              <a:gd name="connsiteY32" fmla="*/ 13142 h 14591"/>
              <a:gd name="connsiteX33" fmla="*/ 3840 w 10529"/>
              <a:gd name="connsiteY33" fmla="*/ 11006 h 14591"/>
              <a:gd name="connsiteX34" fmla="*/ 3783 w 10529"/>
              <a:gd name="connsiteY34" fmla="*/ 10680 h 14591"/>
              <a:gd name="connsiteX35" fmla="*/ 2587 w 10529"/>
              <a:gd name="connsiteY35" fmla="*/ 9956 h 14591"/>
              <a:gd name="connsiteX36" fmla="*/ 1903 w 10529"/>
              <a:gd name="connsiteY36" fmla="*/ 9413 h 14591"/>
              <a:gd name="connsiteX37" fmla="*/ 1333 w 10529"/>
              <a:gd name="connsiteY37" fmla="*/ 9196 h 14591"/>
              <a:gd name="connsiteX38" fmla="*/ 821 w 10529"/>
              <a:gd name="connsiteY38" fmla="*/ 8942 h 14591"/>
              <a:gd name="connsiteX39" fmla="*/ 702 w 10529"/>
              <a:gd name="connsiteY39" fmla="*/ 8424 h 14591"/>
              <a:gd name="connsiteX40" fmla="*/ 86 w 10529"/>
              <a:gd name="connsiteY40" fmla="*/ 7854 h 14591"/>
              <a:gd name="connsiteX41" fmla="*/ 64 w 10529"/>
              <a:gd name="connsiteY41" fmla="*/ 7003 h 14591"/>
              <a:gd name="connsiteX42" fmla="*/ 1164 w 10529"/>
              <a:gd name="connsiteY42" fmla="*/ 5389 h 14591"/>
              <a:gd name="connsiteX43" fmla="*/ 1090 w 10529"/>
              <a:gd name="connsiteY43" fmla="*/ 4499 h 14591"/>
              <a:gd name="connsiteX0" fmla="*/ 1090 w 10639"/>
              <a:gd name="connsiteY0" fmla="*/ 4555 h 14647"/>
              <a:gd name="connsiteX1" fmla="*/ 1809 w 10639"/>
              <a:gd name="connsiteY1" fmla="*/ 4778 h 14647"/>
              <a:gd name="connsiteX2" fmla="*/ 4003 w 10639"/>
              <a:gd name="connsiteY2" fmla="*/ 2798 h 14647"/>
              <a:gd name="connsiteX3" fmla="*/ 5427 w 10639"/>
              <a:gd name="connsiteY3" fmla="*/ 2209 h 14647"/>
              <a:gd name="connsiteX4" fmla="*/ 6113 w 10639"/>
              <a:gd name="connsiteY4" fmla="*/ 1378 h 14647"/>
              <a:gd name="connsiteX5" fmla="*/ 8432 w 10639"/>
              <a:gd name="connsiteY5" fmla="*/ 125 h 14647"/>
              <a:gd name="connsiteX6" fmla="*/ 7055 w 10639"/>
              <a:gd name="connsiteY6" fmla="*/ 600 h 14647"/>
              <a:gd name="connsiteX7" fmla="*/ 10634 w 10639"/>
              <a:gd name="connsiteY7" fmla="*/ 221 h 14647"/>
              <a:gd name="connsiteX8" fmla="*/ 8937 w 10639"/>
              <a:gd name="connsiteY8" fmla="*/ 3117 h 14647"/>
              <a:gd name="connsiteX9" fmla="*/ 7788 w 10639"/>
              <a:gd name="connsiteY9" fmla="*/ 4582 h 14647"/>
              <a:gd name="connsiteX10" fmla="*/ 5606 w 10639"/>
              <a:gd name="connsiteY10" fmla="*/ 6790 h 14647"/>
              <a:gd name="connsiteX11" fmla="*/ 6004 w 10639"/>
              <a:gd name="connsiteY11" fmla="*/ 7224 h 14647"/>
              <a:gd name="connsiteX12" fmla="*/ 6574 w 10639"/>
              <a:gd name="connsiteY12" fmla="*/ 7731 h 14647"/>
              <a:gd name="connsiteX13" fmla="*/ 6972 w 10639"/>
              <a:gd name="connsiteY13" fmla="*/ 7912 h 14647"/>
              <a:gd name="connsiteX14" fmla="*/ 7429 w 10639"/>
              <a:gd name="connsiteY14" fmla="*/ 7984 h 14647"/>
              <a:gd name="connsiteX15" fmla="*/ 8055 w 10639"/>
              <a:gd name="connsiteY15" fmla="*/ 8238 h 14647"/>
              <a:gd name="connsiteX16" fmla="*/ 8510 w 10639"/>
              <a:gd name="connsiteY16" fmla="*/ 8528 h 14647"/>
              <a:gd name="connsiteX17" fmla="*/ 9308 w 10639"/>
              <a:gd name="connsiteY17" fmla="*/ 9940 h 14647"/>
              <a:gd name="connsiteX18" fmla="*/ 9707 w 10639"/>
              <a:gd name="connsiteY18" fmla="*/ 10519 h 14647"/>
              <a:gd name="connsiteX19" fmla="*/ 9878 w 10639"/>
              <a:gd name="connsiteY19" fmla="*/ 10954 h 14647"/>
              <a:gd name="connsiteX20" fmla="*/ 10105 w 10639"/>
              <a:gd name="connsiteY20" fmla="*/ 11171 h 14647"/>
              <a:gd name="connsiteX21" fmla="*/ 10220 w 10639"/>
              <a:gd name="connsiteY21" fmla="*/ 11388 h 14647"/>
              <a:gd name="connsiteX22" fmla="*/ 10220 w 10639"/>
              <a:gd name="connsiteY22" fmla="*/ 14176 h 14647"/>
              <a:gd name="connsiteX23" fmla="*/ 9878 w 10639"/>
              <a:gd name="connsiteY23" fmla="*/ 14502 h 14647"/>
              <a:gd name="connsiteX24" fmla="*/ 9137 w 10639"/>
              <a:gd name="connsiteY24" fmla="*/ 14647 h 14647"/>
              <a:gd name="connsiteX25" fmla="*/ 8055 w 10639"/>
              <a:gd name="connsiteY25" fmla="*/ 14574 h 14647"/>
              <a:gd name="connsiteX26" fmla="*/ 7143 w 10639"/>
              <a:gd name="connsiteY26" fmla="*/ 14321 h 14647"/>
              <a:gd name="connsiteX27" fmla="*/ 5549 w 10639"/>
              <a:gd name="connsiteY27" fmla="*/ 14212 h 14647"/>
              <a:gd name="connsiteX28" fmla="*/ 5150 w 10639"/>
              <a:gd name="connsiteY28" fmla="*/ 14104 h 14647"/>
              <a:gd name="connsiteX29" fmla="*/ 4808 w 10639"/>
              <a:gd name="connsiteY29" fmla="*/ 13959 h 14647"/>
              <a:gd name="connsiteX30" fmla="*/ 4694 w 10639"/>
              <a:gd name="connsiteY30" fmla="*/ 13850 h 14647"/>
              <a:gd name="connsiteX31" fmla="*/ 4523 w 10639"/>
              <a:gd name="connsiteY31" fmla="*/ 13778 h 14647"/>
              <a:gd name="connsiteX32" fmla="*/ 4295 w 10639"/>
              <a:gd name="connsiteY32" fmla="*/ 13198 h 14647"/>
              <a:gd name="connsiteX33" fmla="*/ 3840 w 10639"/>
              <a:gd name="connsiteY33" fmla="*/ 11062 h 14647"/>
              <a:gd name="connsiteX34" fmla="*/ 3783 w 10639"/>
              <a:gd name="connsiteY34" fmla="*/ 10736 h 14647"/>
              <a:gd name="connsiteX35" fmla="*/ 2587 w 10639"/>
              <a:gd name="connsiteY35" fmla="*/ 10012 h 14647"/>
              <a:gd name="connsiteX36" fmla="*/ 1903 w 10639"/>
              <a:gd name="connsiteY36" fmla="*/ 9469 h 14647"/>
              <a:gd name="connsiteX37" fmla="*/ 1333 w 10639"/>
              <a:gd name="connsiteY37" fmla="*/ 9252 h 14647"/>
              <a:gd name="connsiteX38" fmla="*/ 821 w 10639"/>
              <a:gd name="connsiteY38" fmla="*/ 8998 h 14647"/>
              <a:gd name="connsiteX39" fmla="*/ 702 w 10639"/>
              <a:gd name="connsiteY39" fmla="*/ 8480 h 14647"/>
              <a:gd name="connsiteX40" fmla="*/ 86 w 10639"/>
              <a:gd name="connsiteY40" fmla="*/ 7910 h 14647"/>
              <a:gd name="connsiteX41" fmla="*/ 64 w 10639"/>
              <a:gd name="connsiteY41" fmla="*/ 7059 h 14647"/>
              <a:gd name="connsiteX42" fmla="*/ 1164 w 10639"/>
              <a:gd name="connsiteY42" fmla="*/ 5445 h 14647"/>
              <a:gd name="connsiteX43" fmla="*/ 1090 w 10639"/>
              <a:gd name="connsiteY43" fmla="*/ 4555 h 14647"/>
              <a:gd name="connsiteX0" fmla="*/ 1090 w 10644"/>
              <a:gd name="connsiteY0" fmla="*/ 4555 h 14647"/>
              <a:gd name="connsiteX1" fmla="*/ 1809 w 10644"/>
              <a:gd name="connsiteY1" fmla="*/ 4778 h 14647"/>
              <a:gd name="connsiteX2" fmla="*/ 4003 w 10644"/>
              <a:gd name="connsiteY2" fmla="*/ 2798 h 14647"/>
              <a:gd name="connsiteX3" fmla="*/ 5427 w 10644"/>
              <a:gd name="connsiteY3" fmla="*/ 2209 h 14647"/>
              <a:gd name="connsiteX4" fmla="*/ 6113 w 10644"/>
              <a:gd name="connsiteY4" fmla="*/ 1378 h 14647"/>
              <a:gd name="connsiteX5" fmla="*/ 8432 w 10644"/>
              <a:gd name="connsiteY5" fmla="*/ 125 h 14647"/>
              <a:gd name="connsiteX6" fmla="*/ 7055 w 10644"/>
              <a:gd name="connsiteY6" fmla="*/ 600 h 14647"/>
              <a:gd name="connsiteX7" fmla="*/ 10634 w 10644"/>
              <a:gd name="connsiteY7" fmla="*/ 221 h 14647"/>
              <a:gd name="connsiteX8" fmla="*/ 9533 w 10644"/>
              <a:gd name="connsiteY8" fmla="*/ 3203 h 14647"/>
              <a:gd name="connsiteX9" fmla="*/ 7788 w 10644"/>
              <a:gd name="connsiteY9" fmla="*/ 4582 h 14647"/>
              <a:gd name="connsiteX10" fmla="*/ 5606 w 10644"/>
              <a:gd name="connsiteY10" fmla="*/ 6790 h 14647"/>
              <a:gd name="connsiteX11" fmla="*/ 6004 w 10644"/>
              <a:gd name="connsiteY11" fmla="*/ 7224 h 14647"/>
              <a:gd name="connsiteX12" fmla="*/ 6574 w 10644"/>
              <a:gd name="connsiteY12" fmla="*/ 7731 h 14647"/>
              <a:gd name="connsiteX13" fmla="*/ 6972 w 10644"/>
              <a:gd name="connsiteY13" fmla="*/ 7912 h 14647"/>
              <a:gd name="connsiteX14" fmla="*/ 7429 w 10644"/>
              <a:gd name="connsiteY14" fmla="*/ 7984 h 14647"/>
              <a:gd name="connsiteX15" fmla="*/ 8055 w 10644"/>
              <a:gd name="connsiteY15" fmla="*/ 8238 h 14647"/>
              <a:gd name="connsiteX16" fmla="*/ 8510 w 10644"/>
              <a:gd name="connsiteY16" fmla="*/ 8528 h 14647"/>
              <a:gd name="connsiteX17" fmla="*/ 9308 w 10644"/>
              <a:gd name="connsiteY17" fmla="*/ 9940 h 14647"/>
              <a:gd name="connsiteX18" fmla="*/ 9707 w 10644"/>
              <a:gd name="connsiteY18" fmla="*/ 10519 h 14647"/>
              <a:gd name="connsiteX19" fmla="*/ 9878 w 10644"/>
              <a:gd name="connsiteY19" fmla="*/ 10954 h 14647"/>
              <a:gd name="connsiteX20" fmla="*/ 10105 w 10644"/>
              <a:gd name="connsiteY20" fmla="*/ 11171 h 14647"/>
              <a:gd name="connsiteX21" fmla="*/ 10220 w 10644"/>
              <a:gd name="connsiteY21" fmla="*/ 11388 h 14647"/>
              <a:gd name="connsiteX22" fmla="*/ 10220 w 10644"/>
              <a:gd name="connsiteY22" fmla="*/ 14176 h 14647"/>
              <a:gd name="connsiteX23" fmla="*/ 9878 w 10644"/>
              <a:gd name="connsiteY23" fmla="*/ 14502 h 14647"/>
              <a:gd name="connsiteX24" fmla="*/ 9137 w 10644"/>
              <a:gd name="connsiteY24" fmla="*/ 14647 h 14647"/>
              <a:gd name="connsiteX25" fmla="*/ 8055 w 10644"/>
              <a:gd name="connsiteY25" fmla="*/ 14574 h 14647"/>
              <a:gd name="connsiteX26" fmla="*/ 7143 w 10644"/>
              <a:gd name="connsiteY26" fmla="*/ 14321 h 14647"/>
              <a:gd name="connsiteX27" fmla="*/ 5549 w 10644"/>
              <a:gd name="connsiteY27" fmla="*/ 14212 h 14647"/>
              <a:gd name="connsiteX28" fmla="*/ 5150 w 10644"/>
              <a:gd name="connsiteY28" fmla="*/ 14104 h 14647"/>
              <a:gd name="connsiteX29" fmla="*/ 4808 w 10644"/>
              <a:gd name="connsiteY29" fmla="*/ 13959 h 14647"/>
              <a:gd name="connsiteX30" fmla="*/ 4694 w 10644"/>
              <a:gd name="connsiteY30" fmla="*/ 13850 h 14647"/>
              <a:gd name="connsiteX31" fmla="*/ 4523 w 10644"/>
              <a:gd name="connsiteY31" fmla="*/ 13778 h 14647"/>
              <a:gd name="connsiteX32" fmla="*/ 4295 w 10644"/>
              <a:gd name="connsiteY32" fmla="*/ 13198 h 14647"/>
              <a:gd name="connsiteX33" fmla="*/ 3840 w 10644"/>
              <a:gd name="connsiteY33" fmla="*/ 11062 h 14647"/>
              <a:gd name="connsiteX34" fmla="*/ 3783 w 10644"/>
              <a:gd name="connsiteY34" fmla="*/ 10736 h 14647"/>
              <a:gd name="connsiteX35" fmla="*/ 2587 w 10644"/>
              <a:gd name="connsiteY35" fmla="*/ 10012 h 14647"/>
              <a:gd name="connsiteX36" fmla="*/ 1903 w 10644"/>
              <a:gd name="connsiteY36" fmla="*/ 9469 h 14647"/>
              <a:gd name="connsiteX37" fmla="*/ 1333 w 10644"/>
              <a:gd name="connsiteY37" fmla="*/ 9252 h 14647"/>
              <a:gd name="connsiteX38" fmla="*/ 821 w 10644"/>
              <a:gd name="connsiteY38" fmla="*/ 8998 h 14647"/>
              <a:gd name="connsiteX39" fmla="*/ 702 w 10644"/>
              <a:gd name="connsiteY39" fmla="*/ 8480 h 14647"/>
              <a:gd name="connsiteX40" fmla="*/ 86 w 10644"/>
              <a:gd name="connsiteY40" fmla="*/ 7910 h 14647"/>
              <a:gd name="connsiteX41" fmla="*/ 64 w 10644"/>
              <a:gd name="connsiteY41" fmla="*/ 7059 h 14647"/>
              <a:gd name="connsiteX42" fmla="*/ 1164 w 10644"/>
              <a:gd name="connsiteY42" fmla="*/ 5445 h 14647"/>
              <a:gd name="connsiteX43" fmla="*/ 1090 w 10644"/>
              <a:gd name="connsiteY43" fmla="*/ 4555 h 14647"/>
              <a:gd name="connsiteX0" fmla="*/ 1090 w 10641"/>
              <a:gd name="connsiteY0" fmla="*/ 4555 h 14647"/>
              <a:gd name="connsiteX1" fmla="*/ 1809 w 10641"/>
              <a:gd name="connsiteY1" fmla="*/ 4778 h 14647"/>
              <a:gd name="connsiteX2" fmla="*/ 4003 w 10641"/>
              <a:gd name="connsiteY2" fmla="*/ 2798 h 14647"/>
              <a:gd name="connsiteX3" fmla="*/ 5427 w 10641"/>
              <a:gd name="connsiteY3" fmla="*/ 2209 h 14647"/>
              <a:gd name="connsiteX4" fmla="*/ 6113 w 10641"/>
              <a:gd name="connsiteY4" fmla="*/ 1378 h 14647"/>
              <a:gd name="connsiteX5" fmla="*/ 8432 w 10641"/>
              <a:gd name="connsiteY5" fmla="*/ 125 h 14647"/>
              <a:gd name="connsiteX6" fmla="*/ 7055 w 10641"/>
              <a:gd name="connsiteY6" fmla="*/ 600 h 14647"/>
              <a:gd name="connsiteX7" fmla="*/ 10634 w 10641"/>
              <a:gd name="connsiteY7" fmla="*/ 221 h 14647"/>
              <a:gd name="connsiteX8" fmla="*/ 9533 w 10641"/>
              <a:gd name="connsiteY8" fmla="*/ 3203 h 14647"/>
              <a:gd name="connsiteX9" fmla="*/ 10026 w 10641"/>
              <a:gd name="connsiteY9" fmla="*/ 4717 h 14647"/>
              <a:gd name="connsiteX10" fmla="*/ 5606 w 10641"/>
              <a:gd name="connsiteY10" fmla="*/ 6790 h 14647"/>
              <a:gd name="connsiteX11" fmla="*/ 6004 w 10641"/>
              <a:gd name="connsiteY11" fmla="*/ 7224 h 14647"/>
              <a:gd name="connsiteX12" fmla="*/ 6574 w 10641"/>
              <a:gd name="connsiteY12" fmla="*/ 7731 h 14647"/>
              <a:gd name="connsiteX13" fmla="*/ 6972 w 10641"/>
              <a:gd name="connsiteY13" fmla="*/ 7912 h 14647"/>
              <a:gd name="connsiteX14" fmla="*/ 7429 w 10641"/>
              <a:gd name="connsiteY14" fmla="*/ 7984 h 14647"/>
              <a:gd name="connsiteX15" fmla="*/ 8055 w 10641"/>
              <a:gd name="connsiteY15" fmla="*/ 8238 h 14647"/>
              <a:gd name="connsiteX16" fmla="*/ 8510 w 10641"/>
              <a:gd name="connsiteY16" fmla="*/ 8528 h 14647"/>
              <a:gd name="connsiteX17" fmla="*/ 9308 w 10641"/>
              <a:gd name="connsiteY17" fmla="*/ 9940 h 14647"/>
              <a:gd name="connsiteX18" fmla="*/ 9707 w 10641"/>
              <a:gd name="connsiteY18" fmla="*/ 10519 h 14647"/>
              <a:gd name="connsiteX19" fmla="*/ 9878 w 10641"/>
              <a:gd name="connsiteY19" fmla="*/ 10954 h 14647"/>
              <a:gd name="connsiteX20" fmla="*/ 10105 w 10641"/>
              <a:gd name="connsiteY20" fmla="*/ 11171 h 14647"/>
              <a:gd name="connsiteX21" fmla="*/ 10220 w 10641"/>
              <a:gd name="connsiteY21" fmla="*/ 11388 h 14647"/>
              <a:gd name="connsiteX22" fmla="*/ 10220 w 10641"/>
              <a:gd name="connsiteY22" fmla="*/ 14176 h 14647"/>
              <a:gd name="connsiteX23" fmla="*/ 9878 w 10641"/>
              <a:gd name="connsiteY23" fmla="*/ 14502 h 14647"/>
              <a:gd name="connsiteX24" fmla="*/ 9137 w 10641"/>
              <a:gd name="connsiteY24" fmla="*/ 14647 h 14647"/>
              <a:gd name="connsiteX25" fmla="*/ 8055 w 10641"/>
              <a:gd name="connsiteY25" fmla="*/ 14574 h 14647"/>
              <a:gd name="connsiteX26" fmla="*/ 7143 w 10641"/>
              <a:gd name="connsiteY26" fmla="*/ 14321 h 14647"/>
              <a:gd name="connsiteX27" fmla="*/ 5549 w 10641"/>
              <a:gd name="connsiteY27" fmla="*/ 14212 h 14647"/>
              <a:gd name="connsiteX28" fmla="*/ 5150 w 10641"/>
              <a:gd name="connsiteY28" fmla="*/ 14104 h 14647"/>
              <a:gd name="connsiteX29" fmla="*/ 4808 w 10641"/>
              <a:gd name="connsiteY29" fmla="*/ 13959 h 14647"/>
              <a:gd name="connsiteX30" fmla="*/ 4694 w 10641"/>
              <a:gd name="connsiteY30" fmla="*/ 13850 h 14647"/>
              <a:gd name="connsiteX31" fmla="*/ 4523 w 10641"/>
              <a:gd name="connsiteY31" fmla="*/ 13778 h 14647"/>
              <a:gd name="connsiteX32" fmla="*/ 4295 w 10641"/>
              <a:gd name="connsiteY32" fmla="*/ 13198 h 14647"/>
              <a:gd name="connsiteX33" fmla="*/ 3840 w 10641"/>
              <a:gd name="connsiteY33" fmla="*/ 11062 h 14647"/>
              <a:gd name="connsiteX34" fmla="*/ 3783 w 10641"/>
              <a:gd name="connsiteY34" fmla="*/ 10736 h 14647"/>
              <a:gd name="connsiteX35" fmla="*/ 2587 w 10641"/>
              <a:gd name="connsiteY35" fmla="*/ 10012 h 14647"/>
              <a:gd name="connsiteX36" fmla="*/ 1903 w 10641"/>
              <a:gd name="connsiteY36" fmla="*/ 9469 h 14647"/>
              <a:gd name="connsiteX37" fmla="*/ 1333 w 10641"/>
              <a:gd name="connsiteY37" fmla="*/ 9252 h 14647"/>
              <a:gd name="connsiteX38" fmla="*/ 821 w 10641"/>
              <a:gd name="connsiteY38" fmla="*/ 8998 h 14647"/>
              <a:gd name="connsiteX39" fmla="*/ 702 w 10641"/>
              <a:gd name="connsiteY39" fmla="*/ 8480 h 14647"/>
              <a:gd name="connsiteX40" fmla="*/ 86 w 10641"/>
              <a:gd name="connsiteY40" fmla="*/ 7910 h 14647"/>
              <a:gd name="connsiteX41" fmla="*/ 64 w 10641"/>
              <a:gd name="connsiteY41" fmla="*/ 7059 h 14647"/>
              <a:gd name="connsiteX42" fmla="*/ 1164 w 10641"/>
              <a:gd name="connsiteY42" fmla="*/ 5445 h 14647"/>
              <a:gd name="connsiteX43" fmla="*/ 1090 w 10641"/>
              <a:gd name="connsiteY43" fmla="*/ 4555 h 14647"/>
              <a:gd name="connsiteX0" fmla="*/ 1090 w 10641"/>
              <a:gd name="connsiteY0" fmla="*/ 4555 h 14647"/>
              <a:gd name="connsiteX1" fmla="*/ 1809 w 10641"/>
              <a:gd name="connsiteY1" fmla="*/ 4778 h 14647"/>
              <a:gd name="connsiteX2" fmla="*/ 4003 w 10641"/>
              <a:gd name="connsiteY2" fmla="*/ 2798 h 14647"/>
              <a:gd name="connsiteX3" fmla="*/ 5427 w 10641"/>
              <a:gd name="connsiteY3" fmla="*/ 2209 h 14647"/>
              <a:gd name="connsiteX4" fmla="*/ 6113 w 10641"/>
              <a:gd name="connsiteY4" fmla="*/ 1378 h 14647"/>
              <a:gd name="connsiteX5" fmla="*/ 8432 w 10641"/>
              <a:gd name="connsiteY5" fmla="*/ 125 h 14647"/>
              <a:gd name="connsiteX6" fmla="*/ 7055 w 10641"/>
              <a:gd name="connsiteY6" fmla="*/ 600 h 14647"/>
              <a:gd name="connsiteX7" fmla="*/ 10634 w 10641"/>
              <a:gd name="connsiteY7" fmla="*/ 221 h 14647"/>
              <a:gd name="connsiteX8" fmla="*/ 9533 w 10641"/>
              <a:gd name="connsiteY8" fmla="*/ 3203 h 14647"/>
              <a:gd name="connsiteX9" fmla="*/ 10026 w 10641"/>
              <a:gd name="connsiteY9" fmla="*/ 4717 h 14647"/>
              <a:gd name="connsiteX10" fmla="*/ 7641 w 10641"/>
              <a:gd name="connsiteY10" fmla="*/ 6357 h 14647"/>
              <a:gd name="connsiteX11" fmla="*/ 6004 w 10641"/>
              <a:gd name="connsiteY11" fmla="*/ 7224 h 14647"/>
              <a:gd name="connsiteX12" fmla="*/ 6574 w 10641"/>
              <a:gd name="connsiteY12" fmla="*/ 7731 h 14647"/>
              <a:gd name="connsiteX13" fmla="*/ 6972 w 10641"/>
              <a:gd name="connsiteY13" fmla="*/ 7912 h 14647"/>
              <a:gd name="connsiteX14" fmla="*/ 7429 w 10641"/>
              <a:gd name="connsiteY14" fmla="*/ 7984 h 14647"/>
              <a:gd name="connsiteX15" fmla="*/ 8055 w 10641"/>
              <a:gd name="connsiteY15" fmla="*/ 8238 h 14647"/>
              <a:gd name="connsiteX16" fmla="*/ 8510 w 10641"/>
              <a:gd name="connsiteY16" fmla="*/ 8528 h 14647"/>
              <a:gd name="connsiteX17" fmla="*/ 9308 w 10641"/>
              <a:gd name="connsiteY17" fmla="*/ 9940 h 14647"/>
              <a:gd name="connsiteX18" fmla="*/ 9707 w 10641"/>
              <a:gd name="connsiteY18" fmla="*/ 10519 h 14647"/>
              <a:gd name="connsiteX19" fmla="*/ 9878 w 10641"/>
              <a:gd name="connsiteY19" fmla="*/ 10954 h 14647"/>
              <a:gd name="connsiteX20" fmla="*/ 10105 w 10641"/>
              <a:gd name="connsiteY20" fmla="*/ 11171 h 14647"/>
              <a:gd name="connsiteX21" fmla="*/ 10220 w 10641"/>
              <a:gd name="connsiteY21" fmla="*/ 11388 h 14647"/>
              <a:gd name="connsiteX22" fmla="*/ 10220 w 10641"/>
              <a:gd name="connsiteY22" fmla="*/ 14176 h 14647"/>
              <a:gd name="connsiteX23" fmla="*/ 9878 w 10641"/>
              <a:gd name="connsiteY23" fmla="*/ 14502 h 14647"/>
              <a:gd name="connsiteX24" fmla="*/ 9137 w 10641"/>
              <a:gd name="connsiteY24" fmla="*/ 14647 h 14647"/>
              <a:gd name="connsiteX25" fmla="*/ 8055 w 10641"/>
              <a:gd name="connsiteY25" fmla="*/ 14574 h 14647"/>
              <a:gd name="connsiteX26" fmla="*/ 7143 w 10641"/>
              <a:gd name="connsiteY26" fmla="*/ 14321 h 14647"/>
              <a:gd name="connsiteX27" fmla="*/ 5549 w 10641"/>
              <a:gd name="connsiteY27" fmla="*/ 14212 h 14647"/>
              <a:gd name="connsiteX28" fmla="*/ 5150 w 10641"/>
              <a:gd name="connsiteY28" fmla="*/ 14104 h 14647"/>
              <a:gd name="connsiteX29" fmla="*/ 4808 w 10641"/>
              <a:gd name="connsiteY29" fmla="*/ 13959 h 14647"/>
              <a:gd name="connsiteX30" fmla="*/ 4694 w 10641"/>
              <a:gd name="connsiteY30" fmla="*/ 13850 h 14647"/>
              <a:gd name="connsiteX31" fmla="*/ 4523 w 10641"/>
              <a:gd name="connsiteY31" fmla="*/ 13778 h 14647"/>
              <a:gd name="connsiteX32" fmla="*/ 4295 w 10641"/>
              <a:gd name="connsiteY32" fmla="*/ 13198 h 14647"/>
              <a:gd name="connsiteX33" fmla="*/ 3840 w 10641"/>
              <a:gd name="connsiteY33" fmla="*/ 11062 h 14647"/>
              <a:gd name="connsiteX34" fmla="*/ 3783 w 10641"/>
              <a:gd name="connsiteY34" fmla="*/ 10736 h 14647"/>
              <a:gd name="connsiteX35" fmla="*/ 2587 w 10641"/>
              <a:gd name="connsiteY35" fmla="*/ 10012 h 14647"/>
              <a:gd name="connsiteX36" fmla="*/ 1903 w 10641"/>
              <a:gd name="connsiteY36" fmla="*/ 9469 h 14647"/>
              <a:gd name="connsiteX37" fmla="*/ 1333 w 10641"/>
              <a:gd name="connsiteY37" fmla="*/ 9252 h 14647"/>
              <a:gd name="connsiteX38" fmla="*/ 821 w 10641"/>
              <a:gd name="connsiteY38" fmla="*/ 8998 h 14647"/>
              <a:gd name="connsiteX39" fmla="*/ 702 w 10641"/>
              <a:gd name="connsiteY39" fmla="*/ 8480 h 14647"/>
              <a:gd name="connsiteX40" fmla="*/ 86 w 10641"/>
              <a:gd name="connsiteY40" fmla="*/ 7910 h 14647"/>
              <a:gd name="connsiteX41" fmla="*/ 64 w 10641"/>
              <a:gd name="connsiteY41" fmla="*/ 7059 h 14647"/>
              <a:gd name="connsiteX42" fmla="*/ 1164 w 10641"/>
              <a:gd name="connsiteY42" fmla="*/ 5445 h 14647"/>
              <a:gd name="connsiteX43" fmla="*/ 1090 w 10641"/>
              <a:gd name="connsiteY43" fmla="*/ 4555 h 14647"/>
              <a:gd name="connsiteX0" fmla="*/ 1090 w 10643"/>
              <a:gd name="connsiteY0" fmla="*/ 4555 h 14647"/>
              <a:gd name="connsiteX1" fmla="*/ 1809 w 10643"/>
              <a:gd name="connsiteY1" fmla="*/ 4778 h 14647"/>
              <a:gd name="connsiteX2" fmla="*/ 4003 w 10643"/>
              <a:gd name="connsiteY2" fmla="*/ 2798 h 14647"/>
              <a:gd name="connsiteX3" fmla="*/ 5427 w 10643"/>
              <a:gd name="connsiteY3" fmla="*/ 2209 h 14647"/>
              <a:gd name="connsiteX4" fmla="*/ 6113 w 10643"/>
              <a:gd name="connsiteY4" fmla="*/ 1378 h 14647"/>
              <a:gd name="connsiteX5" fmla="*/ 8432 w 10643"/>
              <a:gd name="connsiteY5" fmla="*/ 125 h 14647"/>
              <a:gd name="connsiteX6" fmla="*/ 7055 w 10643"/>
              <a:gd name="connsiteY6" fmla="*/ 600 h 14647"/>
              <a:gd name="connsiteX7" fmla="*/ 10634 w 10643"/>
              <a:gd name="connsiteY7" fmla="*/ 221 h 14647"/>
              <a:gd name="connsiteX8" fmla="*/ 9880 w 10643"/>
              <a:gd name="connsiteY8" fmla="*/ 3159 h 14647"/>
              <a:gd name="connsiteX9" fmla="*/ 10026 w 10643"/>
              <a:gd name="connsiteY9" fmla="*/ 4717 h 14647"/>
              <a:gd name="connsiteX10" fmla="*/ 7641 w 10643"/>
              <a:gd name="connsiteY10" fmla="*/ 6357 h 14647"/>
              <a:gd name="connsiteX11" fmla="*/ 6004 w 10643"/>
              <a:gd name="connsiteY11" fmla="*/ 7224 h 14647"/>
              <a:gd name="connsiteX12" fmla="*/ 6574 w 10643"/>
              <a:gd name="connsiteY12" fmla="*/ 7731 h 14647"/>
              <a:gd name="connsiteX13" fmla="*/ 6972 w 10643"/>
              <a:gd name="connsiteY13" fmla="*/ 7912 h 14647"/>
              <a:gd name="connsiteX14" fmla="*/ 7429 w 10643"/>
              <a:gd name="connsiteY14" fmla="*/ 7984 h 14647"/>
              <a:gd name="connsiteX15" fmla="*/ 8055 w 10643"/>
              <a:gd name="connsiteY15" fmla="*/ 8238 h 14647"/>
              <a:gd name="connsiteX16" fmla="*/ 8510 w 10643"/>
              <a:gd name="connsiteY16" fmla="*/ 8528 h 14647"/>
              <a:gd name="connsiteX17" fmla="*/ 9308 w 10643"/>
              <a:gd name="connsiteY17" fmla="*/ 9940 h 14647"/>
              <a:gd name="connsiteX18" fmla="*/ 9707 w 10643"/>
              <a:gd name="connsiteY18" fmla="*/ 10519 h 14647"/>
              <a:gd name="connsiteX19" fmla="*/ 9878 w 10643"/>
              <a:gd name="connsiteY19" fmla="*/ 10954 h 14647"/>
              <a:gd name="connsiteX20" fmla="*/ 10105 w 10643"/>
              <a:gd name="connsiteY20" fmla="*/ 11171 h 14647"/>
              <a:gd name="connsiteX21" fmla="*/ 10220 w 10643"/>
              <a:gd name="connsiteY21" fmla="*/ 11388 h 14647"/>
              <a:gd name="connsiteX22" fmla="*/ 10220 w 10643"/>
              <a:gd name="connsiteY22" fmla="*/ 14176 h 14647"/>
              <a:gd name="connsiteX23" fmla="*/ 9878 w 10643"/>
              <a:gd name="connsiteY23" fmla="*/ 14502 h 14647"/>
              <a:gd name="connsiteX24" fmla="*/ 9137 w 10643"/>
              <a:gd name="connsiteY24" fmla="*/ 14647 h 14647"/>
              <a:gd name="connsiteX25" fmla="*/ 8055 w 10643"/>
              <a:gd name="connsiteY25" fmla="*/ 14574 h 14647"/>
              <a:gd name="connsiteX26" fmla="*/ 7143 w 10643"/>
              <a:gd name="connsiteY26" fmla="*/ 14321 h 14647"/>
              <a:gd name="connsiteX27" fmla="*/ 5549 w 10643"/>
              <a:gd name="connsiteY27" fmla="*/ 14212 h 14647"/>
              <a:gd name="connsiteX28" fmla="*/ 5150 w 10643"/>
              <a:gd name="connsiteY28" fmla="*/ 14104 h 14647"/>
              <a:gd name="connsiteX29" fmla="*/ 4808 w 10643"/>
              <a:gd name="connsiteY29" fmla="*/ 13959 h 14647"/>
              <a:gd name="connsiteX30" fmla="*/ 4694 w 10643"/>
              <a:gd name="connsiteY30" fmla="*/ 13850 h 14647"/>
              <a:gd name="connsiteX31" fmla="*/ 4523 w 10643"/>
              <a:gd name="connsiteY31" fmla="*/ 13778 h 14647"/>
              <a:gd name="connsiteX32" fmla="*/ 4295 w 10643"/>
              <a:gd name="connsiteY32" fmla="*/ 13198 h 14647"/>
              <a:gd name="connsiteX33" fmla="*/ 3840 w 10643"/>
              <a:gd name="connsiteY33" fmla="*/ 11062 h 14647"/>
              <a:gd name="connsiteX34" fmla="*/ 3783 w 10643"/>
              <a:gd name="connsiteY34" fmla="*/ 10736 h 14647"/>
              <a:gd name="connsiteX35" fmla="*/ 2587 w 10643"/>
              <a:gd name="connsiteY35" fmla="*/ 10012 h 14647"/>
              <a:gd name="connsiteX36" fmla="*/ 1903 w 10643"/>
              <a:gd name="connsiteY36" fmla="*/ 9469 h 14647"/>
              <a:gd name="connsiteX37" fmla="*/ 1333 w 10643"/>
              <a:gd name="connsiteY37" fmla="*/ 9252 h 14647"/>
              <a:gd name="connsiteX38" fmla="*/ 821 w 10643"/>
              <a:gd name="connsiteY38" fmla="*/ 8998 h 14647"/>
              <a:gd name="connsiteX39" fmla="*/ 702 w 10643"/>
              <a:gd name="connsiteY39" fmla="*/ 8480 h 14647"/>
              <a:gd name="connsiteX40" fmla="*/ 86 w 10643"/>
              <a:gd name="connsiteY40" fmla="*/ 7910 h 14647"/>
              <a:gd name="connsiteX41" fmla="*/ 64 w 10643"/>
              <a:gd name="connsiteY41" fmla="*/ 7059 h 14647"/>
              <a:gd name="connsiteX42" fmla="*/ 1164 w 10643"/>
              <a:gd name="connsiteY42" fmla="*/ 5445 h 14647"/>
              <a:gd name="connsiteX43" fmla="*/ 1090 w 10643"/>
              <a:gd name="connsiteY43" fmla="*/ 4555 h 14647"/>
              <a:gd name="connsiteX0" fmla="*/ 1090 w 10643"/>
              <a:gd name="connsiteY0" fmla="*/ 4555 h 14647"/>
              <a:gd name="connsiteX1" fmla="*/ 1809 w 10643"/>
              <a:gd name="connsiteY1" fmla="*/ 4778 h 14647"/>
              <a:gd name="connsiteX2" fmla="*/ 4003 w 10643"/>
              <a:gd name="connsiteY2" fmla="*/ 2798 h 14647"/>
              <a:gd name="connsiteX3" fmla="*/ 5427 w 10643"/>
              <a:gd name="connsiteY3" fmla="*/ 2209 h 14647"/>
              <a:gd name="connsiteX4" fmla="*/ 6113 w 10643"/>
              <a:gd name="connsiteY4" fmla="*/ 1378 h 14647"/>
              <a:gd name="connsiteX5" fmla="*/ 8432 w 10643"/>
              <a:gd name="connsiteY5" fmla="*/ 125 h 14647"/>
              <a:gd name="connsiteX6" fmla="*/ 7055 w 10643"/>
              <a:gd name="connsiteY6" fmla="*/ 600 h 14647"/>
              <a:gd name="connsiteX7" fmla="*/ 10634 w 10643"/>
              <a:gd name="connsiteY7" fmla="*/ 221 h 14647"/>
              <a:gd name="connsiteX8" fmla="*/ 9880 w 10643"/>
              <a:gd name="connsiteY8" fmla="*/ 3159 h 14647"/>
              <a:gd name="connsiteX9" fmla="*/ 10026 w 10643"/>
              <a:gd name="connsiteY9" fmla="*/ 4717 h 14647"/>
              <a:gd name="connsiteX10" fmla="*/ 7641 w 10643"/>
              <a:gd name="connsiteY10" fmla="*/ 6357 h 14647"/>
              <a:gd name="connsiteX11" fmla="*/ 7208 w 10643"/>
              <a:gd name="connsiteY11" fmla="*/ 7468 h 14647"/>
              <a:gd name="connsiteX12" fmla="*/ 6574 w 10643"/>
              <a:gd name="connsiteY12" fmla="*/ 7731 h 14647"/>
              <a:gd name="connsiteX13" fmla="*/ 6972 w 10643"/>
              <a:gd name="connsiteY13" fmla="*/ 7912 h 14647"/>
              <a:gd name="connsiteX14" fmla="*/ 7429 w 10643"/>
              <a:gd name="connsiteY14" fmla="*/ 7984 h 14647"/>
              <a:gd name="connsiteX15" fmla="*/ 8055 w 10643"/>
              <a:gd name="connsiteY15" fmla="*/ 8238 h 14647"/>
              <a:gd name="connsiteX16" fmla="*/ 8510 w 10643"/>
              <a:gd name="connsiteY16" fmla="*/ 8528 h 14647"/>
              <a:gd name="connsiteX17" fmla="*/ 9308 w 10643"/>
              <a:gd name="connsiteY17" fmla="*/ 9940 h 14647"/>
              <a:gd name="connsiteX18" fmla="*/ 9707 w 10643"/>
              <a:gd name="connsiteY18" fmla="*/ 10519 h 14647"/>
              <a:gd name="connsiteX19" fmla="*/ 9878 w 10643"/>
              <a:gd name="connsiteY19" fmla="*/ 10954 h 14647"/>
              <a:gd name="connsiteX20" fmla="*/ 10105 w 10643"/>
              <a:gd name="connsiteY20" fmla="*/ 11171 h 14647"/>
              <a:gd name="connsiteX21" fmla="*/ 10220 w 10643"/>
              <a:gd name="connsiteY21" fmla="*/ 11388 h 14647"/>
              <a:gd name="connsiteX22" fmla="*/ 10220 w 10643"/>
              <a:gd name="connsiteY22" fmla="*/ 14176 h 14647"/>
              <a:gd name="connsiteX23" fmla="*/ 9878 w 10643"/>
              <a:gd name="connsiteY23" fmla="*/ 14502 h 14647"/>
              <a:gd name="connsiteX24" fmla="*/ 9137 w 10643"/>
              <a:gd name="connsiteY24" fmla="*/ 14647 h 14647"/>
              <a:gd name="connsiteX25" fmla="*/ 8055 w 10643"/>
              <a:gd name="connsiteY25" fmla="*/ 14574 h 14647"/>
              <a:gd name="connsiteX26" fmla="*/ 7143 w 10643"/>
              <a:gd name="connsiteY26" fmla="*/ 14321 h 14647"/>
              <a:gd name="connsiteX27" fmla="*/ 5549 w 10643"/>
              <a:gd name="connsiteY27" fmla="*/ 14212 h 14647"/>
              <a:gd name="connsiteX28" fmla="*/ 5150 w 10643"/>
              <a:gd name="connsiteY28" fmla="*/ 14104 h 14647"/>
              <a:gd name="connsiteX29" fmla="*/ 4808 w 10643"/>
              <a:gd name="connsiteY29" fmla="*/ 13959 h 14647"/>
              <a:gd name="connsiteX30" fmla="*/ 4694 w 10643"/>
              <a:gd name="connsiteY30" fmla="*/ 13850 h 14647"/>
              <a:gd name="connsiteX31" fmla="*/ 4523 w 10643"/>
              <a:gd name="connsiteY31" fmla="*/ 13778 h 14647"/>
              <a:gd name="connsiteX32" fmla="*/ 4295 w 10643"/>
              <a:gd name="connsiteY32" fmla="*/ 13198 h 14647"/>
              <a:gd name="connsiteX33" fmla="*/ 3840 w 10643"/>
              <a:gd name="connsiteY33" fmla="*/ 11062 h 14647"/>
              <a:gd name="connsiteX34" fmla="*/ 3783 w 10643"/>
              <a:gd name="connsiteY34" fmla="*/ 10736 h 14647"/>
              <a:gd name="connsiteX35" fmla="*/ 2587 w 10643"/>
              <a:gd name="connsiteY35" fmla="*/ 10012 h 14647"/>
              <a:gd name="connsiteX36" fmla="*/ 1903 w 10643"/>
              <a:gd name="connsiteY36" fmla="*/ 9469 h 14647"/>
              <a:gd name="connsiteX37" fmla="*/ 1333 w 10643"/>
              <a:gd name="connsiteY37" fmla="*/ 9252 h 14647"/>
              <a:gd name="connsiteX38" fmla="*/ 821 w 10643"/>
              <a:gd name="connsiteY38" fmla="*/ 8998 h 14647"/>
              <a:gd name="connsiteX39" fmla="*/ 702 w 10643"/>
              <a:gd name="connsiteY39" fmla="*/ 8480 h 14647"/>
              <a:gd name="connsiteX40" fmla="*/ 86 w 10643"/>
              <a:gd name="connsiteY40" fmla="*/ 7910 h 14647"/>
              <a:gd name="connsiteX41" fmla="*/ 64 w 10643"/>
              <a:gd name="connsiteY41" fmla="*/ 7059 h 14647"/>
              <a:gd name="connsiteX42" fmla="*/ 1164 w 10643"/>
              <a:gd name="connsiteY42" fmla="*/ 5445 h 14647"/>
              <a:gd name="connsiteX43" fmla="*/ 1090 w 10643"/>
              <a:gd name="connsiteY43" fmla="*/ 4555 h 14647"/>
              <a:gd name="connsiteX0" fmla="*/ 1090 w 10643"/>
              <a:gd name="connsiteY0" fmla="*/ 4555 h 14673"/>
              <a:gd name="connsiteX1" fmla="*/ 1809 w 10643"/>
              <a:gd name="connsiteY1" fmla="*/ 4778 h 14673"/>
              <a:gd name="connsiteX2" fmla="*/ 4003 w 10643"/>
              <a:gd name="connsiteY2" fmla="*/ 2798 h 14673"/>
              <a:gd name="connsiteX3" fmla="*/ 5427 w 10643"/>
              <a:gd name="connsiteY3" fmla="*/ 2209 h 14673"/>
              <a:gd name="connsiteX4" fmla="*/ 6113 w 10643"/>
              <a:gd name="connsiteY4" fmla="*/ 1378 h 14673"/>
              <a:gd name="connsiteX5" fmla="*/ 8432 w 10643"/>
              <a:gd name="connsiteY5" fmla="*/ 125 h 14673"/>
              <a:gd name="connsiteX6" fmla="*/ 7055 w 10643"/>
              <a:gd name="connsiteY6" fmla="*/ 600 h 14673"/>
              <a:gd name="connsiteX7" fmla="*/ 10634 w 10643"/>
              <a:gd name="connsiteY7" fmla="*/ 221 h 14673"/>
              <a:gd name="connsiteX8" fmla="*/ 9880 w 10643"/>
              <a:gd name="connsiteY8" fmla="*/ 3159 h 14673"/>
              <a:gd name="connsiteX9" fmla="*/ 10026 w 10643"/>
              <a:gd name="connsiteY9" fmla="*/ 4717 h 14673"/>
              <a:gd name="connsiteX10" fmla="*/ 7641 w 10643"/>
              <a:gd name="connsiteY10" fmla="*/ 6357 h 14673"/>
              <a:gd name="connsiteX11" fmla="*/ 7208 w 10643"/>
              <a:gd name="connsiteY11" fmla="*/ 7468 h 14673"/>
              <a:gd name="connsiteX12" fmla="*/ 6574 w 10643"/>
              <a:gd name="connsiteY12" fmla="*/ 7731 h 14673"/>
              <a:gd name="connsiteX13" fmla="*/ 6972 w 10643"/>
              <a:gd name="connsiteY13" fmla="*/ 7912 h 14673"/>
              <a:gd name="connsiteX14" fmla="*/ 7429 w 10643"/>
              <a:gd name="connsiteY14" fmla="*/ 7984 h 14673"/>
              <a:gd name="connsiteX15" fmla="*/ 8055 w 10643"/>
              <a:gd name="connsiteY15" fmla="*/ 8238 h 14673"/>
              <a:gd name="connsiteX16" fmla="*/ 8510 w 10643"/>
              <a:gd name="connsiteY16" fmla="*/ 8528 h 14673"/>
              <a:gd name="connsiteX17" fmla="*/ 9308 w 10643"/>
              <a:gd name="connsiteY17" fmla="*/ 9940 h 14673"/>
              <a:gd name="connsiteX18" fmla="*/ 9707 w 10643"/>
              <a:gd name="connsiteY18" fmla="*/ 10519 h 14673"/>
              <a:gd name="connsiteX19" fmla="*/ 9878 w 10643"/>
              <a:gd name="connsiteY19" fmla="*/ 10954 h 14673"/>
              <a:gd name="connsiteX20" fmla="*/ 10105 w 10643"/>
              <a:gd name="connsiteY20" fmla="*/ 11171 h 14673"/>
              <a:gd name="connsiteX21" fmla="*/ 10220 w 10643"/>
              <a:gd name="connsiteY21" fmla="*/ 11388 h 14673"/>
              <a:gd name="connsiteX22" fmla="*/ 9067 w 10643"/>
              <a:gd name="connsiteY22" fmla="*/ 12861 h 14673"/>
              <a:gd name="connsiteX23" fmla="*/ 9878 w 10643"/>
              <a:gd name="connsiteY23" fmla="*/ 14502 h 14673"/>
              <a:gd name="connsiteX24" fmla="*/ 9137 w 10643"/>
              <a:gd name="connsiteY24" fmla="*/ 14647 h 14673"/>
              <a:gd name="connsiteX25" fmla="*/ 8055 w 10643"/>
              <a:gd name="connsiteY25" fmla="*/ 14574 h 14673"/>
              <a:gd name="connsiteX26" fmla="*/ 7143 w 10643"/>
              <a:gd name="connsiteY26" fmla="*/ 14321 h 14673"/>
              <a:gd name="connsiteX27" fmla="*/ 5549 w 10643"/>
              <a:gd name="connsiteY27" fmla="*/ 14212 h 14673"/>
              <a:gd name="connsiteX28" fmla="*/ 5150 w 10643"/>
              <a:gd name="connsiteY28" fmla="*/ 14104 h 14673"/>
              <a:gd name="connsiteX29" fmla="*/ 4808 w 10643"/>
              <a:gd name="connsiteY29" fmla="*/ 13959 h 14673"/>
              <a:gd name="connsiteX30" fmla="*/ 4694 w 10643"/>
              <a:gd name="connsiteY30" fmla="*/ 13850 h 14673"/>
              <a:gd name="connsiteX31" fmla="*/ 4523 w 10643"/>
              <a:gd name="connsiteY31" fmla="*/ 13778 h 14673"/>
              <a:gd name="connsiteX32" fmla="*/ 4295 w 10643"/>
              <a:gd name="connsiteY32" fmla="*/ 13198 h 14673"/>
              <a:gd name="connsiteX33" fmla="*/ 3840 w 10643"/>
              <a:gd name="connsiteY33" fmla="*/ 11062 h 14673"/>
              <a:gd name="connsiteX34" fmla="*/ 3783 w 10643"/>
              <a:gd name="connsiteY34" fmla="*/ 10736 h 14673"/>
              <a:gd name="connsiteX35" fmla="*/ 2587 w 10643"/>
              <a:gd name="connsiteY35" fmla="*/ 10012 h 14673"/>
              <a:gd name="connsiteX36" fmla="*/ 1903 w 10643"/>
              <a:gd name="connsiteY36" fmla="*/ 9469 h 14673"/>
              <a:gd name="connsiteX37" fmla="*/ 1333 w 10643"/>
              <a:gd name="connsiteY37" fmla="*/ 9252 h 14673"/>
              <a:gd name="connsiteX38" fmla="*/ 821 w 10643"/>
              <a:gd name="connsiteY38" fmla="*/ 8998 h 14673"/>
              <a:gd name="connsiteX39" fmla="*/ 702 w 10643"/>
              <a:gd name="connsiteY39" fmla="*/ 8480 h 14673"/>
              <a:gd name="connsiteX40" fmla="*/ 86 w 10643"/>
              <a:gd name="connsiteY40" fmla="*/ 7910 h 14673"/>
              <a:gd name="connsiteX41" fmla="*/ 64 w 10643"/>
              <a:gd name="connsiteY41" fmla="*/ 7059 h 14673"/>
              <a:gd name="connsiteX42" fmla="*/ 1164 w 10643"/>
              <a:gd name="connsiteY42" fmla="*/ 5445 h 14673"/>
              <a:gd name="connsiteX43" fmla="*/ 1090 w 10643"/>
              <a:gd name="connsiteY43" fmla="*/ 4555 h 14673"/>
              <a:gd name="connsiteX0" fmla="*/ 1090 w 10643"/>
              <a:gd name="connsiteY0" fmla="*/ 4555 h 14647"/>
              <a:gd name="connsiteX1" fmla="*/ 1809 w 10643"/>
              <a:gd name="connsiteY1" fmla="*/ 4778 h 14647"/>
              <a:gd name="connsiteX2" fmla="*/ 4003 w 10643"/>
              <a:gd name="connsiteY2" fmla="*/ 2798 h 14647"/>
              <a:gd name="connsiteX3" fmla="*/ 5427 w 10643"/>
              <a:gd name="connsiteY3" fmla="*/ 2209 h 14647"/>
              <a:gd name="connsiteX4" fmla="*/ 6113 w 10643"/>
              <a:gd name="connsiteY4" fmla="*/ 1378 h 14647"/>
              <a:gd name="connsiteX5" fmla="*/ 8432 w 10643"/>
              <a:gd name="connsiteY5" fmla="*/ 125 h 14647"/>
              <a:gd name="connsiteX6" fmla="*/ 7055 w 10643"/>
              <a:gd name="connsiteY6" fmla="*/ 600 h 14647"/>
              <a:gd name="connsiteX7" fmla="*/ 10634 w 10643"/>
              <a:gd name="connsiteY7" fmla="*/ 221 h 14647"/>
              <a:gd name="connsiteX8" fmla="*/ 9880 w 10643"/>
              <a:gd name="connsiteY8" fmla="*/ 3159 h 14647"/>
              <a:gd name="connsiteX9" fmla="*/ 10026 w 10643"/>
              <a:gd name="connsiteY9" fmla="*/ 4717 h 14647"/>
              <a:gd name="connsiteX10" fmla="*/ 7641 w 10643"/>
              <a:gd name="connsiteY10" fmla="*/ 6357 h 14647"/>
              <a:gd name="connsiteX11" fmla="*/ 7208 w 10643"/>
              <a:gd name="connsiteY11" fmla="*/ 7468 h 14647"/>
              <a:gd name="connsiteX12" fmla="*/ 6574 w 10643"/>
              <a:gd name="connsiteY12" fmla="*/ 7731 h 14647"/>
              <a:gd name="connsiteX13" fmla="*/ 6972 w 10643"/>
              <a:gd name="connsiteY13" fmla="*/ 7912 h 14647"/>
              <a:gd name="connsiteX14" fmla="*/ 7429 w 10643"/>
              <a:gd name="connsiteY14" fmla="*/ 7984 h 14647"/>
              <a:gd name="connsiteX15" fmla="*/ 8055 w 10643"/>
              <a:gd name="connsiteY15" fmla="*/ 8238 h 14647"/>
              <a:gd name="connsiteX16" fmla="*/ 8510 w 10643"/>
              <a:gd name="connsiteY16" fmla="*/ 8528 h 14647"/>
              <a:gd name="connsiteX17" fmla="*/ 9308 w 10643"/>
              <a:gd name="connsiteY17" fmla="*/ 9940 h 14647"/>
              <a:gd name="connsiteX18" fmla="*/ 9707 w 10643"/>
              <a:gd name="connsiteY18" fmla="*/ 10519 h 14647"/>
              <a:gd name="connsiteX19" fmla="*/ 9878 w 10643"/>
              <a:gd name="connsiteY19" fmla="*/ 10954 h 14647"/>
              <a:gd name="connsiteX20" fmla="*/ 10105 w 10643"/>
              <a:gd name="connsiteY20" fmla="*/ 11171 h 14647"/>
              <a:gd name="connsiteX21" fmla="*/ 10220 w 10643"/>
              <a:gd name="connsiteY21" fmla="*/ 11388 h 14647"/>
              <a:gd name="connsiteX22" fmla="*/ 9067 w 10643"/>
              <a:gd name="connsiteY22" fmla="*/ 12861 h 14647"/>
              <a:gd name="connsiteX23" fmla="*/ 8291 w 10643"/>
              <a:gd name="connsiteY23" fmla="*/ 13265 h 14647"/>
              <a:gd name="connsiteX24" fmla="*/ 9137 w 10643"/>
              <a:gd name="connsiteY24" fmla="*/ 14647 h 14647"/>
              <a:gd name="connsiteX25" fmla="*/ 8055 w 10643"/>
              <a:gd name="connsiteY25" fmla="*/ 14574 h 14647"/>
              <a:gd name="connsiteX26" fmla="*/ 7143 w 10643"/>
              <a:gd name="connsiteY26" fmla="*/ 14321 h 14647"/>
              <a:gd name="connsiteX27" fmla="*/ 5549 w 10643"/>
              <a:gd name="connsiteY27" fmla="*/ 14212 h 14647"/>
              <a:gd name="connsiteX28" fmla="*/ 5150 w 10643"/>
              <a:gd name="connsiteY28" fmla="*/ 14104 h 14647"/>
              <a:gd name="connsiteX29" fmla="*/ 4808 w 10643"/>
              <a:gd name="connsiteY29" fmla="*/ 13959 h 14647"/>
              <a:gd name="connsiteX30" fmla="*/ 4694 w 10643"/>
              <a:gd name="connsiteY30" fmla="*/ 13850 h 14647"/>
              <a:gd name="connsiteX31" fmla="*/ 4523 w 10643"/>
              <a:gd name="connsiteY31" fmla="*/ 13778 h 14647"/>
              <a:gd name="connsiteX32" fmla="*/ 4295 w 10643"/>
              <a:gd name="connsiteY32" fmla="*/ 13198 h 14647"/>
              <a:gd name="connsiteX33" fmla="*/ 3840 w 10643"/>
              <a:gd name="connsiteY33" fmla="*/ 11062 h 14647"/>
              <a:gd name="connsiteX34" fmla="*/ 3783 w 10643"/>
              <a:gd name="connsiteY34" fmla="*/ 10736 h 14647"/>
              <a:gd name="connsiteX35" fmla="*/ 2587 w 10643"/>
              <a:gd name="connsiteY35" fmla="*/ 10012 h 14647"/>
              <a:gd name="connsiteX36" fmla="*/ 1903 w 10643"/>
              <a:gd name="connsiteY36" fmla="*/ 9469 h 14647"/>
              <a:gd name="connsiteX37" fmla="*/ 1333 w 10643"/>
              <a:gd name="connsiteY37" fmla="*/ 9252 h 14647"/>
              <a:gd name="connsiteX38" fmla="*/ 821 w 10643"/>
              <a:gd name="connsiteY38" fmla="*/ 8998 h 14647"/>
              <a:gd name="connsiteX39" fmla="*/ 702 w 10643"/>
              <a:gd name="connsiteY39" fmla="*/ 8480 h 14647"/>
              <a:gd name="connsiteX40" fmla="*/ 86 w 10643"/>
              <a:gd name="connsiteY40" fmla="*/ 7910 h 14647"/>
              <a:gd name="connsiteX41" fmla="*/ 64 w 10643"/>
              <a:gd name="connsiteY41" fmla="*/ 7059 h 14647"/>
              <a:gd name="connsiteX42" fmla="*/ 1164 w 10643"/>
              <a:gd name="connsiteY42" fmla="*/ 5445 h 14647"/>
              <a:gd name="connsiteX43" fmla="*/ 1090 w 10643"/>
              <a:gd name="connsiteY43" fmla="*/ 4555 h 14647"/>
              <a:gd name="connsiteX0" fmla="*/ 1090 w 10643"/>
              <a:gd name="connsiteY0" fmla="*/ 4555 h 14609"/>
              <a:gd name="connsiteX1" fmla="*/ 1809 w 10643"/>
              <a:gd name="connsiteY1" fmla="*/ 4778 h 14609"/>
              <a:gd name="connsiteX2" fmla="*/ 4003 w 10643"/>
              <a:gd name="connsiteY2" fmla="*/ 2798 h 14609"/>
              <a:gd name="connsiteX3" fmla="*/ 5427 w 10643"/>
              <a:gd name="connsiteY3" fmla="*/ 2209 h 14609"/>
              <a:gd name="connsiteX4" fmla="*/ 6113 w 10643"/>
              <a:gd name="connsiteY4" fmla="*/ 1378 h 14609"/>
              <a:gd name="connsiteX5" fmla="*/ 8432 w 10643"/>
              <a:gd name="connsiteY5" fmla="*/ 125 h 14609"/>
              <a:gd name="connsiteX6" fmla="*/ 7055 w 10643"/>
              <a:gd name="connsiteY6" fmla="*/ 600 h 14609"/>
              <a:gd name="connsiteX7" fmla="*/ 10634 w 10643"/>
              <a:gd name="connsiteY7" fmla="*/ 221 h 14609"/>
              <a:gd name="connsiteX8" fmla="*/ 9880 w 10643"/>
              <a:gd name="connsiteY8" fmla="*/ 3159 h 14609"/>
              <a:gd name="connsiteX9" fmla="*/ 10026 w 10643"/>
              <a:gd name="connsiteY9" fmla="*/ 4717 h 14609"/>
              <a:gd name="connsiteX10" fmla="*/ 7641 w 10643"/>
              <a:gd name="connsiteY10" fmla="*/ 6357 h 14609"/>
              <a:gd name="connsiteX11" fmla="*/ 7208 w 10643"/>
              <a:gd name="connsiteY11" fmla="*/ 7468 h 14609"/>
              <a:gd name="connsiteX12" fmla="*/ 6574 w 10643"/>
              <a:gd name="connsiteY12" fmla="*/ 7731 h 14609"/>
              <a:gd name="connsiteX13" fmla="*/ 6972 w 10643"/>
              <a:gd name="connsiteY13" fmla="*/ 7912 h 14609"/>
              <a:gd name="connsiteX14" fmla="*/ 7429 w 10643"/>
              <a:gd name="connsiteY14" fmla="*/ 7984 h 14609"/>
              <a:gd name="connsiteX15" fmla="*/ 8055 w 10643"/>
              <a:gd name="connsiteY15" fmla="*/ 8238 h 14609"/>
              <a:gd name="connsiteX16" fmla="*/ 8510 w 10643"/>
              <a:gd name="connsiteY16" fmla="*/ 8528 h 14609"/>
              <a:gd name="connsiteX17" fmla="*/ 9308 w 10643"/>
              <a:gd name="connsiteY17" fmla="*/ 9940 h 14609"/>
              <a:gd name="connsiteX18" fmla="*/ 9707 w 10643"/>
              <a:gd name="connsiteY18" fmla="*/ 10519 h 14609"/>
              <a:gd name="connsiteX19" fmla="*/ 9878 w 10643"/>
              <a:gd name="connsiteY19" fmla="*/ 10954 h 14609"/>
              <a:gd name="connsiteX20" fmla="*/ 10105 w 10643"/>
              <a:gd name="connsiteY20" fmla="*/ 11171 h 14609"/>
              <a:gd name="connsiteX21" fmla="*/ 10220 w 10643"/>
              <a:gd name="connsiteY21" fmla="*/ 11388 h 14609"/>
              <a:gd name="connsiteX22" fmla="*/ 9067 w 10643"/>
              <a:gd name="connsiteY22" fmla="*/ 12861 h 14609"/>
              <a:gd name="connsiteX23" fmla="*/ 8291 w 10643"/>
              <a:gd name="connsiteY23" fmla="*/ 13265 h 14609"/>
              <a:gd name="connsiteX24" fmla="*/ 7394 w 10643"/>
              <a:gd name="connsiteY24" fmla="*/ 13435 h 14609"/>
              <a:gd name="connsiteX25" fmla="*/ 8055 w 10643"/>
              <a:gd name="connsiteY25" fmla="*/ 14574 h 14609"/>
              <a:gd name="connsiteX26" fmla="*/ 7143 w 10643"/>
              <a:gd name="connsiteY26" fmla="*/ 14321 h 14609"/>
              <a:gd name="connsiteX27" fmla="*/ 5549 w 10643"/>
              <a:gd name="connsiteY27" fmla="*/ 14212 h 14609"/>
              <a:gd name="connsiteX28" fmla="*/ 5150 w 10643"/>
              <a:gd name="connsiteY28" fmla="*/ 14104 h 14609"/>
              <a:gd name="connsiteX29" fmla="*/ 4808 w 10643"/>
              <a:gd name="connsiteY29" fmla="*/ 13959 h 14609"/>
              <a:gd name="connsiteX30" fmla="*/ 4694 w 10643"/>
              <a:gd name="connsiteY30" fmla="*/ 13850 h 14609"/>
              <a:gd name="connsiteX31" fmla="*/ 4523 w 10643"/>
              <a:gd name="connsiteY31" fmla="*/ 13778 h 14609"/>
              <a:gd name="connsiteX32" fmla="*/ 4295 w 10643"/>
              <a:gd name="connsiteY32" fmla="*/ 13198 h 14609"/>
              <a:gd name="connsiteX33" fmla="*/ 3840 w 10643"/>
              <a:gd name="connsiteY33" fmla="*/ 11062 h 14609"/>
              <a:gd name="connsiteX34" fmla="*/ 3783 w 10643"/>
              <a:gd name="connsiteY34" fmla="*/ 10736 h 14609"/>
              <a:gd name="connsiteX35" fmla="*/ 2587 w 10643"/>
              <a:gd name="connsiteY35" fmla="*/ 10012 h 14609"/>
              <a:gd name="connsiteX36" fmla="*/ 1903 w 10643"/>
              <a:gd name="connsiteY36" fmla="*/ 9469 h 14609"/>
              <a:gd name="connsiteX37" fmla="*/ 1333 w 10643"/>
              <a:gd name="connsiteY37" fmla="*/ 9252 h 14609"/>
              <a:gd name="connsiteX38" fmla="*/ 821 w 10643"/>
              <a:gd name="connsiteY38" fmla="*/ 8998 h 14609"/>
              <a:gd name="connsiteX39" fmla="*/ 702 w 10643"/>
              <a:gd name="connsiteY39" fmla="*/ 8480 h 14609"/>
              <a:gd name="connsiteX40" fmla="*/ 86 w 10643"/>
              <a:gd name="connsiteY40" fmla="*/ 7910 h 14609"/>
              <a:gd name="connsiteX41" fmla="*/ 64 w 10643"/>
              <a:gd name="connsiteY41" fmla="*/ 7059 h 14609"/>
              <a:gd name="connsiteX42" fmla="*/ 1164 w 10643"/>
              <a:gd name="connsiteY42" fmla="*/ 5445 h 14609"/>
              <a:gd name="connsiteX43" fmla="*/ 1090 w 10643"/>
              <a:gd name="connsiteY43" fmla="*/ 4555 h 14609"/>
              <a:gd name="connsiteX0" fmla="*/ 1090 w 10643"/>
              <a:gd name="connsiteY0" fmla="*/ 4555 h 14355"/>
              <a:gd name="connsiteX1" fmla="*/ 1809 w 10643"/>
              <a:gd name="connsiteY1" fmla="*/ 4778 h 14355"/>
              <a:gd name="connsiteX2" fmla="*/ 4003 w 10643"/>
              <a:gd name="connsiteY2" fmla="*/ 2798 h 14355"/>
              <a:gd name="connsiteX3" fmla="*/ 5427 w 10643"/>
              <a:gd name="connsiteY3" fmla="*/ 2209 h 14355"/>
              <a:gd name="connsiteX4" fmla="*/ 6113 w 10643"/>
              <a:gd name="connsiteY4" fmla="*/ 1378 h 14355"/>
              <a:gd name="connsiteX5" fmla="*/ 8432 w 10643"/>
              <a:gd name="connsiteY5" fmla="*/ 125 h 14355"/>
              <a:gd name="connsiteX6" fmla="*/ 7055 w 10643"/>
              <a:gd name="connsiteY6" fmla="*/ 600 h 14355"/>
              <a:gd name="connsiteX7" fmla="*/ 10634 w 10643"/>
              <a:gd name="connsiteY7" fmla="*/ 221 h 14355"/>
              <a:gd name="connsiteX8" fmla="*/ 9880 w 10643"/>
              <a:gd name="connsiteY8" fmla="*/ 3159 h 14355"/>
              <a:gd name="connsiteX9" fmla="*/ 10026 w 10643"/>
              <a:gd name="connsiteY9" fmla="*/ 4717 h 14355"/>
              <a:gd name="connsiteX10" fmla="*/ 7641 w 10643"/>
              <a:gd name="connsiteY10" fmla="*/ 6357 h 14355"/>
              <a:gd name="connsiteX11" fmla="*/ 7208 w 10643"/>
              <a:gd name="connsiteY11" fmla="*/ 7468 h 14355"/>
              <a:gd name="connsiteX12" fmla="*/ 6574 w 10643"/>
              <a:gd name="connsiteY12" fmla="*/ 7731 h 14355"/>
              <a:gd name="connsiteX13" fmla="*/ 6972 w 10643"/>
              <a:gd name="connsiteY13" fmla="*/ 7912 h 14355"/>
              <a:gd name="connsiteX14" fmla="*/ 7429 w 10643"/>
              <a:gd name="connsiteY14" fmla="*/ 7984 h 14355"/>
              <a:gd name="connsiteX15" fmla="*/ 8055 w 10643"/>
              <a:gd name="connsiteY15" fmla="*/ 8238 h 14355"/>
              <a:gd name="connsiteX16" fmla="*/ 8510 w 10643"/>
              <a:gd name="connsiteY16" fmla="*/ 8528 h 14355"/>
              <a:gd name="connsiteX17" fmla="*/ 9308 w 10643"/>
              <a:gd name="connsiteY17" fmla="*/ 9940 h 14355"/>
              <a:gd name="connsiteX18" fmla="*/ 9707 w 10643"/>
              <a:gd name="connsiteY18" fmla="*/ 10519 h 14355"/>
              <a:gd name="connsiteX19" fmla="*/ 9878 w 10643"/>
              <a:gd name="connsiteY19" fmla="*/ 10954 h 14355"/>
              <a:gd name="connsiteX20" fmla="*/ 10105 w 10643"/>
              <a:gd name="connsiteY20" fmla="*/ 11171 h 14355"/>
              <a:gd name="connsiteX21" fmla="*/ 10220 w 10643"/>
              <a:gd name="connsiteY21" fmla="*/ 11388 h 14355"/>
              <a:gd name="connsiteX22" fmla="*/ 9067 w 10643"/>
              <a:gd name="connsiteY22" fmla="*/ 12861 h 14355"/>
              <a:gd name="connsiteX23" fmla="*/ 8291 w 10643"/>
              <a:gd name="connsiteY23" fmla="*/ 13265 h 14355"/>
              <a:gd name="connsiteX24" fmla="*/ 7394 w 10643"/>
              <a:gd name="connsiteY24" fmla="*/ 13435 h 14355"/>
              <a:gd name="connsiteX25" fmla="*/ 6790 w 10643"/>
              <a:gd name="connsiteY25" fmla="*/ 13571 h 14355"/>
              <a:gd name="connsiteX26" fmla="*/ 7143 w 10643"/>
              <a:gd name="connsiteY26" fmla="*/ 14321 h 14355"/>
              <a:gd name="connsiteX27" fmla="*/ 5549 w 10643"/>
              <a:gd name="connsiteY27" fmla="*/ 14212 h 14355"/>
              <a:gd name="connsiteX28" fmla="*/ 5150 w 10643"/>
              <a:gd name="connsiteY28" fmla="*/ 14104 h 14355"/>
              <a:gd name="connsiteX29" fmla="*/ 4808 w 10643"/>
              <a:gd name="connsiteY29" fmla="*/ 13959 h 14355"/>
              <a:gd name="connsiteX30" fmla="*/ 4694 w 10643"/>
              <a:gd name="connsiteY30" fmla="*/ 13850 h 14355"/>
              <a:gd name="connsiteX31" fmla="*/ 4523 w 10643"/>
              <a:gd name="connsiteY31" fmla="*/ 13778 h 14355"/>
              <a:gd name="connsiteX32" fmla="*/ 4295 w 10643"/>
              <a:gd name="connsiteY32" fmla="*/ 13198 h 14355"/>
              <a:gd name="connsiteX33" fmla="*/ 3840 w 10643"/>
              <a:gd name="connsiteY33" fmla="*/ 11062 h 14355"/>
              <a:gd name="connsiteX34" fmla="*/ 3783 w 10643"/>
              <a:gd name="connsiteY34" fmla="*/ 10736 h 14355"/>
              <a:gd name="connsiteX35" fmla="*/ 2587 w 10643"/>
              <a:gd name="connsiteY35" fmla="*/ 10012 h 14355"/>
              <a:gd name="connsiteX36" fmla="*/ 1903 w 10643"/>
              <a:gd name="connsiteY36" fmla="*/ 9469 h 14355"/>
              <a:gd name="connsiteX37" fmla="*/ 1333 w 10643"/>
              <a:gd name="connsiteY37" fmla="*/ 9252 h 14355"/>
              <a:gd name="connsiteX38" fmla="*/ 821 w 10643"/>
              <a:gd name="connsiteY38" fmla="*/ 8998 h 14355"/>
              <a:gd name="connsiteX39" fmla="*/ 702 w 10643"/>
              <a:gd name="connsiteY39" fmla="*/ 8480 h 14355"/>
              <a:gd name="connsiteX40" fmla="*/ 86 w 10643"/>
              <a:gd name="connsiteY40" fmla="*/ 7910 h 14355"/>
              <a:gd name="connsiteX41" fmla="*/ 64 w 10643"/>
              <a:gd name="connsiteY41" fmla="*/ 7059 h 14355"/>
              <a:gd name="connsiteX42" fmla="*/ 1164 w 10643"/>
              <a:gd name="connsiteY42" fmla="*/ 5445 h 14355"/>
              <a:gd name="connsiteX43" fmla="*/ 1090 w 10643"/>
              <a:gd name="connsiteY43" fmla="*/ 4555 h 14355"/>
              <a:gd name="connsiteX0" fmla="*/ 1090 w 10643"/>
              <a:gd name="connsiteY0" fmla="*/ 4555 h 14214"/>
              <a:gd name="connsiteX1" fmla="*/ 1809 w 10643"/>
              <a:gd name="connsiteY1" fmla="*/ 4778 h 14214"/>
              <a:gd name="connsiteX2" fmla="*/ 4003 w 10643"/>
              <a:gd name="connsiteY2" fmla="*/ 2798 h 14214"/>
              <a:gd name="connsiteX3" fmla="*/ 5427 w 10643"/>
              <a:gd name="connsiteY3" fmla="*/ 2209 h 14214"/>
              <a:gd name="connsiteX4" fmla="*/ 6113 w 10643"/>
              <a:gd name="connsiteY4" fmla="*/ 1378 h 14214"/>
              <a:gd name="connsiteX5" fmla="*/ 8432 w 10643"/>
              <a:gd name="connsiteY5" fmla="*/ 125 h 14214"/>
              <a:gd name="connsiteX6" fmla="*/ 7055 w 10643"/>
              <a:gd name="connsiteY6" fmla="*/ 600 h 14214"/>
              <a:gd name="connsiteX7" fmla="*/ 10634 w 10643"/>
              <a:gd name="connsiteY7" fmla="*/ 221 h 14214"/>
              <a:gd name="connsiteX8" fmla="*/ 9880 w 10643"/>
              <a:gd name="connsiteY8" fmla="*/ 3159 h 14214"/>
              <a:gd name="connsiteX9" fmla="*/ 10026 w 10643"/>
              <a:gd name="connsiteY9" fmla="*/ 4717 h 14214"/>
              <a:gd name="connsiteX10" fmla="*/ 7641 w 10643"/>
              <a:gd name="connsiteY10" fmla="*/ 6357 h 14214"/>
              <a:gd name="connsiteX11" fmla="*/ 7208 w 10643"/>
              <a:gd name="connsiteY11" fmla="*/ 7468 h 14214"/>
              <a:gd name="connsiteX12" fmla="*/ 6574 w 10643"/>
              <a:gd name="connsiteY12" fmla="*/ 7731 h 14214"/>
              <a:gd name="connsiteX13" fmla="*/ 6972 w 10643"/>
              <a:gd name="connsiteY13" fmla="*/ 7912 h 14214"/>
              <a:gd name="connsiteX14" fmla="*/ 7429 w 10643"/>
              <a:gd name="connsiteY14" fmla="*/ 7984 h 14214"/>
              <a:gd name="connsiteX15" fmla="*/ 8055 w 10643"/>
              <a:gd name="connsiteY15" fmla="*/ 8238 h 14214"/>
              <a:gd name="connsiteX16" fmla="*/ 8510 w 10643"/>
              <a:gd name="connsiteY16" fmla="*/ 8528 h 14214"/>
              <a:gd name="connsiteX17" fmla="*/ 9308 w 10643"/>
              <a:gd name="connsiteY17" fmla="*/ 9940 h 14214"/>
              <a:gd name="connsiteX18" fmla="*/ 9707 w 10643"/>
              <a:gd name="connsiteY18" fmla="*/ 10519 h 14214"/>
              <a:gd name="connsiteX19" fmla="*/ 9878 w 10643"/>
              <a:gd name="connsiteY19" fmla="*/ 10954 h 14214"/>
              <a:gd name="connsiteX20" fmla="*/ 10105 w 10643"/>
              <a:gd name="connsiteY20" fmla="*/ 11171 h 14214"/>
              <a:gd name="connsiteX21" fmla="*/ 10220 w 10643"/>
              <a:gd name="connsiteY21" fmla="*/ 11388 h 14214"/>
              <a:gd name="connsiteX22" fmla="*/ 9067 w 10643"/>
              <a:gd name="connsiteY22" fmla="*/ 12861 h 14214"/>
              <a:gd name="connsiteX23" fmla="*/ 8291 w 10643"/>
              <a:gd name="connsiteY23" fmla="*/ 13265 h 14214"/>
              <a:gd name="connsiteX24" fmla="*/ 7394 w 10643"/>
              <a:gd name="connsiteY24" fmla="*/ 13435 h 14214"/>
              <a:gd name="connsiteX25" fmla="*/ 6790 w 10643"/>
              <a:gd name="connsiteY25" fmla="*/ 13571 h 14214"/>
              <a:gd name="connsiteX26" fmla="*/ 6209 w 10643"/>
              <a:gd name="connsiteY26" fmla="*/ 13530 h 14214"/>
              <a:gd name="connsiteX27" fmla="*/ 5549 w 10643"/>
              <a:gd name="connsiteY27" fmla="*/ 14212 h 14214"/>
              <a:gd name="connsiteX28" fmla="*/ 5150 w 10643"/>
              <a:gd name="connsiteY28" fmla="*/ 14104 h 14214"/>
              <a:gd name="connsiteX29" fmla="*/ 4808 w 10643"/>
              <a:gd name="connsiteY29" fmla="*/ 13959 h 14214"/>
              <a:gd name="connsiteX30" fmla="*/ 4694 w 10643"/>
              <a:gd name="connsiteY30" fmla="*/ 13850 h 14214"/>
              <a:gd name="connsiteX31" fmla="*/ 4523 w 10643"/>
              <a:gd name="connsiteY31" fmla="*/ 13778 h 14214"/>
              <a:gd name="connsiteX32" fmla="*/ 4295 w 10643"/>
              <a:gd name="connsiteY32" fmla="*/ 13198 h 14214"/>
              <a:gd name="connsiteX33" fmla="*/ 3840 w 10643"/>
              <a:gd name="connsiteY33" fmla="*/ 11062 h 14214"/>
              <a:gd name="connsiteX34" fmla="*/ 3783 w 10643"/>
              <a:gd name="connsiteY34" fmla="*/ 10736 h 14214"/>
              <a:gd name="connsiteX35" fmla="*/ 2587 w 10643"/>
              <a:gd name="connsiteY35" fmla="*/ 10012 h 14214"/>
              <a:gd name="connsiteX36" fmla="*/ 1903 w 10643"/>
              <a:gd name="connsiteY36" fmla="*/ 9469 h 14214"/>
              <a:gd name="connsiteX37" fmla="*/ 1333 w 10643"/>
              <a:gd name="connsiteY37" fmla="*/ 9252 h 14214"/>
              <a:gd name="connsiteX38" fmla="*/ 821 w 10643"/>
              <a:gd name="connsiteY38" fmla="*/ 8998 h 14214"/>
              <a:gd name="connsiteX39" fmla="*/ 702 w 10643"/>
              <a:gd name="connsiteY39" fmla="*/ 8480 h 14214"/>
              <a:gd name="connsiteX40" fmla="*/ 86 w 10643"/>
              <a:gd name="connsiteY40" fmla="*/ 7910 h 14214"/>
              <a:gd name="connsiteX41" fmla="*/ 64 w 10643"/>
              <a:gd name="connsiteY41" fmla="*/ 7059 h 14214"/>
              <a:gd name="connsiteX42" fmla="*/ 1164 w 10643"/>
              <a:gd name="connsiteY42" fmla="*/ 5445 h 14214"/>
              <a:gd name="connsiteX43" fmla="*/ 1090 w 10643"/>
              <a:gd name="connsiteY43" fmla="*/ 4555 h 14214"/>
              <a:gd name="connsiteX0" fmla="*/ 1090 w 10643"/>
              <a:gd name="connsiteY0" fmla="*/ 4555 h 14214"/>
              <a:gd name="connsiteX1" fmla="*/ 1809 w 10643"/>
              <a:gd name="connsiteY1" fmla="*/ 4778 h 14214"/>
              <a:gd name="connsiteX2" fmla="*/ 4003 w 10643"/>
              <a:gd name="connsiteY2" fmla="*/ 2798 h 14214"/>
              <a:gd name="connsiteX3" fmla="*/ 5427 w 10643"/>
              <a:gd name="connsiteY3" fmla="*/ 2209 h 14214"/>
              <a:gd name="connsiteX4" fmla="*/ 6113 w 10643"/>
              <a:gd name="connsiteY4" fmla="*/ 1378 h 14214"/>
              <a:gd name="connsiteX5" fmla="*/ 8432 w 10643"/>
              <a:gd name="connsiteY5" fmla="*/ 125 h 14214"/>
              <a:gd name="connsiteX6" fmla="*/ 7055 w 10643"/>
              <a:gd name="connsiteY6" fmla="*/ 600 h 14214"/>
              <a:gd name="connsiteX7" fmla="*/ 10634 w 10643"/>
              <a:gd name="connsiteY7" fmla="*/ 221 h 14214"/>
              <a:gd name="connsiteX8" fmla="*/ 9880 w 10643"/>
              <a:gd name="connsiteY8" fmla="*/ 3159 h 14214"/>
              <a:gd name="connsiteX9" fmla="*/ 10026 w 10643"/>
              <a:gd name="connsiteY9" fmla="*/ 4717 h 14214"/>
              <a:gd name="connsiteX10" fmla="*/ 7641 w 10643"/>
              <a:gd name="connsiteY10" fmla="*/ 6357 h 14214"/>
              <a:gd name="connsiteX11" fmla="*/ 7208 w 10643"/>
              <a:gd name="connsiteY11" fmla="*/ 7468 h 14214"/>
              <a:gd name="connsiteX12" fmla="*/ 6574 w 10643"/>
              <a:gd name="connsiteY12" fmla="*/ 7731 h 14214"/>
              <a:gd name="connsiteX13" fmla="*/ 6972 w 10643"/>
              <a:gd name="connsiteY13" fmla="*/ 7912 h 14214"/>
              <a:gd name="connsiteX14" fmla="*/ 7429 w 10643"/>
              <a:gd name="connsiteY14" fmla="*/ 7984 h 14214"/>
              <a:gd name="connsiteX15" fmla="*/ 8055 w 10643"/>
              <a:gd name="connsiteY15" fmla="*/ 8238 h 14214"/>
              <a:gd name="connsiteX16" fmla="*/ 8510 w 10643"/>
              <a:gd name="connsiteY16" fmla="*/ 8528 h 14214"/>
              <a:gd name="connsiteX17" fmla="*/ 9308 w 10643"/>
              <a:gd name="connsiteY17" fmla="*/ 9940 h 14214"/>
              <a:gd name="connsiteX18" fmla="*/ 9707 w 10643"/>
              <a:gd name="connsiteY18" fmla="*/ 10519 h 14214"/>
              <a:gd name="connsiteX19" fmla="*/ 9878 w 10643"/>
              <a:gd name="connsiteY19" fmla="*/ 10954 h 14214"/>
              <a:gd name="connsiteX20" fmla="*/ 10105 w 10643"/>
              <a:gd name="connsiteY20" fmla="*/ 11171 h 14214"/>
              <a:gd name="connsiteX21" fmla="*/ 10220 w 10643"/>
              <a:gd name="connsiteY21" fmla="*/ 11388 h 14214"/>
              <a:gd name="connsiteX22" fmla="*/ 9067 w 10643"/>
              <a:gd name="connsiteY22" fmla="*/ 12861 h 14214"/>
              <a:gd name="connsiteX23" fmla="*/ 8291 w 10643"/>
              <a:gd name="connsiteY23" fmla="*/ 13265 h 14214"/>
              <a:gd name="connsiteX24" fmla="*/ 7394 w 10643"/>
              <a:gd name="connsiteY24" fmla="*/ 13435 h 14214"/>
              <a:gd name="connsiteX25" fmla="*/ 6790 w 10643"/>
              <a:gd name="connsiteY25" fmla="*/ 13571 h 14214"/>
              <a:gd name="connsiteX26" fmla="*/ 6209 w 10643"/>
              <a:gd name="connsiteY26" fmla="*/ 13530 h 14214"/>
              <a:gd name="connsiteX27" fmla="*/ 5549 w 10643"/>
              <a:gd name="connsiteY27" fmla="*/ 14212 h 14214"/>
              <a:gd name="connsiteX28" fmla="*/ 5150 w 10643"/>
              <a:gd name="connsiteY28" fmla="*/ 14104 h 14214"/>
              <a:gd name="connsiteX29" fmla="*/ 4808 w 10643"/>
              <a:gd name="connsiteY29" fmla="*/ 13959 h 14214"/>
              <a:gd name="connsiteX30" fmla="*/ 4694 w 10643"/>
              <a:gd name="connsiteY30" fmla="*/ 13850 h 14214"/>
              <a:gd name="connsiteX31" fmla="*/ 4523 w 10643"/>
              <a:gd name="connsiteY31" fmla="*/ 13778 h 14214"/>
              <a:gd name="connsiteX32" fmla="*/ 3982 w 10643"/>
              <a:gd name="connsiteY32" fmla="*/ 12731 h 14214"/>
              <a:gd name="connsiteX33" fmla="*/ 3840 w 10643"/>
              <a:gd name="connsiteY33" fmla="*/ 11062 h 14214"/>
              <a:gd name="connsiteX34" fmla="*/ 3783 w 10643"/>
              <a:gd name="connsiteY34" fmla="*/ 10736 h 14214"/>
              <a:gd name="connsiteX35" fmla="*/ 2587 w 10643"/>
              <a:gd name="connsiteY35" fmla="*/ 10012 h 14214"/>
              <a:gd name="connsiteX36" fmla="*/ 1903 w 10643"/>
              <a:gd name="connsiteY36" fmla="*/ 9469 h 14214"/>
              <a:gd name="connsiteX37" fmla="*/ 1333 w 10643"/>
              <a:gd name="connsiteY37" fmla="*/ 9252 h 14214"/>
              <a:gd name="connsiteX38" fmla="*/ 821 w 10643"/>
              <a:gd name="connsiteY38" fmla="*/ 8998 h 14214"/>
              <a:gd name="connsiteX39" fmla="*/ 702 w 10643"/>
              <a:gd name="connsiteY39" fmla="*/ 8480 h 14214"/>
              <a:gd name="connsiteX40" fmla="*/ 86 w 10643"/>
              <a:gd name="connsiteY40" fmla="*/ 7910 h 14214"/>
              <a:gd name="connsiteX41" fmla="*/ 64 w 10643"/>
              <a:gd name="connsiteY41" fmla="*/ 7059 h 14214"/>
              <a:gd name="connsiteX42" fmla="*/ 1164 w 10643"/>
              <a:gd name="connsiteY42" fmla="*/ 5445 h 14214"/>
              <a:gd name="connsiteX43" fmla="*/ 1090 w 10643"/>
              <a:gd name="connsiteY43" fmla="*/ 4555 h 14214"/>
              <a:gd name="connsiteX0" fmla="*/ 1090 w 10643"/>
              <a:gd name="connsiteY0" fmla="*/ 4555 h 14214"/>
              <a:gd name="connsiteX1" fmla="*/ 1809 w 10643"/>
              <a:gd name="connsiteY1" fmla="*/ 4778 h 14214"/>
              <a:gd name="connsiteX2" fmla="*/ 4003 w 10643"/>
              <a:gd name="connsiteY2" fmla="*/ 2798 h 14214"/>
              <a:gd name="connsiteX3" fmla="*/ 5427 w 10643"/>
              <a:gd name="connsiteY3" fmla="*/ 2209 h 14214"/>
              <a:gd name="connsiteX4" fmla="*/ 6113 w 10643"/>
              <a:gd name="connsiteY4" fmla="*/ 1378 h 14214"/>
              <a:gd name="connsiteX5" fmla="*/ 8432 w 10643"/>
              <a:gd name="connsiteY5" fmla="*/ 125 h 14214"/>
              <a:gd name="connsiteX6" fmla="*/ 7055 w 10643"/>
              <a:gd name="connsiteY6" fmla="*/ 600 h 14214"/>
              <a:gd name="connsiteX7" fmla="*/ 10634 w 10643"/>
              <a:gd name="connsiteY7" fmla="*/ 221 h 14214"/>
              <a:gd name="connsiteX8" fmla="*/ 9880 w 10643"/>
              <a:gd name="connsiteY8" fmla="*/ 3159 h 14214"/>
              <a:gd name="connsiteX9" fmla="*/ 10026 w 10643"/>
              <a:gd name="connsiteY9" fmla="*/ 4717 h 14214"/>
              <a:gd name="connsiteX10" fmla="*/ 7641 w 10643"/>
              <a:gd name="connsiteY10" fmla="*/ 6357 h 14214"/>
              <a:gd name="connsiteX11" fmla="*/ 7208 w 10643"/>
              <a:gd name="connsiteY11" fmla="*/ 7468 h 14214"/>
              <a:gd name="connsiteX12" fmla="*/ 6574 w 10643"/>
              <a:gd name="connsiteY12" fmla="*/ 7731 h 14214"/>
              <a:gd name="connsiteX13" fmla="*/ 6972 w 10643"/>
              <a:gd name="connsiteY13" fmla="*/ 7912 h 14214"/>
              <a:gd name="connsiteX14" fmla="*/ 7429 w 10643"/>
              <a:gd name="connsiteY14" fmla="*/ 7984 h 14214"/>
              <a:gd name="connsiteX15" fmla="*/ 8055 w 10643"/>
              <a:gd name="connsiteY15" fmla="*/ 8238 h 14214"/>
              <a:gd name="connsiteX16" fmla="*/ 8510 w 10643"/>
              <a:gd name="connsiteY16" fmla="*/ 8528 h 14214"/>
              <a:gd name="connsiteX17" fmla="*/ 9308 w 10643"/>
              <a:gd name="connsiteY17" fmla="*/ 9940 h 14214"/>
              <a:gd name="connsiteX18" fmla="*/ 9707 w 10643"/>
              <a:gd name="connsiteY18" fmla="*/ 10519 h 14214"/>
              <a:gd name="connsiteX19" fmla="*/ 9878 w 10643"/>
              <a:gd name="connsiteY19" fmla="*/ 10954 h 14214"/>
              <a:gd name="connsiteX20" fmla="*/ 10105 w 10643"/>
              <a:gd name="connsiteY20" fmla="*/ 11171 h 14214"/>
              <a:gd name="connsiteX21" fmla="*/ 10220 w 10643"/>
              <a:gd name="connsiteY21" fmla="*/ 11388 h 14214"/>
              <a:gd name="connsiteX22" fmla="*/ 9067 w 10643"/>
              <a:gd name="connsiteY22" fmla="*/ 12861 h 14214"/>
              <a:gd name="connsiteX23" fmla="*/ 8291 w 10643"/>
              <a:gd name="connsiteY23" fmla="*/ 13265 h 14214"/>
              <a:gd name="connsiteX24" fmla="*/ 7394 w 10643"/>
              <a:gd name="connsiteY24" fmla="*/ 13435 h 14214"/>
              <a:gd name="connsiteX25" fmla="*/ 6790 w 10643"/>
              <a:gd name="connsiteY25" fmla="*/ 13571 h 14214"/>
              <a:gd name="connsiteX26" fmla="*/ 6209 w 10643"/>
              <a:gd name="connsiteY26" fmla="*/ 13530 h 14214"/>
              <a:gd name="connsiteX27" fmla="*/ 5549 w 10643"/>
              <a:gd name="connsiteY27" fmla="*/ 14212 h 14214"/>
              <a:gd name="connsiteX28" fmla="*/ 5174 w 10643"/>
              <a:gd name="connsiteY28" fmla="*/ 13521 h 14214"/>
              <a:gd name="connsiteX29" fmla="*/ 4808 w 10643"/>
              <a:gd name="connsiteY29" fmla="*/ 13959 h 14214"/>
              <a:gd name="connsiteX30" fmla="*/ 4694 w 10643"/>
              <a:gd name="connsiteY30" fmla="*/ 13850 h 14214"/>
              <a:gd name="connsiteX31" fmla="*/ 4523 w 10643"/>
              <a:gd name="connsiteY31" fmla="*/ 13778 h 14214"/>
              <a:gd name="connsiteX32" fmla="*/ 3982 w 10643"/>
              <a:gd name="connsiteY32" fmla="*/ 12731 h 14214"/>
              <a:gd name="connsiteX33" fmla="*/ 3840 w 10643"/>
              <a:gd name="connsiteY33" fmla="*/ 11062 h 14214"/>
              <a:gd name="connsiteX34" fmla="*/ 3783 w 10643"/>
              <a:gd name="connsiteY34" fmla="*/ 10736 h 14214"/>
              <a:gd name="connsiteX35" fmla="*/ 2587 w 10643"/>
              <a:gd name="connsiteY35" fmla="*/ 10012 h 14214"/>
              <a:gd name="connsiteX36" fmla="*/ 1903 w 10643"/>
              <a:gd name="connsiteY36" fmla="*/ 9469 h 14214"/>
              <a:gd name="connsiteX37" fmla="*/ 1333 w 10643"/>
              <a:gd name="connsiteY37" fmla="*/ 9252 h 14214"/>
              <a:gd name="connsiteX38" fmla="*/ 821 w 10643"/>
              <a:gd name="connsiteY38" fmla="*/ 8998 h 14214"/>
              <a:gd name="connsiteX39" fmla="*/ 702 w 10643"/>
              <a:gd name="connsiteY39" fmla="*/ 8480 h 14214"/>
              <a:gd name="connsiteX40" fmla="*/ 86 w 10643"/>
              <a:gd name="connsiteY40" fmla="*/ 7910 h 14214"/>
              <a:gd name="connsiteX41" fmla="*/ 64 w 10643"/>
              <a:gd name="connsiteY41" fmla="*/ 7059 h 14214"/>
              <a:gd name="connsiteX42" fmla="*/ 1164 w 10643"/>
              <a:gd name="connsiteY42" fmla="*/ 5445 h 14214"/>
              <a:gd name="connsiteX43" fmla="*/ 1090 w 10643"/>
              <a:gd name="connsiteY43" fmla="*/ 4555 h 14214"/>
              <a:gd name="connsiteX0" fmla="*/ 1090 w 10643"/>
              <a:gd name="connsiteY0" fmla="*/ 4555 h 13972"/>
              <a:gd name="connsiteX1" fmla="*/ 1809 w 10643"/>
              <a:gd name="connsiteY1" fmla="*/ 4778 h 13972"/>
              <a:gd name="connsiteX2" fmla="*/ 4003 w 10643"/>
              <a:gd name="connsiteY2" fmla="*/ 2798 h 13972"/>
              <a:gd name="connsiteX3" fmla="*/ 5427 w 10643"/>
              <a:gd name="connsiteY3" fmla="*/ 2209 h 13972"/>
              <a:gd name="connsiteX4" fmla="*/ 6113 w 10643"/>
              <a:gd name="connsiteY4" fmla="*/ 1378 h 13972"/>
              <a:gd name="connsiteX5" fmla="*/ 8432 w 10643"/>
              <a:gd name="connsiteY5" fmla="*/ 125 h 13972"/>
              <a:gd name="connsiteX6" fmla="*/ 7055 w 10643"/>
              <a:gd name="connsiteY6" fmla="*/ 600 h 13972"/>
              <a:gd name="connsiteX7" fmla="*/ 10634 w 10643"/>
              <a:gd name="connsiteY7" fmla="*/ 221 h 13972"/>
              <a:gd name="connsiteX8" fmla="*/ 9880 w 10643"/>
              <a:gd name="connsiteY8" fmla="*/ 3159 h 13972"/>
              <a:gd name="connsiteX9" fmla="*/ 10026 w 10643"/>
              <a:gd name="connsiteY9" fmla="*/ 4717 h 13972"/>
              <a:gd name="connsiteX10" fmla="*/ 7641 w 10643"/>
              <a:gd name="connsiteY10" fmla="*/ 6357 h 13972"/>
              <a:gd name="connsiteX11" fmla="*/ 7208 w 10643"/>
              <a:gd name="connsiteY11" fmla="*/ 7468 h 13972"/>
              <a:gd name="connsiteX12" fmla="*/ 6574 w 10643"/>
              <a:gd name="connsiteY12" fmla="*/ 7731 h 13972"/>
              <a:gd name="connsiteX13" fmla="*/ 6972 w 10643"/>
              <a:gd name="connsiteY13" fmla="*/ 7912 h 13972"/>
              <a:gd name="connsiteX14" fmla="*/ 7429 w 10643"/>
              <a:gd name="connsiteY14" fmla="*/ 7984 h 13972"/>
              <a:gd name="connsiteX15" fmla="*/ 8055 w 10643"/>
              <a:gd name="connsiteY15" fmla="*/ 8238 h 13972"/>
              <a:gd name="connsiteX16" fmla="*/ 8510 w 10643"/>
              <a:gd name="connsiteY16" fmla="*/ 8528 h 13972"/>
              <a:gd name="connsiteX17" fmla="*/ 9308 w 10643"/>
              <a:gd name="connsiteY17" fmla="*/ 9940 h 13972"/>
              <a:gd name="connsiteX18" fmla="*/ 9707 w 10643"/>
              <a:gd name="connsiteY18" fmla="*/ 10519 h 13972"/>
              <a:gd name="connsiteX19" fmla="*/ 9878 w 10643"/>
              <a:gd name="connsiteY19" fmla="*/ 10954 h 13972"/>
              <a:gd name="connsiteX20" fmla="*/ 10105 w 10643"/>
              <a:gd name="connsiteY20" fmla="*/ 11171 h 13972"/>
              <a:gd name="connsiteX21" fmla="*/ 10220 w 10643"/>
              <a:gd name="connsiteY21" fmla="*/ 11388 h 13972"/>
              <a:gd name="connsiteX22" fmla="*/ 9067 w 10643"/>
              <a:gd name="connsiteY22" fmla="*/ 12861 h 13972"/>
              <a:gd name="connsiteX23" fmla="*/ 8291 w 10643"/>
              <a:gd name="connsiteY23" fmla="*/ 13265 h 13972"/>
              <a:gd name="connsiteX24" fmla="*/ 7394 w 10643"/>
              <a:gd name="connsiteY24" fmla="*/ 13435 h 13972"/>
              <a:gd name="connsiteX25" fmla="*/ 6790 w 10643"/>
              <a:gd name="connsiteY25" fmla="*/ 13571 h 13972"/>
              <a:gd name="connsiteX26" fmla="*/ 6209 w 10643"/>
              <a:gd name="connsiteY26" fmla="*/ 13530 h 13972"/>
              <a:gd name="connsiteX27" fmla="*/ 5537 w 10643"/>
              <a:gd name="connsiteY27" fmla="*/ 13624 h 13972"/>
              <a:gd name="connsiteX28" fmla="*/ 5174 w 10643"/>
              <a:gd name="connsiteY28" fmla="*/ 13521 h 13972"/>
              <a:gd name="connsiteX29" fmla="*/ 4808 w 10643"/>
              <a:gd name="connsiteY29" fmla="*/ 13959 h 13972"/>
              <a:gd name="connsiteX30" fmla="*/ 4694 w 10643"/>
              <a:gd name="connsiteY30" fmla="*/ 13850 h 13972"/>
              <a:gd name="connsiteX31" fmla="*/ 4523 w 10643"/>
              <a:gd name="connsiteY31" fmla="*/ 13778 h 13972"/>
              <a:gd name="connsiteX32" fmla="*/ 3982 w 10643"/>
              <a:gd name="connsiteY32" fmla="*/ 12731 h 13972"/>
              <a:gd name="connsiteX33" fmla="*/ 3840 w 10643"/>
              <a:gd name="connsiteY33" fmla="*/ 11062 h 13972"/>
              <a:gd name="connsiteX34" fmla="*/ 3783 w 10643"/>
              <a:gd name="connsiteY34" fmla="*/ 10736 h 13972"/>
              <a:gd name="connsiteX35" fmla="*/ 2587 w 10643"/>
              <a:gd name="connsiteY35" fmla="*/ 10012 h 13972"/>
              <a:gd name="connsiteX36" fmla="*/ 1903 w 10643"/>
              <a:gd name="connsiteY36" fmla="*/ 9469 h 13972"/>
              <a:gd name="connsiteX37" fmla="*/ 1333 w 10643"/>
              <a:gd name="connsiteY37" fmla="*/ 9252 h 13972"/>
              <a:gd name="connsiteX38" fmla="*/ 821 w 10643"/>
              <a:gd name="connsiteY38" fmla="*/ 8998 h 13972"/>
              <a:gd name="connsiteX39" fmla="*/ 702 w 10643"/>
              <a:gd name="connsiteY39" fmla="*/ 8480 h 13972"/>
              <a:gd name="connsiteX40" fmla="*/ 86 w 10643"/>
              <a:gd name="connsiteY40" fmla="*/ 7910 h 13972"/>
              <a:gd name="connsiteX41" fmla="*/ 64 w 10643"/>
              <a:gd name="connsiteY41" fmla="*/ 7059 h 13972"/>
              <a:gd name="connsiteX42" fmla="*/ 1164 w 10643"/>
              <a:gd name="connsiteY42" fmla="*/ 5445 h 13972"/>
              <a:gd name="connsiteX43" fmla="*/ 1090 w 10643"/>
              <a:gd name="connsiteY43" fmla="*/ 4555 h 13972"/>
              <a:gd name="connsiteX0" fmla="*/ 1090 w 10643"/>
              <a:gd name="connsiteY0" fmla="*/ 4555 h 13982"/>
              <a:gd name="connsiteX1" fmla="*/ 1809 w 10643"/>
              <a:gd name="connsiteY1" fmla="*/ 4778 h 13982"/>
              <a:gd name="connsiteX2" fmla="*/ 4003 w 10643"/>
              <a:gd name="connsiteY2" fmla="*/ 2798 h 13982"/>
              <a:gd name="connsiteX3" fmla="*/ 5427 w 10643"/>
              <a:gd name="connsiteY3" fmla="*/ 2209 h 13982"/>
              <a:gd name="connsiteX4" fmla="*/ 6113 w 10643"/>
              <a:gd name="connsiteY4" fmla="*/ 1378 h 13982"/>
              <a:gd name="connsiteX5" fmla="*/ 8432 w 10643"/>
              <a:gd name="connsiteY5" fmla="*/ 125 h 13982"/>
              <a:gd name="connsiteX6" fmla="*/ 7055 w 10643"/>
              <a:gd name="connsiteY6" fmla="*/ 600 h 13982"/>
              <a:gd name="connsiteX7" fmla="*/ 10634 w 10643"/>
              <a:gd name="connsiteY7" fmla="*/ 221 h 13982"/>
              <a:gd name="connsiteX8" fmla="*/ 9880 w 10643"/>
              <a:gd name="connsiteY8" fmla="*/ 3159 h 13982"/>
              <a:gd name="connsiteX9" fmla="*/ 10026 w 10643"/>
              <a:gd name="connsiteY9" fmla="*/ 4717 h 13982"/>
              <a:gd name="connsiteX10" fmla="*/ 7641 w 10643"/>
              <a:gd name="connsiteY10" fmla="*/ 6357 h 13982"/>
              <a:gd name="connsiteX11" fmla="*/ 7208 w 10643"/>
              <a:gd name="connsiteY11" fmla="*/ 7468 h 13982"/>
              <a:gd name="connsiteX12" fmla="*/ 6574 w 10643"/>
              <a:gd name="connsiteY12" fmla="*/ 7731 h 13982"/>
              <a:gd name="connsiteX13" fmla="*/ 6972 w 10643"/>
              <a:gd name="connsiteY13" fmla="*/ 7912 h 13982"/>
              <a:gd name="connsiteX14" fmla="*/ 7429 w 10643"/>
              <a:gd name="connsiteY14" fmla="*/ 7984 h 13982"/>
              <a:gd name="connsiteX15" fmla="*/ 8055 w 10643"/>
              <a:gd name="connsiteY15" fmla="*/ 8238 h 13982"/>
              <a:gd name="connsiteX16" fmla="*/ 8510 w 10643"/>
              <a:gd name="connsiteY16" fmla="*/ 8528 h 13982"/>
              <a:gd name="connsiteX17" fmla="*/ 9308 w 10643"/>
              <a:gd name="connsiteY17" fmla="*/ 9940 h 13982"/>
              <a:gd name="connsiteX18" fmla="*/ 9707 w 10643"/>
              <a:gd name="connsiteY18" fmla="*/ 10519 h 13982"/>
              <a:gd name="connsiteX19" fmla="*/ 9878 w 10643"/>
              <a:gd name="connsiteY19" fmla="*/ 10954 h 13982"/>
              <a:gd name="connsiteX20" fmla="*/ 10105 w 10643"/>
              <a:gd name="connsiteY20" fmla="*/ 11171 h 13982"/>
              <a:gd name="connsiteX21" fmla="*/ 10220 w 10643"/>
              <a:gd name="connsiteY21" fmla="*/ 11388 h 13982"/>
              <a:gd name="connsiteX22" fmla="*/ 9067 w 10643"/>
              <a:gd name="connsiteY22" fmla="*/ 12861 h 13982"/>
              <a:gd name="connsiteX23" fmla="*/ 8291 w 10643"/>
              <a:gd name="connsiteY23" fmla="*/ 13265 h 13982"/>
              <a:gd name="connsiteX24" fmla="*/ 7394 w 10643"/>
              <a:gd name="connsiteY24" fmla="*/ 13435 h 13982"/>
              <a:gd name="connsiteX25" fmla="*/ 6790 w 10643"/>
              <a:gd name="connsiteY25" fmla="*/ 13571 h 13982"/>
              <a:gd name="connsiteX26" fmla="*/ 6209 w 10643"/>
              <a:gd name="connsiteY26" fmla="*/ 13530 h 13982"/>
              <a:gd name="connsiteX27" fmla="*/ 5537 w 10643"/>
              <a:gd name="connsiteY27" fmla="*/ 13624 h 13982"/>
              <a:gd name="connsiteX28" fmla="*/ 5174 w 10643"/>
              <a:gd name="connsiteY28" fmla="*/ 13521 h 13982"/>
              <a:gd name="connsiteX29" fmla="*/ 4808 w 10643"/>
              <a:gd name="connsiteY29" fmla="*/ 13959 h 13982"/>
              <a:gd name="connsiteX30" fmla="*/ 4694 w 10643"/>
              <a:gd name="connsiteY30" fmla="*/ 13850 h 13982"/>
              <a:gd name="connsiteX31" fmla="*/ 4566 w 10643"/>
              <a:gd name="connsiteY31" fmla="*/ 13245 h 13982"/>
              <a:gd name="connsiteX32" fmla="*/ 3982 w 10643"/>
              <a:gd name="connsiteY32" fmla="*/ 12731 h 13982"/>
              <a:gd name="connsiteX33" fmla="*/ 3840 w 10643"/>
              <a:gd name="connsiteY33" fmla="*/ 11062 h 13982"/>
              <a:gd name="connsiteX34" fmla="*/ 3783 w 10643"/>
              <a:gd name="connsiteY34" fmla="*/ 10736 h 13982"/>
              <a:gd name="connsiteX35" fmla="*/ 2587 w 10643"/>
              <a:gd name="connsiteY35" fmla="*/ 10012 h 13982"/>
              <a:gd name="connsiteX36" fmla="*/ 1903 w 10643"/>
              <a:gd name="connsiteY36" fmla="*/ 9469 h 13982"/>
              <a:gd name="connsiteX37" fmla="*/ 1333 w 10643"/>
              <a:gd name="connsiteY37" fmla="*/ 9252 h 13982"/>
              <a:gd name="connsiteX38" fmla="*/ 821 w 10643"/>
              <a:gd name="connsiteY38" fmla="*/ 8998 h 13982"/>
              <a:gd name="connsiteX39" fmla="*/ 702 w 10643"/>
              <a:gd name="connsiteY39" fmla="*/ 8480 h 13982"/>
              <a:gd name="connsiteX40" fmla="*/ 86 w 10643"/>
              <a:gd name="connsiteY40" fmla="*/ 7910 h 13982"/>
              <a:gd name="connsiteX41" fmla="*/ 64 w 10643"/>
              <a:gd name="connsiteY41" fmla="*/ 7059 h 13982"/>
              <a:gd name="connsiteX42" fmla="*/ 1164 w 10643"/>
              <a:gd name="connsiteY42" fmla="*/ 5445 h 13982"/>
              <a:gd name="connsiteX43" fmla="*/ 1090 w 10643"/>
              <a:gd name="connsiteY43" fmla="*/ 4555 h 13982"/>
              <a:gd name="connsiteX0" fmla="*/ 1090 w 10643"/>
              <a:gd name="connsiteY0" fmla="*/ 4555 h 13960"/>
              <a:gd name="connsiteX1" fmla="*/ 1809 w 10643"/>
              <a:gd name="connsiteY1" fmla="*/ 4778 h 13960"/>
              <a:gd name="connsiteX2" fmla="*/ 4003 w 10643"/>
              <a:gd name="connsiteY2" fmla="*/ 2798 h 13960"/>
              <a:gd name="connsiteX3" fmla="*/ 5427 w 10643"/>
              <a:gd name="connsiteY3" fmla="*/ 2209 h 13960"/>
              <a:gd name="connsiteX4" fmla="*/ 6113 w 10643"/>
              <a:gd name="connsiteY4" fmla="*/ 1378 h 13960"/>
              <a:gd name="connsiteX5" fmla="*/ 8432 w 10643"/>
              <a:gd name="connsiteY5" fmla="*/ 125 h 13960"/>
              <a:gd name="connsiteX6" fmla="*/ 7055 w 10643"/>
              <a:gd name="connsiteY6" fmla="*/ 600 h 13960"/>
              <a:gd name="connsiteX7" fmla="*/ 10634 w 10643"/>
              <a:gd name="connsiteY7" fmla="*/ 221 h 13960"/>
              <a:gd name="connsiteX8" fmla="*/ 9880 w 10643"/>
              <a:gd name="connsiteY8" fmla="*/ 3159 h 13960"/>
              <a:gd name="connsiteX9" fmla="*/ 10026 w 10643"/>
              <a:gd name="connsiteY9" fmla="*/ 4717 h 13960"/>
              <a:gd name="connsiteX10" fmla="*/ 7641 w 10643"/>
              <a:gd name="connsiteY10" fmla="*/ 6357 h 13960"/>
              <a:gd name="connsiteX11" fmla="*/ 7208 w 10643"/>
              <a:gd name="connsiteY11" fmla="*/ 7468 h 13960"/>
              <a:gd name="connsiteX12" fmla="*/ 6574 w 10643"/>
              <a:gd name="connsiteY12" fmla="*/ 7731 h 13960"/>
              <a:gd name="connsiteX13" fmla="*/ 6972 w 10643"/>
              <a:gd name="connsiteY13" fmla="*/ 7912 h 13960"/>
              <a:gd name="connsiteX14" fmla="*/ 7429 w 10643"/>
              <a:gd name="connsiteY14" fmla="*/ 7984 h 13960"/>
              <a:gd name="connsiteX15" fmla="*/ 8055 w 10643"/>
              <a:gd name="connsiteY15" fmla="*/ 8238 h 13960"/>
              <a:gd name="connsiteX16" fmla="*/ 8510 w 10643"/>
              <a:gd name="connsiteY16" fmla="*/ 8528 h 13960"/>
              <a:gd name="connsiteX17" fmla="*/ 9308 w 10643"/>
              <a:gd name="connsiteY17" fmla="*/ 9940 h 13960"/>
              <a:gd name="connsiteX18" fmla="*/ 9707 w 10643"/>
              <a:gd name="connsiteY18" fmla="*/ 10519 h 13960"/>
              <a:gd name="connsiteX19" fmla="*/ 9878 w 10643"/>
              <a:gd name="connsiteY19" fmla="*/ 10954 h 13960"/>
              <a:gd name="connsiteX20" fmla="*/ 10105 w 10643"/>
              <a:gd name="connsiteY20" fmla="*/ 11171 h 13960"/>
              <a:gd name="connsiteX21" fmla="*/ 10220 w 10643"/>
              <a:gd name="connsiteY21" fmla="*/ 11388 h 13960"/>
              <a:gd name="connsiteX22" fmla="*/ 9067 w 10643"/>
              <a:gd name="connsiteY22" fmla="*/ 12861 h 13960"/>
              <a:gd name="connsiteX23" fmla="*/ 8291 w 10643"/>
              <a:gd name="connsiteY23" fmla="*/ 13265 h 13960"/>
              <a:gd name="connsiteX24" fmla="*/ 7394 w 10643"/>
              <a:gd name="connsiteY24" fmla="*/ 13435 h 13960"/>
              <a:gd name="connsiteX25" fmla="*/ 6790 w 10643"/>
              <a:gd name="connsiteY25" fmla="*/ 13571 h 13960"/>
              <a:gd name="connsiteX26" fmla="*/ 6209 w 10643"/>
              <a:gd name="connsiteY26" fmla="*/ 13530 h 13960"/>
              <a:gd name="connsiteX27" fmla="*/ 5537 w 10643"/>
              <a:gd name="connsiteY27" fmla="*/ 13624 h 13960"/>
              <a:gd name="connsiteX28" fmla="*/ 5174 w 10643"/>
              <a:gd name="connsiteY28" fmla="*/ 13521 h 13960"/>
              <a:gd name="connsiteX29" fmla="*/ 4808 w 10643"/>
              <a:gd name="connsiteY29" fmla="*/ 13959 h 13960"/>
              <a:gd name="connsiteX30" fmla="*/ 4877 w 10643"/>
              <a:gd name="connsiteY30" fmla="*/ 13337 h 13960"/>
              <a:gd name="connsiteX31" fmla="*/ 4566 w 10643"/>
              <a:gd name="connsiteY31" fmla="*/ 13245 h 13960"/>
              <a:gd name="connsiteX32" fmla="*/ 3982 w 10643"/>
              <a:gd name="connsiteY32" fmla="*/ 12731 h 13960"/>
              <a:gd name="connsiteX33" fmla="*/ 3840 w 10643"/>
              <a:gd name="connsiteY33" fmla="*/ 11062 h 13960"/>
              <a:gd name="connsiteX34" fmla="*/ 3783 w 10643"/>
              <a:gd name="connsiteY34" fmla="*/ 10736 h 13960"/>
              <a:gd name="connsiteX35" fmla="*/ 2587 w 10643"/>
              <a:gd name="connsiteY35" fmla="*/ 10012 h 13960"/>
              <a:gd name="connsiteX36" fmla="*/ 1903 w 10643"/>
              <a:gd name="connsiteY36" fmla="*/ 9469 h 13960"/>
              <a:gd name="connsiteX37" fmla="*/ 1333 w 10643"/>
              <a:gd name="connsiteY37" fmla="*/ 9252 h 13960"/>
              <a:gd name="connsiteX38" fmla="*/ 821 w 10643"/>
              <a:gd name="connsiteY38" fmla="*/ 8998 h 13960"/>
              <a:gd name="connsiteX39" fmla="*/ 702 w 10643"/>
              <a:gd name="connsiteY39" fmla="*/ 8480 h 13960"/>
              <a:gd name="connsiteX40" fmla="*/ 86 w 10643"/>
              <a:gd name="connsiteY40" fmla="*/ 7910 h 13960"/>
              <a:gd name="connsiteX41" fmla="*/ 64 w 10643"/>
              <a:gd name="connsiteY41" fmla="*/ 7059 h 13960"/>
              <a:gd name="connsiteX42" fmla="*/ 1164 w 10643"/>
              <a:gd name="connsiteY42" fmla="*/ 5445 h 13960"/>
              <a:gd name="connsiteX43" fmla="*/ 1090 w 10643"/>
              <a:gd name="connsiteY43" fmla="*/ 4555 h 13960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6574 w 10643"/>
              <a:gd name="connsiteY12" fmla="*/ 7731 h 13632"/>
              <a:gd name="connsiteX13" fmla="*/ 6972 w 10643"/>
              <a:gd name="connsiteY13" fmla="*/ 7912 h 13632"/>
              <a:gd name="connsiteX14" fmla="*/ 7429 w 10643"/>
              <a:gd name="connsiteY14" fmla="*/ 7984 h 13632"/>
              <a:gd name="connsiteX15" fmla="*/ 8055 w 10643"/>
              <a:gd name="connsiteY15" fmla="*/ 8238 h 13632"/>
              <a:gd name="connsiteX16" fmla="*/ 8510 w 10643"/>
              <a:gd name="connsiteY16" fmla="*/ 8528 h 13632"/>
              <a:gd name="connsiteX17" fmla="*/ 9308 w 10643"/>
              <a:gd name="connsiteY17" fmla="*/ 9940 h 13632"/>
              <a:gd name="connsiteX18" fmla="*/ 9707 w 10643"/>
              <a:gd name="connsiteY18" fmla="*/ 10519 h 13632"/>
              <a:gd name="connsiteX19" fmla="*/ 9878 w 10643"/>
              <a:gd name="connsiteY19" fmla="*/ 10954 h 13632"/>
              <a:gd name="connsiteX20" fmla="*/ 10105 w 10643"/>
              <a:gd name="connsiteY20" fmla="*/ 11171 h 13632"/>
              <a:gd name="connsiteX21" fmla="*/ 10220 w 10643"/>
              <a:gd name="connsiteY21" fmla="*/ 11388 h 13632"/>
              <a:gd name="connsiteX22" fmla="*/ 9067 w 10643"/>
              <a:gd name="connsiteY22" fmla="*/ 12861 h 13632"/>
              <a:gd name="connsiteX23" fmla="*/ 8291 w 10643"/>
              <a:gd name="connsiteY23" fmla="*/ 13265 h 13632"/>
              <a:gd name="connsiteX24" fmla="*/ 7394 w 10643"/>
              <a:gd name="connsiteY24" fmla="*/ 13435 h 13632"/>
              <a:gd name="connsiteX25" fmla="*/ 6790 w 10643"/>
              <a:gd name="connsiteY25" fmla="*/ 13571 h 13632"/>
              <a:gd name="connsiteX26" fmla="*/ 6209 w 10643"/>
              <a:gd name="connsiteY26" fmla="*/ 13530 h 13632"/>
              <a:gd name="connsiteX27" fmla="*/ 5537 w 10643"/>
              <a:gd name="connsiteY27" fmla="*/ 13624 h 13632"/>
              <a:gd name="connsiteX28" fmla="*/ 5174 w 10643"/>
              <a:gd name="connsiteY28" fmla="*/ 13521 h 13632"/>
              <a:gd name="connsiteX29" fmla="*/ 4877 w 10643"/>
              <a:gd name="connsiteY29" fmla="*/ 13337 h 13632"/>
              <a:gd name="connsiteX30" fmla="*/ 4566 w 10643"/>
              <a:gd name="connsiteY30" fmla="*/ 13245 h 13632"/>
              <a:gd name="connsiteX31" fmla="*/ 3982 w 10643"/>
              <a:gd name="connsiteY31" fmla="*/ 12731 h 13632"/>
              <a:gd name="connsiteX32" fmla="*/ 3840 w 10643"/>
              <a:gd name="connsiteY32" fmla="*/ 11062 h 13632"/>
              <a:gd name="connsiteX33" fmla="*/ 3783 w 10643"/>
              <a:gd name="connsiteY33" fmla="*/ 10736 h 13632"/>
              <a:gd name="connsiteX34" fmla="*/ 2587 w 10643"/>
              <a:gd name="connsiteY34" fmla="*/ 10012 h 13632"/>
              <a:gd name="connsiteX35" fmla="*/ 1903 w 10643"/>
              <a:gd name="connsiteY35" fmla="*/ 9469 h 13632"/>
              <a:gd name="connsiteX36" fmla="*/ 1333 w 10643"/>
              <a:gd name="connsiteY36" fmla="*/ 9252 h 13632"/>
              <a:gd name="connsiteX37" fmla="*/ 821 w 10643"/>
              <a:gd name="connsiteY37" fmla="*/ 8998 h 13632"/>
              <a:gd name="connsiteX38" fmla="*/ 702 w 10643"/>
              <a:gd name="connsiteY38" fmla="*/ 8480 h 13632"/>
              <a:gd name="connsiteX39" fmla="*/ 86 w 10643"/>
              <a:gd name="connsiteY39" fmla="*/ 7910 h 13632"/>
              <a:gd name="connsiteX40" fmla="*/ 64 w 10643"/>
              <a:gd name="connsiteY40" fmla="*/ 7059 h 13632"/>
              <a:gd name="connsiteX41" fmla="*/ 1164 w 10643"/>
              <a:gd name="connsiteY41" fmla="*/ 5445 h 13632"/>
              <a:gd name="connsiteX42" fmla="*/ 1090 w 10643"/>
              <a:gd name="connsiteY42" fmla="*/ 4555 h 13632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6574 w 10643"/>
              <a:gd name="connsiteY12" fmla="*/ 7731 h 13632"/>
              <a:gd name="connsiteX13" fmla="*/ 6972 w 10643"/>
              <a:gd name="connsiteY13" fmla="*/ 7912 h 13632"/>
              <a:gd name="connsiteX14" fmla="*/ 7429 w 10643"/>
              <a:gd name="connsiteY14" fmla="*/ 7984 h 13632"/>
              <a:gd name="connsiteX15" fmla="*/ 8055 w 10643"/>
              <a:gd name="connsiteY15" fmla="*/ 8238 h 13632"/>
              <a:gd name="connsiteX16" fmla="*/ 8510 w 10643"/>
              <a:gd name="connsiteY16" fmla="*/ 8528 h 13632"/>
              <a:gd name="connsiteX17" fmla="*/ 9308 w 10643"/>
              <a:gd name="connsiteY17" fmla="*/ 9940 h 13632"/>
              <a:gd name="connsiteX18" fmla="*/ 9707 w 10643"/>
              <a:gd name="connsiteY18" fmla="*/ 10519 h 13632"/>
              <a:gd name="connsiteX19" fmla="*/ 9878 w 10643"/>
              <a:gd name="connsiteY19" fmla="*/ 10954 h 13632"/>
              <a:gd name="connsiteX20" fmla="*/ 10105 w 10643"/>
              <a:gd name="connsiteY20" fmla="*/ 11171 h 13632"/>
              <a:gd name="connsiteX21" fmla="*/ 9067 w 10643"/>
              <a:gd name="connsiteY21" fmla="*/ 12861 h 13632"/>
              <a:gd name="connsiteX22" fmla="*/ 8291 w 10643"/>
              <a:gd name="connsiteY22" fmla="*/ 13265 h 13632"/>
              <a:gd name="connsiteX23" fmla="*/ 7394 w 10643"/>
              <a:gd name="connsiteY23" fmla="*/ 13435 h 13632"/>
              <a:gd name="connsiteX24" fmla="*/ 6790 w 10643"/>
              <a:gd name="connsiteY24" fmla="*/ 13571 h 13632"/>
              <a:gd name="connsiteX25" fmla="*/ 6209 w 10643"/>
              <a:gd name="connsiteY25" fmla="*/ 13530 h 13632"/>
              <a:gd name="connsiteX26" fmla="*/ 5537 w 10643"/>
              <a:gd name="connsiteY26" fmla="*/ 13624 h 13632"/>
              <a:gd name="connsiteX27" fmla="*/ 5174 w 10643"/>
              <a:gd name="connsiteY27" fmla="*/ 13521 h 13632"/>
              <a:gd name="connsiteX28" fmla="*/ 4877 w 10643"/>
              <a:gd name="connsiteY28" fmla="*/ 13337 h 13632"/>
              <a:gd name="connsiteX29" fmla="*/ 4566 w 10643"/>
              <a:gd name="connsiteY29" fmla="*/ 13245 h 13632"/>
              <a:gd name="connsiteX30" fmla="*/ 3982 w 10643"/>
              <a:gd name="connsiteY30" fmla="*/ 12731 h 13632"/>
              <a:gd name="connsiteX31" fmla="*/ 3840 w 10643"/>
              <a:gd name="connsiteY31" fmla="*/ 11062 h 13632"/>
              <a:gd name="connsiteX32" fmla="*/ 3783 w 10643"/>
              <a:gd name="connsiteY32" fmla="*/ 10736 h 13632"/>
              <a:gd name="connsiteX33" fmla="*/ 2587 w 10643"/>
              <a:gd name="connsiteY33" fmla="*/ 10012 h 13632"/>
              <a:gd name="connsiteX34" fmla="*/ 1903 w 10643"/>
              <a:gd name="connsiteY34" fmla="*/ 9469 h 13632"/>
              <a:gd name="connsiteX35" fmla="*/ 1333 w 10643"/>
              <a:gd name="connsiteY35" fmla="*/ 9252 h 13632"/>
              <a:gd name="connsiteX36" fmla="*/ 821 w 10643"/>
              <a:gd name="connsiteY36" fmla="*/ 8998 h 13632"/>
              <a:gd name="connsiteX37" fmla="*/ 702 w 10643"/>
              <a:gd name="connsiteY37" fmla="*/ 8480 h 13632"/>
              <a:gd name="connsiteX38" fmla="*/ 86 w 10643"/>
              <a:gd name="connsiteY38" fmla="*/ 7910 h 13632"/>
              <a:gd name="connsiteX39" fmla="*/ 64 w 10643"/>
              <a:gd name="connsiteY39" fmla="*/ 7059 h 13632"/>
              <a:gd name="connsiteX40" fmla="*/ 1164 w 10643"/>
              <a:gd name="connsiteY40" fmla="*/ 5445 h 13632"/>
              <a:gd name="connsiteX41" fmla="*/ 1090 w 10643"/>
              <a:gd name="connsiteY41" fmla="*/ 4555 h 13632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6574 w 10643"/>
              <a:gd name="connsiteY12" fmla="*/ 7731 h 13632"/>
              <a:gd name="connsiteX13" fmla="*/ 6972 w 10643"/>
              <a:gd name="connsiteY13" fmla="*/ 7912 h 13632"/>
              <a:gd name="connsiteX14" fmla="*/ 7429 w 10643"/>
              <a:gd name="connsiteY14" fmla="*/ 7984 h 13632"/>
              <a:gd name="connsiteX15" fmla="*/ 8055 w 10643"/>
              <a:gd name="connsiteY15" fmla="*/ 8238 h 13632"/>
              <a:gd name="connsiteX16" fmla="*/ 8510 w 10643"/>
              <a:gd name="connsiteY16" fmla="*/ 8528 h 13632"/>
              <a:gd name="connsiteX17" fmla="*/ 9308 w 10643"/>
              <a:gd name="connsiteY17" fmla="*/ 9940 h 13632"/>
              <a:gd name="connsiteX18" fmla="*/ 9707 w 10643"/>
              <a:gd name="connsiteY18" fmla="*/ 10519 h 13632"/>
              <a:gd name="connsiteX19" fmla="*/ 9878 w 10643"/>
              <a:gd name="connsiteY19" fmla="*/ 10954 h 13632"/>
              <a:gd name="connsiteX20" fmla="*/ 9067 w 10643"/>
              <a:gd name="connsiteY20" fmla="*/ 12861 h 13632"/>
              <a:gd name="connsiteX21" fmla="*/ 8291 w 10643"/>
              <a:gd name="connsiteY21" fmla="*/ 13265 h 13632"/>
              <a:gd name="connsiteX22" fmla="*/ 7394 w 10643"/>
              <a:gd name="connsiteY22" fmla="*/ 13435 h 13632"/>
              <a:gd name="connsiteX23" fmla="*/ 6790 w 10643"/>
              <a:gd name="connsiteY23" fmla="*/ 13571 h 13632"/>
              <a:gd name="connsiteX24" fmla="*/ 6209 w 10643"/>
              <a:gd name="connsiteY24" fmla="*/ 13530 h 13632"/>
              <a:gd name="connsiteX25" fmla="*/ 5537 w 10643"/>
              <a:gd name="connsiteY25" fmla="*/ 13624 h 13632"/>
              <a:gd name="connsiteX26" fmla="*/ 5174 w 10643"/>
              <a:gd name="connsiteY26" fmla="*/ 13521 h 13632"/>
              <a:gd name="connsiteX27" fmla="*/ 4877 w 10643"/>
              <a:gd name="connsiteY27" fmla="*/ 13337 h 13632"/>
              <a:gd name="connsiteX28" fmla="*/ 4566 w 10643"/>
              <a:gd name="connsiteY28" fmla="*/ 13245 h 13632"/>
              <a:gd name="connsiteX29" fmla="*/ 3982 w 10643"/>
              <a:gd name="connsiteY29" fmla="*/ 12731 h 13632"/>
              <a:gd name="connsiteX30" fmla="*/ 3840 w 10643"/>
              <a:gd name="connsiteY30" fmla="*/ 11062 h 13632"/>
              <a:gd name="connsiteX31" fmla="*/ 3783 w 10643"/>
              <a:gd name="connsiteY31" fmla="*/ 10736 h 13632"/>
              <a:gd name="connsiteX32" fmla="*/ 2587 w 10643"/>
              <a:gd name="connsiteY32" fmla="*/ 10012 h 13632"/>
              <a:gd name="connsiteX33" fmla="*/ 1903 w 10643"/>
              <a:gd name="connsiteY33" fmla="*/ 9469 h 13632"/>
              <a:gd name="connsiteX34" fmla="*/ 1333 w 10643"/>
              <a:gd name="connsiteY34" fmla="*/ 9252 h 13632"/>
              <a:gd name="connsiteX35" fmla="*/ 821 w 10643"/>
              <a:gd name="connsiteY35" fmla="*/ 8998 h 13632"/>
              <a:gd name="connsiteX36" fmla="*/ 702 w 10643"/>
              <a:gd name="connsiteY36" fmla="*/ 8480 h 13632"/>
              <a:gd name="connsiteX37" fmla="*/ 86 w 10643"/>
              <a:gd name="connsiteY37" fmla="*/ 7910 h 13632"/>
              <a:gd name="connsiteX38" fmla="*/ 64 w 10643"/>
              <a:gd name="connsiteY38" fmla="*/ 7059 h 13632"/>
              <a:gd name="connsiteX39" fmla="*/ 1164 w 10643"/>
              <a:gd name="connsiteY39" fmla="*/ 5445 h 13632"/>
              <a:gd name="connsiteX40" fmla="*/ 1090 w 10643"/>
              <a:gd name="connsiteY40" fmla="*/ 4555 h 13632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6574 w 10643"/>
              <a:gd name="connsiteY12" fmla="*/ 7731 h 13632"/>
              <a:gd name="connsiteX13" fmla="*/ 6972 w 10643"/>
              <a:gd name="connsiteY13" fmla="*/ 7912 h 13632"/>
              <a:gd name="connsiteX14" fmla="*/ 7429 w 10643"/>
              <a:gd name="connsiteY14" fmla="*/ 7984 h 13632"/>
              <a:gd name="connsiteX15" fmla="*/ 8055 w 10643"/>
              <a:gd name="connsiteY15" fmla="*/ 8238 h 13632"/>
              <a:gd name="connsiteX16" fmla="*/ 8510 w 10643"/>
              <a:gd name="connsiteY16" fmla="*/ 8528 h 13632"/>
              <a:gd name="connsiteX17" fmla="*/ 9308 w 10643"/>
              <a:gd name="connsiteY17" fmla="*/ 9940 h 13632"/>
              <a:gd name="connsiteX18" fmla="*/ 9707 w 10643"/>
              <a:gd name="connsiteY18" fmla="*/ 10519 h 13632"/>
              <a:gd name="connsiteX19" fmla="*/ 9067 w 10643"/>
              <a:gd name="connsiteY19" fmla="*/ 12861 h 13632"/>
              <a:gd name="connsiteX20" fmla="*/ 8291 w 10643"/>
              <a:gd name="connsiteY20" fmla="*/ 13265 h 13632"/>
              <a:gd name="connsiteX21" fmla="*/ 7394 w 10643"/>
              <a:gd name="connsiteY21" fmla="*/ 13435 h 13632"/>
              <a:gd name="connsiteX22" fmla="*/ 6790 w 10643"/>
              <a:gd name="connsiteY22" fmla="*/ 13571 h 13632"/>
              <a:gd name="connsiteX23" fmla="*/ 6209 w 10643"/>
              <a:gd name="connsiteY23" fmla="*/ 13530 h 13632"/>
              <a:gd name="connsiteX24" fmla="*/ 5537 w 10643"/>
              <a:gd name="connsiteY24" fmla="*/ 13624 h 13632"/>
              <a:gd name="connsiteX25" fmla="*/ 5174 w 10643"/>
              <a:gd name="connsiteY25" fmla="*/ 13521 h 13632"/>
              <a:gd name="connsiteX26" fmla="*/ 4877 w 10643"/>
              <a:gd name="connsiteY26" fmla="*/ 13337 h 13632"/>
              <a:gd name="connsiteX27" fmla="*/ 4566 w 10643"/>
              <a:gd name="connsiteY27" fmla="*/ 13245 h 13632"/>
              <a:gd name="connsiteX28" fmla="*/ 3982 w 10643"/>
              <a:gd name="connsiteY28" fmla="*/ 12731 h 13632"/>
              <a:gd name="connsiteX29" fmla="*/ 3840 w 10643"/>
              <a:gd name="connsiteY29" fmla="*/ 11062 h 13632"/>
              <a:gd name="connsiteX30" fmla="*/ 3783 w 10643"/>
              <a:gd name="connsiteY30" fmla="*/ 10736 h 13632"/>
              <a:gd name="connsiteX31" fmla="*/ 2587 w 10643"/>
              <a:gd name="connsiteY31" fmla="*/ 10012 h 13632"/>
              <a:gd name="connsiteX32" fmla="*/ 1903 w 10643"/>
              <a:gd name="connsiteY32" fmla="*/ 9469 h 13632"/>
              <a:gd name="connsiteX33" fmla="*/ 1333 w 10643"/>
              <a:gd name="connsiteY33" fmla="*/ 9252 h 13632"/>
              <a:gd name="connsiteX34" fmla="*/ 821 w 10643"/>
              <a:gd name="connsiteY34" fmla="*/ 8998 h 13632"/>
              <a:gd name="connsiteX35" fmla="*/ 702 w 10643"/>
              <a:gd name="connsiteY35" fmla="*/ 8480 h 13632"/>
              <a:gd name="connsiteX36" fmla="*/ 86 w 10643"/>
              <a:gd name="connsiteY36" fmla="*/ 7910 h 13632"/>
              <a:gd name="connsiteX37" fmla="*/ 64 w 10643"/>
              <a:gd name="connsiteY37" fmla="*/ 7059 h 13632"/>
              <a:gd name="connsiteX38" fmla="*/ 1164 w 10643"/>
              <a:gd name="connsiteY38" fmla="*/ 5445 h 13632"/>
              <a:gd name="connsiteX39" fmla="*/ 1090 w 10643"/>
              <a:gd name="connsiteY39" fmla="*/ 4555 h 13632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6574 w 10643"/>
              <a:gd name="connsiteY12" fmla="*/ 7731 h 13632"/>
              <a:gd name="connsiteX13" fmla="*/ 6972 w 10643"/>
              <a:gd name="connsiteY13" fmla="*/ 7912 h 13632"/>
              <a:gd name="connsiteX14" fmla="*/ 7429 w 10643"/>
              <a:gd name="connsiteY14" fmla="*/ 7984 h 13632"/>
              <a:gd name="connsiteX15" fmla="*/ 8055 w 10643"/>
              <a:gd name="connsiteY15" fmla="*/ 8238 h 13632"/>
              <a:gd name="connsiteX16" fmla="*/ 8510 w 10643"/>
              <a:gd name="connsiteY16" fmla="*/ 8528 h 13632"/>
              <a:gd name="connsiteX17" fmla="*/ 9308 w 10643"/>
              <a:gd name="connsiteY17" fmla="*/ 9940 h 13632"/>
              <a:gd name="connsiteX18" fmla="*/ 9067 w 10643"/>
              <a:gd name="connsiteY18" fmla="*/ 12861 h 13632"/>
              <a:gd name="connsiteX19" fmla="*/ 8291 w 10643"/>
              <a:gd name="connsiteY19" fmla="*/ 13265 h 13632"/>
              <a:gd name="connsiteX20" fmla="*/ 7394 w 10643"/>
              <a:gd name="connsiteY20" fmla="*/ 13435 h 13632"/>
              <a:gd name="connsiteX21" fmla="*/ 6790 w 10643"/>
              <a:gd name="connsiteY21" fmla="*/ 13571 h 13632"/>
              <a:gd name="connsiteX22" fmla="*/ 6209 w 10643"/>
              <a:gd name="connsiteY22" fmla="*/ 13530 h 13632"/>
              <a:gd name="connsiteX23" fmla="*/ 5537 w 10643"/>
              <a:gd name="connsiteY23" fmla="*/ 13624 h 13632"/>
              <a:gd name="connsiteX24" fmla="*/ 5174 w 10643"/>
              <a:gd name="connsiteY24" fmla="*/ 13521 h 13632"/>
              <a:gd name="connsiteX25" fmla="*/ 4877 w 10643"/>
              <a:gd name="connsiteY25" fmla="*/ 13337 h 13632"/>
              <a:gd name="connsiteX26" fmla="*/ 4566 w 10643"/>
              <a:gd name="connsiteY26" fmla="*/ 13245 h 13632"/>
              <a:gd name="connsiteX27" fmla="*/ 3982 w 10643"/>
              <a:gd name="connsiteY27" fmla="*/ 12731 h 13632"/>
              <a:gd name="connsiteX28" fmla="*/ 3840 w 10643"/>
              <a:gd name="connsiteY28" fmla="*/ 11062 h 13632"/>
              <a:gd name="connsiteX29" fmla="*/ 3783 w 10643"/>
              <a:gd name="connsiteY29" fmla="*/ 10736 h 13632"/>
              <a:gd name="connsiteX30" fmla="*/ 2587 w 10643"/>
              <a:gd name="connsiteY30" fmla="*/ 10012 h 13632"/>
              <a:gd name="connsiteX31" fmla="*/ 1903 w 10643"/>
              <a:gd name="connsiteY31" fmla="*/ 9469 h 13632"/>
              <a:gd name="connsiteX32" fmla="*/ 1333 w 10643"/>
              <a:gd name="connsiteY32" fmla="*/ 9252 h 13632"/>
              <a:gd name="connsiteX33" fmla="*/ 821 w 10643"/>
              <a:gd name="connsiteY33" fmla="*/ 8998 h 13632"/>
              <a:gd name="connsiteX34" fmla="*/ 702 w 10643"/>
              <a:gd name="connsiteY34" fmla="*/ 8480 h 13632"/>
              <a:gd name="connsiteX35" fmla="*/ 86 w 10643"/>
              <a:gd name="connsiteY35" fmla="*/ 7910 h 13632"/>
              <a:gd name="connsiteX36" fmla="*/ 64 w 10643"/>
              <a:gd name="connsiteY36" fmla="*/ 7059 h 13632"/>
              <a:gd name="connsiteX37" fmla="*/ 1164 w 10643"/>
              <a:gd name="connsiteY37" fmla="*/ 5445 h 13632"/>
              <a:gd name="connsiteX38" fmla="*/ 1090 w 10643"/>
              <a:gd name="connsiteY38" fmla="*/ 4555 h 13632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6574 w 10643"/>
              <a:gd name="connsiteY12" fmla="*/ 7731 h 13632"/>
              <a:gd name="connsiteX13" fmla="*/ 6972 w 10643"/>
              <a:gd name="connsiteY13" fmla="*/ 7912 h 13632"/>
              <a:gd name="connsiteX14" fmla="*/ 7429 w 10643"/>
              <a:gd name="connsiteY14" fmla="*/ 7984 h 13632"/>
              <a:gd name="connsiteX15" fmla="*/ 8055 w 10643"/>
              <a:gd name="connsiteY15" fmla="*/ 8238 h 13632"/>
              <a:gd name="connsiteX16" fmla="*/ 8510 w 10643"/>
              <a:gd name="connsiteY16" fmla="*/ 8528 h 13632"/>
              <a:gd name="connsiteX17" fmla="*/ 9308 w 10643"/>
              <a:gd name="connsiteY17" fmla="*/ 9940 h 13632"/>
              <a:gd name="connsiteX18" fmla="*/ 8899 w 10643"/>
              <a:gd name="connsiteY18" fmla="*/ 11782 h 13632"/>
              <a:gd name="connsiteX19" fmla="*/ 8291 w 10643"/>
              <a:gd name="connsiteY19" fmla="*/ 13265 h 13632"/>
              <a:gd name="connsiteX20" fmla="*/ 7394 w 10643"/>
              <a:gd name="connsiteY20" fmla="*/ 13435 h 13632"/>
              <a:gd name="connsiteX21" fmla="*/ 6790 w 10643"/>
              <a:gd name="connsiteY21" fmla="*/ 13571 h 13632"/>
              <a:gd name="connsiteX22" fmla="*/ 6209 w 10643"/>
              <a:gd name="connsiteY22" fmla="*/ 13530 h 13632"/>
              <a:gd name="connsiteX23" fmla="*/ 5537 w 10643"/>
              <a:gd name="connsiteY23" fmla="*/ 13624 h 13632"/>
              <a:gd name="connsiteX24" fmla="*/ 5174 w 10643"/>
              <a:gd name="connsiteY24" fmla="*/ 13521 h 13632"/>
              <a:gd name="connsiteX25" fmla="*/ 4877 w 10643"/>
              <a:gd name="connsiteY25" fmla="*/ 13337 h 13632"/>
              <a:gd name="connsiteX26" fmla="*/ 4566 w 10643"/>
              <a:gd name="connsiteY26" fmla="*/ 13245 h 13632"/>
              <a:gd name="connsiteX27" fmla="*/ 3982 w 10643"/>
              <a:gd name="connsiteY27" fmla="*/ 12731 h 13632"/>
              <a:gd name="connsiteX28" fmla="*/ 3840 w 10643"/>
              <a:gd name="connsiteY28" fmla="*/ 11062 h 13632"/>
              <a:gd name="connsiteX29" fmla="*/ 3783 w 10643"/>
              <a:gd name="connsiteY29" fmla="*/ 10736 h 13632"/>
              <a:gd name="connsiteX30" fmla="*/ 2587 w 10643"/>
              <a:gd name="connsiteY30" fmla="*/ 10012 h 13632"/>
              <a:gd name="connsiteX31" fmla="*/ 1903 w 10643"/>
              <a:gd name="connsiteY31" fmla="*/ 9469 h 13632"/>
              <a:gd name="connsiteX32" fmla="*/ 1333 w 10643"/>
              <a:gd name="connsiteY32" fmla="*/ 9252 h 13632"/>
              <a:gd name="connsiteX33" fmla="*/ 821 w 10643"/>
              <a:gd name="connsiteY33" fmla="*/ 8998 h 13632"/>
              <a:gd name="connsiteX34" fmla="*/ 702 w 10643"/>
              <a:gd name="connsiteY34" fmla="*/ 8480 h 13632"/>
              <a:gd name="connsiteX35" fmla="*/ 86 w 10643"/>
              <a:gd name="connsiteY35" fmla="*/ 7910 h 13632"/>
              <a:gd name="connsiteX36" fmla="*/ 64 w 10643"/>
              <a:gd name="connsiteY36" fmla="*/ 7059 h 13632"/>
              <a:gd name="connsiteX37" fmla="*/ 1164 w 10643"/>
              <a:gd name="connsiteY37" fmla="*/ 5445 h 13632"/>
              <a:gd name="connsiteX38" fmla="*/ 1090 w 10643"/>
              <a:gd name="connsiteY38" fmla="*/ 4555 h 13632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6574 w 10643"/>
              <a:gd name="connsiteY12" fmla="*/ 7731 h 13632"/>
              <a:gd name="connsiteX13" fmla="*/ 7382 w 10643"/>
              <a:gd name="connsiteY13" fmla="*/ 7901 h 13632"/>
              <a:gd name="connsiteX14" fmla="*/ 7429 w 10643"/>
              <a:gd name="connsiteY14" fmla="*/ 7984 h 13632"/>
              <a:gd name="connsiteX15" fmla="*/ 8055 w 10643"/>
              <a:gd name="connsiteY15" fmla="*/ 8238 h 13632"/>
              <a:gd name="connsiteX16" fmla="*/ 8510 w 10643"/>
              <a:gd name="connsiteY16" fmla="*/ 8528 h 13632"/>
              <a:gd name="connsiteX17" fmla="*/ 9308 w 10643"/>
              <a:gd name="connsiteY17" fmla="*/ 9940 h 13632"/>
              <a:gd name="connsiteX18" fmla="*/ 8899 w 10643"/>
              <a:gd name="connsiteY18" fmla="*/ 11782 h 13632"/>
              <a:gd name="connsiteX19" fmla="*/ 8291 w 10643"/>
              <a:gd name="connsiteY19" fmla="*/ 13265 h 13632"/>
              <a:gd name="connsiteX20" fmla="*/ 7394 w 10643"/>
              <a:gd name="connsiteY20" fmla="*/ 13435 h 13632"/>
              <a:gd name="connsiteX21" fmla="*/ 6790 w 10643"/>
              <a:gd name="connsiteY21" fmla="*/ 13571 h 13632"/>
              <a:gd name="connsiteX22" fmla="*/ 6209 w 10643"/>
              <a:gd name="connsiteY22" fmla="*/ 13530 h 13632"/>
              <a:gd name="connsiteX23" fmla="*/ 5537 w 10643"/>
              <a:gd name="connsiteY23" fmla="*/ 13624 h 13632"/>
              <a:gd name="connsiteX24" fmla="*/ 5174 w 10643"/>
              <a:gd name="connsiteY24" fmla="*/ 13521 h 13632"/>
              <a:gd name="connsiteX25" fmla="*/ 4877 w 10643"/>
              <a:gd name="connsiteY25" fmla="*/ 13337 h 13632"/>
              <a:gd name="connsiteX26" fmla="*/ 4566 w 10643"/>
              <a:gd name="connsiteY26" fmla="*/ 13245 h 13632"/>
              <a:gd name="connsiteX27" fmla="*/ 3982 w 10643"/>
              <a:gd name="connsiteY27" fmla="*/ 12731 h 13632"/>
              <a:gd name="connsiteX28" fmla="*/ 3840 w 10643"/>
              <a:gd name="connsiteY28" fmla="*/ 11062 h 13632"/>
              <a:gd name="connsiteX29" fmla="*/ 3783 w 10643"/>
              <a:gd name="connsiteY29" fmla="*/ 10736 h 13632"/>
              <a:gd name="connsiteX30" fmla="*/ 2587 w 10643"/>
              <a:gd name="connsiteY30" fmla="*/ 10012 h 13632"/>
              <a:gd name="connsiteX31" fmla="*/ 1903 w 10643"/>
              <a:gd name="connsiteY31" fmla="*/ 9469 h 13632"/>
              <a:gd name="connsiteX32" fmla="*/ 1333 w 10643"/>
              <a:gd name="connsiteY32" fmla="*/ 9252 h 13632"/>
              <a:gd name="connsiteX33" fmla="*/ 821 w 10643"/>
              <a:gd name="connsiteY33" fmla="*/ 8998 h 13632"/>
              <a:gd name="connsiteX34" fmla="*/ 702 w 10643"/>
              <a:gd name="connsiteY34" fmla="*/ 8480 h 13632"/>
              <a:gd name="connsiteX35" fmla="*/ 86 w 10643"/>
              <a:gd name="connsiteY35" fmla="*/ 7910 h 13632"/>
              <a:gd name="connsiteX36" fmla="*/ 64 w 10643"/>
              <a:gd name="connsiteY36" fmla="*/ 7059 h 13632"/>
              <a:gd name="connsiteX37" fmla="*/ 1164 w 10643"/>
              <a:gd name="connsiteY37" fmla="*/ 5445 h 13632"/>
              <a:gd name="connsiteX38" fmla="*/ 1090 w 10643"/>
              <a:gd name="connsiteY38" fmla="*/ 4555 h 13632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6574 w 10643"/>
              <a:gd name="connsiteY12" fmla="*/ 7731 h 13632"/>
              <a:gd name="connsiteX13" fmla="*/ 7382 w 10643"/>
              <a:gd name="connsiteY13" fmla="*/ 7901 h 13632"/>
              <a:gd name="connsiteX14" fmla="*/ 8055 w 10643"/>
              <a:gd name="connsiteY14" fmla="*/ 8238 h 13632"/>
              <a:gd name="connsiteX15" fmla="*/ 8510 w 10643"/>
              <a:gd name="connsiteY15" fmla="*/ 8528 h 13632"/>
              <a:gd name="connsiteX16" fmla="*/ 9308 w 10643"/>
              <a:gd name="connsiteY16" fmla="*/ 9940 h 13632"/>
              <a:gd name="connsiteX17" fmla="*/ 8899 w 10643"/>
              <a:gd name="connsiteY17" fmla="*/ 11782 h 13632"/>
              <a:gd name="connsiteX18" fmla="*/ 8291 w 10643"/>
              <a:gd name="connsiteY18" fmla="*/ 13265 h 13632"/>
              <a:gd name="connsiteX19" fmla="*/ 7394 w 10643"/>
              <a:gd name="connsiteY19" fmla="*/ 13435 h 13632"/>
              <a:gd name="connsiteX20" fmla="*/ 6790 w 10643"/>
              <a:gd name="connsiteY20" fmla="*/ 13571 h 13632"/>
              <a:gd name="connsiteX21" fmla="*/ 6209 w 10643"/>
              <a:gd name="connsiteY21" fmla="*/ 13530 h 13632"/>
              <a:gd name="connsiteX22" fmla="*/ 5537 w 10643"/>
              <a:gd name="connsiteY22" fmla="*/ 13624 h 13632"/>
              <a:gd name="connsiteX23" fmla="*/ 5174 w 10643"/>
              <a:gd name="connsiteY23" fmla="*/ 13521 h 13632"/>
              <a:gd name="connsiteX24" fmla="*/ 4877 w 10643"/>
              <a:gd name="connsiteY24" fmla="*/ 13337 h 13632"/>
              <a:gd name="connsiteX25" fmla="*/ 4566 w 10643"/>
              <a:gd name="connsiteY25" fmla="*/ 13245 h 13632"/>
              <a:gd name="connsiteX26" fmla="*/ 3982 w 10643"/>
              <a:gd name="connsiteY26" fmla="*/ 12731 h 13632"/>
              <a:gd name="connsiteX27" fmla="*/ 3840 w 10643"/>
              <a:gd name="connsiteY27" fmla="*/ 11062 h 13632"/>
              <a:gd name="connsiteX28" fmla="*/ 3783 w 10643"/>
              <a:gd name="connsiteY28" fmla="*/ 10736 h 13632"/>
              <a:gd name="connsiteX29" fmla="*/ 2587 w 10643"/>
              <a:gd name="connsiteY29" fmla="*/ 10012 h 13632"/>
              <a:gd name="connsiteX30" fmla="*/ 1903 w 10643"/>
              <a:gd name="connsiteY30" fmla="*/ 9469 h 13632"/>
              <a:gd name="connsiteX31" fmla="*/ 1333 w 10643"/>
              <a:gd name="connsiteY31" fmla="*/ 9252 h 13632"/>
              <a:gd name="connsiteX32" fmla="*/ 821 w 10643"/>
              <a:gd name="connsiteY32" fmla="*/ 8998 h 13632"/>
              <a:gd name="connsiteX33" fmla="*/ 702 w 10643"/>
              <a:gd name="connsiteY33" fmla="*/ 8480 h 13632"/>
              <a:gd name="connsiteX34" fmla="*/ 86 w 10643"/>
              <a:gd name="connsiteY34" fmla="*/ 7910 h 13632"/>
              <a:gd name="connsiteX35" fmla="*/ 64 w 10643"/>
              <a:gd name="connsiteY35" fmla="*/ 7059 h 13632"/>
              <a:gd name="connsiteX36" fmla="*/ 1164 w 10643"/>
              <a:gd name="connsiteY36" fmla="*/ 5445 h 13632"/>
              <a:gd name="connsiteX37" fmla="*/ 1090 w 10643"/>
              <a:gd name="connsiteY37" fmla="*/ 4555 h 13632"/>
              <a:gd name="connsiteX0" fmla="*/ 1090 w 10643"/>
              <a:gd name="connsiteY0" fmla="*/ 4555 h 13632"/>
              <a:gd name="connsiteX1" fmla="*/ 1809 w 10643"/>
              <a:gd name="connsiteY1" fmla="*/ 4778 h 13632"/>
              <a:gd name="connsiteX2" fmla="*/ 4003 w 10643"/>
              <a:gd name="connsiteY2" fmla="*/ 2798 h 13632"/>
              <a:gd name="connsiteX3" fmla="*/ 5427 w 10643"/>
              <a:gd name="connsiteY3" fmla="*/ 2209 h 13632"/>
              <a:gd name="connsiteX4" fmla="*/ 6113 w 10643"/>
              <a:gd name="connsiteY4" fmla="*/ 1378 h 13632"/>
              <a:gd name="connsiteX5" fmla="*/ 8432 w 10643"/>
              <a:gd name="connsiteY5" fmla="*/ 125 h 13632"/>
              <a:gd name="connsiteX6" fmla="*/ 7055 w 10643"/>
              <a:gd name="connsiteY6" fmla="*/ 600 h 13632"/>
              <a:gd name="connsiteX7" fmla="*/ 10634 w 10643"/>
              <a:gd name="connsiteY7" fmla="*/ 221 h 13632"/>
              <a:gd name="connsiteX8" fmla="*/ 9880 w 10643"/>
              <a:gd name="connsiteY8" fmla="*/ 3159 h 13632"/>
              <a:gd name="connsiteX9" fmla="*/ 10026 w 10643"/>
              <a:gd name="connsiteY9" fmla="*/ 4717 h 13632"/>
              <a:gd name="connsiteX10" fmla="*/ 7641 w 10643"/>
              <a:gd name="connsiteY10" fmla="*/ 6357 h 13632"/>
              <a:gd name="connsiteX11" fmla="*/ 7208 w 10643"/>
              <a:gd name="connsiteY11" fmla="*/ 7468 h 13632"/>
              <a:gd name="connsiteX12" fmla="*/ 7382 w 10643"/>
              <a:gd name="connsiteY12" fmla="*/ 7901 h 13632"/>
              <a:gd name="connsiteX13" fmla="*/ 8055 w 10643"/>
              <a:gd name="connsiteY13" fmla="*/ 8238 h 13632"/>
              <a:gd name="connsiteX14" fmla="*/ 8510 w 10643"/>
              <a:gd name="connsiteY14" fmla="*/ 8528 h 13632"/>
              <a:gd name="connsiteX15" fmla="*/ 9308 w 10643"/>
              <a:gd name="connsiteY15" fmla="*/ 9940 h 13632"/>
              <a:gd name="connsiteX16" fmla="*/ 8899 w 10643"/>
              <a:gd name="connsiteY16" fmla="*/ 11782 h 13632"/>
              <a:gd name="connsiteX17" fmla="*/ 8291 w 10643"/>
              <a:gd name="connsiteY17" fmla="*/ 13265 h 13632"/>
              <a:gd name="connsiteX18" fmla="*/ 7394 w 10643"/>
              <a:gd name="connsiteY18" fmla="*/ 13435 h 13632"/>
              <a:gd name="connsiteX19" fmla="*/ 6790 w 10643"/>
              <a:gd name="connsiteY19" fmla="*/ 13571 h 13632"/>
              <a:gd name="connsiteX20" fmla="*/ 6209 w 10643"/>
              <a:gd name="connsiteY20" fmla="*/ 13530 h 13632"/>
              <a:gd name="connsiteX21" fmla="*/ 5537 w 10643"/>
              <a:gd name="connsiteY21" fmla="*/ 13624 h 13632"/>
              <a:gd name="connsiteX22" fmla="*/ 5174 w 10643"/>
              <a:gd name="connsiteY22" fmla="*/ 13521 h 13632"/>
              <a:gd name="connsiteX23" fmla="*/ 4877 w 10643"/>
              <a:gd name="connsiteY23" fmla="*/ 13337 h 13632"/>
              <a:gd name="connsiteX24" fmla="*/ 4566 w 10643"/>
              <a:gd name="connsiteY24" fmla="*/ 13245 h 13632"/>
              <a:gd name="connsiteX25" fmla="*/ 3982 w 10643"/>
              <a:gd name="connsiteY25" fmla="*/ 12731 h 13632"/>
              <a:gd name="connsiteX26" fmla="*/ 3840 w 10643"/>
              <a:gd name="connsiteY26" fmla="*/ 11062 h 13632"/>
              <a:gd name="connsiteX27" fmla="*/ 3783 w 10643"/>
              <a:gd name="connsiteY27" fmla="*/ 10736 h 13632"/>
              <a:gd name="connsiteX28" fmla="*/ 2587 w 10643"/>
              <a:gd name="connsiteY28" fmla="*/ 10012 h 13632"/>
              <a:gd name="connsiteX29" fmla="*/ 1903 w 10643"/>
              <a:gd name="connsiteY29" fmla="*/ 9469 h 13632"/>
              <a:gd name="connsiteX30" fmla="*/ 1333 w 10643"/>
              <a:gd name="connsiteY30" fmla="*/ 9252 h 13632"/>
              <a:gd name="connsiteX31" fmla="*/ 821 w 10643"/>
              <a:gd name="connsiteY31" fmla="*/ 8998 h 13632"/>
              <a:gd name="connsiteX32" fmla="*/ 702 w 10643"/>
              <a:gd name="connsiteY32" fmla="*/ 8480 h 13632"/>
              <a:gd name="connsiteX33" fmla="*/ 86 w 10643"/>
              <a:gd name="connsiteY33" fmla="*/ 7910 h 13632"/>
              <a:gd name="connsiteX34" fmla="*/ 64 w 10643"/>
              <a:gd name="connsiteY34" fmla="*/ 7059 h 13632"/>
              <a:gd name="connsiteX35" fmla="*/ 1164 w 10643"/>
              <a:gd name="connsiteY35" fmla="*/ 5445 h 13632"/>
              <a:gd name="connsiteX36" fmla="*/ 1090 w 10643"/>
              <a:gd name="connsiteY36" fmla="*/ 4555 h 13632"/>
              <a:gd name="connsiteX0" fmla="*/ 1083 w 10636"/>
              <a:gd name="connsiteY0" fmla="*/ 4555 h 13632"/>
              <a:gd name="connsiteX1" fmla="*/ 1802 w 10636"/>
              <a:gd name="connsiteY1" fmla="*/ 4778 h 13632"/>
              <a:gd name="connsiteX2" fmla="*/ 3996 w 10636"/>
              <a:gd name="connsiteY2" fmla="*/ 2798 h 13632"/>
              <a:gd name="connsiteX3" fmla="*/ 5420 w 10636"/>
              <a:gd name="connsiteY3" fmla="*/ 2209 h 13632"/>
              <a:gd name="connsiteX4" fmla="*/ 6106 w 10636"/>
              <a:gd name="connsiteY4" fmla="*/ 1378 h 13632"/>
              <a:gd name="connsiteX5" fmla="*/ 8425 w 10636"/>
              <a:gd name="connsiteY5" fmla="*/ 125 h 13632"/>
              <a:gd name="connsiteX6" fmla="*/ 7048 w 10636"/>
              <a:gd name="connsiteY6" fmla="*/ 600 h 13632"/>
              <a:gd name="connsiteX7" fmla="*/ 10627 w 10636"/>
              <a:gd name="connsiteY7" fmla="*/ 221 h 13632"/>
              <a:gd name="connsiteX8" fmla="*/ 9873 w 10636"/>
              <a:gd name="connsiteY8" fmla="*/ 3159 h 13632"/>
              <a:gd name="connsiteX9" fmla="*/ 10019 w 10636"/>
              <a:gd name="connsiteY9" fmla="*/ 4717 h 13632"/>
              <a:gd name="connsiteX10" fmla="*/ 7634 w 10636"/>
              <a:gd name="connsiteY10" fmla="*/ 6357 h 13632"/>
              <a:gd name="connsiteX11" fmla="*/ 7201 w 10636"/>
              <a:gd name="connsiteY11" fmla="*/ 7468 h 13632"/>
              <a:gd name="connsiteX12" fmla="*/ 7375 w 10636"/>
              <a:gd name="connsiteY12" fmla="*/ 7901 h 13632"/>
              <a:gd name="connsiteX13" fmla="*/ 8048 w 10636"/>
              <a:gd name="connsiteY13" fmla="*/ 8238 h 13632"/>
              <a:gd name="connsiteX14" fmla="*/ 8503 w 10636"/>
              <a:gd name="connsiteY14" fmla="*/ 8528 h 13632"/>
              <a:gd name="connsiteX15" fmla="*/ 9301 w 10636"/>
              <a:gd name="connsiteY15" fmla="*/ 9940 h 13632"/>
              <a:gd name="connsiteX16" fmla="*/ 8892 w 10636"/>
              <a:gd name="connsiteY16" fmla="*/ 11782 h 13632"/>
              <a:gd name="connsiteX17" fmla="*/ 8284 w 10636"/>
              <a:gd name="connsiteY17" fmla="*/ 13265 h 13632"/>
              <a:gd name="connsiteX18" fmla="*/ 7387 w 10636"/>
              <a:gd name="connsiteY18" fmla="*/ 13435 h 13632"/>
              <a:gd name="connsiteX19" fmla="*/ 6783 w 10636"/>
              <a:gd name="connsiteY19" fmla="*/ 13571 h 13632"/>
              <a:gd name="connsiteX20" fmla="*/ 6202 w 10636"/>
              <a:gd name="connsiteY20" fmla="*/ 13530 h 13632"/>
              <a:gd name="connsiteX21" fmla="*/ 5530 w 10636"/>
              <a:gd name="connsiteY21" fmla="*/ 13624 h 13632"/>
              <a:gd name="connsiteX22" fmla="*/ 5167 w 10636"/>
              <a:gd name="connsiteY22" fmla="*/ 13521 h 13632"/>
              <a:gd name="connsiteX23" fmla="*/ 4870 w 10636"/>
              <a:gd name="connsiteY23" fmla="*/ 13337 h 13632"/>
              <a:gd name="connsiteX24" fmla="*/ 4559 w 10636"/>
              <a:gd name="connsiteY24" fmla="*/ 13245 h 13632"/>
              <a:gd name="connsiteX25" fmla="*/ 3975 w 10636"/>
              <a:gd name="connsiteY25" fmla="*/ 12731 h 13632"/>
              <a:gd name="connsiteX26" fmla="*/ 3833 w 10636"/>
              <a:gd name="connsiteY26" fmla="*/ 11062 h 13632"/>
              <a:gd name="connsiteX27" fmla="*/ 3776 w 10636"/>
              <a:gd name="connsiteY27" fmla="*/ 10736 h 13632"/>
              <a:gd name="connsiteX28" fmla="*/ 2580 w 10636"/>
              <a:gd name="connsiteY28" fmla="*/ 10012 h 13632"/>
              <a:gd name="connsiteX29" fmla="*/ 1896 w 10636"/>
              <a:gd name="connsiteY29" fmla="*/ 9469 h 13632"/>
              <a:gd name="connsiteX30" fmla="*/ 1326 w 10636"/>
              <a:gd name="connsiteY30" fmla="*/ 9252 h 13632"/>
              <a:gd name="connsiteX31" fmla="*/ 814 w 10636"/>
              <a:gd name="connsiteY31" fmla="*/ 8998 h 13632"/>
              <a:gd name="connsiteX32" fmla="*/ 695 w 10636"/>
              <a:gd name="connsiteY32" fmla="*/ 8480 h 13632"/>
              <a:gd name="connsiteX33" fmla="*/ 79 w 10636"/>
              <a:gd name="connsiteY33" fmla="*/ 7910 h 13632"/>
              <a:gd name="connsiteX34" fmla="*/ 72 w 10636"/>
              <a:gd name="connsiteY34" fmla="*/ 6867 h 13632"/>
              <a:gd name="connsiteX35" fmla="*/ 1157 w 10636"/>
              <a:gd name="connsiteY35" fmla="*/ 5445 h 13632"/>
              <a:gd name="connsiteX36" fmla="*/ 1083 w 10636"/>
              <a:gd name="connsiteY36" fmla="*/ 4555 h 13632"/>
              <a:gd name="connsiteX0" fmla="*/ 1358 w 10911"/>
              <a:gd name="connsiteY0" fmla="*/ 4555 h 13632"/>
              <a:gd name="connsiteX1" fmla="*/ 2077 w 10911"/>
              <a:gd name="connsiteY1" fmla="*/ 4778 h 13632"/>
              <a:gd name="connsiteX2" fmla="*/ 4271 w 10911"/>
              <a:gd name="connsiteY2" fmla="*/ 2798 h 13632"/>
              <a:gd name="connsiteX3" fmla="*/ 5695 w 10911"/>
              <a:gd name="connsiteY3" fmla="*/ 2209 h 13632"/>
              <a:gd name="connsiteX4" fmla="*/ 6381 w 10911"/>
              <a:gd name="connsiteY4" fmla="*/ 1378 h 13632"/>
              <a:gd name="connsiteX5" fmla="*/ 8700 w 10911"/>
              <a:gd name="connsiteY5" fmla="*/ 125 h 13632"/>
              <a:gd name="connsiteX6" fmla="*/ 7323 w 10911"/>
              <a:gd name="connsiteY6" fmla="*/ 600 h 13632"/>
              <a:gd name="connsiteX7" fmla="*/ 10902 w 10911"/>
              <a:gd name="connsiteY7" fmla="*/ 221 h 13632"/>
              <a:gd name="connsiteX8" fmla="*/ 10148 w 10911"/>
              <a:gd name="connsiteY8" fmla="*/ 3159 h 13632"/>
              <a:gd name="connsiteX9" fmla="*/ 10294 w 10911"/>
              <a:gd name="connsiteY9" fmla="*/ 4717 h 13632"/>
              <a:gd name="connsiteX10" fmla="*/ 7909 w 10911"/>
              <a:gd name="connsiteY10" fmla="*/ 6357 h 13632"/>
              <a:gd name="connsiteX11" fmla="*/ 7476 w 10911"/>
              <a:gd name="connsiteY11" fmla="*/ 7468 h 13632"/>
              <a:gd name="connsiteX12" fmla="*/ 7650 w 10911"/>
              <a:gd name="connsiteY12" fmla="*/ 7901 h 13632"/>
              <a:gd name="connsiteX13" fmla="*/ 8323 w 10911"/>
              <a:gd name="connsiteY13" fmla="*/ 8238 h 13632"/>
              <a:gd name="connsiteX14" fmla="*/ 8778 w 10911"/>
              <a:gd name="connsiteY14" fmla="*/ 8528 h 13632"/>
              <a:gd name="connsiteX15" fmla="*/ 9576 w 10911"/>
              <a:gd name="connsiteY15" fmla="*/ 9940 h 13632"/>
              <a:gd name="connsiteX16" fmla="*/ 9167 w 10911"/>
              <a:gd name="connsiteY16" fmla="*/ 11782 h 13632"/>
              <a:gd name="connsiteX17" fmla="*/ 8559 w 10911"/>
              <a:gd name="connsiteY17" fmla="*/ 13265 h 13632"/>
              <a:gd name="connsiteX18" fmla="*/ 7662 w 10911"/>
              <a:gd name="connsiteY18" fmla="*/ 13435 h 13632"/>
              <a:gd name="connsiteX19" fmla="*/ 7058 w 10911"/>
              <a:gd name="connsiteY19" fmla="*/ 13571 h 13632"/>
              <a:gd name="connsiteX20" fmla="*/ 6477 w 10911"/>
              <a:gd name="connsiteY20" fmla="*/ 13530 h 13632"/>
              <a:gd name="connsiteX21" fmla="*/ 5805 w 10911"/>
              <a:gd name="connsiteY21" fmla="*/ 13624 h 13632"/>
              <a:gd name="connsiteX22" fmla="*/ 5442 w 10911"/>
              <a:gd name="connsiteY22" fmla="*/ 13521 h 13632"/>
              <a:gd name="connsiteX23" fmla="*/ 5145 w 10911"/>
              <a:gd name="connsiteY23" fmla="*/ 13337 h 13632"/>
              <a:gd name="connsiteX24" fmla="*/ 4834 w 10911"/>
              <a:gd name="connsiteY24" fmla="*/ 13245 h 13632"/>
              <a:gd name="connsiteX25" fmla="*/ 4250 w 10911"/>
              <a:gd name="connsiteY25" fmla="*/ 12731 h 13632"/>
              <a:gd name="connsiteX26" fmla="*/ 4108 w 10911"/>
              <a:gd name="connsiteY26" fmla="*/ 11062 h 13632"/>
              <a:gd name="connsiteX27" fmla="*/ 4051 w 10911"/>
              <a:gd name="connsiteY27" fmla="*/ 10736 h 13632"/>
              <a:gd name="connsiteX28" fmla="*/ 2855 w 10911"/>
              <a:gd name="connsiteY28" fmla="*/ 10012 h 13632"/>
              <a:gd name="connsiteX29" fmla="*/ 2171 w 10911"/>
              <a:gd name="connsiteY29" fmla="*/ 9469 h 13632"/>
              <a:gd name="connsiteX30" fmla="*/ 1601 w 10911"/>
              <a:gd name="connsiteY30" fmla="*/ 9252 h 13632"/>
              <a:gd name="connsiteX31" fmla="*/ 1089 w 10911"/>
              <a:gd name="connsiteY31" fmla="*/ 8998 h 13632"/>
              <a:gd name="connsiteX32" fmla="*/ 970 w 10911"/>
              <a:gd name="connsiteY32" fmla="*/ 8480 h 13632"/>
              <a:gd name="connsiteX33" fmla="*/ 19 w 10911"/>
              <a:gd name="connsiteY33" fmla="*/ 8044 h 13632"/>
              <a:gd name="connsiteX34" fmla="*/ 347 w 10911"/>
              <a:gd name="connsiteY34" fmla="*/ 6867 h 13632"/>
              <a:gd name="connsiteX35" fmla="*/ 1432 w 10911"/>
              <a:gd name="connsiteY35" fmla="*/ 5445 h 13632"/>
              <a:gd name="connsiteX36" fmla="*/ 1358 w 10911"/>
              <a:gd name="connsiteY36" fmla="*/ 4555 h 13632"/>
              <a:gd name="connsiteX0" fmla="*/ 1345 w 10898"/>
              <a:gd name="connsiteY0" fmla="*/ 4555 h 13632"/>
              <a:gd name="connsiteX1" fmla="*/ 2064 w 10898"/>
              <a:gd name="connsiteY1" fmla="*/ 4778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158 w 10898"/>
              <a:gd name="connsiteY29" fmla="*/ 9469 h 13632"/>
              <a:gd name="connsiteX30" fmla="*/ 1588 w 10898"/>
              <a:gd name="connsiteY30" fmla="*/ 9252 h 13632"/>
              <a:gd name="connsiteX31" fmla="*/ 1076 w 10898"/>
              <a:gd name="connsiteY31" fmla="*/ 8998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419 w 10898"/>
              <a:gd name="connsiteY35" fmla="*/ 5445 h 13632"/>
              <a:gd name="connsiteX36" fmla="*/ 1345 w 10898"/>
              <a:gd name="connsiteY36" fmla="*/ 4555 h 13632"/>
              <a:gd name="connsiteX0" fmla="*/ 1345 w 10898"/>
              <a:gd name="connsiteY0" fmla="*/ 4555 h 13632"/>
              <a:gd name="connsiteX1" fmla="*/ 2064 w 10898"/>
              <a:gd name="connsiteY1" fmla="*/ 4778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158 w 10898"/>
              <a:gd name="connsiteY29" fmla="*/ 9469 h 13632"/>
              <a:gd name="connsiteX30" fmla="*/ 1588 w 10898"/>
              <a:gd name="connsiteY30" fmla="*/ 9252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419 w 10898"/>
              <a:gd name="connsiteY35" fmla="*/ 5445 h 13632"/>
              <a:gd name="connsiteX36" fmla="*/ 1345 w 10898"/>
              <a:gd name="connsiteY36" fmla="*/ 4555 h 13632"/>
              <a:gd name="connsiteX0" fmla="*/ 1345 w 10898"/>
              <a:gd name="connsiteY0" fmla="*/ 4555 h 13632"/>
              <a:gd name="connsiteX1" fmla="*/ 2064 w 10898"/>
              <a:gd name="connsiteY1" fmla="*/ 4778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158 w 10898"/>
              <a:gd name="connsiteY29" fmla="*/ 9469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419 w 10898"/>
              <a:gd name="connsiteY35" fmla="*/ 5445 h 13632"/>
              <a:gd name="connsiteX36" fmla="*/ 1345 w 10898"/>
              <a:gd name="connsiteY36" fmla="*/ 4555 h 13632"/>
              <a:gd name="connsiteX0" fmla="*/ 1345 w 10898"/>
              <a:gd name="connsiteY0" fmla="*/ 4555 h 13632"/>
              <a:gd name="connsiteX1" fmla="*/ 2064 w 10898"/>
              <a:gd name="connsiteY1" fmla="*/ 4778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419 w 10898"/>
              <a:gd name="connsiteY35" fmla="*/ 5445 h 13632"/>
              <a:gd name="connsiteX36" fmla="*/ 1345 w 10898"/>
              <a:gd name="connsiteY36" fmla="*/ 4555 h 13632"/>
              <a:gd name="connsiteX0" fmla="*/ 1345 w 10898"/>
              <a:gd name="connsiteY0" fmla="*/ 4555 h 13632"/>
              <a:gd name="connsiteX1" fmla="*/ 2064 w 10898"/>
              <a:gd name="connsiteY1" fmla="*/ 4778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345 w 10898"/>
              <a:gd name="connsiteY36" fmla="*/ 4555 h 13632"/>
              <a:gd name="connsiteX0" fmla="*/ 1345 w 10898"/>
              <a:gd name="connsiteY0" fmla="*/ 4555 h 13632"/>
              <a:gd name="connsiteX1" fmla="*/ 2387 w 10898"/>
              <a:gd name="connsiteY1" fmla="*/ 4527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345 w 10898"/>
              <a:gd name="connsiteY36" fmla="*/ 4555 h 13632"/>
              <a:gd name="connsiteX0" fmla="*/ 1345 w 10898"/>
              <a:gd name="connsiteY0" fmla="*/ 4555 h 13632"/>
              <a:gd name="connsiteX1" fmla="*/ 1928 w 10898"/>
              <a:gd name="connsiteY1" fmla="*/ 4461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345 w 10898"/>
              <a:gd name="connsiteY36" fmla="*/ 4555 h 13632"/>
              <a:gd name="connsiteX0" fmla="*/ 1345 w 10898"/>
              <a:gd name="connsiteY0" fmla="*/ 4555 h 13632"/>
              <a:gd name="connsiteX1" fmla="*/ 1928 w 10898"/>
              <a:gd name="connsiteY1" fmla="*/ 4461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270 w 10898"/>
              <a:gd name="connsiteY36" fmla="*/ 5027 h 13632"/>
              <a:gd name="connsiteX37" fmla="*/ 1345 w 10898"/>
              <a:gd name="connsiteY37" fmla="*/ 4555 h 13632"/>
              <a:gd name="connsiteX0" fmla="*/ 1174 w 10898"/>
              <a:gd name="connsiteY0" fmla="*/ 4502 h 13632"/>
              <a:gd name="connsiteX1" fmla="*/ 1928 w 10898"/>
              <a:gd name="connsiteY1" fmla="*/ 4461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270 w 10898"/>
              <a:gd name="connsiteY36" fmla="*/ 5027 h 13632"/>
              <a:gd name="connsiteX37" fmla="*/ 1174 w 10898"/>
              <a:gd name="connsiteY37" fmla="*/ 4502 h 13632"/>
              <a:gd name="connsiteX0" fmla="*/ 1174 w 10898"/>
              <a:gd name="connsiteY0" fmla="*/ 4502 h 13632"/>
              <a:gd name="connsiteX1" fmla="*/ 1928 w 10898"/>
              <a:gd name="connsiteY1" fmla="*/ 4461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151 w 10898"/>
              <a:gd name="connsiteY36" fmla="*/ 4991 h 13632"/>
              <a:gd name="connsiteX37" fmla="*/ 1174 w 10898"/>
              <a:gd name="connsiteY37" fmla="*/ 4502 h 13632"/>
              <a:gd name="connsiteX0" fmla="*/ 1174 w 10898"/>
              <a:gd name="connsiteY0" fmla="*/ 4502 h 13632"/>
              <a:gd name="connsiteX1" fmla="*/ 1928 w 10898"/>
              <a:gd name="connsiteY1" fmla="*/ 4461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151 w 10898"/>
              <a:gd name="connsiteY36" fmla="*/ 4991 h 13632"/>
              <a:gd name="connsiteX37" fmla="*/ 1174 w 10898"/>
              <a:gd name="connsiteY37" fmla="*/ 4502 h 13632"/>
              <a:gd name="connsiteX0" fmla="*/ 1174 w 10898"/>
              <a:gd name="connsiteY0" fmla="*/ 4502 h 13632"/>
              <a:gd name="connsiteX1" fmla="*/ 1928 w 10898"/>
              <a:gd name="connsiteY1" fmla="*/ 4461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192 w 10898"/>
              <a:gd name="connsiteY36" fmla="*/ 4876 h 13632"/>
              <a:gd name="connsiteX37" fmla="*/ 1174 w 10898"/>
              <a:gd name="connsiteY37" fmla="*/ 4502 h 13632"/>
              <a:gd name="connsiteX0" fmla="*/ 1337 w 10898"/>
              <a:gd name="connsiteY0" fmla="*/ 4414 h 13632"/>
              <a:gd name="connsiteX1" fmla="*/ 1928 w 10898"/>
              <a:gd name="connsiteY1" fmla="*/ 4461 h 13632"/>
              <a:gd name="connsiteX2" fmla="*/ 4258 w 10898"/>
              <a:gd name="connsiteY2" fmla="*/ 2798 h 13632"/>
              <a:gd name="connsiteX3" fmla="*/ 5682 w 10898"/>
              <a:gd name="connsiteY3" fmla="*/ 2209 h 13632"/>
              <a:gd name="connsiteX4" fmla="*/ 6368 w 10898"/>
              <a:gd name="connsiteY4" fmla="*/ 1378 h 13632"/>
              <a:gd name="connsiteX5" fmla="*/ 8687 w 10898"/>
              <a:gd name="connsiteY5" fmla="*/ 125 h 13632"/>
              <a:gd name="connsiteX6" fmla="*/ 7310 w 10898"/>
              <a:gd name="connsiteY6" fmla="*/ 600 h 13632"/>
              <a:gd name="connsiteX7" fmla="*/ 10889 w 10898"/>
              <a:gd name="connsiteY7" fmla="*/ 221 h 13632"/>
              <a:gd name="connsiteX8" fmla="*/ 10135 w 10898"/>
              <a:gd name="connsiteY8" fmla="*/ 3159 h 13632"/>
              <a:gd name="connsiteX9" fmla="*/ 10281 w 10898"/>
              <a:gd name="connsiteY9" fmla="*/ 4717 h 13632"/>
              <a:gd name="connsiteX10" fmla="*/ 7896 w 10898"/>
              <a:gd name="connsiteY10" fmla="*/ 6357 h 13632"/>
              <a:gd name="connsiteX11" fmla="*/ 7463 w 10898"/>
              <a:gd name="connsiteY11" fmla="*/ 7468 h 13632"/>
              <a:gd name="connsiteX12" fmla="*/ 7637 w 10898"/>
              <a:gd name="connsiteY12" fmla="*/ 7901 h 13632"/>
              <a:gd name="connsiteX13" fmla="*/ 8310 w 10898"/>
              <a:gd name="connsiteY13" fmla="*/ 8238 h 13632"/>
              <a:gd name="connsiteX14" fmla="*/ 8765 w 10898"/>
              <a:gd name="connsiteY14" fmla="*/ 8528 h 13632"/>
              <a:gd name="connsiteX15" fmla="*/ 9563 w 10898"/>
              <a:gd name="connsiteY15" fmla="*/ 9940 h 13632"/>
              <a:gd name="connsiteX16" fmla="*/ 9154 w 10898"/>
              <a:gd name="connsiteY16" fmla="*/ 11782 h 13632"/>
              <a:gd name="connsiteX17" fmla="*/ 8546 w 10898"/>
              <a:gd name="connsiteY17" fmla="*/ 13265 h 13632"/>
              <a:gd name="connsiteX18" fmla="*/ 7649 w 10898"/>
              <a:gd name="connsiteY18" fmla="*/ 13435 h 13632"/>
              <a:gd name="connsiteX19" fmla="*/ 7045 w 10898"/>
              <a:gd name="connsiteY19" fmla="*/ 13571 h 13632"/>
              <a:gd name="connsiteX20" fmla="*/ 6464 w 10898"/>
              <a:gd name="connsiteY20" fmla="*/ 13530 h 13632"/>
              <a:gd name="connsiteX21" fmla="*/ 5792 w 10898"/>
              <a:gd name="connsiteY21" fmla="*/ 13624 h 13632"/>
              <a:gd name="connsiteX22" fmla="*/ 5429 w 10898"/>
              <a:gd name="connsiteY22" fmla="*/ 13521 h 13632"/>
              <a:gd name="connsiteX23" fmla="*/ 5132 w 10898"/>
              <a:gd name="connsiteY23" fmla="*/ 13337 h 13632"/>
              <a:gd name="connsiteX24" fmla="*/ 4821 w 10898"/>
              <a:gd name="connsiteY24" fmla="*/ 13245 h 13632"/>
              <a:gd name="connsiteX25" fmla="*/ 4237 w 10898"/>
              <a:gd name="connsiteY25" fmla="*/ 12731 h 13632"/>
              <a:gd name="connsiteX26" fmla="*/ 4095 w 10898"/>
              <a:gd name="connsiteY26" fmla="*/ 11062 h 13632"/>
              <a:gd name="connsiteX27" fmla="*/ 4038 w 10898"/>
              <a:gd name="connsiteY27" fmla="*/ 10736 h 13632"/>
              <a:gd name="connsiteX28" fmla="*/ 2842 w 10898"/>
              <a:gd name="connsiteY28" fmla="*/ 10012 h 13632"/>
              <a:gd name="connsiteX29" fmla="*/ 2038 w 10898"/>
              <a:gd name="connsiteY29" fmla="*/ 9805 h 13632"/>
              <a:gd name="connsiteX30" fmla="*/ 1368 w 10898"/>
              <a:gd name="connsiteY30" fmla="*/ 9517 h 13632"/>
              <a:gd name="connsiteX31" fmla="*/ 843 w 10898"/>
              <a:gd name="connsiteY31" fmla="*/ 9147 h 13632"/>
              <a:gd name="connsiteX32" fmla="*/ 610 w 10898"/>
              <a:gd name="connsiteY32" fmla="*/ 8647 h 13632"/>
              <a:gd name="connsiteX33" fmla="*/ 6 w 10898"/>
              <a:gd name="connsiteY33" fmla="*/ 8044 h 13632"/>
              <a:gd name="connsiteX34" fmla="*/ 334 w 10898"/>
              <a:gd name="connsiteY34" fmla="*/ 6867 h 13632"/>
              <a:gd name="connsiteX35" fmla="*/ 1223 w 10898"/>
              <a:gd name="connsiteY35" fmla="*/ 5380 h 13632"/>
              <a:gd name="connsiteX36" fmla="*/ 1192 w 10898"/>
              <a:gd name="connsiteY36" fmla="*/ 4876 h 13632"/>
              <a:gd name="connsiteX37" fmla="*/ 1337 w 10898"/>
              <a:gd name="connsiteY37" fmla="*/ 4414 h 1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898" h="13632">
                <a:moveTo>
                  <a:pt x="1337" y="4414"/>
                </a:moveTo>
                <a:cubicBezTo>
                  <a:pt x="1452" y="4463"/>
                  <a:pt x="1441" y="4730"/>
                  <a:pt x="1928" y="4461"/>
                </a:cubicBezTo>
                <a:cubicBezTo>
                  <a:pt x="2415" y="4192"/>
                  <a:pt x="3632" y="3173"/>
                  <a:pt x="4258" y="2798"/>
                </a:cubicBezTo>
                <a:cubicBezTo>
                  <a:pt x="4884" y="2423"/>
                  <a:pt x="5779" y="1686"/>
                  <a:pt x="5682" y="2209"/>
                </a:cubicBezTo>
                <a:cubicBezTo>
                  <a:pt x="5585" y="2732"/>
                  <a:pt x="6557" y="723"/>
                  <a:pt x="6368" y="1378"/>
                </a:cubicBezTo>
                <a:cubicBezTo>
                  <a:pt x="6179" y="2033"/>
                  <a:pt x="8793" y="-379"/>
                  <a:pt x="8687" y="125"/>
                </a:cubicBezTo>
                <a:cubicBezTo>
                  <a:pt x="8581" y="629"/>
                  <a:pt x="6628" y="1398"/>
                  <a:pt x="7310" y="600"/>
                </a:cubicBezTo>
                <a:cubicBezTo>
                  <a:pt x="7992" y="-198"/>
                  <a:pt x="11019" y="-64"/>
                  <a:pt x="10889" y="221"/>
                </a:cubicBezTo>
                <a:cubicBezTo>
                  <a:pt x="10994" y="258"/>
                  <a:pt x="10236" y="2410"/>
                  <a:pt x="10135" y="3159"/>
                </a:cubicBezTo>
                <a:cubicBezTo>
                  <a:pt x="10034" y="3908"/>
                  <a:pt x="9911" y="4549"/>
                  <a:pt x="10281" y="4717"/>
                </a:cubicBezTo>
                <a:cubicBezTo>
                  <a:pt x="10471" y="4803"/>
                  <a:pt x="7696" y="6272"/>
                  <a:pt x="7896" y="6357"/>
                </a:cubicBezTo>
                <a:cubicBezTo>
                  <a:pt x="8057" y="6507"/>
                  <a:pt x="7340" y="7311"/>
                  <a:pt x="7463" y="7468"/>
                </a:cubicBezTo>
                <a:cubicBezTo>
                  <a:pt x="7420" y="7725"/>
                  <a:pt x="7496" y="7773"/>
                  <a:pt x="7637" y="7901"/>
                </a:cubicBezTo>
                <a:cubicBezTo>
                  <a:pt x="7778" y="8029"/>
                  <a:pt x="8122" y="8134"/>
                  <a:pt x="8310" y="8238"/>
                </a:cubicBezTo>
                <a:cubicBezTo>
                  <a:pt x="8498" y="8342"/>
                  <a:pt x="8613" y="8431"/>
                  <a:pt x="8765" y="8528"/>
                </a:cubicBezTo>
                <a:cubicBezTo>
                  <a:pt x="9013" y="9004"/>
                  <a:pt x="9373" y="9451"/>
                  <a:pt x="9563" y="9940"/>
                </a:cubicBezTo>
                <a:cubicBezTo>
                  <a:pt x="9656" y="10662"/>
                  <a:pt x="9323" y="11228"/>
                  <a:pt x="9154" y="11782"/>
                </a:cubicBezTo>
                <a:cubicBezTo>
                  <a:pt x="8985" y="12336"/>
                  <a:pt x="8797" y="12990"/>
                  <a:pt x="8546" y="13265"/>
                </a:cubicBezTo>
                <a:cubicBezTo>
                  <a:pt x="8295" y="13540"/>
                  <a:pt x="7867" y="13399"/>
                  <a:pt x="7649" y="13435"/>
                </a:cubicBezTo>
                <a:cubicBezTo>
                  <a:pt x="7621" y="13435"/>
                  <a:pt x="7243" y="13555"/>
                  <a:pt x="7045" y="13571"/>
                </a:cubicBezTo>
                <a:cubicBezTo>
                  <a:pt x="6848" y="13587"/>
                  <a:pt x="6673" y="13521"/>
                  <a:pt x="6464" y="13530"/>
                </a:cubicBezTo>
                <a:cubicBezTo>
                  <a:pt x="6255" y="13539"/>
                  <a:pt x="7007" y="13667"/>
                  <a:pt x="5792" y="13624"/>
                </a:cubicBezTo>
                <a:cubicBezTo>
                  <a:pt x="5659" y="13583"/>
                  <a:pt x="5539" y="13569"/>
                  <a:pt x="5429" y="13521"/>
                </a:cubicBezTo>
                <a:cubicBezTo>
                  <a:pt x="5319" y="13473"/>
                  <a:pt x="5233" y="13383"/>
                  <a:pt x="5132" y="13337"/>
                </a:cubicBezTo>
                <a:cubicBezTo>
                  <a:pt x="5092" y="13218"/>
                  <a:pt x="4869" y="13281"/>
                  <a:pt x="4821" y="13245"/>
                </a:cubicBezTo>
                <a:cubicBezTo>
                  <a:pt x="4641" y="13100"/>
                  <a:pt x="4333" y="12913"/>
                  <a:pt x="4237" y="12731"/>
                </a:cubicBezTo>
                <a:cubicBezTo>
                  <a:pt x="4134" y="12032"/>
                  <a:pt x="4447" y="11738"/>
                  <a:pt x="4095" y="11062"/>
                </a:cubicBezTo>
                <a:cubicBezTo>
                  <a:pt x="4076" y="10954"/>
                  <a:pt x="4095" y="10839"/>
                  <a:pt x="4038" y="10736"/>
                </a:cubicBezTo>
                <a:cubicBezTo>
                  <a:pt x="3915" y="10513"/>
                  <a:pt x="3155" y="10145"/>
                  <a:pt x="2842" y="10012"/>
                </a:cubicBezTo>
                <a:cubicBezTo>
                  <a:pt x="2680" y="9861"/>
                  <a:pt x="2266" y="9908"/>
                  <a:pt x="2038" y="9805"/>
                </a:cubicBezTo>
                <a:cubicBezTo>
                  <a:pt x="1857" y="9721"/>
                  <a:pt x="1567" y="9627"/>
                  <a:pt x="1368" y="9517"/>
                </a:cubicBezTo>
                <a:cubicBezTo>
                  <a:pt x="1169" y="9407"/>
                  <a:pt x="1308" y="9244"/>
                  <a:pt x="843" y="9147"/>
                </a:cubicBezTo>
                <a:cubicBezTo>
                  <a:pt x="691" y="8997"/>
                  <a:pt x="723" y="8804"/>
                  <a:pt x="610" y="8647"/>
                </a:cubicBezTo>
                <a:cubicBezTo>
                  <a:pt x="562" y="8574"/>
                  <a:pt x="52" y="8341"/>
                  <a:pt x="6" y="8044"/>
                </a:cubicBezTo>
                <a:cubicBezTo>
                  <a:pt x="-40" y="7747"/>
                  <a:pt x="239" y="7422"/>
                  <a:pt x="334" y="6867"/>
                </a:cubicBezTo>
                <a:cubicBezTo>
                  <a:pt x="382" y="6137"/>
                  <a:pt x="416" y="5507"/>
                  <a:pt x="1223" y="5380"/>
                </a:cubicBezTo>
                <a:cubicBezTo>
                  <a:pt x="1400" y="5083"/>
                  <a:pt x="1172" y="5013"/>
                  <a:pt x="1192" y="4876"/>
                </a:cubicBezTo>
                <a:cubicBezTo>
                  <a:pt x="1212" y="4739"/>
                  <a:pt x="1248" y="4518"/>
                  <a:pt x="1337" y="441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368248" y="1306996"/>
            <a:ext cx="1366630" cy="1416326"/>
          </a:xfrm>
          <a:custGeom>
            <a:avLst/>
            <a:gdLst>
              <a:gd name="connsiteX0" fmla="*/ 0 w 1366630"/>
              <a:gd name="connsiteY0" fmla="*/ 0 h 1416326"/>
              <a:gd name="connsiteX1" fmla="*/ 69574 w 1366630"/>
              <a:gd name="connsiteY1" fmla="*/ 34787 h 1416326"/>
              <a:gd name="connsiteX2" fmla="*/ 139148 w 1366630"/>
              <a:gd name="connsiteY2" fmla="*/ 193813 h 1416326"/>
              <a:gd name="connsiteX3" fmla="*/ 198782 w 1366630"/>
              <a:gd name="connsiteY3" fmla="*/ 347869 h 1416326"/>
              <a:gd name="connsiteX4" fmla="*/ 412474 w 1366630"/>
              <a:gd name="connsiteY4" fmla="*/ 402534 h 1416326"/>
              <a:gd name="connsiteX5" fmla="*/ 432352 w 1366630"/>
              <a:gd name="connsiteY5" fmla="*/ 402534 h 1416326"/>
              <a:gd name="connsiteX6" fmla="*/ 516835 w 1366630"/>
              <a:gd name="connsiteY6" fmla="*/ 506895 h 1416326"/>
              <a:gd name="connsiteX7" fmla="*/ 616226 w 1366630"/>
              <a:gd name="connsiteY7" fmla="*/ 531743 h 1416326"/>
              <a:gd name="connsiteX8" fmla="*/ 680830 w 1366630"/>
              <a:gd name="connsiteY8" fmla="*/ 680830 h 1416326"/>
              <a:gd name="connsiteX9" fmla="*/ 775252 w 1366630"/>
              <a:gd name="connsiteY9" fmla="*/ 651013 h 1416326"/>
              <a:gd name="connsiteX10" fmla="*/ 874643 w 1366630"/>
              <a:gd name="connsiteY10" fmla="*/ 675861 h 1416326"/>
              <a:gd name="connsiteX11" fmla="*/ 869674 w 1366630"/>
              <a:gd name="connsiteY11" fmla="*/ 810039 h 1416326"/>
              <a:gd name="connsiteX12" fmla="*/ 869674 w 1366630"/>
              <a:gd name="connsiteY12" fmla="*/ 909430 h 1416326"/>
              <a:gd name="connsiteX13" fmla="*/ 894522 w 1366630"/>
              <a:gd name="connsiteY13" fmla="*/ 1058517 h 1416326"/>
              <a:gd name="connsiteX14" fmla="*/ 1013791 w 1366630"/>
              <a:gd name="connsiteY14" fmla="*/ 1187726 h 1416326"/>
              <a:gd name="connsiteX15" fmla="*/ 1162878 w 1366630"/>
              <a:gd name="connsiteY15" fmla="*/ 1326874 h 1416326"/>
              <a:gd name="connsiteX16" fmla="*/ 1366630 w 1366630"/>
              <a:gd name="connsiteY16" fmla="*/ 1416326 h 1416326"/>
              <a:gd name="connsiteX17" fmla="*/ 1366630 w 1366630"/>
              <a:gd name="connsiteY17" fmla="*/ 1416326 h 1416326"/>
              <a:gd name="connsiteX18" fmla="*/ 1366630 w 1366630"/>
              <a:gd name="connsiteY18" fmla="*/ 1416326 h 141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66630" h="1416326">
                <a:moveTo>
                  <a:pt x="0" y="0"/>
                </a:moveTo>
                <a:lnTo>
                  <a:pt x="69574" y="34787"/>
                </a:lnTo>
                <a:lnTo>
                  <a:pt x="139148" y="193813"/>
                </a:lnTo>
                <a:lnTo>
                  <a:pt x="198782" y="347869"/>
                </a:lnTo>
                <a:lnTo>
                  <a:pt x="412474" y="402534"/>
                </a:lnTo>
                <a:lnTo>
                  <a:pt x="432352" y="402534"/>
                </a:lnTo>
                <a:lnTo>
                  <a:pt x="516835" y="506895"/>
                </a:lnTo>
                <a:lnTo>
                  <a:pt x="616226" y="531743"/>
                </a:lnTo>
                <a:lnTo>
                  <a:pt x="680830" y="680830"/>
                </a:lnTo>
                <a:lnTo>
                  <a:pt x="775252" y="651013"/>
                </a:lnTo>
                <a:lnTo>
                  <a:pt x="874643" y="675861"/>
                </a:lnTo>
                <a:lnTo>
                  <a:pt x="869674" y="810039"/>
                </a:lnTo>
                <a:lnTo>
                  <a:pt x="869674" y="909430"/>
                </a:lnTo>
                <a:lnTo>
                  <a:pt x="894522" y="1058517"/>
                </a:lnTo>
                <a:lnTo>
                  <a:pt x="1013791" y="1187726"/>
                </a:lnTo>
                <a:lnTo>
                  <a:pt x="1162878" y="1326874"/>
                </a:lnTo>
                <a:lnTo>
                  <a:pt x="1366630" y="1416326"/>
                </a:lnTo>
                <a:lnTo>
                  <a:pt x="1366630" y="1416326"/>
                </a:lnTo>
                <a:lnTo>
                  <a:pt x="1366630" y="1416326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6-Point Star 21"/>
          <p:cNvSpPr/>
          <p:nvPr/>
        </p:nvSpPr>
        <p:spPr>
          <a:xfrm>
            <a:off x="6057118" y="886507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6-Point Star 22"/>
          <p:cNvSpPr/>
          <p:nvPr/>
        </p:nvSpPr>
        <p:spPr>
          <a:xfrm>
            <a:off x="6141606" y="1751229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6-Point Star 23"/>
          <p:cNvSpPr/>
          <p:nvPr/>
        </p:nvSpPr>
        <p:spPr>
          <a:xfrm>
            <a:off x="5995829" y="2047747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6-Point Star 24"/>
          <p:cNvSpPr/>
          <p:nvPr/>
        </p:nvSpPr>
        <p:spPr>
          <a:xfrm>
            <a:off x="5170882" y="2157081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6-Point Star 25"/>
          <p:cNvSpPr/>
          <p:nvPr/>
        </p:nvSpPr>
        <p:spPr>
          <a:xfrm>
            <a:off x="5523717" y="2286290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6-Point Star 26"/>
          <p:cNvSpPr/>
          <p:nvPr/>
        </p:nvSpPr>
        <p:spPr>
          <a:xfrm>
            <a:off x="5268608" y="2438690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/>
        </p:nvSpPr>
        <p:spPr>
          <a:xfrm>
            <a:off x="5078100" y="2591090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6-Point Star 28"/>
          <p:cNvSpPr/>
          <p:nvPr/>
        </p:nvSpPr>
        <p:spPr>
          <a:xfrm>
            <a:off x="5230500" y="2743490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6-Point Star 29"/>
          <p:cNvSpPr/>
          <p:nvPr/>
        </p:nvSpPr>
        <p:spPr>
          <a:xfrm>
            <a:off x="5382900" y="2895890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6-Point Star 30"/>
          <p:cNvSpPr/>
          <p:nvPr/>
        </p:nvSpPr>
        <p:spPr>
          <a:xfrm>
            <a:off x="5903047" y="3470704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63167" y="2623400"/>
            <a:ext cx="186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Decapolis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246" y="3083120"/>
            <a:ext cx="15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cities)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54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015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fling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291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541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5:16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light so shine before men, that they may see your good works and glorify your Father in heaven.</a:t>
            </a:r>
            <a:endParaRPr lang="en-US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055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6" name="Picture 5" descr="ZOOM DISEÑO Y FOTOGRAFIA: farm,icons,animales granja,png transpar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97" y="695556"/>
            <a:ext cx="3570061" cy="3570061"/>
          </a:xfrm>
          <a:prstGeom prst="rect">
            <a:avLst/>
          </a:prstGeom>
        </p:spPr>
      </p:pic>
      <p:pic>
        <p:nvPicPr>
          <p:cNvPr id="8" name="Picture 7" descr="eggs/uov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82" y="4086238"/>
            <a:ext cx="906920" cy="805269"/>
          </a:xfrm>
          <a:prstGeom prst="rect">
            <a:avLst/>
          </a:prstGeom>
        </p:spPr>
      </p:pic>
      <p:pic>
        <p:nvPicPr>
          <p:cNvPr id="25" name="Picture 24" descr="Ham Clip 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47" y="3984089"/>
            <a:ext cx="1555218" cy="1177524"/>
          </a:xfrm>
          <a:prstGeom prst="rect">
            <a:avLst/>
          </a:prstGeom>
        </p:spPr>
      </p:pic>
      <p:pic>
        <p:nvPicPr>
          <p:cNvPr id="26" name="Picture 25" descr="eggs/uov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508" y="4238638"/>
            <a:ext cx="906920" cy="805269"/>
          </a:xfrm>
          <a:prstGeom prst="rect">
            <a:avLst/>
          </a:prstGeom>
        </p:spPr>
      </p:pic>
      <p:pic>
        <p:nvPicPr>
          <p:cNvPr id="4" name="Picture 3" descr="ZOOM DISEÑO Y FOTOGRAFIA: farm,icons,animales granja,png transparent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0885" y="226555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18298 -0.2287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277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baskets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spuris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reed basket, a hamper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880" y="1740696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dirty="0"/>
              <a:t>Not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kophinos</a:t>
            </a:r>
            <a:r>
              <a:rPr lang="en-US" sz="3200" dirty="0"/>
              <a:t> ~ </a:t>
            </a:r>
            <a:r>
              <a:rPr lang="en-US" sz="3200" i="1" dirty="0"/>
              <a:t>small wicker basket</a:t>
            </a:r>
            <a:r>
              <a:rPr lang="en-US" sz="3200" dirty="0"/>
              <a:t> </a:t>
            </a:r>
            <a:endParaRPr lang="en-US" sz="3200" b="1" i="1" cap="smal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97790"/>
              </p:ext>
            </p:extLst>
          </p:nvPr>
        </p:nvGraphicFramePr>
        <p:xfrm>
          <a:off x="462116" y="689807"/>
          <a:ext cx="8237384" cy="4881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92">
                  <a:extLst>
                    <a:ext uri="{9D8B030D-6E8A-4147-A177-3AD203B41FA5}">
                      <a16:colId xmlns:a16="http://schemas.microsoft.com/office/drawing/2014/main" val="3539334843"/>
                    </a:ext>
                  </a:extLst>
                </a:gridCol>
                <a:gridCol w="4118692">
                  <a:extLst>
                    <a:ext uri="{9D8B030D-6E8A-4147-A177-3AD203B41FA5}">
                      <a16:colId xmlns:a16="http://schemas.microsoft.com/office/drawing/2014/main" val="947823450"/>
                    </a:ext>
                  </a:extLst>
                </a:gridCol>
              </a:tblGrid>
              <a:tr h="7394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957425"/>
                  </a:ext>
                </a:extLst>
              </a:tr>
              <a:tr h="7146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320377"/>
                  </a:ext>
                </a:extLst>
              </a:tr>
              <a:tr h="714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316548"/>
                  </a:ext>
                </a:extLst>
              </a:tr>
              <a:tr h="6761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959460"/>
                  </a:ext>
                </a:extLst>
              </a:tr>
              <a:tr h="668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884053"/>
                  </a:ext>
                </a:extLst>
              </a:tr>
              <a:tr h="676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498525"/>
                  </a:ext>
                </a:extLst>
              </a:tr>
              <a:tr h="691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358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750" y="749300"/>
            <a:ext cx="800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miracle?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725" y="1463276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14:14-21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925" y="1456926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15:32-38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13" y="2168924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 people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5013" y="2162574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 people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29" y="2891220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loaves, 2 fish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7329" y="2884870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loaves, a few fish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217" y="3535396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grass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417" y="3529046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849" y="4211588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Galilee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6049" y="4205238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Decapolis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937" y="4855764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12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kophinos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0137" y="4849414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spuris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0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550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914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5799" y="862320"/>
            <a:ext cx="6734754" cy="4644356"/>
            <a:chOff x="1665799" y="862320"/>
            <a:chExt cx="6734754" cy="4644356"/>
          </a:xfrm>
        </p:grpSpPr>
        <p:grpSp>
          <p:nvGrpSpPr>
            <p:cNvPr id="6" name="Group 5"/>
            <p:cNvGrpSpPr/>
            <p:nvPr/>
          </p:nvGrpSpPr>
          <p:grpSpPr>
            <a:xfrm>
              <a:off x="1665799" y="862320"/>
              <a:ext cx="6734754" cy="4644356"/>
              <a:chOff x="1665799" y="862320"/>
              <a:chExt cx="6734754" cy="464435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12306" t="14487" r="26462" b="22914"/>
              <a:stretch/>
            </p:blipFill>
            <p:spPr>
              <a:xfrm rot="21432593">
                <a:off x="1665799" y="862320"/>
                <a:ext cx="6734754" cy="4644356"/>
              </a:xfrm>
              <a:prstGeom prst="rect">
                <a:avLst/>
              </a:prstGeom>
              <a:effectLst>
                <a:outerShdw blurRad="127000" dist="254000" dir="8100000" algn="tr" rotWithShape="0">
                  <a:schemeClr val="bg1">
                    <a:alpha val="35000"/>
                  </a:schemeClr>
                </a:outerShdw>
              </a:effectLst>
            </p:spPr>
          </p:pic>
          <p:sp>
            <p:nvSpPr>
              <p:cNvPr id="9" name="Freeform 8"/>
              <p:cNvSpPr/>
              <p:nvPr/>
            </p:nvSpPr>
            <p:spPr>
              <a:xfrm>
                <a:off x="5146885" y="2307871"/>
                <a:ext cx="341598" cy="1635088"/>
              </a:xfrm>
              <a:custGeom>
                <a:avLst/>
                <a:gdLst>
                  <a:gd name="connsiteX0" fmla="*/ 0 w 341598"/>
                  <a:gd name="connsiteY0" fmla="*/ 0 h 1635088"/>
                  <a:gd name="connsiteX1" fmla="*/ 22912 w 341598"/>
                  <a:gd name="connsiteY1" fmla="*/ 52073 h 1635088"/>
                  <a:gd name="connsiteX2" fmla="*/ 24995 w 341598"/>
                  <a:gd name="connsiteY2" fmla="*/ 133306 h 1635088"/>
                  <a:gd name="connsiteX3" fmla="*/ 27078 w 341598"/>
                  <a:gd name="connsiteY3" fmla="*/ 208291 h 1635088"/>
                  <a:gd name="connsiteX4" fmla="*/ 33326 w 341598"/>
                  <a:gd name="connsiteY4" fmla="*/ 287442 h 1635088"/>
                  <a:gd name="connsiteX5" fmla="*/ 45824 w 341598"/>
                  <a:gd name="connsiteY5" fmla="*/ 335349 h 1635088"/>
                  <a:gd name="connsiteX6" fmla="*/ 66653 w 341598"/>
                  <a:gd name="connsiteY6" fmla="*/ 383256 h 1635088"/>
                  <a:gd name="connsiteX7" fmla="*/ 66653 w 341598"/>
                  <a:gd name="connsiteY7" fmla="*/ 391588 h 1635088"/>
                  <a:gd name="connsiteX8" fmla="*/ 79151 w 341598"/>
                  <a:gd name="connsiteY8" fmla="*/ 445744 h 1635088"/>
                  <a:gd name="connsiteX9" fmla="*/ 64570 w 341598"/>
                  <a:gd name="connsiteY9" fmla="*/ 495734 h 1635088"/>
                  <a:gd name="connsiteX10" fmla="*/ 85399 w 341598"/>
                  <a:gd name="connsiteY10" fmla="*/ 539475 h 1635088"/>
                  <a:gd name="connsiteX11" fmla="*/ 77068 w 341598"/>
                  <a:gd name="connsiteY11" fmla="*/ 556138 h 1635088"/>
                  <a:gd name="connsiteX12" fmla="*/ 89565 w 341598"/>
                  <a:gd name="connsiteY12" fmla="*/ 587382 h 1635088"/>
                  <a:gd name="connsiteX13" fmla="*/ 87482 w 341598"/>
                  <a:gd name="connsiteY13" fmla="*/ 629040 h 1635088"/>
                  <a:gd name="connsiteX14" fmla="*/ 124975 w 341598"/>
                  <a:gd name="connsiteY14" fmla="*/ 706108 h 1635088"/>
                  <a:gd name="connsiteX15" fmla="*/ 147887 w 341598"/>
                  <a:gd name="connsiteY15" fmla="*/ 774844 h 1635088"/>
                  <a:gd name="connsiteX16" fmla="*/ 177048 w 341598"/>
                  <a:gd name="connsiteY16" fmla="*/ 826917 h 1635088"/>
                  <a:gd name="connsiteX17" fmla="*/ 177048 w 341598"/>
                  <a:gd name="connsiteY17" fmla="*/ 866493 h 1635088"/>
                  <a:gd name="connsiteX18" fmla="*/ 179130 w 341598"/>
                  <a:gd name="connsiteY18" fmla="*/ 895653 h 1635088"/>
                  <a:gd name="connsiteX19" fmla="*/ 181213 w 341598"/>
                  <a:gd name="connsiteY19" fmla="*/ 933146 h 1635088"/>
                  <a:gd name="connsiteX20" fmla="*/ 193711 w 341598"/>
                  <a:gd name="connsiteY20" fmla="*/ 964390 h 1635088"/>
                  <a:gd name="connsiteX21" fmla="*/ 185379 w 341598"/>
                  <a:gd name="connsiteY21" fmla="*/ 987302 h 1635088"/>
                  <a:gd name="connsiteX22" fmla="*/ 185379 w 341598"/>
                  <a:gd name="connsiteY22" fmla="*/ 1006048 h 1635088"/>
                  <a:gd name="connsiteX23" fmla="*/ 195794 w 341598"/>
                  <a:gd name="connsiteY23" fmla="*/ 1033126 h 1635088"/>
                  <a:gd name="connsiteX24" fmla="*/ 185379 w 341598"/>
                  <a:gd name="connsiteY24" fmla="*/ 1062287 h 1635088"/>
                  <a:gd name="connsiteX25" fmla="*/ 202043 w 341598"/>
                  <a:gd name="connsiteY25" fmla="*/ 1072701 h 1635088"/>
                  <a:gd name="connsiteX26" fmla="*/ 191628 w 341598"/>
                  <a:gd name="connsiteY26" fmla="*/ 1124774 h 1635088"/>
                  <a:gd name="connsiteX27" fmla="*/ 183296 w 341598"/>
                  <a:gd name="connsiteY27" fmla="*/ 1170598 h 1635088"/>
                  <a:gd name="connsiteX28" fmla="*/ 191628 w 341598"/>
                  <a:gd name="connsiteY28" fmla="*/ 1208091 h 1635088"/>
                  <a:gd name="connsiteX29" fmla="*/ 224955 w 341598"/>
                  <a:gd name="connsiteY29" fmla="*/ 1237252 h 1635088"/>
                  <a:gd name="connsiteX30" fmla="*/ 252033 w 341598"/>
                  <a:gd name="connsiteY30" fmla="*/ 1272661 h 1635088"/>
                  <a:gd name="connsiteX31" fmla="*/ 264530 w 341598"/>
                  <a:gd name="connsiteY31" fmla="*/ 1337232 h 1635088"/>
                  <a:gd name="connsiteX32" fmla="*/ 241618 w 341598"/>
                  <a:gd name="connsiteY32" fmla="*/ 1378890 h 1635088"/>
                  <a:gd name="connsiteX33" fmla="*/ 245784 w 341598"/>
                  <a:gd name="connsiteY33" fmla="*/ 1414299 h 1635088"/>
                  <a:gd name="connsiteX34" fmla="*/ 279110 w 341598"/>
                  <a:gd name="connsiteY34" fmla="*/ 1441377 h 1635088"/>
                  <a:gd name="connsiteX35" fmla="*/ 302023 w 341598"/>
                  <a:gd name="connsiteY35" fmla="*/ 1476787 h 1635088"/>
                  <a:gd name="connsiteX36" fmla="*/ 322852 w 341598"/>
                  <a:gd name="connsiteY36" fmla="*/ 1543440 h 1635088"/>
                  <a:gd name="connsiteX37" fmla="*/ 322852 w 341598"/>
                  <a:gd name="connsiteY37" fmla="*/ 1595513 h 1635088"/>
                  <a:gd name="connsiteX38" fmla="*/ 341598 w 341598"/>
                  <a:gd name="connsiteY38" fmla="*/ 1635088 h 1635088"/>
                  <a:gd name="connsiteX39" fmla="*/ 341598 w 341598"/>
                  <a:gd name="connsiteY39" fmla="*/ 1635088 h 1635088"/>
                  <a:gd name="connsiteX40" fmla="*/ 341598 w 341598"/>
                  <a:gd name="connsiteY40" fmla="*/ 1635088 h 1635088"/>
                  <a:gd name="connsiteX41" fmla="*/ 333266 w 341598"/>
                  <a:gd name="connsiteY41" fmla="*/ 1628840 h 163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41598" h="1635088">
                    <a:moveTo>
                      <a:pt x="0" y="0"/>
                    </a:moveTo>
                    <a:lnTo>
                      <a:pt x="22912" y="52073"/>
                    </a:lnTo>
                    <a:cubicBezTo>
                      <a:pt x="23606" y="79151"/>
                      <a:pt x="24301" y="106228"/>
                      <a:pt x="24995" y="133306"/>
                    </a:cubicBezTo>
                    <a:cubicBezTo>
                      <a:pt x="25689" y="158301"/>
                      <a:pt x="26384" y="183296"/>
                      <a:pt x="27078" y="208291"/>
                    </a:cubicBezTo>
                    <a:lnTo>
                      <a:pt x="33326" y="287442"/>
                    </a:lnTo>
                    <a:lnTo>
                      <a:pt x="45824" y="335349"/>
                    </a:lnTo>
                    <a:lnTo>
                      <a:pt x="66653" y="383256"/>
                    </a:lnTo>
                    <a:lnTo>
                      <a:pt x="66653" y="391588"/>
                    </a:lnTo>
                    <a:lnTo>
                      <a:pt x="79151" y="445744"/>
                    </a:lnTo>
                    <a:lnTo>
                      <a:pt x="64570" y="495734"/>
                    </a:lnTo>
                    <a:lnTo>
                      <a:pt x="85399" y="539475"/>
                    </a:lnTo>
                    <a:lnTo>
                      <a:pt x="77068" y="556138"/>
                    </a:lnTo>
                    <a:lnTo>
                      <a:pt x="89565" y="587382"/>
                    </a:lnTo>
                    <a:lnTo>
                      <a:pt x="87482" y="629040"/>
                    </a:lnTo>
                    <a:lnTo>
                      <a:pt x="124975" y="706108"/>
                    </a:lnTo>
                    <a:lnTo>
                      <a:pt x="147887" y="774844"/>
                    </a:lnTo>
                    <a:lnTo>
                      <a:pt x="177048" y="826917"/>
                    </a:lnTo>
                    <a:lnTo>
                      <a:pt x="177048" y="866493"/>
                    </a:lnTo>
                    <a:lnTo>
                      <a:pt x="179130" y="895653"/>
                    </a:lnTo>
                    <a:lnTo>
                      <a:pt x="181213" y="933146"/>
                    </a:lnTo>
                    <a:lnTo>
                      <a:pt x="193711" y="964390"/>
                    </a:lnTo>
                    <a:lnTo>
                      <a:pt x="185379" y="987302"/>
                    </a:lnTo>
                    <a:lnTo>
                      <a:pt x="185379" y="1006048"/>
                    </a:lnTo>
                    <a:lnTo>
                      <a:pt x="195794" y="1033126"/>
                    </a:lnTo>
                    <a:lnTo>
                      <a:pt x="185379" y="1062287"/>
                    </a:lnTo>
                    <a:lnTo>
                      <a:pt x="202043" y="1072701"/>
                    </a:lnTo>
                    <a:lnTo>
                      <a:pt x="191628" y="1124774"/>
                    </a:lnTo>
                    <a:lnTo>
                      <a:pt x="183296" y="1170598"/>
                    </a:lnTo>
                    <a:lnTo>
                      <a:pt x="191628" y="1208091"/>
                    </a:lnTo>
                    <a:lnTo>
                      <a:pt x="224955" y="1237252"/>
                    </a:lnTo>
                    <a:lnTo>
                      <a:pt x="252033" y="1272661"/>
                    </a:lnTo>
                    <a:lnTo>
                      <a:pt x="264530" y="1337232"/>
                    </a:lnTo>
                    <a:lnTo>
                      <a:pt x="241618" y="1378890"/>
                    </a:lnTo>
                    <a:lnTo>
                      <a:pt x="245784" y="1414299"/>
                    </a:lnTo>
                    <a:lnTo>
                      <a:pt x="279110" y="1441377"/>
                    </a:lnTo>
                    <a:lnTo>
                      <a:pt x="302023" y="1476787"/>
                    </a:lnTo>
                    <a:lnTo>
                      <a:pt x="322852" y="1543440"/>
                    </a:lnTo>
                    <a:lnTo>
                      <a:pt x="322852" y="1595513"/>
                    </a:lnTo>
                    <a:lnTo>
                      <a:pt x="341598" y="1635088"/>
                    </a:lnTo>
                    <a:lnTo>
                      <a:pt x="341598" y="1635088"/>
                    </a:lnTo>
                    <a:lnTo>
                      <a:pt x="341598" y="1635088"/>
                    </a:lnTo>
                    <a:lnTo>
                      <a:pt x="333266" y="1628840"/>
                    </a:lnTo>
                  </a:path>
                </a:pathLst>
              </a:cu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4810016">
              <a:off x="4568272" y="2754589"/>
              <a:ext cx="1127969" cy="369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Jordan R.</a:t>
              </a:r>
              <a:endPara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53211" y="1726031"/>
            <a:ext cx="1857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of Gennesaret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5000522" y="1886725"/>
            <a:ext cx="99924" cy="115920"/>
          </a:xfrm>
          <a:prstGeom prst="star6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6-Point Star 17"/>
          <p:cNvSpPr/>
          <p:nvPr/>
        </p:nvSpPr>
        <p:spPr>
          <a:xfrm>
            <a:off x="4364147" y="1101864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6-Point Star 18"/>
          <p:cNvSpPr/>
          <p:nvPr/>
        </p:nvSpPr>
        <p:spPr>
          <a:xfrm>
            <a:off x="4306155" y="1367552"/>
            <a:ext cx="99924" cy="11592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35749" y="672835"/>
            <a:ext cx="186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9251" y="1443633"/>
            <a:ext cx="87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370070" y="1264920"/>
            <a:ext cx="666750" cy="621030"/>
          </a:xfrm>
          <a:custGeom>
            <a:avLst/>
            <a:gdLst>
              <a:gd name="connsiteX0" fmla="*/ 666750 w 666750"/>
              <a:gd name="connsiteY0" fmla="*/ 621030 h 621030"/>
              <a:gd name="connsiteX1" fmla="*/ 617220 w 666750"/>
              <a:gd name="connsiteY1" fmla="*/ 533400 h 621030"/>
              <a:gd name="connsiteX2" fmla="*/ 521970 w 666750"/>
              <a:gd name="connsiteY2" fmla="*/ 529590 h 621030"/>
              <a:gd name="connsiteX3" fmla="*/ 430530 w 666750"/>
              <a:gd name="connsiteY3" fmla="*/ 403860 h 621030"/>
              <a:gd name="connsiteX4" fmla="*/ 369570 w 666750"/>
              <a:gd name="connsiteY4" fmla="*/ 415290 h 621030"/>
              <a:gd name="connsiteX5" fmla="*/ 266700 w 666750"/>
              <a:gd name="connsiteY5" fmla="*/ 422910 h 621030"/>
              <a:gd name="connsiteX6" fmla="*/ 190500 w 666750"/>
              <a:gd name="connsiteY6" fmla="*/ 396240 h 621030"/>
              <a:gd name="connsiteX7" fmla="*/ 186690 w 666750"/>
              <a:gd name="connsiteY7" fmla="*/ 327660 h 621030"/>
              <a:gd name="connsiteX8" fmla="*/ 140970 w 666750"/>
              <a:gd name="connsiteY8" fmla="*/ 213360 h 621030"/>
              <a:gd name="connsiteX9" fmla="*/ 106680 w 666750"/>
              <a:gd name="connsiteY9" fmla="*/ 167640 h 621030"/>
              <a:gd name="connsiteX10" fmla="*/ 95250 w 666750"/>
              <a:gd name="connsiteY10" fmla="*/ 91440 h 621030"/>
              <a:gd name="connsiteX11" fmla="*/ 49530 w 666750"/>
              <a:gd name="connsiteY11" fmla="*/ 34290 h 621030"/>
              <a:gd name="connsiteX12" fmla="*/ 0 w 666750"/>
              <a:gd name="connsiteY12" fmla="*/ 0 h 62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6750" h="621030">
                <a:moveTo>
                  <a:pt x="666750" y="621030"/>
                </a:moveTo>
                <a:lnTo>
                  <a:pt x="617220" y="533400"/>
                </a:lnTo>
                <a:lnTo>
                  <a:pt x="521970" y="529590"/>
                </a:lnTo>
                <a:lnTo>
                  <a:pt x="430530" y="403860"/>
                </a:lnTo>
                <a:lnTo>
                  <a:pt x="369570" y="415290"/>
                </a:lnTo>
                <a:lnTo>
                  <a:pt x="266700" y="422910"/>
                </a:lnTo>
                <a:lnTo>
                  <a:pt x="190500" y="396240"/>
                </a:lnTo>
                <a:lnTo>
                  <a:pt x="186690" y="327660"/>
                </a:lnTo>
                <a:lnTo>
                  <a:pt x="140970" y="213360"/>
                </a:lnTo>
                <a:lnTo>
                  <a:pt x="106680" y="167640"/>
                </a:lnTo>
                <a:lnTo>
                  <a:pt x="95250" y="91440"/>
                </a:lnTo>
                <a:lnTo>
                  <a:pt x="49530" y="3429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615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She is bothering us with all her begging.</a:t>
            </a:r>
          </a:p>
        </p:txBody>
      </p:sp>
    </p:spTree>
    <p:extLst>
      <p:ext uri="{BB962C8B-B14F-4D97-AF65-F5344CB8AC3E}">
        <p14:creationId xmlns:p14="http://schemas.microsoft.com/office/powerpoint/2010/main" val="108838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15" name="Picture 2" descr="http://spiritualsidekick.com/wp-content/uploads/2012/10/dog-licking-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359">
            <a:off x="3935245" y="1399743"/>
            <a:ext cx="2952971" cy="3611061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Worshipped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proskuneō</a:t>
            </a:r>
            <a:endParaRPr lang="en-US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831" y="1211385"/>
            <a:ext cx="79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kuōn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0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15:21-39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17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4081</TotalTime>
  <Words>346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Britannic Bold</vt:lpstr>
      <vt:lpstr>Penoir</vt:lpstr>
      <vt:lpstr>LilyUPC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23</cp:revision>
  <dcterms:created xsi:type="dcterms:W3CDTF">2016-02-04T17:34:23Z</dcterms:created>
  <dcterms:modified xsi:type="dcterms:W3CDTF">2016-02-07T13:35:34Z</dcterms:modified>
</cp:coreProperties>
</file>