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1" r:id="rId3"/>
    <p:sldId id="258" r:id="rId4"/>
    <p:sldId id="263" r:id="rId5"/>
    <p:sldId id="264" r:id="rId6"/>
    <p:sldId id="257" r:id="rId7"/>
    <p:sldId id="262" r:id="rId8"/>
    <p:sldId id="265" r:id="rId9"/>
    <p:sldId id="259" r:id="rId10"/>
    <p:sldId id="260" r:id="rId11"/>
    <p:sldId id="266" r:id="rId12"/>
    <p:sldId id="267" r:id="rId13"/>
    <p:sldId id="271" r:id="rId14"/>
    <p:sldId id="269" r:id="rId15"/>
  </p:sldIdLst>
  <p:sldSz cx="9144000" cy="6858000" type="screen4x3"/>
  <p:notesSz cx="6858000" cy="9144000"/>
  <p:embeddedFontLst>
    <p:embeddedFont>
      <p:font typeface="LilyUPC" panose="020B0604020202020204" charset="-34"/>
      <p:regular r:id="rId16"/>
      <p:bold r:id="rId17"/>
      <p:italic r:id="rId18"/>
      <p:boldItalic r:id="rId19"/>
    </p:embeddedFont>
    <p:embeddedFont>
      <p:font typeface="Britannic Bold" panose="020B0903060703020204" pitchFamily="34" charset="0"/>
      <p:regular r:id="rId20"/>
    </p:embeddedFont>
    <p:embeddedFont>
      <p:font typeface="Penoir" panose="020B0500000000000000" pitchFamily="3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838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4" autoAdjust="0"/>
    <p:restoredTop sz="94660"/>
  </p:normalViewPr>
  <p:slideViewPr>
    <p:cSldViewPr showGuides="1">
      <p:cViewPr varScale="1">
        <p:scale>
          <a:sx n="61" d="100"/>
          <a:sy n="61" d="100"/>
        </p:scale>
        <p:origin x="1257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8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245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0880" y="2691825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Seared with a hot iron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kaustēriazō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cauterize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615" y="3709702"/>
            <a:ext cx="7971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dirty="0"/>
              <a:t>Perfect tense ~ describes an action completed in the past yet occurs in the present</a:t>
            </a:r>
            <a:endParaRPr lang="en-US" sz="3200" b="1" i="1" cap="small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2372" y="1692030"/>
            <a:ext cx="2388208" cy="634420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9486" y="2186355"/>
            <a:ext cx="1631177" cy="634420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Tim.4:1-2 ~ 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Spirit expressly says that in latter times some will depart from the faith…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their conscience seared with a hot iron,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83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9" grpId="0" animBg="1"/>
      <p:bldP spid="10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237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0" r="20312"/>
          <a:stretch/>
        </p:blipFill>
        <p:spPr>
          <a:xfrm rot="21409888" flipH="1">
            <a:off x="5562600" y="685800"/>
            <a:ext cx="3255818" cy="5325341"/>
          </a:xfrm>
          <a:prstGeom prst="rect">
            <a:avLst/>
          </a:prstGeom>
          <a:effectLst>
            <a:outerShdw blurRad="127000" dist="241300" dir="8100000" algn="tr" rotWithShape="0">
              <a:schemeClr val="bg1">
                <a:alpha val="36000"/>
              </a:scheme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1028" name="Picture 4" descr="http://www.clipartbest.com/cliparts/RcG/6Ay/RcG6AyBei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402">
            <a:off x="561897" y="1122644"/>
            <a:ext cx="2670808" cy="1805665"/>
          </a:xfrm>
          <a:prstGeom prst="rect">
            <a:avLst/>
          </a:prstGeom>
          <a:noFill/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eform 6"/>
          <p:cNvSpPr/>
          <p:nvPr/>
        </p:nvSpPr>
        <p:spPr>
          <a:xfrm>
            <a:off x="2744959" y="2977662"/>
            <a:ext cx="3829929" cy="1305169"/>
          </a:xfrm>
          <a:custGeom>
            <a:avLst/>
            <a:gdLst>
              <a:gd name="connsiteX0" fmla="*/ 0 w 3165231"/>
              <a:gd name="connsiteY0" fmla="*/ 0 h 1305169"/>
              <a:gd name="connsiteX1" fmla="*/ 1281723 w 3165231"/>
              <a:gd name="connsiteY1" fmla="*/ 1062892 h 1305169"/>
              <a:gd name="connsiteX2" fmla="*/ 3165231 w 3165231"/>
              <a:gd name="connsiteY2" fmla="*/ 1305169 h 1305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5231" h="1305169">
                <a:moveTo>
                  <a:pt x="0" y="0"/>
                </a:moveTo>
                <a:cubicBezTo>
                  <a:pt x="377092" y="422682"/>
                  <a:pt x="754185" y="845364"/>
                  <a:pt x="1281723" y="1062892"/>
                </a:cubicBezTo>
                <a:cubicBezTo>
                  <a:pt x="1809262" y="1280420"/>
                  <a:pt x="2487246" y="1292794"/>
                  <a:pt x="3165231" y="1305169"/>
                </a:cubicBezTo>
              </a:path>
            </a:pathLst>
          </a:custGeom>
          <a:noFill/>
          <a:ln w="533400" cap="rnd">
            <a:solidFill>
              <a:srgbClr val="FFFF00"/>
            </a:solidFill>
            <a:headEnd w="sm" len="sm"/>
            <a:tailEnd type="triangle" w="sm" len="sm"/>
          </a:ln>
          <a:effectLst>
            <a:softEdge rad="63500"/>
          </a:effectLst>
          <a:scene3d>
            <a:camera prst="orthographicFront"/>
            <a:lightRig rig="threePt" dir="t"/>
          </a:scene3d>
          <a:sp3d>
            <a:bevelT w="254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2116" y="2977662"/>
            <a:ext cx="205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838200"/>
            <a:ext cx="1209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Dude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318027">
            <a:off x="2857530" y="3566083"/>
            <a:ext cx="2972490" cy="704110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>
                <a:gd name="adj" fmla="val 54275"/>
              </a:avLst>
            </a:prstTxWarp>
            <a:spAutoFit/>
          </a:bodyPr>
          <a:lstStyle/>
          <a:p>
            <a:r>
              <a:rPr lang="en-US" sz="3200" dirty="0" smtClean="0">
                <a:solidFill>
                  <a:sysClr val="windowText" lastClr="000000"/>
                </a:solidFill>
              </a:rPr>
              <a:t>“come to Jesus”</a:t>
            </a:r>
            <a:endParaRPr lang="en-US" sz="3200" dirty="0">
              <a:solidFill>
                <a:sysClr val="windowText" lastClr="00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759" y="1859506"/>
            <a:ext cx="976786" cy="9267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342900" h="266700"/>
          </a:sp3d>
        </p:spPr>
      </p:pic>
    </p:spTree>
    <p:extLst>
      <p:ext uri="{BB962C8B-B14F-4D97-AF65-F5344CB8AC3E}">
        <p14:creationId xmlns:p14="http://schemas.microsoft.com/office/powerpoint/2010/main" val="377880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"/>
                                      </p:to>
                                    </p:set>
                                    <p:animEffect filter="image" prLst="opacity: 0.9">
                                      <p:cBhvr rctx="IE">
                                        <p:cTn id="3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"/>
                                      </p:to>
                                    </p:set>
                                    <p:animEffect filter="image" prLst="opacity: 0.9">
                                      <p:cBhvr rctx="IE">
                                        <p:cTn id="36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8"/>
                                      </p:to>
                                    </p:set>
                                    <p:animEffect filter="image" prLst="opacity: 0.8">
                                      <p:cBhvr rctx="IE">
                                        <p:cTn id="4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8"/>
                                      </p:to>
                                    </p:set>
                                    <p:animEffect filter="image" prLst="opacity: 0.8">
                                      <p:cBhvr rctx="IE">
                                        <p:cTn id="4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4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"/>
                                      </p:to>
                                    </p:set>
                                    <p:animEffect filter="image" prLst="opacity: 0.7">
                                      <p:cBhvr rctx="IE">
                                        <p:cTn id="52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6"/>
                                      </p:to>
                                    </p:set>
                                    <p:animEffect filter="image" prLst="opacity: 0.6">
                                      <p:cBhvr rctx="IE">
                                        <p:cTn id="56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mph" presetSubtype="0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6"/>
                                      </p:to>
                                    </p:set>
                                    <p:animEffect filter="image" prLst="opacity: 0.6">
                                      <p:cBhvr rctx="IE">
                                        <p:cTn id="6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9" presetClass="emph" presetSubtype="0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9" presetClass="emph" presetSubtype="0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"/>
                                      </p:to>
                                    </p:set>
                                    <p:animEffect filter="image" prLst="opacity: 0.4">
                                      <p:cBhvr rctx="IE">
                                        <p:cTn id="76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8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82" presetID="9" presetClass="emph" presetSubtype="0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8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000"/>
                            </p:stCondLst>
                            <p:childTnLst>
                              <p:par>
                                <p:cTn id="86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8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9" presetClass="emph" presetSubtype="0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2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4000"/>
                            </p:stCondLst>
                            <p:childTnLst>
                              <p:par>
                                <p:cTn id="94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96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000"/>
                            </p:stCondLst>
                            <p:childTnLst>
                              <p:par>
                                <p:cTn id="98" presetID="9" presetClass="emph" presetSubtype="0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"/>
                                      </p:to>
                                    </p:set>
                                    <p:animEffect filter="image" prLst="opacity: 0.1">
                                      <p:cBhvr rctx="IE">
                                        <p:cTn id="10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2" presetID="9" presetClass="emph" presetSubtype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9" presetClass="emph" presetSubtype="0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/>
      <p:bldP spid="12" grpId="0"/>
      <p:bldP spid="12" grpId="1"/>
      <p:bldP spid="11" grpId="0"/>
      <p:bldP spid="11" grpId="1"/>
      <p:bldP spid="11" grpId="2"/>
      <p:bldP spid="11" grpId="3"/>
      <p:bldP spid="11" grpId="4"/>
      <p:bldP spid="11" grpId="5"/>
      <p:bldP spid="11" grpId="6"/>
      <p:bldP spid="11" grpId="7"/>
      <p:bldP spid="11" grpId="8"/>
      <p:bldP spid="11" grpId="9"/>
      <p:bldP spid="11" grpId="1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6012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Beelzebub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from </a:t>
            </a: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Baal-Zebub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Canaanite god of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Ekron (2 Kings 1:2)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776045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“Lord of the flies”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31864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NASB, ESV ~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Beelzebul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"Lord of the dung"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0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Blasphemy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blasphēmia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93450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blaptō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hurt, harm or injure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phēmē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reputation or fame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31864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Slander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1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381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1026" name="Picture 2" descr="Image result for jesu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4195">
            <a:off x="6364803" y="2847646"/>
            <a:ext cx="2270475" cy="2950464"/>
          </a:xfrm>
          <a:prstGeom prst="rect">
            <a:avLst/>
          </a:prstGeom>
          <a:noFill/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lipartbest.com/cliparts/RcG/6Ay/RcG6AyBei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402">
            <a:off x="561897" y="1122644"/>
            <a:ext cx="2670808" cy="1805665"/>
          </a:xfrm>
          <a:prstGeom prst="rect">
            <a:avLst/>
          </a:prstGeom>
          <a:noFill/>
          <a:effectLst>
            <a:outerShdw blurRad="127000" dist="254000" dir="2700000" algn="tl" rotWithShape="0">
              <a:schemeClr val="bg1"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eform 6"/>
          <p:cNvSpPr/>
          <p:nvPr/>
        </p:nvSpPr>
        <p:spPr>
          <a:xfrm>
            <a:off x="2744959" y="2977662"/>
            <a:ext cx="3829929" cy="1305169"/>
          </a:xfrm>
          <a:custGeom>
            <a:avLst/>
            <a:gdLst>
              <a:gd name="connsiteX0" fmla="*/ 0 w 3165231"/>
              <a:gd name="connsiteY0" fmla="*/ 0 h 1305169"/>
              <a:gd name="connsiteX1" fmla="*/ 1281723 w 3165231"/>
              <a:gd name="connsiteY1" fmla="*/ 1062892 h 1305169"/>
              <a:gd name="connsiteX2" fmla="*/ 3165231 w 3165231"/>
              <a:gd name="connsiteY2" fmla="*/ 1305169 h 1305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5231" h="1305169">
                <a:moveTo>
                  <a:pt x="0" y="0"/>
                </a:moveTo>
                <a:cubicBezTo>
                  <a:pt x="377092" y="422682"/>
                  <a:pt x="754185" y="845364"/>
                  <a:pt x="1281723" y="1062892"/>
                </a:cubicBezTo>
                <a:cubicBezTo>
                  <a:pt x="1809262" y="1280420"/>
                  <a:pt x="2487246" y="1292794"/>
                  <a:pt x="3165231" y="1305169"/>
                </a:cubicBezTo>
              </a:path>
            </a:pathLst>
          </a:custGeom>
          <a:noFill/>
          <a:ln w="533400">
            <a:solidFill>
              <a:srgbClr val="FFFF00"/>
            </a:solidFill>
            <a:headEnd w="sm" len="sm"/>
            <a:tailEnd type="triangle" w="sm" len="sm"/>
          </a:ln>
          <a:effectLst>
            <a:softEdge rad="63500"/>
          </a:effectLst>
          <a:scene3d>
            <a:camera prst="orthographicFront"/>
            <a:lightRig rig="threePt" dir="t"/>
          </a:scene3d>
          <a:sp3d>
            <a:bevelT w="254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318027">
            <a:off x="3039958" y="3625071"/>
            <a:ext cx="2514600" cy="581909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>
                <a:gd name="adj" fmla="val 54275"/>
              </a:avLst>
            </a:prstTxWarp>
            <a:spAutoFit/>
          </a:bodyPr>
          <a:lstStyle/>
          <a:p>
            <a:r>
              <a:rPr lang="en-US" sz="3200" dirty="0" smtClean="0">
                <a:solidFill>
                  <a:sysClr val="windowText" lastClr="000000"/>
                </a:solidFill>
              </a:rPr>
              <a:t>Miracles</a:t>
            </a:r>
            <a:endParaRPr lang="en-US" sz="320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2116" y="2977662"/>
            <a:ext cx="205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Spirit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9871" y="2318640"/>
            <a:ext cx="2357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1106269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Ministry of Jesus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000" y="1103925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 Age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 rot="1318027">
            <a:off x="2989358" y="3633971"/>
            <a:ext cx="2514600" cy="581909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>
                <a:gd name="adj" fmla="val 54275"/>
              </a:avLst>
            </a:prstTxWarp>
            <a:spAutoFit/>
            <a:scene3d>
              <a:camera prst="orthographicFront"/>
              <a:lightRig rig="threePt" dir="t"/>
            </a:scene3d>
            <a:sp3d>
              <a:contourClr>
                <a:srgbClr val="3B3838"/>
              </a:contourClr>
            </a:sp3d>
          </a:bodyPr>
          <a:lstStyle/>
          <a:p>
            <a:r>
              <a:rPr lang="en-US" sz="3200" dirty="0" smtClean="0">
                <a:solidFill>
                  <a:sysClr val="windowText" lastClr="000000"/>
                </a:solidFill>
              </a:rPr>
              <a:t>Word of God</a:t>
            </a:r>
            <a:endParaRPr lang="en-US" sz="3200" dirty="0">
              <a:solidFill>
                <a:sysClr val="windowText" lastClr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116" y="4495800"/>
            <a:ext cx="59386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16:8 ~ </a:t>
            </a:r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convict</a:t>
            </a:r>
          </a:p>
          <a:p>
            <a:r>
              <a:rPr lang="en-US" sz="3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of sin, and of righteousness, and of judgment:</a:t>
            </a:r>
          </a:p>
          <a:p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8" grpId="1"/>
      <p:bldP spid="9" grpId="0"/>
      <p:bldP spid="12" grpId="0"/>
      <p:bldP spid="10" grpId="0"/>
      <p:bldP spid="10" grpId="1"/>
      <p:bldP spid="14" grpId="0"/>
      <p:bldP spid="16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7038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223810" y="2818025"/>
            <a:ext cx="1631177" cy="634420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69171" y="1194380"/>
            <a:ext cx="1114115" cy="634420"/>
          </a:xfrm>
          <a:prstGeom prst="rect">
            <a:avLst/>
          </a:prstGeom>
          <a:solidFill>
            <a:srgbClr val="7030A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2116" y="70202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7: 14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 Lord said to Moses: “Pharaoh's heart is hard; he refuses to let the people go.”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0880" y="2220160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kabed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heavy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822380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11:10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and the Lord hardened Pharaoh's heart, and he did not let the children of Israel go out of his land.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964" y="4340517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strengthen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i="1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3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12:14-32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816332"/>
              </p:ext>
            </p:extLst>
          </p:nvPr>
        </p:nvGraphicFramePr>
        <p:xfrm>
          <a:off x="462116" y="689810"/>
          <a:ext cx="8239200" cy="5202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284"/>
                <a:gridCol w="1371600"/>
                <a:gridCol w="3200400"/>
                <a:gridCol w="2133600"/>
                <a:gridCol w="1081316"/>
              </a:tblGrid>
              <a:tr h="4729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383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383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383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3838">
                        <a:alpha val="60000"/>
                      </a:srgbClr>
                    </a:solidFill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299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5740" y="3016907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Livestock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898850" y="489546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Darkness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907625" y="112434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Blood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907625" y="157928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Frogs</a:t>
            </a:r>
            <a:endParaRPr lang="en-US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907625" y="205740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Lice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907625" y="252478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Flies</a:t>
            </a:r>
            <a:endParaRPr lang="en-US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907625" y="449198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Locusts</a:t>
            </a:r>
            <a:endParaRPr 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919510" y="3532473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Boils</a:t>
            </a:r>
            <a:endParaRPr 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919510" y="3999853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Hail</a:t>
            </a:r>
            <a:endParaRPr lang="en-US" sz="2600" dirty="0"/>
          </a:p>
        </p:txBody>
      </p:sp>
      <p:sp>
        <p:nvSpPr>
          <p:cNvPr id="15" name="TextBox 14"/>
          <p:cNvSpPr txBox="1"/>
          <p:nvPr/>
        </p:nvSpPr>
        <p:spPr>
          <a:xfrm>
            <a:off x="907625" y="5369060"/>
            <a:ext cx="15325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Firstborn</a:t>
            </a:r>
            <a:endParaRPr lang="en-US" sz="26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1436" y="1130560"/>
            <a:ext cx="2183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Strengthened</a:t>
            </a:r>
            <a:endParaRPr lang="en-US" sz="2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1436" y="1585500"/>
            <a:ext cx="1942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Make heavy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2287560" y="3000640"/>
            <a:ext cx="19427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Make heavy</a:t>
            </a:r>
            <a:endParaRPr lang="en-US" sz="2600" dirty="0"/>
          </a:p>
        </p:txBody>
      </p:sp>
      <p:sp>
        <p:nvSpPr>
          <p:cNvPr id="27" name="TextBox 26"/>
          <p:cNvSpPr txBox="1"/>
          <p:nvPr/>
        </p:nvSpPr>
        <p:spPr>
          <a:xfrm>
            <a:off x="2279780" y="2531000"/>
            <a:ext cx="19427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Make heavy</a:t>
            </a:r>
            <a:endParaRPr lang="en-US" sz="2600" dirty="0"/>
          </a:p>
        </p:txBody>
      </p:sp>
      <p:sp>
        <p:nvSpPr>
          <p:cNvPr id="28" name="TextBox 27"/>
          <p:cNvSpPr txBox="1"/>
          <p:nvPr/>
        </p:nvSpPr>
        <p:spPr>
          <a:xfrm>
            <a:off x="2254900" y="3949960"/>
            <a:ext cx="3383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Make heavy/strengthen</a:t>
            </a:r>
            <a:endParaRPr lang="en-US" sz="2600" dirty="0"/>
          </a:p>
        </p:txBody>
      </p:sp>
      <p:sp>
        <p:nvSpPr>
          <p:cNvPr id="29" name="TextBox 28"/>
          <p:cNvSpPr txBox="1"/>
          <p:nvPr/>
        </p:nvSpPr>
        <p:spPr>
          <a:xfrm>
            <a:off x="2287560" y="2055140"/>
            <a:ext cx="2183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Strengthened</a:t>
            </a:r>
            <a:endParaRPr lang="en-US" sz="2600" dirty="0"/>
          </a:p>
        </p:txBody>
      </p:sp>
      <p:sp>
        <p:nvSpPr>
          <p:cNvPr id="30" name="TextBox 29"/>
          <p:cNvSpPr txBox="1"/>
          <p:nvPr/>
        </p:nvSpPr>
        <p:spPr>
          <a:xfrm>
            <a:off x="2279780" y="3470280"/>
            <a:ext cx="3023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LORD strengthened</a:t>
            </a:r>
            <a:endParaRPr lang="en-US" sz="26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7560" y="4423560"/>
            <a:ext cx="3023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LORD strengthened</a:t>
            </a:r>
            <a:endParaRPr lang="en-US" sz="2600" dirty="0"/>
          </a:p>
        </p:txBody>
      </p:sp>
      <p:sp>
        <p:nvSpPr>
          <p:cNvPr id="35" name="TextBox 34"/>
          <p:cNvSpPr txBox="1"/>
          <p:nvPr/>
        </p:nvSpPr>
        <p:spPr>
          <a:xfrm>
            <a:off x="2286000" y="4891640"/>
            <a:ext cx="3023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LORD strengthened</a:t>
            </a:r>
            <a:endParaRPr lang="en-US" sz="2600" dirty="0"/>
          </a:p>
        </p:txBody>
      </p:sp>
      <p:sp>
        <p:nvSpPr>
          <p:cNvPr id="36" name="TextBox 35"/>
          <p:cNvSpPr txBox="1"/>
          <p:nvPr/>
        </p:nvSpPr>
        <p:spPr>
          <a:xfrm>
            <a:off x="2306220" y="5369060"/>
            <a:ext cx="30231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LORD strengthened</a:t>
            </a:r>
            <a:endParaRPr lang="en-US" sz="2600" dirty="0"/>
          </a:p>
        </p:txBody>
      </p:sp>
      <p:sp>
        <p:nvSpPr>
          <p:cNvPr id="37" name="TextBox 36"/>
          <p:cNvSpPr txBox="1"/>
          <p:nvPr/>
        </p:nvSpPr>
        <p:spPr>
          <a:xfrm>
            <a:off x="5494276" y="1143000"/>
            <a:ext cx="13722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94277" y="1597940"/>
            <a:ext cx="136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Kabed</a:t>
            </a:r>
            <a:endParaRPr lang="en-US" sz="2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98840" y="2092137"/>
            <a:ext cx="1511560" cy="508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8839" y="3501057"/>
            <a:ext cx="13960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06620" y="3983137"/>
            <a:ext cx="21895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Kabed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600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00400" y="4446557"/>
            <a:ext cx="14913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08180" y="4928637"/>
            <a:ext cx="14913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19060" y="5399837"/>
            <a:ext cx="14913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Chazaq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86400" y="2524780"/>
            <a:ext cx="136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Kabed</a:t>
            </a:r>
            <a:endParaRPr lang="en-US" sz="2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86400" y="3006860"/>
            <a:ext cx="1363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Kabed</a:t>
            </a:r>
            <a:endParaRPr lang="en-US" sz="2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11473" y="1136780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7:22</a:t>
            </a:r>
            <a:endParaRPr lang="en-US" sz="2600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00" y="1608497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8:15</a:t>
            </a:r>
            <a:endParaRPr lang="en-US" sz="2600" dirty="0"/>
          </a:p>
        </p:txBody>
      </p:sp>
      <p:sp>
        <p:nvSpPr>
          <p:cNvPr id="50" name="TextBox 49"/>
          <p:cNvSpPr txBox="1"/>
          <p:nvPr/>
        </p:nvSpPr>
        <p:spPr>
          <a:xfrm>
            <a:off x="7620000" y="2090060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8:19</a:t>
            </a:r>
            <a:endParaRPr lang="en-US" sz="2600" dirty="0"/>
          </a:p>
        </p:txBody>
      </p:sp>
      <p:sp>
        <p:nvSpPr>
          <p:cNvPr id="51" name="TextBox 50"/>
          <p:cNvSpPr txBox="1"/>
          <p:nvPr/>
        </p:nvSpPr>
        <p:spPr>
          <a:xfrm>
            <a:off x="7628527" y="2561777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8:32</a:t>
            </a:r>
            <a:endParaRPr lang="en-US" sz="2600" dirty="0"/>
          </a:p>
        </p:txBody>
      </p:sp>
      <p:sp>
        <p:nvSpPr>
          <p:cNvPr id="52" name="TextBox 51"/>
          <p:cNvSpPr txBox="1"/>
          <p:nvPr/>
        </p:nvSpPr>
        <p:spPr>
          <a:xfrm>
            <a:off x="7620000" y="3056297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9:7</a:t>
            </a:r>
            <a:endParaRPr lang="en-US" sz="2600" dirty="0"/>
          </a:p>
        </p:txBody>
      </p:sp>
      <p:sp>
        <p:nvSpPr>
          <p:cNvPr id="53" name="TextBox 52"/>
          <p:cNvSpPr txBox="1"/>
          <p:nvPr/>
        </p:nvSpPr>
        <p:spPr>
          <a:xfrm>
            <a:off x="7628527" y="3528014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9:12</a:t>
            </a:r>
            <a:endParaRPr lang="en-US" sz="2600" dirty="0"/>
          </a:p>
        </p:txBody>
      </p:sp>
      <p:sp>
        <p:nvSpPr>
          <p:cNvPr id="54" name="TextBox 53"/>
          <p:cNvSpPr txBox="1"/>
          <p:nvPr/>
        </p:nvSpPr>
        <p:spPr>
          <a:xfrm>
            <a:off x="7622307" y="4022017"/>
            <a:ext cx="10898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9:34,35</a:t>
            </a:r>
            <a:endParaRPr lang="en-US" sz="2200" dirty="0"/>
          </a:p>
        </p:txBody>
      </p:sp>
      <p:sp>
        <p:nvSpPr>
          <p:cNvPr id="55" name="TextBox 54"/>
          <p:cNvSpPr txBox="1"/>
          <p:nvPr/>
        </p:nvSpPr>
        <p:spPr>
          <a:xfrm>
            <a:off x="7620000" y="4454854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10:20</a:t>
            </a:r>
            <a:endParaRPr lang="en-US" sz="2600" dirty="0"/>
          </a:p>
        </p:txBody>
      </p:sp>
      <p:sp>
        <p:nvSpPr>
          <p:cNvPr id="56" name="TextBox 55"/>
          <p:cNvSpPr txBox="1"/>
          <p:nvPr/>
        </p:nvSpPr>
        <p:spPr>
          <a:xfrm>
            <a:off x="7620000" y="4936417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10:27</a:t>
            </a:r>
            <a:endParaRPr lang="en-US" sz="2600" dirty="0"/>
          </a:p>
        </p:txBody>
      </p:sp>
      <p:sp>
        <p:nvSpPr>
          <p:cNvPr id="57" name="TextBox 56"/>
          <p:cNvSpPr txBox="1"/>
          <p:nvPr/>
        </p:nvSpPr>
        <p:spPr>
          <a:xfrm>
            <a:off x="7620000" y="5393617"/>
            <a:ext cx="10898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11:10</a:t>
            </a:r>
            <a:endParaRPr lang="en-US" sz="2600" dirty="0"/>
          </a:p>
        </p:txBody>
      </p:sp>
      <p:sp>
        <p:nvSpPr>
          <p:cNvPr id="58" name="TextBox 57"/>
          <p:cNvSpPr txBox="1"/>
          <p:nvPr/>
        </p:nvSpPr>
        <p:spPr>
          <a:xfrm>
            <a:off x="1087464" y="667140"/>
            <a:ext cx="104569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Plague</a:t>
            </a:r>
            <a:endParaRPr lang="en-US" sz="2600" dirty="0"/>
          </a:p>
        </p:txBody>
      </p:sp>
      <p:sp>
        <p:nvSpPr>
          <p:cNvPr id="59" name="TextBox 58"/>
          <p:cNvSpPr txBox="1"/>
          <p:nvPr/>
        </p:nvSpPr>
        <p:spPr>
          <a:xfrm>
            <a:off x="2503787" y="673360"/>
            <a:ext cx="27540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English</a:t>
            </a:r>
            <a:endParaRPr lang="en-US" sz="2600" dirty="0"/>
          </a:p>
        </p:txBody>
      </p:sp>
      <p:sp>
        <p:nvSpPr>
          <p:cNvPr id="60" name="TextBox 59"/>
          <p:cNvSpPr txBox="1"/>
          <p:nvPr/>
        </p:nvSpPr>
        <p:spPr>
          <a:xfrm>
            <a:off x="5791200" y="685800"/>
            <a:ext cx="14331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Hebrew</a:t>
            </a:r>
            <a:endParaRPr lang="en-US" sz="26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753762" y="679580"/>
            <a:ext cx="8188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Exo.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9872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6" grpId="0"/>
      <p:bldP spid="27" grpId="0"/>
      <p:bldP spid="28" grpId="0"/>
      <p:bldP spid="29" grpId="0"/>
      <p:bldP spid="30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29DB370-5D6B-4521-8DE7-808FB9B2E2B2}" vid="{728F1B9B-C61C-45EB-85C5-2C9A33CBF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2770</TotalTime>
  <Words>301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LilyUPC</vt:lpstr>
      <vt:lpstr>Britannic Bold</vt:lpstr>
      <vt:lpstr>Arial</vt:lpstr>
      <vt:lpstr>Penoir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26</cp:revision>
  <dcterms:created xsi:type="dcterms:W3CDTF">2015-11-18T23:01:59Z</dcterms:created>
  <dcterms:modified xsi:type="dcterms:W3CDTF">2015-11-22T13:53:25Z</dcterms:modified>
</cp:coreProperties>
</file>