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1" r:id="rId4"/>
    <p:sldId id="262" r:id="rId5"/>
    <p:sldId id="268" r:id="rId6"/>
    <p:sldId id="258" r:id="rId7"/>
    <p:sldId id="269" r:id="rId8"/>
    <p:sldId id="270" r:id="rId9"/>
    <p:sldId id="264" r:id="rId10"/>
    <p:sldId id="265" r:id="rId11"/>
    <p:sldId id="259" r:id="rId12"/>
    <p:sldId id="266" r:id="rId13"/>
    <p:sldId id="267" r:id="rId14"/>
    <p:sldId id="260" r:id="rId15"/>
  </p:sldIdLst>
  <p:sldSz cx="9144000" cy="6858000" type="screen4x3"/>
  <p:notesSz cx="6858000" cy="9144000"/>
  <p:embeddedFontLst>
    <p:embeddedFont>
      <p:font typeface="LilyUPC" panose="020B0604020202020204" charset="-34"/>
      <p:regular r:id="rId16"/>
      <p:bold r:id="rId17"/>
      <p:italic r:id="rId18"/>
      <p:boldItalic r:id="rId19"/>
    </p:embeddedFont>
    <p:embeddedFont>
      <p:font typeface="Britannic Bold" panose="020B0903060703020204" pitchFamily="34" charset="0"/>
      <p:regular r:id="rId20"/>
    </p:embeddedFont>
    <p:embeddedFont>
      <p:font typeface="Penoir" panose="020B0500000000000000"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3" autoAdjust="0"/>
    <p:restoredTop sz="94660"/>
  </p:normalViewPr>
  <p:slideViewPr>
    <p:cSldViewPr showGuides="1">
      <p:cViewPr>
        <p:scale>
          <a:sx n="90" d="100"/>
          <a:sy n="90" d="100"/>
        </p:scale>
        <p:origin x="33" y="3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10/16/2015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66025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16358" y="702023"/>
            <a:ext cx="5091619" cy="538609"/>
          </a:xfrm>
          <a:prstGeom prst="rect">
            <a:avLst/>
          </a:prstGeom>
          <a:noFill/>
        </p:spPr>
        <p:txBody>
          <a:bodyPr wrap="square" rtlCol="0">
            <a:spAutoFit/>
          </a:bodyPr>
          <a:lstStyle/>
          <a:p>
            <a:pPr algn="ctr"/>
            <a:r>
              <a:rPr lang="en-US" sz="2900" dirty="0" smtClean="0">
                <a:solidFill>
                  <a:schemeClr val="bg1"/>
                </a:solidFill>
                <a:effectLst>
                  <a:outerShdw blurRad="38100" dist="38100" dir="2700000" algn="tl">
                    <a:srgbClr val="000000">
                      <a:alpha val="43137"/>
                    </a:srgbClr>
                  </a:outerShdw>
                </a:effectLst>
                <a:latin typeface="Penoir" panose="020B0500000000000000" pitchFamily="34" charset="0"/>
              </a:rPr>
              <a:t>Deaths of the 12 Apostles</a:t>
            </a:r>
            <a:endParaRPr lang="en-US" sz="29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7" y="1285443"/>
            <a:ext cx="2132228"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Apostle</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 name="TextBox 4"/>
          <p:cNvSpPr txBox="1"/>
          <p:nvPr/>
        </p:nvSpPr>
        <p:spPr>
          <a:xfrm>
            <a:off x="3034444" y="1278348"/>
            <a:ext cx="2654743"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Mission Field</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6" name="TextBox 5"/>
          <p:cNvSpPr txBox="1"/>
          <p:nvPr/>
        </p:nvSpPr>
        <p:spPr>
          <a:xfrm>
            <a:off x="5859058" y="1271253"/>
            <a:ext cx="2787482" cy="553998"/>
          </a:xfrm>
          <a:prstGeom prst="rect">
            <a:avLst/>
          </a:prstGeom>
          <a:noFill/>
        </p:spPr>
        <p:txBody>
          <a:bodyPr wrap="square" rtlCol="0">
            <a:spAutoFit/>
          </a:bodyPr>
          <a:lstStyle/>
          <a:p>
            <a:pPr algn="ctr"/>
            <a:r>
              <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a:t>
            </a: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eath</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7" name="TextBox 6"/>
          <p:cNvSpPr txBox="1"/>
          <p:nvPr/>
        </p:nvSpPr>
        <p:spPr>
          <a:xfrm>
            <a:off x="464640" y="2037218"/>
            <a:ext cx="2552298" cy="489645"/>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Andrew</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8" name="TextBox 7"/>
          <p:cNvSpPr txBox="1"/>
          <p:nvPr/>
        </p:nvSpPr>
        <p:spPr>
          <a:xfrm>
            <a:off x="3036967" y="2030823"/>
            <a:ext cx="2654743" cy="503635"/>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Greece</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TextBox 8"/>
          <p:cNvSpPr txBox="1"/>
          <p:nvPr/>
        </p:nvSpPr>
        <p:spPr>
          <a:xfrm>
            <a:off x="5861581" y="2023728"/>
            <a:ext cx="2787482" cy="503635"/>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Crucified</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0" name="TextBox 9"/>
          <p:cNvSpPr txBox="1"/>
          <p:nvPr/>
        </p:nvSpPr>
        <p:spPr>
          <a:xfrm>
            <a:off x="471438" y="2988414"/>
            <a:ext cx="2545500"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Bartholomew</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1" name="TextBox 10"/>
          <p:cNvSpPr txBox="1"/>
          <p:nvPr/>
        </p:nvSpPr>
        <p:spPr>
          <a:xfrm>
            <a:off x="3043175" y="2814040"/>
            <a:ext cx="2649125" cy="1015663"/>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India, Ethiopia, Armenia</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2" name="TextBox 11"/>
          <p:cNvSpPr txBox="1"/>
          <p:nvPr/>
        </p:nvSpPr>
        <p:spPr>
          <a:xfrm>
            <a:off x="5730434" y="3025067"/>
            <a:ext cx="3008033"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Flayed by knives</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TextBox 12"/>
          <p:cNvSpPr txBox="1"/>
          <p:nvPr/>
        </p:nvSpPr>
        <p:spPr>
          <a:xfrm>
            <a:off x="472411" y="3870752"/>
            <a:ext cx="2545500" cy="1015663"/>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James, son of Zebedee</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4" name="TextBox 13"/>
          <p:cNvSpPr txBox="1"/>
          <p:nvPr/>
        </p:nvSpPr>
        <p:spPr>
          <a:xfrm>
            <a:off x="3055092" y="4071162"/>
            <a:ext cx="2649125"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Judea</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5" name="TextBox 14"/>
          <p:cNvSpPr txBox="1"/>
          <p:nvPr/>
        </p:nvSpPr>
        <p:spPr>
          <a:xfrm>
            <a:off x="5708119" y="4064067"/>
            <a:ext cx="3030348" cy="537533"/>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Killed by Sword</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6" name="TextBox 15"/>
          <p:cNvSpPr txBox="1"/>
          <p:nvPr/>
        </p:nvSpPr>
        <p:spPr>
          <a:xfrm>
            <a:off x="473387" y="4906442"/>
            <a:ext cx="2545500" cy="1015663"/>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James, son of Alphaeus</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7" name="TextBox 16"/>
          <p:cNvSpPr txBox="1"/>
          <p:nvPr/>
        </p:nvSpPr>
        <p:spPr>
          <a:xfrm>
            <a:off x="3045124" y="5095434"/>
            <a:ext cx="2649125"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Spain</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8" name="TextBox 17"/>
          <p:cNvSpPr txBox="1"/>
          <p:nvPr/>
        </p:nvSpPr>
        <p:spPr>
          <a:xfrm>
            <a:off x="5870328" y="4892252"/>
            <a:ext cx="2787482" cy="984885"/>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Clubbed and sawn in two</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grpSp>
        <p:nvGrpSpPr>
          <p:cNvPr id="29" name="Group 28"/>
          <p:cNvGrpSpPr/>
          <p:nvPr/>
        </p:nvGrpSpPr>
        <p:grpSpPr>
          <a:xfrm>
            <a:off x="455168" y="702023"/>
            <a:ext cx="8290247" cy="5228599"/>
            <a:chOff x="455168" y="702023"/>
            <a:chExt cx="8290247" cy="5228599"/>
          </a:xfrm>
        </p:grpSpPr>
        <p:sp>
          <p:nvSpPr>
            <p:cNvPr id="19" name="Rectangle 18"/>
            <p:cNvSpPr/>
            <p:nvPr/>
          </p:nvSpPr>
          <p:spPr>
            <a:xfrm>
              <a:off x="471438" y="702023"/>
              <a:ext cx="8273977" cy="522008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62116" y="127125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8216" y="1828800"/>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279709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184" y="3836548"/>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5168" y="487795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0" y="1271253"/>
              <a:ext cx="0" cy="465085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01320" y="1279770"/>
              <a:ext cx="0" cy="465085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17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3" presetClass="emph" presetSubtype="2" fill="hold" grpId="1" nodeType="withEffect">
                                  <p:stCondLst>
                                    <p:cond delay="0"/>
                                  </p:stCondLst>
                                  <p:childTnLst>
                                    <p:animClr clrSpc="rgb" dir="cw">
                                      <p:cBhvr override="childStyle">
                                        <p:cTn id="50" dur="2000" fill="hold"/>
                                        <p:tgtEl>
                                          <p:spTgt spid="7"/>
                                        </p:tgtEl>
                                        <p:attrNameLst>
                                          <p:attrName>style.color</p:attrName>
                                        </p:attrNameLst>
                                      </p:cBhvr>
                                      <p:to>
                                        <a:schemeClr val="accent2"/>
                                      </p:to>
                                    </p:animClr>
                                  </p:childTnLst>
                                </p:cTn>
                              </p:par>
                              <p:par>
                                <p:cTn id="51" presetID="3" presetClass="emph" presetSubtype="2" fill="hold" grpId="1" nodeType="withEffect">
                                  <p:stCondLst>
                                    <p:cond delay="0"/>
                                  </p:stCondLst>
                                  <p:childTnLst>
                                    <p:animClr clrSpc="rgb" dir="cw">
                                      <p:cBhvr override="childStyle">
                                        <p:cTn id="52" dur="2000" fill="hold"/>
                                        <p:tgtEl>
                                          <p:spTgt spid="8"/>
                                        </p:tgtEl>
                                        <p:attrNameLst>
                                          <p:attrName>style.color</p:attrName>
                                        </p:attrNameLst>
                                      </p:cBhvr>
                                      <p:to>
                                        <a:schemeClr val="accent2"/>
                                      </p:to>
                                    </p:animClr>
                                  </p:childTnLst>
                                </p:cTn>
                              </p:par>
                              <p:par>
                                <p:cTn id="53" presetID="3" presetClass="emph" presetSubtype="2" fill="hold" grpId="1" nodeType="withEffect">
                                  <p:stCondLst>
                                    <p:cond delay="0"/>
                                  </p:stCondLst>
                                  <p:childTnLst>
                                    <p:animClr clrSpc="rgb" dir="cw">
                                      <p:cBhvr override="childStyle">
                                        <p:cTn id="54" dur="2000" fill="hold"/>
                                        <p:tgtEl>
                                          <p:spTgt spid="9"/>
                                        </p:tgtEl>
                                        <p:attrNameLst>
                                          <p:attrName>style.color</p:attrName>
                                        </p:attrNameLst>
                                      </p:cBhvr>
                                      <p:to>
                                        <a:schemeClr val="accent2"/>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3" presetClass="emph" presetSubtype="2" fill="hold" grpId="1" nodeType="withEffect">
                                  <p:stCondLst>
                                    <p:cond delay="0"/>
                                  </p:stCondLst>
                                  <p:childTnLst>
                                    <p:animClr clrSpc="rgb" dir="cw">
                                      <p:cBhvr override="childStyle">
                                        <p:cTn id="69" dur="2000" fill="hold"/>
                                        <p:tgtEl>
                                          <p:spTgt spid="10"/>
                                        </p:tgtEl>
                                        <p:attrNameLst>
                                          <p:attrName>style.color</p:attrName>
                                        </p:attrNameLst>
                                      </p:cBhvr>
                                      <p:to>
                                        <a:schemeClr val="accent2"/>
                                      </p:to>
                                    </p:animClr>
                                  </p:childTnLst>
                                </p:cTn>
                              </p:par>
                              <p:par>
                                <p:cTn id="70" presetID="3" presetClass="emph" presetSubtype="2" fill="hold" grpId="1" nodeType="withEffect">
                                  <p:stCondLst>
                                    <p:cond delay="0"/>
                                  </p:stCondLst>
                                  <p:childTnLst>
                                    <p:animClr clrSpc="rgb" dir="cw">
                                      <p:cBhvr override="childStyle">
                                        <p:cTn id="71" dur="2000" fill="hold"/>
                                        <p:tgtEl>
                                          <p:spTgt spid="11"/>
                                        </p:tgtEl>
                                        <p:attrNameLst>
                                          <p:attrName>style.color</p:attrName>
                                        </p:attrNameLst>
                                      </p:cBhvr>
                                      <p:to>
                                        <a:schemeClr val="accent2"/>
                                      </p:to>
                                    </p:animClr>
                                  </p:childTnLst>
                                </p:cTn>
                              </p:par>
                              <p:par>
                                <p:cTn id="72" presetID="3" presetClass="emph" presetSubtype="2" fill="hold" grpId="1" nodeType="withEffect">
                                  <p:stCondLst>
                                    <p:cond delay="0"/>
                                  </p:stCondLst>
                                  <p:childTnLst>
                                    <p:animClr clrSpc="rgb" dir="cw">
                                      <p:cBhvr override="childStyle">
                                        <p:cTn id="73" dur="2000" fill="hold"/>
                                        <p:tgtEl>
                                          <p:spTgt spid="12"/>
                                        </p:tgtEl>
                                        <p:attrNameLst>
                                          <p:attrName>style.color</p:attrName>
                                        </p:attrNameLst>
                                      </p:cBhvr>
                                      <p:to>
                                        <a:schemeClr val="accent2"/>
                                      </p:to>
                                    </p:animClr>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par>
                                <p:cTn id="87" presetID="3" presetClass="emph" presetSubtype="2" fill="hold" grpId="1" nodeType="withEffect">
                                  <p:stCondLst>
                                    <p:cond delay="0"/>
                                  </p:stCondLst>
                                  <p:childTnLst>
                                    <p:animClr clrSpc="rgb" dir="cw">
                                      <p:cBhvr override="childStyle">
                                        <p:cTn id="88" dur="2000" fill="hold"/>
                                        <p:tgtEl>
                                          <p:spTgt spid="13"/>
                                        </p:tgtEl>
                                        <p:attrNameLst>
                                          <p:attrName>style.color</p:attrName>
                                        </p:attrNameLst>
                                      </p:cBhvr>
                                      <p:to>
                                        <a:schemeClr val="accent2"/>
                                      </p:to>
                                    </p:animClr>
                                  </p:childTnLst>
                                </p:cTn>
                              </p:par>
                              <p:par>
                                <p:cTn id="89" presetID="3" presetClass="emph" presetSubtype="2" fill="hold" grpId="1" nodeType="withEffect">
                                  <p:stCondLst>
                                    <p:cond delay="0"/>
                                  </p:stCondLst>
                                  <p:childTnLst>
                                    <p:animClr clrSpc="rgb" dir="cw">
                                      <p:cBhvr override="childStyle">
                                        <p:cTn id="90" dur="2000" fill="hold"/>
                                        <p:tgtEl>
                                          <p:spTgt spid="14"/>
                                        </p:tgtEl>
                                        <p:attrNameLst>
                                          <p:attrName>style.color</p:attrName>
                                        </p:attrNameLst>
                                      </p:cBhvr>
                                      <p:to>
                                        <a:schemeClr val="accent2"/>
                                      </p:to>
                                    </p:animClr>
                                  </p:childTnLst>
                                </p:cTn>
                              </p:par>
                              <p:par>
                                <p:cTn id="91" presetID="3" presetClass="emph" presetSubtype="2" fill="hold" grpId="1" nodeType="withEffect">
                                  <p:stCondLst>
                                    <p:cond delay="0"/>
                                  </p:stCondLst>
                                  <p:childTnLst>
                                    <p:animClr clrSpc="rgb" dir="cw">
                                      <p:cBhvr override="childStyle">
                                        <p:cTn id="92" dur="2000" fill="hold"/>
                                        <p:tgtEl>
                                          <p:spTgt spid="1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16358" y="702023"/>
            <a:ext cx="5091619" cy="538609"/>
          </a:xfrm>
          <a:prstGeom prst="rect">
            <a:avLst/>
          </a:prstGeom>
          <a:noFill/>
        </p:spPr>
        <p:txBody>
          <a:bodyPr wrap="square" rtlCol="0">
            <a:spAutoFit/>
          </a:bodyPr>
          <a:lstStyle/>
          <a:p>
            <a:pPr algn="ctr"/>
            <a:r>
              <a:rPr lang="en-US" sz="2900" dirty="0" smtClean="0">
                <a:solidFill>
                  <a:schemeClr val="bg1"/>
                </a:solidFill>
                <a:effectLst>
                  <a:outerShdw blurRad="38100" dist="38100" dir="2700000" algn="tl">
                    <a:srgbClr val="000000">
                      <a:alpha val="43137"/>
                    </a:srgbClr>
                  </a:outerShdw>
                </a:effectLst>
                <a:latin typeface="Penoir" panose="020B0500000000000000" pitchFamily="34" charset="0"/>
              </a:rPr>
              <a:t>Deaths of the 12 Apostles</a:t>
            </a:r>
            <a:endParaRPr lang="en-US" sz="29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7" y="1285443"/>
            <a:ext cx="2132228"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Apostle</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 name="TextBox 4"/>
          <p:cNvSpPr txBox="1"/>
          <p:nvPr/>
        </p:nvSpPr>
        <p:spPr>
          <a:xfrm>
            <a:off x="3034444" y="1278348"/>
            <a:ext cx="2654743"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Mission Field</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6" name="TextBox 5"/>
          <p:cNvSpPr txBox="1"/>
          <p:nvPr/>
        </p:nvSpPr>
        <p:spPr>
          <a:xfrm>
            <a:off x="5859058" y="1271253"/>
            <a:ext cx="2787482" cy="553998"/>
          </a:xfrm>
          <a:prstGeom prst="rect">
            <a:avLst/>
          </a:prstGeom>
          <a:noFill/>
        </p:spPr>
        <p:txBody>
          <a:bodyPr wrap="square" rtlCol="0">
            <a:spAutoFit/>
          </a:bodyPr>
          <a:lstStyle/>
          <a:p>
            <a:pPr algn="ctr"/>
            <a:r>
              <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a:t>
            </a: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eath</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7" name="TextBox 6"/>
          <p:cNvSpPr txBox="1"/>
          <p:nvPr/>
        </p:nvSpPr>
        <p:spPr>
          <a:xfrm>
            <a:off x="464639" y="2043897"/>
            <a:ext cx="2562717"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John</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8" name="TextBox 7"/>
          <p:cNvSpPr txBox="1"/>
          <p:nvPr/>
        </p:nvSpPr>
        <p:spPr>
          <a:xfrm>
            <a:off x="3036967" y="2036802"/>
            <a:ext cx="2654743"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Ephesus</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TextBox 8"/>
          <p:cNvSpPr txBox="1"/>
          <p:nvPr/>
        </p:nvSpPr>
        <p:spPr>
          <a:xfrm>
            <a:off x="5717591" y="2029707"/>
            <a:ext cx="3020876"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Natural death</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0" name="TextBox 9"/>
          <p:cNvSpPr txBox="1"/>
          <p:nvPr/>
        </p:nvSpPr>
        <p:spPr>
          <a:xfrm>
            <a:off x="471438" y="3022086"/>
            <a:ext cx="2545500"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Matthew</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1" name="TextBox 10"/>
          <p:cNvSpPr txBox="1"/>
          <p:nvPr/>
        </p:nvSpPr>
        <p:spPr>
          <a:xfrm>
            <a:off x="3043175" y="3014991"/>
            <a:ext cx="2649125"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Judea, Ethiopia</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2" name="TextBox 11"/>
          <p:cNvSpPr txBox="1"/>
          <p:nvPr/>
        </p:nvSpPr>
        <p:spPr>
          <a:xfrm>
            <a:off x="5868379" y="2806945"/>
            <a:ext cx="2787482" cy="984885"/>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Hacked to death</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TextBox 12"/>
          <p:cNvSpPr txBox="1"/>
          <p:nvPr/>
        </p:nvSpPr>
        <p:spPr>
          <a:xfrm>
            <a:off x="472411" y="4101297"/>
            <a:ext cx="2545500"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Peter</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4" name="TextBox 13"/>
          <p:cNvSpPr txBox="1"/>
          <p:nvPr/>
        </p:nvSpPr>
        <p:spPr>
          <a:xfrm>
            <a:off x="3078091" y="4094202"/>
            <a:ext cx="2611096"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Judea</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5" name="TextBox 14"/>
          <p:cNvSpPr txBox="1"/>
          <p:nvPr/>
        </p:nvSpPr>
        <p:spPr>
          <a:xfrm>
            <a:off x="5869352" y="3856562"/>
            <a:ext cx="2787482" cy="984885"/>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Crucified upside down</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6" name="TextBox 15"/>
          <p:cNvSpPr txBox="1"/>
          <p:nvPr/>
        </p:nvSpPr>
        <p:spPr>
          <a:xfrm>
            <a:off x="473387" y="5091897"/>
            <a:ext cx="2545500"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Philip</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7" name="TextBox 16"/>
          <p:cNvSpPr txBox="1"/>
          <p:nvPr/>
        </p:nvSpPr>
        <p:spPr>
          <a:xfrm>
            <a:off x="3045124" y="5084802"/>
            <a:ext cx="2649125"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Egypt</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8" name="TextBox 17"/>
          <p:cNvSpPr txBox="1"/>
          <p:nvPr/>
        </p:nvSpPr>
        <p:spPr>
          <a:xfrm>
            <a:off x="5870328" y="4892252"/>
            <a:ext cx="2787482" cy="984885"/>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Hung from pillar</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grpSp>
        <p:nvGrpSpPr>
          <p:cNvPr id="29" name="Group 28"/>
          <p:cNvGrpSpPr/>
          <p:nvPr/>
        </p:nvGrpSpPr>
        <p:grpSpPr>
          <a:xfrm>
            <a:off x="455168" y="702023"/>
            <a:ext cx="8290247" cy="5228599"/>
            <a:chOff x="455168" y="702023"/>
            <a:chExt cx="8290247" cy="5228599"/>
          </a:xfrm>
        </p:grpSpPr>
        <p:sp>
          <p:nvSpPr>
            <p:cNvPr id="19" name="Rectangle 18"/>
            <p:cNvSpPr/>
            <p:nvPr/>
          </p:nvSpPr>
          <p:spPr>
            <a:xfrm>
              <a:off x="471438" y="702023"/>
              <a:ext cx="8273977" cy="522008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62116" y="127125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8216" y="1828800"/>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279709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184" y="3836548"/>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5168" y="487795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0" y="1271253"/>
              <a:ext cx="0" cy="465085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01320" y="1279770"/>
              <a:ext cx="0" cy="465085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491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7"/>
                                        </p:tgtEl>
                                        <p:attrNameLst>
                                          <p:attrName>style.color</p:attrName>
                                        </p:attrNameLst>
                                      </p:cBhvr>
                                      <p:to>
                                        <a:schemeClr val="accent2"/>
                                      </p:to>
                                    </p:animClr>
                                  </p:childTnLst>
                                </p:cTn>
                              </p:par>
                              <p:par>
                                <p:cTn id="31" presetID="3" presetClass="emph" presetSubtype="2" fill="hold" grpId="1" nodeType="withEffect">
                                  <p:stCondLst>
                                    <p:cond delay="0"/>
                                  </p:stCondLst>
                                  <p:childTnLst>
                                    <p:animClr clrSpc="rgb" dir="cw">
                                      <p:cBhvr override="childStyle">
                                        <p:cTn id="32" dur="2000" fill="hold"/>
                                        <p:tgtEl>
                                          <p:spTgt spid="8"/>
                                        </p:tgtEl>
                                        <p:attrNameLst>
                                          <p:attrName>style.color</p:attrName>
                                        </p:attrNameLst>
                                      </p:cBhvr>
                                      <p:to>
                                        <a:schemeClr val="accent2"/>
                                      </p:to>
                                    </p:animClr>
                                  </p:childTnLst>
                                </p:cTn>
                              </p:par>
                              <p:par>
                                <p:cTn id="33" presetID="3" presetClass="emph" presetSubtype="2" fill="hold" grpId="1" nodeType="withEffect">
                                  <p:stCondLst>
                                    <p:cond delay="0"/>
                                  </p:stCondLst>
                                  <p:childTnLst>
                                    <p:animClr clrSpc="rgb" dir="cw">
                                      <p:cBhvr override="childStyle">
                                        <p:cTn id="34" dur="2000" fill="hold"/>
                                        <p:tgtEl>
                                          <p:spTgt spid="9"/>
                                        </p:tgtEl>
                                        <p:attrNameLst>
                                          <p:attrName>style.color</p:attrName>
                                        </p:attrNameLst>
                                      </p:cBhvr>
                                      <p:to>
                                        <a:schemeClr val="accent2"/>
                                      </p:to>
                                    </p:animClr>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3" presetClass="emph" presetSubtype="2" fill="hold" grpId="1" nodeType="withEffect">
                                  <p:stCondLst>
                                    <p:cond delay="0"/>
                                  </p:stCondLst>
                                  <p:childTnLst>
                                    <p:animClr clrSpc="rgb" dir="cw">
                                      <p:cBhvr override="childStyle">
                                        <p:cTn id="49" dur="2000" fill="hold"/>
                                        <p:tgtEl>
                                          <p:spTgt spid="10"/>
                                        </p:tgtEl>
                                        <p:attrNameLst>
                                          <p:attrName>style.color</p:attrName>
                                        </p:attrNameLst>
                                      </p:cBhvr>
                                      <p:to>
                                        <a:schemeClr val="accent2"/>
                                      </p:to>
                                    </p:animClr>
                                  </p:childTnLst>
                                </p:cTn>
                              </p:par>
                              <p:par>
                                <p:cTn id="50" presetID="3" presetClass="emph" presetSubtype="2" fill="hold" grpId="1" nodeType="withEffect">
                                  <p:stCondLst>
                                    <p:cond delay="0"/>
                                  </p:stCondLst>
                                  <p:childTnLst>
                                    <p:animClr clrSpc="rgb" dir="cw">
                                      <p:cBhvr override="childStyle">
                                        <p:cTn id="51" dur="2000" fill="hold"/>
                                        <p:tgtEl>
                                          <p:spTgt spid="11"/>
                                        </p:tgtEl>
                                        <p:attrNameLst>
                                          <p:attrName>style.color</p:attrName>
                                        </p:attrNameLst>
                                      </p:cBhvr>
                                      <p:to>
                                        <a:schemeClr val="accent2"/>
                                      </p:to>
                                    </p:animClr>
                                  </p:childTnLst>
                                </p:cTn>
                              </p:par>
                              <p:par>
                                <p:cTn id="52" presetID="3" presetClass="emph" presetSubtype="2" fill="hold" grpId="1" nodeType="withEffect">
                                  <p:stCondLst>
                                    <p:cond delay="0"/>
                                  </p:stCondLst>
                                  <p:childTnLst>
                                    <p:animClr clrSpc="rgb" dir="cw">
                                      <p:cBhvr override="childStyle">
                                        <p:cTn id="53" dur="2000" fill="hold"/>
                                        <p:tgtEl>
                                          <p:spTgt spid="12"/>
                                        </p:tgtEl>
                                        <p:attrNameLst>
                                          <p:attrName>style.color</p:attrName>
                                        </p:attrNameLst>
                                      </p:cBhvr>
                                      <p:to>
                                        <a:schemeClr val="accent2"/>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3" presetClass="emph" presetSubtype="2" fill="hold" grpId="1" nodeType="withEffect">
                                  <p:stCondLst>
                                    <p:cond delay="0"/>
                                  </p:stCondLst>
                                  <p:childTnLst>
                                    <p:animClr clrSpc="rgb" dir="cw">
                                      <p:cBhvr override="childStyle">
                                        <p:cTn id="68" dur="2000" fill="hold"/>
                                        <p:tgtEl>
                                          <p:spTgt spid="13"/>
                                        </p:tgtEl>
                                        <p:attrNameLst>
                                          <p:attrName>style.color</p:attrName>
                                        </p:attrNameLst>
                                      </p:cBhvr>
                                      <p:to>
                                        <a:schemeClr val="accent2"/>
                                      </p:to>
                                    </p:animClr>
                                  </p:childTnLst>
                                </p:cTn>
                              </p:par>
                              <p:par>
                                <p:cTn id="69" presetID="3" presetClass="emph" presetSubtype="2" fill="hold" grpId="1" nodeType="withEffect">
                                  <p:stCondLst>
                                    <p:cond delay="0"/>
                                  </p:stCondLst>
                                  <p:childTnLst>
                                    <p:animClr clrSpc="rgb" dir="cw">
                                      <p:cBhvr override="childStyle">
                                        <p:cTn id="70" dur="2000" fill="hold"/>
                                        <p:tgtEl>
                                          <p:spTgt spid="14"/>
                                        </p:tgtEl>
                                        <p:attrNameLst>
                                          <p:attrName>style.color</p:attrName>
                                        </p:attrNameLst>
                                      </p:cBhvr>
                                      <p:to>
                                        <a:schemeClr val="accent2"/>
                                      </p:to>
                                    </p:animClr>
                                  </p:childTnLst>
                                </p:cTn>
                              </p:par>
                              <p:par>
                                <p:cTn id="71" presetID="3" presetClass="emph" presetSubtype="2" fill="hold" grpId="1" nodeType="withEffect">
                                  <p:stCondLst>
                                    <p:cond delay="0"/>
                                  </p:stCondLst>
                                  <p:childTnLst>
                                    <p:animClr clrSpc="rgb" dir="cw">
                                      <p:cBhvr override="childStyle">
                                        <p:cTn id="72" dur="2000" fill="hold"/>
                                        <p:tgtEl>
                                          <p:spTgt spid="1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16358" y="702023"/>
            <a:ext cx="5091619" cy="538609"/>
          </a:xfrm>
          <a:prstGeom prst="rect">
            <a:avLst/>
          </a:prstGeom>
          <a:noFill/>
        </p:spPr>
        <p:txBody>
          <a:bodyPr wrap="square" rtlCol="0">
            <a:spAutoFit/>
          </a:bodyPr>
          <a:lstStyle/>
          <a:p>
            <a:pPr algn="ctr"/>
            <a:r>
              <a:rPr lang="en-US" sz="2900" dirty="0" smtClean="0">
                <a:solidFill>
                  <a:schemeClr val="bg1"/>
                </a:solidFill>
                <a:effectLst>
                  <a:outerShdw blurRad="38100" dist="38100" dir="2700000" algn="tl">
                    <a:srgbClr val="000000">
                      <a:alpha val="43137"/>
                    </a:srgbClr>
                  </a:outerShdw>
                </a:effectLst>
                <a:latin typeface="Penoir" panose="020B0500000000000000" pitchFamily="34" charset="0"/>
              </a:rPr>
              <a:t>Deaths of the 12 Apostles</a:t>
            </a:r>
            <a:endParaRPr lang="en-US" sz="29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7" y="1285443"/>
            <a:ext cx="2132228"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Apostle</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 name="TextBox 4"/>
          <p:cNvSpPr txBox="1"/>
          <p:nvPr/>
        </p:nvSpPr>
        <p:spPr>
          <a:xfrm>
            <a:off x="3034444" y="1278348"/>
            <a:ext cx="2654743"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Mission Field</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6" name="TextBox 5"/>
          <p:cNvSpPr txBox="1"/>
          <p:nvPr/>
        </p:nvSpPr>
        <p:spPr>
          <a:xfrm>
            <a:off x="5859058" y="1271253"/>
            <a:ext cx="2787482" cy="553998"/>
          </a:xfrm>
          <a:prstGeom prst="rect">
            <a:avLst/>
          </a:prstGeom>
          <a:noFill/>
        </p:spPr>
        <p:txBody>
          <a:bodyPr wrap="square" rtlCol="0">
            <a:spAutoFit/>
          </a:bodyPr>
          <a:lstStyle/>
          <a:p>
            <a:pPr algn="ctr"/>
            <a:r>
              <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a:t>
            </a: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eath</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8" name="TextBox 7"/>
          <p:cNvSpPr txBox="1"/>
          <p:nvPr/>
        </p:nvSpPr>
        <p:spPr>
          <a:xfrm>
            <a:off x="3036967" y="2036802"/>
            <a:ext cx="2654743"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Egypt, Britain</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TextBox 8"/>
          <p:cNvSpPr txBox="1"/>
          <p:nvPr/>
        </p:nvSpPr>
        <p:spPr>
          <a:xfrm>
            <a:off x="5703843" y="2029707"/>
            <a:ext cx="3034624"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Sawn in two</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0" name="TextBox 9"/>
          <p:cNvSpPr txBox="1"/>
          <p:nvPr/>
        </p:nvSpPr>
        <p:spPr>
          <a:xfrm>
            <a:off x="471438" y="3027402"/>
            <a:ext cx="2545500"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Thaddaeus</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1" name="TextBox 10"/>
          <p:cNvSpPr txBox="1"/>
          <p:nvPr/>
        </p:nvSpPr>
        <p:spPr>
          <a:xfrm>
            <a:off x="3043175" y="3020307"/>
            <a:ext cx="2649125"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Syria</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2" name="TextBox 11"/>
          <p:cNvSpPr txBox="1"/>
          <p:nvPr/>
        </p:nvSpPr>
        <p:spPr>
          <a:xfrm>
            <a:off x="5717591" y="3013212"/>
            <a:ext cx="3020876"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Clubbed to death</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TextBox 12"/>
          <p:cNvSpPr txBox="1"/>
          <p:nvPr/>
        </p:nvSpPr>
        <p:spPr>
          <a:xfrm>
            <a:off x="472411" y="4101297"/>
            <a:ext cx="2545500"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Thomas</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4" name="TextBox 13"/>
          <p:cNvSpPr txBox="1"/>
          <p:nvPr/>
        </p:nvSpPr>
        <p:spPr>
          <a:xfrm>
            <a:off x="3077115" y="4094202"/>
            <a:ext cx="2624205" cy="553998"/>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India</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5" name="TextBox 14"/>
          <p:cNvSpPr txBox="1"/>
          <p:nvPr/>
        </p:nvSpPr>
        <p:spPr>
          <a:xfrm>
            <a:off x="5730433" y="4087107"/>
            <a:ext cx="3008033"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Speared to death</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6" name="TextBox 15"/>
          <p:cNvSpPr txBox="1"/>
          <p:nvPr/>
        </p:nvSpPr>
        <p:spPr>
          <a:xfrm>
            <a:off x="473387" y="5131451"/>
            <a:ext cx="2545500"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Judas</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8" name="TextBox 17"/>
          <p:cNvSpPr txBox="1"/>
          <p:nvPr/>
        </p:nvSpPr>
        <p:spPr>
          <a:xfrm>
            <a:off x="5710341" y="5117261"/>
            <a:ext cx="3041871"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Suicide</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grpSp>
        <p:nvGrpSpPr>
          <p:cNvPr id="29" name="Group 28"/>
          <p:cNvGrpSpPr/>
          <p:nvPr/>
        </p:nvGrpSpPr>
        <p:grpSpPr>
          <a:xfrm>
            <a:off x="455168" y="702023"/>
            <a:ext cx="8290247" cy="5228599"/>
            <a:chOff x="455168" y="702023"/>
            <a:chExt cx="8290247" cy="5228599"/>
          </a:xfrm>
        </p:grpSpPr>
        <p:sp>
          <p:nvSpPr>
            <p:cNvPr id="19" name="Rectangle 18"/>
            <p:cNvSpPr/>
            <p:nvPr/>
          </p:nvSpPr>
          <p:spPr>
            <a:xfrm>
              <a:off x="471438" y="702023"/>
              <a:ext cx="8273977" cy="522008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62116" y="127125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8216" y="1828800"/>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279709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184" y="3836548"/>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5168" y="4877953"/>
              <a:ext cx="82832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0" y="1271253"/>
              <a:ext cx="0" cy="465085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01320" y="1279770"/>
              <a:ext cx="0" cy="465085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04446" y="2032888"/>
            <a:ext cx="2696114" cy="538609"/>
          </a:xfrm>
          <a:prstGeom prst="rect">
            <a:avLst/>
          </a:prstGeom>
          <a:noFill/>
        </p:spPr>
        <p:txBody>
          <a:bodyPr wrap="square" rtlCol="0">
            <a:spAutoFit/>
          </a:bodyPr>
          <a:lstStyle/>
          <a:p>
            <a:pPr algn="ctr"/>
            <a:r>
              <a:rPr lang="en-US" sz="2900" cap="small"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Simon </a:t>
            </a:r>
            <a:r>
              <a:rPr lang="en-US" sz="2900" cap="small"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Zealot</a:t>
            </a:r>
            <a:r>
              <a:rPr lang="en-US" sz="2800" cap="small"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a:t>
            </a:r>
            <a:r>
              <a:rPr lang="en-US" sz="2900" cap="small"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a:t>
            </a:r>
            <a:endParaRPr lang="en-US" sz="29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cxnSp>
        <p:nvCxnSpPr>
          <p:cNvPr id="26" name="Straight Connector 25"/>
          <p:cNvCxnSpPr/>
          <p:nvPr/>
        </p:nvCxnSpPr>
        <p:spPr>
          <a:xfrm>
            <a:off x="2663427" y="2196390"/>
            <a:ext cx="126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75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7"/>
                                        </p:tgtEl>
                                        <p:attrNameLst>
                                          <p:attrName>style.color</p:attrName>
                                        </p:attrNameLst>
                                      </p:cBhvr>
                                      <p:to>
                                        <a:schemeClr val="accent2"/>
                                      </p:to>
                                    </p:animClr>
                                  </p:childTnLst>
                                </p:cTn>
                              </p:par>
                              <p:par>
                                <p:cTn id="34" presetID="7" presetClass="emph" presetSubtype="2" fill="hold" nodeType="withEffect">
                                  <p:stCondLst>
                                    <p:cond delay="0"/>
                                  </p:stCondLst>
                                  <p:childTnLst>
                                    <p:animClr clrSpc="rgb" dir="cw">
                                      <p:cBhvr>
                                        <p:cTn id="35" dur="2000" fill="hold"/>
                                        <p:tgtEl>
                                          <p:spTgt spid="26"/>
                                        </p:tgtEl>
                                        <p:attrNameLst>
                                          <p:attrName>stroke.color</p:attrName>
                                        </p:attrNameLst>
                                      </p:cBhvr>
                                      <p:to>
                                        <a:schemeClr val="accent2"/>
                                      </p:to>
                                    </p:animClr>
                                    <p:set>
                                      <p:cBhvr>
                                        <p:cTn id="36" dur="2000" fill="hold"/>
                                        <p:tgtEl>
                                          <p:spTgt spid="26"/>
                                        </p:tgtEl>
                                        <p:attrNameLst>
                                          <p:attrName>stroke.on</p:attrName>
                                        </p:attrNameLst>
                                      </p:cBhvr>
                                      <p:to>
                                        <p:strVal val="true"/>
                                      </p:to>
                                    </p:set>
                                  </p:childTnLst>
                                </p:cTn>
                              </p:par>
                              <p:par>
                                <p:cTn id="37" presetID="3" presetClass="emph" presetSubtype="2" fill="hold" grpId="1" nodeType="withEffect">
                                  <p:stCondLst>
                                    <p:cond delay="0"/>
                                  </p:stCondLst>
                                  <p:childTnLst>
                                    <p:animClr clrSpc="rgb" dir="cw">
                                      <p:cBhvr override="childStyle">
                                        <p:cTn id="38" dur="2000" fill="hold"/>
                                        <p:tgtEl>
                                          <p:spTgt spid="8"/>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2000" fill="hold"/>
                                        <p:tgtEl>
                                          <p:spTgt spid="9"/>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3" presetClass="emph" presetSubtype="2" fill="hold" grpId="1" nodeType="withEffect">
                                  <p:stCondLst>
                                    <p:cond delay="0"/>
                                  </p:stCondLst>
                                  <p:childTnLst>
                                    <p:animClr clrSpc="rgb" dir="cw">
                                      <p:cBhvr override="childStyle">
                                        <p:cTn id="55" dur="2000" fill="hold"/>
                                        <p:tgtEl>
                                          <p:spTgt spid="10"/>
                                        </p:tgtEl>
                                        <p:attrNameLst>
                                          <p:attrName>style.color</p:attrName>
                                        </p:attrNameLst>
                                      </p:cBhvr>
                                      <p:to>
                                        <a:schemeClr val="accent2"/>
                                      </p:to>
                                    </p:animClr>
                                  </p:childTnLst>
                                </p:cTn>
                              </p:par>
                              <p:par>
                                <p:cTn id="56" presetID="3" presetClass="emph" presetSubtype="2" fill="hold" grpId="1" nodeType="withEffect">
                                  <p:stCondLst>
                                    <p:cond delay="0"/>
                                  </p:stCondLst>
                                  <p:childTnLst>
                                    <p:animClr clrSpc="rgb" dir="cw">
                                      <p:cBhvr override="childStyle">
                                        <p:cTn id="57" dur="2000" fill="hold"/>
                                        <p:tgtEl>
                                          <p:spTgt spid="11"/>
                                        </p:tgtEl>
                                        <p:attrNameLst>
                                          <p:attrName>style.color</p:attrName>
                                        </p:attrNameLst>
                                      </p:cBhvr>
                                      <p:to>
                                        <a:schemeClr val="accent2"/>
                                      </p:to>
                                    </p:animClr>
                                  </p:childTnLst>
                                </p:cTn>
                              </p:par>
                              <p:par>
                                <p:cTn id="58" presetID="3" presetClass="emph" presetSubtype="2" fill="hold" grpId="1" nodeType="withEffect">
                                  <p:stCondLst>
                                    <p:cond delay="0"/>
                                  </p:stCondLst>
                                  <p:childTnLst>
                                    <p:animClr clrSpc="rgb" dir="cw">
                                      <p:cBhvr override="childStyle">
                                        <p:cTn id="59" dur="2000" fill="hold"/>
                                        <p:tgtEl>
                                          <p:spTgt spid="12"/>
                                        </p:tgtEl>
                                        <p:attrNameLst>
                                          <p:attrName>style.color</p:attrName>
                                        </p:attrNameLst>
                                      </p:cBhvr>
                                      <p:to>
                                        <a:schemeClr val="accent2"/>
                                      </p:to>
                                    </p:animClr>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3" presetClass="emph" presetSubtype="2" fill="hold" grpId="1" nodeType="withEffect">
                                  <p:stCondLst>
                                    <p:cond delay="0"/>
                                  </p:stCondLst>
                                  <p:childTnLst>
                                    <p:animClr clrSpc="rgb" dir="cw">
                                      <p:cBhvr override="childStyle">
                                        <p:cTn id="70" dur="2000" fill="hold"/>
                                        <p:tgtEl>
                                          <p:spTgt spid="13"/>
                                        </p:tgtEl>
                                        <p:attrNameLst>
                                          <p:attrName>style.color</p:attrName>
                                        </p:attrNameLst>
                                      </p:cBhvr>
                                      <p:to>
                                        <a:schemeClr val="accent2"/>
                                      </p:to>
                                    </p:animClr>
                                  </p:childTnLst>
                                </p:cTn>
                              </p:par>
                              <p:par>
                                <p:cTn id="71" presetID="3" presetClass="emph" presetSubtype="2" fill="hold" grpId="1" nodeType="withEffect">
                                  <p:stCondLst>
                                    <p:cond delay="0"/>
                                  </p:stCondLst>
                                  <p:childTnLst>
                                    <p:animClr clrSpc="rgb" dir="cw">
                                      <p:cBhvr override="childStyle">
                                        <p:cTn id="72" dur="2000" fill="hold"/>
                                        <p:tgtEl>
                                          <p:spTgt spid="14"/>
                                        </p:tgtEl>
                                        <p:attrNameLst>
                                          <p:attrName>style.color</p:attrName>
                                        </p:attrNameLst>
                                      </p:cBhvr>
                                      <p:to>
                                        <a:schemeClr val="accent2"/>
                                      </p:to>
                                    </p:animClr>
                                  </p:childTnLst>
                                </p:cTn>
                              </p:par>
                              <p:par>
                                <p:cTn id="73" presetID="3" presetClass="emph" presetSubtype="2" fill="hold" grpId="1" nodeType="withEffect">
                                  <p:stCondLst>
                                    <p:cond delay="0"/>
                                  </p:stCondLst>
                                  <p:childTnLst>
                                    <p:animClr clrSpc="rgb" dir="cw">
                                      <p:cBhvr override="childStyle">
                                        <p:cTn id="74" dur="2000" fill="hold"/>
                                        <p:tgtEl>
                                          <p:spTgt spid="1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8"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43093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there a literal hell?</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85637"/>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a:solidFill>
                  <a:srgbClr val="FFFF00"/>
                </a:solidFill>
              </a:rPr>
              <a:t>Hell</a:t>
            </a:r>
            <a:r>
              <a:rPr lang="en-US" sz="3200" dirty="0"/>
              <a:t> ~ not </a:t>
            </a:r>
            <a:r>
              <a:rPr lang="en-US" sz="3200" b="1" i="1" dirty="0" err="1">
                <a:solidFill>
                  <a:srgbClr val="FFFF00"/>
                </a:solidFill>
                <a:latin typeface="Times New Roman" panose="02020603050405020304" pitchFamily="18" charset="0"/>
                <a:cs typeface="Times New Roman" panose="02020603050405020304" pitchFamily="18" charset="0"/>
              </a:rPr>
              <a:t>hadēs</a:t>
            </a:r>
            <a:r>
              <a:rPr lang="en-US" sz="3200" dirty="0"/>
              <a:t>, but </a:t>
            </a:r>
            <a:r>
              <a:rPr lang="en-US" sz="3200" b="1" i="1" dirty="0" err="1">
                <a:solidFill>
                  <a:srgbClr val="FFFF00"/>
                </a:solidFill>
                <a:latin typeface="Times New Roman" panose="02020603050405020304" pitchFamily="18" charset="0"/>
                <a:cs typeface="Times New Roman" panose="02020603050405020304" pitchFamily="18" charset="0"/>
              </a:rPr>
              <a:t>gehenna</a:t>
            </a:r>
            <a:r>
              <a:rPr lang="en-US" sz="3200" b="1" i="1" dirty="0">
                <a:solidFill>
                  <a:srgbClr val="FFFF00"/>
                </a:solidFill>
                <a:latin typeface="Times New Roman" panose="02020603050405020304" pitchFamily="18" charset="0"/>
                <a:cs typeface="Times New Roman" panose="02020603050405020304" pitchFamily="18" charset="0"/>
              </a:rPr>
              <a:t> </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5" name="Freeform 4"/>
          <p:cNvSpPr/>
          <p:nvPr/>
        </p:nvSpPr>
        <p:spPr>
          <a:xfrm rot="21372681">
            <a:off x="1338998" y="4471639"/>
            <a:ext cx="3431578" cy="1806456"/>
          </a:xfrm>
          <a:custGeom>
            <a:avLst/>
            <a:gdLst>
              <a:gd name="connsiteX0" fmla="*/ 11574 w 3580237"/>
              <a:gd name="connsiteY0" fmla="*/ 81023 h 1562582"/>
              <a:gd name="connsiteX1" fmla="*/ 578734 w 3580237"/>
              <a:gd name="connsiteY1" fmla="*/ 243068 h 1562582"/>
              <a:gd name="connsiteX2" fmla="*/ 983848 w 3580237"/>
              <a:gd name="connsiteY2" fmla="*/ 300942 h 1562582"/>
              <a:gd name="connsiteX3" fmla="*/ 1597306 w 3580237"/>
              <a:gd name="connsiteY3" fmla="*/ 289367 h 1562582"/>
              <a:gd name="connsiteX4" fmla="*/ 2314936 w 3580237"/>
              <a:gd name="connsiteY4" fmla="*/ 613458 h 1562582"/>
              <a:gd name="connsiteX5" fmla="*/ 2511706 w 3580237"/>
              <a:gd name="connsiteY5" fmla="*/ 787079 h 1562582"/>
              <a:gd name="connsiteX6" fmla="*/ 2916820 w 3580237"/>
              <a:gd name="connsiteY6" fmla="*/ 972273 h 1562582"/>
              <a:gd name="connsiteX7" fmla="*/ 3159888 w 3580237"/>
              <a:gd name="connsiteY7" fmla="*/ 1145894 h 1562582"/>
              <a:gd name="connsiteX8" fmla="*/ 3437681 w 3580237"/>
              <a:gd name="connsiteY8" fmla="*/ 1203767 h 1562582"/>
              <a:gd name="connsiteX9" fmla="*/ 3576577 w 3580237"/>
              <a:gd name="connsiteY9" fmla="*/ 1261641 h 1562582"/>
              <a:gd name="connsiteX10" fmla="*/ 3483979 w 3580237"/>
              <a:gd name="connsiteY10" fmla="*/ 1551008 h 1562582"/>
              <a:gd name="connsiteX11" fmla="*/ 3449255 w 3580237"/>
              <a:gd name="connsiteY11" fmla="*/ 1562582 h 1562582"/>
              <a:gd name="connsiteX12" fmla="*/ 2743200 w 3580237"/>
              <a:gd name="connsiteY12" fmla="*/ 1342663 h 1562582"/>
              <a:gd name="connsiteX13" fmla="*/ 1782501 w 3580237"/>
              <a:gd name="connsiteY13" fmla="*/ 1122744 h 1562582"/>
              <a:gd name="connsiteX14" fmla="*/ 983848 w 3580237"/>
              <a:gd name="connsiteY14" fmla="*/ 960699 h 1562582"/>
              <a:gd name="connsiteX15" fmla="*/ 520860 w 3580237"/>
              <a:gd name="connsiteY15" fmla="*/ 891251 h 1562582"/>
              <a:gd name="connsiteX16" fmla="*/ 486136 w 3580237"/>
              <a:gd name="connsiteY16" fmla="*/ 902825 h 1562582"/>
              <a:gd name="connsiteX17" fmla="*/ 127321 w 3580237"/>
              <a:gd name="connsiteY17" fmla="*/ 868101 h 1562582"/>
              <a:gd name="connsiteX18" fmla="*/ 81022 w 3580237"/>
              <a:gd name="connsiteY18" fmla="*/ 856527 h 1562582"/>
              <a:gd name="connsiteX19" fmla="*/ 0 w 3580237"/>
              <a:gd name="connsiteY19" fmla="*/ 810228 h 1562582"/>
              <a:gd name="connsiteX20" fmla="*/ 0 w 3580237"/>
              <a:gd name="connsiteY20" fmla="*/ 0 h 1562582"/>
              <a:gd name="connsiteX21" fmla="*/ 11574 w 3580237"/>
              <a:gd name="connsiteY21" fmla="*/ 81023 h 1562582"/>
              <a:gd name="connsiteX0" fmla="*/ 11574 w 3576585"/>
              <a:gd name="connsiteY0" fmla="*/ 81023 h 1563466"/>
              <a:gd name="connsiteX1" fmla="*/ 578734 w 3576585"/>
              <a:gd name="connsiteY1" fmla="*/ 243068 h 1563466"/>
              <a:gd name="connsiteX2" fmla="*/ 983848 w 3576585"/>
              <a:gd name="connsiteY2" fmla="*/ 300942 h 1563466"/>
              <a:gd name="connsiteX3" fmla="*/ 1597306 w 3576585"/>
              <a:gd name="connsiteY3" fmla="*/ 289367 h 1563466"/>
              <a:gd name="connsiteX4" fmla="*/ 2314936 w 3576585"/>
              <a:gd name="connsiteY4" fmla="*/ 613458 h 1563466"/>
              <a:gd name="connsiteX5" fmla="*/ 2511706 w 3576585"/>
              <a:gd name="connsiteY5" fmla="*/ 787079 h 1563466"/>
              <a:gd name="connsiteX6" fmla="*/ 2916820 w 3576585"/>
              <a:gd name="connsiteY6" fmla="*/ 972273 h 1563466"/>
              <a:gd name="connsiteX7" fmla="*/ 3159888 w 3576585"/>
              <a:gd name="connsiteY7" fmla="*/ 1145894 h 1563466"/>
              <a:gd name="connsiteX8" fmla="*/ 3437681 w 3576585"/>
              <a:gd name="connsiteY8" fmla="*/ 1203767 h 1563466"/>
              <a:gd name="connsiteX9" fmla="*/ 3576577 w 3576585"/>
              <a:gd name="connsiteY9" fmla="*/ 1261641 h 1563466"/>
              <a:gd name="connsiteX10" fmla="*/ 3483979 w 3576585"/>
              <a:gd name="connsiteY10" fmla="*/ 1551008 h 1563466"/>
              <a:gd name="connsiteX11" fmla="*/ 3271469 w 3576585"/>
              <a:gd name="connsiteY11" fmla="*/ 1514731 h 1563466"/>
              <a:gd name="connsiteX12" fmla="*/ 2743200 w 3576585"/>
              <a:gd name="connsiteY12" fmla="*/ 1342663 h 1563466"/>
              <a:gd name="connsiteX13" fmla="*/ 1782501 w 3576585"/>
              <a:gd name="connsiteY13" fmla="*/ 1122744 h 1563466"/>
              <a:gd name="connsiteX14" fmla="*/ 983848 w 3576585"/>
              <a:gd name="connsiteY14" fmla="*/ 960699 h 1563466"/>
              <a:gd name="connsiteX15" fmla="*/ 520860 w 3576585"/>
              <a:gd name="connsiteY15" fmla="*/ 891251 h 1563466"/>
              <a:gd name="connsiteX16" fmla="*/ 486136 w 3576585"/>
              <a:gd name="connsiteY16" fmla="*/ 902825 h 1563466"/>
              <a:gd name="connsiteX17" fmla="*/ 127321 w 3576585"/>
              <a:gd name="connsiteY17" fmla="*/ 868101 h 1563466"/>
              <a:gd name="connsiteX18" fmla="*/ 81022 w 3576585"/>
              <a:gd name="connsiteY18" fmla="*/ 856527 h 1563466"/>
              <a:gd name="connsiteX19" fmla="*/ 0 w 3576585"/>
              <a:gd name="connsiteY19" fmla="*/ 810228 h 1563466"/>
              <a:gd name="connsiteX20" fmla="*/ 0 w 3576585"/>
              <a:gd name="connsiteY20" fmla="*/ 0 h 1563466"/>
              <a:gd name="connsiteX21" fmla="*/ 11574 w 3576585"/>
              <a:gd name="connsiteY21" fmla="*/ 81023 h 1563466"/>
              <a:gd name="connsiteX0" fmla="*/ 11574 w 3666766"/>
              <a:gd name="connsiteY0" fmla="*/ 81023 h 1575816"/>
              <a:gd name="connsiteX1" fmla="*/ 578734 w 3666766"/>
              <a:gd name="connsiteY1" fmla="*/ 243068 h 1575816"/>
              <a:gd name="connsiteX2" fmla="*/ 983848 w 3666766"/>
              <a:gd name="connsiteY2" fmla="*/ 300942 h 1575816"/>
              <a:gd name="connsiteX3" fmla="*/ 1597306 w 3666766"/>
              <a:gd name="connsiteY3" fmla="*/ 289367 h 1575816"/>
              <a:gd name="connsiteX4" fmla="*/ 2314936 w 3666766"/>
              <a:gd name="connsiteY4" fmla="*/ 613458 h 1575816"/>
              <a:gd name="connsiteX5" fmla="*/ 2511706 w 3666766"/>
              <a:gd name="connsiteY5" fmla="*/ 787079 h 1575816"/>
              <a:gd name="connsiteX6" fmla="*/ 2916820 w 3666766"/>
              <a:gd name="connsiteY6" fmla="*/ 972273 h 1575816"/>
              <a:gd name="connsiteX7" fmla="*/ 3159888 w 3666766"/>
              <a:gd name="connsiteY7" fmla="*/ 1145894 h 1575816"/>
              <a:gd name="connsiteX8" fmla="*/ 3437681 w 3666766"/>
              <a:gd name="connsiteY8" fmla="*/ 1203767 h 1575816"/>
              <a:gd name="connsiteX9" fmla="*/ 3576577 w 3666766"/>
              <a:gd name="connsiteY9" fmla="*/ 1261641 h 1575816"/>
              <a:gd name="connsiteX10" fmla="*/ 3656806 w 3666766"/>
              <a:gd name="connsiteY10" fmla="*/ 1559932 h 1575816"/>
              <a:gd name="connsiteX11" fmla="*/ 3271469 w 3666766"/>
              <a:gd name="connsiteY11" fmla="*/ 1514731 h 1575816"/>
              <a:gd name="connsiteX12" fmla="*/ 2743200 w 3666766"/>
              <a:gd name="connsiteY12" fmla="*/ 1342663 h 1575816"/>
              <a:gd name="connsiteX13" fmla="*/ 1782501 w 3666766"/>
              <a:gd name="connsiteY13" fmla="*/ 1122744 h 1575816"/>
              <a:gd name="connsiteX14" fmla="*/ 983848 w 3666766"/>
              <a:gd name="connsiteY14" fmla="*/ 960699 h 1575816"/>
              <a:gd name="connsiteX15" fmla="*/ 520860 w 3666766"/>
              <a:gd name="connsiteY15" fmla="*/ 891251 h 1575816"/>
              <a:gd name="connsiteX16" fmla="*/ 486136 w 3666766"/>
              <a:gd name="connsiteY16" fmla="*/ 902825 h 1575816"/>
              <a:gd name="connsiteX17" fmla="*/ 127321 w 3666766"/>
              <a:gd name="connsiteY17" fmla="*/ 868101 h 1575816"/>
              <a:gd name="connsiteX18" fmla="*/ 81022 w 3666766"/>
              <a:gd name="connsiteY18" fmla="*/ 856527 h 1575816"/>
              <a:gd name="connsiteX19" fmla="*/ 0 w 3666766"/>
              <a:gd name="connsiteY19" fmla="*/ 810228 h 1575816"/>
              <a:gd name="connsiteX20" fmla="*/ 0 w 3666766"/>
              <a:gd name="connsiteY20" fmla="*/ 0 h 1575816"/>
              <a:gd name="connsiteX21" fmla="*/ 11574 w 3666766"/>
              <a:gd name="connsiteY21" fmla="*/ 81023 h 1575816"/>
              <a:gd name="connsiteX0" fmla="*/ 11574 w 3661326"/>
              <a:gd name="connsiteY0" fmla="*/ 81023 h 1612061"/>
              <a:gd name="connsiteX1" fmla="*/ 578734 w 3661326"/>
              <a:gd name="connsiteY1" fmla="*/ 243068 h 1612061"/>
              <a:gd name="connsiteX2" fmla="*/ 983848 w 3661326"/>
              <a:gd name="connsiteY2" fmla="*/ 300942 h 1612061"/>
              <a:gd name="connsiteX3" fmla="*/ 1597306 w 3661326"/>
              <a:gd name="connsiteY3" fmla="*/ 289367 h 1612061"/>
              <a:gd name="connsiteX4" fmla="*/ 2314936 w 3661326"/>
              <a:gd name="connsiteY4" fmla="*/ 613458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983848 w 3661326"/>
              <a:gd name="connsiteY2" fmla="*/ 300942 h 1612061"/>
              <a:gd name="connsiteX3" fmla="*/ 1350521 w 3661326"/>
              <a:gd name="connsiteY3" fmla="*/ 469978 h 1612061"/>
              <a:gd name="connsiteX4" fmla="*/ 2314936 w 3661326"/>
              <a:gd name="connsiteY4" fmla="*/ 613458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983848 w 3661326"/>
              <a:gd name="connsiteY2" fmla="*/ 300942 h 1612061"/>
              <a:gd name="connsiteX3" fmla="*/ 1350521 w 3661326"/>
              <a:gd name="connsiteY3" fmla="*/ 469978 h 1612061"/>
              <a:gd name="connsiteX4" fmla="*/ 2007653 w 3661326"/>
              <a:gd name="connsiteY4" fmla="*/ 533140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1091926 w 3661326"/>
              <a:gd name="connsiteY2" fmla="*/ 293633 h 1612061"/>
              <a:gd name="connsiteX3" fmla="*/ 1350521 w 3661326"/>
              <a:gd name="connsiteY3" fmla="*/ 469978 h 1612061"/>
              <a:gd name="connsiteX4" fmla="*/ 2007653 w 3661326"/>
              <a:gd name="connsiteY4" fmla="*/ 533140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1091926 w 3661326"/>
              <a:gd name="connsiteY2" fmla="*/ 293633 h 1612061"/>
              <a:gd name="connsiteX3" fmla="*/ 1177150 w 3661326"/>
              <a:gd name="connsiteY3" fmla="*/ 467472 h 1612061"/>
              <a:gd name="connsiteX4" fmla="*/ 2007653 w 3661326"/>
              <a:gd name="connsiteY4" fmla="*/ 533140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1119884 w 3661326"/>
              <a:gd name="connsiteY2" fmla="*/ 256406 h 1612061"/>
              <a:gd name="connsiteX3" fmla="*/ 1177150 w 3661326"/>
              <a:gd name="connsiteY3" fmla="*/ 467472 h 1612061"/>
              <a:gd name="connsiteX4" fmla="*/ 2007653 w 3661326"/>
              <a:gd name="connsiteY4" fmla="*/ 533140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53473 w 3803225"/>
              <a:gd name="connsiteY0" fmla="*/ 81023 h 1612061"/>
              <a:gd name="connsiteX1" fmla="*/ 720633 w 3803225"/>
              <a:gd name="connsiteY1" fmla="*/ 243068 h 1612061"/>
              <a:gd name="connsiteX2" fmla="*/ 1261783 w 3803225"/>
              <a:gd name="connsiteY2" fmla="*/ 256406 h 1612061"/>
              <a:gd name="connsiteX3" fmla="*/ 1319049 w 3803225"/>
              <a:gd name="connsiteY3" fmla="*/ 467472 h 1612061"/>
              <a:gd name="connsiteX4" fmla="*/ 2149552 w 3803225"/>
              <a:gd name="connsiteY4" fmla="*/ 533140 h 1612061"/>
              <a:gd name="connsiteX5" fmla="*/ 2653605 w 3803225"/>
              <a:gd name="connsiteY5" fmla="*/ 787079 h 1612061"/>
              <a:gd name="connsiteX6" fmla="*/ 3058719 w 3803225"/>
              <a:gd name="connsiteY6" fmla="*/ 972273 h 1612061"/>
              <a:gd name="connsiteX7" fmla="*/ 3301787 w 3803225"/>
              <a:gd name="connsiteY7" fmla="*/ 1145894 h 1612061"/>
              <a:gd name="connsiteX8" fmla="*/ 3579580 w 3803225"/>
              <a:gd name="connsiteY8" fmla="*/ 1203767 h 1612061"/>
              <a:gd name="connsiteX9" fmla="*/ 3718476 w 3803225"/>
              <a:gd name="connsiteY9" fmla="*/ 1261641 h 1612061"/>
              <a:gd name="connsiteX10" fmla="*/ 3798705 w 3803225"/>
              <a:gd name="connsiteY10" fmla="*/ 1559932 h 1612061"/>
              <a:gd name="connsiteX11" fmla="*/ 3530821 w 3803225"/>
              <a:gd name="connsiteY11" fmla="*/ 1591692 h 1612061"/>
              <a:gd name="connsiteX12" fmla="*/ 2885099 w 3803225"/>
              <a:gd name="connsiteY12" fmla="*/ 1342663 h 1612061"/>
              <a:gd name="connsiteX13" fmla="*/ 1924400 w 3803225"/>
              <a:gd name="connsiteY13" fmla="*/ 1122744 h 1612061"/>
              <a:gd name="connsiteX14" fmla="*/ 1125747 w 3803225"/>
              <a:gd name="connsiteY14" fmla="*/ 960699 h 1612061"/>
              <a:gd name="connsiteX15" fmla="*/ 662759 w 3803225"/>
              <a:gd name="connsiteY15" fmla="*/ 891251 h 1612061"/>
              <a:gd name="connsiteX16" fmla="*/ 628035 w 3803225"/>
              <a:gd name="connsiteY16" fmla="*/ 902825 h 1612061"/>
              <a:gd name="connsiteX17" fmla="*/ 269220 w 3803225"/>
              <a:gd name="connsiteY17" fmla="*/ 868101 h 1612061"/>
              <a:gd name="connsiteX18" fmla="*/ -1 w 3803225"/>
              <a:gd name="connsiteY18" fmla="*/ 546559 h 1612061"/>
              <a:gd name="connsiteX19" fmla="*/ 141899 w 3803225"/>
              <a:gd name="connsiteY19" fmla="*/ 810228 h 1612061"/>
              <a:gd name="connsiteX20" fmla="*/ 141899 w 3803225"/>
              <a:gd name="connsiteY20" fmla="*/ 0 h 1612061"/>
              <a:gd name="connsiteX21" fmla="*/ 153473 w 3803225"/>
              <a:gd name="connsiteY21" fmla="*/ 81023 h 1612061"/>
              <a:gd name="connsiteX0" fmla="*/ 250285 w 3900037"/>
              <a:gd name="connsiteY0" fmla="*/ 81023 h 1612061"/>
              <a:gd name="connsiteX1" fmla="*/ 817445 w 3900037"/>
              <a:gd name="connsiteY1" fmla="*/ 243068 h 1612061"/>
              <a:gd name="connsiteX2" fmla="*/ 1358595 w 3900037"/>
              <a:gd name="connsiteY2" fmla="*/ 256406 h 1612061"/>
              <a:gd name="connsiteX3" fmla="*/ 1415861 w 3900037"/>
              <a:gd name="connsiteY3" fmla="*/ 467472 h 1612061"/>
              <a:gd name="connsiteX4" fmla="*/ 2246364 w 3900037"/>
              <a:gd name="connsiteY4" fmla="*/ 533140 h 1612061"/>
              <a:gd name="connsiteX5" fmla="*/ 2750417 w 3900037"/>
              <a:gd name="connsiteY5" fmla="*/ 787079 h 1612061"/>
              <a:gd name="connsiteX6" fmla="*/ 3155531 w 3900037"/>
              <a:gd name="connsiteY6" fmla="*/ 972273 h 1612061"/>
              <a:gd name="connsiteX7" fmla="*/ 3398599 w 3900037"/>
              <a:gd name="connsiteY7" fmla="*/ 1145894 h 1612061"/>
              <a:gd name="connsiteX8" fmla="*/ 3676392 w 3900037"/>
              <a:gd name="connsiteY8" fmla="*/ 1203767 h 1612061"/>
              <a:gd name="connsiteX9" fmla="*/ 3815288 w 3900037"/>
              <a:gd name="connsiteY9" fmla="*/ 1261641 h 1612061"/>
              <a:gd name="connsiteX10" fmla="*/ 3895517 w 3900037"/>
              <a:gd name="connsiteY10" fmla="*/ 1559932 h 1612061"/>
              <a:gd name="connsiteX11" fmla="*/ 3627633 w 3900037"/>
              <a:gd name="connsiteY11" fmla="*/ 1591692 h 1612061"/>
              <a:gd name="connsiteX12" fmla="*/ 2981911 w 3900037"/>
              <a:gd name="connsiteY12" fmla="*/ 1342663 h 1612061"/>
              <a:gd name="connsiteX13" fmla="*/ 2021212 w 3900037"/>
              <a:gd name="connsiteY13" fmla="*/ 1122744 h 1612061"/>
              <a:gd name="connsiteX14" fmla="*/ 1222559 w 3900037"/>
              <a:gd name="connsiteY14" fmla="*/ 960699 h 1612061"/>
              <a:gd name="connsiteX15" fmla="*/ 759571 w 3900037"/>
              <a:gd name="connsiteY15" fmla="*/ 891251 h 1612061"/>
              <a:gd name="connsiteX16" fmla="*/ 724847 w 3900037"/>
              <a:gd name="connsiteY16" fmla="*/ 902825 h 1612061"/>
              <a:gd name="connsiteX17" fmla="*/ 366032 w 3900037"/>
              <a:gd name="connsiteY17" fmla="*/ 868101 h 1612061"/>
              <a:gd name="connsiteX18" fmla="*/ 96811 w 3900037"/>
              <a:gd name="connsiteY18" fmla="*/ 546559 h 1612061"/>
              <a:gd name="connsiteX19" fmla="*/ 0 w 3900037"/>
              <a:gd name="connsiteY19" fmla="*/ 790962 h 1612061"/>
              <a:gd name="connsiteX20" fmla="*/ 238711 w 3900037"/>
              <a:gd name="connsiteY20" fmla="*/ 0 h 1612061"/>
              <a:gd name="connsiteX21" fmla="*/ 250285 w 3900037"/>
              <a:gd name="connsiteY21" fmla="*/ 81023 h 1612061"/>
              <a:gd name="connsiteX0" fmla="*/ 250285 w 3900037"/>
              <a:gd name="connsiteY0" fmla="*/ 81023 h 1612061"/>
              <a:gd name="connsiteX1" fmla="*/ 817445 w 3900037"/>
              <a:gd name="connsiteY1" fmla="*/ 243068 h 1612061"/>
              <a:gd name="connsiteX2" fmla="*/ 1261103 w 3900037"/>
              <a:gd name="connsiteY2" fmla="*/ 251372 h 1612061"/>
              <a:gd name="connsiteX3" fmla="*/ 1415861 w 3900037"/>
              <a:gd name="connsiteY3" fmla="*/ 467472 h 1612061"/>
              <a:gd name="connsiteX4" fmla="*/ 2246364 w 3900037"/>
              <a:gd name="connsiteY4" fmla="*/ 533140 h 1612061"/>
              <a:gd name="connsiteX5" fmla="*/ 2750417 w 3900037"/>
              <a:gd name="connsiteY5" fmla="*/ 787079 h 1612061"/>
              <a:gd name="connsiteX6" fmla="*/ 3155531 w 3900037"/>
              <a:gd name="connsiteY6" fmla="*/ 972273 h 1612061"/>
              <a:gd name="connsiteX7" fmla="*/ 3398599 w 3900037"/>
              <a:gd name="connsiteY7" fmla="*/ 1145894 h 1612061"/>
              <a:gd name="connsiteX8" fmla="*/ 3676392 w 3900037"/>
              <a:gd name="connsiteY8" fmla="*/ 1203767 h 1612061"/>
              <a:gd name="connsiteX9" fmla="*/ 3815288 w 3900037"/>
              <a:gd name="connsiteY9" fmla="*/ 1261641 h 1612061"/>
              <a:gd name="connsiteX10" fmla="*/ 3895517 w 3900037"/>
              <a:gd name="connsiteY10" fmla="*/ 1559932 h 1612061"/>
              <a:gd name="connsiteX11" fmla="*/ 3627633 w 3900037"/>
              <a:gd name="connsiteY11" fmla="*/ 1591692 h 1612061"/>
              <a:gd name="connsiteX12" fmla="*/ 2981911 w 3900037"/>
              <a:gd name="connsiteY12" fmla="*/ 1342663 h 1612061"/>
              <a:gd name="connsiteX13" fmla="*/ 2021212 w 3900037"/>
              <a:gd name="connsiteY13" fmla="*/ 1122744 h 1612061"/>
              <a:gd name="connsiteX14" fmla="*/ 1222559 w 3900037"/>
              <a:gd name="connsiteY14" fmla="*/ 960699 h 1612061"/>
              <a:gd name="connsiteX15" fmla="*/ 759571 w 3900037"/>
              <a:gd name="connsiteY15" fmla="*/ 891251 h 1612061"/>
              <a:gd name="connsiteX16" fmla="*/ 724847 w 3900037"/>
              <a:gd name="connsiteY16" fmla="*/ 902825 h 1612061"/>
              <a:gd name="connsiteX17" fmla="*/ 366032 w 3900037"/>
              <a:gd name="connsiteY17" fmla="*/ 868101 h 1612061"/>
              <a:gd name="connsiteX18" fmla="*/ 96811 w 3900037"/>
              <a:gd name="connsiteY18" fmla="*/ 546559 h 1612061"/>
              <a:gd name="connsiteX19" fmla="*/ 0 w 3900037"/>
              <a:gd name="connsiteY19" fmla="*/ 790962 h 1612061"/>
              <a:gd name="connsiteX20" fmla="*/ 238711 w 3900037"/>
              <a:gd name="connsiteY20" fmla="*/ 0 h 1612061"/>
              <a:gd name="connsiteX21" fmla="*/ 250285 w 3900037"/>
              <a:gd name="connsiteY21" fmla="*/ 81023 h 1612061"/>
              <a:gd name="connsiteX0" fmla="*/ 250285 w 3900037"/>
              <a:gd name="connsiteY0" fmla="*/ 81023 h 1612061"/>
              <a:gd name="connsiteX1" fmla="*/ 817445 w 3900037"/>
              <a:gd name="connsiteY1" fmla="*/ 243068 h 1612061"/>
              <a:gd name="connsiteX2" fmla="*/ 1261103 w 3900037"/>
              <a:gd name="connsiteY2" fmla="*/ 251372 h 1612061"/>
              <a:gd name="connsiteX3" fmla="*/ 1415861 w 3900037"/>
              <a:gd name="connsiteY3" fmla="*/ 467472 h 1612061"/>
              <a:gd name="connsiteX4" fmla="*/ 2246364 w 3900037"/>
              <a:gd name="connsiteY4" fmla="*/ 533140 h 1612061"/>
              <a:gd name="connsiteX5" fmla="*/ 2750417 w 3900037"/>
              <a:gd name="connsiteY5" fmla="*/ 787079 h 1612061"/>
              <a:gd name="connsiteX6" fmla="*/ 3155531 w 3900037"/>
              <a:gd name="connsiteY6" fmla="*/ 972273 h 1612061"/>
              <a:gd name="connsiteX7" fmla="*/ 3398599 w 3900037"/>
              <a:gd name="connsiteY7" fmla="*/ 1145894 h 1612061"/>
              <a:gd name="connsiteX8" fmla="*/ 3676392 w 3900037"/>
              <a:gd name="connsiteY8" fmla="*/ 1203767 h 1612061"/>
              <a:gd name="connsiteX9" fmla="*/ 3815288 w 3900037"/>
              <a:gd name="connsiteY9" fmla="*/ 1261641 h 1612061"/>
              <a:gd name="connsiteX10" fmla="*/ 3895517 w 3900037"/>
              <a:gd name="connsiteY10" fmla="*/ 1559932 h 1612061"/>
              <a:gd name="connsiteX11" fmla="*/ 3627633 w 3900037"/>
              <a:gd name="connsiteY11" fmla="*/ 1591692 h 1612061"/>
              <a:gd name="connsiteX12" fmla="*/ 2981911 w 3900037"/>
              <a:gd name="connsiteY12" fmla="*/ 1342663 h 1612061"/>
              <a:gd name="connsiteX13" fmla="*/ 2021212 w 3900037"/>
              <a:gd name="connsiteY13" fmla="*/ 1122744 h 1612061"/>
              <a:gd name="connsiteX14" fmla="*/ 1186580 w 3900037"/>
              <a:gd name="connsiteY14" fmla="*/ 1069896 h 1612061"/>
              <a:gd name="connsiteX15" fmla="*/ 759571 w 3900037"/>
              <a:gd name="connsiteY15" fmla="*/ 891251 h 1612061"/>
              <a:gd name="connsiteX16" fmla="*/ 724847 w 3900037"/>
              <a:gd name="connsiteY16" fmla="*/ 902825 h 1612061"/>
              <a:gd name="connsiteX17" fmla="*/ 366032 w 3900037"/>
              <a:gd name="connsiteY17" fmla="*/ 868101 h 1612061"/>
              <a:gd name="connsiteX18" fmla="*/ 96811 w 3900037"/>
              <a:gd name="connsiteY18" fmla="*/ 546559 h 1612061"/>
              <a:gd name="connsiteX19" fmla="*/ 0 w 3900037"/>
              <a:gd name="connsiteY19" fmla="*/ 790962 h 1612061"/>
              <a:gd name="connsiteX20" fmla="*/ 238711 w 3900037"/>
              <a:gd name="connsiteY20" fmla="*/ 0 h 1612061"/>
              <a:gd name="connsiteX21" fmla="*/ 250285 w 3900037"/>
              <a:gd name="connsiteY21" fmla="*/ 81023 h 1612061"/>
              <a:gd name="connsiteX0" fmla="*/ 250285 w 3900037"/>
              <a:gd name="connsiteY0" fmla="*/ 81023 h 1600821"/>
              <a:gd name="connsiteX1" fmla="*/ 817445 w 3900037"/>
              <a:gd name="connsiteY1" fmla="*/ 243068 h 1600821"/>
              <a:gd name="connsiteX2" fmla="*/ 1261103 w 3900037"/>
              <a:gd name="connsiteY2" fmla="*/ 251372 h 1600821"/>
              <a:gd name="connsiteX3" fmla="*/ 1415861 w 3900037"/>
              <a:gd name="connsiteY3" fmla="*/ 467472 h 1600821"/>
              <a:gd name="connsiteX4" fmla="*/ 2246364 w 3900037"/>
              <a:gd name="connsiteY4" fmla="*/ 533140 h 1600821"/>
              <a:gd name="connsiteX5" fmla="*/ 2750417 w 3900037"/>
              <a:gd name="connsiteY5" fmla="*/ 787079 h 1600821"/>
              <a:gd name="connsiteX6" fmla="*/ 3155531 w 3900037"/>
              <a:gd name="connsiteY6" fmla="*/ 972273 h 1600821"/>
              <a:gd name="connsiteX7" fmla="*/ 3398599 w 3900037"/>
              <a:gd name="connsiteY7" fmla="*/ 1145894 h 1600821"/>
              <a:gd name="connsiteX8" fmla="*/ 3676392 w 3900037"/>
              <a:gd name="connsiteY8" fmla="*/ 1203767 h 1600821"/>
              <a:gd name="connsiteX9" fmla="*/ 3815288 w 3900037"/>
              <a:gd name="connsiteY9" fmla="*/ 1261641 h 1600821"/>
              <a:gd name="connsiteX10" fmla="*/ 3895517 w 3900037"/>
              <a:gd name="connsiteY10" fmla="*/ 1559932 h 1600821"/>
              <a:gd name="connsiteX11" fmla="*/ 3627633 w 3900037"/>
              <a:gd name="connsiteY11" fmla="*/ 1591692 h 1600821"/>
              <a:gd name="connsiteX12" fmla="*/ 2906372 w 3900037"/>
              <a:gd name="connsiteY12" fmla="*/ 1498403 h 1600821"/>
              <a:gd name="connsiteX13" fmla="*/ 2021212 w 3900037"/>
              <a:gd name="connsiteY13" fmla="*/ 1122744 h 1600821"/>
              <a:gd name="connsiteX14" fmla="*/ 1186580 w 3900037"/>
              <a:gd name="connsiteY14" fmla="*/ 1069896 h 1600821"/>
              <a:gd name="connsiteX15" fmla="*/ 759571 w 3900037"/>
              <a:gd name="connsiteY15" fmla="*/ 891251 h 1600821"/>
              <a:gd name="connsiteX16" fmla="*/ 724847 w 3900037"/>
              <a:gd name="connsiteY16" fmla="*/ 902825 h 1600821"/>
              <a:gd name="connsiteX17" fmla="*/ 366032 w 3900037"/>
              <a:gd name="connsiteY17" fmla="*/ 868101 h 1600821"/>
              <a:gd name="connsiteX18" fmla="*/ 96811 w 3900037"/>
              <a:gd name="connsiteY18" fmla="*/ 546559 h 1600821"/>
              <a:gd name="connsiteX19" fmla="*/ 0 w 3900037"/>
              <a:gd name="connsiteY19" fmla="*/ 790962 h 1600821"/>
              <a:gd name="connsiteX20" fmla="*/ 238711 w 3900037"/>
              <a:gd name="connsiteY20" fmla="*/ 0 h 1600821"/>
              <a:gd name="connsiteX21" fmla="*/ 250285 w 3900037"/>
              <a:gd name="connsiteY21" fmla="*/ 81023 h 1600821"/>
              <a:gd name="connsiteX0" fmla="*/ 250285 w 3900037"/>
              <a:gd name="connsiteY0" fmla="*/ 81023 h 1600821"/>
              <a:gd name="connsiteX1" fmla="*/ 817445 w 3900037"/>
              <a:gd name="connsiteY1" fmla="*/ 243068 h 1600821"/>
              <a:gd name="connsiteX2" fmla="*/ 1261103 w 3900037"/>
              <a:gd name="connsiteY2" fmla="*/ 251372 h 1600821"/>
              <a:gd name="connsiteX3" fmla="*/ 1415861 w 3900037"/>
              <a:gd name="connsiteY3" fmla="*/ 467472 h 1600821"/>
              <a:gd name="connsiteX4" fmla="*/ 2246364 w 3900037"/>
              <a:gd name="connsiteY4" fmla="*/ 533140 h 1600821"/>
              <a:gd name="connsiteX5" fmla="*/ 2750417 w 3900037"/>
              <a:gd name="connsiteY5" fmla="*/ 787079 h 1600821"/>
              <a:gd name="connsiteX6" fmla="*/ 3155531 w 3900037"/>
              <a:gd name="connsiteY6" fmla="*/ 972273 h 1600821"/>
              <a:gd name="connsiteX7" fmla="*/ 3275633 w 3900037"/>
              <a:gd name="connsiteY7" fmla="*/ 1021550 h 1600821"/>
              <a:gd name="connsiteX8" fmla="*/ 3676392 w 3900037"/>
              <a:gd name="connsiteY8" fmla="*/ 1203767 h 1600821"/>
              <a:gd name="connsiteX9" fmla="*/ 3815288 w 3900037"/>
              <a:gd name="connsiteY9" fmla="*/ 1261641 h 1600821"/>
              <a:gd name="connsiteX10" fmla="*/ 3895517 w 3900037"/>
              <a:gd name="connsiteY10" fmla="*/ 1559932 h 1600821"/>
              <a:gd name="connsiteX11" fmla="*/ 3627633 w 3900037"/>
              <a:gd name="connsiteY11" fmla="*/ 1591692 h 1600821"/>
              <a:gd name="connsiteX12" fmla="*/ 2906372 w 3900037"/>
              <a:gd name="connsiteY12" fmla="*/ 1498403 h 1600821"/>
              <a:gd name="connsiteX13" fmla="*/ 2021212 w 3900037"/>
              <a:gd name="connsiteY13" fmla="*/ 1122744 h 1600821"/>
              <a:gd name="connsiteX14" fmla="*/ 1186580 w 3900037"/>
              <a:gd name="connsiteY14" fmla="*/ 1069896 h 1600821"/>
              <a:gd name="connsiteX15" fmla="*/ 759571 w 3900037"/>
              <a:gd name="connsiteY15" fmla="*/ 891251 h 1600821"/>
              <a:gd name="connsiteX16" fmla="*/ 724847 w 3900037"/>
              <a:gd name="connsiteY16" fmla="*/ 902825 h 1600821"/>
              <a:gd name="connsiteX17" fmla="*/ 366032 w 3900037"/>
              <a:gd name="connsiteY17" fmla="*/ 868101 h 1600821"/>
              <a:gd name="connsiteX18" fmla="*/ 96811 w 3900037"/>
              <a:gd name="connsiteY18" fmla="*/ 546559 h 1600821"/>
              <a:gd name="connsiteX19" fmla="*/ 0 w 3900037"/>
              <a:gd name="connsiteY19" fmla="*/ 790962 h 1600821"/>
              <a:gd name="connsiteX20" fmla="*/ 238711 w 3900037"/>
              <a:gd name="connsiteY20" fmla="*/ 0 h 1600821"/>
              <a:gd name="connsiteX21" fmla="*/ 250285 w 3900037"/>
              <a:gd name="connsiteY21" fmla="*/ 81023 h 1600821"/>
              <a:gd name="connsiteX0" fmla="*/ 250285 w 3900037"/>
              <a:gd name="connsiteY0" fmla="*/ 81023 h 1600821"/>
              <a:gd name="connsiteX1" fmla="*/ 817445 w 3900037"/>
              <a:gd name="connsiteY1" fmla="*/ 243068 h 1600821"/>
              <a:gd name="connsiteX2" fmla="*/ 1261103 w 3900037"/>
              <a:gd name="connsiteY2" fmla="*/ 251372 h 1600821"/>
              <a:gd name="connsiteX3" fmla="*/ 1415861 w 3900037"/>
              <a:gd name="connsiteY3" fmla="*/ 467472 h 1600821"/>
              <a:gd name="connsiteX4" fmla="*/ 2246364 w 3900037"/>
              <a:gd name="connsiteY4" fmla="*/ 533140 h 1600821"/>
              <a:gd name="connsiteX5" fmla="*/ 2750417 w 3900037"/>
              <a:gd name="connsiteY5" fmla="*/ 787079 h 1600821"/>
              <a:gd name="connsiteX6" fmla="*/ 2969352 w 3900037"/>
              <a:gd name="connsiteY6" fmla="*/ 858545 h 1600821"/>
              <a:gd name="connsiteX7" fmla="*/ 3275633 w 3900037"/>
              <a:gd name="connsiteY7" fmla="*/ 1021550 h 1600821"/>
              <a:gd name="connsiteX8" fmla="*/ 3676392 w 3900037"/>
              <a:gd name="connsiteY8" fmla="*/ 1203767 h 1600821"/>
              <a:gd name="connsiteX9" fmla="*/ 3815288 w 3900037"/>
              <a:gd name="connsiteY9" fmla="*/ 1261641 h 1600821"/>
              <a:gd name="connsiteX10" fmla="*/ 3895517 w 3900037"/>
              <a:gd name="connsiteY10" fmla="*/ 1559932 h 1600821"/>
              <a:gd name="connsiteX11" fmla="*/ 3627633 w 3900037"/>
              <a:gd name="connsiteY11" fmla="*/ 1591692 h 1600821"/>
              <a:gd name="connsiteX12" fmla="*/ 2906372 w 3900037"/>
              <a:gd name="connsiteY12" fmla="*/ 1498403 h 1600821"/>
              <a:gd name="connsiteX13" fmla="*/ 2021212 w 3900037"/>
              <a:gd name="connsiteY13" fmla="*/ 1122744 h 1600821"/>
              <a:gd name="connsiteX14" fmla="*/ 1186580 w 3900037"/>
              <a:gd name="connsiteY14" fmla="*/ 1069896 h 1600821"/>
              <a:gd name="connsiteX15" fmla="*/ 759571 w 3900037"/>
              <a:gd name="connsiteY15" fmla="*/ 891251 h 1600821"/>
              <a:gd name="connsiteX16" fmla="*/ 724847 w 3900037"/>
              <a:gd name="connsiteY16" fmla="*/ 902825 h 1600821"/>
              <a:gd name="connsiteX17" fmla="*/ 366032 w 3900037"/>
              <a:gd name="connsiteY17" fmla="*/ 868101 h 1600821"/>
              <a:gd name="connsiteX18" fmla="*/ 96811 w 3900037"/>
              <a:gd name="connsiteY18" fmla="*/ 546559 h 1600821"/>
              <a:gd name="connsiteX19" fmla="*/ 0 w 3900037"/>
              <a:gd name="connsiteY19" fmla="*/ 790962 h 1600821"/>
              <a:gd name="connsiteX20" fmla="*/ 238711 w 3900037"/>
              <a:gd name="connsiteY20" fmla="*/ 0 h 1600821"/>
              <a:gd name="connsiteX21" fmla="*/ 250285 w 3900037"/>
              <a:gd name="connsiteY21" fmla="*/ 81023 h 1600821"/>
              <a:gd name="connsiteX0" fmla="*/ 250285 w 3900037"/>
              <a:gd name="connsiteY0" fmla="*/ 81023 h 1600821"/>
              <a:gd name="connsiteX1" fmla="*/ 817445 w 3900037"/>
              <a:gd name="connsiteY1" fmla="*/ 243068 h 1600821"/>
              <a:gd name="connsiteX2" fmla="*/ 1261103 w 3900037"/>
              <a:gd name="connsiteY2" fmla="*/ 251372 h 1600821"/>
              <a:gd name="connsiteX3" fmla="*/ 1415861 w 3900037"/>
              <a:gd name="connsiteY3" fmla="*/ 467472 h 1600821"/>
              <a:gd name="connsiteX4" fmla="*/ 2246364 w 3900037"/>
              <a:gd name="connsiteY4" fmla="*/ 533140 h 1600821"/>
              <a:gd name="connsiteX5" fmla="*/ 2750417 w 3900037"/>
              <a:gd name="connsiteY5" fmla="*/ 787079 h 1600821"/>
              <a:gd name="connsiteX6" fmla="*/ 2969352 w 3900037"/>
              <a:gd name="connsiteY6" fmla="*/ 858545 h 1600821"/>
              <a:gd name="connsiteX7" fmla="*/ 3462340 w 3900037"/>
              <a:gd name="connsiteY7" fmla="*/ 1024250 h 1600821"/>
              <a:gd name="connsiteX8" fmla="*/ 3676392 w 3900037"/>
              <a:gd name="connsiteY8" fmla="*/ 1203767 h 1600821"/>
              <a:gd name="connsiteX9" fmla="*/ 3815288 w 3900037"/>
              <a:gd name="connsiteY9" fmla="*/ 1261641 h 1600821"/>
              <a:gd name="connsiteX10" fmla="*/ 3895517 w 3900037"/>
              <a:gd name="connsiteY10" fmla="*/ 1559932 h 1600821"/>
              <a:gd name="connsiteX11" fmla="*/ 3627633 w 3900037"/>
              <a:gd name="connsiteY11" fmla="*/ 1591692 h 1600821"/>
              <a:gd name="connsiteX12" fmla="*/ 2906372 w 3900037"/>
              <a:gd name="connsiteY12" fmla="*/ 1498403 h 1600821"/>
              <a:gd name="connsiteX13" fmla="*/ 2021212 w 3900037"/>
              <a:gd name="connsiteY13" fmla="*/ 1122744 h 1600821"/>
              <a:gd name="connsiteX14" fmla="*/ 1186580 w 3900037"/>
              <a:gd name="connsiteY14" fmla="*/ 1069896 h 1600821"/>
              <a:gd name="connsiteX15" fmla="*/ 759571 w 3900037"/>
              <a:gd name="connsiteY15" fmla="*/ 891251 h 1600821"/>
              <a:gd name="connsiteX16" fmla="*/ 724847 w 3900037"/>
              <a:gd name="connsiteY16" fmla="*/ 902825 h 1600821"/>
              <a:gd name="connsiteX17" fmla="*/ 366032 w 3900037"/>
              <a:gd name="connsiteY17" fmla="*/ 868101 h 1600821"/>
              <a:gd name="connsiteX18" fmla="*/ 96811 w 3900037"/>
              <a:gd name="connsiteY18" fmla="*/ 546559 h 1600821"/>
              <a:gd name="connsiteX19" fmla="*/ 0 w 3900037"/>
              <a:gd name="connsiteY19" fmla="*/ 790962 h 1600821"/>
              <a:gd name="connsiteX20" fmla="*/ 238711 w 3900037"/>
              <a:gd name="connsiteY20" fmla="*/ 0 h 1600821"/>
              <a:gd name="connsiteX21" fmla="*/ 250285 w 3900037"/>
              <a:gd name="connsiteY21" fmla="*/ 81023 h 160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00037" h="1600821">
                <a:moveTo>
                  <a:pt x="250285" y="81023"/>
                </a:moveTo>
                <a:cubicBezTo>
                  <a:pt x="439039" y="136076"/>
                  <a:pt x="620827" y="243068"/>
                  <a:pt x="817445" y="243068"/>
                </a:cubicBezTo>
                <a:lnTo>
                  <a:pt x="1261103" y="251372"/>
                </a:lnTo>
                <a:lnTo>
                  <a:pt x="1415861" y="467472"/>
                </a:lnTo>
                <a:cubicBezTo>
                  <a:pt x="1654404" y="576967"/>
                  <a:pt x="1983891" y="533140"/>
                  <a:pt x="2246364" y="533140"/>
                </a:cubicBezTo>
                <a:lnTo>
                  <a:pt x="2750417" y="787079"/>
                </a:lnTo>
                <a:lnTo>
                  <a:pt x="2969352" y="858545"/>
                </a:lnTo>
                <a:cubicBezTo>
                  <a:pt x="3196216" y="1025709"/>
                  <a:pt x="3357747" y="971951"/>
                  <a:pt x="3462340" y="1024250"/>
                </a:cubicBezTo>
                <a:lnTo>
                  <a:pt x="3676392" y="1203767"/>
                </a:lnTo>
                <a:cubicBezTo>
                  <a:pt x="3818948" y="1251286"/>
                  <a:pt x="3815288" y="1201263"/>
                  <a:pt x="3815288" y="1261641"/>
                </a:cubicBezTo>
                <a:cubicBezTo>
                  <a:pt x="3784422" y="1358097"/>
                  <a:pt x="3926793" y="1504924"/>
                  <a:pt x="3895517" y="1559932"/>
                </a:cubicBezTo>
                <a:cubicBezTo>
                  <a:pt x="3864241" y="1614940"/>
                  <a:pt x="3792490" y="1601947"/>
                  <a:pt x="3627633" y="1591692"/>
                </a:cubicBezTo>
                <a:cubicBezTo>
                  <a:pt x="3462776" y="1581437"/>
                  <a:pt x="3168669" y="1498403"/>
                  <a:pt x="2906372" y="1498403"/>
                </a:cubicBezTo>
                <a:cubicBezTo>
                  <a:pt x="2586334" y="1424248"/>
                  <a:pt x="2349728" y="1122744"/>
                  <a:pt x="2021212" y="1122744"/>
                </a:cubicBezTo>
                <a:cubicBezTo>
                  <a:pt x="1238155" y="959121"/>
                  <a:pt x="1473813" y="1069896"/>
                  <a:pt x="1186580" y="1069896"/>
                </a:cubicBezTo>
                <a:cubicBezTo>
                  <a:pt x="1032251" y="1046747"/>
                  <a:pt x="836526" y="919096"/>
                  <a:pt x="759571" y="891251"/>
                </a:cubicBezTo>
                <a:cubicBezTo>
                  <a:pt x="682616" y="863406"/>
                  <a:pt x="724847" y="902825"/>
                  <a:pt x="724847" y="902825"/>
                </a:cubicBezTo>
                <a:lnTo>
                  <a:pt x="366032" y="868101"/>
                </a:lnTo>
                <a:cubicBezTo>
                  <a:pt x="261359" y="808723"/>
                  <a:pt x="142839" y="546559"/>
                  <a:pt x="96811" y="546559"/>
                </a:cubicBezTo>
                <a:lnTo>
                  <a:pt x="0" y="790962"/>
                </a:lnTo>
                <a:lnTo>
                  <a:pt x="238711" y="0"/>
                </a:lnTo>
                <a:lnTo>
                  <a:pt x="250285" y="81023"/>
                </a:lnTo>
                <a:close/>
              </a:path>
            </a:pathLst>
          </a:custGeom>
          <a:solidFill>
            <a:schemeClr val="accent2">
              <a:lumMod val="40000"/>
              <a:lumOff val="60000"/>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215161">
            <a:off x="2496054" y="2007715"/>
            <a:ext cx="2375633" cy="3942398"/>
          </a:xfrm>
          <a:custGeom>
            <a:avLst/>
            <a:gdLst>
              <a:gd name="connsiteX0" fmla="*/ 2025569 w 2025569"/>
              <a:gd name="connsiteY0" fmla="*/ 4259483 h 4259483"/>
              <a:gd name="connsiteX1" fmla="*/ 1794076 w 2025569"/>
              <a:gd name="connsiteY1" fmla="*/ 3727048 h 4259483"/>
              <a:gd name="connsiteX2" fmla="*/ 1736202 w 2025569"/>
              <a:gd name="connsiteY2" fmla="*/ 3252486 h 4259483"/>
              <a:gd name="connsiteX3" fmla="*/ 1736202 w 2025569"/>
              <a:gd name="connsiteY3" fmla="*/ 2963119 h 4259483"/>
              <a:gd name="connsiteX4" fmla="*/ 1585731 w 2025569"/>
              <a:gd name="connsiteY4" fmla="*/ 2604304 h 4259483"/>
              <a:gd name="connsiteX5" fmla="*/ 1562582 w 2025569"/>
              <a:gd name="connsiteY5" fmla="*/ 2569580 h 4259483"/>
              <a:gd name="connsiteX6" fmla="*/ 1388962 w 2025569"/>
              <a:gd name="connsiteY6" fmla="*/ 2280213 h 4259483"/>
              <a:gd name="connsiteX7" fmla="*/ 1273215 w 2025569"/>
              <a:gd name="connsiteY7" fmla="*/ 1851949 h 4259483"/>
              <a:gd name="connsiteX8" fmla="*/ 1145893 w 2025569"/>
              <a:gd name="connsiteY8" fmla="*/ 1551007 h 4259483"/>
              <a:gd name="connsiteX9" fmla="*/ 1122744 w 2025569"/>
              <a:gd name="connsiteY9" fmla="*/ 1504709 h 4259483"/>
              <a:gd name="connsiteX10" fmla="*/ 972273 w 2025569"/>
              <a:gd name="connsiteY10" fmla="*/ 1180618 h 4259483"/>
              <a:gd name="connsiteX11" fmla="*/ 879676 w 2025569"/>
              <a:gd name="connsiteY11" fmla="*/ 995423 h 4259483"/>
              <a:gd name="connsiteX12" fmla="*/ 844952 w 2025569"/>
              <a:gd name="connsiteY12" fmla="*/ 914400 h 4259483"/>
              <a:gd name="connsiteX13" fmla="*/ 729205 w 2025569"/>
              <a:gd name="connsiteY13" fmla="*/ 520861 h 4259483"/>
              <a:gd name="connsiteX14" fmla="*/ 590308 w 2025569"/>
              <a:gd name="connsiteY14" fmla="*/ 0 h 4259483"/>
              <a:gd name="connsiteX15" fmla="*/ 0 w 2025569"/>
              <a:gd name="connsiteY15" fmla="*/ 578734 h 4259483"/>
              <a:gd name="connsiteX16" fmla="*/ 497711 w 2025569"/>
              <a:gd name="connsiteY16" fmla="*/ 1516283 h 4259483"/>
              <a:gd name="connsiteX17" fmla="*/ 659757 w 2025569"/>
              <a:gd name="connsiteY17" fmla="*/ 1967696 h 4259483"/>
              <a:gd name="connsiteX18" fmla="*/ 706055 w 2025569"/>
              <a:gd name="connsiteY18" fmla="*/ 2037144 h 4259483"/>
              <a:gd name="connsiteX19" fmla="*/ 902825 w 2025569"/>
              <a:gd name="connsiteY19" fmla="*/ 2361235 h 4259483"/>
              <a:gd name="connsiteX20" fmla="*/ 1157468 w 2025569"/>
              <a:gd name="connsiteY20" fmla="*/ 3090440 h 4259483"/>
              <a:gd name="connsiteX21" fmla="*/ 1412111 w 2025569"/>
              <a:gd name="connsiteY21" fmla="*/ 3634451 h 4259483"/>
              <a:gd name="connsiteX22" fmla="*/ 1423686 w 2025569"/>
              <a:gd name="connsiteY22" fmla="*/ 3669175 h 4259483"/>
              <a:gd name="connsiteX23" fmla="*/ 1527858 w 2025569"/>
              <a:gd name="connsiteY23" fmla="*/ 4085863 h 4259483"/>
              <a:gd name="connsiteX24" fmla="*/ 1551007 w 2025569"/>
              <a:gd name="connsiteY24" fmla="*/ 4120587 h 4259483"/>
              <a:gd name="connsiteX25" fmla="*/ 1724627 w 2025569"/>
              <a:gd name="connsiteY25" fmla="*/ 4213185 h 4259483"/>
              <a:gd name="connsiteX26" fmla="*/ 1736202 w 2025569"/>
              <a:gd name="connsiteY26" fmla="*/ 4213185 h 4259483"/>
              <a:gd name="connsiteX27" fmla="*/ 2025569 w 2025569"/>
              <a:gd name="connsiteY27" fmla="*/ 4259483 h 4259483"/>
              <a:gd name="connsiteX0" fmla="*/ 2069836 w 2069836"/>
              <a:gd name="connsiteY0" fmla="*/ 3958680 h 4213601"/>
              <a:gd name="connsiteX1" fmla="*/ 1794076 w 2069836"/>
              <a:gd name="connsiteY1" fmla="*/ 3727048 h 4213601"/>
              <a:gd name="connsiteX2" fmla="*/ 1736202 w 2069836"/>
              <a:gd name="connsiteY2" fmla="*/ 3252486 h 4213601"/>
              <a:gd name="connsiteX3" fmla="*/ 1736202 w 2069836"/>
              <a:gd name="connsiteY3" fmla="*/ 2963119 h 4213601"/>
              <a:gd name="connsiteX4" fmla="*/ 1585731 w 2069836"/>
              <a:gd name="connsiteY4" fmla="*/ 2604304 h 4213601"/>
              <a:gd name="connsiteX5" fmla="*/ 1562582 w 2069836"/>
              <a:gd name="connsiteY5" fmla="*/ 2569580 h 4213601"/>
              <a:gd name="connsiteX6" fmla="*/ 1388962 w 2069836"/>
              <a:gd name="connsiteY6" fmla="*/ 2280213 h 4213601"/>
              <a:gd name="connsiteX7" fmla="*/ 1273215 w 2069836"/>
              <a:gd name="connsiteY7" fmla="*/ 1851949 h 4213601"/>
              <a:gd name="connsiteX8" fmla="*/ 1145893 w 2069836"/>
              <a:gd name="connsiteY8" fmla="*/ 1551007 h 4213601"/>
              <a:gd name="connsiteX9" fmla="*/ 1122744 w 2069836"/>
              <a:gd name="connsiteY9" fmla="*/ 1504709 h 4213601"/>
              <a:gd name="connsiteX10" fmla="*/ 972273 w 2069836"/>
              <a:gd name="connsiteY10" fmla="*/ 1180618 h 4213601"/>
              <a:gd name="connsiteX11" fmla="*/ 879676 w 2069836"/>
              <a:gd name="connsiteY11" fmla="*/ 995423 h 4213601"/>
              <a:gd name="connsiteX12" fmla="*/ 844952 w 2069836"/>
              <a:gd name="connsiteY12" fmla="*/ 914400 h 4213601"/>
              <a:gd name="connsiteX13" fmla="*/ 729205 w 2069836"/>
              <a:gd name="connsiteY13" fmla="*/ 520861 h 4213601"/>
              <a:gd name="connsiteX14" fmla="*/ 590308 w 2069836"/>
              <a:gd name="connsiteY14" fmla="*/ 0 h 4213601"/>
              <a:gd name="connsiteX15" fmla="*/ 0 w 2069836"/>
              <a:gd name="connsiteY15" fmla="*/ 578734 h 4213601"/>
              <a:gd name="connsiteX16" fmla="*/ 497711 w 2069836"/>
              <a:gd name="connsiteY16" fmla="*/ 1516283 h 4213601"/>
              <a:gd name="connsiteX17" fmla="*/ 659757 w 2069836"/>
              <a:gd name="connsiteY17" fmla="*/ 1967696 h 4213601"/>
              <a:gd name="connsiteX18" fmla="*/ 706055 w 2069836"/>
              <a:gd name="connsiteY18" fmla="*/ 2037144 h 4213601"/>
              <a:gd name="connsiteX19" fmla="*/ 902825 w 2069836"/>
              <a:gd name="connsiteY19" fmla="*/ 2361235 h 4213601"/>
              <a:gd name="connsiteX20" fmla="*/ 1157468 w 2069836"/>
              <a:gd name="connsiteY20" fmla="*/ 3090440 h 4213601"/>
              <a:gd name="connsiteX21" fmla="*/ 1412111 w 2069836"/>
              <a:gd name="connsiteY21" fmla="*/ 3634451 h 4213601"/>
              <a:gd name="connsiteX22" fmla="*/ 1423686 w 2069836"/>
              <a:gd name="connsiteY22" fmla="*/ 3669175 h 4213601"/>
              <a:gd name="connsiteX23" fmla="*/ 1527858 w 2069836"/>
              <a:gd name="connsiteY23" fmla="*/ 4085863 h 4213601"/>
              <a:gd name="connsiteX24" fmla="*/ 1551007 w 2069836"/>
              <a:gd name="connsiteY24" fmla="*/ 4120587 h 4213601"/>
              <a:gd name="connsiteX25" fmla="*/ 1724627 w 2069836"/>
              <a:gd name="connsiteY25" fmla="*/ 4213185 h 4213601"/>
              <a:gd name="connsiteX26" fmla="*/ 1736202 w 2069836"/>
              <a:gd name="connsiteY26" fmla="*/ 4213185 h 4213601"/>
              <a:gd name="connsiteX27" fmla="*/ 2069836 w 2069836"/>
              <a:gd name="connsiteY27" fmla="*/ 3958680 h 4213601"/>
              <a:gd name="connsiteX0" fmla="*/ 2069836 w 2069836"/>
              <a:gd name="connsiteY0" fmla="*/ 3958680 h 4213238"/>
              <a:gd name="connsiteX1" fmla="*/ 1794076 w 2069836"/>
              <a:gd name="connsiteY1" fmla="*/ 3727048 h 4213238"/>
              <a:gd name="connsiteX2" fmla="*/ 1736202 w 2069836"/>
              <a:gd name="connsiteY2" fmla="*/ 3252486 h 4213238"/>
              <a:gd name="connsiteX3" fmla="*/ 1736202 w 2069836"/>
              <a:gd name="connsiteY3" fmla="*/ 2963119 h 4213238"/>
              <a:gd name="connsiteX4" fmla="*/ 1585731 w 2069836"/>
              <a:gd name="connsiteY4" fmla="*/ 2604304 h 4213238"/>
              <a:gd name="connsiteX5" fmla="*/ 1562582 w 2069836"/>
              <a:gd name="connsiteY5" fmla="*/ 2569580 h 4213238"/>
              <a:gd name="connsiteX6" fmla="*/ 1388962 w 2069836"/>
              <a:gd name="connsiteY6" fmla="*/ 2280213 h 4213238"/>
              <a:gd name="connsiteX7" fmla="*/ 1273215 w 2069836"/>
              <a:gd name="connsiteY7" fmla="*/ 1851949 h 4213238"/>
              <a:gd name="connsiteX8" fmla="*/ 1145893 w 2069836"/>
              <a:gd name="connsiteY8" fmla="*/ 1551007 h 4213238"/>
              <a:gd name="connsiteX9" fmla="*/ 1122744 w 2069836"/>
              <a:gd name="connsiteY9" fmla="*/ 1504709 h 4213238"/>
              <a:gd name="connsiteX10" fmla="*/ 972273 w 2069836"/>
              <a:gd name="connsiteY10" fmla="*/ 1180618 h 4213238"/>
              <a:gd name="connsiteX11" fmla="*/ 879676 w 2069836"/>
              <a:gd name="connsiteY11" fmla="*/ 995423 h 4213238"/>
              <a:gd name="connsiteX12" fmla="*/ 844952 w 2069836"/>
              <a:gd name="connsiteY12" fmla="*/ 914400 h 4213238"/>
              <a:gd name="connsiteX13" fmla="*/ 729205 w 2069836"/>
              <a:gd name="connsiteY13" fmla="*/ 520861 h 4213238"/>
              <a:gd name="connsiteX14" fmla="*/ 590308 w 2069836"/>
              <a:gd name="connsiteY14" fmla="*/ 0 h 4213238"/>
              <a:gd name="connsiteX15" fmla="*/ 0 w 2069836"/>
              <a:gd name="connsiteY15" fmla="*/ 578734 h 4213238"/>
              <a:gd name="connsiteX16" fmla="*/ 497711 w 2069836"/>
              <a:gd name="connsiteY16" fmla="*/ 1516283 h 4213238"/>
              <a:gd name="connsiteX17" fmla="*/ 659757 w 2069836"/>
              <a:gd name="connsiteY17" fmla="*/ 1967696 h 4213238"/>
              <a:gd name="connsiteX18" fmla="*/ 706055 w 2069836"/>
              <a:gd name="connsiteY18" fmla="*/ 2037144 h 4213238"/>
              <a:gd name="connsiteX19" fmla="*/ 902825 w 2069836"/>
              <a:gd name="connsiteY19" fmla="*/ 2361235 h 4213238"/>
              <a:gd name="connsiteX20" fmla="*/ 1157468 w 2069836"/>
              <a:gd name="connsiteY20" fmla="*/ 3090440 h 4213238"/>
              <a:gd name="connsiteX21" fmla="*/ 1412111 w 2069836"/>
              <a:gd name="connsiteY21" fmla="*/ 3634451 h 4213238"/>
              <a:gd name="connsiteX22" fmla="*/ 1423686 w 2069836"/>
              <a:gd name="connsiteY22" fmla="*/ 3669175 h 4213238"/>
              <a:gd name="connsiteX23" fmla="*/ 1527858 w 2069836"/>
              <a:gd name="connsiteY23" fmla="*/ 4085863 h 4213238"/>
              <a:gd name="connsiteX24" fmla="*/ 1551007 w 2069836"/>
              <a:gd name="connsiteY24" fmla="*/ 4120587 h 4213238"/>
              <a:gd name="connsiteX25" fmla="*/ 1724627 w 2069836"/>
              <a:gd name="connsiteY25" fmla="*/ 4213185 h 4213238"/>
              <a:gd name="connsiteX26" fmla="*/ 1883348 w 2069836"/>
              <a:gd name="connsiteY26" fmla="*/ 4202431 h 4213238"/>
              <a:gd name="connsiteX27" fmla="*/ 2069836 w 2069836"/>
              <a:gd name="connsiteY27" fmla="*/ 3958680 h 4213238"/>
              <a:gd name="connsiteX0" fmla="*/ 2069836 w 2069836"/>
              <a:gd name="connsiteY0" fmla="*/ 3958680 h 4213238"/>
              <a:gd name="connsiteX1" fmla="*/ 1740531 w 2069836"/>
              <a:gd name="connsiteY1" fmla="*/ 3480377 h 4213238"/>
              <a:gd name="connsiteX2" fmla="*/ 1736202 w 2069836"/>
              <a:gd name="connsiteY2" fmla="*/ 3252486 h 4213238"/>
              <a:gd name="connsiteX3" fmla="*/ 1736202 w 2069836"/>
              <a:gd name="connsiteY3" fmla="*/ 2963119 h 4213238"/>
              <a:gd name="connsiteX4" fmla="*/ 1585731 w 2069836"/>
              <a:gd name="connsiteY4" fmla="*/ 2604304 h 4213238"/>
              <a:gd name="connsiteX5" fmla="*/ 1562582 w 2069836"/>
              <a:gd name="connsiteY5" fmla="*/ 2569580 h 4213238"/>
              <a:gd name="connsiteX6" fmla="*/ 1388962 w 2069836"/>
              <a:gd name="connsiteY6" fmla="*/ 2280213 h 4213238"/>
              <a:gd name="connsiteX7" fmla="*/ 1273215 w 2069836"/>
              <a:gd name="connsiteY7" fmla="*/ 1851949 h 4213238"/>
              <a:gd name="connsiteX8" fmla="*/ 1145893 w 2069836"/>
              <a:gd name="connsiteY8" fmla="*/ 1551007 h 4213238"/>
              <a:gd name="connsiteX9" fmla="*/ 1122744 w 2069836"/>
              <a:gd name="connsiteY9" fmla="*/ 1504709 h 4213238"/>
              <a:gd name="connsiteX10" fmla="*/ 972273 w 2069836"/>
              <a:gd name="connsiteY10" fmla="*/ 1180618 h 4213238"/>
              <a:gd name="connsiteX11" fmla="*/ 879676 w 2069836"/>
              <a:gd name="connsiteY11" fmla="*/ 995423 h 4213238"/>
              <a:gd name="connsiteX12" fmla="*/ 844952 w 2069836"/>
              <a:gd name="connsiteY12" fmla="*/ 914400 h 4213238"/>
              <a:gd name="connsiteX13" fmla="*/ 729205 w 2069836"/>
              <a:gd name="connsiteY13" fmla="*/ 520861 h 4213238"/>
              <a:gd name="connsiteX14" fmla="*/ 590308 w 2069836"/>
              <a:gd name="connsiteY14" fmla="*/ 0 h 4213238"/>
              <a:gd name="connsiteX15" fmla="*/ 0 w 2069836"/>
              <a:gd name="connsiteY15" fmla="*/ 578734 h 4213238"/>
              <a:gd name="connsiteX16" fmla="*/ 497711 w 2069836"/>
              <a:gd name="connsiteY16" fmla="*/ 1516283 h 4213238"/>
              <a:gd name="connsiteX17" fmla="*/ 659757 w 2069836"/>
              <a:gd name="connsiteY17" fmla="*/ 1967696 h 4213238"/>
              <a:gd name="connsiteX18" fmla="*/ 706055 w 2069836"/>
              <a:gd name="connsiteY18" fmla="*/ 2037144 h 4213238"/>
              <a:gd name="connsiteX19" fmla="*/ 902825 w 2069836"/>
              <a:gd name="connsiteY19" fmla="*/ 2361235 h 4213238"/>
              <a:gd name="connsiteX20" fmla="*/ 1157468 w 2069836"/>
              <a:gd name="connsiteY20" fmla="*/ 3090440 h 4213238"/>
              <a:gd name="connsiteX21" fmla="*/ 1412111 w 2069836"/>
              <a:gd name="connsiteY21" fmla="*/ 3634451 h 4213238"/>
              <a:gd name="connsiteX22" fmla="*/ 1423686 w 2069836"/>
              <a:gd name="connsiteY22" fmla="*/ 3669175 h 4213238"/>
              <a:gd name="connsiteX23" fmla="*/ 1527858 w 2069836"/>
              <a:gd name="connsiteY23" fmla="*/ 4085863 h 4213238"/>
              <a:gd name="connsiteX24" fmla="*/ 1551007 w 2069836"/>
              <a:gd name="connsiteY24" fmla="*/ 4120587 h 4213238"/>
              <a:gd name="connsiteX25" fmla="*/ 1724627 w 2069836"/>
              <a:gd name="connsiteY25" fmla="*/ 4213185 h 4213238"/>
              <a:gd name="connsiteX26" fmla="*/ 1883348 w 2069836"/>
              <a:gd name="connsiteY26" fmla="*/ 4202431 h 4213238"/>
              <a:gd name="connsiteX27" fmla="*/ 2069836 w 2069836"/>
              <a:gd name="connsiteY27" fmla="*/ 3958680 h 4213238"/>
              <a:gd name="connsiteX0" fmla="*/ 2069836 w 2069836"/>
              <a:gd name="connsiteY0" fmla="*/ 3939127 h 4193685"/>
              <a:gd name="connsiteX1" fmla="*/ 1740531 w 2069836"/>
              <a:gd name="connsiteY1" fmla="*/ 3460824 h 4193685"/>
              <a:gd name="connsiteX2" fmla="*/ 1736202 w 2069836"/>
              <a:gd name="connsiteY2" fmla="*/ 3232933 h 4193685"/>
              <a:gd name="connsiteX3" fmla="*/ 1736202 w 2069836"/>
              <a:gd name="connsiteY3" fmla="*/ 2943566 h 4193685"/>
              <a:gd name="connsiteX4" fmla="*/ 1585731 w 2069836"/>
              <a:gd name="connsiteY4" fmla="*/ 2584751 h 4193685"/>
              <a:gd name="connsiteX5" fmla="*/ 1562582 w 2069836"/>
              <a:gd name="connsiteY5" fmla="*/ 2550027 h 4193685"/>
              <a:gd name="connsiteX6" fmla="*/ 1388962 w 2069836"/>
              <a:gd name="connsiteY6" fmla="*/ 2260660 h 4193685"/>
              <a:gd name="connsiteX7" fmla="*/ 1273215 w 2069836"/>
              <a:gd name="connsiteY7" fmla="*/ 1832396 h 4193685"/>
              <a:gd name="connsiteX8" fmla="*/ 1145893 w 2069836"/>
              <a:gd name="connsiteY8" fmla="*/ 1531454 h 4193685"/>
              <a:gd name="connsiteX9" fmla="*/ 1122744 w 2069836"/>
              <a:gd name="connsiteY9" fmla="*/ 1485156 h 4193685"/>
              <a:gd name="connsiteX10" fmla="*/ 972273 w 2069836"/>
              <a:gd name="connsiteY10" fmla="*/ 1161065 h 4193685"/>
              <a:gd name="connsiteX11" fmla="*/ 879676 w 2069836"/>
              <a:gd name="connsiteY11" fmla="*/ 975870 h 4193685"/>
              <a:gd name="connsiteX12" fmla="*/ 844952 w 2069836"/>
              <a:gd name="connsiteY12" fmla="*/ 894847 h 4193685"/>
              <a:gd name="connsiteX13" fmla="*/ 729205 w 2069836"/>
              <a:gd name="connsiteY13" fmla="*/ 501308 h 4193685"/>
              <a:gd name="connsiteX14" fmla="*/ 322768 w 2069836"/>
              <a:gd name="connsiteY14" fmla="*/ 0 h 4193685"/>
              <a:gd name="connsiteX15" fmla="*/ 0 w 2069836"/>
              <a:gd name="connsiteY15" fmla="*/ 559181 h 4193685"/>
              <a:gd name="connsiteX16" fmla="*/ 497711 w 2069836"/>
              <a:gd name="connsiteY16" fmla="*/ 1496730 h 4193685"/>
              <a:gd name="connsiteX17" fmla="*/ 659757 w 2069836"/>
              <a:gd name="connsiteY17" fmla="*/ 1948143 h 4193685"/>
              <a:gd name="connsiteX18" fmla="*/ 706055 w 2069836"/>
              <a:gd name="connsiteY18" fmla="*/ 2017591 h 4193685"/>
              <a:gd name="connsiteX19" fmla="*/ 902825 w 2069836"/>
              <a:gd name="connsiteY19" fmla="*/ 2341682 h 4193685"/>
              <a:gd name="connsiteX20" fmla="*/ 1157468 w 2069836"/>
              <a:gd name="connsiteY20" fmla="*/ 3070887 h 4193685"/>
              <a:gd name="connsiteX21" fmla="*/ 1412111 w 2069836"/>
              <a:gd name="connsiteY21" fmla="*/ 3614898 h 4193685"/>
              <a:gd name="connsiteX22" fmla="*/ 1423686 w 2069836"/>
              <a:gd name="connsiteY22" fmla="*/ 3649622 h 4193685"/>
              <a:gd name="connsiteX23" fmla="*/ 1527858 w 2069836"/>
              <a:gd name="connsiteY23" fmla="*/ 4066310 h 4193685"/>
              <a:gd name="connsiteX24" fmla="*/ 1551007 w 2069836"/>
              <a:gd name="connsiteY24" fmla="*/ 4101034 h 4193685"/>
              <a:gd name="connsiteX25" fmla="*/ 1724627 w 2069836"/>
              <a:gd name="connsiteY25" fmla="*/ 4193632 h 4193685"/>
              <a:gd name="connsiteX26" fmla="*/ 1883348 w 2069836"/>
              <a:gd name="connsiteY26" fmla="*/ 4182878 h 4193685"/>
              <a:gd name="connsiteX27" fmla="*/ 2069836 w 2069836"/>
              <a:gd name="connsiteY27" fmla="*/ 3939127 h 4193685"/>
              <a:gd name="connsiteX0" fmla="*/ 2069836 w 2069836"/>
              <a:gd name="connsiteY0" fmla="*/ 3939127 h 4193685"/>
              <a:gd name="connsiteX1" fmla="*/ 1740531 w 2069836"/>
              <a:gd name="connsiteY1" fmla="*/ 3460824 h 4193685"/>
              <a:gd name="connsiteX2" fmla="*/ 1736202 w 2069836"/>
              <a:gd name="connsiteY2" fmla="*/ 3232933 h 4193685"/>
              <a:gd name="connsiteX3" fmla="*/ 1736202 w 2069836"/>
              <a:gd name="connsiteY3" fmla="*/ 2943566 h 4193685"/>
              <a:gd name="connsiteX4" fmla="*/ 1585731 w 2069836"/>
              <a:gd name="connsiteY4" fmla="*/ 2584751 h 4193685"/>
              <a:gd name="connsiteX5" fmla="*/ 1562582 w 2069836"/>
              <a:gd name="connsiteY5" fmla="*/ 2550027 h 4193685"/>
              <a:gd name="connsiteX6" fmla="*/ 1388962 w 2069836"/>
              <a:gd name="connsiteY6" fmla="*/ 2260660 h 4193685"/>
              <a:gd name="connsiteX7" fmla="*/ 1273215 w 2069836"/>
              <a:gd name="connsiteY7" fmla="*/ 1832396 h 4193685"/>
              <a:gd name="connsiteX8" fmla="*/ 1145893 w 2069836"/>
              <a:gd name="connsiteY8" fmla="*/ 1531454 h 4193685"/>
              <a:gd name="connsiteX9" fmla="*/ 1122744 w 2069836"/>
              <a:gd name="connsiteY9" fmla="*/ 1485156 h 4193685"/>
              <a:gd name="connsiteX10" fmla="*/ 972273 w 2069836"/>
              <a:gd name="connsiteY10" fmla="*/ 1161065 h 4193685"/>
              <a:gd name="connsiteX11" fmla="*/ 879676 w 2069836"/>
              <a:gd name="connsiteY11" fmla="*/ 975870 h 4193685"/>
              <a:gd name="connsiteX12" fmla="*/ 844952 w 2069836"/>
              <a:gd name="connsiteY12" fmla="*/ 894847 h 4193685"/>
              <a:gd name="connsiteX13" fmla="*/ 668152 w 2069836"/>
              <a:gd name="connsiteY13" fmla="*/ 364817 h 4193685"/>
              <a:gd name="connsiteX14" fmla="*/ 322768 w 2069836"/>
              <a:gd name="connsiteY14" fmla="*/ 0 h 4193685"/>
              <a:gd name="connsiteX15" fmla="*/ 0 w 2069836"/>
              <a:gd name="connsiteY15" fmla="*/ 559181 h 4193685"/>
              <a:gd name="connsiteX16" fmla="*/ 497711 w 2069836"/>
              <a:gd name="connsiteY16" fmla="*/ 1496730 h 4193685"/>
              <a:gd name="connsiteX17" fmla="*/ 659757 w 2069836"/>
              <a:gd name="connsiteY17" fmla="*/ 1948143 h 4193685"/>
              <a:gd name="connsiteX18" fmla="*/ 706055 w 2069836"/>
              <a:gd name="connsiteY18" fmla="*/ 2017591 h 4193685"/>
              <a:gd name="connsiteX19" fmla="*/ 902825 w 2069836"/>
              <a:gd name="connsiteY19" fmla="*/ 2341682 h 4193685"/>
              <a:gd name="connsiteX20" fmla="*/ 1157468 w 2069836"/>
              <a:gd name="connsiteY20" fmla="*/ 3070887 h 4193685"/>
              <a:gd name="connsiteX21" fmla="*/ 1412111 w 2069836"/>
              <a:gd name="connsiteY21" fmla="*/ 3614898 h 4193685"/>
              <a:gd name="connsiteX22" fmla="*/ 1423686 w 2069836"/>
              <a:gd name="connsiteY22" fmla="*/ 3649622 h 4193685"/>
              <a:gd name="connsiteX23" fmla="*/ 1527858 w 2069836"/>
              <a:gd name="connsiteY23" fmla="*/ 4066310 h 4193685"/>
              <a:gd name="connsiteX24" fmla="*/ 1551007 w 2069836"/>
              <a:gd name="connsiteY24" fmla="*/ 4101034 h 4193685"/>
              <a:gd name="connsiteX25" fmla="*/ 1724627 w 2069836"/>
              <a:gd name="connsiteY25" fmla="*/ 4193632 h 4193685"/>
              <a:gd name="connsiteX26" fmla="*/ 1883348 w 2069836"/>
              <a:gd name="connsiteY26" fmla="*/ 4182878 h 4193685"/>
              <a:gd name="connsiteX27" fmla="*/ 2069836 w 2069836"/>
              <a:gd name="connsiteY27" fmla="*/ 3939127 h 4193685"/>
              <a:gd name="connsiteX0" fmla="*/ 2079908 w 2079908"/>
              <a:gd name="connsiteY0" fmla="*/ 3940451 h 4195009"/>
              <a:gd name="connsiteX1" fmla="*/ 1750603 w 2079908"/>
              <a:gd name="connsiteY1" fmla="*/ 3462148 h 4195009"/>
              <a:gd name="connsiteX2" fmla="*/ 1746274 w 2079908"/>
              <a:gd name="connsiteY2" fmla="*/ 3234257 h 4195009"/>
              <a:gd name="connsiteX3" fmla="*/ 1746274 w 2079908"/>
              <a:gd name="connsiteY3" fmla="*/ 2944890 h 4195009"/>
              <a:gd name="connsiteX4" fmla="*/ 1595803 w 2079908"/>
              <a:gd name="connsiteY4" fmla="*/ 2586075 h 4195009"/>
              <a:gd name="connsiteX5" fmla="*/ 1572654 w 2079908"/>
              <a:gd name="connsiteY5" fmla="*/ 2551351 h 4195009"/>
              <a:gd name="connsiteX6" fmla="*/ 1399034 w 2079908"/>
              <a:gd name="connsiteY6" fmla="*/ 2261984 h 4195009"/>
              <a:gd name="connsiteX7" fmla="*/ 1283287 w 2079908"/>
              <a:gd name="connsiteY7" fmla="*/ 1833720 h 4195009"/>
              <a:gd name="connsiteX8" fmla="*/ 1155965 w 2079908"/>
              <a:gd name="connsiteY8" fmla="*/ 1532778 h 4195009"/>
              <a:gd name="connsiteX9" fmla="*/ 1132816 w 2079908"/>
              <a:gd name="connsiteY9" fmla="*/ 1486480 h 4195009"/>
              <a:gd name="connsiteX10" fmla="*/ 982345 w 2079908"/>
              <a:gd name="connsiteY10" fmla="*/ 1162389 h 4195009"/>
              <a:gd name="connsiteX11" fmla="*/ 889748 w 2079908"/>
              <a:gd name="connsiteY11" fmla="*/ 977194 h 4195009"/>
              <a:gd name="connsiteX12" fmla="*/ 855024 w 2079908"/>
              <a:gd name="connsiteY12" fmla="*/ 896171 h 4195009"/>
              <a:gd name="connsiteX13" fmla="*/ 678224 w 2079908"/>
              <a:gd name="connsiteY13" fmla="*/ 366141 h 4195009"/>
              <a:gd name="connsiteX14" fmla="*/ 332840 w 2079908"/>
              <a:gd name="connsiteY14" fmla="*/ 1324 h 4195009"/>
              <a:gd name="connsiteX15" fmla="*/ 185843 w 2079908"/>
              <a:gd name="connsiteY15" fmla="*/ 255331 h 4195009"/>
              <a:gd name="connsiteX16" fmla="*/ 10072 w 2079908"/>
              <a:gd name="connsiteY16" fmla="*/ 560505 h 4195009"/>
              <a:gd name="connsiteX17" fmla="*/ 507783 w 2079908"/>
              <a:gd name="connsiteY17" fmla="*/ 1498054 h 4195009"/>
              <a:gd name="connsiteX18" fmla="*/ 669829 w 2079908"/>
              <a:gd name="connsiteY18" fmla="*/ 1949467 h 4195009"/>
              <a:gd name="connsiteX19" fmla="*/ 716127 w 2079908"/>
              <a:gd name="connsiteY19" fmla="*/ 2018915 h 4195009"/>
              <a:gd name="connsiteX20" fmla="*/ 912897 w 2079908"/>
              <a:gd name="connsiteY20" fmla="*/ 2343006 h 4195009"/>
              <a:gd name="connsiteX21" fmla="*/ 1167540 w 2079908"/>
              <a:gd name="connsiteY21" fmla="*/ 3072211 h 4195009"/>
              <a:gd name="connsiteX22" fmla="*/ 1422183 w 2079908"/>
              <a:gd name="connsiteY22" fmla="*/ 3616222 h 4195009"/>
              <a:gd name="connsiteX23" fmla="*/ 1433758 w 2079908"/>
              <a:gd name="connsiteY23" fmla="*/ 3650946 h 4195009"/>
              <a:gd name="connsiteX24" fmla="*/ 1537930 w 2079908"/>
              <a:gd name="connsiteY24" fmla="*/ 4067634 h 4195009"/>
              <a:gd name="connsiteX25" fmla="*/ 1561079 w 2079908"/>
              <a:gd name="connsiteY25" fmla="*/ 4102358 h 4195009"/>
              <a:gd name="connsiteX26" fmla="*/ 1734699 w 2079908"/>
              <a:gd name="connsiteY26" fmla="*/ 4194956 h 4195009"/>
              <a:gd name="connsiteX27" fmla="*/ 1893420 w 2079908"/>
              <a:gd name="connsiteY27" fmla="*/ 4184202 h 4195009"/>
              <a:gd name="connsiteX28" fmla="*/ 2079908 w 2079908"/>
              <a:gd name="connsiteY28" fmla="*/ 3940451 h 4195009"/>
              <a:gd name="connsiteX0" fmla="*/ 2082173 w 2082173"/>
              <a:gd name="connsiteY0" fmla="*/ 3940432 h 4194990"/>
              <a:gd name="connsiteX1" fmla="*/ 1752868 w 2082173"/>
              <a:gd name="connsiteY1" fmla="*/ 3462129 h 4194990"/>
              <a:gd name="connsiteX2" fmla="*/ 1748539 w 2082173"/>
              <a:gd name="connsiteY2" fmla="*/ 3234238 h 4194990"/>
              <a:gd name="connsiteX3" fmla="*/ 1748539 w 2082173"/>
              <a:gd name="connsiteY3" fmla="*/ 2944871 h 4194990"/>
              <a:gd name="connsiteX4" fmla="*/ 1598068 w 2082173"/>
              <a:gd name="connsiteY4" fmla="*/ 2586056 h 4194990"/>
              <a:gd name="connsiteX5" fmla="*/ 1574919 w 2082173"/>
              <a:gd name="connsiteY5" fmla="*/ 2551332 h 4194990"/>
              <a:gd name="connsiteX6" fmla="*/ 1401299 w 2082173"/>
              <a:gd name="connsiteY6" fmla="*/ 2261965 h 4194990"/>
              <a:gd name="connsiteX7" fmla="*/ 1285552 w 2082173"/>
              <a:gd name="connsiteY7" fmla="*/ 1833701 h 4194990"/>
              <a:gd name="connsiteX8" fmla="*/ 1158230 w 2082173"/>
              <a:gd name="connsiteY8" fmla="*/ 1532759 h 4194990"/>
              <a:gd name="connsiteX9" fmla="*/ 1135081 w 2082173"/>
              <a:gd name="connsiteY9" fmla="*/ 1486461 h 4194990"/>
              <a:gd name="connsiteX10" fmla="*/ 984610 w 2082173"/>
              <a:gd name="connsiteY10" fmla="*/ 1162370 h 4194990"/>
              <a:gd name="connsiteX11" fmla="*/ 892013 w 2082173"/>
              <a:gd name="connsiteY11" fmla="*/ 977175 h 4194990"/>
              <a:gd name="connsiteX12" fmla="*/ 857289 w 2082173"/>
              <a:gd name="connsiteY12" fmla="*/ 896152 h 4194990"/>
              <a:gd name="connsiteX13" fmla="*/ 680489 w 2082173"/>
              <a:gd name="connsiteY13" fmla="*/ 366122 h 4194990"/>
              <a:gd name="connsiteX14" fmla="*/ 335105 w 2082173"/>
              <a:gd name="connsiteY14" fmla="*/ 1305 h 4194990"/>
              <a:gd name="connsiteX15" fmla="*/ 147978 w 2082173"/>
              <a:gd name="connsiteY15" fmla="*/ 258245 h 4194990"/>
              <a:gd name="connsiteX16" fmla="*/ 12337 w 2082173"/>
              <a:gd name="connsiteY16" fmla="*/ 560486 h 4194990"/>
              <a:gd name="connsiteX17" fmla="*/ 510048 w 2082173"/>
              <a:gd name="connsiteY17" fmla="*/ 1498035 h 4194990"/>
              <a:gd name="connsiteX18" fmla="*/ 672094 w 2082173"/>
              <a:gd name="connsiteY18" fmla="*/ 1949448 h 4194990"/>
              <a:gd name="connsiteX19" fmla="*/ 718392 w 2082173"/>
              <a:gd name="connsiteY19" fmla="*/ 2018896 h 4194990"/>
              <a:gd name="connsiteX20" fmla="*/ 915162 w 2082173"/>
              <a:gd name="connsiteY20" fmla="*/ 2342987 h 4194990"/>
              <a:gd name="connsiteX21" fmla="*/ 1169805 w 2082173"/>
              <a:gd name="connsiteY21" fmla="*/ 3072192 h 4194990"/>
              <a:gd name="connsiteX22" fmla="*/ 1424448 w 2082173"/>
              <a:gd name="connsiteY22" fmla="*/ 3616203 h 4194990"/>
              <a:gd name="connsiteX23" fmla="*/ 1436023 w 2082173"/>
              <a:gd name="connsiteY23" fmla="*/ 3650927 h 4194990"/>
              <a:gd name="connsiteX24" fmla="*/ 1540195 w 2082173"/>
              <a:gd name="connsiteY24" fmla="*/ 4067615 h 4194990"/>
              <a:gd name="connsiteX25" fmla="*/ 1563344 w 2082173"/>
              <a:gd name="connsiteY25" fmla="*/ 4102339 h 4194990"/>
              <a:gd name="connsiteX26" fmla="*/ 1736964 w 2082173"/>
              <a:gd name="connsiteY26" fmla="*/ 4194937 h 4194990"/>
              <a:gd name="connsiteX27" fmla="*/ 1895685 w 2082173"/>
              <a:gd name="connsiteY27" fmla="*/ 4184183 h 4194990"/>
              <a:gd name="connsiteX28" fmla="*/ 2082173 w 2082173"/>
              <a:gd name="connsiteY28" fmla="*/ 3940432 h 4194990"/>
              <a:gd name="connsiteX0" fmla="*/ 2082173 w 2082173"/>
              <a:gd name="connsiteY0" fmla="*/ 3864232 h 4118790"/>
              <a:gd name="connsiteX1" fmla="*/ 1752868 w 2082173"/>
              <a:gd name="connsiteY1" fmla="*/ 3385929 h 4118790"/>
              <a:gd name="connsiteX2" fmla="*/ 1748539 w 2082173"/>
              <a:gd name="connsiteY2" fmla="*/ 3158038 h 4118790"/>
              <a:gd name="connsiteX3" fmla="*/ 1748539 w 2082173"/>
              <a:gd name="connsiteY3" fmla="*/ 2868671 h 4118790"/>
              <a:gd name="connsiteX4" fmla="*/ 1598068 w 2082173"/>
              <a:gd name="connsiteY4" fmla="*/ 2509856 h 4118790"/>
              <a:gd name="connsiteX5" fmla="*/ 1574919 w 2082173"/>
              <a:gd name="connsiteY5" fmla="*/ 2475132 h 4118790"/>
              <a:gd name="connsiteX6" fmla="*/ 1401299 w 2082173"/>
              <a:gd name="connsiteY6" fmla="*/ 2185765 h 4118790"/>
              <a:gd name="connsiteX7" fmla="*/ 1285552 w 2082173"/>
              <a:gd name="connsiteY7" fmla="*/ 1757501 h 4118790"/>
              <a:gd name="connsiteX8" fmla="*/ 1158230 w 2082173"/>
              <a:gd name="connsiteY8" fmla="*/ 1456559 h 4118790"/>
              <a:gd name="connsiteX9" fmla="*/ 1135081 w 2082173"/>
              <a:gd name="connsiteY9" fmla="*/ 1410261 h 4118790"/>
              <a:gd name="connsiteX10" fmla="*/ 984610 w 2082173"/>
              <a:gd name="connsiteY10" fmla="*/ 1086170 h 4118790"/>
              <a:gd name="connsiteX11" fmla="*/ 892013 w 2082173"/>
              <a:gd name="connsiteY11" fmla="*/ 900975 h 4118790"/>
              <a:gd name="connsiteX12" fmla="*/ 857289 w 2082173"/>
              <a:gd name="connsiteY12" fmla="*/ 819952 h 4118790"/>
              <a:gd name="connsiteX13" fmla="*/ 680489 w 2082173"/>
              <a:gd name="connsiteY13" fmla="*/ 289922 h 4118790"/>
              <a:gd name="connsiteX14" fmla="*/ 352675 w 2082173"/>
              <a:gd name="connsiteY14" fmla="*/ 2129 h 4118790"/>
              <a:gd name="connsiteX15" fmla="*/ 147978 w 2082173"/>
              <a:gd name="connsiteY15" fmla="*/ 182045 h 4118790"/>
              <a:gd name="connsiteX16" fmla="*/ 12337 w 2082173"/>
              <a:gd name="connsiteY16" fmla="*/ 484286 h 4118790"/>
              <a:gd name="connsiteX17" fmla="*/ 510048 w 2082173"/>
              <a:gd name="connsiteY17" fmla="*/ 1421835 h 4118790"/>
              <a:gd name="connsiteX18" fmla="*/ 672094 w 2082173"/>
              <a:gd name="connsiteY18" fmla="*/ 1873248 h 4118790"/>
              <a:gd name="connsiteX19" fmla="*/ 718392 w 2082173"/>
              <a:gd name="connsiteY19" fmla="*/ 1942696 h 4118790"/>
              <a:gd name="connsiteX20" fmla="*/ 915162 w 2082173"/>
              <a:gd name="connsiteY20" fmla="*/ 2266787 h 4118790"/>
              <a:gd name="connsiteX21" fmla="*/ 1169805 w 2082173"/>
              <a:gd name="connsiteY21" fmla="*/ 2995992 h 4118790"/>
              <a:gd name="connsiteX22" fmla="*/ 1424448 w 2082173"/>
              <a:gd name="connsiteY22" fmla="*/ 3540003 h 4118790"/>
              <a:gd name="connsiteX23" fmla="*/ 1436023 w 2082173"/>
              <a:gd name="connsiteY23" fmla="*/ 3574727 h 4118790"/>
              <a:gd name="connsiteX24" fmla="*/ 1540195 w 2082173"/>
              <a:gd name="connsiteY24" fmla="*/ 3991415 h 4118790"/>
              <a:gd name="connsiteX25" fmla="*/ 1563344 w 2082173"/>
              <a:gd name="connsiteY25" fmla="*/ 4026139 h 4118790"/>
              <a:gd name="connsiteX26" fmla="*/ 1736964 w 2082173"/>
              <a:gd name="connsiteY26" fmla="*/ 4118737 h 4118790"/>
              <a:gd name="connsiteX27" fmla="*/ 1895685 w 2082173"/>
              <a:gd name="connsiteY27" fmla="*/ 4107983 h 4118790"/>
              <a:gd name="connsiteX28" fmla="*/ 2082173 w 2082173"/>
              <a:gd name="connsiteY28" fmla="*/ 3864232 h 4118790"/>
              <a:gd name="connsiteX0" fmla="*/ 2082173 w 2082173"/>
              <a:gd name="connsiteY0" fmla="*/ 3868076 h 4122634"/>
              <a:gd name="connsiteX1" fmla="*/ 1752868 w 2082173"/>
              <a:gd name="connsiteY1" fmla="*/ 3389773 h 4122634"/>
              <a:gd name="connsiteX2" fmla="*/ 1748539 w 2082173"/>
              <a:gd name="connsiteY2" fmla="*/ 3161882 h 4122634"/>
              <a:gd name="connsiteX3" fmla="*/ 1748539 w 2082173"/>
              <a:gd name="connsiteY3" fmla="*/ 2872515 h 4122634"/>
              <a:gd name="connsiteX4" fmla="*/ 1598068 w 2082173"/>
              <a:gd name="connsiteY4" fmla="*/ 2513700 h 4122634"/>
              <a:gd name="connsiteX5" fmla="*/ 1574919 w 2082173"/>
              <a:gd name="connsiteY5" fmla="*/ 2478976 h 4122634"/>
              <a:gd name="connsiteX6" fmla="*/ 1401299 w 2082173"/>
              <a:gd name="connsiteY6" fmla="*/ 2189609 h 4122634"/>
              <a:gd name="connsiteX7" fmla="*/ 1285552 w 2082173"/>
              <a:gd name="connsiteY7" fmla="*/ 1761345 h 4122634"/>
              <a:gd name="connsiteX8" fmla="*/ 1158230 w 2082173"/>
              <a:gd name="connsiteY8" fmla="*/ 1460403 h 4122634"/>
              <a:gd name="connsiteX9" fmla="*/ 1135081 w 2082173"/>
              <a:gd name="connsiteY9" fmla="*/ 1414105 h 4122634"/>
              <a:gd name="connsiteX10" fmla="*/ 984610 w 2082173"/>
              <a:gd name="connsiteY10" fmla="*/ 1090014 h 4122634"/>
              <a:gd name="connsiteX11" fmla="*/ 892013 w 2082173"/>
              <a:gd name="connsiteY11" fmla="*/ 904819 h 4122634"/>
              <a:gd name="connsiteX12" fmla="*/ 857289 w 2082173"/>
              <a:gd name="connsiteY12" fmla="*/ 823796 h 4122634"/>
              <a:gd name="connsiteX13" fmla="*/ 680489 w 2082173"/>
              <a:gd name="connsiteY13" fmla="*/ 293766 h 4122634"/>
              <a:gd name="connsiteX14" fmla="*/ 406183 w 2082173"/>
              <a:gd name="connsiteY14" fmla="*/ 2063 h 4122634"/>
              <a:gd name="connsiteX15" fmla="*/ 147978 w 2082173"/>
              <a:gd name="connsiteY15" fmla="*/ 185889 h 4122634"/>
              <a:gd name="connsiteX16" fmla="*/ 12337 w 2082173"/>
              <a:gd name="connsiteY16" fmla="*/ 488130 h 4122634"/>
              <a:gd name="connsiteX17" fmla="*/ 510048 w 2082173"/>
              <a:gd name="connsiteY17" fmla="*/ 1425679 h 4122634"/>
              <a:gd name="connsiteX18" fmla="*/ 672094 w 2082173"/>
              <a:gd name="connsiteY18" fmla="*/ 1877092 h 4122634"/>
              <a:gd name="connsiteX19" fmla="*/ 718392 w 2082173"/>
              <a:gd name="connsiteY19" fmla="*/ 1946540 h 4122634"/>
              <a:gd name="connsiteX20" fmla="*/ 915162 w 2082173"/>
              <a:gd name="connsiteY20" fmla="*/ 2270631 h 4122634"/>
              <a:gd name="connsiteX21" fmla="*/ 1169805 w 2082173"/>
              <a:gd name="connsiteY21" fmla="*/ 2999836 h 4122634"/>
              <a:gd name="connsiteX22" fmla="*/ 1424448 w 2082173"/>
              <a:gd name="connsiteY22" fmla="*/ 3543847 h 4122634"/>
              <a:gd name="connsiteX23" fmla="*/ 1436023 w 2082173"/>
              <a:gd name="connsiteY23" fmla="*/ 3578571 h 4122634"/>
              <a:gd name="connsiteX24" fmla="*/ 1540195 w 2082173"/>
              <a:gd name="connsiteY24" fmla="*/ 3995259 h 4122634"/>
              <a:gd name="connsiteX25" fmla="*/ 1563344 w 2082173"/>
              <a:gd name="connsiteY25" fmla="*/ 4029983 h 4122634"/>
              <a:gd name="connsiteX26" fmla="*/ 1736964 w 2082173"/>
              <a:gd name="connsiteY26" fmla="*/ 4122581 h 4122634"/>
              <a:gd name="connsiteX27" fmla="*/ 1895685 w 2082173"/>
              <a:gd name="connsiteY27" fmla="*/ 4111827 h 4122634"/>
              <a:gd name="connsiteX28" fmla="*/ 2082173 w 2082173"/>
              <a:gd name="connsiteY28" fmla="*/ 3868076 h 4122634"/>
              <a:gd name="connsiteX0" fmla="*/ 2082173 w 2082173"/>
              <a:gd name="connsiteY0" fmla="*/ 3868076 h 4122634"/>
              <a:gd name="connsiteX1" fmla="*/ 1922194 w 2082173"/>
              <a:gd name="connsiteY1" fmla="*/ 3541842 h 4122634"/>
              <a:gd name="connsiteX2" fmla="*/ 1748539 w 2082173"/>
              <a:gd name="connsiteY2" fmla="*/ 3161882 h 4122634"/>
              <a:gd name="connsiteX3" fmla="*/ 1748539 w 2082173"/>
              <a:gd name="connsiteY3" fmla="*/ 2872515 h 4122634"/>
              <a:gd name="connsiteX4" fmla="*/ 1598068 w 2082173"/>
              <a:gd name="connsiteY4" fmla="*/ 2513700 h 4122634"/>
              <a:gd name="connsiteX5" fmla="*/ 1574919 w 2082173"/>
              <a:gd name="connsiteY5" fmla="*/ 2478976 h 4122634"/>
              <a:gd name="connsiteX6" fmla="*/ 1401299 w 2082173"/>
              <a:gd name="connsiteY6" fmla="*/ 2189609 h 4122634"/>
              <a:gd name="connsiteX7" fmla="*/ 1285552 w 2082173"/>
              <a:gd name="connsiteY7" fmla="*/ 1761345 h 4122634"/>
              <a:gd name="connsiteX8" fmla="*/ 1158230 w 2082173"/>
              <a:gd name="connsiteY8" fmla="*/ 1460403 h 4122634"/>
              <a:gd name="connsiteX9" fmla="*/ 1135081 w 2082173"/>
              <a:gd name="connsiteY9" fmla="*/ 1414105 h 4122634"/>
              <a:gd name="connsiteX10" fmla="*/ 984610 w 2082173"/>
              <a:gd name="connsiteY10" fmla="*/ 1090014 h 4122634"/>
              <a:gd name="connsiteX11" fmla="*/ 892013 w 2082173"/>
              <a:gd name="connsiteY11" fmla="*/ 904819 h 4122634"/>
              <a:gd name="connsiteX12" fmla="*/ 857289 w 2082173"/>
              <a:gd name="connsiteY12" fmla="*/ 823796 h 4122634"/>
              <a:gd name="connsiteX13" fmla="*/ 680489 w 2082173"/>
              <a:gd name="connsiteY13" fmla="*/ 293766 h 4122634"/>
              <a:gd name="connsiteX14" fmla="*/ 406183 w 2082173"/>
              <a:gd name="connsiteY14" fmla="*/ 2063 h 4122634"/>
              <a:gd name="connsiteX15" fmla="*/ 147978 w 2082173"/>
              <a:gd name="connsiteY15" fmla="*/ 185889 h 4122634"/>
              <a:gd name="connsiteX16" fmla="*/ 12337 w 2082173"/>
              <a:gd name="connsiteY16" fmla="*/ 488130 h 4122634"/>
              <a:gd name="connsiteX17" fmla="*/ 510048 w 2082173"/>
              <a:gd name="connsiteY17" fmla="*/ 1425679 h 4122634"/>
              <a:gd name="connsiteX18" fmla="*/ 672094 w 2082173"/>
              <a:gd name="connsiteY18" fmla="*/ 1877092 h 4122634"/>
              <a:gd name="connsiteX19" fmla="*/ 718392 w 2082173"/>
              <a:gd name="connsiteY19" fmla="*/ 1946540 h 4122634"/>
              <a:gd name="connsiteX20" fmla="*/ 915162 w 2082173"/>
              <a:gd name="connsiteY20" fmla="*/ 2270631 h 4122634"/>
              <a:gd name="connsiteX21" fmla="*/ 1169805 w 2082173"/>
              <a:gd name="connsiteY21" fmla="*/ 2999836 h 4122634"/>
              <a:gd name="connsiteX22" fmla="*/ 1424448 w 2082173"/>
              <a:gd name="connsiteY22" fmla="*/ 3543847 h 4122634"/>
              <a:gd name="connsiteX23" fmla="*/ 1436023 w 2082173"/>
              <a:gd name="connsiteY23" fmla="*/ 3578571 h 4122634"/>
              <a:gd name="connsiteX24" fmla="*/ 1540195 w 2082173"/>
              <a:gd name="connsiteY24" fmla="*/ 3995259 h 4122634"/>
              <a:gd name="connsiteX25" fmla="*/ 1563344 w 2082173"/>
              <a:gd name="connsiteY25" fmla="*/ 4029983 h 4122634"/>
              <a:gd name="connsiteX26" fmla="*/ 1736964 w 2082173"/>
              <a:gd name="connsiteY26" fmla="*/ 4122581 h 4122634"/>
              <a:gd name="connsiteX27" fmla="*/ 1895685 w 2082173"/>
              <a:gd name="connsiteY27" fmla="*/ 4111827 h 4122634"/>
              <a:gd name="connsiteX28" fmla="*/ 2082173 w 2082173"/>
              <a:gd name="connsiteY28" fmla="*/ 3868076 h 4122634"/>
              <a:gd name="connsiteX0" fmla="*/ 2082173 w 2082173"/>
              <a:gd name="connsiteY0" fmla="*/ 3868076 h 4122634"/>
              <a:gd name="connsiteX1" fmla="*/ 1973607 w 2082173"/>
              <a:gd name="connsiteY1" fmla="*/ 3498932 h 4122634"/>
              <a:gd name="connsiteX2" fmla="*/ 1748539 w 2082173"/>
              <a:gd name="connsiteY2" fmla="*/ 3161882 h 4122634"/>
              <a:gd name="connsiteX3" fmla="*/ 1748539 w 2082173"/>
              <a:gd name="connsiteY3" fmla="*/ 2872515 h 4122634"/>
              <a:gd name="connsiteX4" fmla="*/ 1598068 w 2082173"/>
              <a:gd name="connsiteY4" fmla="*/ 2513700 h 4122634"/>
              <a:gd name="connsiteX5" fmla="*/ 1574919 w 2082173"/>
              <a:gd name="connsiteY5" fmla="*/ 2478976 h 4122634"/>
              <a:gd name="connsiteX6" fmla="*/ 1401299 w 2082173"/>
              <a:gd name="connsiteY6" fmla="*/ 2189609 h 4122634"/>
              <a:gd name="connsiteX7" fmla="*/ 1285552 w 2082173"/>
              <a:gd name="connsiteY7" fmla="*/ 1761345 h 4122634"/>
              <a:gd name="connsiteX8" fmla="*/ 1158230 w 2082173"/>
              <a:gd name="connsiteY8" fmla="*/ 1460403 h 4122634"/>
              <a:gd name="connsiteX9" fmla="*/ 1135081 w 2082173"/>
              <a:gd name="connsiteY9" fmla="*/ 1414105 h 4122634"/>
              <a:gd name="connsiteX10" fmla="*/ 984610 w 2082173"/>
              <a:gd name="connsiteY10" fmla="*/ 1090014 h 4122634"/>
              <a:gd name="connsiteX11" fmla="*/ 892013 w 2082173"/>
              <a:gd name="connsiteY11" fmla="*/ 904819 h 4122634"/>
              <a:gd name="connsiteX12" fmla="*/ 857289 w 2082173"/>
              <a:gd name="connsiteY12" fmla="*/ 823796 h 4122634"/>
              <a:gd name="connsiteX13" fmla="*/ 680489 w 2082173"/>
              <a:gd name="connsiteY13" fmla="*/ 293766 h 4122634"/>
              <a:gd name="connsiteX14" fmla="*/ 406183 w 2082173"/>
              <a:gd name="connsiteY14" fmla="*/ 2063 h 4122634"/>
              <a:gd name="connsiteX15" fmla="*/ 147978 w 2082173"/>
              <a:gd name="connsiteY15" fmla="*/ 185889 h 4122634"/>
              <a:gd name="connsiteX16" fmla="*/ 12337 w 2082173"/>
              <a:gd name="connsiteY16" fmla="*/ 488130 h 4122634"/>
              <a:gd name="connsiteX17" fmla="*/ 510048 w 2082173"/>
              <a:gd name="connsiteY17" fmla="*/ 1425679 h 4122634"/>
              <a:gd name="connsiteX18" fmla="*/ 672094 w 2082173"/>
              <a:gd name="connsiteY18" fmla="*/ 1877092 h 4122634"/>
              <a:gd name="connsiteX19" fmla="*/ 718392 w 2082173"/>
              <a:gd name="connsiteY19" fmla="*/ 1946540 h 4122634"/>
              <a:gd name="connsiteX20" fmla="*/ 915162 w 2082173"/>
              <a:gd name="connsiteY20" fmla="*/ 2270631 h 4122634"/>
              <a:gd name="connsiteX21" fmla="*/ 1169805 w 2082173"/>
              <a:gd name="connsiteY21" fmla="*/ 2999836 h 4122634"/>
              <a:gd name="connsiteX22" fmla="*/ 1424448 w 2082173"/>
              <a:gd name="connsiteY22" fmla="*/ 3543847 h 4122634"/>
              <a:gd name="connsiteX23" fmla="*/ 1436023 w 2082173"/>
              <a:gd name="connsiteY23" fmla="*/ 3578571 h 4122634"/>
              <a:gd name="connsiteX24" fmla="*/ 1540195 w 2082173"/>
              <a:gd name="connsiteY24" fmla="*/ 3995259 h 4122634"/>
              <a:gd name="connsiteX25" fmla="*/ 1563344 w 2082173"/>
              <a:gd name="connsiteY25" fmla="*/ 4029983 h 4122634"/>
              <a:gd name="connsiteX26" fmla="*/ 1736964 w 2082173"/>
              <a:gd name="connsiteY26" fmla="*/ 4122581 h 4122634"/>
              <a:gd name="connsiteX27" fmla="*/ 1895685 w 2082173"/>
              <a:gd name="connsiteY27" fmla="*/ 4111827 h 4122634"/>
              <a:gd name="connsiteX28" fmla="*/ 2082173 w 2082173"/>
              <a:gd name="connsiteY28" fmla="*/ 3868076 h 4122634"/>
              <a:gd name="connsiteX0" fmla="*/ 2082173 w 2082173"/>
              <a:gd name="connsiteY0" fmla="*/ 3868076 h 4122634"/>
              <a:gd name="connsiteX1" fmla="*/ 1970253 w 2082173"/>
              <a:gd name="connsiteY1" fmla="*/ 3436531 h 4122634"/>
              <a:gd name="connsiteX2" fmla="*/ 1748539 w 2082173"/>
              <a:gd name="connsiteY2" fmla="*/ 3161882 h 4122634"/>
              <a:gd name="connsiteX3" fmla="*/ 1748539 w 2082173"/>
              <a:gd name="connsiteY3" fmla="*/ 2872515 h 4122634"/>
              <a:gd name="connsiteX4" fmla="*/ 1598068 w 2082173"/>
              <a:gd name="connsiteY4" fmla="*/ 2513700 h 4122634"/>
              <a:gd name="connsiteX5" fmla="*/ 1574919 w 2082173"/>
              <a:gd name="connsiteY5" fmla="*/ 2478976 h 4122634"/>
              <a:gd name="connsiteX6" fmla="*/ 1401299 w 2082173"/>
              <a:gd name="connsiteY6" fmla="*/ 2189609 h 4122634"/>
              <a:gd name="connsiteX7" fmla="*/ 1285552 w 2082173"/>
              <a:gd name="connsiteY7" fmla="*/ 1761345 h 4122634"/>
              <a:gd name="connsiteX8" fmla="*/ 1158230 w 2082173"/>
              <a:gd name="connsiteY8" fmla="*/ 1460403 h 4122634"/>
              <a:gd name="connsiteX9" fmla="*/ 1135081 w 2082173"/>
              <a:gd name="connsiteY9" fmla="*/ 1414105 h 4122634"/>
              <a:gd name="connsiteX10" fmla="*/ 984610 w 2082173"/>
              <a:gd name="connsiteY10" fmla="*/ 1090014 h 4122634"/>
              <a:gd name="connsiteX11" fmla="*/ 892013 w 2082173"/>
              <a:gd name="connsiteY11" fmla="*/ 904819 h 4122634"/>
              <a:gd name="connsiteX12" fmla="*/ 857289 w 2082173"/>
              <a:gd name="connsiteY12" fmla="*/ 823796 h 4122634"/>
              <a:gd name="connsiteX13" fmla="*/ 680489 w 2082173"/>
              <a:gd name="connsiteY13" fmla="*/ 293766 h 4122634"/>
              <a:gd name="connsiteX14" fmla="*/ 406183 w 2082173"/>
              <a:gd name="connsiteY14" fmla="*/ 2063 h 4122634"/>
              <a:gd name="connsiteX15" fmla="*/ 147978 w 2082173"/>
              <a:gd name="connsiteY15" fmla="*/ 185889 h 4122634"/>
              <a:gd name="connsiteX16" fmla="*/ 12337 w 2082173"/>
              <a:gd name="connsiteY16" fmla="*/ 488130 h 4122634"/>
              <a:gd name="connsiteX17" fmla="*/ 510048 w 2082173"/>
              <a:gd name="connsiteY17" fmla="*/ 1425679 h 4122634"/>
              <a:gd name="connsiteX18" fmla="*/ 672094 w 2082173"/>
              <a:gd name="connsiteY18" fmla="*/ 1877092 h 4122634"/>
              <a:gd name="connsiteX19" fmla="*/ 718392 w 2082173"/>
              <a:gd name="connsiteY19" fmla="*/ 1946540 h 4122634"/>
              <a:gd name="connsiteX20" fmla="*/ 915162 w 2082173"/>
              <a:gd name="connsiteY20" fmla="*/ 2270631 h 4122634"/>
              <a:gd name="connsiteX21" fmla="*/ 1169805 w 2082173"/>
              <a:gd name="connsiteY21" fmla="*/ 2999836 h 4122634"/>
              <a:gd name="connsiteX22" fmla="*/ 1424448 w 2082173"/>
              <a:gd name="connsiteY22" fmla="*/ 3543847 h 4122634"/>
              <a:gd name="connsiteX23" fmla="*/ 1436023 w 2082173"/>
              <a:gd name="connsiteY23" fmla="*/ 3578571 h 4122634"/>
              <a:gd name="connsiteX24" fmla="*/ 1540195 w 2082173"/>
              <a:gd name="connsiteY24" fmla="*/ 3995259 h 4122634"/>
              <a:gd name="connsiteX25" fmla="*/ 1563344 w 2082173"/>
              <a:gd name="connsiteY25" fmla="*/ 4029983 h 4122634"/>
              <a:gd name="connsiteX26" fmla="*/ 1736964 w 2082173"/>
              <a:gd name="connsiteY26" fmla="*/ 4122581 h 4122634"/>
              <a:gd name="connsiteX27" fmla="*/ 1895685 w 2082173"/>
              <a:gd name="connsiteY27" fmla="*/ 4111827 h 4122634"/>
              <a:gd name="connsiteX28" fmla="*/ 2082173 w 2082173"/>
              <a:gd name="connsiteY28" fmla="*/ 3868076 h 4122634"/>
              <a:gd name="connsiteX0" fmla="*/ 2082173 w 2082173"/>
              <a:gd name="connsiteY0" fmla="*/ 3868076 h 4111827"/>
              <a:gd name="connsiteX1" fmla="*/ 1970253 w 2082173"/>
              <a:gd name="connsiteY1" fmla="*/ 3436531 h 4111827"/>
              <a:gd name="connsiteX2" fmla="*/ 1748539 w 2082173"/>
              <a:gd name="connsiteY2" fmla="*/ 3161882 h 4111827"/>
              <a:gd name="connsiteX3" fmla="*/ 1748539 w 2082173"/>
              <a:gd name="connsiteY3" fmla="*/ 2872515 h 4111827"/>
              <a:gd name="connsiteX4" fmla="*/ 1598068 w 2082173"/>
              <a:gd name="connsiteY4" fmla="*/ 2513700 h 4111827"/>
              <a:gd name="connsiteX5" fmla="*/ 1574919 w 2082173"/>
              <a:gd name="connsiteY5" fmla="*/ 2478976 h 4111827"/>
              <a:gd name="connsiteX6" fmla="*/ 1401299 w 2082173"/>
              <a:gd name="connsiteY6" fmla="*/ 2189609 h 4111827"/>
              <a:gd name="connsiteX7" fmla="*/ 1285552 w 2082173"/>
              <a:gd name="connsiteY7" fmla="*/ 1761345 h 4111827"/>
              <a:gd name="connsiteX8" fmla="*/ 1158230 w 2082173"/>
              <a:gd name="connsiteY8" fmla="*/ 1460403 h 4111827"/>
              <a:gd name="connsiteX9" fmla="*/ 1135081 w 2082173"/>
              <a:gd name="connsiteY9" fmla="*/ 1414105 h 4111827"/>
              <a:gd name="connsiteX10" fmla="*/ 984610 w 2082173"/>
              <a:gd name="connsiteY10" fmla="*/ 1090014 h 4111827"/>
              <a:gd name="connsiteX11" fmla="*/ 892013 w 2082173"/>
              <a:gd name="connsiteY11" fmla="*/ 904819 h 4111827"/>
              <a:gd name="connsiteX12" fmla="*/ 857289 w 2082173"/>
              <a:gd name="connsiteY12" fmla="*/ 823796 h 4111827"/>
              <a:gd name="connsiteX13" fmla="*/ 680489 w 2082173"/>
              <a:gd name="connsiteY13" fmla="*/ 293766 h 4111827"/>
              <a:gd name="connsiteX14" fmla="*/ 406183 w 2082173"/>
              <a:gd name="connsiteY14" fmla="*/ 2063 h 4111827"/>
              <a:gd name="connsiteX15" fmla="*/ 147978 w 2082173"/>
              <a:gd name="connsiteY15" fmla="*/ 185889 h 4111827"/>
              <a:gd name="connsiteX16" fmla="*/ 12337 w 2082173"/>
              <a:gd name="connsiteY16" fmla="*/ 488130 h 4111827"/>
              <a:gd name="connsiteX17" fmla="*/ 510048 w 2082173"/>
              <a:gd name="connsiteY17" fmla="*/ 1425679 h 4111827"/>
              <a:gd name="connsiteX18" fmla="*/ 672094 w 2082173"/>
              <a:gd name="connsiteY18" fmla="*/ 1877092 h 4111827"/>
              <a:gd name="connsiteX19" fmla="*/ 718392 w 2082173"/>
              <a:gd name="connsiteY19" fmla="*/ 1946540 h 4111827"/>
              <a:gd name="connsiteX20" fmla="*/ 915162 w 2082173"/>
              <a:gd name="connsiteY20" fmla="*/ 2270631 h 4111827"/>
              <a:gd name="connsiteX21" fmla="*/ 1169805 w 2082173"/>
              <a:gd name="connsiteY21" fmla="*/ 2999836 h 4111827"/>
              <a:gd name="connsiteX22" fmla="*/ 1424448 w 2082173"/>
              <a:gd name="connsiteY22" fmla="*/ 3543847 h 4111827"/>
              <a:gd name="connsiteX23" fmla="*/ 1436023 w 2082173"/>
              <a:gd name="connsiteY23" fmla="*/ 3578571 h 4111827"/>
              <a:gd name="connsiteX24" fmla="*/ 1540195 w 2082173"/>
              <a:gd name="connsiteY24" fmla="*/ 3995259 h 4111827"/>
              <a:gd name="connsiteX25" fmla="*/ 1563344 w 2082173"/>
              <a:gd name="connsiteY25" fmla="*/ 4029983 h 4111827"/>
              <a:gd name="connsiteX26" fmla="*/ 1717409 w 2082173"/>
              <a:gd name="connsiteY26" fmla="*/ 3673070 h 4111827"/>
              <a:gd name="connsiteX27" fmla="*/ 1895685 w 2082173"/>
              <a:gd name="connsiteY27" fmla="*/ 4111827 h 4111827"/>
              <a:gd name="connsiteX28" fmla="*/ 2082173 w 2082173"/>
              <a:gd name="connsiteY28" fmla="*/ 3868076 h 4111827"/>
              <a:gd name="connsiteX0" fmla="*/ 2082173 w 2082173"/>
              <a:gd name="connsiteY0" fmla="*/ 3868076 h 4111827"/>
              <a:gd name="connsiteX1" fmla="*/ 1970253 w 2082173"/>
              <a:gd name="connsiteY1" fmla="*/ 3436531 h 4111827"/>
              <a:gd name="connsiteX2" fmla="*/ 1748539 w 2082173"/>
              <a:gd name="connsiteY2" fmla="*/ 3161882 h 4111827"/>
              <a:gd name="connsiteX3" fmla="*/ 1748539 w 2082173"/>
              <a:gd name="connsiteY3" fmla="*/ 2872515 h 4111827"/>
              <a:gd name="connsiteX4" fmla="*/ 1598068 w 2082173"/>
              <a:gd name="connsiteY4" fmla="*/ 2513700 h 4111827"/>
              <a:gd name="connsiteX5" fmla="*/ 1574919 w 2082173"/>
              <a:gd name="connsiteY5" fmla="*/ 2478976 h 4111827"/>
              <a:gd name="connsiteX6" fmla="*/ 1401299 w 2082173"/>
              <a:gd name="connsiteY6" fmla="*/ 2189609 h 4111827"/>
              <a:gd name="connsiteX7" fmla="*/ 1285552 w 2082173"/>
              <a:gd name="connsiteY7" fmla="*/ 1761345 h 4111827"/>
              <a:gd name="connsiteX8" fmla="*/ 1158230 w 2082173"/>
              <a:gd name="connsiteY8" fmla="*/ 1460403 h 4111827"/>
              <a:gd name="connsiteX9" fmla="*/ 1135081 w 2082173"/>
              <a:gd name="connsiteY9" fmla="*/ 1414105 h 4111827"/>
              <a:gd name="connsiteX10" fmla="*/ 984610 w 2082173"/>
              <a:gd name="connsiteY10" fmla="*/ 1090014 h 4111827"/>
              <a:gd name="connsiteX11" fmla="*/ 892013 w 2082173"/>
              <a:gd name="connsiteY11" fmla="*/ 904819 h 4111827"/>
              <a:gd name="connsiteX12" fmla="*/ 857289 w 2082173"/>
              <a:gd name="connsiteY12" fmla="*/ 823796 h 4111827"/>
              <a:gd name="connsiteX13" fmla="*/ 680489 w 2082173"/>
              <a:gd name="connsiteY13" fmla="*/ 293766 h 4111827"/>
              <a:gd name="connsiteX14" fmla="*/ 406183 w 2082173"/>
              <a:gd name="connsiteY14" fmla="*/ 2063 h 4111827"/>
              <a:gd name="connsiteX15" fmla="*/ 147978 w 2082173"/>
              <a:gd name="connsiteY15" fmla="*/ 185889 h 4111827"/>
              <a:gd name="connsiteX16" fmla="*/ 12337 w 2082173"/>
              <a:gd name="connsiteY16" fmla="*/ 488130 h 4111827"/>
              <a:gd name="connsiteX17" fmla="*/ 510048 w 2082173"/>
              <a:gd name="connsiteY17" fmla="*/ 1425679 h 4111827"/>
              <a:gd name="connsiteX18" fmla="*/ 672094 w 2082173"/>
              <a:gd name="connsiteY18" fmla="*/ 1877092 h 4111827"/>
              <a:gd name="connsiteX19" fmla="*/ 718392 w 2082173"/>
              <a:gd name="connsiteY19" fmla="*/ 1946540 h 4111827"/>
              <a:gd name="connsiteX20" fmla="*/ 915162 w 2082173"/>
              <a:gd name="connsiteY20" fmla="*/ 2270631 h 4111827"/>
              <a:gd name="connsiteX21" fmla="*/ 1169805 w 2082173"/>
              <a:gd name="connsiteY21" fmla="*/ 2999836 h 4111827"/>
              <a:gd name="connsiteX22" fmla="*/ 1424448 w 2082173"/>
              <a:gd name="connsiteY22" fmla="*/ 3543847 h 4111827"/>
              <a:gd name="connsiteX23" fmla="*/ 1436023 w 2082173"/>
              <a:gd name="connsiteY23" fmla="*/ 3578571 h 4111827"/>
              <a:gd name="connsiteX24" fmla="*/ 1540195 w 2082173"/>
              <a:gd name="connsiteY24" fmla="*/ 3995259 h 4111827"/>
              <a:gd name="connsiteX25" fmla="*/ 1563344 w 2082173"/>
              <a:gd name="connsiteY25" fmla="*/ 4029983 h 4111827"/>
              <a:gd name="connsiteX26" fmla="*/ 1718366 w 2082173"/>
              <a:gd name="connsiteY26" fmla="*/ 3690895 h 4111827"/>
              <a:gd name="connsiteX27" fmla="*/ 1895685 w 2082173"/>
              <a:gd name="connsiteY27" fmla="*/ 4111827 h 4111827"/>
              <a:gd name="connsiteX28" fmla="*/ 2082173 w 2082173"/>
              <a:gd name="connsiteY28" fmla="*/ 3868076 h 4111827"/>
              <a:gd name="connsiteX0" fmla="*/ 2082173 w 2082173"/>
              <a:gd name="connsiteY0" fmla="*/ 3868076 h 4031901"/>
              <a:gd name="connsiteX1" fmla="*/ 1970253 w 2082173"/>
              <a:gd name="connsiteY1" fmla="*/ 3436531 h 4031901"/>
              <a:gd name="connsiteX2" fmla="*/ 1748539 w 2082173"/>
              <a:gd name="connsiteY2" fmla="*/ 3161882 h 4031901"/>
              <a:gd name="connsiteX3" fmla="*/ 1748539 w 2082173"/>
              <a:gd name="connsiteY3" fmla="*/ 2872515 h 4031901"/>
              <a:gd name="connsiteX4" fmla="*/ 1598068 w 2082173"/>
              <a:gd name="connsiteY4" fmla="*/ 2513700 h 4031901"/>
              <a:gd name="connsiteX5" fmla="*/ 1574919 w 2082173"/>
              <a:gd name="connsiteY5" fmla="*/ 2478976 h 4031901"/>
              <a:gd name="connsiteX6" fmla="*/ 1401299 w 2082173"/>
              <a:gd name="connsiteY6" fmla="*/ 2189609 h 4031901"/>
              <a:gd name="connsiteX7" fmla="*/ 1285552 w 2082173"/>
              <a:gd name="connsiteY7" fmla="*/ 1761345 h 4031901"/>
              <a:gd name="connsiteX8" fmla="*/ 1158230 w 2082173"/>
              <a:gd name="connsiteY8" fmla="*/ 1460403 h 4031901"/>
              <a:gd name="connsiteX9" fmla="*/ 1135081 w 2082173"/>
              <a:gd name="connsiteY9" fmla="*/ 1414105 h 4031901"/>
              <a:gd name="connsiteX10" fmla="*/ 984610 w 2082173"/>
              <a:gd name="connsiteY10" fmla="*/ 1090014 h 4031901"/>
              <a:gd name="connsiteX11" fmla="*/ 892013 w 2082173"/>
              <a:gd name="connsiteY11" fmla="*/ 904819 h 4031901"/>
              <a:gd name="connsiteX12" fmla="*/ 857289 w 2082173"/>
              <a:gd name="connsiteY12" fmla="*/ 823796 h 4031901"/>
              <a:gd name="connsiteX13" fmla="*/ 680489 w 2082173"/>
              <a:gd name="connsiteY13" fmla="*/ 293766 h 4031901"/>
              <a:gd name="connsiteX14" fmla="*/ 406183 w 2082173"/>
              <a:gd name="connsiteY14" fmla="*/ 2063 h 4031901"/>
              <a:gd name="connsiteX15" fmla="*/ 147978 w 2082173"/>
              <a:gd name="connsiteY15" fmla="*/ 185889 h 4031901"/>
              <a:gd name="connsiteX16" fmla="*/ 12337 w 2082173"/>
              <a:gd name="connsiteY16" fmla="*/ 488130 h 4031901"/>
              <a:gd name="connsiteX17" fmla="*/ 510048 w 2082173"/>
              <a:gd name="connsiteY17" fmla="*/ 1425679 h 4031901"/>
              <a:gd name="connsiteX18" fmla="*/ 672094 w 2082173"/>
              <a:gd name="connsiteY18" fmla="*/ 1877092 h 4031901"/>
              <a:gd name="connsiteX19" fmla="*/ 718392 w 2082173"/>
              <a:gd name="connsiteY19" fmla="*/ 1946540 h 4031901"/>
              <a:gd name="connsiteX20" fmla="*/ 915162 w 2082173"/>
              <a:gd name="connsiteY20" fmla="*/ 2270631 h 4031901"/>
              <a:gd name="connsiteX21" fmla="*/ 1169805 w 2082173"/>
              <a:gd name="connsiteY21" fmla="*/ 2999836 h 4031901"/>
              <a:gd name="connsiteX22" fmla="*/ 1424448 w 2082173"/>
              <a:gd name="connsiteY22" fmla="*/ 3543847 h 4031901"/>
              <a:gd name="connsiteX23" fmla="*/ 1436023 w 2082173"/>
              <a:gd name="connsiteY23" fmla="*/ 3578571 h 4031901"/>
              <a:gd name="connsiteX24" fmla="*/ 1540195 w 2082173"/>
              <a:gd name="connsiteY24" fmla="*/ 3995259 h 4031901"/>
              <a:gd name="connsiteX25" fmla="*/ 1563344 w 2082173"/>
              <a:gd name="connsiteY25" fmla="*/ 4029983 h 4031901"/>
              <a:gd name="connsiteX26" fmla="*/ 1718366 w 2082173"/>
              <a:gd name="connsiteY26" fmla="*/ 3690895 h 4031901"/>
              <a:gd name="connsiteX27" fmla="*/ 1839754 w 2082173"/>
              <a:gd name="connsiteY27" fmla="*/ 3784868 h 4031901"/>
              <a:gd name="connsiteX28" fmla="*/ 2082173 w 2082173"/>
              <a:gd name="connsiteY28" fmla="*/ 3868076 h 4031901"/>
              <a:gd name="connsiteX0" fmla="*/ 1926165 w 1970253"/>
              <a:gd name="connsiteY0" fmla="*/ 3791795 h 4031901"/>
              <a:gd name="connsiteX1" fmla="*/ 1970253 w 1970253"/>
              <a:gd name="connsiteY1" fmla="*/ 3436531 h 4031901"/>
              <a:gd name="connsiteX2" fmla="*/ 1748539 w 1970253"/>
              <a:gd name="connsiteY2" fmla="*/ 3161882 h 4031901"/>
              <a:gd name="connsiteX3" fmla="*/ 1748539 w 1970253"/>
              <a:gd name="connsiteY3" fmla="*/ 2872515 h 4031901"/>
              <a:gd name="connsiteX4" fmla="*/ 1598068 w 1970253"/>
              <a:gd name="connsiteY4" fmla="*/ 2513700 h 4031901"/>
              <a:gd name="connsiteX5" fmla="*/ 1574919 w 1970253"/>
              <a:gd name="connsiteY5" fmla="*/ 2478976 h 4031901"/>
              <a:gd name="connsiteX6" fmla="*/ 1401299 w 1970253"/>
              <a:gd name="connsiteY6" fmla="*/ 2189609 h 4031901"/>
              <a:gd name="connsiteX7" fmla="*/ 1285552 w 1970253"/>
              <a:gd name="connsiteY7" fmla="*/ 1761345 h 4031901"/>
              <a:gd name="connsiteX8" fmla="*/ 1158230 w 1970253"/>
              <a:gd name="connsiteY8" fmla="*/ 1460403 h 4031901"/>
              <a:gd name="connsiteX9" fmla="*/ 1135081 w 1970253"/>
              <a:gd name="connsiteY9" fmla="*/ 1414105 h 4031901"/>
              <a:gd name="connsiteX10" fmla="*/ 984610 w 1970253"/>
              <a:gd name="connsiteY10" fmla="*/ 1090014 h 4031901"/>
              <a:gd name="connsiteX11" fmla="*/ 892013 w 1970253"/>
              <a:gd name="connsiteY11" fmla="*/ 904819 h 4031901"/>
              <a:gd name="connsiteX12" fmla="*/ 857289 w 1970253"/>
              <a:gd name="connsiteY12" fmla="*/ 823796 h 4031901"/>
              <a:gd name="connsiteX13" fmla="*/ 680489 w 1970253"/>
              <a:gd name="connsiteY13" fmla="*/ 293766 h 4031901"/>
              <a:gd name="connsiteX14" fmla="*/ 406183 w 1970253"/>
              <a:gd name="connsiteY14" fmla="*/ 2063 h 4031901"/>
              <a:gd name="connsiteX15" fmla="*/ 147978 w 1970253"/>
              <a:gd name="connsiteY15" fmla="*/ 185889 h 4031901"/>
              <a:gd name="connsiteX16" fmla="*/ 12337 w 1970253"/>
              <a:gd name="connsiteY16" fmla="*/ 488130 h 4031901"/>
              <a:gd name="connsiteX17" fmla="*/ 510048 w 1970253"/>
              <a:gd name="connsiteY17" fmla="*/ 1425679 h 4031901"/>
              <a:gd name="connsiteX18" fmla="*/ 672094 w 1970253"/>
              <a:gd name="connsiteY18" fmla="*/ 1877092 h 4031901"/>
              <a:gd name="connsiteX19" fmla="*/ 718392 w 1970253"/>
              <a:gd name="connsiteY19" fmla="*/ 1946540 h 4031901"/>
              <a:gd name="connsiteX20" fmla="*/ 915162 w 1970253"/>
              <a:gd name="connsiteY20" fmla="*/ 2270631 h 4031901"/>
              <a:gd name="connsiteX21" fmla="*/ 1169805 w 1970253"/>
              <a:gd name="connsiteY21" fmla="*/ 2999836 h 4031901"/>
              <a:gd name="connsiteX22" fmla="*/ 1424448 w 1970253"/>
              <a:gd name="connsiteY22" fmla="*/ 3543847 h 4031901"/>
              <a:gd name="connsiteX23" fmla="*/ 1436023 w 1970253"/>
              <a:gd name="connsiteY23" fmla="*/ 3578571 h 4031901"/>
              <a:gd name="connsiteX24" fmla="*/ 1540195 w 1970253"/>
              <a:gd name="connsiteY24" fmla="*/ 3995259 h 4031901"/>
              <a:gd name="connsiteX25" fmla="*/ 1563344 w 1970253"/>
              <a:gd name="connsiteY25" fmla="*/ 4029983 h 4031901"/>
              <a:gd name="connsiteX26" fmla="*/ 1718366 w 1970253"/>
              <a:gd name="connsiteY26" fmla="*/ 3690895 h 4031901"/>
              <a:gd name="connsiteX27" fmla="*/ 1839754 w 1970253"/>
              <a:gd name="connsiteY27" fmla="*/ 3784868 h 4031901"/>
              <a:gd name="connsiteX28" fmla="*/ 1926165 w 1970253"/>
              <a:gd name="connsiteY28" fmla="*/ 3791795 h 4031901"/>
              <a:gd name="connsiteX0" fmla="*/ 1926165 w 1970253"/>
              <a:gd name="connsiteY0" fmla="*/ 3791795 h 4031901"/>
              <a:gd name="connsiteX1" fmla="*/ 1970253 w 1970253"/>
              <a:gd name="connsiteY1" fmla="*/ 3436531 h 4031901"/>
              <a:gd name="connsiteX2" fmla="*/ 1748539 w 1970253"/>
              <a:gd name="connsiteY2" fmla="*/ 3161882 h 4031901"/>
              <a:gd name="connsiteX3" fmla="*/ 1748539 w 1970253"/>
              <a:gd name="connsiteY3" fmla="*/ 2872515 h 4031901"/>
              <a:gd name="connsiteX4" fmla="*/ 1598068 w 1970253"/>
              <a:gd name="connsiteY4" fmla="*/ 2513700 h 4031901"/>
              <a:gd name="connsiteX5" fmla="*/ 1574919 w 1970253"/>
              <a:gd name="connsiteY5" fmla="*/ 2478976 h 4031901"/>
              <a:gd name="connsiteX6" fmla="*/ 1401299 w 1970253"/>
              <a:gd name="connsiteY6" fmla="*/ 2189609 h 4031901"/>
              <a:gd name="connsiteX7" fmla="*/ 1285552 w 1970253"/>
              <a:gd name="connsiteY7" fmla="*/ 1761345 h 4031901"/>
              <a:gd name="connsiteX8" fmla="*/ 1158230 w 1970253"/>
              <a:gd name="connsiteY8" fmla="*/ 1460403 h 4031901"/>
              <a:gd name="connsiteX9" fmla="*/ 1135081 w 1970253"/>
              <a:gd name="connsiteY9" fmla="*/ 1414105 h 4031901"/>
              <a:gd name="connsiteX10" fmla="*/ 984610 w 1970253"/>
              <a:gd name="connsiteY10" fmla="*/ 1090014 h 4031901"/>
              <a:gd name="connsiteX11" fmla="*/ 892013 w 1970253"/>
              <a:gd name="connsiteY11" fmla="*/ 904819 h 4031901"/>
              <a:gd name="connsiteX12" fmla="*/ 857289 w 1970253"/>
              <a:gd name="connsiteY12" fmla="*/ 823796 h 4031901"/>
              <a:gd name="connsiteX13" fmla="*/ 680489 w 1970253"/>
              <a:gd name="connsiteY13" fmla="*/ 293766 h 4031901"/>
              <a:gd name="connsiteX14" fmla="*/ 406183 w 1970253"/>
              <a:gd name="connsiteY14" fmla="*/ 2063 h 4031901"/>
              <a:gd name="connsiteX15" fmla="*/ 147978 w 1970253"/>
              <a:gd name="connsiteY15" fmla="*/ 185889 h 4031901"/>
              <a:gd name="connsiteX16" fmla="*/ 12337 w 1970253"/>
              <a:gd name="connsiteY16" fmla="*/ 488130 h 4031901"/>
              <a:gd name="connsiteX17" fmla="*/ 510048 w 1970253"/>
              <a:gd name="connsiteY17" fmla="*/ 1425679 h 4031901"/>
              <a:gd name="connsiteX18" fmla="*/ 672094 w 1970253"/>
              <a:gd name="connsiteY18" fmla="*/ 1877092 h 4031901"/>
              <a:gd name="connsiteX19" fmla="*/ 718392 w 1970253"/>
              <a:gd name="connsiteY19" fmla="*/ 1946540 h 4031901"/>
              <a:gd name="connsiteX20" fmla="*/ 915162 w 1970253"/>
              <a:gd name="connsiteY20" fmla="*/ 2270631 h 4031901"/>
              <a:gd name="connsiteX21" fmla="*/ 1169805 w 1970253"/>
              <a:gd name="connsiteY21" fmla="*/ 2999836 h 4031901"/>
              <a:gd name="connsiteX22" fmla="*/ 1424448 w 1970253"/>
              <a:gd name="connsiteY22" fmla="*/ 3543847 h 4031901"/>
              <a:gd name="connsiteX23" fmla="*/ 1436023 w 1970253"/>
              <a:gd name="connsiteY23" fmla="*/ 3578571 h 4031901"/>
              <a:gd name="connsiteX24" fmla="*/ 1540195 w 1970253"/>
              <a:gd name="connsiteY24" fmla="*/ 3995259 h 4031901"/>
              <a:gd name="connsiteX25" fmla="*/ 1563344 w 1970253"/>
              <a:gd name="connsiteY25" fmla="*/ 4029983 h 4031901"/>
              <a:gd name="connsiteX26" fmla="*/ 1718366 w 1970253"/>
              <a:gd name="connsiteY26" fmla="*/ 3690895 h 4031901"/>
              <a:gd name="connsiteX27" fmla="*/ 1847116 w 1970253"/>
              <a:gd name="connsiteY27" fmla="*/ 3836224 h 4031901"/>
              <a:gd name="connsiteX28" fmla="*/ 1926165 w 1970253"/>
              <a:gd name="connsiteY28" fmla="*/ 3791795 h 4031901"/>
              <a:gd name="connsiteX0" fmla="*/ 1926165 w 1970253"/>
              <a:gd name="connsiteY0" fmla="*/ 3791795 h 4031901"/>
              <a:gd name="connsiteX1" fmla="*/ 1970253 w 1970253"/>
              <a:gd name="connsiteY1" fmla="*/ 3436531 h 4031901"/>
              <a:gd name="connsiteX2" fmla="*/ 1748539 w 1970253"/>
              <a:gd name="connsiteY2" fmla="*/ 3161882 h 4031901"/>
              <a:gd name="connsiteX3" fmla="*/ 1748539 w 1970253"/>
              <a:gd name="connsiteY3" fmla="*/ 2872515 h 4031901"/>
              <a:gd name="connsiteX4" fmla="*/ 1598068 w 1970253"/>
              <a:gd name="connsiteY4" fmla="*/ 2513700 h 4031901"/>
              <a:gd name="connsiteX5" fmla="*/ 1574919 w 1970253"/>
              <a:gd name="connsiteY5" fmla="*/ 2478976 h 4031901"/>
              <a:gd name="connsiteX6" fmla="*/ 1401299 w 1970253"/>
              <a:gd name="connsiteY6" fmla="*/ 2189609 h 4031901"/>
              <a:gd name="connsiteX7" fmla="*/ 1285552 w 1970253"/>
              <a:gd name="connsiteY7" fmla="*/ 1761345 h 4031901"/>
              <a:gd name="connsiteX8" fmla="*/ 1158230 w 1970253"/>
              <a:gd name="connsiteY8" fmla="*/ 1460403 h 4031901"/>
              <a:gd name="connsiteX9" fmla="*/ 1135081 w 1970253"/>
              <a:gd name="connsiteY9" fmla="*/ 1414105 h 4031901"/>
              <a:gd name="connsiteX10" fmla="*/ 984610 w 1970253"/>
              <a:gd name="connsiteY10" fmla="*/ 1090014 h 4031901"/>
              <a:gd name="connsiteX11" fmla="*/ 892013 w 1970253"/>
              <a:gd name="connsiteY11" fmla="*/ 904819 h 4031901"/>
              <a:gd name="connsiteX12" fmla="*/ 857289 w 1970253"/>
              <a:gd name="connsiteY12" fmla="*/ 823796 h 4031901"/>
              <a:gd name="connsiteX13" fmla="*/ 680489 w 1970253"/>
              <a:gd name="connsiteY13" fmla="*/ 293766 h 4031901"/>
              <a:gd name="connsiteX14" fmla="*/ 406183 w 1970253"/>
              <a:gd name="connsiteY14" fmla="*/ 2063 h 4031901"/>
              <a:gd name="connsiteX15" fmla="*/ 147978 w 1970253"/>
              <a:gd name="connsiteY15" fmla="*/ 185889 h 4031901"/>
              <a:gd name="connsiteX16" fmla="*/ 12337 w 1970253"/>
              <a:gd name="connsiteY16" fmla="*/ 488130 h 4031901"/>
              <a:gd name="connsiteX17" fmla="*/ 510048 w 1970253"/>
              <a:gd name="connsiteY17" fmla="*/ 1425679 h 4031901"/>
              <a:gd name="connsiteX18" fmla="*/ 672094 w 1970253"/>
              <a:gd name="connsiteY18" fmla="*/ 1877092 h 4031901"/>
              <a:gd name="connsiteX19" fmla="*/ 718392 w 1970253"/>
              <a:gd name="connsiteY19" fmla="*/ 1946540 h 4031901"/>
              <a:gd name="connsiteX20" fmla="*/ 915162 w 1970253"/>
              <a:gd name="connsiteY20" fmla="*/ 2270631 h 4031901"/>
              <a:gd name="connsiteX21" fmla="*/ 1169805 w 1970253"/>
              <a:gd name="connsiteY21" fmla="*/ 2999836 h 4031901"/>
              <a:gd name="connsiteX22" fmla="*/ 1424448 w 1970253"/>
              <a:gd name="connsiteY22" fmla="*/ 3543847 h 4031901"/>
              <a:gd name="connsiteX23" fmla="*/ 1436023 w 1970253"/>
              <a:gd name="connsiteY23" fmla="*/ 3578571 h 4031901"/>
              <a:gd name="connsiteX24" fmla="*/ 1540195 w 1970253"/>
              <a:gd name="connsiteY24" fmla="*/ 3995259 h 4031901"/>
              <a:gd name="connsiteX25" fmla="*/ 1563344 w 1970253"/>
              <a:gd name="connsiteY25" fmla="*/ 4029983 h 4031901"/>
              <a:gd name="connsiteX26" fmla="*/ 1718366 w 1970253"/>
              <a:gd name="connsiteY26" fmla="*/ 3690895 h 4031901"/>
              <a:gd name="connsiteX27" fmla="*/ 1868048 w 1970253"/>
              <a:gd name="connsiteY27" fmla="*/ 3911640 h 4031901"/>
              <a:gd name="connsiteX28" fmla="*/ 1926165 w 1970253"/>
              <a:gd name="connsiteY28" fmla="*/ 3791795 h 4031901"/>
              <a:gd name="connsiteX0" fmla="*/ 1993615 w 1993615"/>
              <a:gd name="connsiteY0" fmla="*/ 3847707 h 4031901"/>
              <a:gd name="connsiteX1" fmla="*/ 1970253 w 1993615"/>
              <a:gd name="connsiteY1" fmla="*/ 3436531 h 4031901"/>
              <a:gd name="connsiteX2" fmla="*/ 1748539 w 1993615"/>
              <a:gd name="connsiteY2" fmla="*/ 3161882 h 4031901"/>
              <a:gd name="connsiteX3" fmla="*/ 1748539 w 1993615"/>
              <a:gd name="connsiteY3" fmla="*/ 2872515 h 4031901"/>
              <a:gd name="connsiteX4" fmla="*/ 1598068 w 1993615"/>
              <a:gd name="connsiteY4" fmla="*/ 2513700 h 4031901"/>
              <a:gd name="connsiteX5" fmla="*/ 1574919 w 1993615"/>
              <a:gd name="connsiteY5" fmla="*/ 2478976 h 4031901"/>
              <a:gd name="connsiteX6" fmla="*/ 1401299 w 1993615"/>
              <a:gd name="connsiteY6" fmla="*/ 2189609 h 4031901"/>
              <a:gd name="connsiteX7" fmla="*/ 1285552 w 1993615"/>
              <a:gd name="connsiteY7" fmla="*/ 1761345 h 4031901"/>
              <a:gd name="connsiteX8" fmla="*/ 1158230 w 1993615"/>
              <a:gd name="connsiteY8" fmla="*/ 1460403 h 4031901"/>
              <a:gd name="connsiteX9" fmla="*/ 1135081 w 1993615"/>
              <a:gd name="connsiteY9" fmla="*/ 1414105 h 4031901"/>
              <a:gd name="connsiteX10" fmla="*/ 984610 w 1993615"/>
              <a:gd name="connsiteY10" fmla="*/ 1090014 h 4031901"/>
              <a:gd name="connsiteX11" fmla="*/ 892013 w 1993615"/>
              <a:gd name="connsiteY11" fmla="*/ 904819 h 4031901"/>
              <a:gd name="connsiteX12" fmla="*/ 857289 w 1993615"/>
              <a:gd name="connsiteY12" fmla="*/ 823796 h 4031901"/>
              <a:gd name="connsiteX13" fmla="*/ 680489 w 1993615"/>
              <a:gd name="connsiteY13" fmla="*/ 293766 h 4031901"/>
              <a:gd name="connsiteX14" fmla="*/ 406183 w 1993615"/>
              <a:gd name="connsiteY14" fmla="*/ 2063 h 4031901"/>
              <a:gd name="connsiteX15" fmla="*/ 147978 w 1993615"/>
              <a:gd name="connsiteY15" fmla="*/ 185889 h 4031901"/>
              <a:gd name="connsiteX16" fmla="*/ 12337 w 1993615"/>
              <a:gd name="connsiteY16" fmla="*/ 488130 h 4031901"/>
              <a:gd name="connsiteX17" fmla="*/ 510048 w 1993615"/>
              <a:gd name="connsiteY17" fmla="*/ 1425679 h 4031901"/>
              <a:gd name="connsiteX18" fmla="*/ 672094 w 1993615"/>
              <a:gd name="connsiteY18" fmla="*/ 1877092 h 4031901"/>
              <a:gd name="connsiteX19" fmla="*/ 718392 w 1993615"/>
              <a:gd name="connsiteY19" fmla="*/ 1946540 h 4031901"/>
              <a:gd name="connsiteX20" fmla="*/ 915162 w 1993615"/>
              <a:gd name="connsiteY20" fmla="*/ 2270631 h 4031901"/>
              <a:gd name="connsiteX21" fmla="*/ 1169805 w 1993615"/>
              <a:gd name="connsiteY21" fmla="*/ 2999836 h 4031901"/>
              <a:gd name="connsiteX22" fmla="*/ 1424448 w 1993615"/>
              <a:gd name="connsiteY22" fmla="*/ 3543847 h 4031901"/>
              <a:gd name="connsiteX23" fmla="*/ 1436023 w 1993615"/>
              <a:gd name="connsiteY23" fmla="*/ 3578571 h 4031901"/>
              <a:gd name="connsiteX24" fmla="*/ 1540195 w 1993615"/>
              <a:gd name="connsiteY24" fmla="*/ 3995259 h 4031901"/>
              <a:gd name="connsiteX25" fmla="*/ 1563344 w 1993615"/>
              <a:gd name="connsiteY25" fmla="*/ 4029983 h 4031901"/>
              <a:gd name="connsiteX26" fmla="*/ 1718366 w 1993615"/>
              <a:gd name="connsiteY26" fmla="*/ 3690895 h 4031901"/>
              <a:gd name="connsiteX27" fmla="*/ 1868048 w 1993615"/>
              <a:gd name="connsiteY27" fmla="*/ 3911640 h 4031901"/>
              <a:gd name="connsiteX28" fmla="*/ 1993615 w 1993615"/>
              <a:gd name="connsiteY28" fmla="*/ 3847707 h 4031901"/>
              <a:gd name="connsiteX0" fmla="*/ 2037086 w 2037086"/>
              <a:gd name="connsiteY0" fmla="*/ 3885687 h 4031901"/>
              <a:gd name="connsiteX1" fmla="*/ 1970253 w 2037086"/>
              <a:gd name="connsiteY1" fmla="*/ 3436531 h 4031901"/>
              <a:gd name="connsiteX2" fmla="*/ 1748539 w 2037086"/>
              <a:gd name="connsiteY2" fmla="*/ 3161882 h 4031901"/>
              <a:gd name="connsiteX3" fmla="*/ 1748539 w 2037086"/>
              <a:gd name="connsiteY3" fmla="*/ 2872515 h 4031901"/>
              <a:gd name="connsiteX4" fmla="*/ 1598068 w 2037086"/>
              <a:gd name="connsiteY4" fmla="*/ 2513700 h 4031901"/>
              <a:gd name="connsiteX5" fmla="*/ 1574919 w 2037086"/>
              <a:gd name="connsiteY5" fmla="*/ 2478976 h 4031901"/>
              <a:gd name="connsiteX6" fmla="*/ 1401299 w 2037086"/>
              <a:gd name="connsiteY6" fmla="*/ 2189609 h 4031901"/>
              <a:gd name="connsiteX7" fmla="*/ 1285552 w 2037086"/>
              <a:gd name="connsiteY7" fmla="*/ 1761345 h 4031901"/>
              <a:gd name="connsiteX8" fmla="*/ 1158230 w 2037086"/>
              <a:gd name="connsiteY8" fmla="*/ 1460403 h 4031901"/>
              <a:gd name="connsiteX9" fmla="*/ 1135081 w 2037086"/>
              <a:gd name="connsiteY9" fmla="*/ 1414105 h 4031901"/>
              <a:gd name="connsiteX10" fmla="*/ 984610 w 2037086"/>
              <a:gd name="connsiteY10" fmla="*/ 1090014 h 4031901"/>
              <a:gd name="connsiteX11" fmla="*/ 892013 w 2037086"/>
              <a:gd name="connsiteY11" fmla="*/ 904819 h 4031901"/>
              <a:gd name="connsiteX12" fmla="*/ 857289 w 2037086"/>
              <a:gd name="connsiteY12" fmla="*/ 823796 h 4031901"/>
              <a:gd name="connsiteX13" fmla="*/ 680489 w 2037086"/>
              <a:gd name="connsiteY13" fmla="*/ 293766 h 4031901"/>
              <a:gd name="connsiteX14" fmla="*/ 406183 w 2037086"/>
              <a:gd name="connsiteY14" fmla="*/ 2063 h 4031901"/>
              <a:gd name="connsiteX15" fmla="*/ 147978 w 2037086"/>
              <a:gd name="connsiteY15" fmla="*/ 185889 h 4031901"/>
              <a:gd name="connsiteX16" fmla="*/ 12337 w 2037086"/>
              <a:gd name="connsiteY16" fmla="*/ 488130 h 4031901"/>
              <a:gd name="connsiteX17" fmla="*/ 510048 w 2037086"/>
              <a:gd name="connsiteY17" fmla="*/ 1425679 h 4031901"/>
              <a:gd name="connsiteX18" fmla="*/ 672094 w 2037086"/>
              <a:gd name="connsiteY18" fmla="*/ 1877092 h 4031901"/>
              <a:gd name="connsiteX19" fmla="*/ 718392 w 2037086"/>
              <a:gd name="connsiteY19" fmla="*/ 1946540 h 4031901"/>
              <a:gd name="connsiteX20" fmla="*/ 915162 w 2037086"/>
              <a:gd name="connsiteY20" fmla="*/ 2270631 h 4031901"/>
              <a:gd name="connsiteX21" fmla="*/ 1169805 w 2037086"/>
              <a:gd name="connsiteY21" fmla="*/ 2999836 h 4031901"/>
              <a:gd name="connsiteX22" fmla="*/ 1424448 w 2037086"/>
              <a:gd name="connsiteY22" fmla="*/ 3543847 h 4031901"/>
              <a:gd name="connsiteX23" fmla="*/ 1436023 w 2037086"/>
              <a:gd name="connsiteY23" fmla="*/ 3578571 h 4031901"/>
              <a:gd name="connsiteX24" fmla="*/ 1540195 w 2037086"/>
              <a:gd name="connsiteY24" fmla="*/ 3995259 h 4031901"/>
              <a:gd name="connsiteX25" fmla="*/ 1563344 w 2037086"/>
              <a:gd name="connsiteY25" fmla="*/ 4029983 h 4031901"/>
              <a:gd name="connsiteX26" fmla="*/ 1718366 w 2037086"/>
              <a:gd name="connsiteY26" fmla="*/ 3690895 h 4031901"/>
              <a:gd name="connsiteX27" fmla="*/ 1868048 w 2037086"/>
              <a:gd name="connsiteY27" fmla="*/ 3911640 h 4031901"/>
              <a:gd name="connsiteX28" fmla="*/ 2037086 w 2037086"/>
              <a:gd name="connsiteY28" fmla="*/ 3885687 h 4031901"/>
              <a:gd name="connsiteX0" fmla="*/ 2037086 w 2037086"/>
              <a:gd name="connsiteY0" fmla="*/ 3885687 h 4032168"/>
              <a:gd name="connsiteX1" fmla="*/ 1970253 w 2037086"/>
              <a:gd name="connsiteY1" fmla="*/ 3436531 h 4032168"/>
              <a:gd name="connsiteX2" fmla="*/ 1748539 w 2037086"/>
              <a:gd name="connsiteY2" fmla="*/ 3161882 h 4032168"/>
              <a:gd name="connsiteX3" fmla="*/ 1748539 w 2037086"/>
              <a:gd name="connsiteY3" fmla="*/ 2872515 h 4032168"/>
              <a:gd name="connsiteX4" fmla="*/ 1598068 w 2037086"/>
              <a:gd name="connsiteY4" fmla="*/ 2513700 h 4032168"/>
              <a:gd name="connsiteX5" fmla="*/ 1574919 w 2037086"/>
              <a:gd name="connsiteY5" fmla="*/ 2478976 h 4032168"/>
              <a:gd name="connsiteX6" fmla="*/ 1401299 w 2037086"/>
              <a:gd name="connsiteY6" fmla="*/ 2189609 h 4032168"/>
              <a:gd name="connsiteX7" fmla="*/ 1285552 w 2037086"/>
              <a:gd name="connsiteY7" fmla="*/ 1761345 h 4032168"/>
              <a:gd name="connsiteX8" fmla="*/ 1158230 w 2037086"/>
              <a:gd name="connsiteY8" fmla="*/ 1460403 h 4032168"/>
              <a:gd name="connsiteX9" fmla="*/ 1135081 w 2037086"/>
              <a:gd name="connsiteY9" fmla="*/ 1414105 h 4032168"/>
              <a:gd name="connsiteX10" fmla="*/ 984610 w 2037086"/>
              <a:gd name="connsiteY10" fmla="*/ 1090014 h 4032168"/>
              <a:gd name="connsiteX11" fmla="*/ 892013 w 2037086"/>
              <a:gd name="connsiteY11" fmla="*/ 904819 h 4032168"/>
              <a:gd name="connsiteX12" fmla="*/ 857289 w 2037086"/>
              <a:gd name="connsiteY12" fmla="*/ 823796 h 4032168"/>
              <a:gd name="connsiteX13" fmla="*/ 680489 w 2037086"/>
              <a:gd name="connsiteY13" fmla="*/ 293766 h 4032168"/>
              <a:gd name="connsiteX14" fmla="*/ 406183 w 2037086"/>
              <a:gd name="connsiteY14" fmla="*/ 2063 h 4032168"/>
              <a:gd name="connsiteX15" fmla="*/ 147978 w 2037086"/>
              <a:gd name="connsiteY15" fmla="*/ 185889 h 4032168"/>
              <a:gd name="connsiteX16" fmla="*/ 12337 w 2037086"/>
              <a:gd name="connsiteY16" fmla="*/ 488130 h 4032168"/>
              <a:gd name="connsiteX17" fmla="*/ 510048 w 2037086"/>
              <a:gd name="connsiteY17" fmla="*/ 1425679 h 4032168"/>
              <a:gd name="connsiteX18" fmla="*/ 672094 w 2037086"/>
              <a:gd name="connsiteY18" fmla="*/ 1877092 h 4032168"/>
              <a:gd name="connsiteX19" fmla="*/ 718392 w 2037086"/>
              <a:gd name="connsiteY19" fmla="*/ 1946540 h 4032168"/>
              <a:gd name="connsiteX20" fmla="*/ 915162 w 2037086"/>
              <a:gd name="connsiteY20" fmla="*/ 2270631 h 4032168"/>
              <a:gd name="connsiteX21" fmla="*/ 1169805 w 2037086"/>
              <a:gd name="connsiteY21" fmla="*/ 2999836 h 4032168"/>
              <a:gd name="connsiteX22" fmla="*/ 1424448 w 2037086"/>
              <a:gd name="connsiteY22" fmla="*/ 3543847 h 4032168"/>
              <a:gd name="connsiteX23" fmla="*/ 1436023 w 2037086"/>
              <a:gd name="connsiteY23" fmla="*/ 3578571 h 4032168"/>
              <a:gd name="connsiteX24" fmla="*/ 1540195 w 2037086"/>
              <a:gd name="connsiteY24" fmla="*/ 3995259 h 4032168"/>
              <a:gd name="connsiteX25" fmla="*/ 1563344 w 2037086"/>
              <a:gd name="connsiteY25" fmla="*/ 4029983 h 4032168"/>
              <a:gd name="connsiteX26" fmla="*/ 1721048 w 2037086"/>
              <a:gd name="connsiteY26" fmla="*/ 3740803 h 4032168"/>
              <a:gd name="connsiteX27" fmla="*/ 1868048 w 2037086"/>
              <a:gd name="connsiteY27" fmla="*/ 3911640 h 4032168"/>
              <a:gd name="connsiteX28" fmla="*/ 2037086 w 2037086"/>
              <a:gd name="connsiteY28" fmla="*/ 3885687 h 4032168"/>
              <a:gd name="connsiteX0" fmla="*/ 2037086 w 2037086"/>
              <a:gd name="connsiteY0" fmla="*/ 3885687 h 4032168"/>
              <a:gd name="connsiteX1" fmla="*/ 1970253 w 2037086"/>
              <a:gd name="connsiteY1" fmla="*/ 3436531 h 4032168"/>
              <a:gd name="connsiteX2" fmla="*/ 1748539 w 2037086"/>
              <a:gd name="connsiteY2" fmla="*/ 3161882 h 4032168"/>
              <a:gd name="connsiteX3" fmla="*/ 1748539 w 2037086"/>
              <a:gd name="connsiteY3" fmla="*/ 2872515 h 4032168"/>
              <a:gd name="connsiteX4" fmla="*/ 1598068 w 2037086"/>
              <a:gd name="connsiteY4" fmla="*/ 2513700 h 4032168"/>
              <a:gd name="connsiteX5" fmla="*/ 1574919 w 2037086"/>
              <a:gd name="connsiteY5" fmla="*/ 2478976 h 4032168"/>
              <a:gd name="connsiteX6" fmla="*/ 1401299 w 2037086"/>
              <a:gd name="connsiteY6" fmla="*/ 2189609 h 4032168"/>
              <a:gd name="connsiteX7" fmla="*/ 1285552 w 2037086"/>
              <a:gd name="connsiteY7" fmla="*/ 1761345 h 4032168"/>
              <a:gd name="connsiteX8" fmla="*/ 1158230 w 2037086"/>
              <a:gd name="connsiteY8" fmla="*/ 1460403 h 4032168"/>
              <a:gd name="connsiteX9" fmla="*/ 1135081 w 2037086"/>
              <a:gd name="connsiteY9" fmla="*/ 1414105 h 4032168"/>
              <a:gd name="connsiteX10" fmla="*/ 984610 w 2037086"/>
              <a:gd name="connsiteY10" fmla="*/ 1090014 h 4032168"/>
              <a:gd name="connsiteX11" fmla="*/ 892013 w 2037086"/>
              <a:gd name="connsiteY11" fmla="*/ 904819 h 4032168"/>
              <a:gd name="connsiteX12" fmla="*/ 857289 w 2037086"/>
              <a:gd name="connsiteY12" fmla="*/ 823796 h 4032168"/>
              <a:gd name="connsiteX13" fmla="*/ 680489 w 2037086"/>
              <a:gd name="connsiteY13" fmla="*/ 293766 h 4032168"/>
              <a:gd name="connsiteX14" fmla="*/ 406183 w 2037086"/>
              <a:gd name="connsiteY14" fmla="*/ 2063 h 4032168"/>
              <a:gd name="connsiteX15" fmla="*/ 147978 w 2037086"/>
              <a:gd name="connsiteY15" fmla="*/ 185889 h 4032168"/>
              <a:gd name="connsiteX16" fmla="*/ 12337 w 2037086"/>
              <a:gd name="connsiteY16" fmla="*/ 488130 h 4032168"/>
              <a:gd name="connsiteX17" fmla="*/ 510048 w 2037086"/>
              <a:gd name="connsiteY17" fmla="*/ 1425679 h 4032168"/>
              <a:gd name="connsiteX18" fmla="*/ 672094 w 2037086"/>
              <a:gd name="connsiteY18" fmla="*/ 1877092 h 4032168"/>
              <a:gd name="connsiteX19" fmla="*/ 718392 w 2037086"/>
              <a:gd name="connsiteY19" fmla="*/ 1946540 h 4032168"/>
              <a:gd name="connsiteX20" fmla="*/ 915162 w 2037086"/>
              <a:gd name="connsiteY20" fmla="*/ 2270631 h 4032168"/>
              <a:gd name="connsiteX21" fmla="*/ 1169805 w 2037086"/>
              <a:gd name="connsiteY21" fmla="*/ 2999836 h 4032168"/>
              <a:gd name="connsiteX22" fmla="*/ 1424448 w 2037086"/>
              <a:gd name="connsiteY22" fmla="*/ 3543847 h 4032168"/>
              <a:gd name="connsiteX23" fmla="*/ 1436023 w 2037086"/>
              <a:gd name="connsiteY23" fmla="*/ 3578571 h 4032168"/>
              <a:gd name="connsiteX24" fmla="*/ 1540195 w 2037086"/>
              <a:gd name="connsiteY24" fmla="*/ 3995259 h 4032168"/>
              <a:gd name="connsiteX25" fmla="*/ 1563344 w 2037086"/>
              <a:gd name="connsiteY25" fmla="*/ 4029983 h 4032168"/>
              <a:gd name="connsiteX26" fmla="*/ 1721048 w 2037086"/>
              <a:gd name="connsiteY26" fmla="*/ 3740803 h 4032168"/>
              <a:gd name="connsiteX27" fmla="*/ 1814461 w 2037086"/>
              <a:gd name="connsiteY27" fmla="*/ 3942398 h 4032168"/>
              <a:gd name="connsiteX28" fmla="*/ 2037086 w 2037086"/>
              <a:gd name="connsiteY28" fmla="*/ 3885687 h 4032168"/>
              <a:gd name="connsiteX0" fmla="*/ 2037086 w 2037086"/>
              <a:gd name="connsiteY0" fmla="*/ 3885687 h 3996388"/>
              <a:gd name="connsiteX1" fmla="*/ 1970253 w 2037086"/>
              <a:gd name="connsiteY1" fmla="*/ 3436531 h 3996388"/>
              <a:gd name="connsiteX2" fmla="*/ 1748539 w 2037086"/>
              <a:gd name="connsiteY2" fmla="*/ 3161882 h 3996388"/>
              <a:gd name="connsiteX3" fmla="*/ 1748539 w 2037086"/>
              <a:gd name="connsiteY3" fmla="*/ 2872515 h 3996388"/>
              <a:gd name="connsiteX4" fmla="*/ 1598068 w 2037086"/>
              <a:gd name="connsiteY4" fmla="*/ 2513700 h 3996388"/>
              <a:gd name="connsiteX5" fmla="*/ 1574919 w 2037086"/>
              <a:gd name="connsiteY5" fmla="*/ 2478976 h 3996388"/>
              <a:gd name="connsiteX6" fmla="*/ 1401299 w 2037086"/>
              <a:gd name="connsiteY6" fmla="*/ 2189609 h 3996388"/>
              <a:gd name="connsiteX7" fmla="*/ 1285552 w 2037086"/>
              <a:gd name="connsiteY7" fmla="*/ 1761345 h 3996388"/>
              <a:gd name="connsiteX8" fmla="*/ 1158230 w 2037086"/>
              <a:gd name="connsiteY8" fmla="*/ 1460403 h 3996388"/>
              <a:gd name="connsiteX9" fmla="*/ 1135081 w 2037086"/>
              <a:gd name="connsiteY9" fmla="*/ 1414105 h 3996388"/>
              <a:gd name="connsiteX10" fmla="*/ 984610 w 2037086"/>
              <a:gd name="connsiteY10" fmla="*/ 1090014 h 3996388"/>
              <a:gd name="connsiteX11" fmla="*/ 892013 w 2037086"/>
              <a:gd name="connsiteY11" fmla="*/ 904819 h 3996388"/>
              <a:gd name="connsiteX12" fmla="*/ 857289 w 2037086"/>
              <a:gd name="connsiteY12" fmla="*/ 823796 h 3996388"/>
              <a:gd name="connsiteX13" fmla="*/ 680489 w 2037086"/>
              <a:gd name="connsiteY13" fmla="*/ 293766 h 3996388"/>
              <a:gd name="connsiteX14" fmla="*/ 406183 w 2037086"/>
              <a:gd name="connsiteY14" fmla="*/ 2063 h 3996388"/>
              <a:gd name="connsiteX15" fmla="*/ 147978 w 2037086"/>
              <a:gd name="connsiteY15" fmla="*/ 185889 h 3996388"/>
              <a:gd name="connsiteX16" fmla="*/ 12337 w 2037086"/>
              <a:gd name="connsiteY16" fmla="*/ 488130 h 3996388"/>
              <a:gd name="connsiteX17" fmla="*/ 510048 w 2037086"/>
              <a:gd name="connsiteY17" fmla="*/ 1425679 h 3996388"/>
              <a:gd name="connsiteX18" fmla="*/ 672094 w 2037086"/>
              <a:gd name="connsiteY18" fmla="*/ 1877092 h 3996388"/>
              <a:gd name="connsiteX19" fmla="*/ 718392 w 2037086"/>
              <a:gd name="connsiteY19" fmla="*/ 1946540 h 3996388"/>
              <a:gd name="connsiteX20" fmla="*/ 915162 w 2037086"/>
              <a:gd name="connsiteY20" fmla="*/ 2270631 h 3996388"/>
              <a:gd name="connsiteX21" fmla="*/ 1169805 w 2037086"/>
              <a:gd name="connsiteY21" fmla="*/ 2999836 h 3996388"/>
              <a:gd name="connsiteX22" fmla="*/ 1424448 w 2037086"/>
              <a:gd name="connsiteY22" fmla="*/ 3543847 h 3996388"/>
              <a:gd name="connsiteX23" fmla="*/ 1436023 w 2037086"/>
              <a:gd name="connsiteY23" fmla="*/ 3578571 h 3996388"/>
              <a:gd name="connsiteX24" fmla="*/ 1540195 w 2037086"/>
              <a:gd name="connsiteY24" fmla="*/ 3995259 h 3996388"/>
              <a:gd name="connsiteX25" fmla="*/ 1599885 w 2037086"/>
              <a:gd name="connsiteY25" fmla="*/ 3710581 h 3996388"/>
              <a:gd name="connsiteX26" fmla="*/ 1721048 w 2037086"/>
              <a:gd name="connsiteY26" fmla="*/ 3740803 h 3996388"/>
              <a:gd name="connsiteX27" fmla="*/ 1814461 w 2037086"/>
              <a:gd name="connsiteY27" fmla="*/ 3942398 h 3996388"/>
              <a:gd name="connsiteX28" fmla="*/ 2037086 w 2037086"/>
              <a:gd name="connsiteY28" fmla="*/ 3885687 h 3996388"/>
              <a:gd name="connsiteX0" fmla="*/ 2037086 w 2037086"/>
              <a:gd name="connsiteY0" fmla="*/ 3885687 h 3942398"/>
              <a:gd name="connsiteX1" fmla="*/ 1970253 w 2037086"/>
              <a:gd name="connsiteY1" fmla="*/ 3436531 h 3942398"/>
              <a:gd name="connsiteX2" fmla="*/ 1748539 w 2037086"/>
              <a:gd name="connsiteY2" fmla="*/ 3161882 h 3942398"/>
              <a:gd name="connsiteX3" fmla="*/ 1748539 w 2037086"/>
              <a:gd name="connsiteY3" fmla="*/ 2872515 h 3942398"/>
              <a:gd name="connsiteX4" fmla="*/ 1598068 w 2037086"/>
              <a:gd name="connsiteY4" fmla="*/ 2513700 h 3942398"/>
              <a:gd name="connsiteX5" fmla="*/ 1574919 w 2037086"/>
              <a:gd name="connsiteY5" fmla="*/ 2478976 h 3942398"/>
              <a:gd name="connsiteX6" fmla="*/ 1401299 w 2037086"/>
              <a:gd name="connsiteY6" fmla="*/ 2189609 h 3942398"/>
              <a:gd name="connsiteX7" fmla="*/ 1285552 w 2037086"/>
              <a:gd name="connsiteY7" fmla="*/ 1761345 h 3942398"/>
              <a:gd name="connsiteX8" fmla="*/ 1158230 w 2037086"/>
              <a:gd name="connsiteY8" fmla="*/ 1460403 h 3942398"/>
              <a:gd name="connsiteX9" fmla="*/ 1135081 w 2037086"/>
              <a:gd name="connsiteY9" fmla="*/ 1414105 h 3942398"/>
              <a:gd name="connsiteX10" fmla="*/ 984610 w 2037086"/>
              <a:gd name="connsiteY10" fmla="*/ 1090014 h 3942398"/>
              <a:gd name="connsiteX11" fmla="*/ 892013 w 2037086"/>
              <a:gd name="connsiteY11" fmla="*/ 904819 h 3942398"/>
              <a:gd name="connsiteX12" fmla="*/ 857289 w 2037086"/>
              <a:gd name="connsiteY12" fmla="*/ 823796 h 3942398"/>
              <a:gd name="connsiteX13" fmla="*/ 680489 w 2037086"/>
              <a:gd name="connsiteY13" fmla="*/ 293766 h 3942398"/>
              <a:gd name="connsiteX14" fmla="*/ 406183 w 2037086"/>
              <a:gd name="connsiteY14" fmla="*/ 2063 h 3942398"/>
              <a:gd name="connsiteX15" fmla="*/ 147978 w 2037086"/>
              <a:gd name="connsiteY15" fmla="*/ 185889 h 3942398"/>
              <a:gd name="connsiteX16" fmla="*/ 12337 w 2037086"/>
              <a:gd name="connsiteY16" fmla="*/ 488130 h 3942398"/>
              <a:gd name="connsiteX17" fmla="*/ 510048 w 2037086"/>
              <a:gd name="connsiteY17" fmla="*/ 1425679 h 3942398"/>
              <a:gd name="connsiteX18" fmla="*/ 672094 w 2037086"/>
              <a:gd name="connsiteY18" fmla="*/ 1877092 h 3942398"/>
              <a:gd name="connsiteX19" fmla="*/ 718392 w 2037086"/>
              <a:gd name="connsiteY19" fmla="*/ 1946540 h 3942398"/>
              <a:gd name="connsiteX20" fmla="*/ 915162 w 2037086"/>
              <a:gd name="connsiteY20" fmla="*/ 2270631 h 3942398"/>
              <a:gd name="connsiteX21" fmla="*/ 1169805 w 2037086"/>
              <a:gd name="connsiteY21" fmla="*/ 2999836 h 3942398"/>
              <a:gd name="connsiteX22" fmla="*/ 1424448 w 2037086"/>
              <a:gd name="connsiteY22" fmla="*/ 3543847 h 3942398"/>
              <a:gd name="connsiteX23" fmla="*/ 1436023 w 2037086"/>
              <a:gd name="connsiteY23" fmla="*/ 3578571 h 3942398"/>
              <a:gd name="connsiteX24" fmla="*/ 1499940 w 2037086"/>
              <a:gd name="connsiteY24" fmla="*/ 3731574 h 3942398"/>
              <a:gd name="connsiteX25" fmla="*/ 1599885 w 2037086"/>
              <a:gd name="connsiteY25" fmla="*/ 3710581 h 3942398"/>
              <a:gd name="connsiteX26" fmla="*/ 1721048 w 2037086"/>
              <a:gd name="connsiteY26" fmla="*/ 3740803 h 3942398"/>
              <a:gd name="connsiteX27" fmla="*/ 1814461 w 2037086"/>
              <a:gd name="connsiteY27" fmla="*/ 3942398 h 3942398"/>
              <a:gd name="connsiteX28" fmla="*/ 2037086 w 2037086"/>
              <a:gd name="connsiteY28" fmla="*/ 3885687 h 3942398"/>
              <a:gd name="connsiteX0" fmla="*/ 2037086 w 2037086"/>
              <a:gd name="connsiteY0" fmla="*/ 3885687 h 3942398"/>
              <a:gd name="connsiteX1" fmla="*/ 1970253 w 2037086"/>
              <a:gd name="connsiteY1" fmla="*/ 3436531 h 3942398"/>
              <a:gd name="connsiteX2" fmla="*/ 1748539 w 2037086"/>
              <a:gd name="connsiteY2" fmla="*/ 3161882 h 3942398"/>
              <a:gd name="connsiteX3" fmla="*/ 1748539 w 2037086"/>
              <a:gd name="connsiteY3" fmla="*/ 2872515 h 3942398"/>
              <a:gd name="connsiteX4" fmla="*/ 1598068 w 2037086"/>
              <a:gd name="connsiteY4" fmla="*/ 2513700 h 3942398"/>
              <a:gd name="connsiteX5" fmla="*/ 1574919 w 2037086"/>
              <a:gd name="connsiteY5" fmla="*/ 2478976 h 3942398"/>
              <a:gd name="connsiteX6" fmla="*/ 1401299 w 2037086"/>
              <a:gd name="connsiteY6" fmla="*/ 2189609 h 3942398"/>
              <a:gd name="connsiteX7" fmla="*/ 1285552 w 2037086"/>
              <a:gd name="connsiteY7" fmla="*/ 1761345 h 3942398"/>
              <a:gd name="connsiteX8" fmla="*/ 1158230 w 2037086"/>
              <a:gd name="connsiteY8" fmla="*/ 1460403 h 3942398"/>
              <a:gd name="connsiteX9" fmla="*/ 1135081 w 2037086"/>
              <a:gd name="connsiteY9" fmla="*/ 1414105 h 3942398"/>
              <a:gd name="connsiteX10" fmla="*/ 984610 w 2037086"/>
              <a:gd name="connsiteY10" fmla="*/ 1090014 h 3942398"/>
              <a:gd name="connsiteX11" fmla="*/ 892013 w 2037086"/>
              <a:gd name="connsiteY11" fmla="*/ 904819 h 3942398"/>
              <a:gd name="connsiteX12" fmla="*/ 857289 w 2037086"/>
              <a:gd name="connsiteY12" fmla="*/ 823796 h 3942398"/>
              <a:gd name="connsiteX13" fmla="*/ 680489 w 2037086"/>
              <a:gd name="connsiteY13" fmla="*/ 293766 h 3942398"/>
              <a:gd name="connsiteX14" fmla="*/ 406183 w 2037086"/>
              <a:gd name="connsiteY14" fmla="*/ 2063 h 3942398"/>
              <a:gd name="connsiteX15" fmla="*/ 147978 w 2037086"/>
              <a:gd name="connsiteY15" fmla="*/ 185889 h 3942398"/>
              <a:gd name="connsiteX16" fmla="*/ 12337 w 2037086"/>
              <a:gd name="connsiteY16" fmla="*/ 488130 h 3942398"/>
              <a:gd name="connsiteX17" fmla="*/ 510048 w 2037086"/>
              <a:gd name="connsiteY17" fmla="*/ 1425679 h 3942398"/>
              <a:gd name="connsiteX18" fmla="*/ 672094 w 2037086"/>
              <a:gd name="connsiteY18" fmla="*/ 1877092 h 3942398"/>
              <a:gd name="connsiteX19" fmla="*/ 718392 w 2037086"/>
              <a:gd name="connsiteY19" fmla="*/ 1946540 h 3942398"/>
              <a:gd name="connsiteX20" fmla="*/ 915162 w 2037086"/>
              <a:gd name="connsiteY20" fmla="*/ 2270631 h 3942398"/>
              <a:gd name="connsiteX21" fmla="*/ 1169805 w 2037086"/>
              <a:gd name="connsiteY21" fmla="*/ 2999836 h 3942398"/>
              <a:gd name="connsiteX22" fmla="*/ 1424448 w 2037086"/>
              <a:gd name="connsiteY22" fmla="*/ 3543847 h 3942398"/>
              <a:gd name="connsiteX23" fmla="*/ 1436023 w 2037086"/>
              <a:gd name="connsiteY23" fmla="*/ 3578571 h 3942398"/>
              <a:gd name="connsiteX24" fmla="*/ 1499940 w 2037086"/>
              <a:gd name="connsiteY24" fmla="*/ 3731574 h 3942398"/>
              <a:gd name="connsiteX25" fmla="*/ 1599885 w 2037086"/>
              <a:gd name="connsiteY25" fmla="*/ 3710581 h 3942398"/>
              <a:gd name="connsiteX26" fmla="*/ 1713602 w 2037086"/>
              <a:gd name="connsiteY26" fmla="*/ 3773557 h 3942398"/>
              <a:gd name="connsiteX27" fmla="*/ 1814461 w 2037086"/>
              <a:gd name="connsiteY27" fmla="*/ 3942398 h 3942398"/>
              <a:gd name="connsiteX28" fmla="*/ 2037086 w 2037086"/>
              <a:gd name="connsiteY28" fmla="*/ 3885687 h 3942398"/>
              <a:gd name="connsiteX0" fmla="*/ 2037086 w 2037086"/>
              <a:gd name="connsiteY0" fmla="*/ 3885687 h 3942398"/>
              <a:gd name="connsiteX1" fmla="*/ 1970253 w 2037086"/>
              <a:gd name="connsiteY1" fmla="*/ 3436531 h 3942398"/>
              <a:gd name="connsiteX2" fmla="*/ 1748539 w 2037086"/>
              <a:gd name="connsiteY2" fmla="*/ 3161882 h 3942398"/>
              <a:gd name="connsiteX3" fmla="*/ 1748539 w 2037086"/>
              <a:gd name="connsiteY3" fmla="*/ 2872515 h 3942398"/>
              <a:gd name="connsiteX4" fmla="*/ 1598068 w 2037086"/>
              <a:gd name="connsiteY4" fmla="*/ 2513700 h 3942398"/>
              <a:gd name="connsiteX5" fmla="*/ 1574919 w 2037086"/>
              <a:gd name="connsiteY5" fmla="*/ 2478976 h 3942398"/>
              <a:gd name="connsiteX6" fmla="*/ 1401299 w 2037086"/>
              <a:gd name="connsiteY6" fmla="*/ 2189609 h 3942398"/>
              <a:gd name="connsiteX7" fmla="*/ 1285552 w 2037086"/>
              <a:gd name="connsiteY7" fmla="*/ 1761345 h 3942398"/>
              <a:gd name="connsiteX8" fmla="*/ 1158230 w 2037086"/>
              <a:gd name="connsiteY8" fmla="*/ 1460403 h 3942398"/>
              <a:gd name="connsiteX9" fmla="*/ 1135081 w 2037086"/>
              <a:gd name="connsiteY9" fmla="*/ 1414105 h 3942398"/>
              <a:gd name="connsiteX10" fmla="*/ 984610 w 2037086"/>
              <a:gd name="connsiteY10" fmla="*/ 1090014 h 3942398"/>
              <a:gd name="connsiteX11" fmla="*/ 892013 w 2037086"/>
              <a:gd name="connsiteY11" fmla="*/ 904819 h 3942398"/>
              <a:gd name="connsiteX12" fmla="*/ 857289 w 2037086"/>
              <a:gd name="connsiteY12" fmla="*/ 823796 h 3942398"/>
              <a:gd name="connsiteX13" fmla="*/ 680489 w 2037086"/>
              <a:gd name="connsiteY13" fmla="*/ 293766 h 3942398"/>
              <a:gd name="connsiteX14" fmla="*/ 406183 w 2037086"/>
              <a:gd name="connsiteY14" fmla="*/ 2063 h 3942398"/>
              <a:gd name="connsiteX15" fmla="*/ 147978 w 2037086"/>
              <a:gd name="connsiteY15" fmla="*/ 185889 h 3942398"/>
              <a:gd name="connsiteX16" fmla="*/ 12337 w 2037086"/>
              <a:gd name="connsiteY16" fmla="*/ 488130 h 3942398"/>
              <a:gd name="connsiteX17" fmla="*/ 510048 w 2037086"/>
              <a:gd name="connsiteY17" fmla="*/ 1425679 h 3942398"/>
              <a:gd name="connsiteX18" fmla="*/ 672094 w 2037086"/>
              <a:gd name="connsiteY18" fmla="*/ 1877092 h 3942398"/>
              <a:gd name="connsiteX19" fmla="*/ 718392 w 2037086"/>
              <a:gd name="connsiteY19" fmla="*/ 1946540 h 3942398"/>
              <a:gd name="connsiteX20" fmla="*/ 915162 w 2037086"/>
              <a:gd name="connsiteY20" fmla="*/ 2270631 h 3942398"/>
              <a:gd name="connsiteX21" fmla="*/ 1169805 w 2037086"/>
              <a:gd name="connsiteY21" fmla="*/ 2999836 h 3942398"/>
              <a:gd name="connsiteX22" fmla="*/ 1424448 w 2037086"/>
              <a:gd name="connsiteY22" fmla="*/ 3543847 h 3942398"/>
              <a:gd name="connsiteX23" fmla="*/ 1436023 w 2037086"/>
              <a:gd name="connsiteY23" fmla="*/ 3578571 h 3942398"/>
              <a:gd name="connsiteX24" fmla="*/ 1498312 w 2037086"/>
              <a:gd name="connsiteY24" fmla="*/ 3701272 h 3942398"/>
              <a:gd name="connsiteX25" fmla="*/ 1599885 w 2037086"/>
              <a:gd name="connsiteY25" fmla="*/ 3710581 h 3942398"/>
              <a:gd name="connsiteX26" fmla="*/ 1713602 w 2037086"/>
              <a:gd name="connsiteY26" fmla="*/ 3773557 h 3942398"/>
              <a:gd name="connsiteX27" fmla="*/ 1814461 w 2037086"/>
              <a:gd name="connsiteY27" fmla="*/ 3942398 h 3942398"/>
              <a:gd name="connsiteX28" fmla="*/ 2037086 w 2037086"/>
              <a:gd name="connsiteY28" fmla="*/ 3885687 h 39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7086" h="3942398">
                <a:moveTo>
                  <a:pt x="2037086" y="3885687"/>
                </a:moveTo>
                <a:lnTo>
                  <a:pt x="1970253" y="3436531"/>
                </a:lnTo>
                <a:lnTo>
                  <a:pt x="1748539" y="3161882"/>
                </a:lnTo>
                <a:lnTo>
                  <a:pt x="1748539" y="2872515"/>
                </a:lnTo>
                <a:cubicBezTo>
                  <a:pt x="1698382" y="2752910"/>
                  <a:pt x="1650419" y="2632361"/>
                  <a:pt x="1598068" y="2513700"/>
                </a:cubicBezTo>
                <a:cubicBezTo>
                  <a:pt x="1592453" y="2500973"/>
                  <a:pt x="1574919" y="2478976"/>
                  <a:pt x="1574919" y="2478976"/>
                </a:cubicBezTo>
                <a:lnTo>
                  <a:pt x="1401299" y="2189609"/>
                </a:lnTo>
                <a:lnTo>
                  <a:pt x="1285552" y="1761345"/>
                </a:lnTo>
                <a:cubicBezTo>
                  <a:pt x="1243111" y="1661031"/>
                  <a:pt x="1199877" y="1561049"/>
                  <a:pt x="1158230" y="1460403"/>
                </a:cubicBezTo>
                <a:cubicBezTo>
                  <a:pt x="1139453" y="1415026"/>
                  <a:pt x="1157733" y="1436755"/>
                  <a:pt x="1135081" y="1414105"/>
                </a:cubicBezTo>
                <a:cubicBezTo>
                  <a:pt x="982936" y="1098112"/>
                  <a:pt x="984610" y="1217206"/>
                  <a:pt x="984610" y="1090014"/>
                </a:cubicBezTo>
                <a:cubicBezTo>
                  <a:pt x="953744" y="1028282"/>
                  <a:pt x="920573" y="967651"/>
                  <a:pt x="892013" y="904819"/>
                </a:cubicBezTo>
                <a:cubicBezTo>
                  <a:pt x="850554" y="813610"/>
                  <a:pt x="889825" y="856335"/>
                  <a:pt x="857289" y="823796"/>
                </a:cubicBezTo>
                <a:cubicBezTo>
                  <a:pt x="750780" y="445101"/>
                  <a:pt x="749418" y="431629"/>
                  <a:pt x="680489" y="293766"/>
                </a:cubicBezTo>
                <a:lnTo>
                  <a:pt x="406183" y="2063"/>
                </a:lnTo>
                <a:cubicBezTo>
                  <a:pt x="324120" y="-16405"/>
                  <a:pt x="201773" y="92692"/>
                  <a:pt x="147978" y="185889"/>
                </a:cubicBezTo>
                <a:cubicBezTo>
                  <a:pt x="94183" y="279086"/>
                  <a:pt x="-41320" y="281010"/>
                  <a:pt x="12337" y="488130"/>
                </a:cubicBezTo>
                <a:cubicBezTo>
                  <a:pt x="178431" y="800545"/>
                  <a:pt x="351808" y="1109213"/>
                  <a:pt x="510048" y="1425679"/>
                </a:cubicBezTo>
                <a:cubicBezTo>
                  <a:pt x="564063" y="1576150"/>
                  <a:pt x="583414" y="1744070"/>
                  <a:pt x="672094" y="1877092"/>
                </a:cubicBezTo>
                <a:lnTo>
                  <a:pt x="718392" y="1946540"/>
                </a:lnTo>
                <a:lnTo>
                  <a:pt x="915162" y="2270631"/>
                </a:lnTo>
                <a:lnTo>
                  <a:pt x="1169805" y="2999836"/>
                </a:lnTo>
                <a:cubicBezTo>
                  <a:pt x="1254686" y="3181173"/>
                  <a:pt x="1340775" y="3361949"/>
                  <a:pt x="1424448" y="3543847"/>
                </a:cubicBezTo>
                <a:cubicBezTo>
                  <a:pt x="1429547" y="3554931"/>
                  <a:pt x="1423712" y="3552334"/>
                  <a:pt x="1436023" y="3578571"/>
                </a:cubicBezTo>
                <a:cubicBezTo>
                  <a:pt x="1448334" y="3604809"/>
                  <a:pt x="1471002" y="3679270"/>
                  <a:pt x="1498312" y="3701272"/>
                </a:cubicBezTo>
                <a:cubicBezTo>
                  <a:pt x="1525622" y="3723274"/>
                  <a:pt x="1577044" y="3710581"/>
                  <a:pt x="1599885" y="3710581"/>
                </a:cubicBezTo>
                <a:cubicBezTo>
                  <a:pt x="1655330" y="3742924"/>
                  <a:pt x="1649423" y="3757512"/>
                  <a:pt x="1713602" y="3773557"/>
                </a:cubicBezTo>
                <a:cubicBezTo>
                  <a:pt x="1717345" y="3774493"/>
                  <a:pt x="1810603" y="3942398"/>
                  <a:pt x="1814461" y="3942398"/>
                </a:cubicBezTo>
                <a:lnTo>
                  <a:pt x="2037086" y="3885687"/>
                </a:lnTo>
                <a:close/>
              </a:path>
            </a:pathLst>
          </a:custGeom>
          <a:solidFill>
            <a:schemeClr val="accent2">
              <a:lumMod val="40000"/>
              <a:lumOff val="60000"/>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440013" y="1488487"/>
            <a:ext cx="1077935" cy="4723141"/>
          </a:xfrm>
          <a:custGeom>
            <a:avLst/>
            <a:gdLst>
              <a:gd name="connsiteX0" fmla="*/ 0 w 1134319"/>
              <a:gd name="connsiteY0" fmla="*/ 0 h 4641448"/>
              <a:gd name="connsiteX1" fmla="*/ 69449 w 1134319"/>
              <a:gd name="connsiteY1" fmla="*/ 601884 h 4641448"/>
              <a:gd name="connsiteX2" fmla="*/ 127322 w 1134319"/>
              <a:gd name="connsiteY2" fmla="*/ 1273215 h 4641448"/>
              <a:gd name="connsiteX3" fmla="*/ 185195 w 1134319"/>
              <a:gd name="connsiteY3" fmla="*/ 2106593 h 4641448"/>
              <a:gd name="connsiteX4" fmla="*/ 208345 w 1134319"/>
              <a:gd name="connsiteY4" fmla="*/ 2592729 h 4641448"/>
              <a:gd name="connsiteX5" fmla="*/ 138897 w 1134319"/>
              <a:gd name="connsiteY5" fmla="*/ 2997843 h 4641448"/>
              <a:gd name="connsiteX6" fmla="*/ 81023 w 1134319"/>
              <a:gd name="connsiteY6" fmla="*/ 3680750 h 4641448"/>
              <a:gd name="connsiteX7" fmla="*/ 81023 w 1134319"/>
              <a:gd name="connsiteY7" fmla="*/ 3981691 h 4641448"/>
              <a:gd name="connsiteX8" fmla="*/ 57874 w 1134319"/>
              <a:gd name="connsiteY8" fmla="*/ 4409955 h 4641448"/>
              <a:gd name="connsiteX9" fmla="*/ 92598 w 1134319"/>
              <a:gd name="connsiteY9" fmla="*/ 4537276 h 4641448"/>
              <a:gd name="connsiteX10" fmla="*/ 381965 w 1134319"/>
              <a:gd name="connsiteY10" fmla="*/ 4641448 h 4641448"/>
              <a:gd name="connsiteX11" fmla="*/ 601884 w 1134319"/>
              <a:gd name="connsiteY11" fmla="*/ 4027990 h 4641448"/>
              <a:gd name="connsiteX12" fmla="*/ 960699 w 1134319"/>
              <a:gd name="connsiteY12" fmla="*/ 3611301 h 4641448"/>
              <a:gd name="connsiteX13" fmla="*/ 1041722 w 1134319"/>
              <a:gd name="connsiteY13" fmla="*/ 2731626 h 4641448"/>
              <a:gd name="connsiteX14" fmla="*/ 1134319 w 1134319"/>
              <a:gd name="connsiteY14" fmla="*/ 1886674 h 4641448"/>
              <a:gd name="connsiteX15" fmla="*/ 1099595 w 1134319"/>
              <a:gd name="connsiteY15" fmla="*/ 1273215 h 4641448"/>
              <a:gd name="connsiteX16" fmla="*/ 1064871 w 1134319"/>
              <a:gd name="connsiteY16" fmla="*/ 717631 h 4641448"/>
              <a:gd name="connsiteX17" fmla="*/ 902826 w 1134319"/>
              <a:gd name="connsiteY17" fmla="*/ 173620 h 4641448"/>
              <a:gd name="connsiteX18" fmla="*/ 902826 w 1134319"/>
              <a:gd name="connsiteY18" fmla="*/ 46299 h 4641448"/>
              <a:gd name="connsiteX19" fmla="*/ 23150 w 1134319"/>
              <a:gd name="connsiteY19" fmla="*/ 46299 h 4641448"/>
              <a:gd name="connsiteX20" fmla="*/ 0 w 1134319"/>
              <a:gd name="connsiteY20" fmla="*/ 0 h 4641448"/>
              <a:gd name="connsiteX0" fmla="*/ 36106 w 1170425"/>
              <a:gd name="connsiteY0" fmla="*/ 0 h 4641448"/>
              <a:gd name="connsiteX1" fmla="*/ 105555 w 1170425"/>
              <a:gd name="connsiteY1" fmla="*/ 601884 h 4641448"/>
              <a:gd name="connsiteX2" fmla="*/ 163428 w 1170425"/>
              <a:gd name="connsiteY2" fmla="*/ 1273215 h 4641448"/>
              <a:gd name="connsiteX3" fmla="*/ 221301 w 1170425"/>
              <a:gd name="connsiteY3" fmla="*/ 2106593 h 4641448"/>
              <a:gd name="connsiteX4" fmla="*/ 244451 w 1170425"/>
              <a:gd name="connsiteY4" fmla="*/ 2592729 h 4641448"/>
              <a:gd name="connsiteX5" fmla="*/ 175003 w 1170425"/>
              <a:gd name="connsiteY5" fmla="*/ 2997843 h 4641448"/>
              <a:gd name="connsiteX6" fmla="*/ 117129 w 1170425"/>
              <a:gd name="connsiteY6" fmla="*/ 3680750 h 4641448"/>
              <a:gd name="connsiteX7" fmla="*/ 117129 w 1170425"/>
              <a:gd name="connsiteY7" fmla="*/ 3981691 h 4641448"/>
              <a:gd name="connsiteX8" fmla="*/ 0 w 1170425"/>
              <a:gd name="connsiteY8" fmla="*/ 4371554 h 4641448"/>
              <a:gd name="connsiteX9" fmla="*/ 128704 w 1170425"/>
              <a:gd name="connsiteY9" fmla="*/ 4537276 h 4641448"/>
              <a:gd name="connsiteX10" fmla="*/ 418071 w 1170425"/>
              <a:gd name="connsiteY10" fmla="*/ 4641448 h 4641448"/>
              <a:gd name="connsiteX11" fmla="*/ 637990 w 1170425"/>
              <a:gd name="connsiteY11" fmla="*/ 4027990 h 4641448"/>
              <a:gd name="connsiteX12" fmla="*/ 996805 w 1170425"/>
              <a:gd name="connsiteY12" fmla="*/ 3611301 h 4641448"/>
              <a:gd name="connsiteX13" fmla="*/ 1077828 w 1170425"/>
              <a:gd name="connsiteY13" fmla="*/ 2731626 h 4641448"/>
              <a:gd name="connsiteX14" fmla="*/ 1170425 w 1170425"/>
              <a:gd name="connsiteY14" fmla="*/ 1886674 h 4641448"/>
              <a:gd name="connsiteX15" fmla="*/ 1135701 w 1170425"/>
              <a:gd name="connsiteY15" fmla="*/ 1273215 h 4641448"/>
              <a:gd name="connsiteX16" fmla="*/ 1100977 w 1170425"/>
              <a:gd name="connsiteY16" fmla="*/ 717631 h 4641448"/>
              <a:gd name="connsiteX17" fmla="*/ 938932 w 1170425"/>
              <a:gd name="connsiteY17" fmla="*/ 173620 h 4641448"/>
              <a:gd name="connsiteX18" fmla="*/ 938932 w 1170425"/>
              <a:gd name="connsiteY18" fmla="*/ 46299 h 4641448"/>
              <a:gd name="connsiteX19" fmla="*/ 59256 w 1170425"/>
              <a:gd name="connsiteY19" fmla="*/ 46299 h 4641448"/>
              <a:gd name="connsiteX20" fmla="*/ 36106 w 1170425"/>
              <a:gd name="connsiteY20" fmla="*/ 0 h 4641448"/>
              <a:gd name="connsiteX0" fmla="*/ 44284 w 1178603"/>
              <a:gd name="connsiteY0" fmla="*/ 0 h 4641448"/>
              <a:gd name="connsiteX1" fmla="*/ 113733 w 1178603"/>
              <a:gd name="connsiteY1" fmla="*/ 601884 h 4641448"/>
              <a:gd name="connsiteX2" fmla="*/ 171606 w 1178603"/>
              <a:gd name="connsiteY2" fmla="*/ 1273215 h 4641448"/>
              <a:gd name="connsiteX3" fmla="*/ 229479 w 1178603"/>
              <a:gd name="connsiteY3" fmla="*/ 2106593 h 4641448"/>
              <a:gd name="connsiteX4" fmla="*/ 252629 w 1178603"/>
              <a:gd name="connsiteY4" fmla="*/ 2592729 h 4641448"/>
              <a:gd name="connsiteX5" fmla="*/ 183181 w 1178603"/>
              <a:gd name="connsiteY5" fmla="*/ 2997843 h 4641448"/>
              <a:gd name="connsiteX6" fmla="*/ 125307 w 1178603"/>
              <a:gd name="connsiteY6" fmla="*/ 3680750 h 4641448"/>
              <a:gd name="connsiteX7" fmla="*/ 0 w 1178603"/>
              <a:gd name="connsiteY7" fmla="*/ 3981691 h 4641448"/>
              <a:gd name="connsiteX8" fmla="*/ 8178 w 1178603"/>
              <a:gd name="connsiteY8" fmla="*/ 4371554 h 4641448"/>
              <a:gd name="connsiteX9" fmla="*/ 136882 w 1178603"/>
              <a:gd name="connsiteY9" fmla="*/ 4537276 h 4641448"/>
              <a:gd name="connsiteX10" fmla="*/ 426249 w 1178603"/>
              <a:gd name="connsiteY10" fmla="*/ 4641448 h 4641448"/>
              <a:gd name="connsiteX11" fmla="*/ 646168 w 1178603"/>
              <a:gd name="connsiteY11" fmla="*/ 4027990 h 4641448"/>
              <a:gd name="connsiteX12" fmla="*/ 1004983 w 1178603"/>
              <a:gd name="connsiteY12" fmla="*/ 3611301 h 4641448"/>
              <a:gd name="connsiteX13" fmla="*/ 1086006 w 1178603"/>
              <a:gd name="connsiteY13" fmla="*/ 2731626 h 4641448"/>
              <a:gd name="connsiteX14" fmla="*/ 1178603 w 1178603"/>
              <a:gd name="connsiteY14" fmla="*/ 1886674 h 4641448"/>
              <a:gd name="connsiteX15" fmla="*/ 1143879 w 1178603"/>
              <a:gd name="connsiteY15" fmla="*/ 1273215 h 4641448"/>
              <a:gd name="connsiteX16" fmla="*/ 1109155 w 1178603"/>
              <a:gd name="connsiteY16" fmla="*/ 717631 h 4641448"/>
              <a:gd name="connsiteX17" fmla="*/ 947110 w 1178603"/>
              <a:gd name="connsiteY17" fmla="*/ 173620 h 4641448"/>
              <a:gd name="connsiteX18" fmla="*/ 947110 w 1178603"/>
              <a:gd name="connsiteY18" fmla="*/ 46299 h 4641448"/>
              <a:gd name="connsiteX19" fmla="*/ 67434 w 1178603"/>
              <a:gd name="connsiteY19" fmla="*/ 46299 h 4641448"/>
              <a:gd name="connsiteX20" fmla="*/ 44284 w 1178603"/>
              <a:gd name="connsiteY20" fmla="*/ 0 h 4641448"/>
              <a:gd name="connsiteX0" fmla="*/ 192740 w 1327059"/>
              <a:gd name="connsiteY0" fmla="*/ 0 h 4641448"/>
              <a:gd name="connsiteX1" fmla="*/ 262189 w 1327059"/>
              <a:gd name="connsiteY1" fmla="*/ 601884 h 4641448"/>
              <a:gd name="connsiteX2" fmla="*/ 320062 w 1327059"/>
              <a:gd name="connsiteY2" fmla="*/ 1273215 h 4641448"/>
              <a:gd name="connsiteX3" fmla="*/ 377935 w 1327059"/>
              <a:gd name="connsiteY3" fmla="*/ 2106593 h 4641448"/>
              <a:gd name="connsiteX4" fmla="*/ 401085 w 1327059"/>
              <a:gd name="connsiteY4" fmla="*/ 2592729 h 4641448"/>
              <a:gd name="connsiteX5" fmla="*/ 331637 w 1327059"/>
              <a:gd name="connsiteY5" fmla="*/ 2997843 h 4641448"/>
              <a:gd name="connsiteX6" fmla="*/ 273763 w 1327059"/>
              <a:gd name="connsiteY6" fmla="*/ 3680750 h 4641448"/>
              <a:gd name="connsiteX7" fmla="*/ 148456 w 1327059"/>
              <a:gd name="connsiteY7" fmla="*/ 3981691 h 4641448"/>
              <a:gd name="connsiteX8" fmla="*/ 0 w 1327059"/>
              <a:gd name="connsiteY8" fmla="*/ 4371554 h 4641448"/>
              <a:gd name="connsiteX9" fmla="*/ 285338 w 1327059"/>
              <a:gd name="connsiteY9" fmla="*/ 4537276 h 4641448"/>
              <a:gd name="connsiteX10" fmla="*/ 574705 w 1327059"/>
              <a:gd name="connsiteY10" fmla="*/ 4641448 h 4641448"/>
              <a:gd name="connsiteX11" fmla="*/ 794624 w 1327059"/>
              <a:gd name="connsiteY11" fmla="*/ 4027990 h 4641448"/>
              <a:gd name="connsiteX12" fmla="*/ 1153439 w 1327059"/>
              <a:gd name="connsiteY12" fmla="*/ 3611301 h 4641448"/>
              <a:gd name="connsiteX13" fmla="*/ 1234462 w 1327059"/>
              <a:gd name="connsiteY13" fmla="*/ 2731626 h 4641448"/>
              <a:gd name="connsiteX14" fmla="*/ 1327059 w 1327059"/>
              <a:gd name="connsiteY14" fmla="*/ 1886674 h 4641448"/>
              <a:gd name="connsiteX15" fmla="*/ 1292335 w 1327059"/>
              <a:gd name="connsiteY15" fmla="*/ 1273215 h 4641448"/>
              <a:gd name="connsiteX16" fmla="*/ 1257611 w 1327059"/>
              <a:gd name="connsiteY16" fmla="*/ 717631 h 4641448"/>
              <a:gd name="connsiteX17" fmla="*/ 1095566 w 1327059"/>
              <a:gd name="connsiteY17" fmla="*/ 173620 h 4641448"/>
              <a:gd name="connsiteX18" fmla="*/ 1095566 w 1327059"/>
              <a:gd name="connsiteY18" fmla="*/ 46299 h 4641448"/>
              <a:gd name="connsiteX19" fmla="*/ 215890 w 1327059"/>
              <a:gd name="connsiteY19" fmla="*/ 46299 h 4641448"/>
              <a:gd name="connsiteX20" fmla="*/ 192740 w 1327059"/>
              <a:gd name="connsiteY20" fmla="*/ 0 h 4641448"/>
              <a:gd name="connsiteX0" fmla="*/ 192740 w 1327059"/>
              <a:gd name="connsiteY0" fmla="*/ 0 h 4641448"/>
              <a:gd name="connsiteX1" fmla="*/ 262189 w 1327059"/>
              <a:gd name="connsiteY1" fmla="*/ 601884 h 4641448"/>
              <a:gd name="connsiteX2" fmla="*/ 320062 w 1327059"/>
              <a:gd name="connsiteY2" fmla="*/ 1273215 h 4641448"/>
              <a:gd name="connsiteX3" fmla="*/ 377935 w 1327059"/>
              <a:gd name="connsiteY3" fmla="*/ 2106593 h 4641448"/>
              <a:gd name="connsiteX4" fmla="*/ 401085 w 1327059"/>
              <a:gd name="connsiteY4" fmla="*/ 2592729 h 4641448"/>
              <a:gd name="connsiteX5" fmla="*/ 331637 w 1327059"/>
              <a:gd name="connsiteY5" fmla="*/ 2997843 h 4641448"/>
              <a:gd name="connsiteX6" fmla="*/ 273763 w 1327059"/>
              <a:gd name="connsiteY6" fmla="*/ 3680750 h 4641448"/>
              <a:gd name="connsiteX7" fmla="*/ 148456 w 1327059"/>
              <a:gd name="connsiteY7" fmla="*/ 3981691 h 4641448"/>
              <a:gd name="connsiteX8" fmla="*/ 0 w 1327059"/>
              <a:gd name="connsiteY8" fmla="*/ 4371554 h 4641448"/>
              <a:gd name="connsiteX9" fmla="*/ 34724 w 1327059"/>
              <a:gd name="connsiteY9" fmla="*/ 4552636 h 4641448"/>
              <a:gd name="connsiteX10" fmla="*/ 574705 w 1327059"/>
              <a:gd name="connsiteY10" fmla="*/ 4641448 h 4641448"/>
              <a:gd name="connsiteX11" fmla="*/ 794624 w 1327059"/>
              <a:gd name="connsiteY11" fmla="*/ 4027990 h 4641448"/>
              <a:gd name="connsiteX12" fmla="*/ 1153439 w 1327059"/>
              <a:gd name="connsiteY12" fmla="*/ 3611301 h 4641448"/>
              <a:gd name="connsiteX13" fmla="*/ 1234462 w 1327059"/>
              <a:gd name="connsiteY13" fmla="*/ 2731626 h 4641448"/>
              <a:gd name="connsiteX14" fmla="*/ 1327059 w 1327059"/>
              <a:gd name="connsiteY14" fmla="*/ 1886674 h 4641448"/>
              <a:gd name="connsiteX15" fmla="*/ 1292335 w 1327059"/>
              <a:gd name="connsiteY15" fmla="*/ 1273215 h 4641448"/>
              <a:gd name="connsiteX16" fmla="*/ 1257611 w 1327059"/>
              <a:gd name="connsiteY16" fmla="*/ 717631 h 4641448"/>
              <a:gd name="connsiteX17" fmla="*/ 1095566 w 1327059"/>
              <a:gd name="connsiteY17" fmla="*/ 173620 h 4641448"/>
              <a:gd name="connsiteX18" fmla="*/ 1095566 w 1327059"/>
              <a:gd name="connsiteY18" fmla="*/ 46299 h 4641448"/>
              <a:gd name="connsiteX19" fmla="*/ 215890 w 1327059"/>
              <a:gd name="connsiteY19" fmla="*/ 46299 h 4641448"/>
              <a:gd name="connsiteX20" fmla="*/ 192740 w 1327059"/>
              <a:gd name="connsiteY20" fmla="*/ 0 h 4641448"/>
              <a:gd name="connsiteX0" fmla="*/ 276279 w 1410598"/>
              <a:gd name="connsiteY0" fmla="*/ 0 h 4641448"/>
              <a:gd name="connsiteX1" fmla="*/ 345728 w 1410598"/>
              <a:gd name="connsiteY1" fmla="*/ 601884 h 4641448"/>
              <a:gd name="connsiteX2" fmla="*/ 403601 w 1410598"/>
              <a:gd name="connsiteY2" fmla="*/ 1273215 h 4641448"/>
              <a:gd name="connsiteX3" fmla="*/ 461474 w 1410598"/>
              <a:gd name="connsiteY3" fmla="*/ 2106593 h 4641448"/>
              <a:gd name="connsiteX4" fmla="*/ 484624 w 1410598"/>
              <a:gd name="connsiteY4" fmla="*/ 2592729 h 4641448"/>
              <a:gd name="connsiteX5" fmla="*/ 415176 w 1410598"/>
              <a:gd name="connsiteY5" fmla="*/ 2997843 h 4641448"/>
              <a:gd name="connsiteX6" fmla="*/ 357302 w 1410598"/>
              <a:gd name="connsiteY6" fmla="*/ 3680750 h 4641448"/>
              <a:gd name="connsiteX7" fmla="*/ 231995 w 1410598"/>
              <a:gd name="connsiteY7" fmla="*/ 3981691 h 4641448"/>
              <a:gd name="connsiteX8" fmla="*/ 0 w 1410598"/>
              <a:gd name="connsiteY8" fmla="*/ 4325472 h 4641448"/>
              <a:gd name="connsiteX9" fmla="*/ 118263 w 1410598"/>
              <a:gd name="connsiteY9" fmla="*/ 4552636 h 4641448"/>
              <a:gd name="connsiteX10" fmla="*/ 658244 w 1410598"/>
              <a:gd name="connsiteY10" fmla="*/ 4641448 h 4641448"/>
              <a:gd name="connsiteX11" fmla="*/ 878163 w 1410598"/>
              <a:gd name="connsiteY11" fmla="*/ 4027990 h 4641448"/>
              <a:gd name="connsiteX12" fmla="*/ 1236978 w 1410598"/>
              <a:gd name="connsiteY12" fmla="*/ 3611301 h 4641448"/>
              <a:gd name="connsiteX13" fmla="*/ 1318001 w 1410598"/>
              <a:gd name="connsiteY13" fmla="*/ 2731626 h 4641448"/>
              <a:gd name="connsiteX14" fmla="*/ 1410598 w 1410598"/>
              <a:gd name="connsiteY14" fmla="*/ 1886674 h 4641448"/>
              <a:gd name="connsiteX15" fmla="*/ 1375874 w 1410598"/>
              <a:gd name="connsiteY15" fmla="*/ 1273215 h 4641448"/>
              <a:gd name="connsiteX16" fmla="*/ 1341150 w 1410598"/>
              <a:gd name="connsiteY16" fmla="*/ 717631 h 4641448"/>
              <a:gd name="connsiteX17" fmla="*/ 1179105 w 1410598"/>
              <a:gd name="connsiteY17" fmla="*/ 173620 h 4641448"/>
              <a:gd name="connsiteX18" fmla="*/ 1179105 w 1410598"/>
              <a:gd name="connsiteY18" fmla="*/ 46299 h 4641448"/>
              <a:gd name="connsiteX19" fmla="*/ 299429 w 1410598"/>
              <a:gd name="connsiteY19" fmla="*/ 46299 h 4641448"/>
              <a:gd name="connsiteX20" fmla="*/ 276279 w 1410598"/>
              <a:gd name="connsiteY20" fmla="*/ 0 h 4641448"/>
              <a:gd name="connsiteX0" fmla="*/ 305927 w 1440246"/>
              <a:gd name="connsiteY0" fmla="*/ 0 h 4641448"/>
              <a:gd name="connsiteX1" fmla="*/ 375376 w 1440246"/>
              <a:gd name="connsiteY1" fmla="*/ 601884 h 4641448"/>
              <a:gd name="connsiteX2" fmla="*/ 433249 w 1440246"/>
              <a:gd name="connsiteY2" fmla="*/ 1273215 h 4641448"/>
              <a:gd name="connsiteX3" fmla="*/ 491122 w 1440246"/>
              <a:gd name="connsiteY3" fmla="*/ 2106593 h 4641448"/>
              <a:gd name="connsiteX4" fmla="*/ 514272 w 1440246"/>
              <a:gd name="connsiteY4" fmla="*/ 2592729 h 4641448"/>
              <a:gd name="connsiteX5" fmla="*/ 444824 w 1440246"/>
              <a:gd name="connsiteY5" fmla="*/ 2997843 h 4641448"/>
              <a:gd name="connsiteX6" fmla="*/ 386950 w 1440246"/>
              <a:gd name="connsiteY6" fmla="*/ 3680750 h 4641448"/>
              <a:gd name="connsiteX7" fmla="*/ 261643 w 1440246"/>
              <a:gd name="connsiteY7" fmla="*/ 3981691 h 4641448"/>
              <a:gd name="connsiteX8" fmla="*/ 29648 w 1440246"/>
              <a:gd name="connsiteY8" fmla="*/ 4325472 h 4641448"/>
              <a:gd name="connsiteX9" fmla="*/ 1719 w 1440246"/>
              <a:gd name="connsiteY9" fmla="*/ 4552636 h 4641448"/>
              <a:gd name="connsiteX10" fmla="*/ 687892 w 1440246"/>
              <a:gd name="connsiteY10" fmla="*/ 4641448 h 4641448"/>
              <a:gd name="connsiteX11" fmla="*/ 907811 w 1440246"/>
              <a:gd name="connsiteY11" fmla="*/ 4027990 h 4641448"/>
              <a:gd name="connsiteX12" fmla="*/ 1266626 w 1440246"/>
              <a:gd name="connsiteY12" fmla="*/ 3611301 h 4641448"/>
              <a:gd name="connsiteX13" fmla="*/ 1347649 w 1440246"/>
              <a:gd name="connsiteY13" fmla="*/ 2731626 h 4641448"/>
              <a:gd name="connsiteX14" fmla="*/ 1440246 w 1440246"/>
              <a:gd name="connsiteY14" fmla="*/ 1886674 h 4641448"/>
              <a:gd name="connsiteX15" fmla="*/ 1405522 w 1440246"/>
              <a:gd name="connsiteY15" fmla="*/ 1273215 h 4641448"/>
              <a:gd name="connsiteX16" fmla="*/ 1370798 w 1440246"/>
              <a:gd name="connsiteY16" fmla="*/ 717631 h 4641448"/>
              <a:gd name="connsiteX17" fmla="*/ 1208753 w 1440246"/>
              <a:gd name="connsiteY17" fmla="*/ 173620 h 4641448"/>
              <a:gd name="connsiteX18" fmla="*/ 1208753 w 1440246"/>
              <a:gd name="connsiteY18" fmla="*/ 46299 h 4641448"/>
              <a:gd name="connsiteX19" fmla="*/ 329077 w 1440246"/>
              <a:gd name="connsiteY19" fmla="*/ 46299 h 4641448"/>
              <a:gd name="connsiteX20" fmla="*/ 305927 w 1440246"/>
              <a:gd name="connsiteY20" fmla="*/ 0 h 46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246" h="4641448">
                <a:moveTo>
                  <a:pt x="305927" y="0"/>
                </a:moveTo>
                <a:lnTo>
                  <a:pt x="375376" y="601884"/>
                </a:lnTo>
                <a:lnTo>
                  <a:pt x="433249" y="1273215"/>
                </a:lnTo>
                <a:lnTo>
                  <a:pt x="491122" y="2106593"/>
                </a:lnTo>
                <a:lnTo>
                  <a:pt x="514272" y="2592729"/>
                </a:lnTo>
                <a:lnTo>
                  <a:pt x="444824" y="2997843"/>
                </a:lnTo>
                <a:cubicBezTo>
                  <a:pt x="425202" y="3225450"/>
                  <a:pt x="386950" y="3452298"/>
                  <a:pt x="386950" y="3680750"/>
                </a:cubicBezTo>
                <a:lnTo>
                  <a:pt x="261643" y="3981691"/>
                </a:lnTo>
                <a:cubicBezTo>
                  <a:pt x="212158" y="4111645"/>
                  <a:pt x="79133" y="4195518"/>
                  <a:pt x="29648" y="4325472"/>
                </a:cubicBezTo>
                <a:cubicBezTo>
                  <a:pt x="41223" y="4367912"/>
                  <a:pt x="-9856" y="4510196"/>
                  <a:pt x="1719" y="4552636"/>
                </a:cubicBezTo>
                <a:cubicBezTo>
                  <a:pt x="284687" y="4646959"/>
                  <a:pt x="607296" y="4560859"/>
                  <a:pt x="687892" y="4641448"/>
                </a:cubicBezTo>
                <a:cubicBezTo>
                  <a:pt x="911923" y="4051894"/>
                  <a:pt x="907811" y="4269084"/>
                  <a:pt x="907811" y="4027990"/>
                </a:cubicBezTo>
                <a:cubicBezTo>
                  <a:pt x="1027099" y="3888821"/>
                  <a:pt x="1137022" y="3740917"/>
                  <a:pt x="1266626" y="3611301"/>
                </a:cubicBezTo>
                <a:lnTo>
                  <a:pt x="1347649" y="2731626"/>
                </a:lnTo>
                <a:lnTo>
                  <a:pt x="1440246" y="1886674"/>
                </a:lnTo>
                <a:lnTo>
                  <a:pt x="1405522" y="1273215"/>
                </a:lnTo>
                <a:lnTo>
                  <a:pt x="1370798" y="717631"/>
                </a:lnTo>
                <a:cubicBezTo>
                  <a:pt x="1315707" y="536618"/>
                  <a:pt x="1208753" y="362831"/>
                  <a:pt x="1208753" y="173620"/>
                </a:cubicBezTo>
                <a:lnTo>
                  <a:pt x="1208753" y="46299"/>
                </a:lnTo>
                <a:lnTo>
                  <a:pt x="329077" y="46299"/>
                </a:lnTo>
                <a:lnTo>
                  <a:pt x="305927" y="0"/>
                </a:lnTo>
                <a:close/>
              </a:path>
            </a:pathLst>
          </a:custGeom>
          <a:solidFill>
            <a:schemeClr val="accent2">
              <a:lumMod val="40000"/>
              <a:lumOff val="60000"/>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122984" y="2231209"/>
            <a:ext cx="2688287" cy="2879323"/>
          </a:xfrm>
          <a:custGeom>
            <a:avLst/>
            <a:gdLst>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40375 w 3113590"/>
              <a:gd name="connsiteY63" fmla="*/ 3102015 h 3483980"/>
              <a:gd name="connsiteX64" fmla="*/ 2048719 w 3113590"/>
              <a:gd name="connsiteY64" fmla="*/ 3020992 h 3483980"/>
              <a:gd name="connsiteX65" fmla="*/ 2129742 w 3113590"/>
              <a:gd name="connsiteY65" fmla="*/ 2870521 h 3483980"/>
              <a:gd name="connsiteX66" fmla="*/ 2453833 w 3113590"/>
              <a:gd name="connsiteY66" fmla="*/ 2824223 h 3483980"/>
              <a:gd name="connsiteX67" fmla="*/ 2592730 w 3113590"/>
              <a:gd name="connsiteY67" fmla="*/ 2801073 h 3483980"/>
              <a:gd name="connsiteX68" fmla="*/ 2696902 w 3113590"/>
              <a:gd name="connsiteY68" fmla="*/ 2766349 h 3483980"/>
              <a:gd name="connsiteX69" fmla="*/ 2720051 w 3113590"/>
              <a:gd name="connsiteY69" fmla="*/ 2766349 h 3483980"/>
              <a:gd name="connsiteX70" fmla="*/ 2720051 w 3113590"/>
              <a:gd name="connsiteY70" fmla="*/ 2696901 h 3483980"/>
              <a:gd name="connsiteX71" fmla="*/ 2708476 w 3113590"/>
              <a:gd name="connsiteY71" fmla="*/ 2615878 h 3483980"/>
              <a:gd name="connsiteX72" fmla="*/ 2743200 w 3113590"/>
              <a:gd name="connsiteY72" fmla="*/ 2546430 h 3483980"/>
              <a:gd name="connsiteX73" fmla="*/ 2743200 w 3113590"/>
              <a:gd name="connsiteY73" fmla="*/ 2534856 h 3483980"/>
              <a:gd name="connsiteX74" fmla="*/ 2743200 w 3113590"/>
              <a:gd name="connsiteY74"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76" fmla="*/ 3113590 w 3113590"/>
              <a:gd name="connsiteY76" fmla="*/ 1516283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3074 w 3113590"/>
              <a:gd name="connsiteY62" fmla="*/ 3236465 h 3483980"/>
              <a:gd name="connsiteX63" fmla="*/ 1840375 w 3113590"/>
              <a:gd name="connsiteY63" fmla="*/ 3102015 h 3483980"/>
              <a:gd name="connsiteX64" fmla="*/ 2048719 w 3113590"/>
              <a:gd name="connsiteY64" fmla="*/ 3020992 h 3483980"/>
              <a:gd name="connsiteX65" fmla="*/ 2129742 w 3113590"/>
              <a:gd name="connsiteY65" fmla="*/ 2870521 h 3483980"/>
              <a:gd name="connsiteX66" fmla="*/ 2453833 w 3113590"/>
              <a:gd name="connsiteY66" fmla="*/ 2824223 h 3483980"/>
              <a:gd name="connsiteX67" fmla="*/ 2592730 w 3113590"/>
              <a:gd name="connsiteY67" fmla="*/ 2801073 h 3483980"/>
              <a:gd name="connsiteX68" fmla="*/ 2696902 w 3113590"/>
              <a:gd name="connsiteY68" fmla="*/ 2766349 h 3483980"/>
              <a:gd name="connsiteX69" fmla="*/ 2720051 w 3113590"/>
              <a:gd name="connsiteY69" fmla="*/ 2766349 h 3483980"/>
              <a:gd name="connsiteX70" fmla="*/ 2720051 w 3113590"/>
              <a:gd name="connsiteY70" fmla="*/ 2696901 h 3483980"/>
              <a:gd name="connsiteX71" fmla="*/ 2708476 w 3113590"/>
              <a:gd name="connsiteY71" fmla="*/ 2615878 h 3483980"/>
              <a:gd name="connsiteX72" fmla="*/ 2743200 w 3113590"/>
              <a:gd name="connsiteY72" fmla="*/ 2546430 h 3483980"/>
              <a:gd name="connsiteX73" fmla="*/ 2743200 w 3113590"/>
              <a:gd name="connsiteY73" fmla="*/ 2534856 h 3483980"/>
              <a:gd name="connsiteX74" fmla="*/ 2743200 w 3113590"/>
              <a:gd name="connsiteY74" fmla="*/ 2534856 h 3483980"/>
              <a:gd name="connsiteX75" fmla="*/ 3113590 w 3113590"/>
              <a:gd name="connsiteY75"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708476 w 3252827"/>
              <a:gd name="connsiteY71" fmla="*/ 2615878 h 3483980"/>
              <a:gd name="connsiteX72" fmla="*/ 2743200 w 3252827"/>
              <a:gd name="connsiteY72" fmla="*/ 2546430 h 3483980"/>
              <a:gd name="connsiteX73" fmla="*/ 2743200 w 3252827"/>
              <a:gd name="connsiteY73" fmla="*/ 2534856 h 3483980"/>
              <a:gd name="connsiteX74" fmla="*/ 3252827 w 3252827"/>
              <a:gd name="connsiteY74" fmla="*/ 2474505 h 3483980"/>
              <a:gd name="connsiteX75" fmla="*/ 3113590 w 3252827"/>
              <a:gd name="connsiteY75"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708476 w 3252827"/>
              <a:gd name="connsiteY71" fmla="*/ 2615878 h 3483980"/>
              <a:gd name="connsiteX72" fmla="*/ 2743200 w 3252827"/>
              <a:gd name="connsiteY72" fmla="*/ 2546430 h 3483980"/>
              <a:gd name="connsiteX73" fmla="*/ 2803552 w 3252827"/>
              <a:gd name="connsiteY73" fmla="*/ 2635441 h 3483980"/>
              <a:gd name="connsiteX74" fmla="*/ 3252827 w 3252827"/>
              <a:gd name="connsiteY74" fmla="*/ 2474505 h 3483980"/>
              <a:gd name="connsiteX75" fmla="*/ 3113590 w 3252827"/>
              <a:gd name="connsiteY75"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708476 w 3252827"/>
              <a:gd name="connsiteY71" fmla="*/ 2615878 h 3483980"/>
              <a:gd name="connsiteX72" fmla="*/ 2748412 w 3252827"/>
              <a:gd name="connsiteY72" fmla="*/ 2536008 h 3483980"/>
              <a:gd name="connsiteX73" fmla="*/ 2803552 w 3252827"/>
              <a:gd name="connsiteY73" fmla="*/ 2635441 h 3483980"/>
              <a:gd name="connsiteX74" fmla="*/ 3252827 w 3252827"/>
              <a:gd name="connsiteY74" fmla="*/ 2474505 h 3483980"/>
              <a:gd name="connsiteX75" fmla="*/ 3113590 w 3252827"/>
              <a:gd name="connsiteY75"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708476 w 3252827"/>
              <a:gd name="connsiteY71" fmla="*/ 2615878 h 3483980"/>
              <a:gd name="connsiteX72" fmla="*/ 2803552 w 3252827"/>
              <a:gd name="connsiteY72" fmla="*/ 2635441 h 3483980"/>
              <a:gd name="connsiteX73" fmla="*/ 3252827 w 3252827"/>
              <a:gd name="connsiteY73" fmla="*/ 2474505 h 3483980"/>
              <a:gd name="connsiteX74" fmla="*/ 3113590 w 3252827"/>
              <a:gd name="connsiteY74"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803552 w 3252827"/>
              <a:gd name="connsiteY71" fmla="*/ 2635441 h 3483980"/>
              <a:gd name="connsiteX72" fmla="*/ 3252827 w 3252827"/>
              <a:gd name="connsiteY72" fmla="*/ 2474505 h 3483980"/>
              <a:gd name="connsiteX73" fmla="*/ 3113590 w 3252827"/>
              <a:gd name="connsiteY73"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803552 w 3252827"/>
              <a:gd name="connsiteY70" fmla="*/ 2635441 h 3483980"/>
              <a:gd name="connsiteX71" fmla="*/ 3252827 w 3252827"/>
              <a:gd name="connsiteY71" fmla="*/ 2474505 h 3483980"/>
              <a:gd name="connsiteX72" fmla="*/ 3113590 w 3252827"/>
              <a:gd name="connsiteY72"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3252827 w 3252827"/>
              <a:gd name="connsiteY70" fmla="*/ 2474505 h 3483980"/>
              <a:gd name="connsiteX71" fmla="*/ 3113590 w 3252827"/>
              <a:gd name="connsiteY71"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897218 w 3252827"/>
              <a:gd name="connsiteY69" fmla="*/ 2587445 h 3483980"/>
              <a:gd name="connsiteX70" fmla="*/ 3252827 w 3252827"/>
              <a:gd name="connsiteY70" fmla="*/ 2474505 h 3483980"/>
              <a:gd name="connsiteX71" fmla="*/ 3113590 w 3252827"/>
              <a:gd name="connsiteY71"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897218 w 3252827"/>
              <a:gd name="connsiteY69" fmla="*/ 2594393 h 3483980"/>
              <a:gd name="connsiteX70" fmla="*/ 3252827 w 3252827"/>
              <a:gd name="connsiteY70" fmla="*/ 2474505 h 3483980"/>
              <a:gd name="connsiteX71" fmla="*/ 3113590 w 3252827"/>
              <a:gd name="connsiteY71"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731640 w 3252827"/>
              <a:gd name="connsiteY68" fmla="*/ 2745506 h 3483980"/>
              <a:gd name="connsiteX69" fmla="*/ 2897218 w 3252827"/>
              <a:gd name="connsiteY69" fmla="*/ 2594393 h 3483980"/>
              <a:gd name="connsiteX70" fmla="*/ 3252827 w 3252827"/>
              <a:gd name="connsiteY70" fmla="*/ 2474505 h 3483980"/>
              <a:gd name="connsiteX71" fmla="*/ 3113590 w 3252827"/>
              <a:gd name="connsiteY71"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731640 w 3252827"/>
              <a:gd name="connsiteY68" fmla="*/ 2742032 h 3483980"/>
              <a:gd name="connsiteX69" fmla="*/ 2897218 w 3252827"/>
              <a:gd name="connsiteY69" fmla="*/ 2594393 h 3483980"/>
              <a:gd name="connsiteX70" fmla="*/ 3252827 w 3252827"/>
              <a:gd name="connsiteY70" fmla="*/ 2474505 h 3483980"/>
              <a:gd name="connsiteX71" fmla="*/ 3113590 w 3252827"/>
              <a:gd name="connsiteY71" fmla="*/ 1516283 h 348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52827" h="3483980">
                <a:moveTo>
                  <a:pt x="3113590" y="1516283"/>
                </a:moveTo>
                <a:lnTo>
                  <a:pt x="3032568" y="277792"/>
                </a:lnTo>
                <a:lnTo>
                  <a:pt x="2974694" y="0"/>
                </a:lnTo>
                <a:lnTo>
                  <a:pt x="2476983" y="115747"/>
                </a:lnTo>
                <a:lnTo>
                  <a:pt x="2465408" y="173620"/>
                </a:lnTo>
                <a:lnTo>
                  <a:pt x="2349661" y="173620"/>
                </a:lnTo>
                <a:lnTo>
                  <a:pt x="2199190" y="254643"/>
                </a:lnTo>
                <a:cubicBezTo>
                  <a:pt x="1824988" y="313112"/>
                  <a:pt x="1828800" y="187555"/>
                  <a:pt x="1828800" y="324091"/>
                </a:cubicBezTo>
                <a:lnTo>
                  <a:pt x="1805651" y="381964"/>
                </a:lnTo>
                <a:lnTo>
                  <a:pt x="1527859" y="416689"/>
                </a:lnTo>
                <a:lnTo>
                  <a:pt x="1354238" y="567159"/>
                </a:lnTo>
                <a:cubicBezTo>
                  <a:pt x="1305212" y="616186"/>
                  <a:pt x="1307940" y="591633"/>
                  <a:pt x="1307940" y="625033"/>
                </a:cubicBezTo>
                <a:lnTo>
                  <a:pt x="1307940" y="625033"/>
                </a:lnTo>
                <a:lnTo>
                  <a:pt x="1250066" y="671332"/>
                </a:lnTo>
                <a:lnTo>
                  <a:pt x="1250066" y="671332"/>
                </a:lnTo>
                <a:cubicBezTo>
                  <a:pt x="1166502" y="766832"/>
                  <a:pt x="1210056" y="763929"/>
                  <a:pt x="1157469" y="763929"/>
                </a:cubicBezTo>
                <a:lnTo>
                  <a:pt x="1122745" y="775504"/>
                </a:lnTo>
                <a:lnTo>
                  <a:pt x="1064871" y="821802"/>
                </a:lnTo>
                <a:lnTo>
                  <a:pt x="1018573" y="902825"/>
                </a:lnTo>
                <a:lnTo>
                  <a:pt x="555585" y="1284790"/>
                </a:lnTo>
                <a:lnTo>
                  <a:pt x="474562" y="1215342"/>
                </a:lnTo>
                <a:lnTo>
                  <a:pt x="347241" y="1319514"/>
                </a:lnTo>
                <a:lnTo>
                  <a:pt x="335666" y="1296364"/>
                </a:lnTo>
                <a:lnTo>
                  <a:pt x="162046" y="1423686"/>
                </a:lnTo>
                <a:lnTo>
                  <a:pt x="81023" y="1423686"/>
                </a:lnTo>
                <a:lnTo>
                  <a:pt x="69449" y="1469985"/>
                </a:lnTo>
                <a:lnTo>
                  <a:pt x="104173" y="1539433"/>
                </a:lnTo>
                <a:lnTo>
                  <a:pt x="57874" y="1597306"/>
                </a:lnTo>
                <a:cubicBezTo>
                  <a:pt x="9661" y="1681679"/>
                  <a:pt x="42681" y="1678329"/>
                  <a:pt x="0" y="1678329"/>
                </a:cubicBezTo>
                <a:cubicBezTo>
                  <a:pt x="60344" y="1750741"/>
                  <a:pt x="57874" y="1717643"/>
                  <a:pt x="57874" y="1759352"/>
                </a:cubicBezTo>
                <a:lnTo>
                  <a:pt x="57874" y="1759352"/>
                </a:lnTo>
                <a:lnTo>
                  <a:pt x="185195" y="1921397"/>
                </a:lnTo>
                <a:lnTo>
                  <a:pt x="497712" y="2257063"/>
                </a:lnTo>
                <a:lnTo>
                  <a:pt x="509287" y="2349661"/>
                </a:lnTo>
                <a:lnTo>
                  <a:pt x="567160" y="2349661"/>
                </a:lnTo>
                <a:lnTo>
                  <a:pt x="567160" y="2395959"/>
                </a:lnTo>
                <a:lnTo>
                  <a:pt x="567160" y="2465407"/>
                </a:lnTo>
                <a:lnTo>
                  <a:pt x="567160" y="2511706"/>
                </a:lnTo>
                <a:lnTo>
                  <a:pt x="544011" y="2511706"/>
                </a:lnTo>
                <a:lnTo>
                  <a:pt x="532436" y="2581154"/>
                </a:lnTo>
                <a:lnTo>
                  <a:pt x="578735" y="2592729"/>
                </a:lnTo>
                <a:lnTo>
                  <a:pt x="555585" y="2928395"/>
                </a:lnTo>
                <a:lnTo>
                  <a:pt x="532436" y="2939970"/>
                </a:lnTo>
                <a:lnTo>
                  <a:pt x="532436" y="2974694"/>
                </a:lnTo>
                <a:lnTo>
                  <a:pt x="555585" y="3009418"/>
                </a:lnTo>
                <a:lnTo>
                  <a:pt x="555585" y="3032567"/>
                </a:lnTo>
                <a:lnTo>
                  <a:pt x="555585" y="3044142"/>
                </a:lnTo>
                <a:lnTo>
                  <a:pt x="555585" y="3136739"/>
                </a:lnTo>
                <a:lnTo>
                  <a:pt x="567160" y="3171463"/>
                </a:lnTo>
                <a:lnTo>
                  <a:pt x="567160" y="3264061"/>
                </a:lnTo>
                <a:lnTo>
                  <a:pt x="555585" y="3264061"/>
                </a:lnTo>
                <a:lnTo>
                  <a:pt x="555585" y="3298785"/>
                </a:lnTo>
                <a:lnTo>
                  <a:pt x="567160" y="3310359"/>
                </a:lnTo>
                <a:lnTo>
                  <a:pt x="567160" y="3449256"/>
                </a:lnTo>
                <a:lnTo>
                  <a:pt x="729206" y="3449256"/>
                </a:lnTo>
                <a:lnTo>
                  <a:pt x="879676" y="3449256"/>
                </a:lnTo>
                <a:lnTo>
                  <a:pt x="1006998" y="3449256"/>
                </a:lnTo>
                <a:lnTo>
                  <a:pt x="1076446" y="3483980"/>
                </a:lnTo>
                <a:lnTo>
                  <a:pt x="1342664" y="3437681"/>
                </a:lnTo>
                <a:lnTo>
                  <a:pt x="1435261" y="3414532"/>
                </a:lnTo>
                <a:lnTo>
                  <a:pt x="1574157" y="3391382"/>
                </a:lnTo>
                <a:lnTo>
                  <a:pt x="1585732" y="3345083"/>
                </a:lnTo>
                <a:cubicBezTo>
                  <a:pt x="1625551" y="3319264"/>
                  <a:pt x="1770634" y="3276976"/>
                  <a:pt x="1813074" y="3236465"/>
                </a:cubicBezTo>
                <a:lnTo>
                  <a:pt x="1840375" y="3102015"/>
                </a:lnTo>
                <a:lnTo>
                  <a:pt x="2048719" y="3020992"/>
                </a:lnTo>
                <a:lnTo>
                  <a:pt x="2129742" y="2870521"/>
                </a:lnTo>
                <a:lnTo>
                  <a:pt x="2453833" y="2824223"/>
                </a:lnTo>
                <a:lnTo>
                  <a:pt x="2592730" y="2801073"/>
                </a:lnTo>
                <a:lnTo>
                  <a:pt x="2731640" y="2742032"/>
                </a:lnTo>
                <a:lnTo>
                  <a:pt x="2897218" y="2594393"/>
                </a:lnTo>
                <a:lnTo>
                  <a:pt x="3252827" y="2474505"/>
                </a:lnTo>
                <a:lnTo>
                  <a:pt x="3113590" y="1516283"/>
                </a:lnTo>
                <a:close/>
              </a:path>
            </a:pathLst>
          </a:custGeom>
          <a:ln w="57150">
            <a:solidFill>
              <a:srgbClr val="92D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912282" y="2992922"/>
            <a:ext cx="860927" cy="1224429"/>
          </a:xfrm>
          <a:custGeom>
            <a:avLst/>
            <a:gdLst>
              <a:gd name="connsiteX0" fmla="*/ 914400 w 1041722"/>
              <a:gd name="connsiteY0" fmla="*/ 0 h 1481559"/>
              <a:gd name="connsiteX1" fmla="*/ 0 w 1041722"/>
              <a:gd name="connsiteY1" fmla="*/ 115747 h 1481559"/>
              <a:gd name="connsiteX2" fmla="*/ 254643 w 1041722"/>
              <a:gd name="connsiteY2" fmla="*/ 1481559 h 1481559"/>
              <a:gd name="connsiteX3" fmla="*/ 1041722 w 1041722"/>
              <a:gd name="connsiteY3" fmla="*/ 1331088 h 1481559"/>
              <a:gd name="connsiteX4" fmla="*/ 1030147 w 1041722"/>
              <a:gd name="connsiteY4" fmla="*/ 1111169 h 1481559"/>
              <a:gd name="connsiteX5" fmla="*/ 1006998 w 1041722"/>
              <a:gd name="connsiteY5" fmla="*/ 1030147 h 1481559"/>
              <a:gd name="connsiteX6" fmla="*/ 1006998 w 1041722"/>
              <a:gd name="connsiteY6" fmla="*/ 914400 h 1481559"/>
              <a:gd name="connsiteX7" fmla="*/ 960699 w 1041722"/>
              <a:gd name="connsiteY7" fmla="*/ 729205 h 1481559"/>
              <a:gd name="connsiteX8" fmla="*/ 983848 w 1041722"/>
              <a:gd name="connsiteY8" fmla="*/ 590309 h 1481559"/>
              <a:gd name="connsiteX9" fmla="*/ 960699 w 1041722"/>
              <a:gd name="connsiteY9" fmla="*/ 544010 h 1481559"/>
              <a:gd name="connsiteX10" fmla="*/ 949124 w 1041722"/>
              <a:gd name="connsiteY10" fmla="*/ 439838 h 1481559"/>
              <a:gd name="connsiteX11" fmla="*/ 914400 w 1041722"/>
              <a:gd name="connsiteY11" fmla="*/ 0 h 148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722" h="1481559">
                <a:moveTo>
                  <a:pt x="914400" y="0"/>
                </a:moveTo>
                <a:lnTo>
                  <a:pt x="0" y="115747"/>
                </a:lnTo>
                <a:lnTo>
                  <a:pt x="254643" y="1481559"/>
                </a:lnTo>
                <a:lnTo>
                  <a:pt x="1041722" y="1331088"/>
                </a:lnTo>
                <a:lnTo>
                  <a:pt x="1030147" y="1111169"/>
                </a:lnTo>
                <a:lnTo>
                  <a:pt x="1006998" y="1030147"/>
                </a:lnTo>
                <a:lnTo>
                  <a:pt x="1006998" y="914400"/>
                </a:lnTo>
                <a:lnTo>
                  <a:pt x="960699" y="729205"/>
                </a:lnTo>
                <a:lnTo>
                  <a:pt x="983848" y="590309"/>
                </a:lnTo>
                <a:lnTo>
                  <a:pt x="960699" y="544010"/>
                </a:lnTo>
                <a:cubicBezTo>
                  <a:pt x="948645" y="447584"/>
                  <a:pt x="949124" y="482518"/>
                  <a:pt x="949124" y="439838"/>
                </a:cubicBezTo>
                <a:lnTo>
                  <a:pt x="914400" y="0"/>
                </a:lnTo>
                <a:close/>
              </a:path>
            </a:pathLst>
          </a:custGeom>
          <a:noFill/>
          <a:ln w="28575">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4408094" y="3216189"/>
            <a:ext cx="805795" cy="212812"/>
          </a:xfrm>
          <a:prstGeom prst="straightConnector1">
            <a:avLst/>
          </a:prstGeom>
          <a:ln w="28575">
            <a:solidFill>
              <a:srgbClr val="FFFF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44150" y="3849342"/>
            <a:ext cx="1322479" cy="830997"/>
          </a:xfrm>
          <a:prstGeom prst="rect">
            <a:avLst/>
          </a:prstGeom>
          <a:noFill/>
        </p:spPr>
        <p:txBody>
          <a:bodyPr wrap="square" rtlCol="0">
            <a:spAutoFit/>
          </a:bodyPr>
          <a:lstStyle/>
          <a:p>
            <a:pPr algn="ctr"/>
            <a:r>
              <a:rPr lang="en-US" sz="2400" dirty="0" smtClean="0">
                <a:solidFill>
                  <a:srgbClr val="FFFFFF"/>
                </a:solidFill>
                <a:effectLst>
                  <a:outerShdw blurRad="38100" dist="38100" dir="2700000" algn="tl">
                    <a:srgbClr val="000000">
                      <a:alpha val="43137"/>
                    </a:srgbClr>
                  </a:outerShdw>
                </a:effectLst>
                <a:cs typeface="Arial" pitchFamily="34" charset="0"/>
              </a:rPr>
              <a:t>Kidron Valley</a:t>
            </a:r>
          </a:p>
        </p:txBody>
      </p:sp>
      <p:cxnSp>
        <p:nvCxnSpPr>
          <p:cNvPr id="13" name="Straight Arrow Connector 12"/>
          <p:cNvCxnSpPr/>
          <p:nvPr/>
        </p:nvCxnSpPr>
        <p:spPr>
          <a:xfrm rot="10800000" flipV="1">
            <a:off x="5165369" y="4153363"/>
            <a:ext cx="960307" cy="93798"/>
          </a:xfrm>
          <a:prstGeom prst="straightConnector1">
            <a:avLst/>
          </a:prstGeom>
          <a:ln w="28575">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36915" y="2151484"/>
            <a:ext cx="1556330" cy="830997"/>
          </a:xfrm>
          <a:prstGeom prst="rect">
            <a:avLst/>
          </a:prstGeom>
          <a:noFill/>
        </p:spPr>
        <p:txBody>
          <a:bodyPr wrap="square" rtlCol="0">
            <a:spAutoFit/>
          </a:bodyPr>
          <a:lstStyle/>
          <a:p>
            <a:pPr algn="ctr"/>
            <a:r>
              <a:rPr lang="en-US" sz="2400" dirty="0" smtClean="0">
                <a:solidFill>
                  <a:srgbClr val="FFFFFF"/>
                </a:solidFill>
                <a:effectLst>
                  <a:outerShdw blurRad="38100" dist="38100" dir="2700000" algn="tl">
                    <a:srgbClr val="000000">
                      <a:alpha val="43137"/>
                    </a:srgbClr>
                  </a:outerShdw>
                </a:effectLst>
                <a:cs typeface="Arial" pitchFamily="34" charset="0"/>
              </a:rPr>
              <a:t>Tyropoeon Valley</a:t>
            </a:r>
          </a:p>
        </p:txBody>
      </p:sp>
      <p:cxnSp>
        <p:nvCxnSpPr>
          <p:cNvPr id="15" name="Straight Arrow Connector 14"/>
          <p:cNvCxnSpPr>
            <a:stCxn id="14" idx="2"/>
          </p:cNvCxnSpPr>
          <p:nvPr/>
        </p:nvCxnSpPr>
        <p:spPr>
          <a:xfrm>
            <a:off x="2215080" y="2982481"/>
            <a:ext cx="1137720" cy="203405"/>
          </a:xfrm>
          <a:prstGeom prst="straightConnector1">
            <a:avLst/>
          </a:prstGeom>
          <a:ln w="28575">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6998" y="3849342"/>
            <a:ext cx="1070578" cy="830997"/>
          </a:xfrm>
          <a:prstGeom prst="rect">
            <a:avLst/>
          </a:prstGeom>
          <a:noFill/>
        </p:spPr>
        <p:txBody>
          <a:bodyPr wrap="square" rtlCol="0">
            <a:spAutoFit/>
          </a:bodyPr>
          <a:lstStyle/>
          <a:p>
            <a:pPr algn="ctr"/>
            <a:r>
              <a:rPr lang="en-US" sz="2400" dirty="0" smtClean="0">
                <a:solidFill>
                  <a:srgbClr val="FFFFFF"/>
                </a:solidFill>
                <a:effectLst>
                  <a:outerShdw blurRad="38100" dist="38100" dir="2700000" algn="tl">
                    <a:srgbClr val="000000">
                      <a:alpha val="43137"/>
                    </a:srgbClr>
                  </a:outerShdw>
                </a:effectLst>
                <a:cs typeface="Arial" pitchFamily="34" charset="0"/>
              </a:rPr>
              <a:t>Hinnom Valley</a:t>
            </a:r>
          </a:p>
        </p:txBody>
      </p:sp>
      <p:cxnSp>
        <p:nvCxnSpPr>
          <p:cNvPr id="17" name="Straight Arrow Connector 16"/>
          <p:cNvCxnSpPr/>
          <p:nvPr/>
        </p:nvCxnSpPr>
        <p:spPr>
          <a:xfrm>
            <a:off x="1527576" y="4680339"/>
            <a:ext cx="595408" cy="523032"/>
          </a:xfrm>
          <a:prstGeom prst="straightConnector1">
            <a:avLst/>
          </a:prstGeom>
          <a:ln w="28575">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380000">
            <a:off x="3948374" y="4712749"/>
            <a:ext cx="1238259" cy="307777"/>
          </a:xfrm>
          <a:prstGeom prst="rect">
            <a:avLst/>
          </a:prstGeom>
          <a:noFill/>
        </p:spPr>
        <p:txBody>
          <a:bodyPr wrap="square" rtlCol="0">
            <a:spAutoFit/>
          </a:bodyPr>
          <a:lstStyle/>
          <a:p>
            <a:r>
              <a:rPr lang="en-US" sz="1400" dirty="0" smtClean="0">
                <a:solidFill>
                  <a:srgbClr val="FFFFFF"/>
                </a:solidFill>
                <a:effectLst>
                  <a:outerShdw blurRad="38100" dist="38100" dir="2700000" algn="tl">
                    <a:srgbClr val="000000">
                      <a:alpha val="43137"/>
                    </a:srgbClr>
                  </a:outerShdw>
                </a:effectLst>
                <a:cs typeface="Arial" pitchFamily="34" charset="0"/>
              </a:rPr>
              <a:t>City of David</a:t>
            </a:r>
          </a:p>
        </p:txBody>
      </p:sp>
      <p:sp>
        <p:nvSpPr>
          <p:cNvPr id="22" name="TextBox 21"/>
          <p:cNvSpPr txBox="1"/>
          <p:nvPr/>
        </p:nvSpPr>
        <p:spPr>
          <a:xfrm>
            <a:off x="5167430" y="2791668"/>
            <a:ext cx="1322479" cy="830997"/>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cs typeface="Arial" pitchFamily="34" charset="0"/>
              </a:rPr>
              <a:t>Temple</a:t>
            </a:r>
          </a:p>
          <a:p>
            <a:pPr algn="ctr"/>
            <a:r>
              <a:rPr lang="en-US" sz="2400" dirty="0" smtClean="0">
                <a:solidFill>
                  <a:srgbClr val="FFFF00"/>
                </a:solidFill>
                <a:effectLst>
                  <a:outerShdw blurRad="38100" dist="38100" dir="2700000" algn="tl">
                    <a:srgbClr val="000000">
                      <a:alpha val="43137"/>
                    </a:srgbClr>
                  </a:outerShdw>
                </a:effectLst>
                <a:cs typeface="Arial" pitchFamily="34" charset="0"/>
              </a:rPr>
              <a:t>Mount</a:t>
            </a:r>
          </a:p>
        </p:txBody>
      </p:sp>
      <p:sp>
        <p:nvSpPr>
          <p:cNvPr id="21" name="TextBox 20"/>
          <p:cNvSpPr txBox="1"/>
          <p:nvPr/>
        </p:nvSpPr>
        <p:spPr>
          <a:xfrm>
            <a:off x="686980" y="1828801"/>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smtClean="0">
                <a:solidFill>
                  <a:srgbClr val="FFFF00"/>
                </a:solidFill>
              </a:rPr>
              <a:t>Lake of fire </a:t>
            </a:r>
            <a:r>
              <a:rPr lang="en-US" sz="3200" dirty="0" smtClean="0"/>
              <a:t>~ Rev. 19:20; 20:10, 14, 15</a:t>
            </a:r>
            <a:r>
              <a:rPr lang="en-US" sz="3200" b="1" i="1" dirty="0" smtClean="0">
                <a:solidFill>
                  <a:srgbClr val="FFFF00"/>
                </a:solidFill>
                <a:latin typeface="Times New Roman" panose="02020603050405020304" pitchFamily="18" charset="0"/>
                <a:cs typeface="Times New Roman" panose="02020603050405020304" pitchFamily="18" charset="0"/>
              </a:rPr>
              <a:t> </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7" name="Freeform 6"/>
          <p:cNvSpPr/>
          <p:nvPr/>
        </p:nvSpPr>
        <p:spPr>
          <a:xfrm>
            <a:off x="4383080" y="4246196"/>
            <a:ext cx="437833" cy="1311156"/>
          </a:xfrm>
          <a:custGeom>
            <a:avLst/>
            <a:gdLst>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29778"/>
              <a:gd name="connsiteY0" fmla="*/ 39053 h 1586499"/>
              <a:gd name="connsiteX1" fmla="*/ 164123 w 529778"/>
              <a:gd name="connsiteY1" fmla="*/ 156284 h 1586499"/>
              <a:gd name="connsiteX2" fmla="*/ 23446 w 529778"/>
              <a:gd name="connsiteY2" fmla="*/ 273515 h 1586499"/>
              <a:gd name="connsiteX3" fmla="*/ 93785 w 529778"/>
              <a:gd name="connsiteY3" fmla="*/ 472807 h 1586499"/>
              <a:gd name="connsiteX4" fmla="*/ 23446 w 529778"/>
              <a:gd name="connsiteY4" fmla="*/ 754161 h 1586499"/>
              <a:gd name="connsiteX5" fmla="*/ 0 w 529778"/>
              <a:gd name="connsiteY5" fmla="*/ 883115 h 1586499"/>
              <a:gd name="connsiteX6" fmla="*/ 0 w 529778"/>
              <a:gd name="connsiteY6" fmla="*/ 1070684 h 1586499"/>
              <a:gd name="connsiteX7" fmla="*/ 35169 w 529778"/>
              <a:gd name="connsiteY7" fmla="*/ 1281699 h 1586499"/>
              <a:gd name="connsiteX8" fmla="*/ 105508 w 529778"/>
              <a:gd name="connsiteY8" fmla="*/ 1434099 h 1586499"/>
              <a:gd name="connsiteX9" fmla="*/ 140677 w 529778"/>
              <a:gd name="connsiteY9" fmla="*/ 1492715 h 1586499"/>
              <a:gd name="connsiteX10" fmla="*/ 269631 w 529778"/>
              <a:gd name="connsiteY10" fmla="*/ 1574776 h 1586499"/>
              <a:gd name="connsiteX11" fmla="*/ 328246 w 529778"/>
              <a:gd name="connsiteY11" fmla="*/ 1586499 h 1586499"/>
              <a:gd name="connsiteX12" fmla="*/ 351692 w 529778"/>
              <a:gd name="connsiteY12" fmla="*/ 1586499 h 1586499"/>
              <a:gd name="connsiteX13" fmla="*/ 410308 w 529778"/>
              <a:gd name="connsiteY13" fmla="*/ 1340315 h 1586499"/>
              <a:gd name="connsiteX14" fmla="*/ 433754 w 529778"/>
              <a:gd name="connsiteY14" fmla="*/ 1164468 h 1586499"/>
              <a:gd name="connsiteX15" fmla="*/ 445477 w 529778"/>
              <a:gd name="connsiteY15" fmla="*/ 1105853 h 1586499"/>
              <a:gd name="connsiteX16" fmla="*/ 351692 w 529778"/>
              <a:gd name="connsiteY16" fmla="*/ 648653 h 1586499"/>
              <a:gd name="connsiteX17" fmla="*/ 445477 w 529778"/>
              <a:gd name="connsiteY17" fmla="*/ 308684 h 1586499"/>
              <a:gd name="connsiteX18" fmla="*/ 504092 w 529778"/>
              <a:gd name="connsiteY18" fmla="*/ 109392 h 1586499"/>
              <a:gd name="connsiteX19" fmla="*/ 504092 w 529778"/>
              <a:gd name="connsiteY19" fmla="*/ 39053 h 15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778" h="1586499">
                <a:moveTo>
                  <a:pt x="504092" y="39053"/>
                </a:moveTo>
                <a:cubicBezTo>
                  <a:pt x="513241" y="50999"/>
                  <a:pt x="244231" y="117207"/>
                  <a:pt x="164123" y="156284"/>
                </a:cubicBezTo>
                <a:lnTo>
                  <a:pt x="23446" y="273515"/>
                </a:lnTo>
                <a:lnTo>
                  <a:pt x="93785" y="472807"/>
                </a:lnTo>
                <a:lnTo>
                  <a:pt x="23446" y="754161"/>
                </a:lnTo>
                <a:lnTo>
                  <a:pt x="0" y="883115"/>
                </a:lnTo>
                <a:lnTo>
                  <a:pt x="0" y="1070684"/>
                </a:lnTo>
                <a:lnTo>
                  <a:pt x="35169" y="1281699"/>
                </a:lnTo>
                <a:lnTo>
                  <a:pt x="105508" y="1434099"/>
                </a:lnTo>
                <a:cubicBezTo>
                  <a:pt x="143022" y="1484118"/>
                  <a:pt x="140677" y="1461453"/>
                  <a:pt x="140677" y="1492715"/>
                </a:cubicBezTo>
                <a:lnTo>
                  <a:pt x="269631" y="1574776"/>
                </a:lnTo>
                <a:lnTo>
                  <a:pt x="328246" y="1586499"/>
                </a:lnTo>
                <a:lnTo>
                  <a:pt x="351692" y="1586499"/>
                </a:lnTo>
                <a:lnTo>
                  <a:pt x="410308" y="1340315"/>
                </a:lnTo>
                <a:lnTo>
                  <a:pt x="433754" y="1164468"/>
                </a:lnTo>
                <a:lnTo>
                  <a:pt x="445477" y="1105853"/>
                </a:lnTo>
                <a:lnTo>
                  <a:pt x="351692" y="648653"/>
                </a:lnTo>
                <a:lnTo>
                  <a:pt x="445477" y="308684"/>
                </a:lnTo>
                <a:lnTo>
                  <a:pt x="504092" y="109392"/>
                </a:lnTo>
                <a:cubicBezTo>
                  <a:pt x="516247" y="0"/>
                  <a:pt x="529778" y="30009"/>
                  <a:pt x="504092" y="39053"/>
                </a:cubicBezTo>
                <a:close/>
              </a:path>
            </a:pathLst>
          </a:custGeom>
          <a:no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46340" y="3489570"/>
            <a:ext cx="1594920" cy="523220"/>
          </a:xfrm>
          <a:prstGeom prst="rect">
            <a:avLst/>
          </a:prstGeom>
          <a:noFill/>
        </p:spPr>
        <p:txBody>
          <a:bodyPr wrap="square" rtlCol="0">
            <a:prstTxWarp prst="textSlantDown">
              <a:avLst/>
            </a:prstTxWarp>
            <a:spAutoFit/>
          </a:bodyPr>
          <a:lstStyle/>
          <a:p>
            <a:r>
              <a:rPr lang="en-US" sz="2800" dirty="0" smtClean="0">
                <a:solidFill>
                  <a:srgbClr val="92D050"/>
                </a:solidFill>
                <a:effectLst>
                  <a:outerShdw blurRad="38100" dist="38100" dir="2700000" algn="tl">
                    <a:srgbClr val="000000">
                      <a:alpha val="43137"/>
                    </a:srgbClr>
                  </a:outerShdw>
                </a:effectLst>
              </a:rPr>
              <a:t>Jerusalem</a:t>
            </a:r>
            <a:endParaRPr lang="en-US" sz="2800"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000"/>
                                        <p:tgtEl>
                                          <p:spTgt spid="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1000"/>
                                        <p:tgtEl>
                                          <p:spTgt spid="10"/>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3000"/>
                            </p:stCondLst>
                            <p:childTnLst>
                              <p:par>
                                <p:cTn id="47" presetID="22" presetClass="entr" presetSubtype="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4500"/>
                            </p:stCondLst>
                            <p:childTnLst>
                              <p:par>
                                <p:cTn id="62" presetID="22" presetClass="entr" presetSubtype="2"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500"/>
                                        <p:tgtEl>
                                          <p:spTgt spid="5"/>
                                        </p:tgtEl>
                                      </p:cBhvr>
                                    </p:animEffect>
                                  </p:childTnLst>
                                </p:cTn>
                              </p:par>
                              <p:par>
                                <p:cTn id="65" presetID="10" presetClass="entr" presetSubtype="0" fill="hold" grpId="0" nodeType="withEffect">
                                  <p:stCondLst>
                                    <p:cond delay="0"/>
                                  </p:stCondLst>
                                  <p:iterate type="lt">
                                    <p:tmPct val="0"/>
                                  </p:iterate>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5000"/>
                            </p:stCondLst>
                            <p:childTnLst>
                              <p:par>
                                <p:cTn id="69" presetID="22"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mph" presetSubtype="0" grpId="1" nodeType="clickEffect">
                                  <p:stCondLst>
                                    <p:cond delay="0"/>
                                  </p:stCondLst>
                                  <p:childTnLst>
                                    <p:set>
                                      <p:cBhvr rctx="PPT">
                                        <p:cTn id="75" dur="indefinite"/>
                                        <p:tgtEl>
                                          <p:spTgt spid="22"/>
                                        </p:tgtEl>
                                        <p:attrNameLst>
                                          <p:attrName>style.opacity</p:attrName>
                                        </p:attrNameLst>
                                      </p:cBhvr>
                                      <p:to>
                                        <p:strVal val="0.5"/>
                                      </p:to>
                                    </p:set>
                                    <p:animEffect filter="image" prLst="opacity: 0.5">
                                      <p:cBhvr rctx="IE">
                                        <p:cTn id="76" dur="indefinite"/>
                                        <p:tgtEl>
                                          <p:spTgt spid="22"/>
                                        </p:tgtEl>
                                      </p:cBhvr>
                                    </p:animEffect>
                                  </p:childTnLst>
                                </p:cTn>
                              </p:par>
                            </p:childTnLst>
                          </p:cTn>
                        </p:par>
                        <p:par>
                          <p:cTn id="77" fill="hold">
                            <p:stCondLst>
                              <p:cond delay="0"/>
                            </p:stCondLst>
                            <p:childTnLst>
                              <p:par>
                                <p:cTn id="78" presetID="9" presetClass="emph" presetSubtype="0" grpId="1" nodeType="afterEffect">
                                  <p:stCondLst>
                                    <p:cond delay="0"/>
                                  </p:stCondLst>
                                  <p:childTnLst>
                                    <p:set>
                                      <p:cBhvr rctx="PPT">
                                        <p:cTn id="79" dur="indefinite"/>
                                        <p:tgtEl>
                                          <p:spTgt spid="18"/>
                                        </p:tgtEl>
                                        <p:attrNameLst>
                                          <p:attrName>style.opacity</p:attrName>
                                        </p:attrNameLst>
                                      </p:cBhvr>
                                      <p:to>
                                        <p:strVal val="0.5"/>
                                      </p:to>
                                    </p:set>
                                    <p:animEffect filter="image" prLst="opacity: 0.5">
                                      <p:cBhvr rctx="IE">
                                        <p:cTn id="80" dur="indefinite"/>
                                        <p:tgtEl>
                                          <p:spTgt spid="18"/>
                                        </p:tgtEl>
                                      </p:cBhvr>
                                    </p:animEffect>
                                  </p:childTnLst>
                                </p:cTn>
                              </p:par>
                              <p:par>
                                <p:cTn id="81" presetID="9" presetClass="emph" presetSubtype="0" grpId="1" nodeType="withEffect">
                                  <p:stCondLst>
                                    <p:cond delay="0"/>
                                  </p:stCondLst>
                                  <p:childTnLst>
                                    <p:set>
                                      <p:cBhvr rctx="PPT">
                                        <p:cTn id="82" dur="indefinite"/>
                                        <p:tgtEl>
                                          <p:spTgt spid="12"/>
                                        </p:tgtEl>
                                        <p:attrNameLst>
                                          <p:attrName>style.opacity</p:attrName>
                                        </p:attrNameLst>
                                      </p:cBhvr>
                                      <p:to>
                                        <p:strVal val="0.5"/>
                                      </p:to>
                                    </p:set>
                                    <p:animEffect filter="image" prLst="opacity: 0.5">
                                      <p:cBhvr rctx="IE">
                                        <p:cTn id="83" dur="indefinite"/>
                                        <p:tgtEl>
                                          <p:spTgt spid="12"/>
                                        </p:tgtEl>
                                      </p:cBhvr>
                                    </p:animEffect>
                                  </p:childTnLst>
                                </p:cTn>
                              </p:par>
                              <p:par>
                                <p:cTn id="84" presetID="9" presetClass="emph" presetSubtype="0" grpId="1" nodeType="withEffect">
                                  <p:stCondLst>
                                    <p:cond delay="0"/>
                                  </p:stCondLst>
                                  <p:childTnLst>
                                    <p:set>
                                      <p:cBhvr rctx="PPT">
                                        <p:cTn id="85" dur="indefinite"/>
                                        <p:tgtEl>
                                          <p:spTgt spid="14"/>
                                        </p:tgtEl>
                                        <p:attrNameLst>
                                          <p:attrName>style.opacity</p:attrName>
                                        </p:attrNameLst>
                                      </p:cBhvr>
                                      <p:to>
                                        <p:strVal val="0.5"/>
                                      </p:to>
                                    </p:set>
                                    <p:animEffect filter="image" prLst="opacity: 0.5">
                                      <p:cBhvr rctx="IE">
                                        <p:cTn id="86" dur="indefinite"/>
                                        <p:tgtEl>
                                          <p:spTgt spid="14"/>
                                        </p:tgtEl>
                                      </p:cBhvr>
                                    </p:animEffect>
                                  </p:childTnLst>
                                </p:cTn>
                              </p:par>
                              <p:par>
                                <p:cTn id="87" presetID="9" presetClass="emph" presetSubtype="0" grpId="1" nodeType="withEffect">
                                  <p:stCondLst>
                                    <p:cond delay="0"/>
                                  </p:stCondLst>
                                  <p:childTnLst>
                                    <p:set>
                                      <p:cBhvr rctx="PPT">
                                        <p:cTn id="88" dur="indefinite"/>
                                        <p:tgtEl>
                                          <p:spTgt spid="9"/>
                                        </p:tgtEl>
                                        <p:attrNameLst>
                                          <p:attrName>style.opacity</p:attrName>
                                        </p:attrNameLst>
                                      </p:cBhvr>
                                      <p:to>
                                        <p:strVal val="0.5"/>
                                      </p:to>
                                    </p:set>
                                    <p:animEffect filter="image" prLst="opacity: 0.5">
                                      <p:cBhvr rctx="IE">
                                        <p:cTn id="89" dur="indefinite"/>
                                        <p:tgtEl>
                                          <p:spTgt spid="9"/>
                                        </p:tgtEl>
                                      </p:cBhvr>
                                    </p:animEffect>
                                  </p:childTnLst>
                                </p:cTn>
                              </p:par>
                              <p:par>
                                <p:cTn id="90" presetID="9" presetClass="emph" presetSubtype="0" grpId="1" nodeType="withEffect">
                                  <p:stCondLst>
                                    <p:cond delay="0"/>
                                  </p:stCondLst>
                                  <p:childTnLst>
                                    <p:set>
                                      <p:cBhvr rctx="PPT">
                                        <p:cTn id="91" dur="indefinite"/>
                                        <p:tgtEl>
                                          <p:spTgt spid="7"/>
                                        </p:tgtEl>
                                        <p:attrNameLst>
                                          <p:attrName>style.opacity</p:attrName>
                                        </p:attrNameLst>
                                      </p:cBhvr>
                                      <p:to>
                                        <p:strVal val="0.5"/>
                                      </p:to>
                                    </p:set>
                                    <p:animEffect filter="image" prLst="opacity: 0.5">
                                      <p:cBhvr rctx="IE">
                                        <p:cTn id="92" dur="indefinite"/>
                                        <p:tgtEl>
                                          <p:spTgt spid="7"/>
                                        </p:tgtEl>
                                      </p:cBhvr>
                                    </p:animEffect>
                                  </p:childTnLst>
                                </p:cTn>
                              </p:par>
                              <p:par>
                                <p:cTn id="93" presetID="9" presetClass="emph" presetSubtype="0" grpId="1" nodeType="withEffect">
                                  <p:stCondLst>
                                    <p:cond delay="0"/>
                                  </p:stCondLst>
                                  <p:childTnLst>
                                    <p:set>
                                      <p:cBhvr rctx="PPT">
                                        <p:cTn id="94" dur="indefinite"/>
                                        <p:tgtEl>
                                          <p:spTgt spid="10"/>
                                        </p:tgtEl>
                                        <p:attrNameLst>
                                          <p:attrName>style.opacity</p:attrName>
                                        </p:attrNameLst>
                                      </p:cBhvr>
                                      <p:to>
                                        <p:strVal val="0.5"/>
                                      </p:to>
                                    </p:set>
                                    <p:animEffect filter="image" prLst="opacity: 0.5">
                                      <p:cBhvr rctx="IE">
                                        <p:cTn id="95" dur="indefinite"/>
                                        <p:tgtEl>
                                          <p:spTgt spid="10"/>
                                        </p:tgtEl>
                                      </p:cBhvr>
                                    </p:animEffect>
                                  </p:childTnLst>
                                </p:cTn>
                              </p:par>
                              <p:par>
                                <p:cTn id="96" presetID="9" presetClass="emph" presetSubtype="0" grpId="1" nodeType="withEffect">
                                  <p:stCondLst>
                                    <p:cond delay="0"/>
                                  </p:stCondLst>
                                  <p:childTnLst>
                                    <p:set>
                                      <p:cBhvr rctx="PPT">
                                        <p:cTn id="97" dur="indefinite"/>
                                        <p:tgtEl>
                                          <p:spTgt spid="19"/>
                                        </p:tgtEl>
                                        <p:attrNameLst>
                                          <p:attrName>style.opacity</p:attrName>
                                        </p:attrNameLst>
                                      </p:cBhvr>
                                      <p:to>
                                        <p:strVal val="0.5"/>
                                      </p:to>
                                    </p:set>
                                    <p:animEffect filter="image" prLst="opacity: 0.5">
                                      <p:cBhvr rctx="IE">
                                        <p:cTn id="98" dur="indefinite"/>
                                        <p:tgtEl>
                                          <p:spTgt spid="19"/>
                                        </p:tgtEl>
                                      </p:cBhvr>
                                    </p:animEffect>
                                  </p:childTnLst>
                                </p:cTn>
                              </p:par>
                              <p:par>
                                <p:cTn id="99" presetID="9" presetClass="emph" presetSubtype="0" nodeType="withEffect">
                                  <p:stCondLst>
                                    <p:cond delay="0"/>
                                  </p:stCondLst>
                                  <p:childTnLst>
                                    <p:set>
                                      <p:cBhvr rctx="PPT">
                                        <p:cTn id="100" dur="indefinite"/>
                                        <p:tgtEl>
                                          <p:spTgt spid="11"/>
                                        </p:tgtEl>
                                        <p:attrNameLst>
                                          <p:attrName>style.opacity</p:attrName>
                                        </p:attrNameLst>
                                      </p:cBhvr>
                                      <p:to>
                                        <p:strVal val="0.5"/>
                                      </p:to>
                                    </p:set>
                                    <p:animEffect filter="image" prLst="opacity: 0.5">
                                      <p:cBhvr rctx="IE">
                                        <p:cTn id="101" dur="indefinite"/>
                                        <p:tgtEl>
                                          <p:spTgt spid="11"/>
                                        </p:tgtEl>
                                      </p:cBhvr>
                                    </p:animEffect>
                                  </p:childTnLst>
                                </p:cTn>
                              </p:par>
                              <p:par>
                                <p:cTn id="102" presetID="9" presetClass="emph" presetSubtype="0" nodeType="withEffect">
                                  <p:stCondLst>
                                    <p:cond delay="0"/>
                                  </p:stCondLst>
                                  <p:childTnLst>
                                    <p:set>
                                      <p:cBhvr rctx="PPT">
                                        <p:cTn id="103" dur="indefinite"/>
                                        <p:tgtEl>
                                          <p:spTgt spid="13"/>
                                        </p:tgtEl>
                                        <p:attrNameLst>
                                          <p:attrName>style.opacity</p:attrName>
                                        </p:attrNameLst>
                                      </p:cBhvr>
                                      <p:to>
                                        <p:strVal val="0.5"/>
                                      </p:to>
                                    </p:set>
                                    <p:animEffect filter="image" prLst="opacity: 0.5">
                                      <p:cBhvr rctx="IE">
                                        <p:cTn id="104" dur="indefinite"/>
                                        <p:tgtEl>
                                          <p:spTgt spid="13"/>
                                        </p:tgtEl>
                                      </p:cBhvr>
                                    </p:animEffect>
                                  </p:childTnLst>
                                </p:cTn>
                              </p:par>
                              <p:par>
                                <p:cTn id="105" presetID="9" presetClass="emph" presetSubtype="0" nodeType="withEffect">
                                  <p:stCondLst>
                                    <p:cond delay="0"/>
                                  </p:stCondLst>
                                  <p:childTnLst>
                                    <p:set>
                                      <p:cBhvr rctx="PPT">
                                        <p:cTn id="106" dur="indefinite"/>
                                        <p:tgtEl>
                                          <p:spTgt spid="15"/>
                                        </p:tgtEl>
                                        <p:attrNameLst>
                                          <p:attrName>style.opacity</p:attrName>
                                        </p:attrNameLst>
                                      </p:cBhvr>
                                      <p:to>
                                        <p:strVal val="0.5"/>
                                      </p:to>
                                    </p:set>
                                    <p:animEffect filter="image" prLst="opacity: 0.5">
                                      <p:cBhvr rctx="IE">
                                        <p:cTn id="107" dur="indefinite"/>
                                        <p:tgtEl>
                                          <p:spTgt spid="15"/>
                                        </p:tgtEl>
                                      </p:cBhvr>
                                    </p:animEffect>
                                  </p:childTnLst>
                                </p:cTn>
                              </p:par>
                              <p:par>
                                <p:cTn id="108" presetID="9" presetClass="emph" presetSubtype="0" grpId="1" nodeType="withEffect">
                                  <p:stCondLst>
                                    <p:cond delay="0"/>
                                  </p:stCondLst>
                                  <p:childTnLst>
                                    <p:set>
                                      <p:cBhvr rctx="PPT">
                                        <p:cTn id="109" dur="indefinite"/>
                                        <p:tgtEl>
                                          <p:spTgt spid="8"/>
                                        </p:tgtEl>
                                        <p:attrNameLst>
                                          <p:attrName>style.opacity</p:attrName>
                                        </p:attrNameLst>
                                      </p:cBhvr>
                                      <p:to>
                                        <p:strVal val="0.5"/>
                                      </p:to>
                                    </p:set>
                                    <p:animEffect filter="image" prLst="opacity: 0.5">
                                      <p:cBhvr rctx="IE">
                                        <p:cTn id="110" dur="indefinite"/>
                                        <p:tgtEl>
                                          <p:spTgt spid="8"/>
                                        </p:tgtEl>
                                      </p:cBhvr>
                                    </p:animEffect>
                                  </p:childTnLst>
                                </p:cTn>
                              </p:par>
                              <p:par>
                                <p:cTn id="111" presetID="9" presetClass="emph" presetSubtype="0" grpId="1" nodeType="withEffect">
                                  <p:stCondLst>
                                    <p:cond delay="0"/>
                                  </p:stCondLst>
                                  <p:childTnLst>
                                    <p:set>
                                      <p:cBhvr rctx="PPT">
                                        <p:cTn id="112" dur="indefinite"/>
                                        <p:tgtEl>
                                          <p:spTgt spid="6"/>
                                        </p:tgtEl>
                                        <p:attrNameLst>
                                          <p:attrName>style.opacity</p:attrName>
                                        </p:attrNameLst>
                                      </p:cBhvr>
                                      <p:to>
                                        <p:strVal val="0.5"/>
                                      </p:to>
                                    </p:set>
                                    <p:animEffect filter="image" prLst="opacity: 0.5">
                                      <p:cBhvr rctx="IE">
                                        <p:cTn id="113" dur="indefinite"/>
                                        <p:tgtEl>
                                          <p:spTgt spid="6"/>
                                        </p:tgtEl>
                                      </p:cBhvr>
                                    </p:animEffect>
                                  </p:childTnLst>
                                </p:cTn>
                              </p:par>
                            </p:childTnLst>
                          </p:cTn>
                        </p:par>
                        <p:par>
                          <p:cTn id="114" fill="hold">
                            <p:stCondLst>
                              <p:cond delay="0"/>
                            </p:stCondLst>
                            <p:childTnLst>
                              <p:par>
                                <p:cTn id="115" presetID="36" presetClass="emph" presetSubtype="0" fill="hold" grpId="1" nodeType="afterEffect">
                                  <p:stCondLst>
                                    <p:cond delay="0"/>
                                  </p:stCondLst>
                                  <p:iterate type="lt">
                                    <p:tmPct val="5000"/>
                                  </p:iterate>
                                  <p:childTnLst>
                                    <p:animScale>
                                      <p:cBhvr>
                                        <p:cTn id="116" dur="250" autoRev="1" fill="hold">
                                          <p:stCondLst>
                                            <p:cond delay="0"/>
                                          </p:stCondLst>
                                        </p:cTn>
                                        <p:tgtEl>
                                          <p:spTgt spid="16"/>
                                        </p:tgtEl>
                                      </p:cBhvr>
                                      <p:to x="80000" y="100000"/>
                                    </p:animScale>
                                    <p:anim by="(#ppt_w*0.10)" calcmode="lin" valueType="num">
                                      <p:cBhvr>
                                        <p:cTn id="117" dur="250" autoRev="1" fill="hold">
                                          <p:stCondLst>
                                            <p:cond delay="0"/>
                                          </p:stCondLst>
                                        </p:cTn>
                                        <p:tgtEl>
                                          <p:spTgt spid="16"/>
                                        </p:tgtEl>
                                        <p:attrNameLst>
                                          <p:attrName>ppt_x</p:attrName>
                                        </p:attrNameLst>
                                      </p:cBhvr>
                                    </p:anim>
                                    <p:anim by="(-#ppt_w*0.10)" calcmode="lin" valueType="num">
                                      <p:cBhvr>
                                        <p:cTn id="118" dur="250" autoRev="1" fill="hold">
                                          <p:stCondLst>
                                            <p:cond delay="0"/>
                                          </p:stCondLst>
                                        </p:cTn>
                                        <p:tgtEl>
                                          <p:spTgt spid="16"/>
                                        </p:tgtEl>
                                        <p:attrNameLst>
                                          <p:attrName>ppt_y</p:attrName>
                                        </p:attrNameLst>
                                      </p:cBhvr>
                                    </p:anim>
                                    <p:animRot by="-480000">
                                      <p:cBhvr>
                                        <p:cTn id="119" dur="250" autoRev="1" fill="hold">
                                          <p:stCondLst>
                                            <p:cond delay="0"/>
                                          </p:stCondLst>
                                        </p:cTn>
                                        <p:tgtEl>
                                          <p:spTgt spid="16"/>
                                        </p:tgtEl>
                                        <p:attrNameLst>
                                          <p:attrName>r</p:attrName>
                                        </p:attrNameLst>
                                      </p:cBhvr>
                                    </p:animRot>
                                  </p:childTnLst>
                                </p:cTn>
                              </p:par>
                            </p:childTnLst>
                          </p:cTn>
                        </p:par>
                        <p:par>
                          <p:cTn id="120" fill="hold">
                            <p:stCondLst>
                              <p:cond delay="775"/>
                            </p:stCondLst>
                            <p:childTnLst>
                              <p:par>
                                <p:cTn id="121" presetID="26" presetClass="emph" presetSubtype="0" fill="hold" nodeType="afterEffect">
                                  <p:stCondLst>
                                    <p:cond delay="0"/>
                                  </p:stCondLst>
                                  <p:childTnLst>
                                    <p:animEffect transition="out" filter="fade">
                                      <p:cBhvr>
                                        <p:cTn id="122" dur="500" tmFilter="0, 0; .2, .5; .8, .5; 1, 0"/>
                                        <p:tgtEl>
                                          <p:spTgt spid="17"/>
                                        </p:tgtEl>
                                      </p:cBhvr>
                                    </p:animEffect>
                                    <p:animScale>
                                      <p:cBhvr>
                                        <p:cTn id="123" dur="250" autoRev="1" fill="hold"/>
                                        <p:tgtEl>
                                          <p:spTgt spid="17"/>
                                        </p:tgtEl>
                                      </p:cBhvr>
                                      <p:by x="105000" y="105000"/>
                                    </p:animScale>
                                  </p:childTnLst>
                                </p:cTn>
                              </p:par>
                            </p:childTnLst>
                          </p:cTn>
                        </p:par>
                        <p:par>
                          <p:cTn id="124" fill="hold">
                            <p:stCondLst>
                              <p:cond delay="1275"/>
                            </p:stCondLst>
                            <p:childTnLst>
                              <p:par>
                                <p:cTn id="125" presetID="24" presetClass="emph" presetSubtype="0" fill="hold" grpId="1" nodeType="afterEffect">
                                  <p:stCondLst>
                                    <p:cond delay="0"/>
                                  </p:stCondLst>
                                  <p:childTnLst>
                                    <p:animClr clrSpc="hsl" dir="cw">
                                      <p:cBhvr override="childStyle">
                                        <p:cTn id="126" dur="500" fill="hold"/>
                                        <p:tgtEl>
                                          <p:spTgt spid="5"/>
                                        </p:tgtEl>
                                        <p:attrNameLst>
                                          <p:attrName>style.color</p:attrName>
                                        </p:attrNameLst>
                                      </p:cBhvr>
                                      <p:by>
                                        <p:hsl h="0" s="-12549" l="-25098"/>
                                      </p:by>
                                    </p:animClr>
                                    <p:animClr clrSpc="hsl" dir="cw">
                                      <p:cBhvr>
                                        <p:cTn id="127" dur="500" fill="hold"/>
                                        <p:tgtEl>
                                          <p:spTgt spid="5"/>
                                        </p:tgtEl>
                                        <p:attrNameLst>
                                          <p:attrName>fillcolor</p:attrName>
                                        </p:attrNameLst>
                                      </p:cBhvr>
                                      <p:by>
                                        <p:hsl h="0" s="-12549" l="-25098"/>
                                      </p:by>
                                    </p:animClr>
                                    <p:animClr clrSpc="hsl" dir="cw">
                                      <p:cBhvr>
                                        <p:cTn id="128" dur="500" fill="hold"/>
                                        <p:tgtEl>
                                          <p:spTgt spid="5"/>
                                        </p:tgtEl>
                                        <p:attrNameLst>
                                          <p:attrName>stroke.color</p:attrName>
                                        </p:attrNameLst>
                                      </p:cBhvr>
                                      <p:by>
                                        <p:hsl h="0" s="-12549" l="-25098"/>
                                      </p:by>
                                    </p:animClr>
                                    <p:set>
                                      <p:cBhvr>
                                        <p:cTn id="129" dur="500" fill="hold"/>
                                        <p:tgtEl>
                                          <p:spTgt spid="5"/>
                                        </p:tgtEl>
                                        <p:attrNameLst>
                                          <p:attrName>fill.type</p:attrName>
                                        </p:attrNameLst>
                                      </p:cBhvr>
                                      <p:to>
                                        <p:strVal val="solid"/>
                                      </p:to>
                                    </p:set>
                                  </p:childTnLst>
                                </p:cTn>
                              </p:par>
                            </p:childTnLst>
                          </p:cTn>
                        </p:par>
                        <p:par>
                          <p:cTn id="130" fill="hold">
                            <p:stCondLst>
                              <p:cond delay="1775"/>
                            </p:stCondLst>
                            <p:childTnLst>
                              <p:par>
                                <p:cTn id="131" presetID="30" presetClass="emph" presetSubtype="0" fill="hold" grpId="2" nodeType="afterEffect">
                                  <p:stCondLst>
                                    <p:cond delay="0"/>
                                  </p:stCondLst>
                                  <p:childTnLst>
                                    <p:animClr clrSpc="hsl" dir="cw">
                                      <p:cBhvr override="childStyle">
                                        <p:cTn id="132" dur="500" fill="hold"/>
                                        <p:tgtEl>
                                          <p:spTgt spid="5"/>
                                        </p:tgtEl>
                                        <p:attrNameLst>
                                          <p:attrName>style.color</p:attrName>
                                        </p:attrNameLst>
                                      </p:cBhvr>
                                      <p:by>
                                        <p:hsl h="0" s="12549" l="25098"/>
                                      </p:by>
                                    </p:animClr>
                                    <p:animClr clrSpc="hsl" dir="cw">
                                      <p:cBhvr>
                                        <p:cTn id="133" dur="500" fill="hold"/>
                                        <p:tgtEl>
                                          <p:spTgt spid="5"/>
                                        </p:tgtEl>
                                        <p:attrNameLst>
                                          <p:attrName>fillcolor</p:attrName>
                                        </p:attrNameLst>
                                      </p:cBhvr>
                                      <p:by>
                                        <p:hsl h="0" s="12549" l="25098"/>
                                      </p:by>
                                    </p:animClr>
                                    <p:animClr clrSpc="hsl" dir="cw">
                                      <p:cBhvr>
                                        <p:cTn id="134" dur="500" fill="hold"/>
                                        <p:tgtEl>
                                          <p:spTgt spid="5"/>
                                        </p:tgtEl>
                                        <p:attrNameLst>
                                          <p:attrName>stroke.color</p:attrName>
                                        </p:attrNameLst>
                                      </p:cBhvr>
                                      <p:by>
                                        <p:hsl h="0" s="12549" l="25098"/>
                                      </p:by>
                                    </p:animClr>
                                    <p:set>
                                      <p:cBhvr>
                                        <p:cTn id="135" dur="500" fill="hold"/>
                                        <p:tgtEl>
                                          <p:spTgt spid="5"/>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500"/>
                                        <p:tgtEl>
                                          <p:spTgt spid="21"/>
                                        </p:tgtEl>
                                      </p:cBhvr>
                                    </p:animEffect>
                                  </p:childTnLst>
                                </p:cTn>
                              </p:par>
                              <p:par>
                                <p:cTn id="141" presetID="9" presetClass="emph" presetSubtype="0" grpId="2" nodeType="withEffect">
                                  <p:stCondLst>
                                    <p:cond delay="0"/>
                                  </p:stCondLst>
                                  <p:iterate type="lt">
                                    <p:tmAbs val="0"/>
                                  </p:iterate>
                                  <p:childTnLst>
                                    <p:set>
                                      <p:cBhvr rctx="PPT">
                                        <p:cTn id="142" dur="indefinite"/>
                                        <p:tgtEl>
                                          <p:spTgt spid="16"/>
                                        </p:tgtEl>
                                        <p:attrNameLst>
                                          <p:attrName>style.opacity</p:attrName>
                                        </p:attrNameLst>
                                      </p:cBhvr>
                                      <p:to>
                                        <p:strVal val="0.25"/>
                                      </p:to>
                                    </p:set>
                                    <p:animEffect filter="image" prLst="opacity: 0.25">
                                      <p:cBhvr rctx="IE">
                                        <p:cTn id="143" dur="indefinite"/>
                                        <p:tgtEl>
                                          <p:spTgt spid="16"/>
                                        </p:tgtEl>
                                      </p:cBhvr>
                                    </p:animEffect>
                                  </p:childTnLst>
                                </p:cTn>
                              </p:par>
                              <p:par>
                                <p:cTn id="144" presetID="9" presetClass="emph" presetSubtype="0" nodeType="withEffect">
                                  <p:stCondLst>
                                    <p:cond delay="0"/>
                                  </p:stCondLst>
                                  <p:childTnLst>
                                    <p:set>
                                      <p:cBhvr rctx="PPT">
                                        <p:cTn id="145" dur="indefinite"/>
                                        <p:tgtEl>
                                          <p:spTgt spid="17"/>
                                        </p:tgtEl>
                                        <p:attrNameLst>
                                          <p:attrName>style.opacity</p:attrName>
                                        </p:attrNameLst>
                                      </p:cBhvr>
                                      <p:to>
                                        <p:strVal val="0.25"/>
                                      </p:to>
                                    </p:set>
                                    <p:animEffect filter="image" prLst="opacity: 0.25">
                                      <p:cBhvr rctx="IE">
                                        <p:cTn id="146" dur="indefinite"/>
                                        <p:tgtEl>
                                          <p:spTgt spid="17"/>
                                        </p:tgtEl>
                                      </p:cBhvr>
                                    </p:animEffect>
                                  </p:childTnLst>
                                </p:cTn>
                              </p:par>
                              <p:par>
                                <p:cTn id="147" presetID="9" presetClass="emph" presetSubtype="0" grpId="3" nodeType="withEffect">
                                  <p:stCondLst>
                                    <p:cond delay="0"/>
                                  </p:stCondLst>
                                  <p:childTnLst>
                                    <p:set>
                                      <p:cBhvr rctx="PPT">
                                        <p:cTn id="148" dur="indefinite"/>
                                        <p:tgtEl>
                                          <p:spTgt spid="5"/>
                                        </p:tgtEl>
                                        <p:attrNameLst>
                                          <p:attrName>style.opacity</p:attrName>
                                        </p:attrNameLst>
                                      </p:cBhvr>
                                      <p:to>
                                        <p:strVal val="0.25"/>
                                      </p:to>
                                    </p:set>
                                    <p:animEffect filter="image" prLst="opacity: 0.25">
                                      <p:cBhvr rctx="IE">
                                        <p:cTn id="149" dur="indefinite"/>
                                        <p:tgtEl>
                                          <p:spTgt spid="5"/>
                                        </p:tgtEl>
                                      </p:cBhvr>
                                    </p:animEffect>
                                  </p:childTnLst>
                                </p:cTn>
                              </p:par>
                              <p:par>
                                <p:cTn id="150" presetID="9" presetClass="emph" presetSubtype="0" grpId="2" nodeType="withEffect">
                                  <p:stCondLst>
                                    <p:cond delay="0"/>
                                  </p:stCondLst>
                                  <p:childTnLst>
                                    <p:set>
                                      <p:cBhvr rctx="PPT">
                                        <p:cTn id="151" dur="indefinite"/>
                                        <p:tgtEl>
                                          <p:spTgt spid="9"/>
                                        </p:tgtEl>
                                        <p:attrNameLst>
                                          <p:attrName>style.opacity</p:attrName>
                                        </p:attrNameLst>
                                      </p:cBhvr>
                                      <p:to>
                                        <p:strVal val="0.25"/>
                                      </p:to>
                                    </p:set>
                                    <p:animEffect filter="image" prLst="opacity: 0.25">
                                      <p:cBhvr rctx="IE">
                                        <p:cTn id="152" dur="indefinite"/>
                                        <p:tgtEl>
                                          <p:spTgt spid="9"/>
                                        </p:tgtEl>
                                      </p:cBhvr>
                                    </p:animEffect>
                                  </p:childTnLst>
                                </p:cTn>
                              </p:par>
                              <p:par>
                                <p:cTn id="153" presetID="9" presetClass="emph" presetSubtype="0" grpId="2" nodeType="withEffect">
                                  <p:stCondLst>
                                    <p:cond delay="0"/>
                                  </p:stCondLst>
                                  <p:childTnLst>
                                    <p:set>
                                      <p:cBhvr rctx="PPT">
                                        <p:cTn id="154" dur="indefinite"/>
                                        <p:tgtEl>
                                          <p:spTgt spid="7"/>
                                        </p:tgtEl>
                                        <p:attrNameLst>
                                          <p:attrName>style.opacity</p:attrName>
                                        </p:attrNameLst>
                                      </p:cBhvr>
                                      <p:to>
                                        <p:strVal val="0.25"/>
                                      </p:to>
                                    </p:set>
                                    <p:animEffect filter="image" prLst="opacity: 0.25">
                                      <p:cBhvr rctx="IE">
                                        <p:cTn id="155" dur="indefinite"/>
                                        <p:tgtEl>
                                          <p:spTgt spid="7"/>
                                        </p:tgtEl>
                                      </p:cBhvr>
                                    </p:animEffect>
                                  </p:childTnLst>
                                </p:cTn>
                              </p:par>
                              <p:par>
                                <p:cTn id="156" presetID="9" presetClass="emph" presetSubtype="0" grpId="2" nodeType="withEffect">
                                  <p:stCondLst>
                                    <p:cond delay="0"/>
                                  </p:stCondLst>
                                  <p:childTnLst>
                                    <p:set>
                                      <p:cBhvr rctx="PPT">
                                        <p:cTn id="157" dur="indefinite"/>
                                        <p:tgtEl>
                                          <p:spTgt spid="10"/>
                                        </p:tgtEl>
                                        <p:attrNameLst>
                                          <p:attrName>style.opacity</p:attrName>
                                        </p:attrNameLst>
                                      </p:cBhvr>
                                      <p:to>
                                        <p:strVal val="0.25"/>
                                      </p:to>
                                    </p:set>
                                    <p:animEffect filter="image" prLst="opacity: 0.25">
                                      <p:cBhvr rctx="IE">
                                        <p:cTn id="158" dur="indefinite"/>
                                        <p:tgtEl>
                                          <p:spTgt spid="10"/>
                                        </p:tgtEl>
                                      </p:cBhvr>
                                    </p:animEffect>
                                  </p:childTnLst>
                                </p:cTn>
                              </p:par>
                              <p:par>
                                <p:cTn id="159" presetID="9" presetClass="emph" presetSubtype="0" grpId="2" nodeType="withEffect">
                                  <p:stCondLst>
                                    <p:cond delay="0"/>
                                  </p:stCondLst>
                                  <p:childTnLst>
                                    <p:set>
                                      <p:cBhvr rctx="PPT">
                                        <p:cTn id="160" dur="indefinite"/>
                                        <p:tgtEl>
                                          <p:spTgt spid="18"/>
                                        </p:tgtEl>
                                        <p:attrNameLst>
                                          <p:attrName>style.opacity</p:attrName>
                                        </p:attrNameLst>
                                      </p:cBhvr>
                                      <p:to>
                                        <p:strVal val="0.25"/>
                                      </p:to>
                                    </p:set>
                                    <p:animEffect filter="image" prLst="opacity: 0.25">
                                      <p:cBhvr rctx="IE">
                                        <p:cTn id="161" dur="indefinite"/>
                                        <p:tgtEl>
                                          <p:spTgt spid="18"/>
                                        </p:tgtEl>
                                      </p:cBhvr>
                                    </p:animEffect>
                                  </p:childTnLst>
                                </p:cTn>
                              </p:par>
                              <p:par>
                                <p:cTn id="162" presetID="9" presetClass="emph" presetSubtype="0" grpId="2" nodeType="withEffect">
                                  <p:stCondLst>
                                    <p:cond delay="0"/>
                                  </p:stCondLst>
                                  <p:childTnLst>
                                    <p:set>
                                      <p:cBhvr rctx="PPT">
                                        <p:cTn id="163" dur="indefinite"/>
                                        <p:tgtEl>
                                          <p:spTgt spid="22"/>
                                        </p:tgtEl>
                                        <p:attrNameLst>
                                          <p:attrName>style.opacity</p:attrName>
                                        </p:attrNameLst>
                                      </p:cBhvr>
                                      <p:to>
                                        <p:strVal val="0.25"/>
                                      </p:to>
                                    </p:set>
                                    <p:animEffect filter="image" prLst="opacity: 0.25">
                                      <p:cBhvr rctx="IE">
                                        <p:cTn id="164" dur="indefinite"/>
                                        <p:tgtEl>
                                          <p:spTgt spid="22"/>
                                        </p:tgtEl>
                                      </p:cBhvr>
                                    </p:animEffect>
                                  </p:childTnLst>
                                </p:cTn>
                              </p:par>
                              <p:par>
                                <p:cTn id="165" presetID="9" presetClass="emph" presetSubtype="0" nodeType="withEffect">
                                  <p:stCondLst>
                                    <p:cond delay="0"/>
                                  </p:stCondLst>
                                  <p:childTnLst>
                                    <p:set>
                                      <p:cBhvr rctx="PPT">
                                        <p:cTn id="166" dur="indefinite"/>
                                        <p:tgtEl>
                                          <p:spTgt spid="11"/>
                                        </p:tgtEl>
                                        <p:attrNameLst>
                                          <p:attrName>style.opacity</p:attrName>
                                        </p:attrNameLst>
                                      </p:cBhvr>
                                      <p:to>
                                        <p:strVal val="0.25"/>
                                      </p:to>
                                    </p:set>
                                    <p:animEffect filter="image" prLst="opacity: 0.25">
                                      <p:cBhvr rctx="IE">
                                        <p:cTn id="167" dur="indefinite"/>
                                        <p:tgtEl>
                                          <p:spTgt spid="11"/>
                                        </p:tgtEl>
                                      </p:cBhvr>
                                    </p:animEffect>
                                  </p:childTnLst>
                                </p:cTn>
                              </p:par>
                              <p:par>
                                <p:cTn id="168" presetID="9" presetClass="emph" presetSubtype="0" grpId="2" nodeType="withEffect">
                                  <p:stCondLst>
                                    <p:cond delay="0"/>
                                  </p:stCondLst>
                                  <p:childTnLst>
                                    <p:set>
                                      <p:cBhvr rctx="PPT">
                                        <p:cTn id="169" dur="indefinite"/>
                                        <p:tgtEl>
                                          <p:spTgt spid="12"/>
                                        </p:tgtEl>
                                        <p:attrNameLst>
                                          <p:attrName>style.opacity</p:attrName>
                                        </p:attrNameLst>
                                      </p:cBhvr>
                                      <p:to>
                                        <p:strVal val="0.25"/>
                                      </p:to>
                                    </p:set>
                                    <p:animEffect filter="image" prLst="opacity: 0.25">
                                      <p:cBhvr rctx="IE">
                                        <p:cTn id="170" dur="indefinite"/>
                                        <p:tgtEl>
                                          <p:spTgt spid="12"/>
                                        </p:tgtEl>
                                      </p:cBhvr>
                                    </p:animEffect>
                                  </p:childTnLst>
                                </p:cTn>
                              </p:par>
                              <p:par>
                                <p:cTn id="171" presetID="9" presetClass="emph" presetSubtype="0" nodeType="withEffect">
                                  <p:stCondLst>
                                    <p:cond delay="0"/>
                                  </p:stCondLst>
                                  <p:childTnLst>
                                    <p:set>
                                      <p:cBhvr rctx="PPT">
                                        <p:cTn id="172" dur="indefinite"/>
                                        <p:tgtEl>
                                          <p:spTgt spid="13"/>
                                        </p:tgtEl>
                                        <p:attrNameLst>
                                          <p:attrName>style.opacity</p:attrName>
                                        </p:attrNameLst>
                                      </p:cBhvr>
                                      <p:to>
                                        <p:strVal val="0.25"/>
                                      </p:to>
                                    </p:set>
                                    <p:animEffect filter="image" prLst="opacity: 0.25">
                                      <p:cBhvr rctx="IE">
                                        <p:cTn id="173" dur="indefinite"/>
                                        <p:tgtEl>
                                          <p:spTgt spid="13"/>
                                        </p:tgtEl>
                                      </p:cBhvr>
                                    </p:animEffect>
                                  </p:childTnLst>
                                </p:cTn>
                              </p:par>
                              <p:par>
                                <p:cTn id="174" presetID="9" presetClass="emph" presetSubtype="0" grpId="2" nodeType="withEffect">
                                  <p:stCondLst>
                                    <p:cond delay="0"/>
                                  </p:stCondLst>
                                  <p:childTnLst>
                                    <p:set>
                                      <p:cBhvr rctx="PPT">
                                        <p:cTn id="175" dur="indefinite"/>
                                        <p:tgtEl>
                                          <p:spTgt spid="6"/>
                                        </p:tgtEl>
                                        <p:attrNameLst>
                                          <p:attrName>style.opacity</p:attrName>
                                        </p:attrNameLst>
                                      </p:cBhvr>
                                      <p:to>
                                        <p:strVal val="0.25"/>
                                      </p:to>
                                    </p:set>
                                    <p:animEffect filter="image" prLst="opacity: 0.25">
                                      <p:cBhvr rctx="IE">
                                        <p:cTn id="176" dur="indefinite"/>
                                        <p:tgtEl>
                                          <p:spTgt spid="6"/>
                                        </p:tgtEl>
                                      </p:cBhvr>
                                    </p:animEffect>
                                  </p:childTnLst>
                                </p:cTn>
                              </p:par>
                              <p:par>
                                <p:cTn id="177" presetID="9" presetClass="emph" presetSubtype="0" grpId="2" nodeType="withEffect">
                                  <p:stCondLst>
                                    <p:cond delay="0"/>
                                  </p:stCondLst>
                                  <p:childTnLst>
                                    <p:set>
                                      <p:cBhvr rctx="PPT">
                                        <p:cTn id="178" dur="indefinite"/>
                                        <p:tgtEl>
                                          <p:spTgt spid="14"/>
                                        </p:tgtEl>
                                        <p:attrNameLst>
                                          <p:attrName>style.opacity</p:attrName>
                                        </p:attrNameLst>
                                      </p:cBhvr>
                                      <p:to>
                                        <p:strVal val="0.25"/>
                                      </p:to>
                                    </p:set>
                                    <p:animEffect filter="image" prLst="opacity: 0.25">
                                      <p:cBhvr rctx="IE">
                                        <p:cTn id="179" dur="indefinite"/>
                                        <p:tgtEl>
                                          <p:spTgt spid="14"/>
                                        </p:tgtEl>
                                      </p:cBhvr>
                                    </p:animEffect>
                                  </p:childTnLst>
                                </p:cTn>
                              </p:par>
                              <p:par>
                                <p:cTn id="180" presetID="9" presetClass="emph" presetSubtype="0" nodeType="withEffect">
                                  <p:stCondLst>
                                    <p:cond delay="0"/>
                                  </p:stCondLst>
                                  <p:childTnLst>
                                    <p:set>
                                      <p:cBhvr rctx="PPT">
                                        <p:cTn id="181" dur="indefinite"/>
                                        <p:tgtEl>
                                          <p:spTgt spid="15"/>
                                        </p:tgtEl>
                                        <p:attrNameLst>
                                          <p:attrName>style.opacity</p:attrName>
                                        </p:attrNameLst>
                                      </p:cBhvr>
                                      <p:to>
                                        <p:strVal val="0.25"/>
                                      </p:to>
                                    </p:set>
                                    <p:animEffect filter="image" prLst="opacity: 0.25">
                                      <p:cBhvr rctx="IE">
                                        <p:cTn id="182" dur="indefinite"/>
                                        <p:tgtEl>
                                          <p:spTgt spid="15"/>
                                        </p:tgtEl>
                                      </p:cBhvr>
                                    </p:animEffect>
                                  </p:childTnLst>
                                </p:cTn>
                              </p:par>
                              <p:par>
                                <p:cTn id="183" presetID="9" presetClass="emph" presetSubtype="0" grpId="2" nodeType="withEffect">
                                  <p:stCondLst>
                                    <p:cond delay="0"/>
                                  </p:stCondLst>
                                  <p:childTnLst>
                                    <p:set>
                                      <p:cBhvr rctx="PPT">
                                        <p:cTn id="184" dur="indefinite"/>
                                        <p:tgtEl>
                                          <p:spTgt spid="8"/>
                                        </p:tgtEl>
                                        <p:attrNameLst>
                                          <p:attrName>style.opacity</p:attrName>
                                        </p:attrNameLst>
                                      </p:cBhvr>
                                      <p:to>
                                        <p:strVal val="0.25"/>
                                      </p:to>
                                    </p:set>
                                    <p:animEffect filter="image" prLst="opacity: 0.25">
                                      <p:cBhvr rctx="IE">
                                        <p:cTn id="185" dur="indefinite"/>
                                        <p:tgtEl>
                                          <p:spTgt spid="8"/>
                                        </p:tgtEl>
                                      </p:cBhvr>
                                    </p:animEffect>
                                  </p:childTnLst>
                                </p:cTn>
                              </p:par>
                              <p:par>
                                <p:cTn id="186" presetID="9" presetClass="emph" presetSubtype="0" grpId="2" nodeType="withEffect">
                                  <p:stCondLst>
                                    <p:cond delay="0"/>
                                  </p:stCondLst>
                                  <p:childTnLst>
                                    <p:set>
                                      <p:cBhvr rctx="PPT">
                                        <p:cTn id="187" dur="indefinite"/>
                                        <p:tgtEl>
                                          <p:spTgt spid="19"/>
                                        </p:tgtEl>
                                        <p:attrNameLst>
                                          <p:attrName>style.opacity</p:attrName>
                                        </p:attrNameLst>
                                      </p:cBhvr>
                                      <p:to>
                                        <p:strVal val="0.25"/>
                                      </p:to>
                                    </p:set>
                                    <p:animEffect filter="image" prLst="opacity: 0.25">
                                      <p:cBhvr rctx="IE">
                                        <p:cTn id="188" dur="indefinite"/>
                                        <p:tgtEl>
                                          <p:spTgt spid="19"/>
                                        </p:tgtEl>
                                      </p:cBhvr>
                                    </p:animEffect>
                                  </p:childTnLst>
                                </p:cTn>
                              </p:par>
                              <p:par>
                                <p:cTn id="189" presetID="3" presetClass="emph" presetSubtype="2" fill="hold" grpId="1" nodeType="withEffect">
                                  <p:stCondLst>
                                    <p:cond delay="0"/>
                                  </p:stCondLst>
                                  <p:childTnLst>
                                    <p:animClr clrSpc="rgb" dir="cw">
                                      <p:cBhvr override="childStyle">
                                        <p:cTn id="190"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animBg="1"/>
      <p:bldP spid="5" grpId="1" animBg="1"/>
      <p:bldP spid="5" grpId="2" animBg="1"/>
      <p:bldP spid="5" grpId="3" animBg="1"/>
      <p:bldP spid="6" grpId="0" animBg="1"/>
      <p:bldP spid="6" grpId="1" animBg="1"/>
      <p:bldP spid="6" grpId="2" animBg="1"/>
      <p:bldP spid="8" grpId="0" animBg="1"/>
      <p:bldP spid="8" grpId="1" animBg="1"/>
      <p:bldP spid="8" grpId="2" animBg="1"/>
      <p:bldP spid="9" grpId="0" animBg="1"/>
      <p:bldP spid="9" grpId="1" animBg="1"/>
      <p:bldP spid="9" grpId="2" animBg="1"/>
      <p:bldP spid="10" grpId="0" animBg="1"/>
      <p:bldP spid="10" grpId="1" animBg="1"/>
      <p:bldP spid="10" grpId="2" animBg="1"/>
      <p:bldP spid="12" grpId="0"/>
      <p:bldP spid="12" grpId="1"/>
      <p:bldP spid="12" grpId="2"/>
      <p:bldP spid="14" grpId="0"/>
      <p:bldP spid="14" grpId="1"/>
      <p:bldP spid="14" grpId="2"/>
      <p:bldP spid="16" grpId="0"/>
      <p:bldP spid="16" grpId="1"/>
      <p:bldP spid="16" grpId="2"/>
      <p:bldP spid="18" grpId="0"/>
      <p:bldP spid="18" grpId="1"/>
      <p:bldP spid="18" grpId="2"/>
      <p:bldP spid="22" grpId="0"/>
      <p:bldP spid="22" grpId="1"/>
      <p:bldP spid="22" grpId="2"/>
      <p:bldP spid="21" grpId="0"/>
      <p:bldP spid="7" grpId="0" animBg="1"/>
      <p:bldP spid="7" grpId="1" animBg="1"/>
      <p:bldP spid="7" grpId="2" animBg="1"/>
      <p:bldP spid="19" grpId="0"/>
      <p:bldP spid="19" grpId="1"/>
      <p:bldP spid="19"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891114" y="2215871"/>
            <a:ext cx="949773"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3539430"/>
          </a:xfrm>
          <a:prstGeom prst="rect">
            <a:avLst/>
          </a:prstGeom>
          <a:noFill/>
        </p:spPr>
        <p:txBody>
          <a:bodyPr wrap="square" rtlCol="0">
            <a:spAutoFit/>
          </a:bodyPr>
          <a:lstStyle/>
          <a:p>
            <a:r>
              <a:rPr lang="en-US" sz="3200" dirty="0"/>
              <a:t>Mark </a:t>
            </a:r>
            <a:r>
              <a:rPr lang="en-US" sz="3200" dirty="0" smtClean="0"/>
              <a:t>9:43-44</a:t>
            </a:r>
            <a:r>
              <a:rPr lang="en-US" sz="3200" i="1" dirty="0" smtClean="0"/>
              <a:t> ~ </a:t>
            </a:r>
            <a:r>
              <a:rPr lang="en-US" sz="3200" baseline="30000" dirty="0" smtClean="0"/>
              <a:t>43</a:t>
            </a:r>
            <a:r>
              <a:rPr lang="en-US" sz="3200" i="1" dirty="0" smtClean="0"/>
              <a:t> </a:t>
            </a:r>
            <a:r>
              <a:rPr lang="en-US" sz="3200" dirty="0">
                <a:solidFill>
                  <a:srgbClr val="FFFF00"/>
                </a:solidFill>
              </a:rPr>
              <a:t>If your hand causes you to sin, cut it off. It is better for you to enter into life maimed, rather than having two hands, to go to hell, into the fire that shall never be quenched</a:t>
            </a:r>
            <a:r>
              <a:rPr lang="en-US" sz="3200" dirty="0" smtClean="0">
                <a:solidFill>
                  <a:srgbClr val="FFFF00"/>
                </a:solidFill>
              </a:rPr>
              <a:t>—</a:t>
            </a:r>
            <a:r>
              <a:rPr lang="en-US" sz="3200" dirty="0" smtClean="0"/>
              <a:t> </a:t>
            </a:r>
            <a:r>
              <a:rPr lang="en-US" sz="3200" baseline="30000" dirty="0"/>
              <a:t>44</a:t>
            </a:r>
            <a:r>
              <a:rPr lang="en-US" sz="3200" dirty="0"/>
              <a:t> </a:t>
            </a:r>
            <a:r>
              <a:rPr lang="en-US" sz="3200" dirty="0" smtClean="0">
                <a:solidFill>
                  <a:srgbClr val="FFFF00"/>
                </a:solidFill>
              </a:rPr>
              <a:t>Where</a:t>
            </a:r>
          </a:p>
          <a:p>
            <a:r>
              <a:rPr lang="en-US" sz="3200" dirty="0" smtClean="0">
                <a:solidFill>
                  <a:srgbClr val="FFFF00"/>
                </a:solidFill>
              </a:rPr>
              <a:t>Their </a:t>
            </a:r>
            <a:r>
              <a:rPr lang="en-US" sz="3200" dirty="0">
                <a:solidFill>
                  <a:srgbClr val="FFFF00"/>
                </a:solidFill>
              </a:rPr>
              <a:t>worm does not </a:t>
            </a:r>
            <a:r>
              <a:rPr lang="en-US" sz="3200" dirty="0" err="1">
                <a:solidFill>
                  <a:srgbClr val="FFFF00"/>
                </a:solidFill>
              </a:rPr>
              <a:t>dieAnd</a:t>
            </a:r>
            <a:r>
              <a:rPr lang="en-US" sz="3200" dirty="0">
                <a:solidFill>
                  <a:srgbClr val="FFFF00"/>
                </a:solidFill>
              </a:rPr>
              <a:t> the fire is not quenched</a:t>
            </a:r>
            <a:r>
              <a:rPr lang="en-US" sz="3200" dirty="0" smtClean="0">
                <a:solidFill>
                  <a:srgbClr val="FFFF00"/>
                </a:solidFill>
              </a:rPr>
              <a: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23" name="TextBox 22"/>
          <p:cNvSpPr txBox="1"/>
          <p:nvPr/>
        </p:nvSpPr>
        <p:spPr>
          <a:xfrm>
            <a:off x="686980" y="4173416"/>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smtClean="0">
                <a:solidFill>
                  <a:srgbClr val="FFFF00"/>
                </a:solidFill>
              </a:rPr>
              <a:t>Hell </a:t>
            </a:r>
            <a:r>
              <a:rPr lang="en-US" sz="3200" dirty="0" smtClean="0"/>
              <a:t>~ </a:t>
            </a:r>
            <a:r>
              <a:rPr lang="en-US" sz="3200" b="1" i="1" dirty="0" err="1" smtClean="0">
                <a:solidFill>
                  <a:srgbClr val="FFFF00"/>
                </a:solidFill>
                <a:latin typeface="Times New Roman" panose="02020603050405020304" pitchFamily="18" charset="0"/>
                <a:cs typeface="Times New Roman" panose="02020603050405020304" pitchFamily="18" charset="0"/>
              </a:rPr>
              <a:t>gehenna</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99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134476" y="2716053"/>
            <a:ext cx="1529619"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2554545"/>
          </a:xfrm>
          <a:prstGeom prst="rect">
            <a:avLst/>
          </a:prstGeom>
          <a:noFill/>
        </p:spPr>
        <p:txBody>
          <a:bodyPr wrap="square" rtlCol="0">
            <a:spAutoFit/>
          </a:bodyPr>
          <a:lstStyle/>
          <a:p>
            <a:r>
              <a:rPr lang="en-US" sz="3200" dirty="0"/>
              <a:t>Jude 1:7 ~  </a:t>
            </a:r>
            <a:r>
              <a:rPr lang="en-US" sz="3200" dirty="0">
                <a:solidFill>
                  <a:srgbClr val="FFFF00"/>
                </a:solidFill>
              </a:rPr>
              <a:t>as Sodom and Gomorrah, and the cities around them in a similar manner to these, having </a:t>
            </a:r>
            <a:r>
              <a:rPr lang="en-US" sz="3200" dirty="0">
                <a:solidFill>
                  <a:srgbClr val="FFFF00"/>
                </a:solidFill>
                <a:effectLst>
                  <a:outerShdw blurRad="38100" dist="38100" dir="2700000" algn="tl">
                    <a:srgbClr val="000000">
                      <a:alpha val="43137"/>
                    </a:srgbClr>
                  </a:outerShdw>
                </a:effectLst>
              </a:rPr>
              <a:t>given</a:t>
            </a:r>
            <a:r>
              <a:rPr lang="en-US" sz="3200" dirty="0">
                <a:solidFill>
                  <a:srgbClr val="FFFF00"/>
                </a:solidFill>
              </a:rPr>
              <a:t> themselves over to sexual immorality and gone after strange flesh, are set forth as an example, suffering the vengeance of eternal fire.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686981" y="3180855"/>
            <a:ext cx="3650558" cy="553998"/>
          </a:xfrm>
          <a:prstGeom prst="rect">
            <a:avLst/>
          </a:prstGeom>
          <a:noFill/>
        </p:spPr>
        <p:txBody>
          <a:bodyPr wrap="square" rtlCol="0">
            <a:spAutoFit/>
          </a:bodyPr>
          <a:lstStyle/>
          <a:p>
            <a:pPr marL="285750" indent="-285750">
              <a:buFont typeface="Arial" panose="020B0604020202020204" pitchFamily="34" charset="0"/>
              <a:buChar char="•"/>
            </a:pPr>
            <a:r>
              <a:rPr lang="en-US" sz="3000" b="1" dirty="0" smtClean="0">
                <a:solidFill>
                  <a:schemeClr val="bg1"/>
                </a:solidFill>
              </a:rPr>
              <a:t> </a:t>
            </a:r>
            <a:r>
              <a:rPr lang="en-US" sz="3000" dirty="0" smtClean="0">
                <a:solidFill>
                  <a:srgbClr val="FFFF00"/>
                </a:solidFill>
              </a:rPr>
              <a:t>Eternal </a:t>
            </a:r>
            <a:r>
              <a:rPr lang="en-US" sz="3000" dirty="0" smtClean="0"/>
              <a:t>~ </a:t>
            </a:r>
            <a:r>
              <a:rPr lang="en-US" sz="3000" b="1" i="1" dirty="0" err="1" smtClean="0">
                <a:solidFill>
                  <a:srgbClr val="FFFF00"/>
                </a:solidFill>
                <a:latin typeface="Times New Roman" panose="02020603050405020304" pitchFamily="18" charset="0"/>
                <a:cs typeface="Times New Roman" panose="02020603050405020304" pitchFamily="18" charset="0"/>
              </a:rPr>
              <a:t>aiōnios</a:t>
            </a:r>
            <a:endParaRPr lang="en-US" sz="3000" b="1" i="1" cap="small"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62400" y="3181350"/>
            <a:ext cx="1764063" cy="553998"/>
          </a:xfrm>
          <a:prstGeom prst="rect">
            <a:avLst/>
          </a:prstGeom>
          <a:noFill/>
        </p:spPr>
        <p:txBody>
          <a:bodyPr wrap="square" rtlCol="0">
            <a:spAutoFit/>
          </a:bodyPr>
          <a:lstStyle/>
          <a:p>
            <a:r>
              <a:rPr lang="en-US" sz="3000" i="1" dirty="0" smtClean="0">
                <a:effectLst>
                  <a:outerShdw blurRad="38100" dist="38100" dir="2700000" algn="tl">
                    <a:srgbClr val="000000">
                      <a:alpha val="43137"/>
                    </a:srgbClr>
                  </a:outerShdw>
                </a:effectLst>
              </a:rPr>
              <a:t>- eternal</a:t>
            </a:r>
            <a:endParaRPr lang="en-US" sz="3000" i="1" dirty="0">
              <a:effectLst>
                <a:outerShdw blurRad="38100" dist="38100" dir="2700000" algn="tl">
                  <a:srgbClr val="000000">
                    <a:alpha val="43137"/>
                  </a:srgbClr>
                </a:outerShdw>
              </a:effectLst>
            </a:endParaRPr>
          </a:p>
        </p:txBody>
      </p:sp>
      <p:sp>
        <p:nvSpPr>
          <p:cNvPr id="7" name="TextBox 6"/>
          <p:cNvSpPr txBox="1"/>
          <p:nvPr/>
        </p:nvSpPr>
        <p:spPr>
          <a:xfrm>
            <a:off x="686981" y="3704730"/>
            <a:ext cx="7975238" cy="553998"/>
          </a:xfrm>
          <a:prstGeom prst="rect">
            <a:avLst/>
          </a:prstGeom>
          <a:noFill/>
        </p:spPr>
        <p:txBody>
          <a:bodyPr wrap="square" rtlCol="0">
            <a:spAutoFit/>
          </a:bodyPr>
          <a:lstStyle/>
          <a:p>
            <a:pPr marL="285750" indent="-285750">
              <a:buFont typeface="Arial" panose="020B0604020202020204" pitchFamily="34" charset="0"/>
              <a:buChar char="•"/>
            </a:pPr>
            <a:r>
              <a:rPr lang="en-US" sz="3000" b="1" dirty="0" smtClean="0">
                <a:solidFill>
                  <a:schemeClr val="bg1"/>
                </a:solidFill>
              </a:rPr>
              <a:t> </a:t>
            </a:r>
            <a:r>
              <a:rPr lang="en-US" sz="3000" dirty="0" smtClean="0">
                <a:solidFill>
                  <a:schemeClr val="bg1"/>
                </a:solidFill>
              </a:rPr>
              <a:t>Same word as in John 3:16 ~ </a:t>
            </a:r>
            <a:r>
              <a:rPr lang="en-US" sz="3000" dirty="0" smtClean="0">
                <a:solidFill>
                  <a:srgbClr val="FFFF00"/>
                </a:solidFill>
              </a:rPr>
              <a:t>everlasting life</a:t>
            </a:r>
            <a:endParaRPr lang="en-US" sz="3000" b="1" i="1" cap="small"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96506" y="4247655"/>
            <a:ext cx="7975238" cy="553998"/>
          </a:xfrm>
          <a:prstGeom prst="rect">
            <a:avLst/>
          </a:prstGeom>
          <a:noFill/>
        </p:spPr>
        <p:txBody>
          <a:bodyPr wrap="square" rtlCol="0">
            <a:spAutoFit/>
          </a:bodyPr>
          <a:lstStyle/>
          <a:p>
            <a:pPr marL="285750" indent="-285750">
              <a:buFont typeface="Arial" panose="020B0604020202020204" pitchFamily="34" charset="0"/>
              <a:buChar char="•"/>
            </a:pPr>
            <a:r>
              <a:rPr lang="en-US" sz="3000" b="1" dirty="0" smtClean="0">
                <a:solidFill>
                  <a:schemeClr val="bg1"/>
                </a:solidFill>
              </a:rPr>
              <a:t> </a:t>
            </a:r>
            <a:r>
              <a:rPr lang="en-US" sz="3000" dirty="0" smtClean="0">
                <a:solidFill>
                  <a:schemeClr val="bg1"/>
                </a:solidFill>
              </a:rPr>
              <a:t>Same word as in Rom. 16:26 ~ </a:t>
            </a:r>
            <a:r>
              <a:rPr lang="en-US" sz="3000" dirty="0" smtClean="0">
                <a:solidFill>
                  <a:srgbClr val="FFFF00"/>
                </a:solidFill>
              </a:rPr>
              <a:t>everlasting God</a:t>
            </a:r>
            <a:endParaRPr lang="en-US" sz="3000" b="1" i="1" cap="small"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96506" y="4781055"/>
            <a:ext cx="7975238" cy="1015663"/>
          </a:xfrm>
          <a:prstGeom prst="rect">
            <a:avLst/>
          </a:prstGeom>
          <a:noFill/>
        </p:spPr>
        <p:txBody>
          <a:bodyPr wrap="square" rtlCol="0">
            <a:spAutoFit/>
          </a:bodyPr>
          <a:lstStyle/>
          <a:p>
            <a:pPr marL="285750" indent="-285750">
              <a:buFont typeface="Arial" panose="020B0604020202020204" pitchFamily="34" charset="0"/>
              <a:buChar char="•"/>
            </a:pPr>
            <a:r>
              <a:rPr lang="en-US" sz="3000" b="1" dirty="0" smtClean="0">
                <a:solidFill>
                  <a:schemeClr val="bg1"/>
                </a:solidFill>
              </a:rPr>
              <a:t> </a:t>
            </a:r>
            <a:r>
              <a:rPr lang="en-US" sz="3000" dirty="0" smtClean="0">
                <a:solidFill>
                  <a:schemeClr val="bg1"/>
                </a:solidFill>
              </a:rPr>
              <a:t>Same word as in 1 Thess. 1:9 ~ </a:t>
            </a:r>
            <a:r>
              <a:rPr lang="en-US" sz="3000" dirty="0" smtClean="0">
                <a:solidFill>
                  <a:srgbClr val="FFFF00"/>
                </a:solidFill>
              </a:rPr>
              <a:t>everlasting destruction</a:t>
            </a:r>
            <a:endParaRPr lang="en-US" sz="3000" b="1" i="1" cap="small"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01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3" presetClass="emph" presetSubtype="2" fill="hold" grpId="1" nodeType="withEffect">
                                  <p:stCondLst>
                                    <p:cond delay="0"/>
                                  </p:stCondLst>
                                  <p:childTnLst>
                                    <p:animClr clrSpc="rgb" dir="cw">
                                      <p:cBhvr override="childStyle">
                                        <p:cTn id="27" dur="2000" fill="hold"/>
                                        <p:tgtEl>
                                          <p:spTgt spid="5"/>
                                        </p:tgtEl>
                                        <p:attrNameLst>
                                          <p:attrName>style.color</p:attrName>
                                        </p:attrNameLst>
                                      </p:cBhvr>
                                      <p:to>
                                        <a:schemeClr val="accent2"/>
                                      </p:to>
                                    </p:animClr>
                                  </p:childTnLst>
                                </p:cTn>
                              </p:par>
                              <p:par>
                                <p:cTn id="28" presetID="3" presetClass="emph" presetSubtype="2" fill="hold" grpId="1" nodeType="withEffect">
                                  <p:stCondLst>
                                    <p:cond delay="0"/>
                                  </p:stCondLst>
                                  <p:childTnLst>
                                    <p:animClr clrSpc="rgb" dir="cw">
                                      <p:cBhvr override="childStyle">
                                        <p:cTn id="29" dur="2000" fill="hold"/>
                                        <p:tgtEl>
                                          <p:spTgt spid="6"/>
                                        </p:tgtEl>
                                        <p:attrNameLst>
                                          <p:attrName>style.color</p:attrName>
                                        </p:attrNameLst>
                                      </p:cBhvr>
                                      <p:to>
                                        <a:schemeClr val="accent2"/>
                                      </p:to>
                                    </p:animClr>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3" presetClass="emph" presetSubtype="2" fill="hold" grpId="1" nodeType="withEffect">
                                  <p:stCondLst>
                                    <p:cond delay="0"/>
                                  </p:stCondLst>
                                  <p:childTnLst>
                                    <p:animClr clrSpc="rgb" dir="cw">
                                      <p:cBhvr override="childStyle">
                                        <p:cTn id="36" dur="2000" fill="hold"/>
                                        <p:tgtEl>
                                          <p:spTgt spid="7"/>
                                        </p:tgtEl>
                                        <p:attrNameLst>
                                          <p:attrName>style.color</p:attrName>
                                        </p:attrNameLst>
                                      </p:cBhvr>
                                      <p:to>
                                        <a:schemeClr val="accent2"/>
                                      </p:to>
                                    </p:animClr>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3" presetClass="emph" presetSubtype="2" fill="hold" grpId="1" nodeType="withEffect">
                                  <p:stCondLst>
                                    <p:cond delay="0"/>
                                  </p:stCondLst>
                                  <p:childTnLst>
                                    <p:animClr clrSpc="rgb" dir="cw">
                                      <p:cBhvr override="childStyle">
                                        <p:cTn id="43"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P spid="5" grpId="1"/>
      <p:bldP spid="6" grpId="0"/>
      <p:bldP spid="6" grpId="1"/>
      <p:bldP spid="7" grpId="0"/>
      <p:bldP spid="7" grpId="1"/>
      <p:bldP spid="8" grpId="0"/>
      <p:bldP spid="8"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026" name="Picture 2" descr="http://dottech.org/wp-content/uploads/2013/07/flam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9470">
            <a:off x="1391011" y="1164250"/>
            <a:ext cx="6382820" cy="4751751"/>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395171" y="2069294"/>
            <a:ext cx="2843829" cy="2719412"/>
          </a:xfrm>
          <a:prstGeom prst="rect">
            <a:avLst/>
          </a:prstGeom>
          <a:effectLst>
            <a:outerShdw blurRad="215900" dist="12700" dir="8100000" sy="-23000" kx="800400" algn="br"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3259" y="2514600"/>
            <a:ext cx="3284541" cy="2644055"/>
          </a:xfrm>
          <a:prstGeom prst="rect">
            <a:avLst/>
          </a:prstGeom>
        </p:spPr>
      </p:pic>
      <p:sp>
        <p:nvSpPr>
          <p:cNvPr id="8" name="TextBox 7"/>
          <p:cNvSpPr txBox="1"/>
          <p:nvPr/>
        </p:nvSpPr>
        <p:spPr>
          <a:xfrm>
            <a:off x="4267200" y="2362200"/>
            <a:ext cx="1194211"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Soul</a:t>
            </a:r>
            <a:endParaRPr lang="en-US" sz="3200" dirty="0">
              <a:effectLst>
                <a:outerShdw blurRad="38100" dist="38100" dir="2700000" algn="tl">
                  <a:srgbClr val="000000">
                    <a:alpha val="43137"/>
                  </a:srgbClr>
                </a:outerShdw>
              </a:effectLst>
            </a:endParaRPr>
          </a:p>
        </p:txBody>
      </p:sp>
      <p:cxnSp>
        <p:nvCxnSpPr>
          <p:cNvPr id="10" name="Straight Arrow Connector 9"/>
          <p:cNvCxnSpPr/>
          <p:nvPr/>
        </p:nvCxnSpPr>
        <p:spPr>
          <a:xfrm flipH="1">
            <a:off x="3444969" y="2946975"/>
            <a:ext cx="1295400" cy="1625025"/>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30225" y="2946975"/>
            <a:ext cx="572573" cy="1584142"/>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65780" y="1179255"/>
            <a:ext cx="6382820"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20:14-15 ~ </a:t>
            </a:r>
            <a:r>
              <a:rPr lang="en-US" sz="3200" baseline="30000" dirty="0">
                <a:effectLst>
                  <a:outerShdw blurRad="38100" dist="38100" dir="2700000" algn="tl">
                    <a:srgbClr val="000000">
                      <a:alpha val="43137"/>
                    </a:srgbClr>
                  </a:outerShdw>
                </a:effectLst>
              </a:rPr>
              <a:t>14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Death and Hades were cast into the lake of fire. This is the second death.</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anyone not found written in the Book of Life was cast into the lake of fire</a:t>
            </a:r>
            <a:r>
              <a:rPr lang="en-US" sz="3200" dirty="0" smtClean="0">
                <a:solidFill>
                  <a:srgbClr val="FFFF00"/>
                </a:solidFill>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3131457" y="5188857"/>
            <a:ext cx="2838853" cy="584775"/>
          </a:xfrm>
          <a:prstGeom prst="rect">
            <a:avLst/>
          </a:prstGeom>
          <a:noFill/>
        </p:spPr>
        <p:txBody>
          <a:bodyPr wrap="square" rtlCol="0">
            <a:spAutoFit/>
          </a:bodyPr>
          <a:lstStyle/>
          <a:p>
            <a:pPr algn="ctr"/>
            <a:r>
              <a:rPr lang="en-US" sz="3200" dirty="0" smtClean="0">
                <a:solidFill>
                  <a:schemeClr val="bg2">
                    <a:lumMod val="10000"/>
                  </a:schemeClr>
                </a:solidFill>
                <a:effectLst>
                  <a:outerShdw blurRad="38100" dist="38100" dir="2700000" algn="tl">
                    <a:srgbClr val="000000">
                      <a:alpha val="43137"/>
                    </a:srgbClr>
                  </a:outerShdw>
                </a:effectLst>
              </a:rPr>
              <a:t>Any questions?</a:t>
            </a:r>
            <a:endParaRPr lang="en-US" sz="3200"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755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2000"/>
                                        <p:tgtEl>
                                          <p:spTgt spid="102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9" presetClass="emph" presetSubtype="0" nodeType="withEffect">
                                  <p:stCondLst>
                                    <p:cond delay="0"/>
                                  </p:stCondLst>
                                  <p:childTnLst>
                                    <p:set>
                                      <p:cBhvr rctx="PPT">
                                        <p:cTn id="38" dur="indefinite"/>
                                        <p:tgtEl>
                                          <p:spTgt spid="7"/>
                                        </p:tgtEl>
                                        <p:attrNameLst>
                                          <p:attrName>style.opacity</p:attrName>
                                        </p:attrNameLst>
                                      </p:cBhvr>
                                      <p:to>
                                        <p:strVal val="0.25"/>
                                      </p:to>
                                    </p:set>
                                    <p:animEffect filter="image" prLst="opacity: 0.25">
                                      <p:cBhvr rctx="IE">
                                        <p:cTn id="39" dur="indefinite"/>
                                        <p:tgtEl>
                                          <p:spTgt spid="7"/>
                                        </p:tgtEl>
                                      </p:cBhvr>
                                    </p:animEffect>
                                  </p:childTnLst>
                                </p:cTn>
                              </p:par>
                              <p:par>
                                <p:cTn id="40" presetID="9" presetClass="emph" presetSubtype="0" nodeType="withEffect">
                                  <p:stCondLst>
                                    <p:cond delay="0"/>
                                  </p:stCondLst>
                                  <p:childTnLst>
                                    <p:set>
                                      <p:cBhvr rctx="PPT">
                                        <p:cTn id="41" dur="indefinite"/>
                                        <p:tgtEl>
                                          <p:spTgt spid="6"/>
                                        </p:tgtEl>
                                        <p:attrNameLst>
                                          <p:attrName>style.opacity</p:attrName>
                                        </p:attrNameLst>
                                      </p:cBhvr>
                                      <p:to>
                                        <p:strVal val="0.25"/>
                                      </p:to>
                                    </p:set>
                                    <p:animEffect filter="image" prLst="opacity: 0.25">
                                      <p:cBhvr rctx="IE">
                                        <p:cTn id="42" dur="indefinite"/>
                                        <p:tgtEl>
                                          <p:spTgt spid="6"/>
                                        </p:tgtEl>
                                      </p:cBhvr>
                                    </p:animEffect>
                                  </p:childTnLst>
                                </p:cTn>
                              </p:par>
                              <p:par>
                                <p:cTn id="43" presetID="9" presetClass="emph" presetSubtype="0" nodeType="withEffect">
                                  <p:stCondLst>
                                    <p:cond delay="0"/>
                                  </p:stCondLst>
                                  <p:childTnLst>
                                    <p:set>
                                      <p:cBhvr rctx="PPT">
                                        <p:cTn id="44" dur="indefinite"/>
                                        <p:tgtEl>
                                          <p:spTgt spid="1026"/>
                                        </p:tgtEl>
                                        <p:attrNameLst>
                                          <p:attrName>style.opacity</p:attrName>
                                        </p:attrNameLst>
                                      </p:cBhvr>
                                      <p:to>
                                        <p:strVal val="0.25"/>
                                      </p:to>
                                    </p:set>
                                    <p:animEffect filter="image" prLst="opacity: 0.25">
                                      <p:cBhvr rctx="IE">
                                        <p:cTn id="45" dur="indefinite"/>
                                        <p:tgtEl>
                                          <p:spTgt spid="1026"/>
                                        </p:tgtEl>
                                      </p:cBhvr>
                                    </p:animEffect>
                                  </p:childTnLst>
                                </p:cTn>
                              </p:par>
                              <p:par>
                                <p:cTn id="46" presetID="9" presetClass="emph" presetSubtype="0" grpId="1" nodeType="withEffect">
                                  <p:stCondLst>
                                    <p:cond delay="0"/>
                                  </p:stCondLst>
                                  <p:childTnLst>
                                    <p:set>
                                      <p:cBhvr rctx="PPT">
                                        <p:cTn id="47" dur="indefinite"/>
                                        <p:tgtEl>
                                          <p:spTgt spid="2"/>
                                        </p:tgtEl>
                                        <p:attrNameLst>
                                          <p:attrName>style.opacity</p:attrName>
                                        </p:attrNameLst>
                                      </p:cBhvr>
                                      <p:to>
                                        <p:strVal val="0.25"/>
                                      </p:to>
                                    </p:set>
                                    <p:animEffect filter="image" prLst="opacity: 0.25">
                                      <p:cBhvr rctx="IE">
                                        <p:cTn id="48" dur="indefinite"/>
                                        <p:tgtEl>
                                          <p:spTgt spid="2"/>
                                        </p:tgtEl>
                                      </p:cBhvr>
                                    </p:animEffect>
                                  </p:childTnLst>
                                </p:cTn>
                              </p:par>
                              <p:par>
                                <p:cTn id="49" presetID="10" presetClass="exit" presetSubtype="0" fill="hold" grpId="1" nodeType="withEffect">
                                  <p:stCondLst>
                                    <p:cond delay="0"/>
                                  </p:stCondLst>
                                  <p:childTnLst>
                                    <p:animEffect transition="out" filter="fade">
                                      <p:cBhvr>
                                        <p:cTn id="50" dur="2000"/>
                                        <p:tgtEl>
                                          <p:spTgt spid="8"/>
                                        </p:tgtEl>
                                      </p:cBhvr>
                                    </p:animEffect>
                                    <p:set>
                                      <p:cBhvr>
                                        <p:cTn id="51" dur="1" fill="hold">
                                          <p:stCondLst>
                                            <p:cond delay="1999"/>
                                          </p:stCondLst>
                                        </p:cTn>
                                        <p:tgtEl>
                                          <p:spTgt spid="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10"/>
                                        </p:tgtEl>
                                      </p:cBhvr>
                                    </p:animEffect>
                                    <p:set>
                                      <p:cBhvr>
                                        <p:cTn id="54" dur="1" fill="hold">
                                          <p:stCondLst>
                                            <p:cond delay="1999"/>
                                          </p:stCondLst>
                                        </p:cTn>
                                        <p:tgtEl>
                                          <p:spTgt spid="1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7"/>
                                        </p:tgtEl>
                                      </p:cBhvr>
                                    </p:animEffect>
                                    <p:set>
                                      <p:cBhvr>
                                        <p:cTn id="5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2" grpId="0"/>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12:31-32 ~ </a:t>
            </a:r>
            <a:r>
              <a:rPr lang="en-US" sz="3200" baseline="30000" dirty="0">
                <a:effectLst>
                  <a:outerShdw blurRad="38100" dist="38100" dir="2700000" algn="tl">
                    <a:srgbClr val="000000">
                      <a:alpha val="43137"/>
                    </a:srgbClr>
                  </a:outerShdw>
                </a:effectLst>
              </a:rPr>
              <a:t>31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Therefore I say to you, every sin and blasphemy will be forgiven men, but the blasphemy </a:t>
            </a:r>
            <a:r>
              <a:rPr lang="en-US" sz="3200" i="1" dirty="0">
                <a:solidFill>
                  <a:srgbClr val="FFFF00"/>
                </a:solidFill>
                <a:effectLst>
                  <a:outerShdw blurRad="38100" dist="38100" dir="2700000" algn="tl">
                    <a:srgbClr val="000000">
                      <a:alpha val="43137"/>
                    </a:srgbClr>
                  </a:outerShdw>
                </a:effectLst>
              </a:rPr>
              <a:t>against</a:t>
            </a:r>
            <a:r>
              <a:rPr lang="en-US" sz="3200" dirty="0">
                <a:solidFill>
                  <a:srgbClr val="FFFF00"/>
                </a:solidFill>
                <a:effectLst>
                  <a:outerShdw blurRad="38100" dist="38100" dir="2700000" algn="tl">
                    <a:srgbClr val="000000">
                      <a:alpha val="43137"/>
                    </a:srgbClr>
                  </a:outerShdw>
                </a:effectLst>
              </a:rPr>
              <a:t> the Spirit will not be forgiven men. </a:t>
            </a:r>
            <a:r>
              <a:rPr lang="en-US" sz="3200" baseline="30000" dirty="0">
                <a:effectLst>
                  <a:outerShdw blurRad="38100" dist="38100" dir="2700000" algn="tl">
                    <a:srgbClr val="000000">
                      <a:alpha val="43137"/>
                    </a:srgbClr>
                  </a:outerShdw>
                </a:effectLst>
              </a:rPr>
              <a:t>32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Anyone who speaks a word against the Son of Man, it will be forgiven him; but whoever speaks against the Holy Spirit, it will not be forgiven him, either in this age or in the </a:t>
            </a:r>
            <a:r>
              <a:rPr lang="en-US" sz="3200" i="1" dirty="0">
                <a:solidFill>
                  <a:srgbClr val="FFFF00"/>
                </a:solidFill>
                <a:effectLst>
                  <a:outerShdw blurRad="38100" dist="38100" dir="2700000" algn="tl">
                    <a:srgbClr val="000000">
                      <a:alpha val="43137"/>
                    </a:srgbClr>
                  </a:outerShdw>
                </a:effectLst>
              </a:rPr>
              <a:t>age</a:t>
            </a:r>
            <a:r>
              <a:rPr lang="en-US" sz="3200" dirty="0">
                <a:solidFill>
                  <a:srgbClr val="FFFF00"/>
                </a:solidFill>
                <a:effectLst>
                  <a:outerShdw blurRad="38100" dist="38100" dir="2700000" algn="tl">
                    <a:srgbClr val="000000">
                      <a:alpha val="43137"/>
                    </a:srgbClr>
                  </a:outerShdw>
                </a:effectLst>
              </a:rPr>
              <a:t> to come.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80757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08360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883449"/>
            <a:ext cx="8200103" cy="1569660"/>
          </a:xfrm>
          <a:prstGeom prst="rect">
            <a:avLst/>
          </a:prstGeom>
          <a:noFill/>
        </p:spPr>
        <p:txBody>
          <a:bodyPr wrap="square" rtlCol="0">
            <a:prstTxWarp prst="textWave1">
              <a:avLst/>
            </a:prstTxWarp>
            <a:spAutoFit/>
          </a:bodyPr>
          <a:lstStyle/>
          <a:p>
            <a:r>
              <a:rPr lang="en-US" sz="4800" dirty="0">
                <a:solidFill>
                  <a:srgbClr val="FFFF00"/>
                </a:solidFill>
                <a:effectLst>
                  <a:outerShdw blurRad="38100" dist="38100" dir="2700000" algn="tl">
                    <a:srgbClr val="000000">
                      <a:alpha val="43137"/>
                    </a:srgbClr>
                  </a:outerShdw>
                </a:effectLst>
              </a:rPr>
              <a:t>There </a:t>
            </a:r>
            <a:r>
              <a:rPr lang="en-US" sz="4800" dirty="0" smtClean="0">
                <a:solidFill>
                  <a:srgbClr val="FFFF00"/>
                </a:solidFill>
                <a:effectLst>
                  <a:outerShdw blurRad="38100" dist="38100" dir="2700000" algn="tl">
                    <a:srgbClr val="000000">
                      <a:alpha val="43137"/>
                    </a:srgbClr>
                  </a:outerShdw>
                </a:effectLst>
              </a:rPr>
              <a:t>is room </a:t>
            </a:r>
            <a:r>
              <a:rPr lang="en-US" sz="4800" dirty="0">
                <a:solidFill>
                  <a:srgbClr val="FFFF00"/>
                </a:solidFill>
                <a:effectLst>
                  <a:outerShdw blurRad="38100" dist="38100" dir="2700000" algn="tl">
                    <a:srgbClr val="000000">
                      <a:alpha val="43137"/>
                    </a:srgbClr>
                  </a:outerShdw>
                </a:effectLst>
              </a:rPr>
              <a:t>a</a:t>
            </a:r>
            <a:r>
              <a:rPr lang="en-US" sz="4800" dirty="0" smtClean="0">
                <a:solidFill>
                  <a:srgbClr val="FFFF00"/>
                </a:solidFill>
                <a:effectLst>
                  <a:outerShdw blurRad="38100" dist="38100" dir="2700000" algn="tl">
                    <a:srgbClr val="000000">
                      <a:alpha val="43137"/>
                    </a:srgbClr>
                  </a:outerShdw>
                </a:effectLst>
              </a:rPr>
              <a:t>t the guillotine for </a:t>
            </a:r>
            <a:r>
              <a:rPr lang="en-US" sz="4800" dirty="0">
                <a:solidFill>
                  <a:srgbClr val="FFFF00"/>
                </a:solidFill>
                <a:effectLst>
                  <a:outerShdw blurRad="38100" dist="38100" dir="2700000" algn="tl">
                    <a:srgbClr val="000000">
                      <a:alpha val="43137"/>
                    </a:srgbClr>
                  </a:outerShdw>
                </a:effectLst>
              </a:rPr>
              <a:t>y</a:t>
            </a:r>
            <a:r>
              <a:rPr lang="en-US" sz="4800" dirty="0" smtClean="0">
                <a:solidFill>
                  <a:srgbClr val="FFFF00"/>
                </a:solidFill>
                <a:effectLst>
                  <a:outerShdw blurRad="38100" dist="38100" dir="2700000" algn="tl">
                    <a:srgbClr val="000000">
                      <a:alpha val="43137"/>
                    </a:srgbClr>
                  </a:outerShdw>
                </a:effectLst>
              </a:rPr>
              <a:t>ou</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10:24-42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0" name="Picture 9"/>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87419" y="684998"/>
            <a:ext cx="579784" cy="699606"/>
          </a:xfrm>
          <a:prstGeom prst="rect">
            <a:avLst/>
          </a:prstGeom>
          <a:scene3d>
            <a:camera prst="orthographicFront"/>
            <a:lightRig rig="threePt" dir="t"/>
          </a:scene3d>
          <a:sp3d>
            <a:bevelT w="254000" h="254000"/>
          </a:sp3d>
        </p:spPr>
      </p:pic>
      <p:pic>
        <p:nvPicPr>
          <p:cNvPr id="12" name="Picture 11"/>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912684" y="1417553"/>
            <a:ext cx="400258" cy="620235"/>
          </a:xfrm>
          <a:prstGeom prst="rect">
            <a:avLst/>
          </a:prstGeom>
          <a:scene3d>
            <a:camera prst="orthographicFront"/>
            <a:lightRig rig="threePt" dir="t"/>
          </a:scene3d>
          <a:sp3d>
            <a:bevelT w="254000" h="254000"/>
          </a:sp3d>
        </p:spPr>
      </p:pic>
      <p:sp>
        <p:nvSpPr>
          <p:cNvPr id="22" name="TextBox 21"/>
          <p:cNvSpPr txBox="1"/>
          <p:nvPr/>
        </p:nvSpPr>
        <p:spPr>
          <a:xfrm>
            <a:off x="465662" y="2386183"/>
            <a:ext cx="8196557" cy="2589854"/>
          </a:xfrm>
          <a:prstGeom prst="rect">
            <a:avLst/>
          </a:prstGeom>
          <a:noFill/>
        </p:spPr>
        <p:txBody>
          <a:bodyPr wrap="square" rtlCol="0">
            <a:prstTxWarp prst="textWave1">
              <a:avLst/>
            </a:prstTxWarp>
            <a:spAutoFit/>
          </a:bodyPr>
          <a:lstStyle/>
          <a:p>
            <a:r>
              <a:rPr lang="en-US" sz="4800" dirty="0">
                <a:solidFill>
                  <a:srgbClr val="FFFF00"/>
                </a:solidFill>
                <a:effectLst>
                  <a:outerShdw blurRad="38100" dist="38100" dir="2700000" algn="tl">
                    <a:srgbClr val="000000">
                      <a:alpha val="43137"/>
                    </a:srgbClr>
                  </a:outerShdw>
                </a:effectLst>
              </a:rPr>
              <a:t>At the firing squad, at the firing squad, where I first saw the light</a:t>
            </a:r>
          </a:p>
        </p:txBody>
      </p:sp>
      <p:pic>
        <p:nvPicPr>
          <p:cNvPr id="23" name="Picture 22"/>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06002" y="2431194"/>
            <a:ext cx="400258" cy="620235"/>
          </a:xfrm>
          <a:prstGeom prst="rect">
            <a:avLst/>
          </a:prstGeom>
          <a:scene3d>
            <a:camera prst="orthographicFront"/>
            <a:lightRig rig="threePt" dir="t"/>
          </a:scene3d>
          <a:sp3d>
            <a:bevelT w="254000" h="254000"/>
          </a:sp3d>
        </p:spPr>
      </p:pic>
      <p:pic>
        <p:nvPicPr>
          <p:cNvPr id="24" name="Picture 23"/>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8171" y="3591242"/>
            <a:ext cx="579784" cy="699606"/>
          </a:xfrm>
          <a:prstGeom prst="rect">
            <a:avLst/>
          </a:prstGeom>
          <a:scene3d>
            <a:camera prst="orthographicFront"/>
            <a:lightRig rig="threePt" dir="t"/>
          </a:scene3d>
          <a:sp3d>
            <a:bevelT w="254000" h="254000"/>
          </a:sp3d>
        </p:spPr>
      </p:pic>
    </p:spTree>
    <p:extLst>
      <p:ext uri="{BB962C8B-B14F-4D97-AF65-F5344CB8AC3E}">
        <p14:creationId xmlns:p14="http://schemas.microsoft.com/office/powerpoint/2010/main" val="41119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10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nodeType="withEffect">
                                  <p:stCondLst>
                                    <p:cond delay="25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par>
                                <p:cTn id="25" presetID="3" presetClass="emph" presetSubtype="2" fill="hold" grpId="1" nodeType="withEffect">
                                  <p:stCondLst>
                                    <p:cond delay="3500"/>
                                  </p:stCondLst>
                                  <p:iterate type="lt">
                                    <p:tmPct val="0"/>
                                  </p:iterate>
                                  <p:childTnLst>
                                    <p:animClr clrSpc="rgb" dir="cw">
                                      <p:cBhvr override="childStyle">
                                        <p:cTn id="26" dur="2000" fill="hold"/>
                                        <p:tgtEl>
                                          <p:spTgt spid="2"/>
                                        </p:tgtEl>
                                        <p:attrNameLst>
                                          <p:attrName>style.color</p:attrName>
                                        </p:attrNameLst>
                                      </p:cBhvr>
                                      <p:to>
                                        <a:schemeClr val="accent2"/>
                                      </p:to>
                                    </p:animClr>
                                  </p:childTnLst>
                                </p:cTn>
                              </p:par>
                              <p:par>
                                <p:cTn id="27" presetID="9" presetClass="emph" presetSubtype="0" nodeType="withEffect">
                                  <p:stCondLst>
                                    <p:cond delay="3500"/>
                                  </p:stCondLst>
                                  <p:childTnLst>
                                    <p:set>
                                      <p:cBhvr rctx="PPT">
                                        <p:cTn id="28" dur="indefinite"/>
                                        <p:tgtEl>
                                          <p:spTgt spid="10"/>
                                        </p:tgtEl>
                                        <p:attrNameLst>
                                          <p:attrName>style.opacity</p:attrName>
                                        </p:attrNameLst>
                                      </p:cBhvr>
                                      <p:to>
                                        <p:strVal val="0.5"/>
                                      </p:to>
                                    </p:set>
                                    <p:animEffect filter="image" prLst="opacity: 0.5">
                                      <p:cBhvr rctx="IE">
                                        <p:cTn id="29" dur="indefinite"/>
                                        <p:tgtEl>
                                          <p:spTgt spid="10"/>
                                        </p:tgtEl>
                                      </p:cBhvr>
                                    </p:animEffect>
                                  </p:childTnLst>
                                </p:cTn>
                              </p:par>
                              <p:par>
                                <p:cTn id="30" presetID="9" presetClass="emph" presetSubtype="0" nodeType="withEffect">
                                  <p:stCondLst>
                                    <p:cond delay="3500"/>
                                  </p:stCondLst>
                                  <p:childTnLst>
                                    <p:set>
                                      <p:cBhvr rctx="PPT">
                                        <p:cTn id="31" dur="indefinite"/>
                                        <p:tgtEl>
                                          <p:spTgt spid="12"/>
                                        </p:tgtEl>
                                        <p:attrNameLst>
                                          <p:attrName>style.opacity</p:attrName>
                                        </p:attrNameLst>
                                      </p:cBhvr>
                                      <p:to>
                                        <p:strVal val="0.5"/>
                                      </p:to>
                                    </p:set>
                                    <p:animEffect filter="image" prLst="opacity: 0.5">
                                      <p:cBhvr rctx="IE">
                                        <p:cTn id="32"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2"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3908</TotalTime>
  <Words>486</Words>
  <Application>Microsoft Office PowerPoint</Application>
  <PresentationFormat>On-screen Show (4:3)</PresentationFormat>
  <Paragraphs>89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LilyUPC</vt:lpstr>
      <vt:lpstr>Britannic Bold</vt:lpstr>
      <vt:lpstr>Arial</vt:lpstr>
      <vt:lpstr>Penoir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37</cp:revision>
  <dcterms:created xsi:type="dcterms:W3CDTF">2015-10-15T14:48:29Z</dcterms:created>
  <dcterms:modified xsi:type="dcterms:W3CDTF">2015-10-18T11:58:53Z</dcterms:modified>
</cp:coreProperties>
</file>