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9" r:id="rId3"/>
    <p:sldId id="258" r:id="rId4"/>
    <p:sldId id="276" r:id="rId5"/>
    <p:sldId id="277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embeddedFontLst>
    <p:embeddedFont>
      <p:font typeface="Britannic Bold" panose="020B0903060703020204" pitchFamily="34" charset="0"/>
      <p:regular r:id="rId22"/>
    </p:embeddedFont>
    <p:embeddedFont>
      <p:font typeface="Penoir" panose="020B0500000000000000" pitchFamily="34" charset="0"/>
      <p:regular r:id="rId23"/>
      <p:bold r:id="rId24"/>
      <p:italic r:id="rId25"/>
      <p:boldItalic r:id="rId26"/>
    </p:embeddedFont>
    <p:embeddedFont>
      <p:font typeface="LilyUPC" panose="020B0604020202020204" charset="-34"/>
      <p:regular r:id="rId27"/>
      <p:bold r:id="rId28"/>
      <p:italic r:id="rId29"/>
      <p:boldItalic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26" autoAdjust="0"/>
    <p:restoredTop sz="94660"/>
  </p:normalViewPr>
  <p:slideViewPr>
    <p:cSldViewPr showGuides="1">
      <p:cViewPr>
        <p:scale>
          <a:sx n="75" d="100"/>
          <a:sy n="75" d="100"/>
        </p:scale>
        <p:origin x="60" y="-26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23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3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1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20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71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7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45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0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9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1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2DB1-149A-4FB5-BF46-D0E91AD1C57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D851-C48A-4727-9434-7F72C3754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1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9935" y="399672"/>
            <a:ext cx="7787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</a:t>
            </a:r>
            <a:r>
              <a:rPr 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9</a:t>
            </a:r>
            <a:r>
              <a:rPr lang="en-US" sz="5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:9-26</a:t>
            </a:r>
            <a:endParaRPr lang="en-US" sz="5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8880" y="323088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A free CD of this message will be available following the service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9598">
            <a:off x="5477248" y="5008546"/>
            <a:ext cx="1027893" cy="10740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8662">
            <a:off x="7801268" y="3457782"/>
            <a:ext cx="1019397" cy="10193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90500" h="190500"/>
          </a:sp3d>
        </p:spPr>
      </p:pic>
      <p:sp>
        <p:nvSpPr>
          <p:cNvPr id="35" name="TextBox 34"/>
          <p:cNvSpPr txBox="1"/>
          <p:nvPr/>
        </p:nvSpPr>
        <p:spPr>
          <a:xfrm>
            <a:off x="5537200" y="4695221"/>
            <a:ext cx="3423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IT WILL ALSO be available LATER THIS WEEK</a:t>
            </a:r>
          </a:p>
          <a:p>
            <a:pPr algn="r"/>
            <a:r>
              <a:rPr lang="en-US" cap="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VIA cALVARYOKC.COM</a:t>
            </a:r>
          </a:p>
        </p:txBody>
      </p:sp>
    </p:spTree>
    <p:extLst>
      <p:ext uri="{BB962C8B-B14F-4D97-AF65-F5344CB8AC3E}">
        <p14:creationId xmlns:p14="http://schemas.microsoft.com/office/powerpoint/2010/main" val="1235054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52164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piritualsidekick.com/wp-content/uploads/2012/10/dog-licking-ha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9359">
            <a:off x="3789712" y="1318245"/>
            <a:ext cx="2440472" cy="2984348"/>
          </a:xfrm>
          <a:prstGeom prst="rect">
            <a:avLst/>
          </a:prstGeom>
          <a:noFill/>
          <a:effectLst>
            <a:outerShdw blurRad="127000" dist="254000" dir="8100000" algn="tr" rotWithShape="0">
              <a:schemeClr val="bg1">
                <a:alpha val="37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Worshipped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proskuneō</a:t>
            </a:r>
            <a:endParaRPr lang="en-US" sz="29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6831" y="1211385"/>
            <a:ext cx="7935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Pros</a:t>
            </a:r>
            <a:r>
              <a:rPr lang="en-US" sz="32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kuōn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dog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027" y="3791060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Mark: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little daughter lies at the point of death.</a:t>
            </a:r>
            <a:endParaRPr lang="en-US" sz="29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6027" y="4819760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Luke: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he had an only daughter about 12 years of age, and she was dying.</a:t>
            </a:r>
          </a:p>
        </p:txBody>
      </p:sp>
    </p:spTree>
    <p:extLst>
      <p:ext uri="{BB962C8B-B14F-4D97-AF65-F5344CB8AC3E}">
        <p14:creationId xmlns:p14="http://schemas.microsoft.com/office/powerpoint/2010/main" val="1441514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7" grpId="1"/>
      <p:bldP spid="7" grpId="2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03458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8:43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a woman, having a flow of blood for twelve years, who had spent all her livelihood on physicians and could not be healed by any,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93637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35438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Num. 15:38-40 ~ </a:t>
            </a:r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to the children of Israel: Tell them to make tassels on the corners of their garments throughout their generations, and to put a blue thread in the tassels of the corners. </a:t>
            </a:r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shall have the tassel, that you may look upon it and remember all the commandments of the </a:t>
            </a:r>
            <a:r>
              <a:rPr lang="en-US" sz="3100" cap="small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do them, and that you may not follow the harlotry to which your own heart and your own eyes are inclined, </a:t>
            </a:r>
            <a:r>
              <a:rPr lang="en-US" sz="3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that you may remember and do all My commandments, and be holy for your God.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4330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8261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Made…well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sōzō</a:t>
            </a:r>
            <a:r>
              <a:rPr lang="en-US" sz="32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usually translated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00239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3102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 contrast!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1661" y="1307715"/>
            <a:ext cx="3937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Little girl was 12 years old</a:t>
            </a:r>
            <a:endParaRPr lang="en-US" sz="3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1" y="1303215"/>
            <a:ext cx="388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Woman had been sick 12 years</a:t>
            </a:r>
            <a:endParaRPr lang="en-US" sz="3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510" y="2353732"/>
            <a:ext cx="3937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Wealthy family </a:t>
            </a:r>
            <a:endParaRPr lang="en-US" sz="3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9250" y="2341417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Spent all she had</a:t>
            </a:r>
            <a:endParaRPr lang="en-US" sz="3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290" y="2902050"/>
            <a:ext cx="3937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Joy of her father</a:t>
            </a:r>
            <a:endParaRPr lang="en-US" sz="3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0030" y="2905365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outcast</a:t>
            </a:r>
            <a:endParaRPr lang="en-US" sz="3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955" y="3505200"/>
            <a:ext cx="8152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met them both!</a:t>
            </a:r>
            <a:endParaRPr lang="en-US" sz="3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1908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gift of Yahweh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noir" panose="020B05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9626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523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2343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KJV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eateth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Master with publicans and sinners?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pic>
        <p:nvPicPr>
          <p:cNvPr id="1028" name="Picture 4" descr="https://upload.wikimedia.org/wikipedia/commons/thumb/9/9b/Republicanlogo.svg/1179px-Republicanlogo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5850">
            <a:off x="1102767" y="2133600"/>
            <a:ext cx="3252923" cy="2825270"/>
          </a:xfrm>
          <a:prstGeom prst="rect">
            <a:avLst/>
          </a:prstGeom>
          <a:noFill/>
          <a:effectLst>
            <a:glow rad="190500">
              <a:schemeClr val="bg1">
                <a:alpha val="50000"/>
              </a:schemeClr>
            </a:glow>
            <a:outerShdw blurRad="127000" dist="254000" dir="2700000" algn="tl" rotWithShape="0">
              <a:schemeClr val="accent1">
                <a:lumMod val="60000"/>
                <a:lumOff val="40000"/>
                <a:alpha val="3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r="47083" b="48755"/>
          <a:stretch/>
        </p:blipFill>
        <p:spPr>
          <a:xfrm rot="21343909" flipH="1">
            <a:off x="4302122" y="2185100"/>
            <a:ext cx="3547828" cy="3118337"/>
          </a:xfrm>
          <a:prstGeom prst="rect">
            <a:avLst/>
          </a:prstGeom>
          <a:effectLst>
            <a:glow rad="190500">
              <a:schemeClr val="bg1">
                <a:alpha val="50000"/>
              </a:schemeClr>
            </a:glow>
            <a:outerShdw blurRad="127000" dist="254000" dir="8100000" algn="tr" rotWithShape="0">
              <a:schemeClr val="accent1">
                <a:lumMod val="60000"/>
                <a:lumOff val="40000"/>
                <a:alpha val="3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2267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19109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3:17-18 ~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did not send His Son into the world to condemn the world, but that the world through Him might be saved. 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believes in Him is not condemned; but he who does not believe is condemned already, because he has not believed in the name of the only begotten Son of God.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116" y="4163303"/>
            <a:ext cx="8200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5:8 ~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you were once darkness, but now you are light in the Lord. Walk as children of light </a:t>
            </a:r>
            <a:r>
              <a:rPr lang="en-US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5016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01751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Hos. 6:1-6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(NLT) ~ </a:t>
            </a:r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“Come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let us return to 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torn us to pieces;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he will heal us.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injured us;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he will bandage our wounds.</a:t>
            </a:r>
          </a:p>
          <a:p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just a short time he will restore us,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that we may live in his presence.</a:t>
            </a:r>
          </a:p>
          <a:p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Oh, that we might know the Lord!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press on to know him.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respond to us as surely as the arrival of 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dawn or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coming of rains in early spring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85649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116" y="702023"/>
            <a:ext cx="8200103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Israel and Judah,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should I do with you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asks the 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love vanishes like the morning mist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disappears like dew in the sunlight.</a:t>
            </a:r>
          </a:p>
          <a:p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sent my prophets to cut you to pieces—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slaughter you with my words,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judgments as inescapable as light.</a:t>
            </a:r>
          </a:p>
          <a:p>
            <a:r>
              <a:rPr lang="en-US" sz="29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want you to show love,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offer sacrifices.</a:t>
            </a: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want you to know 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9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than I want burnt offerings</a:t>
            </a:r>
            <a:r>
              <a:rPr lang="en-US" sz="29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sz="29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2116" y="105032"/>
            <a:ext cx="7787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anose="020B0903060703020204" pitchFamily="34" charset="0"/>
                <a:cs typeface="LilyUPC" panose="020B0604020202020204" pitchFamily="34" charset="-34"/>
              </a:rPr>
              <a:t>MATTHEW 9:9-26</a:t>
            </a:r>
            <a:endParaRPr lang="en-US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anose="020B0903060703020204" pitchFamily="34" charset="0"/>
              <a:cs typeface="Lily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26241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atthew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atthew">
      <a:majorFont>
        <a:latin typeface="Penoir"/>
        <a:ea typeface=""/>
        <a:cs typeface=""/>
      </a:majorFont>
      <a:minorFont>
        <a:latin typeface="Penoir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544961E-0970-4675-8C1A-8ABB0B0FB329}" vid="{F3943BE5-2AEB-44A9-95BA-FC3792F7D8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Matthew</Template>
  <TotalTime>1162</TotalTime>
  <Words>492</Words>
  <Application>Microsoft Office PowerPoint</Application>
  <PresentationFormat>On-screen Show (4:3)</PresentationFormat>
  <Paragraphs>63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Britannic Bold</vt:lpstr>
      <vt:lpstr>Penoir</vt:lpstr>
      <vt:lpstr>Arial</vt:lpstr>
      <vt:lpstr>LilyUPC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15</cp:revision>
  <dcterms:created xsi:type="dcterms:W3CDTF">2015-09-24T18:55:02Z</dcterms:created>
  <dcterms:modified xsi:type="dcterms:W3CDTF">2015-09-25T20:51:07Z</dcterms:modified>
</cp:coreProperties>
</file>